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Times New Roman</vt:lpstr>
      <vt:lpstr>LinLibertineT</vt:lpstr>
      <vt:lpstr>Segoe Print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sdn</dc:creator>
  <cp:lastModifiedBy>Warren</cp:lastModifiedBy>
  <cp:revision>174</cp:revision>
  <dcterms:created xsi:type="dcterms:W3CDTF">2019-06-19T02:08:00Z</dcterms:created>
  <dcterms:modified xsi:type="dcterms:W3CDTF">2025-08-12T07:19:15Z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2052-12.1.0.22215</vt:lpwstr>
  </property>
  <property fmtid="{D5CDD505-2E9C-101B-9397-08002B2CF9AE}" pid="3" name="ICV">
    <vt:lpwstr>A65F0CE628944CDC8650BAEFBC37B4DD_11</vt:lpwstr>
  </property>
</Properties>
</file>