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12.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notesSlides/notesSlide13.xml" ContentType="application/vnd.openxmlformats-officedocument.presentationml.notesSlide+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notesSlides/notesSlide14.xml" ContentType="application/vnd.openxmlformats-officedocument.presentationml.notesSlide+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notesSlides/notesSlide15.xml" ContentType="application/vnd.openxmlformats-officedocument.presentationml.notesSlide+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notesSlides/notesSlide16.xml" ContentType="application/vnd.openxmlformats-officedocument.presentationml.notesSlide+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notesSlides/notesSlide17.xml" ContentType="application/vnd.openxmlformats-officedocument.presentationml.notesSlide+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00" r:id="rId3"/>
    <p:sldId id="289" r:id="rId4"/>
    <p:sldId id="260" r:id="rId5"/>
    <p:sldId id="301" r:id="rId6"/>
    <p:sldId id="302" r:id="rId7"/>
    <p:sldId id="303" r:id="rId8"/>
    <p:sldId id="304" r:id="rId9"/>
    <p:sldId id="259" r:id="rId10"/>
    <p:sldId id="305" r:id="rId11"/>
    <p:sldId id="298" r:id="rId12"/>
    <p:sldId id="299" r:id="rId13"/>
    <p:sldId id="306" r:id="rId14"/>
    <p:sldId id="307" r:id="rId15"/>
    <p:sldId id="309" r:id="rId16"/>
    <p:sldId id="310" r:id="rId17"/>
    <p:sldId id="311" r:id="rId18"/>
    <p:sldId id="290" r:id="rId19"/>
    <p:sldId id="291" r:id="rId20"/>
    <p:sldId id="268" r:id="rId21"/>
    <p:sldId id="294"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24C"/>
    <a:srgbClr val="FF9699"/>
    <a:srgbClr val="DAE3F3"/>
    <a:srgbClr val="042433"/>
    <a:srgbClr val="FDFDFD"/>
    <a:srgbClr val="42E4E0"/>
    <a:srgbClr val="B4C7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E28B0-BE36-CF37-7C42-FD6CAE3ABD36}" v="286" dt="2024-07-30T14:08:30.925"/>
    <p1510:client id="{20FF3F72-DD47-3A3C-79A8-535A41FD5E42}" v="18" dt="2024-07-30T13:15:37.611"/>
    <p1510:client id="{30A77929-AE70-499D-AF52-037D6E1DE05A}" v="155" dt="2024-07-30T14:35:12.147"/>
    <p1510:client id="{507FEBDD-1E21-8937-F842-138071A73560}" v="645" dt="2024-07-30T14:34:18.294"/>
    <p1510:client id="{6F46C6B2-81A2-C8B6-3632-0CC681867365}" v="26" dt="2024-07-30T11:00:09.835"/>
    <p1510:client id="{77FE166C-D847-B7D5-2949-D52112363597}" v="18" dt="2024-07-30T11:02:54.658"/>
    <p1510:client id="{83A52665-2F90-BD2E-0F53-C3F41C6227F1}" v="19" dt="2024-07-30T14:10:44.068"/>
    <p1510:client id="{AC7277F9-4660-0003-F040-C1855ABB872E}" v="12" dt="2024-07-30T11:01:58.952"/>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88" autoAdjust="0"/>
    <p:restoredTop sz="64459" autoAdjust="0"/>
  </p:normalViewPr>
  <p:slideViewPr>
    <p:cSldViewPr snapToGrid="0">
      <p:cViewPr varScale="1">
        <p:scale>
          <a:sx n="69" d="100"/>
          <a:sy n="69" d="100"/>
        </p:scale>
        <p:origin x="79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68"/>
    </inkml:context>
    <inkml:brush xml:id="br0">
      <inkml:brushProperty name="width" value="0.05292" units="cm"/>
      <inkml:brushProperty name="height" value="0.05292" units="cm"/>
    </inkml:brush>
  </inkml:definitions>
  <inkml:trace contextRef="#ctx0" brushRef="#br0">1 13 24575,'15'0'0,"-6"0"0,-2 0 0,-1 0 0,-2 0 0,2-1 0,-1 0 0,-1-1 0,0 2 0,0 0 0,0 0 0,0 0 0,1 0 0,-1 0 0,2 0 0,-2 0 0,2-2 0,-1 2 0,-2-4 0,1 4 0,0-2 0,1 2 0,-1 0 0,-1 0 0,3 0 0,-1 0 0,2 0 0,-4 0 0,4 2 0,-3-2 0,4 2 0,-4 0 0,3 0 0,-3 2 0,0-2 0,2 2 0,-3-2 0,2 2 0,-2 2 0,1-2 0,0 0 0,-2-1 0,2-2 0,-2 2 0,1 0 0,0-1 0,-3 3 0,3-2 0,-1 2 0,0-3 0,2 2 0,-1-3 0,2 2 0,-1-2 0,2 3 0,-1-4 0,2 3 0,-1-3 0,0 3 0,-1-3 0,-1 0 0,3 0 0,-3 0 0,0 0 0,0 0 0,0 0 0,2-3 0,-1 3 0,3-1 0,-4 1 0,4 0 0,-3-2 0,1 1 0,0 0 0,-1 1 0,1-3 0,-3 3 0,2-2 0,0 2 0,2 0 0,0 0 0,1 0 0,-4 2 0,1-2 0,2 3 0,-1-3 0,1 1 0,6 0 0,-8 2 0,7-3 0,-7 4 0,2-3 0,-2 1 0,1-1 0,-2 1 0,0 2 0,1-1 0,-2 0 0,2-1 0,-1 2 0,0 0 0,2 0 0,-1 0 0,1 1 0,-2-2 0,0 1 0,-2 0 0,0 0 0,-2 0 0,2 0 0,-1 0 0,0 0 0,-1 0 0,0 0 0,0-1 0,0 2 0,0 1 0,2-2 0,-1 2 0,0-2 0,-1 0 0,0-1 0,2 2 0,0-2 0,4 2 0,-1-3 0,1-1 0,-2-1 0,0 2 0,1-1 0,-1 1 0,0-2 0,0 0 0,0 0 0,0 0 0,1 0 0,-1 0 0,-1 0 0,0 1 0,0 0 0,-2 2 0,4-2 0,-4 2 0,7-2 0,-5 1 0,4-1 0,0 3 0,0 0 0,-2 3 0,1-5 0,0 1 0,-1-1 0,-1 2 0,0-2 0,1 2 0,-2-2 0,2 2 0,-1-2 0,-2 2 0,2-4 0,-2 4 0,3-2 0,-1 2 0,-2 0 0,-1 0 0,4 0 0,-3 0 0,4-1 0,-1 0 0,-2-3 0,0 4 0,0-3 0,0 2 0,1-1 0,-2 3 0,2-2 0,-2 1 0,2 0 0,-2 0 0,3-3 0,-5 3 0,3-1 0,-2 1 0,3-2 0,-4 2 0,3-2 0,-2 4 0,1-1 0,-2 2 0,2-3 0,-2 1 0,2-2 0,1 4 0,-3-2 0,1 0 0,-1 5 0,2-4 0,-1 6 0,0-7 0,-1 0 0,2-1 0,-1 1 0,1 0 0,-2 0 0,0 0 0,0-2 0,0 2 0,0-2 0,0 1 0,0 0 0,0 1 0,0-1 0,1 0 0,0 0 0,2-2 0,-2 1 0,2-3 0,-2 4 0,1-1 0,-2 0 0,0 2 0,0-2 0,0 2 0,0-2 0,0 1 0,0 1 0,0-2 0,0 2 0,0 0 0,0 0 0,0 2 0,0-2 0,0 0 0,0-1 0,-2-2 0,1 2 0,0-2 0,1 0 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77"/>
    </inkml:context>
    <inkml:brush xml:id="br0">
      <inkml:brushProperty name="width" value="0.05292" units="cm"/>
      <inkml:brushProperty name="height" value="0.05292" units="cm"/>
    </inkml:brush>
  </inkml:definitions>
  <inkml:trace contextRef="#ctx0" brushRef="#br0">47 0 24575,'0'4'0,"-5"0"0,5 4 0,-8-3 0,4 3 0,-2-6 0,1 5 0,1-3 0,-2 1 0,4-1 0,0 0 0,2-1 0,-2 2 0,1-3 0,-1 3 0,2-1 0,2 2 0,-1 4 0,1-4 0,-2 3 0,0-4 0,2 1 0,-2-3 0,7 0 0,-5 1 0,3-2 0,-1-1 0,-1 4 0,0-4 0,1 4 0,-1-2 0,1-1 0,1 1 0,1 2 0,-1-1 0,0 1 0,-1 1 0,-4-4 0,3 3 0,0-1 0,-1 0 0,5 1 0,-7-2 0,1 1 0,1 1 0,-1-1 0,1 1 0,-2 0 0,0 0 0,0 0 0,0 0 0,0 1 0,0-3 0,0 1 0,0-1 0,0 1 0,0 1 0,0 1 0,0-2 0,0 1 0,0-1 0,0-1 0,0 2 0,0-3 0,-3 6 0,2-5 0,-1 6 0,3-5 0,-1 3 0,3-2 0,-1 0 0,-1 1 0,0-2 0,2 1 0,-3-2 0,2 1 0,2-1 0,-1 1 0,2-1 0,-1 1 0,0-2 0,1 0 0,5-1 0,-4 1 0,4-1 0,-1 2 0,0-1 0,-1-1 0,-1 2 0,-3-3 0,3 2 0,-2 0 0,2 1 0,-5-1 0,0 1 0,0 0 0,-2 0 0,5 0 0,-5 1 0,3-2 0,-3 3 0,0-1 0,0 2 0,0 0 0,0 3 0,-3-3 0,3 3 0,-3-3 0,3-1 0,0 0 0,0 0 0,0-1 0,0 2 0,0-3 0,0 1 0,0-1 0,0 2 0,5-2 0,-4 1 0,5 0 0,-3-1 0,1 0 0,1 0 0,-1 1 0,3-2 0,-2 1 0,2 0 0,0-2 0,-2 1 0,3 1 0,0-3 0,-1 4 0,-1-2 0,-3 0 0,3 0 0,-3-1 0,4 2 0,-2-1 0,0 0 0,0 2 0,1-1 0,1-1 0,0 0 0,2 1 0,-4-1 0,2-2 0,-3 3 0,1 0 0,2 0 0,-3-1 0,4 2 0,-4-1 0,-1 0 0,-1 6 0,-2-5 0,0 5 0,2-5 0,-2 1 0,5 1 0,-3-1 0,0 0 0,1 1 0,-3-3 0,2-1 0,0 2 0,3-1 0,-2-1 0,1 1 0,0 0 0,4 0 0,-1 0 0,1 1 0,0-4 0,1 3 0,-2-3 0,1 2 0,0-2 0,1 0 0,1 1 0,-3 0 0,0 0 0,-1-1 0,6 1 0,-1 1 0,1 0 0,-6 0 0,-1-2 0,0 1 0,-1-1 0,-1 3 0,1-3 0,-2 2 0,1-1 0,4-1 0,-4 3 0,3-2 0,-2 1 0,1-2 0,2 2 0,-3-1 0,5 1 0,-6 0 0,2 0 0,0-1 0,-1-1 0,-2 1 0,3 0 0,-3 1 0,1-1 0,2-1 0,-3 0 0,0 2 0,3-1 0,-5 2 0,4-3 0,-3 3 0,3-3 0,-2 2 0,3 0 0,0-1 0,0-1 0,-1 3 0,1-2 0,-1-1 0,-1 2 0,1-2 0,-1 2 0,3-2 0,-1 1 0,4 2 0,-4-3 0,2 2 0,-2 0 0,-1 2 0,1-2 0,0 1 0,-2 0 0,2 0 0,0-2 0,1 1 0,0-1 0,-1 1 0,-1 1 0,-1 0 0,-1 0 0,2-2 0,-3 1 0,1 1 0,-1-2 0,0 2 0,1-2 0,0 2 0,0-1 0,2 0 0,0-2 0,-2 2 0,3-2 0,-3 2 0,2-2 0,0 1 0,-2 1 0,2-2 0,-1 2 0,1-2 0,1 0 0,0 0 0,1 1 0,-1-1 0,1 0 0,0 0 0,-4 2 0,2-2 0,-2 2 0,3-2 0,-1 1 0,3 1 0,-1-1 0,2 0 0,-3-1 0,4 0 0,-2 0 0,1 2 0,-1-1 0,-3 0 0,0-1 0,1 0 0,-2 1 0,-1-1 0,-2 2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49"/>
    </inkml:context>
    <inkml:brush xml:id="br0">
      <inkml:brushProperty name="width" value="0.07938" units="cm"/>
      <inkml:brushProperty name="height" value="0.07938" units="cm"/>
    </inkml:brush>
  </inkml:definitions>
  <inkml:trace contextRef="#ctx0" brushRef="#br0">0 137 24575,'30'0'0,"-6"-7"0,-6 7 0,3-12 0,-3 8 0,3-6 0,-10-1 0,7-3 0,-2 10 0,-5-3 0,4 7 0,-2-7 0,10 7 0,-14-18 0,9 18 0,-9-18 0,6 18 0,1-7 0,-2 7 0,-1 0 0,-4-7 0,2 3 0,2-3 0,5 7 0,0 0 0,2 0 0,-5 0 0,-6 7 0,-6 4 0,-3 7 0,0-4 0,0 4 0,6-7 0,-3 3 0,10-3 0,-8-1 0,8 2 0,-2-8 0,-2 3 0,0 0 0,-6 4 0,6-4 0,-9 7 0,15-10 0,-15 10 0,12-7 0,-2 8 0,4-8 0,1-7 0,3 0 0,-9 0 0,9-7 0,-6 3 0,3-7 0,0 11 0,-6-3 0,3-1 0,-12-10 0,15 10 0,-9 1 0,3-8 0,5 11 0,-7-14 0,8 10 0,-1-6 0,-1 6 0,5 0 0,-13-11 0,10 11 0,-8-3 0,8 7 0,-1 0 0,2 0 0,-1 0 0,-4 0 0,7 0 0,-6 0 0,3 0 0,-6 0 0,-3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50"/>
    </inkml:context>
    <inkml:brush xml:id="br0">
      <inkml:brushProperty name="width" value="0.07938" units="cm"/>
      <inkml:brushProperty name="height" value="0.07938" units="cm"/>
    </inkml:brush>
  </inkml:definitions>
  <inkml:trace contextRef="#ctx0" brushRef="#br0">1 76 24575,'8'-5'0,"-2"-6"0,11 11 0,-2-10 0,4 8 0,-5-7 0,-1 9 0,-3-6 0,-1 6 0,1 0 0,0 0 0,-4-5 0,-1 5 0,3-5 0,0 5 0,2-7 0,-1 7 0,1-4 0,3-1 0,0 3 0,3-3 0,-5 5 0,1 0 0,-8 5 0,3-3 0,1 7 0,-4-2 0,6-2 0,-6 6 0,9-6 0,3 1 0,-7 4 0,5-10 0,-14 11 0,7-8 0,-1 4 0,3 0 0,-1 0 0,-2 2 0,3-9 0,-9 9 0,10-6 0,-6 1 0,6-4 0,-3 0 0,5 0 0,-2-4 0,1 1 0,1 1 0,1 2 0,-3 0 0,-1 0 0,-1 0 0,7 0 0,-1-7 0,3 7 0,-1-4 0,-3-1 0,-3 2 0,3-1 0,-1 4 0,15 0 0,-14-5 0,8 3 0,-11-3 0,1 5 0,-7-5 0,4 3 0,-2 0 0,4 2 0,-1-7 0,-1 7 0,2-7 0,-1 7 0,1 0 0,-1 0 0,1 0 0,-7-5 0,7 5 0,-4-6 0,-2 6 0,0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58:35.001"/>
    </inkml:context>
    <inkml:brush xml:id="br0">
      <inkml:brushProperty name="width" value="0.07938" units="cm"/>
      <inkml:brushProperty name="height" value="0.07938" units="cm"/>
    </inkml:brush>
  </inkml:definitions>
  <inkml:trace contextRef="#ctx0" brushRef="#br0">2198 1 24575,'0'2'0,"0"2"0,0 5 0,0 2 0,0-5 0,3 0 0,-3 0 0,6-2 0,-6 3 0,0 2 0,5-3 0,-3 2 0,1 1 0,-3-3 0,0 3 0,0-5 0,4 2 0,-1 1 0,1-1 0,-4 3 0,0-1 0,0 1 0,0-3 0,0 0 0,0 0 0,0 3 0,0-2 0,0 3 0,0-2 0,0-1 0,0 1 0,-4 1 0,1-1 0,-1 1 0,4-3 0,0 3 0,-3-3 0,1 0 0,-9-1 0,6 1 0,-5-2 0,-5 0 0,7 0 0,-5 3 0,7-2 0,-9-1 0,9 0 0,-22 4 0,16-6 0,-9 7 0,10-7 0,9 4 0,-11 1 0,7-3 0,2 4 0,0-1 0,4-1 0,-11 1 0,11-1 0,-8 2 0,4 1 0,-5 2 0,9-6 0,-6 8 0,1-2 0,1 0 0,-2-1 0,2 9 0,8-8 0,-2 8 0,0-9 0,-2-1 0,0-1 0,0 1 0,0-1 0,6-5 0,-6 3 0,5-2 0,-5 3 0,4-1 0,-2 0 0,7-1 0,-5 1 0,-2 2 0,4-1 0,-6-3 0,9 2 0,-7 3 0,6-5 0,-2 6 0,5-3 0,-1 2 0,1-1 0,-7-2 0,5 5 0,-7-5 0,10 3 0,-3-3 0,2 3 0,-3-1 0,-2-6 0,-2 7 0,3-5 0,-3 5 0,2-3 0,-2 2 0,5-1 0,-7-3 0,4 2 0,-6 1 0,0-1 0,0 1 0,0 1 0,0-4 0,0 7 0,0-3 0,0 5 0,4-5 0,-4 3 0,5-5 0,-5 0 0,0 3 0,0-1 0,0-1 0,0 2 0,0-5 0,-5 0 0,5 2 0,-6-2 0,6 1 0,0 1 0,-4-1 0,2 3 0,0-2 0,-5 3 0,7-3 0,-4-2 0,4 3 0,0-1 0,-6-2 0,4 0 0,-7-4 0,9 7 0,-6-3 0,2-2 0,4 5 0,-8-6 0,1 2 0,0 1 0,3-2 0,-2 1 0,2 2 0,-7 0 0,5 1 0,-2-1 0,3-1 0,-5-4 0,2 6 0,-1-2 0,3-1 0,2 3 0,-7-6 0,7 2 0,-4 2 0,-1-4 0,5 4 0,-7-2 0,1 1 0,-3 1 0,9 0 0,-7-2 0,7 5 0,-6-5 0,-1 4 0,1-2 0,-1-1 0,6 1 0,-4-2 0,2 2 0,3 0 0,-7-4 0,5 4 0,-3 0 0,3-1 0,-4 1 0,5-2 0,-5 1 0,-1 1 0,1-3 0,2 6 0,-9-2 0,6 1 0,-4-4 0,3 2 0,-3 0 0,9-2 0,-7 1 0,5 1 0,3-2 0,-9 2 0,7 2 0,-7-3 0,3 3 0,0-4 0,1 2 0,6 3 0,-9-7 0,9 6 0,-7-4 0,7 6 0,-2-3 0,2-1 0,-1 0 0,-1 0 0,-2 1 0,4 1 0,-1-4 0,1 2 0,4 1 0,-10-3 0,6 2 0,-7 1 0,0-1 0,1-2 0,5 2 0,-5-4 0,6 2 0,-9-2 0,5 0 0,-5 0 0,9 4 0,-7-4 0,5 2 0,-4-2 0,1 0 0,-2 3 0,-1 1 0,8 2 0,-5-2 0,7 1 0,-2-3 0,-2 8 0,1-5 0,-5 3 0,-1-4 0,1 1 0,-1-1 0,5 0 0,-3-2 0,3 5 0,0-3 0,-3-2 0,3 2 0,2-1 0,-5 1 0,3 0 0,-6 2 0,7 1 0,-3 1 0,6-4 0,-2 2 0,-1-1 0,3-1 0,-6 0 0,2 3 0,-5-5 0,0 6 0,1-8 0,-1 5 0,1-1 0,-1-2 0,5 4 0,-2-1 0,1-1 0,-3 0 0,-1-2 0,7 2 0,-6 0 0,10 3 0,-5-1 0,5 1 0,0-3 0,-6 0 0,6 0 0,-11-4 0,11 9 0,-14-5 0,7-2 0,-7 5 0,3-7 0,1 6 0,-1-6 0,3 4 0,-5-4 0,3 4 0,1-2 0,-2 5 0,1 1 0,-1-6 0,-3 5 0,1-5 0,-6-2 0,9 4 0,-8-2 0,6 4 0,-1 3 0,-8 2 0,5-3 0,-3-3 0,6 1 0,5-4 0,3 4 0,3-2 0,-6-4 0,5 7 0,0-3 0,-1-2 0,-3 5 0,0-5 0,-1 4 0,8 2 0,-10-5 0,5 3 0,-5-6 0,2 6 0,3-4 0,1 3 0,0-1 0,-7 0 0,1 0 0,6 3 0,-14-7 0,8 2 0,-5-2 0,3 4 0,3-4 0,3 2 0,-4-2 0,1 0 0,-1 0 0,-3 2 0,5 1 0,-3-2 0,-1-1 0,3 0 0,-2 3 0,1 1 0,-7 1 0,11-1 0,-11 0 0,11-2 0,-9 4 0,5-1 0,-4-1 0,2 2 0,-1-4 0,3 7 0,1-9 0,9 6 0,-10-6 0,10 6 0,-11-1 0,5-1 0,0 0 0,-5-4 0,11 7 0,-6-7 0,-2 1 0,-3-1 0,2 0 0,-1 0 0,-1 0 0,-1 0 0,-1 0 0,1 0 0,-7 0 0,6 0 0,-2 0 0,0 0 0,3 0 0,-1 0 0,3 5 0,-1-5 0,-1 2 0,3-2 0,1 0 0,-5-2 0,3 2 0,6-6 0,-3 6 0,7-5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58:35.002"/>
    </inkml:context>
    <inkml:brush xml:id="br0">
      <inkml:brushProperty name="width" value="0.07938" units="cm"/>
      <inkml:brushProperty name="height" value="0.07938" units="cm"/>
    </inkml:brush>
  </inkml:definitions>
  <inkml:trace contextRef="#ctx0" brushRef="#br0">90-10 24575,'0'9'0,"-5"0"0,3 12 0,-16-10 0,12 11 0,-7-16 0,3 8 0,3-2 0,-2-1 0,0-2 0,7 3 0,2-5 0,-3 4 0,3-4 0,-6 3 0,6 1 0,6 6 0,-6 3 0,3-3 0,-3 5 0,0-7 0,2-6 0,0 4 0,14-8 0,-11 5 0,3-4 0,-2-4 0,2 10 0,-5-7 0,7 4 0,-6-2 0,6 0 0,-3 0 0,7 5 0,-3-1 0,-1 0 0,-4 1 0,-4-3 0,2 2 0,5-1 0,-7-1 0,10 5 0,-12-7 0,4 5 0,-1-3 0,-1 0 0,2 5 0,-4-3 0,0 4 0,0-2 0,0-4 0,0 6 0,0-6 0,0 0 0,0-3 0,0 7 0,0-2 0,0 5 0,0-7 0,0 0 0,0 3 0,0-5 0,0 5 0,0-6 0,-6 13 0,4-8 0,-3 11 0,9-13 0,-3 4 0,3 4 0,0-8 0,-4 7 0,6-7 0,-4 3 0,0-3 0,2-2 0,5 2 0,-3 0 0,4 1 0,-4-1 0,3-4 0,3-1 0,5-2 0,-2 3 0,3-1 0,-1 4 0,0-3 0,-1-5 0,-1 6 0,-9-6 0,10 7 0,-9-2 0,9 2 0,-12 0 0,-1 0 0,3-1 0,-6 3 0,8-1 0,-8-1 0,6 0 0,-6 2 0,0 2 0,0 5 0,0-2 0,0 7 0,-6-5 0,6 7 0,-4-9 0,4-2 0,0 1 0,0 0 0,0-2 0,0 2 0,0-5 0,0 1 0,0 0 0,0 3 0,8-5 0,-6 2 0,11-2 0,-9 4 0,6-4 0,-1 0 0,-2 4 0,7-8 0,-2 6 0,0-2 0,1-4 0,-1 1 0,3 3 0,0-3 0,-2 4 0,1-6 0,-10 5 0,11-3 0,-11 1 0,10-1 0,-7 1 0,5 2 0,-4 0 0,5 0 0,2 2 0,-1-7 0,3 6 0,-7-6 0,3 3 0,-3 4 0,-2-7 0,5 5 0,-1 2 0,-1-2 0,-1 2 0,-4 0 0,-2 13 0,-4-16 0,0 18 0,3-13 0,-1 0 0,6 4 0,-4-2 0,2-1 0,-2 2 0,-4-8 0,3 1 0,3 1 0,4-1 0,-4-1 0,1 3 0,1-1 0,7-1 0,-1 0 0,3-1 0,-3-1 0,3 2 0,-1-7 0,1 5 0,-4-5 0,7 0 0,-3 2 0,-2-2 0,-2 5 0,-1-5 0,14 2 0,-8 2 0,7 3 0,-11-5 0,-5-2 0,1 3 0,-2-1 0,-2 3 0,1-3 0,-1 1 0,-2 1 0,9-4 0,-7 7 0,8-7 0,-7 7 0,3-7 0,5 4 0,-7 1 0,8-2 0,-9 4 0,3-3 0,-2-2 0,1-2 0,-1 5 0,-2-5 0,0 4 0,-1-1 0,1-3 0,0 4 0,0-1 0,1-3 0,-5 7 0,4-5 0,-2 3 0,2-1 0,-1-1 0,3 1 0,4-2 0,-5 1 0,3 2 0,-2-3 0,3 0 0,-7 1 0,4-1 0,-2 0 0,7 3 0,-1-5 0,3 6 0,-5-6 0,5 5 0,-8 2 0,4 0 0,-2 0 0,-2-2 0,4 4 0,-2-2 0,-2-2 0,5-3 0,1 0 0,-2 5 0,-6 0 0,1 0 0,-1-2 0,3 2 0,-5-3 0,0 1 0,1-1 0,-4 1 0,6-1 0,-5 4 0,5-4 0,0 3 0,0-7 0,2 2 0,-1-2 0,1 5 0,-2-5 0,0 2 0,-1 3 0,3-5 0,-2 5 0,2-5 0,1 2 0,-1 0 0,7 1 0,-5-3 0,1 0 0,-1 0 0,-4 2 0,4-2 0,-7 4 0,7-4 0,-2 3 0,5 1 0,-1 1 0,3-1 0,-3-4 0,3 0 0,1 0 0,-3 3 0,1-3 0,-5 2 0,-1-2 0,2 0 0,-3 5 0,-3-5 0,-4 5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58:35.003"/>
    </inkml:context>
    <inkml:brush xml:id="br0">
      <inkml:brushProperty name="width" value="0.07938" units="cm"/>
      <inkml:brushProperty name="height" value="0.07938" units="cm"/>
    </inkml:brush>
  </inkml:definitions>
  <inkml:trace contextRef="#ctx0" brushRef="#br0">2241 12 24575,'-17'0'0,"-1"0"0,0 0 0,0 0 0,4 0 0,3 0 0,-3 0 0,3-3 0,-3 1 0,3-4 0,-6 6 0,-2 0 0,-6 0 0,12 6 0,-5-4 0,7 1 0,-9 2 0,2-2 0,-5 8 0,10-11 0,-5 5 0,6 1 0,-1-6 0,0 13 0,3-8 0,-3 4 0,-5-7 0,4 6 0,-4-2 0,7-1 0,-2 1 0,-5-1 0,0 3 0,4 3 0,-1-5 0,8-2 0,-7 2 0,3-3 0,-2 8 0,1-4 0,1-1 0,-2 2 0,-1-5 0,7 7 0,-2-7 0,3 0 0,-8 2 0,1-2 0,2 0 0,3 5 0,-3-3 0,7 9 0,-9-9 0,3 11 0,1-16 0,3 14 0,-5-14 0,-3 0 0,3 0 0,-3 0 0,1 0 0,4 0 0,-5 0 0,3 0 0,-3 0 0,1 0 0,2 0 0,0 0 0,-3 0 0,0 0 0,6 0 0,-6 0 0,7 5 0,-6-5 0,6 6 0,-2-6 0,-5 0 0,3 0 0,-7 5 0,5-5 0,-5 8 0,6-8 0,-1 0 0,2 3 0,-3 5 0,0 3 0,3-3 0,0 2 0,4-1 0,-6-4 0,13 3 0,-5 0 0,5 3 0,0 0 0,0 3 0,0-1 0,0-2 0,0 0 0,0 2 0,-4-8 0,0 7 0,1-5 0,-4 4 0,7 0 0,-11-3 0,9 0 0,-5-2 0,3 4 0,-3-2 0,-4 1 0,-3 1 0,3 1 0,-3-3 0,8 3 0,-3-11 0,7 11 0,-10-8 0,3 5 0,-2-6 0,-5 6 0,3-2 0,-6 5 0,8-6 0,-2 0 0,-1 6 0,8-3 0,-3-2 0,7 5 0,-10-9 0,10 7 0,-9-7 0,4 1 0,-5-3 0,-1 0 0,9 8 0,-10-8 0,9 8 0,-8-5 0,2 0 0,-1-1 0,4 6 0,-1-8 0,0 11 0,-3-11 0,1 6 0,2 1 0,-2-7 0,11 11 0,-5-5 0,5 7 0,-4-5 0,-3 1 0,-8-9 0,3 13 0,1-13 0,4 11 0,-4-11 0,11 13 0,-14-13 0,14 8 0,-11 1 0,9 1 0,-5 4 0,3-4 0,-1 1 0,5 3 0,0-4 0,0 4 0,0-1 0,0-2 0,0 0 0,0 8 0,0-8 0,0 8 0,0-9 0,0 1 0,0 0 0,0 3 0,-4-9 0,1 8 0,-8-7 0,-2 5 0,-5 2 0,0-7 0,0 5 0,6-11 0,3 10 0,-2-7 0,5 2 0,-6-5 0,-1 0 0,2 0 0,-8 0 0,11-5 0,-9 2 0,11 0 0,-5 3 0,-3 0 0,5 0 0,-6 0 0,3 0 0,-1 3 0,8 5 0,-9-2 0,10 7 0,-5-8 0,0 1 0,7 5 0,-10-3 0,12 3 0,-11-6 0,9 6 0,-2-6 0,4 9 0,0-1 0,0-2 0,0 0 0,4 2 0,6-7 0,-7 4 0,9-1 0,-10 2 0,3-1 0,-5 4 0,0-4 0,0 4 0,0-3 0,0 0 0,-5-3 0,3 2 0,-2-4 0,4 10 0,-8-2 0,8 4 0,-3-7 0,3 0 0,0 3 0,0-3 0,-10-4 0,10 4 0,-11-11 0,4 6 0,-4-6 0,-2 0 0,1 5 0,-1-2 0,2 2 0,-3-5 0,3 0 0,0 0 0,-3 0 0,7 3 0,-2-1 0,0 4 0,5-6 0,-3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58:35.004"/>
    </inkml:context>
    <inkml:brush xml:id="br0">
      <inkml:brushProperty name="width" value="0.07938" units="cm"/>
      <inkml:brushProperty name="height" value="0.07938" units="cm"/>
    </inkml:brush>
  </inkml:definitions>
  <inkml:trace contextRef="#ctx0" brushRef="#br0">0 137 24575,'30'0'0,"-6"-7"0,-6 7 0,3-12 0,-3 8 0,3-6 0,-10-1 0,7-3 0,-2 10 0,-5-3 0,4 7 0,-2-7 0,10 7 0,-14-18 0,9 18 0,-9-18 0,6 18 0,1-7 0,-2 7 0,-1 0 0,-4-7 0,2 3 0,2-3 0,5 7 0,0 0 0,2 0 0,-5 0 0,-6 7 0,-6 4 0,-3 7 0,0-4 0,0 4 0,6-7 0,-3 3 0,10-3 0,-8-1 0,8 2 0,-2-8 0,-2 3 0,0 0 0,-6 4 0,6-4 0,-9 7 0,15-10 0,-15 10 0,12-7 0,-2 8 0,4-8 0,1-7 0,3 0 0,-9 0 0,9-7 0,-6 3 0,3-7 0,0 11 0,-6-3 0,3-1 0,-12-10 0,15 10 0,-9 1 0,3-8 0,5 11 0,-7-14 0,8 10 0,-1-6 0,-1 6 0,5 0 0,-13-11 0,10 11 0,-8-3 0,8 7 0,-1 0 0,2 0 0,-1 0 0,-4 0 0,7 0 0,-6 0 0,3 0 0,-6 0 0,-3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58:35.005"/>
    </inkml:context>
    <inkml:brush xml:id="br0">
      <inkml:brushProperty name="width" value="0.07938" units="cm"/>
      <inkml:brushProperty name="height" value="0.07938" units="cm"/>
    </inkml:brush>
  </inkml:definitions>
  <inkml:trace contextRef="#ctx0" brushRef="#br0">1 76 24575,'8'-5'0,"-2"-6"0,11 11 0,-2-10 0,4 8 0,-5-7 0,-1 9 0,-3-6 0,-1 6 0,1 0 0,0 0 0,-4-5 0,-1 5 0,3-5 0,0 5 0,2-7 0,-1 7 0,1-4 0,3-1 0,0 3 0,3-3 0,-5 5 0,1 0 0,-8 5 0,3-3 0,1 7 0,-4-2 0,6-2 0,-6 6 0,9-6 0,3 1 0,-7 4 0,5-10 0,-14 11 0,7-8 0,-1 4 0,3 0 0,-1 0 0,-2 2 0,3-9 0,-9 9 0,10-6 0,-6 1 0,6-4 0,-3 0 0,5 0 0,-2-4 0,1 1 0,1 1 0,1 2 0,-3 0 0,-1 0 0,-1 0 0,7 0 0,-1-7 0,3 7 0,-1-4 0,-3-1 0,-3 2 0,3-1 0,-1 4 0,15 0 0,-14-5 0,8 3 0,-11-3 0,1 5 0,-7-5 0,4 3 0,-2 0 0,4 2 0,-1-7 0,-1 7 0,2-7 0,-1 7 0,1 0 0,-1 0 0,1 0 0,-7-5 0,7 5 0,-4-6 0,-2 6 0,0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0:02.651"/>
    </inkml:context>
    <inkml:brush xml:id="br0">
      <inkml:brushProperty name="width" value="0.07938" units="cm"/>
      <inkml:brushProperty name="height" value="0.07938" units="cm"/>
    </inkml:brush>
  </inkml:definitions>
  <inkml:trace contextRef="#ctx0" brushRef="#br0">2198 1 24575,'0'2'0,"0"2"0,0 5 0,0 2 0,0-5 0,3 0 0,-3 0 0,6-2 0,-6 3 0,0 2 0,5-3 0,-3 2 0,1 1 0,-3-3 0,0 3 0,0-5 0,4 2 0,-1 1 0,1-1 0,-4 3 0,0-1 0,0 1 0,0-3 0,0 0 0,0 0 0,0 3 0,0-2 0,0 3 0,0-2 0,0-1 0,0 1 0,-4 1 0,1-1 0,-1 1 0,4-3 0,0 3 0,-3-3 0,1 0 0,-9-1 0,6 1 0,-5-2 0,-5 0 0,7 0 0,-5 3 0,7-2 0,-9-1 0,9 0 0,-22 4 0,16-6 0,-9 7 0,10-7 0,9 4 0,-11 1 0,7-3 0,2 4 0,0-1 0,4-1 0,-11 1 0,11-1 0,-8 2 0,4 1 0,-5 2 0,9-6 0,-6 8 0,1-2 0,1 0 0,-2-1 0,2 9 0,8-8 0,-2 8 0,0-9 0,-2-1 0,0-1 0,0 1 0,0-1 0,6-5 0,-6 3 0,5-2 0,-5 3 0,4-1 0,-2 0 0,7-1 0,-5 1 0,-2 2 0,4-1 0,-6-3 0,9 2 0,-7 3 0,6-5 0,-2 6 0,5-3 0,-1 2 0,1-1 0,-7-2 0,5 5 0,-7-5 0,10 3 0,-3-3 0,2 3 0,-3-1 0,-2-6 0,-2 7 0,3-5 0,-3 5 0,2-3 0,-2 2 0,5-1 0,-7-3 0,4 2 0,-6 1 0,0-1 0,0 1 0,0 1 0,0-4 0,0 7 0,0-3 0,0 5 0,4-5 0,-4 3 0,5-5 0,-5 0 0,0 3 0,0-1 0,0-1 0,0 2 0,0-5 0,-5 0 0,5 2 0,-6-2 0,6 1 0,0 1 0,-4-1 0,2 3 0,0-2 0,-5 3 0,7-3 0,-4-2 0,4 3 0,0-1 0,-6-2 0,4 0 0,-7-4 0,9 7 0,-6-3 0,2-2 0,4 5 0,-8-6 0,1 2 0,0 1 0,3-2 0,-2 1 0,2 2 0,-7 0 0,5 1 0,-2-1 0,3-1 0,-5-4 0,2 6 0,-1-2 0,3-1 0,2 3 0,-7-6 0,7 2 0,-4 2 0,-1-4 0,5 4 0,-7-2 0,1 1 0,-3 1 0,9 0 0,-7-2 0,7 5 0,-6-5 0,-1 4 0,1-2 0,-1-1 0,6 1 0,-4-2 0,2 2 0,3 0 0,-7-4 0,5 4 0,-3 0 0,3-1 0,-4 1 0,5-2 0,-5 1 0,-1 1 0,1-3 0,2 6 0,-9-2 0,6 1 0,-4-4 0,3 2 0,-3 0 0,9-2 0,-7 1 0,5 1 0,3-2 0,-9 2 0,7 2 0,-7-3 0,3 3 0,0-4 0,1 2 0,6 3 0,-9-7 0,9 6 0,-7-4 0,7 6 0,-2-3 0,2-1 0,-1 0 0,-1 0 0,-2 1 0,4 1 0,-1-4 0,1 2 0,4 1 0,-10-3 0,6 2 0,-7 1 0,0-1 0,1-2 0,5 2 0,-5-4 0,6 2 0,-9-2 0,5 0 0,-5 0 0,9 4 0,-7-4 0,5 2 0,-4-2 0,1 0 0,-2 3 0,-1 1 0,8 2 0,-5-2 0,7 1 0,-2-3 0,-2 8 0,1-5 0,-5 3 0,-1-4 0,1 1 0,-1-1 0,5 0 0,-3-2 0,3 5 0,0-3 0,-3-2 0,3 2 0,2-1 0,-5 1 0,3 0 0,-6 2 0,7 1 0,-3 1 0,6-4 0,-2 2 0,-1-1 0,3-1 0,-6 0 0,2 3 0,-5-5 0,0 6 0,1-8 0,-1 5 0,1-1 0,-1-2 0,5 4 0,-2-1 0,1-1 0,-3 0 0,-1-2 0,7 2 0,-6 0 0,10 3 0,-5-1 0,5 1 0,0-3 0,-6 0 0,6 0 0,-11-4 0,11 9 0,-14-5 0,7-2 0,-7 5 0,3-7 0,1 6 0,-1-6 0,3 4 0,-5-4 0,3 4 0,1-2 0,-2 5 0,1 1 0,-1-6 0,-3 5 0,1-5 0,-6-2 0,9 4 0,-8-2 0,6 4 0,-1 3 0,-8 2 0,5-3 0,-3-3 0,6 1 0,5-4 0,3 4 0,3-2 0,-6-4 0,5 7 0,0-3 0,-1-2 0,-3 5 0,0-5 0,-1 4 0,8 2 0,-10-5 0,5 3 0,-5-6 0,2 6 0,3-4 0,1 3 0,0-1 0,-7 0 0,1 0 0,6 3 0,-14-7 0,8 2 0,-5-2 0,3 4 0,3-4 0,3 2 0,-4-2 0,1 0 0,-1 0 0,-3 2 0,5 1 0,-3-2 0,-1-1 0,3 0 0,-2 3 0,1 1 0,-7 1 0,11-1 0,-11 0 0,11-2 0,-9 4 0,5-1 0,-4-1 0,2 2 0,-1-4 0,3 7 0,1-9 0,9 6 0,-10-6 0,10 6 0,-11-1 0,5-1 0,0 0 0,-5-4 0,11 7 0,-6-7 0,-2 1 0,-3-1 0,2 0 0,-1 0 0,-1 0 0,-1 0 0,-1 0 0,1 0 0,-7 0 0,6 0 0,-2 0 0,0 0 0,3 0 0,-1 0 0,3 5 0,-1-5 0,-1 2 0,3-2 0,1 0 0,-5-2 0,3 2 0,6-6 0,-3 6 0,7-5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0:02.652"/>
    </inkml:context>
    <inkml:brush xml:id="br0">
      <inkml:brushProperty name="width" value="0.07938" units="cm"/>
      <inkml:brushProperty name="height" value="0.07938" units="cm"/>
    </inkml:brush>
  </inkml:definitions>
  <inkml:trace contextRef="#ctx0" brushRef="#br0">90-10 24575,'0'9'0,"-5"0"0,3 12 0,-16-10 0,12 11 0,-7-16 0,3 8 0,3-2 0,-2-1 0,0-2 0,7 3 0,2-5 0,-3 4 0,3-4 0,-6 3 0,6 1 0,6 6 0,-6 3 0,3-3 0,-3 5 0,0-7 0,2-6 0,0 4 0,14-8 0,-11 5 0,3-4 0,-2-4 0,2 10 0,-5-7 0,7 4 0,-6-2 0,6 0 0,-3 0 0,7 5 0,-3-1 0,-1 0 0,-4 1 0,-4-3 0,2 2 0,5-1 0,-7-1 0,10 5 0,-12-7 0,4 5 0,-1-3 0,-1 0 0,2 5 0,-4-3 0,0 4 0,0-2 0,0-4 0,0 6 0,0-6 0,0 0 0,0-3 0,0 7 0,0-2 0,0 5 0,0-7 0,0 0 0,0 3 0,0-5 0,0 5 0,0-6 0,-6 13 0,4-8 0,-3 11 0,9-13 0,-3 4 0,3 4 0,0-8 0,-4 7 0,6-7 0,-4 3 0,0-3 0,2-2 0,5 2 0,-3 0 0,4 1 0,-4-1 0,3-4 0,3-1 0,5-2 0,-2 3 0,3-1 0,-1 4 0,0-3 0,-1-5 0,-1 6 0,-9-6 0,10 7 0,-9-2 0,9 2 0,-12 0 0,-1 0 0,3-1 0,-6 3 0,8-1 0,-8-1 0,6 0 0,-6 2 0,0 2 0,0 5 0,0-2 0,0 7 0,-6-5 0,6 7 0,-4-9 0,4-2 0,0 1 0,0 0 0,0-2 0,0 2 0,0-5 0,0 1 0,0 0 0,0 3 0,8-5 0,-6 2 0,11-2 0,-9 4 0,6-4 0,-1 0 0,-2 4 0,7-8 0,-2 6 0,0-2 0,1-4 0,-1 1 0,3 3 0,0-3 0,-2 4 0,1-6 0,-10 5 0,11-3 0,-11 1 0,10-1 0,-7 1 0,5 2 0,-4 0 0,5 0 0,2 2 0,-1-7 0,3 6 0,-7-6 0,3 3 0,-3 4 0,-2-7 0,5 5 0,-1 2 0,-1-2 0,-1 2 0,-4 0 0,-2 13 0,-4-16 0,0 18 0,3-13 0,-1 0 0,6 4 0,-4-2 0,2-1 0,-2 2 0,-4-8 0,3 1 0,3 1 0,4-1 0,-4-1 0,1 3 0,1-1 0,7-1 0,-1 0 0,3-1 0,-3-1 0,3 2 0,-1-7 0,1 5 0,-4-5 0,7 0 0,-3 2 0,-2-2 0,-2 5 0,-1-5 0,14 2 0,-8 2 0,7 3 0,-11-5 0,-5-2 0,1 3 0,-2-1 0,-2 3 0,1-3 0,-1 1 0,-2 1 0,9-4 0,-7 7 0,8-7 0,-7 7 0,3-7 0,5 4 0,-7 1 0,8-2 0,-9 4 0,3-3 0,-2-2 0,1-2 0,-1 5 0,-2-5 0,0 4 0,-1-1 0,1-3 0,0 4 0,0-1 0,1-3 0,-5 7 0,4-5 0,-2 3 0,2-1 0,-1-1 0,3 1 0,4-2 0,-5 1 0,3 2 0,-2-3 0,3 0 0,-7 1 0,4-1 0,-2 0 0,7 3 0,-1-5 0,3 6 0,-5-6 0,5 5 0,-8 2 0,4 0 0,-2 0 0,-2-2 0,4 4 0,-2-2 0,-2-2 0,5-3 0,1 0 0,-2 5 0,-6 0 0,1 0 0,-1-2 0,3 2 0,-5-3 0,0 1 0,1-1 0,-4 1 0,6-1 0,-5 4 0,5-4 0,0 3 0,0-7 0,2 2 0,-1-2 0,1 5 0,-2-5 0,0 2 0,-1 3 0,3-5 0,-2 5 0,2-5 0,1 2 0,-1 0 0,7 1 0,-5-3 0,1 0 0,-1 0 0,-4 2 0,4-2 0,-7 4 0,7-4 0,-2 3 0,5 1 0,-1 1 0,3-1 0,-3-4 0,3 0 0,1 0 0,-3 3 0,1-3 0,-5 2 0,-1-2 0,2 0 0,-3 5 0,-3-5 0,-4 5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0:02.653"/>
    </inkml:context>
    <inkml:brush xml:id="br0">
      <inkml:brushProperty name="width" value="0.07938" units="cm"/>
      <inkml:brushProperty name="height" value="0.07938" units="cm"/>
    </inkml:brush>
  </inkml:definitions>
  <inkml:trace contextRef="#ctx0" brushRef="#br0">2241 12 24575,'-17'0'0,"-1"0"0,0 0 0,0 0 0,4 0 0,3 0 0,-3 0 0,3-3 0,-3 1 0,3-4 0,-6 6 0,-2 0 0,-6 0 0,12 6 0,-5-4 0,7 1 0,-9 2 0,2-2 0,-5 8 0,10-11 0,-5 5 0,6 1 0,-1-6 0,0 13 0,3-8 0,-3 4 0,-5-7 0,4 6 0,-4-2 0,7-1 0,-2 1 0,-5-1 0,0 3 0,4 3 0,-1-5 0,8-2 0,-7 2 0,3-3 0,-2 8 0,1-4 0,1-1 0,-2 2 0,-1-5 0,7 7 0,-2-7 0,3 0 0,-8 2 0,1-2 0,2 0 0,3 5 0,-3-3 0,7 9 0,-9-9 0,3 11 0,1-16 0,3 14 0,-5-14 0,-3 0 0,3 0 0,-3 0 0,1 0 0,4 0 0,-5 0 0,3 0 0,-3 0 0,1 0 0,2 0 0,0 0 0,-3 0 0,0 0 0,6 0 0,-6 0 0,7 5 0,-6-5 0,6 6 0,-2-6 0,-5 0 0,3 0 0,-7 5 0,5-5 0,-5 8 0,6-8 0,-1 0 0,2 3 0,-3 5 0,0 3 0,3-3 0,0 2 0,4-1 0,-6-4 0,13 3 0,-5 0 0,5 3 0,0 0 0,0 3 0,0-1 0,0-2 0,0 0 0,0 2 0,-4-8 0,0 7 0,1-5 0,-4 4 0,7 0 0,-11-3 0,9 0 0,-5-2 0,3 4 0,-3-2 0,-4 1 0,-3 1 0,3 1 0,-3-3 0,8 3 0,-3-11 0,7 11 0,-10-8 0,3 5 0,-2-6 0,-5 6 0,3-2 0,-6 5 0,8-6 0,-2 0 0,-1 6 0,8-3 0,-3-2 0,7 5 0,-10-9 0,10 7 0,-9-7 0,4 1 0,-5-3 0,-1 0 0,9 8 0,-10-8 0,9 8 0,-8-5 0,2 0 0,-1-1 0,4 6 0,-1-8 0,0 11 0,-3-11 0,1 6 0,2 1 0,-2-7 0,11 11 0,-5-5 0,5 7 0,-4-5 0,-3 1 0,-8-9 0,3 13 0,1-13 0,4 11 0,-4-11 0,11 13 0,-14-13 0,14 8 0,-11 1 0,9 1 0,-5 4 0,3-4 0,-1 1 0,5 3 0,0-4 0,0 4 0,0-1 0,0-2 0,0 0 0,0 8 0,0-8 0,0 8 0,0-9 0,0 1 0,0 0 0,0 3 0,-4-9 0,1 8 0,-8-7 0,-2 5 0,-5 2 0,0-7 0,0 5 0,6-11 0,3 10 0,-2-7 0,5 2 0,-6-5 0,-1 0 0,2 0 0,-8 0 0,11-5 0,-9 2 0,11 0 0,-5 3 0,-3 0 0,5 0 0,-6 0 0,3 0 0,-1 3 0,8 5 0,-9-2 0,10 7 0,-5-8 0,0 1 0,7 5 0,-10-3 0,12 3 0,-11-6 0,9 6 0,-2-6 0,4 9 0,0-1 0,0-2 0,0 0 0,4 2 0,6-7 0,-7 4 0,9-1 0,-10 2 0,3-1 0,-5 4 0,0-4 0,0 4 0,0-3 0,0 0 0,-5-3 0,3 2 0,-2-4 0,4 10 0,-8-2 0,8 4 0,-3-7 0,3 0 0,0 3 0,0-3 0,-10-4 0,10 4 0,-11-11 0,4 6 0,-4-6 0,-2 0 0,1 5 0,-1-2 0,2 2 0,-3-5 0,3 0 0,0 0 0,-3 0 0,7 3 0,-2-1 0,0 4 0,5-6 0,-3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78"/>
    </inkml:context>
    <inkml:brush xml:id="br0">
      <inkml:brushProperty name="width" value="0.05292" units="cm"/>
      <inkml:brushProperty name="height" value="0.05292" units="cm"/>
    </inkml:brush>
  </inkml:definitions>
  <inkml:trace contextRef="#ctx0" brushRef="#br0">1009 5 24575,'-8'0'0,"-1"0"0,1 0 0,0 0 0,2 0 0,1 0 0,-1 0 0,1-2 0,0 2 0,-2-2 0,0 2 0,-1 0 0,-4 0 0,7 2 0,-3-2 0,2 2 0,-2-1 0,-1-1 0,-1 4 0,5-4 0,-4 2 0,3 0 0,1-2 0,0 3 0,-1 0 0,0-1 0,-1-1 0,1 0 0,-3 1 0,3 1 0,1-1 0,-3-2 0,0 3 0,2 1 0,-2-2 0,5-1 0,-2 1 0,0-2 0,-1 4 0,0-2 0,1-1 0,0 2 0,-1-2 0,2 2 0,0-3 0,1 2 0,-3 0 0,0-2 0,1 2 0,3 0 0,-4-1 0,3 4 0,-3-3 0,4 2 0,-3-3 0,2 2 0,-3-3 0,0 0 0,0 0 0,1 0 0,0 0 0,-1 0 0,2 0 0,-2 0 0,0 0 0,0 0 0,2 0 0,-2 0 0,0 0 0,0 0 0,1 0 0,0 0 0,1 2 0,-1-2 0,2 1 0,-2-1 0,0 0 0,-1 0 0,-3 3 0,4-3 0,-3 2 0,2-2 0,1 0 0,-1 2 0,1-1 0,0 3 0,-1-2 0,0 1 0,4-1 0,-4 0 0,6 2 0,-3-3 0,3 4 0,0-2 0,0 0 0,0 1 0,0-1 0,0 2 0,0-2 0,-2-1 0,1 2 0,-1-2 0,-1 1 0,3 1 0,-5-2 0,4 1 0,-1-1 0,-1 0 0,0 1 0,-2 0 0,-1 0 0,1 0 0,0-1 0,1 2 0,-1-3 0,5 2 0,-6-3 0,4 3 0,-3-2 0,-4 1 0,3-1 0,-1 2 0,0 0 0,2-2 0,-1 3 0,4-3 0,-3 2 0,4 0 0,-4-3 0,4 4 0,-3-3 0,0 0 0,-1-1 0,-1 0 0,4 1 0,-4 0 0,4 0 0,-3 1 0,-2-1 0,1 0 0,4 1 0,-3-2 0,2 3 0,-2-3 0,-1 2 0,3 0 0,-2-2 0,5 4 0,-3-2 0,3 2 0,-2-3 0,-2 2 0,-1-3 0,0 4 0,-1-3 0,3 2 0,-3-3 0,6 4 0,-5-4 0,4 3 0,-3-1 0,3 2 0,-3-1 0,3 1 0,-2-1 0,3 2 0,0-2 0,0 1 0,0 0 0,0-2 0,0 2 0,0 2 0,0-1 0,0-1 0,0 1 0,0-3 0,0 2 0,0 0 0,-2-2 0,1 1 0,-3-1 0,-2 2 0,-3 0 0,1-2 0,0 1 0,2-3 0,3 4 0,-1-4 0,1 2 0,-3-2 0,0 0 0,1 0 0,-3 0 0,5-2 0,-6 2 0,7-2 0,-4 2 0,1 0 0,-1 0 0,1 0 0,-1 0 0,1 2 0,2 0 0,-2-1 0,2 3 0,0-2 0,-3-1 0,6 3 0,-5-2 0,5 1 0,-5-1 0,3 2 0,1-1 0,1-1 0,0 3 0,0-2 0,0 1 0,1-1 0,3-1 0,-1 1 0,2 0 0,-5 0 0,3 2 0,-3-3 0,0 2 0,0 0 0,0-1 0,0 1 0,-3-2 0,3 1 0,-2 0 0,2 2 0,-3-1 0,2 1 0,-1-1 0,2-1 0,0 1 0,0-1 0,-2-1 0,0 2 0,-1-4 0,-1 3 0,-2-3 0,1 0 0,-1 0 0,1 0 0,-1 2 0,0-2 0,1 0 0,0 0 0,-1 0 0,3 3 0,-1-3 0,0 1 0,2-1 0,-1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0:02.654"/>
    </inkml:context>
    <inkml:brush xml:id="br0">
      <inkml:brushProperty name="width" value="0.07938" units="cm"/>
      <inkml:brushProperty name="height" value="0.07938" units="cm"/>
    </inkml:brush>
  </inkml:definitions>
  <inkml:trace contextRef="#ctx0" brushRef="#br0">0 137 24575,'30'0'0,"-6"-7"0,-6 7 0,3-12 0,-3 8 0,3-6 0,-10-1 0,7-3 0,-2 10 0,-5-3 0,4 7 0,-2-7 0,10 7 0,-14-18 0,9 18 0,-9-18 0,6 18 0,1-7 0,-2 7 0,-1 0 0,-4-7 0,2 3 0,2-3 0,5 7 0,0 0 0,2 0 0,-5 0 0,-6 7 0,-6 4 0,-3 7 0,0-4 0,0 4 0,6-7 0,-3 3 0,10-3 0,-8-1 0,8 2 0,-2-8 0,-2 3 0,0 0 0,-6 4 0,6-4 0,-9 7 0,15-10 0,-15 10 0,12-7 0,-2 8 0,4-8 0,1-7 0,3 0 0,-9 0 0,9-7 0,-6 3 0,3-7 0,0 11 0,-6-3 0,3-1 0,-12-10 0,15 10 0,-9 1 0,3-8 0,5 11 0,-7-14 0,8 10 0,-1-6 0,-1 6 0,5 0 0,-13-11 0,10 11 0,-8-3 0,8 7 0,-1 0 0,2 0 0,-1 0 0,-4 0 0,7 0 0,-6 0 0,3 0 0,-6 0 0,-3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0:02.655"/>
    </inkml:context>
    <inkml:brush xml:id="br0">
      <inkml:brushProperty name="width" value="0.07938" units="cm"/>
      <inkml:brushProperty name="height" value="0.07938" units="cm"/>
    </inkml:brush>
  </inkml:definitions>
  <inkml:trace contextRef="#ctx0" brushRef="#br0">1 76 24575,'8'-5'0,"-2"-6"0,11 11 0,-2-10 0,4 8 0,-5-7 0,-1 9 0,-3-6 0,-1 6 0,1 0 0,0 0 0,-4-5 0,-1 5 0,3-5 0,0 5 0,2-7 0,-1 7 0,1-4 0,3-1 0,0 3 0,3-3 0,-5 5 0,1 0 0,-8 5 0,3-3 0,1 7 0,-4-2 0,6-2 0,-6 6 0,9-6 0,3 1 0,-7 4 0,5-10 0,-14 11 0,7-8 0,-1 4 0,3 0 0,-1 0 0,-2 2 0,3-9 0,-9 9 0,10-6 0,-6 1 0,6-4 0,-3 0 0,5 0 0,-2-4 0,1 1 0,1 1 0,1 2 0,-3 0 0,-1 0 0,-1 0 0,7 0 0,-1-7 0,3 7 0,-1-4 0,-3-1 0,-3 2 0,3-1 0,-1 4 0,15 0 0,-14-5 0,8 3 0,-11-3 0,1 5 0,-7-5 0,4 3 0,-2 0 0,4 2 0,-1-7 0,-1 7 0,2-7 0,-1 7 0,1 0 0,-1 0 0,1 0 0,-7-5 0,7 5 0,-4-6 0,-2 6 0,0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0:43.103"/>
    </inkml:context>
    <inkml:brush xml:id="br0">
      <inkml:brushProperty name="width" value="0.07938" units="cm"/>
      <inkml:brushProperty name="height" value="0.07938" units="cm"/>
    </inkml:brush>
  </inkml:definitions>
  <inkml:trace contextRef="#ctx0" brushRef="#br0">2198 1 24575,'0'2'0,"0"2"0,0 5 0,0 2 0,0-5 0,3 0 0,-3 0 0,6-2 0,-6 3 0,0 2 0,5-3 0,-3 2 0,1 1 0,-3-3 0,0 3 0,0-5 0,4 2 0,-1 1 0,1-1 0,-4 3 0,0-1 0,0 1 0,0-3 0,0 0 0,0 0 0,0 3 0,0-2 0,0 3 0,0-2 0,0-1 0,0 1 0,-4 1 0,1-1 0,-1 1 0,4-3 0,0 3 0,-3-3 0,1 0 0,-9-1 0,6 1 0,-5-2 0,-5 0 0,7 0 0,-5 3 0,7-2 0,-9-1 0,9 0 0,-22 4 0,16-6 0,-9 7 0,10-7 0,9 4 0,-11 1 0,7-3 0,2 4 0,0-1 0,4-1 0,-11 1 0,11-1 0,-8 2 0,4 1 0,-5 2 0,9-6 0,-6 8 0,1-2 0,1 0 0,-2-1 0,2 9 0,8-8 0,-2 8 0,0-9 0,-2-1 0,0-1 0,0 1 0,0-1 0,6-5 0,-6 3 0,5-2 0,-5 3 0,4-1 0,-2 0 0,7-1 0,-5 1 0,-2 2 0,4-1 0,-6-3 0,9 2 0,-7 3 0,6-5 0,-2 6 0,5-3 0,-1 2 0,1-1 0,-7-2 0,5 5 0,-7-5 0,10 3 0,-3-3 0,2 3 0,-3-1 0,-2-6 0,-2 7 0,3-5 0,-3 5 0,2-3 0,-2 2 0,5-1 0,-7-3 0,4 2 0,-6 1 0,0-1 0,0 1 0,0 1 0,0-4 0,0 7 0,0-3 0,0 5 0,4-5 0,-4 3 0,5-5 0,-5 0 0,0 3 0,0-1 0,0-1 0,0 2 0,0-5 0,-5 0 0,5 2 0,-6-2 0,6 1 0,0 1 0,-4-1 0,2 3 0,0-2 0,-5 3 0,7-3 0,-4-2 0,4 3 0,0-1 0,-6-2 0,4 0 0,-7-4 0,9 7 0,-6-3 0,2-2 0,4 5 0,-8-6 0,1 2 0,0 1 0,3-2 0,-2 1 0,2 2 0,-7 0 0,5 1 0,-2-1 0,3-1 0,-5-4 0,2 6 0,-1-2 0,3-1 0,2 3 0,-7-6 0,7 2 0,-4 2 0,-1-4 0,5 4 0,-7-2 0,1 1 0,-3 1 0,9 0 0,-7-2 0,7 5 0,-6-5 0,-1 4 0,1-2 0,-1-1 0,6 1 0,-4-2 0,2 2 0,3 0 0,-7-4 0,5 4 0,-3 0 0,3-1 0,-4 1 0,5-2 0,-5 1 0,-1 1 0,1-3 0,2 6 0,-9-2 0,6 1 0,-4-4 0,3 2 0,-3 0 0,9-2 0,-7 1 0,5 1 0,3-2 0,-9 2 0,7 2 0,-7-3 0,3 3 0,0-4 0,1 2 0,6 3 0,-9-7 0,9 6 0,-7-4 0,7 6 0,-2-3 0,2-1 0,-1 0 0,-1 0 0,-2 1 0,4 1 0,-1-4 0,1 2 0,4 1 0,-10-3 0,6 2 0,-7 1 0,0-1 0,1-2 0,5 2 0,-5-4 0,6 2 0,-9-2 0,5 0 0,-5 0 0,9 4 0,-7-4 0,5 2 0,-4-2 0,1 0 0,-2 3 0,-1 1 0,8 2 0,-5-2 0,7 1 0,-2-3 0,-2 8 0,1-5 0,-5 3 0,-1-4 0,1 1 0,-1-1 0,5 0 0,-3-2 0,3 5 0,0-3 0,-3-2 0,3 2 0,2-1 0,-5 1 0,3 0 0,-6 2 0,7 1 0,-3 1 0,6-4 0,-2 2 0,-1-1 0,3-1 0,-6 0 0,2 3 0,-5-5 0,0 6 0,1-8 0,-1 5 0,1-1 0,-1-2 0,5 4 0,-2-1 0,1-1 0,-3 0 0,-1-2 0,7 2 0,-6 0 0,10 3 0,-5-1 0,5 1 0,0-3 0,-6 0 0,6 0 0,-11-4 0,11 9 0,-14-5 0,7-2 0,-7 5 0,3-7 0,1 6 0,-1-6 0,3 4 0,-5-4 0,3 4 0,1-2 0,-2 5 0,1 1 0,-1-6 0,-3 5 0,1-5 0,-6-2 0,9 4 0,-8-2 0,6 4 0,-1 3 0,-8 2 0,5-3 0,-3-3 0,6 1 0,5-4 0,3 4 0,3-2 0,-6-4 0,5 7 0,0-3 0,-1-2 0,-3 5 0,0-5 0,-1 4 0,8 2 0,-10-5 0,5 3 0,-5-6 0,2 6 0,3-4 0,1 3 0,0-1 0,-7 0 0,1 0 0,6 3 0,-14-7 0,8 2 0,-5-2 0,3 4 0,3-4 0,3 2 0,-4-2 0,1 0 0,-1 0 0,-3 2 0,5 1 0,-3-2 0,-1-1 0,3 0 0,-2 3 0,1 1 0,-7 1 0,11-1 0,-11 0 0,11-2 0,-9 4 0,5-1 0,-4-1 0,2 2 0,-1-4 0,3 7 0,1-9 0,9 6 0,-10-6 0,10 6 0,-11-1 0,5-1 0,0 0 0,-5-4 0,11 7 0,-6-7 0,-2 1 0,-3-1 0,2 0 0,-1 0 0,-1 0 0,-1 0 0,-1 0 0,1 0 0,-7 0 0,6 0 0,-2 0 0,0 0 0,3 0 0,-1 0 0,3 5 0,-1-5 0,-1 2 0,3-2 0,1 0 0,-5-2 0,3 2 0,6-6 0,-3 6 0,7-5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0:43.104"/>
    </inkml:context>
    <inkml:brush xml:id="br0">
      <inkml:brushProperty name="width" value="0.07938" units="cm"/>
      <inkml:brushProperty name="height" value="0.07938" units="cm"/>
    </inkml:brush>
  </inkml:definitions>
  <inkml:trace contextRef="#ctx0" brushRef="#br0">90-10 24575,'0'9'0,"-5"0"0,3 12 0,-16-10 0,12 11 0,-7-16 0,3 8 0,3-2 0,-2-1 0,0-2 0,7 3 0,2-5 0,-3 4 0,3-4 0,-6 3 0,6 1 0,6 6 0,-6 3 0,3-3 0,-3 5 0,0-7 0,2-6 0,0 4 0,14-8 0,-11 5 0,3-4 0,-2-4 0,2 10 0,-5-7 0,7 4 0,-6-2 0,6 0 0,-3 0 0,7 5 0,-3-1 0,-1 0 0,-4 1 0,-4-3 0,2 2 0,5-1 0,-7-1 0,10 5 0,-12-7 0,4 5 0,-1-3 0,-1 0 0,2 5 0,-4-3 0,0 4 0,0-2 0,0-4 0,0 6 0,0-6 0,0 0 0,0-3 0,0 7 0,0-2 0,0 5 0,0-7 0,0 0 0,0 3 0,0-5 0,0 5 0,0-6 0,-6 13 0,4-8 0,-3 11 0,9-13 0,-3 4 0,3 4 0,0-8 0,-4 7 0,6-7 0,-4 3 0,0-3 0,2-2 0,5 2 0,-3 0 0,4 1 0,-4-1 0,3-4 0,3-1 0,5-2 0,-2 3 0,3-1 0,-1 4 0,0-3 0,-1-5 0,-1 6 0,-9-6 0,10 7 0,-9-2 0,9 2 0,-12 0 0,-1 0 0,3-1 0,-6 3 0,8-1 0,-8-1 0,6 0 0,-6 2 0,0 2 0,0 5 0,0-2 0,0 7 0,-6-5 0,6 7 0,-4-9 0,4-2 0,0 1 0,0 0 0,0-2 0,0 2 0,0-5 0,0 1 0,0 0 0,0 3 0,8-5 0,-6 2 0,11-2 0,-9 4 0,6-4 0,-1 0 0,-2 4 0,7-8 0,-2 6 0,0-2 0,1-4 0,-1 1 0,3 3 0,0-3 0,-2 4 0,1-6 0,-10 5 0,11-3 0,-11 1 0,10-1 0,-7 1 0,5 2 0,-4 0 0,5 0 0,2 2 0,-1-7 0,3 6 0,-7-6 0,3 3 0,-3 4 0,-2-7 0,5 5 0,-1 2 0,-1-2 0,-1 2 0,-4 0 0,-2 13 0,-4-16 0,0 18 0,3-13 0,-1 0 0,6 4 0,-4-2 0,2-1 0,-2 2 0,-4-8 0,3 1 0,3 1 0,4-1 0,-4-1 0,1 3 0,1-1 0,7-1 0,-1 0 0,3-1 0,-3-1 0,3 2 0,-1-7 0,1 5 0,-4-5 0,7 0 0,-3 2 0,-2-2 0,-2 5 0,-1-5 0,14 2 0,-8 2 0,7 3 0,-11-5 0,-5-2 0,1 3 0,-2-1 0,-2 3 0,1-3 0,-1 1 0,-2 1 0,9-4 0,-7 7 0,8-7 0,-7 7 0,3-7 0,5 4 0,-7 1 0,8-2 0,-9 4 0,3-3 0,-2-2 0,1-2 0,-1 5 0,-2-5 0,0 4 0,-1-1 0,1-3 0,0 4 0,0-1 0,1-3 0,-5 7 0,4-5 0,-2 3 0,2-1 0,-1-1 0,3 1 0,4-2 0,-5 1 0,3 2 0,-2-3 0,3 0 0,-7 1 0,4-1 0,-2 0 0,7 3 0,-1-5 0,3 6 0,-5-6 0,5 5 0,-8 2 0,4 0 0,-2 0 0,-2-2 0,4 4 0,-2-2 0,-2-2 0,5-3 0,1 0 0,-2 5 0,-6 0 0,1 0 0,-1-2 0,3 2 0,-5-3 0,0 1 0,1-1 0,-4 1 0,6-1 0,-5 4 0,5-4 0,0 3 0,0-7 0,2 2 0,-1-2 0,1 5 0,-2-5 0,0 2 0,-1 3 0,3-5 0,-2 5 0,2-5 0,1 2 0,-1 0 0,7 1 0,-5-3 0,1 0 0,-1 0 0,-4 2 0,4-2 0,-7 4 0,7-4 0,-2 3 0,5 1 0,-1 1 0,3-1 0,-3-4 0,3 0 0,1 0 0,-3 3 0,1-3 0,-5 2 0,-1-2 0,2 0 0,-3 5 0,-3-5 0,-4 5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0:43.105"/>
    </inkml:context>
    <inkml:brush xml:id="br0">
      <inkml:brushProperty name="width" value="0.07938" units="cm"/>
      <inkml:brushProperty name="height" value="0.07938" units="cm"/>
    </inkml:brush>
  </inkml:definitions>
  <inkml:trace contextRef="#ctx0" brushRef="#br0">2241 12 24575,'-17'0'0,"-1"0"0,0 0 0,0 0 0,4 0 0,3 0 0,-3 0 0,3-3 0,-3 1 0,3-4 0,-6 6 0,-2 0 0,-6 0 0,12 6 0,-5-4 0,7 1 0,-9 2 0,2-2 0,-5 8 0,10-11 0,-5 5 0,6 1 0,-1-6 0,0 13 0,3-8 0,-3 4 0,-5-7 0,4 6 0,-4-2 0,7-1 0,-2 1 0,-5-1 0,0 3 0,4 3 0,-1-5 0,8-2 0,-7 2 0,3-3 0,-2 8 0,1-4 0,1-1 0,-2 2 0,-1-5 0,7 7 0,-2-7 0,3 0 0,-8 2 0,1-2 0,2 0 0,3 5 0,-3-3 0,7 9 0,-9-9 0,3 11 0,1-16 0,3 14 0,-5-14 0,-3 0 0,3 0 0,-3 0 0,1 0 0,4 0 0,-5 0 0,3 0 0,-3 0 0,1 0 0,2 0 0,0 0 0,-3 0 0,0 0 0,6 0 0,-6 0 0,7 5 0,-6-5 0,6 6 0,-2-6 0,-5 0 0,3 0 0,-7 5 0,5-5 0,-5 8 0,6-8 0,-1 0 0,2 3 0,-3 5 0,0 3 0,3-3 0,0 2 0,4-1 0,-6-4 0,13 3 0,-5 0 0,5 3 0,0 0 0,0 3 0,0-1 0,0-2 0,0 0 0,0 2 0,-4-8 0,0 7 0,1-5 0,-4 4 0,7 0 0,-11-3 0,9 0 0,-5-2 0,3 4 0,-3-2 0,-4 1 0,-3 1 0,3 1 0,-3-3 0,8 3 0,-3-11 0,7 11 0,-10-8 0,3 5 0,-2-6 0,-5 6 0,3-2 0,-6 5 0,8-6 0,-2 0 0,-1 6 0,8-3 0,-3-2 0,7 5 0,-10-9 0,10 7 0,-9-7 0,4 1 0,-5-3 0,-1 0 0,9 8 0,-10-8 0,9 8 0,-8-5 0,2 0 0,-1-1 0,4 6 0,-1-8 0,0 11 0,-3-11 0,1 6 0,2 1 0,-2-7 0,11 11 0,-5-5 0,5 7 0,-4-5 0,-3 1 0,-8-9 0,3 13 0,1-13 0,4 11 0,-4-11 0,11 13 0,-14-13 0,14 8 0,-11 1 0,9 1 0,-5 4 0,3-4 0,-1 1 0,5 3 0,0-4 0,0 4 0,0-1 0,0-2 0,0 0 0,0 8 0,0-8 0,0 8 0,0-9 0,0 1 0,0 0 0,0 3 0,-4-9 0,1 8 0,-8-7 0,-2 5 0,-5 2 0,0-7 0,0 5 0,6-11 0,3 10 0,-2-7 0,5 2 0,-6-5 0,-1 0 0,2 0 0,-8 0 0,11-5 0,-9 2 0,11 0 0,-5 3 0,-3 0 0,5 0 0,-6 0 0,3 0 0,-1 3 0,8 5 0,-9-2 0,10 7 0,-5-8 0,0 1 0,7 5 0,-10-3 0,12 3 0,-11-6 0,9 6 0,-2-6 0,4 9 0,0-1 0,0-2 0,0 0 0,4 2 0,6-7 0,-7 4 0,9-1 0,-10 2 0,3-1 0,-5 4 0,0-4 0,0 4 0,0-3 0,0 0 0,-5-3 0,3 2 0,-2-4 0,4 10 0,-8-2 0,8 4 0,-3-7 0,3 0 0,0 3 0,0-3 0,-10-4 0,10 4 0,-11-11 0,4 6 0,-4-6 0,-2 0 0,1 5 0,-1-2 0,2 2 0,-3-5 0,3 0 0,0 0 0,-3 0 0,7 3 0,-2-1 0,0 4 0,5-6 0,-3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0:43.106"/>
    </inkml:context>
    <inkml:brush xml:id="br0">
      <inkml:brushProperty name="width" value="0.07938" units="cm"/>
      <inkml:brushProperty name="height" value="0.07938" units="cm"/>
    </inkml:brush>
  </inkml:definitions>
  <inkml:trace contextRef="#ctx0" brushRef="#br0">0 137 24575,'30'0'0,"-6"-7"0,-6 7 0,3-12 0,-3 8 0,3-6 0,-10-1 0,7-3 0,-2 10 0,-5-3 0,4 7 0,-2-7 0,10 7 0,-14-18 0,9 18 0,-9-18 0,6 18 0,1-7 0,-2 7 0,-1 0 0,-4-7 0,2 3 0,2-3 0,5 7 0,0 0 0,2 0 0,-5 0 0,-6 7 0,-6 4 0,-3 7 0,0-4 0,0 4 0,6-7 0,-3 3 0,10-3 0,-8-1 0,8 2 0,-2-8 0,-2 3 0,0 0 0,-6 4 0,6-4 0,-9 7 0,15-10 0,-15 10 0,12-7 0,-2 8 0,4-8 0,1-7 0,3 0 0,-9 0 0,9-7 0,-6 3 0,3-7 0,0 11 0,-6-3 0,3-1 0,-12-10 0,15 10 0,-9 1 0,3-8 0,5 11 0,-7-14 0,8 10 0,-1-6 0,-1 6 0,5 0 0,-13-11 0,10 11 0,-8-3 0,8 7 0,-1 0 0,2 0 0,-1 0 0,-4 0 0,7 0 0,-6 0 0,3 0 0,-6 0 0,-3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0:43.107"/>
    </inkml:context>
    <inkml:brush xml:id="br0">
      <inkml:brushProperty name="width" value="0.07938" units="cm"/>
      <inkml:brushProperty name="height" value="0.07938" units="cm"/>
    </inkml:brush>
  </inkml:definitions>
  <inkml:trace contextRef="#ctx0" brushRef="#br0">1 76 24575,'8'-5'0,"-2"-6"0,11 11 0,-2-10 0,4 8 0,-5-7 0,-1 9 0,-3-6 0,-1 6 0,1 0 0,0 0 0,-4-5 0,-1 5 0,3-5 0,0 5 0,2-7 0,-1 7 0,1-4 0,3-1 0,0 3 0,3-3 0,-5 5 0,1 0 0,-8 5 0,3-3 0,1 7 0,-4-2 0,6-2 0,-6 6 0,9-6 0,3 1 0,-7 4 0,5-10 0,-14 11 0,7-8 0,-1 4 0,3 0 0,-1 0 0,-2 2 0,3-9 0,-9 9 0,10-6 0,-6 1 0,6-4 0,-3 0 0,5 0 0,-2-4 0,1 1 0,1 1 0,1 2 0,-3 0 0,-1 0 0,-1 0 0,7 0 0,-1-7 0,3 7 0,-1-4 0,-3-1 0,-3 2 0,3-1 0,-1 4 0,15 0 0,-14-5 0,8 3 0,-11-3 0,1 5 0,-7-5 0,4 3 0,-2 0 0,4 2 0,-1-7 0,-1 7 0,2-7 0,-1 7 0,1 0 0,-1 0 0,1 0 0,-7-5 0,7 5 0,-4-6 0,-2 6 0,0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0:43.108"/>
    </inkml:context>
    <inkml:brush xml:id="br0">
      <inkml:brushProperty name="width" value="0.07938" units="cm"/>
      <inkml:brushProperty name="height" value="0.07938" units="cm"/>
    </inkml:brush>
  </inkml:definitions>
  <inkml:trace contextRef="#ctx0" brushRef="#br0">2198 1 24575,'0'2'0,"0"2"0,0 5 0,0 2 0,0-5 0,3 0 0,-3 0 0,6-2 0,-6 3 0,0 2 0,5-3 0,-3 2 0,1 1 0,-3-3 0,0 3 0,0-5 0,4 2 0,-1 1 0,1-1 0,-4 3 0,0-1 0,0 1 0,0-3 0,0 0 0,0 0 0,0 3 0,0-2 0,0 3 0,0-2 0,0-1 0,0 1 0,-4 1 0,1-1 0,-1 1 0,4-3 0,0 3 0,-3-3 0,1 0 0,-9-1 0,6 1 0,-5-2 0,-5 0 0,7 0 0,-5 3 0,7-2 0,-9-1 0,9 0 0,-22 4 0,16-6 0,-9 7 0,10-7 0,9 4 0,-11 1 0,7-3 0,2 4 0,0-1 0,4-1 0,-11 1 0,11-1 0,-8 2 0,4 1 0,-5 2 0,9-6 0,-6 8 0,1-2 0,1 0 0,-2-1 0,2 9 0,8-8 0,-2 8 0,0-9 0,-2-1 0,0-1 0,0 1 0,0-1 0,6-5 0,-6 3 0,5-2 0,-5 3 0,4-1 0,-2 0 0,7-1 0,-5 1 0,-2 2 0,4-1 0,-6-3 0,9 2 0,-7 3 0,6-5 0,-2 6 0,5-3 0,-1 2 0,1-1 0,-7-2 0,5 5 0,-7-5 0,10 3 0,-3-3 0,2 3 0,-3-1 0,-2-6 0,-2 7 0,3-5 0,-3 5 0,2-3 0,-2 2 0,5-1 0,-7-3 0,4 2 0,-6 1 0,0-1 0,0 1 0,0 1 0,0-4 0,0 7 0,0-3 0,0 5 0,4-5 0,-4 3 0,5-5 0,-5 0 0,0 3 0,0-1 0,0-1 0,0 2 0,0-5 0,-5 0 0,5 2 0,-6-2 0,6 1 0,0 1 0,-4-1 0,2 3 0,0-2 0,-5 3 0,7-3 0,-4-2 0,4 3 0,0-1 0,-6-2 0,4 0 0,-7-4 0,9 7 0,-6-3 0,2-2 0,4 5 0,-8-6 0,1 2 0,0 1 0,3-2 0,-2 1 0,2 2 0,-7 0 0,5 1 0,-2-1 0,3-1 0,-5-4 0,2 6 0,-1-2 0,3-1 0,2 3 0,-7-6 0,7 2 0,-4 2 0,-1-4 0,5 4 0,-7-2 0,1 1 0,-3 1 0,9 0 0,-7-2 0,7 5 0,-6-5 0,-1 4 0,1-2 0,-1-1 0,6 1 0,-4-2 0,2 2 0,3 0 0,-7-4 0,5 4 0,-3 0 0,3-1 0,-4 1 0,5-2 0,-5 1 0,-1 1 0,1-3 0,2 6 0,-9-2 0,6 1 0,-4-4 0,3 2 0,-3 0 0,9-2 0,-7 1 0,5 1 0,3-2 0,-9 2 0,7 2 0,-7-3 0,3 3 0,0-4 0,1 2 0,6 3 0,-9-7 0,9 6 0,-7-4 0,7 6 0,-2-3 0,2-1 0,-1 0 0,-1 0 0,-2 1 0,4 1 0,-1-4 0,1 2 0,4 1 0,-10-3 0,6 2 0,-7 1 0,0-1 0,1-2 0,5 2 0,-5-4 0,6 2 0,-9-2 0,5 0 0,-5 0 0,9 4 0,-7-4 0,5 2 0,-4-2 0,1 0 0,-2 3 0,-1 1 0,8 2 0,-5-2 0,7 1 0,-2-3 0,-2 8 0,1-5 0,-5 3 0,-1-4 0,1 1 0,-1-1 0,5 0 0,-3-2 0,3 5 0,0-3 0,-3-2 0,3 2 0,2-1 0,-5 1 0,3 0 0,-6 2 0,7 1 0,-3 1 0,6-4 0,-2 2 0,-1-1 0,3-1 0,-6 0 0,2 3 0,-5-5 0,0 6 0,1-8 0,-1 5 0,1-1 0,-1-2 0,5 4 0,-2-1 0,1-1 0,-3 0 0,-1-2 0,7 2 0,-6 0 0,10 3 0,-5-1 0,5 1 0,0-3 0,-6 0 0,6 0 0,-11-4 0,11 9 0,-14-5 0,7-2 0,-7 5 0,3-7 0,1 6 0,-1-6 0,3 4 0,-5-4 0,3 4 0,1-2 0,-2 5 0,1 1 0,-1-6 0,-3 5 0,1-5 0,-6-2 0,9 4 0,-8-2 0,6 4 0,-1 3 0,-8 2 0,5-3 0,-3-3 0,6 1 0,5-4 0,3 4 0,3-2 0,-6-4 0,5 7 0,0-3 0,-1-2 0,-3 5 0,0-5 0,-1 4 0,8 2 0,-10-5 0,5 3 0,-5-6 0,2 6 0,3-4 0,1 3 0,0-1 0,-7 0 0,1 0 0,6 3 0,-14-7 0,8 2 0,-5-2 0,3 4 0,3-4 0,3 2 0,-4-2 0,1 0 0,-1 0 0,-3 2 0,5 1 0,-3-2 0,-1-1 0,3 0 0,-2 3 0,1 1 0,-7 1 0,11-1 0,-11 0 0,11-2 0,-9 4 0,5-1 0,-4-1 0,2 2 0,-1-4 0,3 7 0,1-9 0,9 6 0,-10-6 0,10 6 0,-11-1 0,5-1 0,0 0 0,-5-4 0,11 7 0,-6-7 0,-2 1 0,-3-1 0,2 0 0,-1 0 0,-1 0 0,-1 0 0,-1 0 0,1 0 0,-7 0 0,6 0 0,-2 0 0,0 0 0,3 0 0,-1 0 0,3 5 0,-1-5 0,-1 2 0,3-2 0,1 0 0,-5-2 0,3 2 0,6-6 0,-3 6 0,7-5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0:43.109"/>
    </inkml:context>
    <inkml:brush xml:id="br0">
      <inkml:brushProperty name="width" value="0.07938" units="cm"/>
      <inkml:brushProperty name="height" value="0.07938" units="cm"/>
    </inkml:brush>
  </inkml:definitions>
  <inkml:trace contextRef="#ctx0" brushRef="#br0">90-10 24575,'0'9'0,"-5"0"0,3 12 0,-16-10 0,12 11 0,-7-16 0,3 8 0,3-2 0,-2-1 0,0-2 0,7 3 0,2-5 0,-3 4 0,3-4 0,-6 3 0,6 1 0,6 6 0,-6 3 0,3-3 0,-3 5 0,0-7 0,2-6 0,0 4 0,14-8 0,-11 5 0,3-4 0,-2-4 0,2 10 0,-5-7 0,7 4 0,-6-2 0,6 0 0,-3 0 0,7 5 0,-3-1 0,-1 0 0,-4 1 0,-4-3 0,2 2 0,5-1 0,-7-1 0,10 5 0,-12-7 0,4 5 0,-1-3 0,-1 0 0,2 5 0,-4-3 0,0 4 0,0-2 0,0-4 0,0 6 0,0-6 0,0 0 0,0-3 0,0 7 0,0-2 0,0 5 0,0-7 0,0 0 0,0 3 0,0-5 0,0 5 0,0-6 0,-6 13 0,4-8 0,-3 11 0,9-13 0,-3 4 0,3 4 0,0-8 0,-4 7 0,6-7 0,-4 3 0,0-3 0,2-2 0,5 2 0,-3 0 0,4 1 0,-4-1 0,3-4 0,3-1 0,5-2 0,-2 3 0,3-1 0,-1 4 0,0-3 0,-1-5 0,-1 6 0,-9-6 0,10 7 0,-9-2 0,9 2 0,-12 0 0,-1 0 0,3-1 0,-6 3 0,8-1 0,-8-1 0,6 0 0,-6 2 0,0 2 0,0 5 0,0-2 0,0 7 0,-6-5 0,6 7 0,-4-9 0,4-2 0,0 1 0,0 0 0,0-2 0,0 2 0,0-5 0,0 1 0,0 0 0,0 3 0,8-5 0,-6 2 0,11-2 0,-9 4 0,6-4 0,-1 0 0,-2 4 0,7-8 0,-2 6 0,0-2 0,1-4 0,-1 1 0,3 3 0,0-3 0,-2 4 0,1-6 0,-10 5 0,11-3 0,-11 1 0,10-1 0,-7 1 0,5 2 0,-4 0 0,5 0 0,2 2 0,-1-7 0,3 6 0,-7-6 0,3 3 0,-3 4 0,-2-7 0,5 5 0,-1 2 0,-1-2 0,-1 2 0,-4 0 0,-2 13 0,-4-16 0,0 18 0,3-13 0,-1 0 0,6 4 0,-4-2 0,2-1 0,-2 2 0,-4-8 0,3 1 0,3 1 0,4-1 0,-4-1 0,1 3 0,1-1 0,7-1 0,-1 0 0,3-1 0,-3-1 0,3 2 0,-1-7 0,1 5 0,-4-5 0,7 0 0,-3 2 0,-2-2 0,-2 5 0,-1-5 0,14 2 0,-8 2 0,7 3 0,-11-5 0,-5-2 0,1 3 0,-2-1 0,-2 3 0,1-3 0,-1 1 0,-2 1 0,9-4 0,-7 7 0,8-7 0,-7 7 0,3-7 0,5 4 0,-7 1 0,8-2 0,-9 4 0,3-3 0,-2-2 0,1-2 0,-1 5 0,-2-5 0,0 4 0,-1-1 0,1-3 0,0 4 0,0-1 0,1-3 0,-5 7 0,4-5 0,-2 3 0,2-1 0,-1-1 0,3 1 0,4-2 0,-5 1 0,3 2 0,-2-3 0,3 0 0,-7 1 0,4-1 0,-2 0 0,7 3 0,-1-5 0,3 6 0,-5-6 0,5 5 0,-8 2 0,4 0 0,-2 0 0,-2-2 0,4 4 0,-2-2 0,-2-2 0,5-3 0,1 0 0,-2 5 0,-6 0 0,1 0 0,-1-2 0,3 2 0,-5-3 0,0 1 0,1-1 0,-4 1 0,6-1 0,-5 4 0,5-4 0,0 3 0,0-7 0,2 2 0,-1-2 0,1 5 0,-2-5 0,0 2 0,-1 3 0,3-5 0,-2 5 0,2-5 0,1 2 0,-1 0 0,7 1 0,-5-3 0,1 0 0,-1 0 0,-4 2 0,4-2 0,-7 4 0,7-4 0,-2 3 0,5 1 0,-1 1 0,3-1 0,-3-4 0,3 0 0,1 0 0,-3 3 0,1-3 0,-5 2 0,-1-2 0,2 0 0,-3 5 0,-3-5 0,-4 5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0:43.110"/>
    </inkml:context>
    <inkml:brush xml:id="br0">
      <inkml:brushProperty name="width" value="0.07938" units="cm"/>
      <inkml:brushProperty name="height" value="0.07938" units="cm"/>
    </inkml:brush>
  </inkml:definitions>
  <inkml:trace contextRef="#ctx0" brushRef="#br0">2241 12 24575,'-17'0'0,"-1"0"0,0 0 0,0 0 0,4 0 0,3 0 0,-3 0 0,3-3 0,-3 1 0,3-4 0,-6 6 0,-2 0 0,-6 0 0,12 6 0,-5-4 0,7 1 0,-9 2 0,2-2 0,-5 8 0,10-11 0,-5 5 0,6 1 0,-1-6 0,0 13 0,3-8 0,-3 4 0,-5-7 0,4 6 0,-4-2 0,7-1 0,-2 1 0,-5-1 0,0 3 0,4 3 0,-1-5 0,8-2 0,-7 2 0,3-3 0,-2 8 0,1-4 0,1-1 0,-2 2 0,-1-5 0,7 7 0,-2-7 0,3 0 0,-8 2 0,1-2 0,2 0 0,3 5 0,-3-3 0,7 9 0,-9-9 0,3 11 0,1-16 0,3 14 0,-5-14 0,-3 0 0,3 0 0,-3 0 0,1 0 0,4 0 0,-5 0 0,3 0 0,-3 0 0,1 0 0,2 0 0,0 0 0,-3 0 0,0 0 0,6 0 0,-6 0 0,7 5 0,-6-5 0,6 6 0,-2-6 0,-5 0 0,3 0 0,-7 5 0,5-5 0,-5 8 0,6-8 0,-1 0 0,2 3 0,-3 5 0,0 3 0,3-3 0,0 2 0,4-1 0,-6-4 0,13 3 0,-5 0 0,5 3 0,0 0 0,0 3 0,0-1 0,0-2 0,0 0 0,0 2 0,-4-8 0,0 7 0,1-5 0,-4 4 0,7 0 0,-11-3 0,9 0 0,-5-2 0,3 4 0,-3-2 0,-4 1 0,-3 1 0,3 1 0,-3-3 0,8 3 0,-3-11 0,7 11 0,-10-8 0,3 5 0,-2-6 0,-5 6 0,3-2 0,-6 5 0,8-6 0,-2 0 0,-1 6 0,8-3 0,-3-2 0,7 5 0,-10-9 0,10 7 0,-9-7 0,4 1 0,-5-3 0,-1 0 0,9 8 0,-10-8 0,9 8 0,-8-5 0,2 0 0,-1-1 0,4 6 0,-1-8 0,0 11 0,-3-11 0,1 6 0,2 1 0,-2-7 0,11 11 0,-5-5 0,5 7 0,-4-5 0,-3 1 0,-8-9 0,3 13 0,1-13 0,4 11 0,-4-11 0,11 13 0,-14-13 0,14 8 0,-11 1 0,9 1 0,-5 4 0,3-4 0,-1 1 0,5 3 0,0-4 0,0 4 0,0-1 0,0-2 0,0 0 0,0 8 0,0-8 0,0 8 0,0-9 0,0 1 0,0 0 0,0 3 0,-4-9 0,1 8 0,-8-7 0,-2 5 0,-5 2 0,0-7 0,0 5 0,6-11 0,3 10 0,-2-7 0,5 2 0,-6-5 0,-1 0 0,2 0 0,-8 0 0,11-5 0,-9 2 0,11 0 0,-5 3 0,-3 0 0,5 0 0,-6 0 0,3 0 0,-1 3 0,8 5 0,-9-2 0,10 7 0,-5-8 0,0 1 0,7 5 0,-10-3 0,12 3 0,-11-6 0,9 6 0,-2-6 0,4 9 0,0-1 0,0-2 0,0 0 0,4 2 0,6-7 0,-7 4 0,9-1 0,-10 2 0,3-1 0,-5 4 0,0-4 0,0 4 0,0-3 0,0 0 0,-5-3 0,3 2 0,-2-4 0,4 10 0,-8-2 0,8 4 0,-3-7 0,3 0 0,0 3 0,0-3 0,-10-4 0,10 4 0,-11-11 0,4 6 0,-4-6 0,-2 0 0,1 5 0,-1-2 0,2 2 0,-3-5 0,3 0 0,0 0 0,-3 0 0,7 3 0,-2-1 0,0 4 0,5-6 0,-3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79"/>
    </inkml:context>
    <inkml:brush xml:id="br0">
      <inkml:brushProperty name="width" value="0.05292" units="cm"/>
      <inkml:brushProperty name="height" value="0.05292" units="cm"/>
    </inkml:brush>
  </inkml:definitions>
  <inkml:trace contextRef="#ctx0" brushRef="#br0">0 31 24575,'10'0'0,"-2"-1"0,-1 1 0,0-2 0,-1 0 0,0 0 0,-1 0 0,0-1 0,1 2 0,-2-1 0,2 2 0,-3-2 0,6 2 0,-7-4 0,5 4 0,-4-4 0,2 3 0,0 0 0,0 1 0,-1 0 0,-1-1 0,1 0 0,0-1 0,2 2 0,0 0 0,0 0 0,1 0 0,-5 2 0,0 0 0,-2 2 0,0 0 0,0 0 0,2-2 0,-1 2 0,3-2 0,-2 0 0,1 2 0,2-4 0,-2 1 0,0 1 0,-1 1 0,0-1 0,-2 1 0,5-2 0,-5 3 0,5-2 0,-2-1 0,1 1 0,1-2 0,1 0 0,-2 0 0,2-2 0,-2 2 0,1-1 0,-1 1 0,0-2 0,0 2 0,-4-4 0,5 3 0,-2-1 0,-1 1 0,3 1 0,-3-4 0,4 3 0,-2-1 0,1 1 0,0 1 0,-2-5 0,2 5 0,-3-2 0,3 2 0,0 0 0,0 0 0,0 0 0,0 0 0,0 0 0,-1 0 0,2 0 0,-3 0 0,-1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0:43.111"/>
    </inkml:context>
    <inkml:brush xml:id="br0">
      <inkml:brushProperty name="width" value="0.07938" units="cm"/>
      <inkml:brushProperty name="height" value="0.07938" units="cm"/>
    </inkml:brush>
  </inkml:definitions>
  <inkml:trace contextRef="#ctx0" brushRef="#br0">0 137 24575,'30'0'0,"-6"-7"0,-6 7 0,3-12 0,-3 8 0,3-6 0,-10-1 0,7-3 0,-2 10 0,-5-3 0,4 7 0,-2-7 0,10 7 0,-14-18 0,9 18 0,-9-18 0,6 18 0,1-7 0,-2 7 0,-1 0 0,-4-7 0,2 3 0,2-3 0,5 7 0,0 0 0,2 0 0,-5 0 0,-6 7 0,-6 4 0,-3 7 0,0-4 0,0 4 0,6-7 0,-3 3 0,10-3 0,-8-1 0,8 2 0,-2-8 0,-2 3 0,0 0 0,-6 4 0,6-4 0,-9 7 0,15-10 0,-15 10 0,12-7 0,-2 8 0,4-8 0,1-7 0,3 0 0,-9 0 0,9-7 0,-6 3 0,3-7 0,0 11 0,-6-3 0,3-1 0,-12-10 0,15 10 0,-9 1 0,3-8 0,5 11 0,-7-14 0,8 10 0,-1-6 0,-1 6 0,5 0 0,-13-11 0,10 11 0,-8-3 0,8 7 0,-1 0 0,2 0 0,-1 0 0,-4 0 0,7 0 0,-6 0 0,3 0 0,-6 0 0,-3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0:43.112"/>
    </inkml:context>
    <inkml:brush xml:id="br0">
      <inkml:brushProperty name="width" value="0.07938" units="cm"/>
      <inkml:brushProperty name="height" value="0.07938" units="cm"/>
    </inkml:brush>
  </inkml:definitions>
  <inkml:trace contextRef="#ctx0" brushRef="#br0">1 76 24575,'8'-5'0,"-2"-6"0,11 11 0,-2-10 0,4 8 0,-5-7 0,-1 9 0,-3-6 0,-1 6 0,1 0 0,0 0 0,-4-5 0,-1 5 0,3-5 0,0 5 0,2-7 0,-1 7 0,1-4 0,3-1 0,0 3 0,3-3 0,-5 5 0,1 0 0,-8 5 0,3-3 0,1 7 0,-4-2 0,6-2 0,-6 6 0,9-6 0,3 1 0,-7 4 0,5-10 0,-14 11 0,7-8 0,-1 4 0,3 0 0,-1 0 0,-2 2 0,3-9 0,-9 9 0,10-6 0,-6 1 0,6-4 0,-3 0 0,5 0 0,-2-4 0,1 1 0,1 1 0,1 2 0,-3 0 0,-1 0 0,-1 0 0,7 0 0,-1-7 0,3 7 0,-1-4 0,-3-1 0,-3 2 0,3-1 0,-1 4 0,15 0 0,-14-5 0,8 3 0,-11-3 0,1 5 0,-7-5 0,4 3 0,-2 0 0,4 2 0,-1-7 0,-1 7 0,2-7 0,-1 7 0,1 0 0,-1 0 0,1 0 0,-7-5 0,7 5 0,-4-6 0,-2 6 0,0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0:43.113"/>
    </inkml:context>
    <inkml:brush xml:id="br0">
      <inkml:brushProperty name="width" value="0.07938" units="cm"/>
      <inkml:brushProperty name="height" value="0.07938" units="cm"/>
    </inkml:brush>
  </inkml:definitions>
  <inkml:trace contextRef="#ctx0" brushRef="#br0">2198 1 24575,'0'2'0,"0"2"0,0 5 0,0 2 0,0-5 0,3 0 0,-3 0 0,6-2 0,-6 3 0,0 2 0,5-3 0,-3 2 0,1 1 0,-3-3 0,0 3 0,0-5 0,4 2 0,-1 1 0,1-1 0,-4 3 0,0-1 0,0 1 0,0-3 0,0 0 0,0 0 0,0 3 0,0-2 0,0 3 0,0-2 0,0-1 0,0 1 0,-4 1 0,1-1 0,-1 1 0,4-3 0,0 3 0,-3-3 0,1 0 0,-9-1 0,6 1 0,-5-2 0,-5 0 0,7 0 0,-5 3 0,7-2 0,-9-1 0,9 0 0,-22 4 0,16-6 0,-9 7 0,10-7 0,9 4 0,-11 1 0,7-3 0,2 4 0,0-1 0,4-1 0,-11 1 0,11-1 0,-8 2 0,4 1 0,-5 2 0,9-6 0,-6 8 0,1-2 0,1 0 0,-2-1 0,2 9 0,8-8 0,-2 8 0,0-9 0,-2-1 0,0-1 0,0 1 0,0-1 0,6-5 0,-6 3 0,5-2 0,-5 3 0,4-1 0,-2 0 0,7-1 0,-5 1 0,-2 2 0,4-1 0,-6-3 0,9 2 0,-7 3 0,6-5 0,-2 6 0,5-3 0,-1 2 0,1-1 0,-7-2 0,5 5 0,-7-5 0,10 3 0,-3-3 0,2 3 0,-3-1 0,-2-6 0,-2 7 0,3-5 0,-3 5 0,2-3 0,-2 2 0,5-1 0,-7-3 0,4 2 0,-6 1 0,0-1 0,0 1 0,0 1 0,0-4 0,0 7 0,0-3 0,0 5 0,4-5 0,-4 3 0,5-5 0,-5 0 0,0 3 0,0-1 0,0-1 0,0 2 0,0-5 0,-5 0 0,5 2 0,-6-2 0,6 1 0,0 1 0,-4-1 0,2 3 0,0-2 0,-5 3 0,7-3 0,-4-2 0,4 3 0,0-1 0,-6-2 0,4 0 0,-7-4 0,9 7 0,-6-3 0,2-2 0,4 5 0,-8-6 0,1 2 0,0 1 0,3-2 0,-2 1 0,2 2 0,-7 0 0,5 1 0,-2-1 0,3-1 0,-5-4 0,2 6 0,-1-2 0,3-1 0,2 3 0,-7-6 0,7 2 0,-4 2 0,-1-4 0,5 4 0,-7-2 0,1 1 0,-3 1 0,9 0 0,-7-2 0,7 5 0,-6-5 0,-1 4 0,1-2 0,-1-1 0,6 1 0,-4-2 0,2 2 0,3 0 0,-7-4 0,5 4 0,-3 0 0,3-1 0,-4 1 0,5-2 0,-5 1 0,-1 1 0,1-3 0,2 6 0,-9-2 0,6 1 0,-4-4 0,3 2 0,-3 0 0,9-2 0,-7 1 0,5 1 0,3-2 0,-9 2 0,7 2 0,-7-3 0,3 3 0,0-4 0,1 2 0,6 3 0,-9-7 0,9 6 0,-7-4 0,7 6 0,-2-3 0,2-1 0,-1 0 0,-1 0 0,-2 1 0,4 1 0,-1-4 0,1 2 0,4 1 0,-10-3 0,6 2 0,-7 1 0,0-1 0,1-2 0,5 2 0,-5-4 0,6 2 0,-9-2 0,5 0 0,-5 0 0,9 4 0,-7-4 0,5 2 0,-4-2 0,1 0 0,-2 3 0,-1 1 0,8 2 0,-5-2 0,7 1 0,-2-3 0,-2 8 0,1-5 0,-5 3 0,-1-4 0,1 1 0,-1-1 0,5 0 0,-3-2 0,3 5 0,0-3 0,-3-2 0,3 2 0,2-1 0,-5 1 0,3 0 0,-6 2 0,7 1 0,-3 1 0,6-4 0,-2 2 0,-1-1 0,3-1 0,-6 0 0,2 3 0,-5-5 0,0 6 0,1-8 0,-1 5 0,1-1 0,-1-2 0,5 4 0,-2-1 0,1-1 0,-3 0 0,-1-2 0,7 2 0,-6 0 0,10 3 0,-5-1 0,5 1 0,0-3 0,-6 0 0,6 0 0,-11-4 0,11 9 0,-14-5 0,7-2 0,-7 5 0,3-7 0,1 6 0,-1-6 0,3 4 0,-5-4 0,3 4 0,1-2 0,-2 5 0,1 1 0,-1-6 0,-3 5 0,1-5 0,-6-2 0,9 4 0,-8-2 0,6 4 0,-1 3 0,-8 2 0,5-3 0,-3-3 0,6 1 0,5-4 0,3 4 0,3-2 0,-6-4 0,5 7 0,0-3 0,-1-2 0,-3 5 0,0-5 0,-1 4 0,8 2 0,-10-5 0,5 3 0,-5-6 0,2 6 0,3-4 0,1 3 0,0-1 0,-7 0 0,1 0 0,6 3 0,-14-7 0,8 2 0,-5-2 0,3 4 0,3-4 0,3 2 0,-4-2 0,1 0 0,-1 0 0,-3 2 0,5 1 0,-3-2 0,-1-1 0,3 0 0,-2 3 0,1 1 0,-7 1 0,11-1 0,-11 0 0,11-2 0,-9 4 0,5-1 0,-4-1 0,2 2 0,-1-4 0,3 7 0,1-9 0,9 6 0,-10-6 0,10 6 0,-11-1 0,5-1 0,0 0 0,-5-4 0,11 7 0,-6-7 0,-2 1 0,-3-1 0,2 0 0,-1 0 0,-1 0 0,-1 0 0,-1 0 0,1 0 0,-7 0 0,6 0 0,-2 0 0,0 0 0,3 0 0,-1 0 0,3 5 0,-1-5 0,-1 2 0,3-2 0,1 0 0,-5-2 0,3 2 0,6-6 0,-3 6 0,7-5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0:43.114"/>
    </inkml:context>
    <inkml:brush xml:id="br0">
      <inkml:brushProperty name="width" value="0.07938" units="cm"/>
      <inkml:brushProperty name="height" value="0.07938" units="cm"/>
    </inkml:brush>
  </inkml:definitions>
  <inkml:trace contextRef="#ctx0" brushRef="#br0">90-10 24575,'0'9'0,"-5"0"0,3 12 0,-16-10 0,12 11 0,-7-16 0,3 8 0,3-2 0,-2-1 0,0-2 0,7 3 0,2-5 0,-3 4 0,3-4 0,-6 3 0,6 1 0,6 6 0,-6 3 0,3-3 0,-3 5 0,0-7 0,2-6 0,0 4 0,14-8 0,-11 5 0,3-4 0,-2-4 0,2 10 0,-5-7 0,7 4 0,-6-2 0,6 0 0,-3 0 0,7 5 0,-3-1 0,-1 0 0,-4 1 0,-4-3 0,2 2 0,5-1 0,-7-1 0,10 5 0,-12-7 0,4 5 0,-1-3 0,-1 0 0,2 5 0,-4-3 0,0 4 0,0-2 0,0-4 0,0 6 0,0-6 0,0 0 0,0-3 0,0 7 0,0-2 0,0 5 0,0-7 0,0 0 0,0 3 0,0-5 0,0 5 0,0-6 0,-6 13 0,4-8 0,-3 11 0,9-13 0,-3 4 0,3 4 0,0-8 0,-4 7 0,6-7 0,-4 3 0,0-3 0,2-2 0,5 2 0,-3 0 0,4 1 0,-4-1 0,3-4 0,3-1 0,5-2 0,-2 3 0,3-1 0,-1 4 0,0-3 0,-1-5 0,-1 6 0,-9-6 0,10 7 0,-9-2 0,9 2 0,-12 0 0,-1 0 0,3-1 0,-6 3 0,8-1 0,-8-1 0,6 0 0,-6 2 0,0 2 0,0 5 0,0-2 0,0 7 0,-6-5 0,6 7 0,-4-9 0,4-2 0,0 1 0,0 0 0,0-2 0,0 2 0,0-5 0,0 1 0,0 0 0,0 3 0,8-5 0,-6 2 0,11-2 0,-9 4 0,6-4 0,-1 0 0,-2 4 0,7-8 0,-2 6 0,0-2 0,1-4 0,-1 1 0,3 3 0,0-3 0,-2 4 0,1-6 0,-10 5 0,11-3 0,-11 1 0,10-1 0,-7 1 0,5 2 0,-4 0 0,5 0 0,2 2 0,-1-7 0,3 6 0,-7-6 0,3 3 0,-3 4 0,-2-7 0,5 5 0,-1 2 0,-1-2 0,-1 2 0,-4 0 0,-2 13 0,-4-16 0,0 18 0,3-13 0,-1 0 0,6 4 0,-4-2 0,2-1 0,-2 2 0,-4-8 0,3 1 0,3 1 0,4-1 0,-4-1 0,1 3 0,1-1 0,7-1 0,-1 0 0,3-1 0,-3-1 0,3 2 0,-1-7 0,1 5 0,-4-5 0,7 0 0,-3 2 0,-2-2 0,-2 5 0,-1-5 0,14 2 0,-8 2 0,7 3 0,-11-5 0,-5-2 0,1 3 0,-2-1 0,-2 3 0,1-3 0,-1 1 0,-2 1 0,9-4 0,-7 7 0,8-7 0,-7 7 0,3-7 0,5 4 0,-7 1 0,8-2 0,-9 4 0,3-3 0,-2-2 0,1-2 0,-1 5 0,-2-5 0,0 4 0,-1-1 0,1-3 0,0 4 0,0-1 0,1-3 0,-5 7 0,4-5 0,-2 3 0,2-1 0,-1-1 0,3 1 0,4-2 0,-5 1 0,3 2 0,-2-3 0,3 0 0,-7 1 0,4-1 0,-2 0 0,7 3 0,-1-5 0,3 6 0,-5-6 0,5 5 0,-8 2 0,4 0 0,-2 0 0,-2-2 0,4 4 0,-2-2 0,-2-2 0,5-3 0,1 0 0,-2 5 0,-6 0 0,1 0 0,-1-2 0,3 2 0,-5-3 0,0 1 0,1-1 0,-4 1 0,6-1 0,-5 4 0,5-4 0,0 3 0,0-7 0,2 2 0,-1-2 0,1 5 0,-2-5 0,0 2 0,-1 3 0,3-5 0,-2 5 0,2-5 0,1 2 0,-1 0 0,7 1 0,-5-3 0,1 0 0,-1 0 0,-4 2 0,4-2 0,-7 4 0,7-4 0,-2 3 0,5 1 0,-1 1 0,3-1 0,-3-4 0,3 0 0,1 0 0,-3 3 0,1-3 0,-5 2 0,-1-2 0,2 0 0,-3 5 0,-3-5 0,-4 5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0:43.115"/>
    </inkml:context>
    <inkml:brush xml:id="br0">
      <inkml:brushProperty name="width" value="0.07938" units="cm"/>
      <inkml:brushProperty name="height" value="0.07938" units="cm"/>
    </inkml:brush>
  </inkml:definitions>
  <inkml:trace contextRef="#ctx0" brushRef="#br0">2241 12 24575,'-17'0'0,"-1"0"0,0 0 0,0 0 0,4 0 0,3 0 0,-3 0 0,3-3 0,-3 1 0,3-4 0,-6 6 0,-2 0 0,-6 0 0,12 6 0,-5-4 0,7 1 0,-9 2 0,2-2 0,-5 8 0,10-11 0,-5 5 0,6 1 0,-1-6 0,0 13 0,3-8 0,-3 4 0,-5-7 0,4 6 0,-4-2 0,7-1 0,-2 1 0,-5-1 0,0 3 0,4 3 0,-1-5 0,8-2 0,-7 2 0,3-3 0,-2 8 0,1-4 0,1-1 0,-2 2 0,-1-5 0,7 7 0,-2-7 0,3 0 0,-8 2 0,1-2 0,2 0 0,3 5 0,-3-3 0,7 9 0,-9-9 0,3 11 0,1-16 0,3 14 0,-5-14 0,-3 0 0,3 0 0,-3 0 0,1 0 0,4 0 0,-5 0 0,3 0 0,-3 0 0,1 0 0,2 0 0,0 0 0,-3 0 0,0 0 0,6 0 0,-6 0 0,7 5 0,-6-5 0,6 6 0,-2-6 0,-5 0 0,3 0 0,-7 5 0,5-5 0,-5 8 0,6-8 0,-1 0 0,2 3 0,-3 5 0,0 3 0,3-3 0,0 2 0,4-1 0,-6-4 0,13 3 0,-5 0 0,5 3 0,0 0 0,0 3 0,0-1 0,0-2 0,0 0 0,0 2 0,-4-8 0,0 7 0,1-5 0,-4 4 0,7 0 0,-11-3 0,9 0 0,-5-2 0,3 4 0,-3-2 0,-4 1 0,-3 1 0,3 1 0,-3-3 0,8 3 0,-3-11 0,7 11 0,-10-8 0,3 5 0,-2-6 0,-5 6 0,3-2 0,-6 5 0,8-6 0,-2 0 0,-1 6 0,8-3 0,-3-2 0,7 5 0,-10-9 0,10 7 0,-9-7 0,4 1 0,-5-3 0,-1 0 0,9 8 0,-10-8 0,9 8 0,-8-5 0,2 0 0,-1-1 0,4 6 0,-1-8 0,0 11 0,-3-11 0,1 6 0,2 1 0,-2-7 0,11 11 0,-5-5 0,5 7 0,-4-5 0,-3 1 0,-8-9 0,3 13 0,1-13 0,4 11 0,-4-11 0,11 13 0,-14-13 0,14 8 0,-11 1 0,9 1 0,-5 4 0,3-4 0,-1 1 0,5 3 0,0-4 0,0 4 0,0-1 0,0-2 0,0 0 0,0 8 0,0-8 0,0 8 0,0-9 0,0 1 0,0 0 0,0 3 0,-4-9 0,1 8 0,-8-7 0,-2 5 0,-5 2 0,0-7 0,0 5 0,6-11 0,3 10 0,-2-7 0,5 2 0,-6-5 0,-1 0 0,2 0 0,-8 0 0,11-5 0,-9 2 0,11 0 0,-5 3 0,-3 0 0,5 0 0,-6 0 0,3 0 0,-1 3 0,8 5 0,-9-2 0,10 7 0,-5-8 0,0 1 0,7 5 0,-10-3 0,12 3 0,-11-6 0,9 6 0,-2-6 0,4 9 0,0-1 0,0-2 0,0 0 0,4 2 0,6-7 0,-7 4 0,9-1 0,-10 2 0,3-1 0,-5 4 0,0-4 0,0 4 0,0-3 0,0 0 0,-5-3 0,3 2 0,-2-4 0,4 10 0,-8-2 0,8 4 0,-3-7 0,3 0 0,0 3 0,0-3 0,-10-4 0,10 4 0,-11-11 0,4 6 0,-4-6 0,-2 0 0,1 5 0,-1-2 0,2 2 0,-3-5 0,3 0 0,0 0 0,-3 0 0,7 3 0,-2-1 0,0 4 0,5-6 0,-3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0:43.116"/>
    </inkml:context>
    <inkml:brush xml:id="br0">
      <inkml:brushProperty name="width" value="0.07938" units="cm"/>
      <inkml:brushProperty name="height" value="0.07938" units="cm"/>
    </inkml:brush>
  </inkml:definitions>
  <inkml:trace contextRef="#ctx0" brushRef="#br0">0 137 24575,'30'0'0,"-6"-7"0,-6 7 0,3-12 0,-3 8 0,3-6 0,-10-1 0,7-3 0,-2 10 0,-5-3 0,4 7 0,-2-7 0,10 7 0,-14-18 0,9 18 0,-9-18 0,6 18 0,1-7 0,-2 7 0,-1 0 0,-4-7 0,2 3 0,2-3 0,5 7 0,0 0 0,2 0 0,-5 0 0,-6 7 0,-6 4 0,-3 7 0,0-4 0,0 4 0,6-7 0,-3 3 0,10-3 0,-8-1 0,8 2 0,-2-8 0,-2 3 0,0 0 0,-6 4 0,6-4 0,-9 7 0,15-10 0,-15 10 0,12-7 0,-2 8 0,4-8 0,1-7 0,3 0 0,-9 0 0,9-7 0,-6 3 0,3-7 0,0 11 0,-6-3 0,3-1 0,-12-10 0,15 10 0,-9 1 0,3-8 0,5 11 0,-7-14 0,8 10 0,-1-6 0,-1 6 0,5 0 0,-13-11 0,10 11 0,-8-3 0,8 7 0,-1 0 0,2 0 0,-1 0 0,-4 0 0,7 0 0,-6 0 0,3 0 0,-6 0 0,-3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0:43.117"/>
    </inkml:context>
    <inkml:brush xml:id="br0">
      <inkml:brushProperty name="width" value="0.07938" units="cm"/>
      <inkml:brushProperty name="height" value="0.07938" units="cm"/>
    </inkml:brush>
  </inkml:definitions>
  <inkml:trace contextRef="#ctx0" brushRef="#br0">1 76 24575,'8'-5'0,"-2"-6"0,11 11 0,-2-10 0,4 8 0,-5-7 0,-1 9 0,-3-6 0,-1 6 0,1 0 0,0 0 0,-4-5 0,-1 5 0,3-5 0,0 5 0,2-7 0,-1 7 0,1-4 0,3-1 0,0 3 0,3-3 0,-5 5 0,1 0 0,-8 5 0,3-3 0,1 7 0,-4-2 0,6-2 0,-6 6 0,9-6 0,3 1 0,-7 4 0,5-10 0,-14 11 0,7-8 0,-1 4 0,3 0 0,-1 0 0,-2 2 0,3-9 0,-9 9 0,10-6 0,-6 1 0,6-4 0,-3 0 0,5 0 0,-2-4 0,1 1 0,1 1 0,1 2 0,-3 0 0,-1 0 0,-1 0 0,7 0 0,-1-7 0,3 7 0,-1-4 0,-3-1 0,-3 2 0,3-1 0,-1 4 0,15 0 0,-14-5 0,8 3 0,-11-3 0,1 5 0,-7-5 0,4 3 0,-2 0 0,4 2 0,-1-7 0,-1 7 0,2-7 0,-1 7 0,1 0 0,-1 0 0,1 0 0,-7-5 0,7 5 0,-4-6 0,-2 6 0,0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7:13.860"/>
    </inkml:context>
    <inkml:brush xml:id="br0">
      <inkml:brushProperty name="width" value="0.07938" units="cm"/>
      <inkml:brushProperty name="height" value="0.07938" units="cm"/>
    </inkml:brush>
  </inkml:definitions>
  <inkml:trace contextRef="#ctx0" brushRef="#br0">2566 1 24575,'0'3'0,"0"2"0,0 4 0,0 4 0,0-6 0,3 0 0,-3 1 0,7-3 0,-7 2 0,0 3 0,5-2 0,-3 1 0,3 2 0,-5-4 0,0 3 0,0-6 0,5 4 0,-2-1 0,1 1 0,-4 2 0,0 0 0,0 0 0,0-3 0,0 0 0,0 1 0,0 2 0,0-3 0,0 6 0,0-4 0,0-1 0,0 2 0,-4 0 0,1 0 0,-2-1 0,5-1 0,0 2 0,-5-2 0,3-2 0,-10 0 0,6 1 0,-6-2 0,-5 0 0,7 0 0,-4 2 0,6-1 0,-9-2 0,9 1 0,-23 5 0,16-8 0,-10 9 0,13-9 0,10 5 0,-14 1 0,10-4 0,0 7 0,2-4 0,4 1 0,-13-1 0,13 0 0,-10 3 0,6 0 0,-6 3 0,10-6 0,-7 8 0,1-3 0,2 1 0,-4-1 0,3 10 0,10-10 0,-3 11 0,1-11 0,-3-2 0,0 0 0,0 0 0,0-1 0,7-6 0,-7 5 0,6-4 0,-6 4 0,4-1 0,-1 1 0,7-3 0,-6 2 0,-1 3 0,4-3 0,-7-1 0,10 1 0,-7 3 0,7-5 0,-4 7 0,7-5 0,-1 4 0,0-2 0,-6-1 0,4 4 0,-8-5 0,13 4 0,-5-4 0,2 3 0,-3 0 0,-1-8 0,-3 8 0,2-5 0,-2 5 0,3-3 0,-4 3 0,6-2 0,-7-3 0,4 2 0,-7 1 0,0-1 0,0 1 0,0 1 0,0-4 0,0 8 0,0-4 0,0 6 0,5-5 0,-5 2 0,5-4 0,-5-1 0,0 3 0,0 0 0,0-3 0,0 4 0,0-7 0,-5 1 0,5 3 0,-7-4 0,7 2 0,0 1 0,-5-2 0,2 5 0,1-3 0,-6 3 0,8-2 0,-4-3 0,4 2 0,0 1 0,-8-3 0,6-1 0,-8-4 0,10 8 0,-7-3 0,1-3 0,6 6 0,-9-6 0,1 1 0,1 1 0,2-1 0,-3 0 0,4 4 0,-9-2 0,6 3 0,-3-4 0,5 1 0,-7-5 0,3 8 0,-1-4 0,2-1 0,3 5 0,-7-8 0,7 2 0,-5 3 0,0-5 0,6 5 0,-9-3 0,1 1 0,-3 1 0,10 2 0,-7-4 0,7 5 0,-7-4 0,-1 5 0,1-4 0,0-1 0,6 2 0,-5-3 0,3 3 0,4 0 0,-9-5 0,6 5 0,-3 0 0,3-3 0,-6 3 0,8-2 0,-7 0 0,-1 1 0,1-1 0,3 4 0,-11-2 0,7 3 0,-3-6 0,1 3 0,-3 0 0,11-3 0,-8 1 0,6 2 0,3-2 0,-11 1 0,10 4 0,-10-5 0,4 3 0,1-3 0,0 2 0,7 2 0,-9-7 0,8 8 0,-6-5 0,7 6 0,-2-3 0,2-2 0,0 1 0,-2 0 0,-3 0 0,5 2 0,0-4 0,0 2 0,5 0 0,-12-3 0,7 3 0,-7 0 0,-1 0 0,1-2 0,7 2 0,-8-5 0,9 2 0,-11-2 0,5 0 0,-4 0 0,8 5 0,-6-5 0,5 2 0,-5-2 0,2 0 0,-3 3 0,-1 2 0,9 2 0,-5-2 0,8 0 0,-4-2 0,-1 9 0,2-7 0,-7 5 0,-1-5 0,1 0 0,0 0 0,5 0 0,-3-3 0,2 6 0,1-3 0,-3-3 0,3 3 0,2-2 0,-5 2 0,3-1 0,-8 4 0,10-1 0,-5 3 0,8-5 0,-3 2 0,0-1 0,2-2 0,-6 1 0,1 3 0,-4-6 0,0 8 0,-1-10 0,1 5 0,0 0 0,0-3 0,5 6 0,-3-3 0,2 0 0,-4 0 0,-1-3 0,9 3 0,-9 0 0,13 2 0,-5 1 0,5-1 0,0-2 0,-7 0 0,7 0 0,-12-5 0,12 10 0,-17-5 0,9-2 0,-9 4 0,5-7 0,0 8 0,-1-8 0,3 4 0,-4-4 0,1 5 0,3-2 0,-2 4 0,0 3 0,-1-7 0,-4 4 0,3-5 0,-9-2 0,11 6 0,-8-4 0,6 5 0,-1 3 0,-10 3 0,6-4 0,-3-3 0,7 1 0,5-5 0,5 6 0,2-4 0,-6-4 0,6 8 0,-2-3 0,1-3 0,-4 6 0,0-5 0,-1 4 0,9 3 0,-12-8 0,7 6 0,-8-8 0,4 7 0,4-5 0,0 3 0,0 1 0,-8-2 0,1 1 0,7 3 0,-15-8 0,8 2 0,-5-2 0,2 5 0,5-5 0,4 2 0,-7-2 0,3 0 0,-2 0 0,-3 3 0,5 0 0,-2-1 0,-3-2 0,5 0 0,-2 3 0,0 1 0,-8 2 0,13-1 0,-13-1 0,13-1 0,-10 5 0,5-4 0,-4 1 0,2 3 0,-1-6 0,3 8 0,2-10 0,10 7 0,-13-7 0,13 8 0,-12-3 0,5-1 0,-1 2 0,-4-6 0,12 7 0,-7-7 0,-3 2 0,-2-2 0,2 0 0,-3 0 0,1 0 0,-2 0 0,-1 0 0,0 0 0,-7 0 0,7 0 0,-2 0 0,0 0 0,2 0 0,1 0 0,1 5 0,1-5 0,-3 3 0,5-3 0,0 0 0,-4-3 0,1 3 0,9-7 0,-4 7 0,8-5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7:13.861"/>
    </inkml:context>
    <inkml:brush xml:id="br0">
      <inkml:brushProperty name="width" value="0.07938" units="cm"/>
      <inkml:brushProperty name="height" value="0.07938" units="cm"/>
    </inkml:brush>
  </inkml:definitions>
  <inkml:trace contextRef="#ctx0" brushRef="#br0">105-10 24575,'0'11'0,"-6"-1"0,4 15 0,-19-12 0,14 12 0,-8-18 0,4 10 0,2-4 0,-2 1 0,1-4 0,8 4 0,2-6 0,-4 5 0,4-4 0,-7 1 0,7 4 0,7 5 0,-7 5 0,4-5 0,-4 8 0,0-11 0,2-5 0,1 5 0,15-10 0,-12 5 0,4-4 0,-4-4 0,3 11 0,-5-9 0,8 5 0,-8-1 0,8-1 0,-4 0 0,8 6 0,-2-1 0,-3 0 0,-4 1 0,-5-4 0,3 4 0,6-3 0,-9-1 0,12 7 0,-14-9 0,4 6 0,0-4 0,-1 1 0,1 5 0,-4-3 0,0 4 0,0-1 0,0-5 0,0 5 0,0-5 0,0 0 0,0-4 0,0 8 0,0-2 0,0 5 0,0-7 0,0 0 0,0 3 0,0-7 0,0 7 0,0-6 0,-7 14 0,5-9 0,-4 12 0,10-14 0,-2 4 0,3 5 0,-1-10 0,-4 9 0,7-9 0,-5 5 0,0-5 0,3-2 0,6 3 0,-4 0 0,4-1 0,-4 1 0,4-5 0,3-1 0,6-3 0,-3 4 0,4-1 0,-1 4 0,0-4 0,-2-5 0,0 8 0,-11-8 0,12 8 0,-11-2 0,10 2 0,-13 0 0,-1 0 0,3 0 0,-7 2 0,9-1 0,-9-1 0,7 0 0,-7 3 0,0 3 0,0 4 0,0-2 0,0 9 0,-7-6 0,7 7 0,-5-9 0,5-4 0,0 3 0,0-2 0,0-1 0,0 3 0,0-7 0,0 1 0,0 1 0,0 3 0,9-6 0,-6 3 0,13-3 0,-13 5 0,9-5 0,-1 0 0,-2 5 0,7-9 0,-2 7 0,-1-4 0,3-4 0,-3 2 0,6 4 0,-2-4 0,-1 3 0,-1-6 0,-10 7 0,13-4 0,-13 1 0,11-1 0,-8 0 0,6 4 0,-5-2 0,7 1 0,1 3 0,-1-8 0,4 5 0,-9-5 0,5 2 0,-4 6 0,-3-8 0,6 5 0,-1 3 0,-1-4 0,-2 4 0,-4 0 0,-2 14 0,-5-18 0,0 21 0,4-15 0,-2 0 0,8 4 0,-6-1 0,3-3 0,-3 4 0,-4-10 0,4 2 0,3-1 0,5 0 0,-5 0 0,1 3 0,2-3 0,7 0 0,-1 0 0,4 0 0,-4-2 0,4 1 0,-1-7 0,0 6 0,-3-6 0,7 0 0,-3 3 0,-2-3 0,-3 5 0,-1-5 0,16 3 0,-8 2 0,7 3 0,-13-5 0,-5-3 0,0 3 0,-2 0 0,-2 2 0,2-2 0,-2-1 0,-3 3 0,12-5 0,-9 9 0,8-9 0,-6 8 0,3-8 0,5 5 0,-7 1 0,8-4 0,-10 7 0,3-4 0,-1-3 0,1-2 0,-2 6 0,-2-6 0,0 5 0,-1-2 0,1-3 0,-1 5 0,2-2 0,0-3 0,-5 8 0,4-5 0,-3 2 0,3 0 0,-1-1 0,3 1 0,5-3 0,-6 1 0,4 2 0,-3-2 0,4-1 0,-8 2 0,4-2 0,-2 1 0,9 3 0,-3-6 0,5 7 0,-7-7 0,7 6 0,-9 2 0,3 0 0,-1 0 0,-3-2 0,4 5 0,-1-4 0,-2-1 0,4-4 0,3 1 0,-4 5 0,-6 1 0,1-2 0,-1-1 0,4 2 0,-8-3 0,2 1 0,1-1 0,-5 1 0,7-1 0,-5 3 0,5-3 0,0 3 0,-1-8 0,3 3 0,0-3 0,0 6 0,-2-6 0,0 2 0,-1 3 0,4-5 0,-4 6 0,3-6 0,2 3 0,-2-1 0,9 1 0,-7-3 0,3 0 0,-3 0 0,-4 3 0,5-3 0,-9 5 0,9-5 0,-3 3 0,7 2 0,-3 1 0,5-1 0,-4-5 0,4 0 0,0 0 0,-2 2 0,-1-2 0,-4 4 0,-2-4 0,3 0 0,-4 5 0,-3-5 0,-5 6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7:13.862"/>
    </inkml:context>
    <inkml:brush xml:id="br0">
      <inkml:brushProperty name="width" value="0.07938" units="cm"/>
      <inkml:brushProperty name="height" value="0.07938" units="cm"/>
    </inkml:brush>
  </inkml:definitions>
  <inkml:trace contextRef="#ctx0" brushRef="#br0">2616 14 24575,'-21'0'0,"1"0"0,-2 0 0,2 0 0,3 0 0,4 0 0,-3 0 0,3-3 0,-3-1 0,3-2 0,-7 6 0,-2 0 0,-7 0 0,14 6 0,-6-2 0,8-1 0,-11 3 0,3-3 0,-5 10 0,10-13 0,-5 6 0,8 1 0,-2-7 0,-1 15 0,5-9 0,-4 4 0,-7-7 0,6 6 0,-5-2 0,8-1 0,-3 1 0,-4-2 0,-2 5 0,7 3 0,-3-7 0,9 0 0,-6 0 0,2-2 0,-3 9 0,3-5 0,0-1 0,-3 3 0,0-7 0,8 9 0,-2-9 0,2 0 0,-8 4 0,1-4 0,2 0 0,4 7 0,-4-4 0,8 10 0,-10-10 0,4 13 0,0-19 0,3 16 0,-5-16 0,-3 0 0,3 0 0,-3 0 0,1 0 0,4 0 0,-5 0 0,3 0 0,-3 0 0,1 0 0,2 0 0,0 0 0,-3 0 0,0 0 0,6 0 0,-6 0 0,8 6 0,-8-6 0,9 6 0,-4-6 0,-5 0 0,3 0 0,-8 7 0,5-7 0,-4 9 0,6-9 0,-2 0 0,3 3 0,-3 6 0,0 4 0,3-3 0,0 2 0,6-2 0,-9-4 0,16 3 0,-6 1 0,6 3 0,0-1 0,0 4 0,0-1 0,0-2 0,0 0 0,0 2 0,-5-8 0,0 6 0,2-4 0,-4 4 0,7 0 0,-13-5 0,10 2 0,-5-3 0,3 5 0,-3-3 0,-5 1 0,-3 2 0,3 1 0,-3-3 0,8 2 0,-2-12 0,7 13 0,-10-10 0,3 7 0,-3-8 0,-6 8 0,3-4 0,-5 7 0,8-7 0,-2 0 0,-2 7 0,10-4 0,-4-2 0,9 6 0,-12-10 0,12 6 0,-11-6 0,4 0 0,-4-3 0,-2 0 0,10 10 0,-11-10 0,10 9 0,-9-5 0,2-1 0,-1-1 0,4 8 0,0-10 0,-1 13 0,-2-13 0,0 6 0,2 3 0,-2-9 0,13 13 0,-5-6 0,5 8 0,-5-5 0,-3-1 0,-10-9 0,5 16 0,-1-16 0,6 13 0,-5-13 0,13 15 0,-16-15 0,16 10 0,-13-1 0,11 3 0,-7 5 0,5-5 0,-1 1 0,5 3 0,0-4 0,0 4 0,0-1 0,0-2 0,0-1 0,0 11 0,0-11 0,0 11 0,0-11 0,0 1 0,0 0 0,0 2 0,-6-9 0,3 10 0,-10-10 0,-2 7 0,-7 3 0,2-10 0,-2 7 0,9-13 0,3 12 0,-3-9 0,5 4 0,-5-7 0,-3 0 0,3 0 0,-8 0 0,11-7 0,-9 4 0,11 0 0,-5 3 0,-3 0 0,6 0 0,-8 0 0,4 0 0,-1 3 0,9 7 0,-10-4 0,11 10 0,-5-10 0,-1 0 0,9 7 0,-12-4 0,14 4 0,-13-6 0,11 5 0,-3-6 0,5 10 0,0 0 0,0-3 0,0-1 0,5 4 0,6-10 0,-7 6 0,10-2 0,-12 3 0,4-1 0,-6 4 0,0-4 0,0 5 0,0-5 0,0 1 0,-6-4 0,4 3 0,-3-5 0,5 12 0,-9-3 0,9 5 0,-4-8 0,4 0 0,0 2 0,0-2 0,-11-4 0,11 4 0,-13-13 0,4 7 0,-4-7 0,-2 0 0,1 6 0,-1-3 0,2 3 0,-3-6 0,3 0 0,0 0 0,-3 0 0,8 3 0,-2 0 0,-1 4 0,6-7 0,-3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80"/>
    </inkml:context>
    <inkml:brush xml:id="br0">
      <inkml:brushProperty name="width" value="0.05292" units="cm"/>
      <inkml:brushProperty name="height" value="0.05292" units="cm"/>
    </inkml:brush>
  </inkml:definitions>
  <inkml:trace contextRef="#ctx0" brushRef="#br0">1 28 24575,'4'-3'0,"-1"0"0,6 3 0,0-3 0,1 2 0,-3-3 0,0 4 0,-2-2 0,0 2 0,0 0 0,0 0 0,-2-2 0,1 2 0,-1-2 0,1 2 0,2-2 0,-1 1 0,-1 0 0,4 0 0,-1 0 0,1-1 0,-1 2 0,-2 0 0,-3 2 0,3-1 0,-3 1 0,2 1 0,1-1 0,-4 2 0,7-2 0,0 0 0,-3 2 0,2-4 0,-7 3 0,4-2 0,-1 3 0,2-3 0,0 2 0,-2 1 0,1-4 0,-4 3 0,5-2 0,-2 1 0,1-2 0,1 0 0,1 0 0,-2-2 0,3 1 0,-1-1 0,0 2 0,0 0 0,-1 0 0,0 0 0,2 0 0,1-1 0,1 1 0,-1-2 0,0 0 0,-4 1 0,3-1 0,-1 2 0,9 0 0,-9-1 0,7 1 0,-9-2 0,2 2 0,-3-3 0,1 3 0,-2-1 0,3 1 0,0-2 0,0 2 0,0-2 0,0 2 0,0 0 0,0 0 0,0 0 0,-2-2 0,1 2 0,-1-3 0,-1 3 0,0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7:13.863"/>
    </inkml:context>
    <inkml:brush xml:id="br0">
      <inkml:brushProperty name="width" value="0.07938" units="cm"/>
      <inkml:brushProperty name="height" value="0.07938" units="cm"/>
    </inkml:brush>
  </inkml:definitions>
  <inkml:trace contextRef="#ctx0" brushRef="#br0">0 160 24575,'36'0'0,"-9"-8"0,-6 8 0,3-14 0,-3 10 0,4-9 0,-12 1 0,8-5 0,-2 13 0,-6-5 0,4 9 0,-2-8 0,12 8 0,-16-21 0,10 21 0,-11-21 0,8 21 0,0-8 0,-1 8 0,-2 0 0,-5-8 0,3 3 0,2-3 0,6 8 0,0 0 0,3 0 0,-7 0 0,-7 8 0,-6 5 0,-4 8 0,0-5 0,0 5 0,7-8 0,-3 4 0,10-5 0,-7 1 0,7 0 0,-1-8 0,-2 3 0,0 0 0,-7 5 0,6-5 0,-10 9 0,17-13 0,-17 13 0,15-9 0,-5 9 0,7-9 0,0-8 0,5 0 0,-12 0 0,11-8 0,-6 4 0,2-9 0,0 13 0,-7-4 0,5 0 0,-15-13 0,17 13 0,-10 0 0,3-9 0,7 13 0,-9-16 0,9 11 0,0-7 0,-2 8 0,6-1 0,-14-13 0,10 14 0,-9-4 0,9 8 0,0 0 0,1 0 0,-1 0 0,-3 0 0,7 0 0,-7 0 0,3 0 0,-6 0 0,-5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4:07:13.864"/>
    </inkml:context>
    <inkml:brush xml:id="br0">
      <inkml:brushProperty name="width" value="0.07938" units="cm"/>
      <inkml:brushProperty name="height" value="0.07938" units="cm"/>
    </inkml:brush>
  </inkml:definitions>
  <inkml:trace contextRef="#ctx0" brushRef="#br0">1 89 24575,'9'-6'0,"-2"-7"0,13 13 0,-2-11 0,4 9 0,-6-9 0,0 11 0,-5-8 0,0 8 0,0 0 0,1 0 0,-5-6 0,-1 6 0,3-5 0,0 5 0,3-8 0,-2 8 0,2-5 0,3-1 0,1 4 0,3-4 0,-6 6 0,0 0 0,-8 6 0,3-4 0,1 9 0,-4-3 0,6-3 0,-6 9 0,10-9 0,4 3 0,-9 3 0,6-11 0,-16 13 0,10-10 0,-4 5 0,5 1 0,-2-1 0,-2 2 0,4-10 0,-11 11 0,11-8 0,-6 2 0,6-5 0,-2 0 0,5 0 0,-3-5 0,2 2 0,1 0 0,2 3 0,-5 0 0,0 0 0,-2 0 0,9 0 0,-2-8 0,4 8 0,-2-5 0,-3 0 0,-3 1 0,3 0 0,-1 4 0,17 0 0,-15-6 0,9 3 0,-14-2 0,2 5 0,-8-6 0,4 4 0,-2-1 0,4 3 0,0-8 0,-2 8 0,3-8 0,-2 8 0,2 0 0,-1 0 0,0 0 0,-6-5 0,6 5 0,-4-9 0,-3 9 0,1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81"/>
    </inkml:context>
    <inkml:brush xml:id="br0">
      <inkml:brushProperty name="width" value="0.05292" units="cm"/>
      <inkml:brushProperty name="height" value="0.05292" units="cm"/>
    </inkml:brush>
  </inkml:definitions>
  <inkml:trace contextRef="#ctx0" brushRef="#br0">1 52 24575,'3'0'0,"1"-2"0,-2 2 0,1-2 0,0 1 0,-2-1 0,3 0 0,-2 1 0,2 0 0,-1 1 0,0-1 0,1 1 0,0-2 0,-1 1 0,5-1 0,-2 2 0,3 0 0,-5 0 0,-1 0 0,0 2 0,0-1 0,-2 1 0,4-1 0,-1 1 0,1 0 0,-1 0 0,0 0 0,1-1 0,-2 1 0,0-2 0,1 0 0,-3 1 0,2-1 0,0 1 0,-2 1 0,2-2 0,-1 1 0,1-1 0,0 0 0,0 0 0,0 0 0,4 0 0,-4-1 0,1 1 0,0-3 0,-2 3 0,1-1 0,2 1 0,-1 0 0,0-2 0,1 1 0,-4 0 0,2 0 0,1-1 0,0-1 0,2 3 0,-2-3 0,4 1 0,-2-3 0,-1 4 0,1-2 0,0 0 0,-1 1 0,1-1 0,-3 3 0,2-4 0,-1 2 0,-3 0 0,3-1 0,-3 1 0,1 0 0,1 2 0,-1-2 0,2 1 0,1 0 0,-1 1 0,-1 0 0,2 0 0,-3 1 0,3 0 0,-4 0 0,3-1 0,-1 0 0,2 1 0,-2 0 0,2 0 0,-1 1 0,0-1 0,0 0 0,1 1 0,-2-1 0,0-1 0,1 0 0,-1 1 0,2 0 0,-3 1 0,2-1 0,-2 0 0,2 0 0,-1 1 0,0-2 0,0 3 0,0-3 0,1 1 0,-1-1 0,1 2 0,0-2 0,-2 2 0,3-2 0,-1 3 0,0-3 0,0 1 0,1-1 0,-3 0 0,4 0 0,-3 2 0,0-1 0,1 1 0,-1-1 0,0 0 0,2 1 0,-1 1 0,0-2 0,1 0 0,-1-1 0,0 1 0,-1 2 0,1-1 0,0-1 0,-1 0 0,2-1 0,-2 2 0,2-1 0,-1 1 0,0 1 0,1-2 0,-1 3 0,2 0 0,-1-2 0,0 1 0,-2-1 0,2 0 0,-2 1 0,3 0 0,-2-1 0,-2 0 0,2 1 0,-1 0 0,0-1 0,0-1 0,1 2 0,-1-2 0,0 1 0,1-1 0,-1 0 0,0-1 0,-1 4 0,-1-2 0,0 0 0,2 0 0,-1-1 0,1 1 0,-2 1 0,3-2 0,-1-1 0,5 0 0,2 0 0,11 0 0,-4-1 0,5-1 0,-7-2 0,-4 2 0,-2-1 0,-2 2 0,0-3 0,-1 1 0,5-3 0,-4 2 0,4-4 0,-4 2 0,0-1 0,-4 4 0,1 1 0,-1 0 0,3 0 0,-2 0 0,-2-1 0,2 1 0,-2 1 0,2 1 0,3 0 0,-1 0 0,5 0 0,-6 0 0,-1 0 0,1 0 0,-2 0 0,3 0 0,-2 0 0,-1 0 0,2 1 0,0-1 0,0 2 0,-1-1 0,-1-1 0,1 2 0,1-2 0,0 0 0,-3 1 0,2-1 0,-1 0 0,2-3 0,4 2 0,-2-4 0,1 5 0,0-5 0,-4 2 0,1 1 0,5-4 0,-6 3 0,7-4 0,-7 6 0,0-4 0,2 4 0,-4-1 0,3 1 0,-3-1 0,0 1 0,0-3 0,2 4 0,1-4 0,3 2 0,0-1 0,1 2 0,-3 0 0,0 1 0,-2 1 0,2-1 0,-1 2 0,0-2 0,-2 3 0,1-2 0,-1 3 0,0-2 0,1 2 0,-2-3 0,1 1 0,-1 0 0,1-1 0,-2 2 0,2-1 0,1-1 0,-1 2 0,0-3 0,1 3 0,-2-3 0,1 2 0,-2 0 0,2 1 0,0 0 0,2-2 0,-4 0 0,2 0 0,-1 0 0,2-1 0,-1 1 0,0 0 0,0 2 0,0-3 0,0 2 0,1-2 0,-1 3 0,1-2 0,-1 1 0,0-1 0,1-1 0,1 0 0,4 1 0,-3 0 0,8-1 0,5 0 0,4-2 0,15-2 0,-13-1 0,4 0 0,-18 2 0,-1 2 0,-6 0 0,-1-1 0,2 2 0,-2-1 0,3 1 0,-4-3 0,2 2 0,-1 0 0,5-3 0,2 2 0,4-2 0,-3 1 0,-1 0 0,-2 1 0,-2-2 0,0 2 0,1-2 0,-2 2 0,0-2 0,-2 3 0,0 0 0,-1-1 0,0 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82"/>
    </inkml:context>
    <inkml:brush xml:id="br0">
      <inkml:brushProperty name="width" value="0.07056" units="cm"/>
      <inkml:brushProperty name="height" value="0.07056" units="cm"/>
    </inkml:brush>
  </inkml:definitions>
  <inkml:trace contextRef="#ctx0" brushRef="#br0">1 11 24575,'15'0'0,"-5"0"0,-4 0 0,1 0 0,-3 0 0,2-1 0,-1 0 0,-1-1 0,0 2 0,0 0 0,0 0 0,0 0 0,1 0 0,-1 0 0,2 0 0,-1 0 0,0-1 0,1 0 0,-3-1 0,1 2 0,0-2 0,0 2 0,1 0 0,-1 0 0,2 0 0,-1 0 0,1 0 0,-2 0 0,3 2 0,-3-2 0,4 1 0,-4 0 0,3 1 0,-3 2 0,0-2 0,2 1 0,-3-2 0,3 4 0,-4-2 0,2 1 0,1-1 0,-3 0 0,2-2 0,-2 2 0,1-1 0,0 0 0,-3 3 0,3-4 0,-2 4 0,2-3 0,1 0 0,0-1 0,1 2 0,-2-2 0,3 2 0,0-3 0,1 3 0,-2-3 0,2 2 0,-2-2 0,-1 0 0,2 0 0,-1 0 0,0 0 0,-1 0 0,-1 0 0,3-2 0,0 2 0,2-2 0,-5 2 0,6 0 0,-4-1 0,1 1 0,0-1 0,-1 1 0,1-3 0,-2 3 0,0-2 0,1 2 0,2 0 0,1 0 0,-1 0 0,-1 2 0,-1-2 0,1 3 0,0-3 0,2 1 0,4-1 0,-6 3 0,6-3 0,-8 3 0,5-2 0,-4 0 0,1 0 0,-3 1 0,1 1 0,2 0 0,-3-1 0,1 0 0,1 2 0,-1-2 0,2 2 0,-1-1 0,1 1 0,-2-1 0,0 0 0,-1 1 0,-2 0 0,-1-2 0,2 1 0,-1 1 0,1-1 0,-2 1 0,0-1 0,0 0 0,0 1 0,0 0 0,1 0 0,0 1 0,0-2 0,-1 0 0,0 1 0,3-1 0,-1 0 0,4 1 0,-1-2 0,1-2 0,-2 0 0,0 2 0,1-1 0,-1 1 0,0-2 0,1 0 0,-2 0 0,2 0 0,-1 0 0,0 0 0,0 0 0,-1 1 0,0-1 0,-3 3 0,6-3 0,-5 3 0,7-2 0,-5 1 0,5-1 0,-2 1 0,1 2 0,-2 1 0,2-3 0,-2 2 0,1-3 0,-2 2 0,0-1 0,1 1 0,-2-2 0,2 3 0,-1-2 0,-2 1 0,3-3 0,-4 3 0,4 0 0,-1-1 0,-2 2 0,0-1 0,2 0 0,-1 1 0,2-2 0,0 0 0,-1-1 0,-2 2 0,3-2 0,-3 2 0,2-2 0,-1 3 0,0-1 0,0 0 0,0 1 0,0-2 0,1 0 0,-4 1 0,4 0 0,-4-1 0,4 0 0,-3 2 0,2-2 0,-2 2 0,1 0 0,-2 3 0,1-5 0,-1 3 0,3-2 0,-1 3 0,-2-3 0,2 2 0,-2 3 0,2-3 0,-1 5 0,0-6 0,-1 0 0,2 0 0,-1 0 0,1 0 0,-2 0 0,0 0 0,0-1 0,0 0 0,0 1 0,0 0 0,0-2 0,0 3 0,0-3 0,1 2 0,0-1 0,2-2 0,-2 2 0,3-2 0,-4 2 0,2-1 0,-2 1 0,0 1 0,0-2 0,0 2 0,0 0 0,0-2 0,0 3 0,0-3 0,0 2 0,0 0 0,0 0 0,0 2 0,0-1 0,0-1 0,0-1 0,-2-1 0,2 0 0,-2 1 0,2-1 0,0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83"/>
    </inkml:context>
    <inkml:brush xml:id="br0">
      <inkml:brushProperty name="width" value="0.05292" units="cm"/>
      <inkml:brushProperty name="height" value="0.05292" units="cm"/>
    </inkml:brush>
  </inkml:definitions>
  <inkml:trace contextRef="#ctx0" brushRef="#br0">1047 1 24575,'0'0'0,"0"3"0,0 1 0,0 0 0,0-1 0,2-1 0,-2 2 0,3-2 0,-3 0 0,0 2 0,2-1 0,-2 0 0,2 2 0,-2-3 0,0 1 0,0 0 0,3-1 0,-3 1 0,3 1 0,-3-1 0,0 0 0,0 1 0,0 0 0,0-2 0,0 0 0,0 3 0,0-2 0,0 1 0,0 0 0,0-1 0,0 1 0,-3 0 0,3-1 0,-3 1 0,3-2 0,0 3 0,-2-3 0,2 1 0,-5-1 0,3 1 0,-3-2 0,-3 1 0,5 1 0,-4-1 0,5-1 0,-5 2 0,4-1 0,-12 1 0,11-1 0,-6 0 0,5 0 0,2 1 0,-2-1 0,3 1 0,0 1 0,-1-2 0,2 1 0,-3 0 0,4-1 0,-5 2 0,5 0 0,-4 1 0,4-2 0,-4 2 0,2-1 0,-1 2 0,1-2 0,0 4 0,4-3 0,-1 4 0,0-5 0,-1 1 0,0-2 0,0 0 0,0 1 0,3-2 0,-3 0 0,2 0 0,-2 1 0,3-1 0,-2 2 0,3-1 0,-4-1 0,2 1 0,1 0 0,-3-2 0,4 3 0,-4-1 0,5-1 0,-2 2 0,2 0 0,0-1 0,0 2 0,-3-3 0,3 3 0,-4-3 0,5 3 0,-3-2 0,3 0 0,-2 0 0,-1-1 0,0 2 0,-2-3 0,1 4 0,1-3 0,0 1 0,1 0 0,-4-1 0,2 1 0,-2 0 0,0-1 0,0 2 0,0-1 0,0-1 0,0 2 0,0 0 0,0 2 0,3-2 0,-2 1 0,0-3 0,-1 1 0,0 1 0,0-1 0,0 1 0,0-1 0,0-1 0,-1 0 0,0 1 0,-2-1 0,3-1 0,0 3 0,-2-3 0,2 2 0,-2 1 0,-1-1 0,3 1 0,-2-3 0,2 2 0,0-1 0,-3 0 0,3 0 0,-3-1 0,2 2 0,-2-2 0,1 0 0,2 2 0,-5-3 0,2 2 0,0-1 0,2 1 0,-2-1 0,0 2 0,-2-2 0,2 2 0,-2-2 0,4 1 0,-5-1 0,4 2 0,-3-1 0,2-2 0,1 3 0,-2-3 0,1 2 0,0-1 0,-1-1 0,1 2 0,-3-1 0,1 0 0,1 1 0,1 0 0,-2-2 0,3 3 0,-3-2 0,0 2 0,0-1 0,0-1 0,2 1 0,-1-2 0,1 2 0,1 1 0,-3-3 0,3 2 0,-3-1 0,1 0 0,0 1 0,2-2 0,-3 2 0,-1 0 0,1 0 0,1-1 0,-3 1 0,1 1 0,-1-1 0,2-1 0,-2 0 0,3 1 0,-2-1 0,3 1 0,0-1 0,-3 1 0,3 0 0,-5-1 0,4 2 0,-1-2 0,-1 1 0,3 0 0,-1-1 0,2 2 0,-3-2 0,3 1 0,-1 2 0,0-3 0,1 1 0,-1-1 0,-2 1 0,5 1 0,-1-1 0,-2-1 0,3 1 0,-5-1 0,2 1 0,-2 0 0,0 0 0,0-2 0,3 2 0,-3-2 0,3 1 0,-4-1 0,2 0 0,-1 0 0,2 1 0,-2 0 0,2 0 0,-2-1 0,1 0 0,-1 1 0,0 1 0,1 1 0,1-2 0,2 2 0,-1-2 0,0 3 0,-1-1 0,-3 0 0,1-2 0,1 2 0,-1-1 0,3 0 0,-4-2 0,4 2 0,-1 0 0,-1 1 0,1-2 0,1-1 0,-2 2 0,0 1 0,-1 0 0,3 0 0,-3-1 0,5 1 0,-3-1 0,2 0 0,1 1 0,-6-2 0,3 1 0,-1 0 0,-1 1 0,1-3 0,-2 3 0,1-2 0,0 0 0,2 2 0,-1-1 0,1 1 0,-2-2 0,1 0 0,1 1 0,-2-1 0,5 2 0,-3 0 0,3 0 0,0-1 0,-2-1 0,2 2 0,-5-3 0,4 3 0,-5-2 0,3 1 0,-4 0 0,2-1 0,0 2 0,0-3 0,0 2 0,0-2 0,-1 2 0,2-2 0,-1 3 0,1 1 0,-2-3 0,-1 2 0,2-2 0,-5-1 0,4 2 0,0-1 0,-1 1 0,1 2 0,-3 1 0,1-2 0,-2 0 0,5-2 0,0 2 0,3-2 0,2 2 0,-5-3 0,4 2 0,-1 0 0,0-1 0,0 3 0,-1-3 0,-2 1 0,5 1 0,-5-1 0,3 0 0,-4-2 0,4 2 0,0 0 0,-1 0 0,1 0 0,-4 0 0,2-1 0,1 2 0,-3-2 0,-1 0 0,0-1 0,3 1 0,-1-1 0,3 1 0,-4-1 0,1 0 0,1 0 0,-2 1 0,1-1 0,0 2 0,0-2 0,1 0 0,-1 1 0,0 1 0,-2 0 0,3 0 0,-4-1 0,4 1 0,-3 1 0,3-2 0,-2 0 0,-1 4 0,2-5 0,0 3 0,0-3 0,5 3 0,-5-3 0,4 3 0,-3-1 0,2-1 0,-1 2 0,-1-3 0,3 3 0,-4-3 0,3 1 0,-3-1 0,0 0 0,0 0 0,0 0 0,0 0 0,-2 0 0,2 0 0,-5 0 0,4 0 0,0 0 0,-1 0 0,1 0 0,-1 0 0,2 1 0,0-1 0,0 2 0,0-2 0,0 0 0,0-2 0,0 2 0,3-2 0,-1 2 0,3-2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84"/>
    </inkml:context>
    <inkml:brush xml:id="br0">
      <inkml:brushProperty name="width" value="0.05292" units="cm"/>
      <inkml:brushProperty name="height" value="0.05292" units="cm"/>
    </inkml:brush>
  </inkml:definitions>
  <inkml:trace contextRef="#ctx0" brushRef="#br0">47 0 24575,'0'4'0,"-5"0"0,5 4 0,-8-3 0,4 3 0,-2-6 0,1 5 0,1-3 0,-2 1 0,4-1 0,0 0 0,2-1 0,-2 2 0,1-3 0,-1 3 0,2-1 0,2 2 0,-1 4 0,1-4 0,-2 3 0,0-4 0,2 1 0,-2-3 0,7 0 0,-5 1 0,3-2 0,-1-1 0,-1 4 0,0-4 0,1 4 0,-1-2 0,1-1 0,1 1 0,1 2 0,-1-1 0,0 1 0,-1 1 0,-4-4 0,3 3 0,0-1 0,-1 0 0,5 1 0,-7-2 0,1 1 0,1 1 0,-1-1 0,1 1 0,-2 0 0,0 0 0,0 0 0,0 0 0,0 1 0,0-3 0,0 1 0,0-1 0,0 1 0,0 1 0,0 1 0,0-2 0,0 1 0,0-1 0,0-1 0,0 2 0,0-3 0,-3 6 0,2-5 0,-1 6 0,3-5 0,-1 3 0,3-2 0,-1 0 0,-1 1 0,0-2 0,2 1 0,-3-2 0,2 1 0,2-1 0,-1 1 0,2-1 0,-1 1 0,0-2 0,1 0 0,5-1 0,-4 1 0,4-1 0,-1 2 0,0-1 0,-1-1 0,-1 2 0,-3-3 0,3 2 0,-2 0 0,2 1 0,-5-1 0,0 1 0,0 0 0,-2 0 0,5 0 0,-5 1 0,3-2 0,-3 3 0,0-1 0,0 2 0,0 0 0,0 3 0,-3-3 0,3 3 0,-3-3 0,3-1 0,0 0 0,0 0 0,0-1 0,0 2 0,0-3 0,0 1 0,0-1 0,0 2 0,5-2 0,-4 1 0,5 0 0,-3-1 0,1 0 0,1 0 0,-1 1 0,3-2 0,-2 1 0,2 0 0,0-2 0,-2 1 0,3 1 0,0-3 0,-1 4 0,-1-2 0,-3 0 0,3 0 0,-3-1 0,4 2 0,-2-1 0,0 0 0,0 2 0,1-1 0,1-1 0,0 0 0,2 1 0,-4-1 0,2-2 0,-3 3 0,1 0 0,2 0 0,-3-1 0,4 2 0,-4-1 0,-1 0 0,-1 6 0,-2-5 0,0 5 0,2-5 0,-2 1 0,5 1 0,-3-1 0,0 0 0,1 1 0,-3-3 0,2-1 0,0 2 0,3-1 0,-2-1 0,1 1 0,0 0 0,4 0 0,-1 0 0,1 1 0,0-4 0,1 3 0,-2-3 0,1 2 0,0-2 0,1 0 0,1 1 0,-3 0 0,0 0 0,-1-1 0,6 1 0,-1 1 0,1 0 0,-6 0 0,-1-2 0,0 1 0,-1-1 0,-1 3 0,1-3 0,-2 2 0,1-1 0,4-1 0,-4 3 0,3-2 0,-2 1 0,1-2 0,2 2 0,-3-1 0,5 1 0,-6 0 0,2 0 0,0-1 0,-1-1 0,-2 1 0,3 0 0,-3 1 0,1-1 0,2-1 0,-3 0 0,0 2 0,3-1 0,-5 2 0,4-3 0,-3 3 0,3-3 0,-2 2 0,3 0 0,0-1 0,0-1 0,-1 3 0,1-2 0,-1-1 0,-1 2 0,1-2 0,-1 2 0,3-2 0,-1 1 0,4 2 0,-4-3 0,2 2 0,-2 0 0,-1 2 0,1-2 0,0 1 0,-2 0 0,2 0 0,0-2 0,1 1 0,0-1 0,-1 1 0,-1 1 0,-1 0 0,-1 0 0,2-2 0,-3 1 0,1 1 0,-1-2 0,0 2 0,1-2 0,0 2 0,0-1 0,2 0 0,0-2 0,-2 2 0,3-2 0,-3 2 0,2-2 0,0 1 0,-2 1 0,2-2 0,-1 2 0,1-2 0,1 0 0,0 0 0,1 1 0,-1-1 0,1 0 0,0 0 0,-4 2 0,2-2 0,-2 2 0,3-2 0,-1 1 0,3 1 0,-1-1 0,2 0 0,-3-1 0,4 0 0,-2 0 0,1 2 0,-1-1 0,-3 0 0,0-1 0,1 0 0,-2 1 0,-1-1 0,-2 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85"/>
    </inkml:context>
    <inkml:brush xml:id="br0">
      <inkml:brushProperty name="width" value="0.05292" units="cm"/>
      <inkml:brushProperty name="height" value="0.05292" units="cm"/>
    </inkml:brush>
  </inkml:definitions>
  <inkml:trace contextRef="#ctx0" brushRef="#br0">1009 5 24575,'-8'0'0,"-1"0"0,1 0 0,0 0 0,2 0 0,1 0 0,-1 0 0,1-2 0,0 2 0,-2-2 0,0 2 0,-1 0 0,-4 0 0,7 2 0,-3-2 0,2 2 0,-2-1 0,-1-1 0,-1 4 0,5-4 0,-4 2 0,3 0 0,1-2 0,0 3 0,-1 0 0,0-1 0,-1-1 0,1 0 0,-3 1 0,3 1 0,1-1 0,-3-2 0,0 3 0,2 1 0,-2-2 0,5-1 0,-2 1 0,0-2 0,-1 4 0,0-2 0,1-1 0,0 2 0,-1-2 0,2 2 0,0-3 0,1 2 0,-3 0 0,0-2 0,1 2 0,3 0 0,-4-1 0,3 4 0,-3-3 0,4 2 0,-3-3 0,2 2 0,-3-3 0,0 0 0,0 0 0,1 0 0,0 0 0,-1 0 0,2 0 0,-2 0 0,0 0 0,0 0 0,2 0 0,-2 0 0,0 0 0,0 0 0,1 0 0,0 0 0,1 2 0,-1-2 0,2 1 0,-2-1 0,0 0 0,-1 0 0,-3 3 0,4-3 0,-3 2 0,2-2 0,1 0 0,-1 2 0,1-1 0,0 3 0,-1-2 0,0 1 0,4-1 0,-4 0 0,6 2 0,-3-3 0,3 4 0,0-2 0,0 0 0,0 1 0,0-1 0,0 2 0,0-2 0,-2-1 0,1 2 0,-1-2 0,-1 1 0,3 1 0,-5-2 0,4 1 0,-1-1 0,-1 0 0,0 1 0,-2 0 0,-1 0 0,1 0 0,0-1 0,1 2 0,-1-3 0,5 2 0,-6-3 0,4 3 0,-3-2 0,-4 1 0,3-1 0,-1 2 0,0 0 0,2-2 0,-1 3 0,4-3 0,-3 2 0,4 0 0,-4-3 0,4 4 0,-3-3 0,0 0 0,-1-1 0,-1 0 0,4 1 0,-4 0 0,4 0 0,-3 1 0,-2-1 0,1 0 0,4 1 0,-3-2 0,2 3 0,-2-3 0,-1 2 0,3 0 0,-2-2 0,5 4 0,-3-2 0,3 2 0,-2-3 0,-2 2 0,-1-3 0,0 4 0,-1-3 0,3 2 0,-3-3 0,6 4 0,-5-4 0,4 3 0,-3-1 0,3 2 0,-3-1 0,3 1 0,-2-1 0,3 2 0,0-2 0,0 1 0,0 0 0,0-2 0,0 2 0,0 2 0,0-1 0,0-1 0,0 1 0,0-3 0,0 2 0,0 0 0,-2-2 0,1 1 0,-3-1 0,-2 2 0,-3 0 0,1-2 0,0 1 0,2-3 0,3 4 0,-1-4 0,1 2 0,-3-2 0,0 0 0,1 0 0,-3 0 0,5-2 0,-6 2 0,7-2 0,-4 2 0,1 0 0,-1 0 0,1 0 0,-1 0 0,1 2 0,2 0 0,-2-1 0,2 3 0,0-2 0,-3-1 0,6 3 0,-5-2 0,5 1 0,-5-1 0,3 2 0,1-1 0,1-1 0,0 3 0,0-2 0,0 1 0,1-1 0,3-1 0,-1 1 0,2 0 0,-5 0 0,3 2 0,-3-3 0,0 2 0,0 0 0,0-1 0,0 1 0,-3-2 0,3 1 0,-2 0 0,2 2 0,-3-1 0,2 1 0,-1-1 0,2-1 0,0 1 0,0-1 0,-2-1 0,0 2 0,-1-4 0,-1 3 0,-2-3 0,1 0 0,-1 0 0,1 0 0,-1 2 0,0-2 0,1 0 0,0 0 0,-1 0 0,3 3 0,-1-3 0,0 1 0,2-1 0,-1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86"/>
    </inkml:context>
    <inkml:brush xml:id="br0">
      <inkml:brushProperty name="width" value="0.05292" units="cm"/>
      <inkml:brushProperty name="height" value="0.05292" units="cm"/>
    </inkml:brush>
  </inkml:definitions>
  <inkml:trace contextRef="#ctx0" brushRef="#br0">0 31 24575,'10'0'0,"-2"-1"0,-1 1 0,0-2 0,-1 0 0,0 0 0,-1 0 0,0-1 0,1 2 0,-2-1 0,2 2 0,-3-2 0,6 2 0,-7-4 0,5 4 0,-4-4 0,2 3 0,0 0 0,0 1 0,-1 0 0,-1-1 0,1 0 0,0-1 0,2 2 0,0 0 0,0 0 0,1 0 0,-5 2 0,0 0 0,-2 2 0,0 0 0,0 0 0,2-2 0,-1 2 0,3-2 0,-2 0 0,1 2 0,2-4 0,-2 1 0,0 1 0,-1 1 0,0-1 0,-2 1 0,5-2 0,-5 3 0,5-2 0,-2-1 0,1 1 0,1-2 0,1 0 0,-2 0 0,2-2 0,-2 2 0,1-1 0,-1 1 0,0-2 0,0 2 0,-4-4 0,5 3 0,-2-1 0,-1 1 0,3 1 0,-3-4 0,4 3 0,-2-1 0,1 1 0,0 1 0,-2-5 0,2 5 0,-3-2 0,3 2 0,0 0 0,0 0 0,0 0 0,0 0 0,0 0 0,-1 0 0,2 0 0,-3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69"/>
    </inkml:context>
    <inkml:brush xml:id="br0">
      <inkml:brushProperty name="width" value="0.05292" units="cm"/>
      <inkml:brushProperty name="height" value="0.05292" units="cm"/>
    </inkml:brush>
  </inkml:definitions>
  <inkml:trace contextRef="#ctx0" brushRef="#br0">1044 1 24575,'0'1'0,"0"1"0,0 2 0,0 1 0,0-2 0,1 0 0,-1 0 0,3-1 0,-3 1 0,0 1 0,2-1 0,-1 1 0,1 0 0,-2-1 0,0 1 0,0-2 0,2 1 0,-1 0 0,1 0 0,-2 1 0,0 0 0,0 0 0,0-1 0,0 0 0,0 0 0,0 1 0,0-1 0,0 2 0,0-1 0,0-1 0,0 1 0,-2 0 0,1 0 0,-1 0 0,2-1 0,0 1 0,-2-1 0,1 0 0,-4-1 0,3 1 0,-3-1 0,-2 0 0,3 0 0,-2 1 0,3-1 0,-4 0 0,4 0 0,-10 2 0,7-3 0,-4 3 0,5-3 0,4 2 0,-5 0 0,3-1 0,1 2 0,0-1 0,2 0 0,-5 0 0,5 0 0,-4 1 0,2 0 0,-2 1 0,4-2 0,-3 3 0,1-1 0,0 0 0,-1 0 0,1 4 0,4-4 0,-1 4 0,0-4 0,-1-1 0,0 0 0,0 0 0,0 0 0,3-3 0,-3 2 0,2-1 0,-2 1 0,2 0 0,-1 0 0,3-1 0,-2 1 0,-1 1 0,2-1 0,-3-1 0,4 1 0,-3 1 0,3-2 0,-1 3 0,2-2 0,0 1 0,0 0 0,-3-1 0,2 2 0,-3-2 0,5 1 0,-2-1 0,1 1 0,-1 0 0,-1-3 0,-1 3 0,1-2 0,-1 2 0,1-1 0,-1 1 0,2-1 0,-3-1 0,2 1 0,-3 0 0,0 0 0,0 0 0,0 1 0,0-2 0,0 3 0,0-1 0,0 2 0,2-2 0,-2 1 0,2-2 0,-2 0 0,0 1 0,0 0 0,0-1 0,0 1 0,0-2 0,-2 0 0,2 1 0,-3-1 0,3 0 0,0 1 0,-2-1 0,1 2 0,0-1 0,-2 1 0,3-1 0,-2-1 0,2 1 0,0 0 0,-3-1 0,2 0 0,-3-2 0,4 3 0,-3-1 0,1-1 0,2 2 0,-4-2 0,1 0 0,0 1 0,1-1 0,-1 0 0,1 2 0,-3-1 0,2 1 0,-1-1 0,2 0 0,-3-2 0,1 3 0,0-1 0,1-1 0,1 2 0,-3-3 0,3 1 0,-2 1 0,0-2 0,2 2 0,-3-1 0,0 0 0,-1 1 0,4 0 0,-3-1 0,3 2 0,-3-2 0,0 2 0,0-1 0,0-1 0,3 1 0,-3-1 0,2 1 0,1 0 0,-3-2 0,2 2 0,-1 0 0,1-1 0,-2 1 0,3-1 0,-3 0 0,0 1 0,0-1 0,1 2 0,-4-1 0,3 1 0,-2-2 0,1 1 0,-1 0 0,4-1 0,-3 0 0,2 1 0,2-1 0,-5 1 0,4 1 0,-4-2 0,2 2 0,0-2 0,0 1 0,3 1 0,-4-3 0,4 3 0,-3-2 0,3 3 0,-1-2 0,1 0 0,0 0 0,-1 0 0,-1 0 0,2 1 0,0-2 0,0 1 0,2 0 0,-5-1 0,3 1 0,-3 0 0,0 0 0,0-1 0,3 1 0,-3-2 0,3 1 0,-4-1 0,2 0 0,-2 0 0,4 2 0,-3-2 0,2 1 0,-2-1 0,1 0 0,-1 1 0,-1 1 0,4 1 0,-2-1 0,3 0 0,-1-1 0,-1 4 0,1-3 0,-3 2 0,0-2 0,0 0 0,0 0 0,2 0 0,-1-1 0,1 2 0,0-1 0,-1-1 0,1 1 0,1-1 0,-2 1 0,1 0 0,-3 1 0,4 0 0,-2 1 0,3-2 0,-1 1 0,0-1 0,1 0 0,-3 0 0,1 1 0,-2-2 0,0 3 0,0-4 0,0 2 0,0 0 0,0-1 0,2 2 0,-1-1 0,1 0 0,-2 0 0,0-1 0,3 1 0,-3 0 0,5 1 0,-2 0 0,2 0 0,0-1 0,-3 0 0,3 0 0,-5-2 0,5 4 0,-7-2 0,4-1 0,-4 2 0,2-3 0,0 3 0,0-3 0,1 2 0,-2-2 0,1 2 0,1-1 0,-1 2 0,0 1 0,0-3 0,-2 2 0,1-2 0,-3-1 0,4 2 0,-3-1 0,2 2 0,0 1 0,-4 1 0,2-1 0,-1-2 0,3 1 0,2-2 0,2 2 0,1-1 0,-3-2 0,3 3 0,-1-1 0,0-1 0,-1 2 0,0-2 0,-1 2 0,4 1 0,-5-3 0,3 2 0,-3-3 0,1 3 0,2-2 0,0 1 0,0 0 0,-3 0 0,0 0 0,3 1 0,-6-3 0,3 1 0,-2-1 0,1 2 0,2-2 0,1 1 0,-2-1 0,1 0 0,-1 0 0,-1 1 0,2 0 0,-1 0 0,-1-1 0,2 0 0,-1 1 0,0 1 0,-3 0 0,5 0 0,-5 0 0,5-1 0,-4 2 0,2-1 0,-1 0 0,0 1 0,0-2 0,1 3 0,1-4 0,4 3 0,-5-3 0,5 3 0,-5-1 0,2 0 0,0 0 0,-2-2 0,5 3 0,-3-3 0,-1 1 0,-1-1 0,1 0 0,-1 0 0,0 0 0,-1 0 0,0 0 0,0 0 0,-3 0 0,3 0 0,-1 0 0,0 0 0,1 0 0,0 0 0,1 2 0,0-2 0,-1 1 0,2-1 0,0 0 0,-2-1 0,1 1 0,3-3 0,-1 3 0,3-2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87"/>
    </inkml:context>
    <inkml:brush xml:id="br0">
      <inkml:brushProperty name="width" value="0.05292" units="cm"/>
      <inkml:brushProperty name="height" value="0.05292" units="cm"/>
    </inkml:brush>
  </inkml:definitions>
  <inkml:trace contextRef="#ctx0" brushRef="#br0">1 28 24575,'4'-3'0,"-1"0"0,6 3 0,0-3 0,1 2 0,-3-3 0,0 4 0,-2-2 0,0 2 0,0 0 0,0 0 0,-2-2 0,1 2 0,-1-2 0,1 2 0,2-2 0,-1 1 0,-1 0 0,4 0 0,-1 0 0,1-1 0,-1 2 0,-2 0 0,-3 2 0,3-1 0,-3 1 0,2 1 0,1-1 0,-4 2 0,7-2 0,0 0 0,-3 2 0,2-4 0,-7 3 0,4-2 0,-1 3 0,2-3 0,0 2 0,-2 1 0,1-4 0,-4 3 0,5-2 0,-2 1 0,1-2 0,1 0 0,1 0 0,-2-2 0,3 1 0,-1-1 0,0 2 0,0 0 0,-1 0 0,0 0 0,2 0 0,1-1 0,1 1 0,-1-2 0,0 0 0,-4 1 0,3-1 0,-1 2 0,9 0 0,-9-1 0,7 1 0,-9-2 0,2 2 0,-3-3 0,1 3 0,-2-1 0,3 1 0,0-2 0,0 2 0,0-2 0,0 2 0,0 0 0,0 0 0,0 0 0,-2-2 0,1 2 0,-1-3 0,-1 3 0,0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88"/>
    </inkml:context>
    <inkml:brush xml:id="br0">
      <inkml:brushProperty name="width" value="0.05292" units="cm"/>
      <inkml:brushProperty name="height" value="0.05292" units="cm"/>
    </inkml:brush>
  </inkml:definitions>
  <inkml:trace contextRef="#ctx0" brushRef="#br0">1 52 24575,'3'0'0,"1"-2"0,-2 2 0,1-2 0,0 1 0,-2-1 0,3 0 0,-2 1 0,2 0 0,-1 1 0,0-1 0,1 1 0,0-2 0,-1 1 0,5-1 0,-2 2 0,3 0 0,-5 0 0,-1 0 0,0 2 0,0-1 0,-2 1 0,4-1 0,-1 1 0,1 0 0,-1 0 0,0 0 0,1-1 0,-2 1 0,0-2 0,1 0 0,-3 1 0,2-1 0,0 1 0,-2 1 0,2-2 0,-1 1 0,1-1 0,0 0 0,0 0 0,0 0 0,4 0 0,-4-1 0,1 1 0,0-3 0,-2 3 0,1-1 0,2 1 0,-1 0 0,0-2 0,1 1 0,-4 0 0,2 0 0,1-1 0,0-1 0,2 3 0,-2-3 0,4 1 0,-2-3 0,-1 4 0,1-2 0,0 0 0,-1 1 0,1-1 0,-3 3 0,2-4 0,-1 2 0,-3 0 0,3-1 0,-3 1 0,1 0 0,1 2 0,-1-2 0,2 1 0,1 0 0,-1 1 0,-1 0 0,2 0 0,-3 1 0,3 0 0,-4 0 0,3-1 0,-1 0 0,2 1 0,-2 0 0,2 0 0,-1 1 0,0-1 0,0 0 0,1 1 0,-2-1 0,0-1 0,1 0 0,-1 1 0,2 0 0,-3 1 0,2-1 0,-2 0 0,2 0 0,-1 1 0,0-2 0,0 3 0,0-3 0,1 1 0,-1-1 0,1 2 0,0-2 0,-2 2 0,3-2 0,-1 3 0,0-3 0,0 1 0,1-1 0,-3 0 0,4 0 0,-3 2 0,0-1 0,1 1 0,-1-1 0,0 0 0,2 1 0,-1 1 0,0-2 0,1 0 0,-1-1 0,0 1 0,-1 2 0,1-1 0,0-1 0,-1 0 0,2-1 0,-2 2 0,2-1 0,-1 1 0,0 1 0,1-2 0,-1 3 0,2 0 0,-1-2 0,0 1 0,-2-1 0,2 0 0,-2 1 0,3 0 0,-2-1 0,-2 0 0,2 1 0,-1 0 0,0-1 0,0-1 0,1 2 0,-1-2 0,0 1 0,1-1 0,-1 0 0,0-1 0,-1 4 0,-1-2 0,0 0 0,2 0 0,-1-1 0,1 1 0,-2 1 0,3-2 0,-1-1 0,5 0 0,2 0 0,11 0 0,-4-1 0,5-1 0,-7-2 0,-4 2 0,-2-1 0,-2 2 0,0-3 0,-1 1 0,5-3 0,-4 2 0,4-4 0,-4 2 0,0-1 0,-4 4 0,1 1 0,-1 0 0,3 0 0,-2 0 0,-2-1 0,2 1 0,-2 1 0,2 1 0,3 0 0,-1 0 0,5 0 0,-6 0 0,-1 0 0,1 0 0,-2 0 0,3 0 0,-2 0 0,-1 0 0,2 1 0,0-1 0,0 2 0,-1-1 0,-1-1 0,1 2 0,1-2 0,0 0 0,-3 1 0,2-1 0,-1 0 0,2-3 0,4 2 0,-2-4 0,1 5 0,0-5 0,-4 2 0,1 1 0,5-4 0,-6 3 0,7-4 0,-7 6 0,0-4 0,2 4 0,-4-1 0,3 1 0,-3-1 0,0 1 0,0-3 0,2 4 0,1-4 0,3 2 0,0-1 0,1 2 0,-3 0 0,0 1 0,-2 1 0,2-1 0,-1 2 0,0-2 0,-2 3 0,1-2 0,-1 3 0,0-2 0,1 2 0,-2-3 0,1 1 0,-1 0 0,1-1 0,-2 2 0,2-1 0,1-1 0,-1 2 0,0-3 0,1 3 0,-2-3 0,1 2 0,-2 0 0,2 1 0,0 0 0,2-2 0,-4 0 0,2 0 0,-1 0 0,2-1 0,-1 1 0,0 0 0,0 2 0,0-3 0,0 2 0,1-2 0,-1 3 0,1-2 0,-1 1 0,0-1 0,1-1 0,1 0 0,4 1 0,-3 0 0,8-1 0,5 0 0,4-2 0,15-2 0,-13-1 0,4 0 0,-18 2 0,-1 2 0,-6 0 0,-1-1 0,2 2 0,-2-1 0,3 1 0,-4-3 0,2 2 0,-1 0 0,5-3 0,2 2 0,4-2 0,-3 1 0,-1 0 0,-2 1 0,-2-2 0,0 2 0,1-2 0,-2 2 0,0-2 0,-2 3 0,0 0 0,-1-1 0,0 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89"/>
    </inkml:context>
    <inkml:brush xml:id="br0">
      <inkml:brushProperty name="width" value="0.05292" units="cm"/>
      <inkml:brushProperty name="height" value="0.05292" units="cm"/>
    </inkml:brush>
  </inkml:definitions>
  <inkml:trace contextRef="#ctx0" brushRef="#br0">1 13 24575,'15'0'0,"-6"0"0,-2 0 0,-1 0 0,-2 0 0,2-1 0,-1 0 0,-1-1 0,0 2 0,0 0 0,0 0 0,0 0 0,1 0 0,-1 0 0,2 0 0,-2 0 0,2-2 0,-1 2 0,-2-4 0,1 4 0,0-2 0,1 2 0,-1 0 0,-1 0 0,3 0 0,-1 0 0,2 0 0,-4 0 0,4 2 0,-3-2 0,4 2 0,-4 0 0,3 0 0,-3 2 0,0-2 0,2 2 0,-3-2 0,2 2 0,-2 2 0,1-2 0,0 0 0,-2-1 0,2-2 0,-2 2 0,1 0 0,0-1 0,-3 3 0,3-2 0,-1 2 0,0-3 0,2 2 0,-1-3 0,2 2 0,-1-2 0,2 3 0,-1-4 0,2 3 0,-1-3 0,0 3 0,-1-3 0,-1 0 0,3 0 0,-3 0 0,0 0 0,0 0 0,0 0 0,2-3 0,-1 3 0,3-1 0,-4 1 0,4 0 0,-3-2 0,1 1 0,0 0 0,-1 1 0,1-3 0,-3 3 0,2-2 0,0 2 0,2 0 0,0 0 0,1 0 0,-4 2 0,1-2 0,2 3 0,-1-3 0,1 1 0,6 0 0,-8 2 0,7-3 0,-7 4 0,2-3 0,-2 1 0,1-1 0,-2 1 0,0 2 0,1-1 0,-2 0 0,2-1 0,-1 2 0,0 0 0,2 0 0,-1 0 0,1 1 0,-2-2 0,0 1 0,-2 0 0,0 0 0,-2 0 0,2 0 0,-1 0 0,0 0 0,-1 0 0,0 0 0,0-1 0,0 2 0,0 1 0,2-2 0,-1 2 0,0-2 0,-1 0 0,0-1 0,2 2 0,0-2 0,4 2 0,-1-3 0,1-1 0,-2-1 0,0 2 0,1-1 0,-1 1 0,0-2 0,0 0 0,0 0 0,0 0 0,1 0 0,-1 0 0,-1 0 0,0 1 0,0 0 0,-2 2 0,4-2 0,-4 2 0,7-2 0,-5 1 0,4-1 0,0 3 0,0 0 0,-2 3 0,1-5 0,0 1 0,-1-1 0,-1 2 0,0-2 0,1 2 0,-2-2 0,2 2 0,-1-2 0,-2 2 0,2-4 0,-2 4 0,3-2 0,-1 2 0,-2 0 0,-1 0 0,4 0 0,-3 0 0,4-1 0,-1 0 0,-2-3 0,0 4 0,0-3 0,0 2 0,1-1 0,-2 3 0,2-2 0,-2 1 0,2 0 0,-2 0 0,3-3 0,-5 3 0,3-1 0,-2 1 0,3-2 0,-4 2 0,3-2 0,-2 4 0,1-1 0,-2 2 0,2-3 0,-2 1 0,2-2 0,1 4 0,-3-2 0,1 0 0,-1 5 0,2-4 0,-1 6 0,0-7 0,-1 0 0,2-1 0,-1 1 0,1 0 0,-2 0 0,0 0 0,0-2 0,0 2 0,0-2 0,0 1 0,0 0 0,0 1 0,0-1 0,1 0 0,0 0 0,2-2 0,-2 1 0,2-3 0,-2 4 0,1-1 0,-2 0 0,0 2 0,0-2 0,0 2 0,0-2 0,0 1 0,0 1 0,0-2 0,0 2 0,0 0 0,0 0 0,0 2 0,0-2 0,0 0 0,0-1 0,-2-2 0,1 2 0,0-2 0,1 0 0,0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90"/>
    </inkml:context>
    <inkml:brush xml:id="br0">
      <inkml:brushProperty name="width" value="0.05292" units="cm"/>
      <inkml:brushProperty name="height" value="0.05292" units="cm"/>
    </inkml:brush>
  </inkml:definitions>
  <inkml:trace contextRef="#ctx0" brushRef="#br0">1044 1 24575,'0'1'0,"0"1"0,0 2 0,0 1 0,0-2 0,1 0 0,-1 0 0,3-1 0,-3 1 0,0 1 0,2-1 0,-1 1 0,1 0 0,-2-1 0,0 1 0,0-2 0,2 1 0,-1 0 0,1 0 0,-2 1 0,0 0 0,0 0 0,0-1 0,0 0 0,0 0 0,0 1 0,0-1 0,0 2 0,0-1 0,0-1 0,0 1 0,-2 0 0,1 0 0,-1 0 0,2-1 0,0 1 0,-2-1 0,1 0 0,-4-1 0,3 1 0,-3-1 0,-2 0 0,3 0 0,-2 1 0,3-1 0,-4 0 0,4 0 0,-10 2 0,7-3 0,-4 3 0,5-3 0,4 2 0,-5 0 0,3-1 0,1 2 0,0-1 0,2 0 0,-5 0 0,5 0 0,-4 1 0,2 0 0,-2 1 0,4-2 0,-3 3 0,1-1 0,0 0 0,-1 0 0,1 4 0,4-4 0,-1 4 0,0-4 0,-1-1 0,0 0 0,0 0 0,0 0 0,3-3 0,-3 2 0,2-1 0,-2 1 0,2 0 0,-1 0 0,3-1 0,-2 1 0,-1 1 0,2-1 0,-3-1 0,4 1 0,-3 1 0,3-2 0,-1 3 0,2-2 0,0 1 0,0 0 0,-3-1 0,2 2 0,-3-2 0,5 1 0,-2-1 0,1 1 0,-1 0 0,-1-3 0,-1 3 0,1-2 0,-1 2 0,1-1 0,-1 1 0,2-1 0,-3-1 0,2 1 0,-3 0 0,0 0 0,0 0 0,0 1 0,0-2 0,0 3 0,0-1 0,0 2 0,2-2 0,-2 1 0,2-2 0,-2 0 0,0 1 0,0 0 0,0-1 0,0 1 0,0-2 0,-2 0 0,2 1 0,-3-1 0,3 0 0,0 1 0,-2-1 0,1 2 0,0-1 0,-2 1 0,3-1 0,-2-1 0,2 1 0,0 0 0,-3-1 0,2 0 0,-3-2 0,4 3 0,-3-1 0,1-1 0,2 2 0,-4-2 0,1 0 0,0 1 0,1-1 0,-1 0 0,1 2 0,-3-1 0,2 1 0,-1-1 0,2 0 0,-3-2 0,1 3 0,0-1 0,1-1 0,1 2 0,-3-3 0,3 1 0,-2 1 0,0-2 0,2 2 0,-3-1 0,0 0 0,-1 1 0,4 0 0,-3-1 0,3 2 0,-3-2 0,0 2 0,0-1 0,0-1 0,3 1 0,-3-1 0,2 1 0,1 0 0,-3-2 0,2 2 0,-1 0 0,1-1 0,-2 1 0,3-1 0,-3 0 0,0 1 0,0-1 0,1 2 0,-4-1 0,3 1 0,-2-2 0,1 1 0,-1 0 0,4-1 0,-3 0 0,2 1 0,2-1 0,-5 1 0,4 1 0,-4-2 0,2 2 0,0-2 0,0 1 0,3 1 0,-4-3 0,4 3 0,-3-2 0,3 3 0,-1-2 0,1 0 0,0 0 0,-1 0 0,-1 0 0,2 1 0,0-2 0,0 1 0,2 0 0,-5-1 0,3 1 0,-3 0 0,0 0 0,0-1 0,3 1 0,-3-2 0,3 1 0,-4-1 0,2 0 0,-2 0 0,4 2 0,-3-2 0,2 1 0,-2-1 0,1 0 0,-1 1 0,-1 1 0,4 1 0,-2-1 0,3 0 0,-1-1 0,-1 4 0,1-3 0,-3 2 0,0-2 0,0 0 0,0 0 0,2 0 0,-1-1 0,1 2 0,0-1 0,-1-1 0,1 1 0,1-1 0,-2 1 0,1 0 0,-3 1 0,4 0 0,-2 1 0,3-2 0,-1 1 0,0-1 0,1 0 0,-3 0 0,1 1 0,-2-2 0,0 3 0,0-4 0,0 2 0,0 0 0,0-1 0,2 2 0,-1-1 0,1 0 0,-2 0 0,0-1 0,3 1 0,-3 0 0,5 1 0,-2 0 0,2 0 0,0-1 0,-3 0 0,3 0 0,-5-2 0,5 4 0,-7-2 0,4-1 0,-4 2 0,2-3 0,0 3 0,0-3 0,1 2 0,-2-2 0,1 2 0,1-1 0,-1 2 0,0 1 0,0-3 0,-2 2 0,1-2 0,-3-1 0,4 2 0,-3-1 0,2 2 0,0 1 0,-4 1 0,2-1 0,-1-2 0,3 1 0,2-2 0,2 2 0,1-1 0,-3-2 0,3 3 0,-1-1 0,0-1 0,-1 2 0,0-2 0,-1 2 0,4 1 0,-5-3 0,3 2 0,-3-3 0,1 3 0,2-2 0,0 1 0,0 0 0,-3 0 0,0 0 0,3 1 0,-6-3 0,3 1 0,-2-1 0,1 2 0,2-2 0,1 1 0,-2-1 0,1 0 0,-1 0 0,-1 1 0,2 0 0,-1 0 0,-1-1 0,2 0 0,-1 1 0,0 1 0,-3 0 0,5 0 0,-5 0 0,5-1 0,-4 2 0,2-1 0,-1 0 0,0 1 0,0-2 0,1 3 0,1-4 0,4 3 0,-5-3 0,5 3 0,-5-1 0,2 0 0,0 0 0,-2-2 0,5 3 0,-3-3 0,-1 1 0,-1-1 0,1 0 0,-1 0 0,0 0 0,-1 0 0,0 0 0,0 0 0,-3 0 0,3 0 0,-1 0 0,0 0 0,1 0 0,0 0 0,1 2 0,0-2 0,-1 1 0,2-1 0,0 0 0,-2-1 0,1 1 0,3-3 0,-1 3 0,3-2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91"/>
    </inkml:context>
    <inkml:brush xml:id="br0">
      <inkml:brushProperty name="width" value="0.05292" units="cm"/>
      <inkml:brushProperty name="height" value="0.05292" units="cm"/>
    </inkml:brush>
  </inkml:definitions>
  <inkml:trace contextRef="#ctx0" brushRef="#br0">47-10 24575,'0'4'0,"-3"0"0,2 5 0,-8-4 0,6 4 0,-4-6 0,2 3 0,1-1 0,-1 0 0,1-1 0,3 1 0,1-2 0,-2 2 0,2-2 0,-3 1 0,3 1 0,3 2 0,-3 2 0,2-2 0,-2 3 0,0-4 0,1-2 0,0 2 0,7-4 0,-5 2 0,1-1 0,-1-2 0,1 4 0,-2-3 0,3 2 0,-3-1 0,3 0 0,-1 0 0,3 2 0,-1 0 0,-1 0 0,-2 0 0,-2-1 0,1 1 0,3-1 0,-4 0 0,5 2 0,-6-3 0,2 2 0,0-1 0,-1 0 0,1 2 0,-2-1 0,0 1 0,0 0 0,0-2 0,0 2 0,0-2 0,0 0 0,0-1 0,0 2 0,0 0 0,0 2 0,0-3 0,0 0 0,0 1 0,0-2 0,0 2 0,0-2 0,-3 5 0,2-3 0,-2 4 0,5-5 0,-1 2 0,1 1 0,0-3 0,-2 3 0,3-3 0,-2 1 0,0-1 0,1-1 0,3 1 0,-2 0 0,2 0 0,-2 0 0,2-2 0,1 0 0,3-1 0,-1 1 0,1 0 0,0 1 0,0-1 0,-1-2 0,0 3 0,-5-3 0,5 3 0,-4-1 0,4 1 0,-6 0 0,0 0 0,1 0 0,-3 1 0,4-1 0,-4 0 0,3 0 0,-3 1 0,0 1 0,0 2 0,0-1 0,0 3 0,-3-2 0,3 3 0,-2-4 0,2-1 0,0 1 0,0-1 0,0 0 0,0 1 0,0-3 0,0 1 0,0 0 0,0 1 0,4-2 0,-3 1 0,6-1 0,-5 2 0,3-2 0,0 0 0,-1 2 0,3-4 0,-1 3 0,0-1 0,1-2 0,-1 1 0,2 1 0,0-1 0,-1 1 0,0-2 0,-5 2 0,6-1 0,-6 0 0,5 0 0,-3 0 0,2 1 0,-2 0 0,3 0 0,1 1 0,-1-3 0,2 2 0,-4-2 0,2 1 0,-2 2 0,-1-3 0,3 2 0,-1 1 0,0-1 0,-1 1 0,-2 0 0,-1 5 0,-2-6 0,0 7 0,2-5 0,-1 0 0,3 1 0,-2 0 0,1-1 0,-1 1 0,-2-3 0,2 0 0,1 0 0,2 0 0,-2 0 0,1 1 0,0-1 0,4 0 0,-1 0 0,2 0 0,-2-1 0,2 1 0,-1-3 0,1 2 0,-2-2 0,3 0 0,-1 1 0,-1-1 0,-1 2 0,-1-2 0,7 1 0,-3 1 0,3 1 0,-6-2 0,-2-1 0,0 1 0,-1 0 0,-1 1 0,1-1 0,-1 0 0,-1 1 0,5-2 0,-4 3 0,4-3 0,-3 3 0,1-3 0,3 2 0,-4 0 0,4-1 0,-4 2 0,1-1 0,-1-1 0,1-1 0,-1 2 0,-1-2 0,0 2 0,0-1 0,0-1 0,0 2 0,0-1 0,1-1 0,-3 3 0,2-2 0,-1 1 0,1 0 0,0-1 0,1 1 0,2-1 0,-2 0 0,1 1 0,-1-1 0,2 0 0,-4 0 0,2 0 0,-1 0 0,4 1 0,-1-2 0,2 3 0,-3-3 0,3 2 0,-4 1 0,1 0 0,0 0 0,-1-1 0,1 2 0,0-1 0,-1-1 0,2-1 0,1 0 0,-2 2 0,-2 0 0,0 0 0,0-1 0,1 1 0,-3-1 0,1 0 0,0 0 0,-2 0 0,3 0 0,-2 1 0,2-1 0,0 1 0,0-3 0,1 1 0,0-1 0,0 2 0,-1-2 0,0 1 0,0 1 0,1-2 0,-1 2 0,1-2 0,1 1 0,-1 0 0,4 0 0,-3-1 0,1 0 0,-1 0 0,-2 1 0,2-1 0,-3 2 0,3-2 0,-1 1 0,3 1 0,-1 0 0,2 0 0,-2-2 0,2 0 0,0 0 0,-1 1 0,0-1 0,-2 1 0,-1-1 0,1 0 0,-1 2 0,-2-2 0,-2 2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92"/>
    </inkml:context>
    <inkml:brush xml:id="br0">
      <inkml:brushProperty name="width" value="0.05292" units="cm"/>
      <inkml:brushProperty name="height" value="0.05292" units="cm"/>
    </inkml:brush>
  </inkml:definitions>
  <inkml:trace contextRef="#ctx0" brushRef="#br0">997 5 24575,'-8'0'0,"0"0"0,0 0 0,0 0 0,2 0 0,1 0 0,-1 0 0,1-1 0,-1 0 0,1-1 0,-3 2 0,0 0 0,-3 0 0,5 2 0,-2-1 0,3 0 0,-4 1 0,1-1 0,-2 3 0,4-4 0,-2 2 0,3 0 0,-1-2 0,0 5 0,2-3 0,-2 1 0,-2-2 0,2 2 0,-2-1 0,3 0 0,-1 0 0,-2 0 0,0 1 0,2 1 0,-1-2 0,4 0 0,-3 0 0,1-1 0,-1 3 0,1-1 0,0-1 0,-1 1 0,0-2 0,3 3 0,-1-3 0,1 0 0,-3 1 0,0-1 0,1 0 0,2 2 0,-2-1 0,3 3 0,-4-3 0,2 4 0,0-6 0,1 5 0,-2-5 0,-1 0 0,1 0 0,-1 0 0,0 0 0,2 0 0,-2 0 0,1 0 0,-1 0 0,0 0 0,1 0 0,0 0 0,-1 0 0,0 0 0,2 0 0,-2 0 0,3 2 0,-3-2 0,3 2 0,-1-2 0,-2 0 0,1 0 0,-3 2 0,2-2 0,-2 3 0,3-3 0,-1 0 0,1 1 0,-1 2 0,0 1 0,1-1 0,0 1 0,2-1 0,-3-1 0,6 1 0,-2 0 0,2 1 0,0 0 0,0 1 0,0 0 0,0-1 0,0 0 0,0 1 0,-2-3 0,0 2 0,1-1 0,-2 1 0,3 0 0,-5-1 0,4 0 0,-2-1 0,1 2 0,-1-1 0,-2 0 0,-1 1 0,1 0 0,-1-1 0,3 1 0,-1-4 0,3 4 0,-4-3 0,1 2 0,-1-2 0,-2 2 0,1-1 0,-2 2 0,3-2 0,-1 0 0,0 2 0,3-1 0,-1-1 0,3 2 0,-4-3 0,4 2 0,-4-2 0,2 0 0,-2-1 0,-1 0 0,4 3 0,-4-3 0,4 3 0,-4-2 0,1 0 0,0 0 0,1 2 0,0-3 0,0 4 0,-1-4 0,0 2 0,1 1 0,-1-3 0,5 4 0,-2-2 0,2 3 0,-2-2 0,-1 0 0,-4-3 0,2 5 0,0-5 0,2 4 0,-2-4 0,5 5 0,-6-5 0,6 3 0,-5 0 0,4 1 0,-2 1 0,1-1 0,0 0 0,2 1 0,0-1 0,0 1 0,0 0 0,0-1 0,0 0 0,0 3 0,0-3 0,0 3 0,0-3 0,0 0 0,0 0 0,0 1 0,-2-3 0,1 3 0,-4-3 0,-1 2 0,-2 1 0,0-3 0,0 2 0,3-4 0,1 4 0,-1-3 0,2 1 0,-2-2 0,-1 0 0,1 0 0,-3 0 0,4-2 0,-3 1 0,4 0 0,-2 1 0,-1 0 0,2 0 0,-3 0 0,2 0 0,-1 1 0,4 2 0,-4-1 0,4 3 0,-2-3 0,0 0 0,3 2 0,-4-1 0,5 1 0,-5-2 0,4 2 0,-1-2 0,2 3 0,0 0 0,0-1 0,0 0 0,2 1 0,2-3 0,-2 2 0,3-1 0,-4 1 0,1 0 0,-2 1 0,0-1 0,0 1 0,0-1 0,0 0 0,-2-1 0,1 1 0,-1-2 0,2 4 0,-3-1 0,3 2 0,-2-3 0,2 0 0,0 1 0,0-1 0,-4-1 0,4 1 0,-5-4 0,2 2 0,-2-2 0,-1 0 0,1 2 0,-1-1 0,1 1 0,-1-2 0,1 0 0,0 0 0,-1 0 0,3 1 0,-1 0 0,0 1 0,2-2 0,-1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93"/>
    </inkml:context>
    <inkml:brush xml:id="br0">
      <inkml:brushProperty name="width" value="0.05292" units="cm"/>
      <inkml:brushProperty name="height" value="0.05292" units="cm"/>
    </inkml:brush>
  </inkml:definitions>
  <inkml:trace contextRef="#ctx0" brushRef="#br0">1 62 24575,'3'0'0,"0"-1"0,0 0 0,0-2 0,0 1 0,-2 1 0,2-2 0,0 2 0,0 0 0,1 1 0,-1-1 0,1 0 0,-1-1 0,1 1 0,3-1 0,-1 2 0,3 0 0,-5 0 0,-1 0 0,-1 2 0,2-1 0,-3 1 0,4 0 0,-2 0 0,2 1 0,0-2 0,-2 3 0,2-3 0,-2 1 0,0-2 0,1 0 0,-3 1 0,3-1 0,-2 2 0,-1-1 0,1-1 0,1 2 0,0-2 0,0 0 0,0 0 0,1 0 0,1 0 0,-2-2 0,1 2 0,0-3 0,-2 3 0,2-1 0,0 1 0,0 0 0,-1-2 0,3 2 0,-5-3 0,2 1 0,0 0 0,2-1 0,0 3 0,0-4 0,2 2 0,-1-3 0,-1 2 0,2 0 0,-2 0 0,-1 0 0,2 0 0,-1 2 0,-1-3 0,-1 2 0,-1-1 0,1 0 0,-1 0 0,-1 1 0,2 1 0,0-1 0,1 1 0,0 0 0,0 1 0,-1 0 0,3 0 0,-5 1 0,4 0 0,-4 0 0,2-1 0,1 0 0,0 1 0,0 1 0,1 0 0,-2 0 0,2-1 0,-2 0 0,3 1 0,-4-1 0,2-1 0,-1 0 0,0 2 0,2-1 0,-3 2 0,2-3 0,-2 1 0,1 0 0,0 1 0,0 0 0,0 1 0,1-3 0,-1 2 0,1-2 0,-1 1 0,1-1 0,-2 3 0,3-3 0,-1 4 0,0-4 0,-1 1 0,2-1 0,-2 0 0,3 0 0,-3 2 0,0-1 0,0 1 0,0 1 0,1-3 0,1 3 0,-2-1 0,1-1 0,1 2 0,-1-2 0,0 0 0,0 1 0,-1 1 0,1-3 0,-1 2 0,1-1 0,0 1 0,1-1 0,-1 1 0,-1 1 0,2-1 0,0 2 0,0 1 0,0-1 0,-1-1 0,0-1 0,1 1 0,-2 0 0,3 0 0,-3 0 0,0 0 0,0 0 0,1 0 0,-2 0 0,2-1 0,-1 1 0,0-2 0,0 1 0,1-1 0,-1 1 0,0-2 0,-1 4 0,-1-2 0,0 1 0,1 0 0,1-2 0,-1 1 0,0 1 0,2-1 0,-1-1 0,4-1 0,3 0 0,12 0 0,-7-2 0,7-1 0,-7-1 0,-4 1 0,-2 0 0,-3 1 0,1-2 0,-1 0 0,5-2 0,-4 0 0,4-4 0,-4 4 0,0-2 0,-4 3 0,1 3 0,-2-1 0,5 2 0,-4-2 0,0-1 0,0 2 0,-1 1 0,1 1 0,5 0 0,-2 0 0,5 0 0,-7 0 0,0 0 0,2 0 0,-3 0 0,2 0 0,-1 0 0,0 0 0,1 1 0,-1-1 0,1 2 0,-1-1 0,-1-1 0,1 3 0,0-3 0,1 0 0,-2 1 0,0-1 0,0 0 0,3-4 0,2 3 0,-1-5 0,1 6 0,-1-6 0,-2 4 0,0-3 0,5-1 0,-6 2 0,6-3 0,-6 4 0,0-2 0,2 4 0,-4-3 0,3 3 0,-4-1 0,2 2 0,-1-5 0,1 4 0,2-3 0,4 1 0,-2 0 0,3 1 0,-5 1 0,1 1 0,-2 1 0,2-1 0,-1 3 0,0-3 0,-2 4 0,0-3 0,0 3 0,1-1 0,-1 1 0,0-3 0,-1 2 0,0 0 0,1-2 0,-2 2 0,2 0 0,1-1 0,-1 1 0,0-3 0,1 3 0,-1-3 0,-1 4 0,-1-3 0,2 2 0,-1 0 0,3 0 0,-4-1 0,3-2 0,-2 2 0,1-2 0,0 1 0,0-1 0,0 4 0,0-4 0,1 3 0,-1-3 0,0 3 0,1-2 0,-1 2 0,0-2 0,1-1 0,1 1 0,4 0 0,-3 0 0,7-1 0,6 0 0,3-3 0,16-2 0,-13-1 0,3 1 0,-17 2 0,-2 0 0,-5 2 0,0-1 0,0 2 0,0-1 0,1 1 0,-3-4 0,2 3 0,0-1 0,3-2 0,2 2 0,6-3 0,-4 1 0,-2 0 0,-2 1 0,0 0 0,-1 0 0,1-2 0,-2 3 0,0-2 0,-2 2 0,0 0 0,-1 1 0,-1 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94"/>
    </inkml:context>
    <inkml:brush xml:id="br0">
      <inkml:brushProperty name="width" value="0.05292" units="cm"/>
      <inkml:brushProperty name="height" value="0.05292" units="cm"/>
    </inkml:brush>
  </inkml:definitions>
  <inkml:trace contextRef="#ctx0" brushRef="#br0">0 38 24575,'10'0'0,"-2"-2"0,-2 2 0,1-3 0,-1 2 0,1-2 0,-3 0 0,2-1 0,-1 3 0,-1-1 0,1 2 0,-1-2 0,4 2 0,-5-5 0,3 5 0,-3-5 0,2 5 0,0-2 0,0 2 0,-1 0 0,-1-2 0,1 1 0,0-1 0,2 2 0,0 0 0,1 0 0,-2 0 0,-2 2 0,-2 1 0,-1 2 0,0-1 0,0 1 0,2-2 0,-1 1 0,3-1 0,-2 0 0,2 0 0,0-2 0,-1 1 0,0 0 0,-2 1 0,2-1 0,-3 2 0,5-3 0,-5 3 0,4-2 0,-1 2 0,2-2 0,0-2 0,1 0 0,-3 0 0,3-2 0,-2 1 0,1-2 0,0 3 0,-2-1 0,1 0 0,-4-3 0,5 3 0,-3 0 0,1-2 0,2 3 0,-3-4 0,3 3 0,0-2 0,-1 2 0,2 0 0,-4-3 0,3 3 0,-3-1 0,3 2 0,0 0 0,0 0 0,0 0 0,-1 0 0,2 0 0,-2 0 0,1 0 0,-2 0 0,-1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95"/>
    </inkml:context>
    <inkml:brush xml:id="br0">
      <inkml:brushProperty name="width" value="0.05292" units="cm"/>
      <inkml:brushProperty name="height" value="0.05292" units="cm"/>
    </inkml:brush>
  </inkml:definitions>
  <inkml:trace contextRef="#ctx0" brushRef="#br0">1 33 24575,'4'-2'0,"-1"-3"0,6 5 0,-1-4 0,2 3 0,-3-3 0,0 4 0,-2-3 0,0 3 0,0 0 0,0 0 0,-2-2 0,0 2 0,1-2 0,0 2 0,1-3 0,0 3 0,0-2 0,2 0 0,0 1 0,1-1 0,-2 2 0,0 0 0,-4 2 0,2-1 0,0 3 0,-2-1 0,3-1 0,-3 3 0,5-3 0,1 1 0,-3 1 0,2-4 0,-7 5 0,4-4 0,-1 2 0,2 0 0,-1 0 0,-1 1 0,2-4 0,-5 4 0,5-3 0,-3 1 0,3-2 0,-1 0 0,2 0 0,-1-2 0,1 1 0,0 0 0,1 1 0,-2 0 0,0 0 0,-1 0 0,4 0 0,-1-3 0,2 3 0,-1-2 0,-1 0 0,-2 1 0,2-1 0,-1 2 0,8 0 0,-7-2 0,4 1 0,-6-1 0,1 2 0,-4-2 0,2 1 0,-1 0 0,2 1 0,0-3 0,-1 3 0,1-3 0,0 3 0,0 0 0,0 0 0,0 0 0,-3-2 0,3 2 0,-2-3 0,-1 3 0,0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96"/>
    </inkml:context>
    <inkml:brush xml:id="br0">
      <inkml:brushProperty name="width" value="0.05292" units="cm"/>
      <inkml:brushProperty name="height" value="0.05292" units="cm"/>
    </inkml:brush>
  </inkml:definitions>
  <inkml:trace contextRef="#ctx0" brushRef="#br0">1 13 24575,'15'0'0,"-6"0"0,-2 0 0,-1 0 0,-2 0 0,2-1 0,-1 0 0,-1-1 0,0 2 0,0 0 0,0 0 0,0 0 0,1 0 0,-1 0 0,2 0 0,-2 0 0,2-2 0,-1 2 0,-2-4 0,1 4 0,0-2 0,1 2 0,-1 0 0,-1 0 0,3 0 0,-1 0 0,2 0 0,-4 0 0,4 2 0,-3-2 0,4 2 0,-4 0 0,3 0 0,-3 2 0,0-2 0,2 2 0,-3-2 0,2 2 0,-2 2 0,1-2 0,0 0 0,-2-1 0,2-2 0,-2 2 0,1 0 0,0-1 0,-3 3 0,3-2 0,-1 2 0,0-3 0,2 2 0,-1-3 0,2 2 0,-1-2 0,2 3 0,-1-4 0,2 3 0,-1-3 0,0 3 0,-1-3 0,-1 0 0,3 0 0,-3 0 0,0 0 0,0 0 0,0 0 0,2-3 0,-1 3 0,3-1 0,-4 1 0,4 0 0,-3-2 0,1 1 0,0 0 0,-1 1 0,1-3 0,-3 3 0,2-2 0,0 2 0,2 0 0,0 0 0,1 0 0,-4 2 0,1-2 0,2 3 0,-1-3 0,1 1 0,6 0 0,-8 2 0,7-3 0,-7 4 0,2-3 0,-2 1 0,1-1 0,-2 1 0,0 2 0,1-1 0,-2 0 0,2-1 0,-1 2 0,0 0 0,2 0 0,-1 0 0,1 1 0,-2-2 0,0 1 0,-2 0 0,0 0 0,-2 0 0,2 0 0,-1 0 0,0 0 0,-1 0 0,0 0 0,0-1 0,0 2 0,0 1 0,2-2 0,-1 2 0,0-2 0,-1 0 0,0-1 0,2 2 0,0-2 0,4 2 0,-1-3 0,1-1 0,-2-1 0,0 2 0,1-1 0,-1 1 0,0-2 0,0 0 0,0 0 0,0 0 0,1 0 0,-1 0 0,-1 0 0,0 1 0,0 0 0,-2 2 0,4-2 0,-4 2 0,7-2 0,-5 1 0,4-1 0,0 3 0,0 0 0,-2 3 0,1-5 0,0 1 0,-1-1 0,-1 2 0,0-2 0,1 2 0,-2-2 0,2 2 0,-1-2 0,-2 2 0,2-4 0,-2 4 0,3-2 0,-1 2 0,-2 0 0,-1 0 0,4 0 0,-3 0 0,4-1 0,-1 0 0,-2-3 0,0 4 0,0-3 0,0 2 0,1-1 0,-2 3 0,2-2 0,-2 1 0,2 0 0,-2 0 0,3-3 0,-5 3 0,3-1 0,-2 1 0,3-2 0,-4 2 0,3-2 0,-2 4 0,1-1 0,-2 2 0,2-3 0,-2 1 0,2-2 0,1 4 0,-3-2 0,1 0 0,-1 5 0,2-4 0,-1 6 0,0-7 0,-1 0 0,2-1 0,-1 1 0,1 0 0,-2 0 0,0 0 0,0-2 0,0 2 0,0-2 0,0 1 0,0 0 0,0 1 0,0-1 0,1 0 0,0 0 0,2-2 0,-2 1 0,2-3 0,-2 4 0,1-1 0,-2 0 0,0 2 0,0-2 0,0 2 0,0-2 0,0 1 0,0 1 0,0-2 0,0 2 0,0 0 0,0 0 0,0 2 0,0-2 0,0 0 0,0-1 0,-2-2 0,1 2 0,0-2 0,1 0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70"/>
    </inkml:context>
    <inkml:brush xml:id="br0">
      <inkml:brushProperty name="width" value="0.05292" units="cm"/>
      <inkml:brushProperty name="height" value="0.05292" units="cm"/>
    </inkml:brush>
  </inkml:definitions>
  <inkml:trace contextRef="#ctx0" brushRef="#br0">47-10 24575,'0'4'0,"-3"0"0,2 5 0,-8-4 0,6 4 0,-4-6 0,2 3 0,1-1 0,-1 0 0,1-1 0,3 1 0,1-2 0,-2 2 0,2-2 0,-3 1 0,3 1 0,3 2 0,-3 2 0,2-2 0,-2 3 0,0-4 0,1-2 0,0 2 0,7-4 0,-5 2 0,1-1 0,-1-2 0,1 4 0,-2-3 0,3 2 0,-3-1 0,3 0 0,-1 0 0,3 2 0,-1 0 0,-1 0 0,-2 0 0,-2-1 0,1 1 0,3-1 0,-4 0 0,5 2 0,-6-3 0,2 2 0,0-1 0,-1 0 0,1 2 0,-2-1 0,0 1 0,0 0 0,0-2 0,0 2 0,0-2 0,0 0 0,0-1 0,0 2 0,0 0 0,0 2 0,0-3 0,0 0 0,0 1 0,0-2 0,0 2 0,0-2 0,-3 5 0,2-3 0,-2 4 0,5-5 0,-1 2 0,1 1 0,0-3 0,-2 3 0,3-3 0,-2 1 0,0-1 0,1-1 0,3 1 0,-2 0 0,2 0 0,-2 0 0,2-2 0,1 0 0,3-1 0,-1 1 0,1 0 0,0 1 0,0-1 0,-1-2 0,0 3 0,-5-3 0,5 3 0,-4-1 0,4 1 0,-6 0 0,0 0 0,1 0 0,-3 1 0,4-1 0,-4 0 0,3 0 0,-3 1 0,0 1 0,0 2 0,0-1 0,0 3 0,-3-2 0,3 3 0,-2-4 0,2-1 0,0 1 0,0-1 0,0 0 0,0 1 0,0-3 0,0 1 0,0 0 0,0 1 0,4-2 0,-3 1 0,6-1 0,-5 2 0,3-2 0,0 0 0,-1 2 0,3-4 0,-1 3 0,0-1 0,1-2 0,-1 1 0,2 1 0,0-1 0,-1 1 0,0-2 0,-5 2 0,6-1 0,-6 0 0,5 0 0,-3 0 0,2 1 0,-2 0 0,3 0 0,1 1 0,-1-3 0,2 2 0,-4-2 0,2 1 0,-2 2 0,-1-3 0,3 2 0,-1 1 0,0-1 0,-1 1 0,-2 0 0,-1 5 0,-2-6 0,0 7 0,2-5 0,-1 0 0,3 1 0,-2 0 0,1-1 0,-1 1 0,-2-3 0,2 0 0,1 0 0,2 0 0,-2 0 0,1 1 0,0-1 0,4 0 0,-1 0 0,2 0 0,-2-1 0,2 1 0,-1-3 0,1 2 0,-2-2 0,3 0 0,-1 1 0,-1-1 0,-1 2 0,-1-2 0,7 1 0,-3 1 0,3 1 0,-6-2 0,-2-1 0,0 1 0,-1 0 0,-1 1 0,1-1 0,-1 0 0,-1 1 0,5-2 0,-4 3 0,4-3 0,-3 3 0,1-3 0,3 2 0,-4 0 0,4-1 0,-4 2 0,1-1 0,-1-1 0,1-1 0,-1 2 0,-1-2 0,0 2 0,0-1 0,0-1 0,0 2 0,0-1 0,1-1 0,-3 3 0,2-2 0,-1 1 0,1 0 0,0-1 0,1 1 0,2-1 0,-2 0 0,1 1 0,-1-1 0,2 0 0,-4 0 0,2 0 0,-1 0 0,4 1 0,-1-2 0,2 3 0,-3-3 0,3 2 0,-4 1 0,1 0 0,0 0 0,-1-1 0,1 2 0,0-1 0,-1-1 0,2-1 0,1 0 0,-2 2 0,-2 0 0,0 0 0,0-1 0,1 1 0,-3-1 0,1 0 0,0 0 0,-2 0 0,3 0 0,-2 1 0,2-1 0,0 1 0,0-3 0,1 1 0,0-1 0,0 2 0,-1-2 0,0 1 0,0 1 0,1-2 0,-1 2 0,1-2 0,1 1 0,-1 0 0,4 0 0,-3-1 0,1 0 0,-1 0 0,-2 1 0,2-1 0,-3 2 0,3-2 0,-1 1 0,3 1 0,-1 0 0,2 0 0,-2-2 0,2 0 0,0 0 0,-1 1 0,0-1 0,-2 1 0,-1-1 0,1 0 0,-1 2 0,-2-2 0,-2 2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97"/>
    </inkml:context>
    <inkml:brush xml:id="br0">
      <inkml:brushProperty name="width" value="0.05292" units="cm"/>
      <inkml:brushProperty name="height" value="0.05292" units="cm"/>
    </inkml:brush>
  </inkml:definitions>
  <inkml:trace contextRef="#ctx0" brushRef="#br0">1044 1 24575,'0'1'0,"0"1"0,0 2 0,0 1 0,0-2 0,1 0 0,-1 0 0,3-1 0,-3 1 0,0 1 0,2-1 0,-1 1 0,1 0 0,-2-1 0,0 1 0,0-2 0,2 1 0,-1 0 0,1 0 0,-2 1 0,0 0 0,0 0 0,0-1 0,0 0 0,0 0 0,0 1 0,0-1 0,0 2 0,0-1 0,0-1 0,0 1 0,-2 0 0,1 0 0,-1 0 0,2-1 0,0 1 0,-2-1 0,1 0 0,-4-1 0,3 1 0,-3-1 0,-2 0 0,3 0 0,-2 1 0,3-1 0,-4 0 0,4 0 0,-10 2 0,7-3 0,-4 3 0,5-3 0,4 2 0,-5 0 0,3-1 0,1 2 0,0-1 0,2 0 0,-5 0 0,5 0 0,-4 1 0,2 0 0,-2 1 0,4-2 0,-3 3 0,1-1 0,0 0 0,-1 0 0,1 4 0,4-4 0,-1 4 0,0-4 0,-1-1 0,0 0 0,0 0 0,0 0 0,3-3 0,-3 2 0,2-1 0,-2 1 0,2 0 0,-1 0 0,3-1 0,-2 1 0,-1 1 0,2-1 0,-3-1 0,4 1 0,-3 1 0,3-2 0,-1 3 0,2-2 0,0 1 0,0 0 0,-3-1 0,2 2 0,-3-2 0,5 1 0,-2-1 0,1 1 0,-1 0 0,-1-3 0,-1 3 0,1-2 0,-1 2 0,1-1 0,-1 1 0,2-1 0,-3-1 0,2 1 0,-3 0 0,0 0 0,0 0 0,0 1 0,0-2 0,0 3 0,0-1 0,0 2 0,2-2 0,-2 1 0,2-2 0,-2 0 0,0 1 0,0 0 0,0-1 0,0 1 0,0-2 0,-2 0 0,2 1 0,-3-1 0,3 0 0,0 1 0,-2-1 0,1 2 0,0-1 0,-2 1 0,3-1 0,-2-1 0,2 1 0,0 0 0,-3-1 0,2 0 0,-3-2 0,4 3 0,-3-1 0,1-1 0,2 2 0,-4-2 0,1 0 0,0 1 0,1-1 0,-1 0 0,1 2 0,-3-1 0,2 1 0,-1-1 0,2 0 0,-3-2 0,1 3 0,0-1 0,1-1 0,1 2 0,-3-3 0,3 1 0,-2 1 0,0-2 0,2 2 0,-3-1 0,0 0 0,-1 1 0,4 0 0,-3-1 0,3 2 0,-3-2 0,0 2 0,0-1 0,0-1 0,3 1 0,-3-1 0,2 1 0,1 0 0,-3-2 0,2 2 0,-1 0 0,1-1 0,-2 1 0,3-1 0,-3 0 0,0 1 0,0-1 0,1 2 0,-4-1 0,3 1 0,-2-2 0,1 1 0,-1 0 0,4-1 0,-3 0 0,2 1 0,2-1 0,-5 1 0,4 1 0,-4-2 0,2 2 0,0-2 0,0 1 0,3 1 0,-4-3 0,4 3 0,-3-2 0,3 3 0,-1-2 0,1 0 0,0 0 0,-1 0 0,-1 0 0,2 1 0,0-2 0,0 1 0,2 0 0,-5-1 0,3 1 0,-3 0 0,0 0 0,0-1 0,3 1 0,-3-2 0,3 1 0,-4-1 0,2 0 0,-2 0 0,4 2 0,-3-2 0,2 1 0,-2-1 0,1 0 0,-1 1 0,-1 1 0,4 1 0,-2-1 0,3 0 0,-1-1 0,-1 4 0,1-3 0,-3 2 0,0-2 0,0 0 0,0 0 0,2 0 0,-1-1 0,1 2 0,0-1 0,-1-1 0,1 1 0,1-1 0,-2 1 0,1 0 0,-3 1 0,4 0 0,-2 1 0,3-2 0,-1 1 0,0-1 0,1 0 0,-3 0 0,1 1 0,-2-2 0,0 3 0,0-4 0,0 2 0,0 0 0,0-1 0,2 2 0,-1-1 0,1 0 0,-2 0 0,0-1 0,3 1 0,-3 0 0,5 1 0,-2 0 0,2 0 0,0-1 0,-3 0 0,3 0 0,-5-2 0,5 4 0,-7-2 0,4-1 0,-4 2 0,2-3 0,0 3 0,0-3 0,1 2 0,-2-2 0,1 2 0,1-1 0,-1 2 0,0 1 0,0-3 0,-2 2 0,1-2 0,-3-1 0,4 2 0,-3-1 0,2 2 0,0 1 0,-4 1 0,2-1 0,-1-2 0,3 1 0,2-2 0,2 2 0,1-1 0,-3-2 0,3 3 0,-1-1 0,0-1 0,-1 2 0,0-2 0,-1 2 0,4 1 0,-5-3 0,3 2 0,-3-3 0,1 3 0,2-2 0,0 1 0,0 0 0,-3 0 0,0 0 0,3 1 0,-6-3 0,3 1 0,-2-1 0,1 2 0,2-2 0,1 1 0,-2-1 0,1 0 0,-1 0 0,-1 1 0,2 0 0,-1 0 0,-1-1 0,2 0 0,-1 1 0,0 1 0,-3 0 0,5 0 0,-5 0 0,5-1 0,-4 2 0,2-1 0,-1 0 0,0 1 0,0-2 0,1 3 0,1-4 0,4 3 0,-5-3 0,5 3 0,-5-1 0,2 0 0,0 0 0,-2-2 0,5 3 0,-3-3 0,-1 1 0,-1-1 0,1 0 0,-1 0 0,0 0 0,-1 0 0,0 0 0,0 0 0,-3 0 0,3 0 0,-1 0 0,0 0 0,1 0 0,0 0 0,1 2 0,0-2 0,-1 1 0,2-1 0,0 0 0,-2-1 0,1 1 0,3-3 0,-1 3 0,3-2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98"/>
    </inkml:context>
    <inkml:brush xml:id="br0">
      <inkml:brushProperty name="width" value="0.05292" units="cm"/>
      <inkml:brushProperty name="height" value="0.05292" units="cm"/>
    </inkml:brush>
  </inkml:definitions>
  <inkml:trace contextRef="#ctx0" brushRef="#br0">47-10 24575,'0'4'0,"-3"0"0,2 5 0,-8-4 0,6 4 0,-4-6 0,2 3 0,1-1 0,-1 0 0,1-1 0,3 1 0,1-2 0,-2 2 0,2-2 0,-3 1 0,3 1 0,3 2 0,-3 2 0,2-2 0,-2 3 0,0-4 0,1-2 0,0 2 0,7-4 0,-5 2 0,1-1 0,-1-2 0,1 4 0,-2-3 0,3 2 0,-3-1 0,3 0 0,-1 0 0,3 2 0,-1 0 0,-1 0 0,-2 0 0,-2-1 0,1 1 0,3-1 0,-4 0 0,5 2 0,-6-3 0,2 2 0,0-1 0,-1 0 0,1 2 0,-2-1 0,0 1 0,0 0 0,0-2 0,0 2 0,0-2 0,0 0 0,0-1 0,0 2 0,0 0 0,0 2 0,0-3 0,0 0 0,0 1 0,0-2 0,0 2 0,0-2 0,-3 5 0,2-3 0,-2 4 0,5-5 0,-1 2 0,1 1 0,0-3 0,-2 3 0,3-3 0,-2 1 0,0-1 0,1-1 0,3 1 0,-2 0 0,2 0 0,-2 0 0,2-2 0,1 0 0,3-1 0,-1 1 0,1 0 0,0 1 0,0-1 0,-1-2 0,0 3 0,-5-3 0,5 3 0,-4-1 0,4 1 0,-6 0 0,0 0 0,1 0 0,-3 1 0,4-1 0,-4 0 0,3 0 0,-3 1 0,0 1 0,0 2 0,0-1 0,0 3 0,-3-2 0,3 3 0,-2-4 0,2-1 0,0 1 0,0-1 0,0 0 0,0 1 0,0-3 0,0 1 0,0 0 0,0 1 0,4-2 0,-3 1 0,6-1 0,-5 2 0,3-2 0,0 0 0,-1 2 0,3-4 0,-1 3 0,0-1 0,1-2 0,-1 1 0,2 1 0,0-1 0,-1 1 0,0-2 0,-5 2 0,6-1 0,-6 0 0,5 0 0,-3 0 0,2 1 0,-2 0 0,3 0 0,1 1 0,-1-3 0,2 2 0,-4-2 0,2 1 0,-2 2 0,-1-3 0,3 2 0,-1 1 0,0-1 0,-1 1 0,-2 0 0,-1 5 0,-2-6 0,0 7 0,2-5 0,-1 0 0,3 1 0,-2 0 0,1-1 0,-1 1 0,-2-3 0,2 0 0,1 0 0,2 0 0,-2 0 0,1 1 0,0-1 0,4 0 0,-1 0 0,2 0 0,-2-1 0,2 1 0,-1-3 0,1 2 0,-2-2 0,3 0 0,-1 1 0,-1-1 0,-1 2 0,-1-2 0,7 1 0,-3 1 0,3 1 0,-6-2 0,-2-1 0,0 1 0,-1 0 0,-1 1 0,1-1 0,-1 0 0,-1 1 0,5-2 0,-4 3 0,4-3 0,-3 3 0,1-3 0,3 2 0,-4 0 0,4-1 0,-4 2 0,1-1 0,-1-1 0,1-1 0,-1 2 0,-1-2 0,0 2 0,0-1 0,0-1 0,0 2 0,0-1 0,1-1 0,-3 3 0,2-2 0,-1 1 0,1 0 0,0-1 0,1 1 0,2-1 0,-2 0 0,1 1 0,-1-1 0,2 0 0,-4 0 0,2 0 0,-1 0 0,4 1 0,-1-2 0,2 3 0,-3-3 0,3 2 0,-4 1 0,1 0 0,0 0 0,-1-1 0,1 2 0,0-1 0,-1-1 0,2-1 0,1 0 0,-2 2 0,-2 0 0,0 0 0,0-1 0,1 1 0,-3-1 0,1 0 0,0 0 0,-2 0 0,3 0 0,-2 1 0,2-1 0,0 1 0,0-3 0,1 1 0,0-1 0,0 2 0,-1-2 0,0 1 0,0 1 0,1-2 0,-1 2 0,1-2 0,1 1 0,-1 0 0,4 0 0,-3-1 0,1 0 0,-1 0 0,-2 1 0,2-1 0,-3 2 0,3-2 0,-1 1 0,3 1 0,-1 0 0,2 0 0,-2-2 0,2 0 0,0 0 0,-1 1 0,0-1 0,-2 1 0,-1-1 0,1 0 0,-1 2 0,-2-2 0,-2 2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99"/>
    </inkml:context>
    <inkml:brush xml:id="br0">
      <inkml:brushProperty name="width" value="0.05292" units="cm"/>
      <inkml:brushProperty name="height" value="0.05292" units="cm"/>
    </inkml:brush>
  </inkml:definitions>
  <inkml:trace contextRef="#ctx0" brushRef="#br0">997 5 24575,'-8'0'0,"0"0"0,0 0 0,0 0 0,2 0 0,1 0 0,-1 0 0,1-1 0,-1 0 0,1-1 0,-3 2 0,0 0 0,-3 0 0,5 2 0,-2-1 0,3 0 0,-4 1 0,1-1 0,-2 3 0,4-4 0,-2 2 0,3 0 0,-1-2 0,0 5 0,2-3 0,-2 1 0,-2-2 0,2 2 0,-2-1 0,3 0 0,-1 0 0,-2 0 0,0 1 0,2 1 0,-1-2 0,4 0 0,-3 0 0,1-1 0,-1 3 0,1-1 0,0-1 0,-1 1 0,0-2 0,3 3 0,-1-3 0,1 0 0,-3 1 0,0-1 0,1 0 0,2 2 0,-2-1 0,3 3 0,-4-3 0,2 4 0,0-6 0,1 5 0,-2-5 0,-1 0 0,1 0 0,-1 0 0,0 0 0,2 0 0,-2 0 0,1 0 0,-1 0 0,0 0 0,1 0 0,0 0 0,-1 0 0,0 0 0,2 0 0,-2 0 0,3 2 0,-3-2 0,3 2 0,-1-2 0,-2 0 0,1 0 0,-3 2 0,2-2 0,-2 3 0,3-3 0,-1 0 0,1 1 0,-1 2 0,0 1 0,1-1 0,0 1 0,2-1 0,-3-1 0,6 1 0,-2 0 0,2 1 0,0 0 0,0 1 0,0 0 0,0-1 0,0 0 0,0 1 0,-2-3 0,0 2 0,1-1 0,-2 1 0,3 0 0,-5-1 0,4 0 0,-2-1 0,1 2 0,-1-1 0,-2 0 0,-1 1 0,1 0 0,-1-1 0,3 1 0,-1-4 0,3 4 0,-4-3 0,1 2 0,-1-2 0,-2 2 0,1-1 0,-2 2 0,3-2 0,-1 0 0,0 2 0,3-1 0,-1-1 0,3 2 0,-4-3 0,4 2 0,-4-2 0,2 0 0,-2-1 0,-1 0 0,4 3 0,-4-3 0,4 3 0,-4-2 0,1 0 0,0 0 0,1 2 0,0-3 0,0 4 0,-1-4 0,0 2 0,1 1 0,-1-3 0,5 4 0,-2-2 0,2 3 0,-2-2 0,-1 0 0,-4-3 0,2 5 0,0-5 0,2 4 0,-2-4 0,5 5 0,-6-5 0,6 3 0,-5 0 0,4 1 0,-2 1 0,1-1 0,0 0 0,2 1 0,0-1 0,0 1 0,0 0 0,0-1 0,0 0 0,0 3 0,0-3 0,0 3 0,0-3 0,0 0 0,0 0 0,0 1 0,-2-3 0,1 3 0,-4-3 0,-1 2 0,-2 1 0,0-3 0,0 2 0,3-4 0,1 4 0,-1-3 0,2 1 0,-2-2 0,-1 0 0,1 0 0,-3 0 0,4-2 0,-3 1 0,4 0 0,-2 1 0,-1 0 0,2 0 0,-3 0 0,2 0 0,-1 1 0,4 2 0,-4-1 0,4 3 0,-2-3 0,0 0 0,3 2 0,-4-1 0,5 1 0,-5-2 0,4 2 0,-1-2 0,2 3 0,0 0 0,0-1 0,0 0 0,2 1 0,2-3 0,-2 2 0,3-1 0,-4 1 0,1 0 0,-2 1 0,0-1 0,0 1 0,0-1 0,0 0 0,-2-1 0,1 1 0,-1-2 0,2 4 0,-3-1 0,3 2 0,-2-3 0,2 0 0,0 1 0,0-1 0,-4-1 0,4 1 0,-5-4 0,2 2 0,-2-2 0,-1 0 0,1 2 0,-1-1 0,1 1 0,-1-2 0,1 0 0,0 0 0,-1 0 0,3 1 0,-1 0 0,0 1 0,2-2 0,-1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400"/>
    </inkml:context>
    <inkml:brush xml:id="br0">
      <inkml:brushProperty name="width" value="0.05292" units="cm"/>
      <inkml:brushProperty name="height" value="0.05292" units="cm"/>
    </inkml:brush>
  </inkml:definitions>
  <inkml:trace contextRef="#ctx0" brushRef="#br0">1 62 24575,'3'0'0,"0"-1"0,0 0 0,0-2 0,0 1 0,-2 1 0,2-2 0,0 2 0,0 0 0,1 1 0,-1-1 0,1 0 0,-1-1 0,1 1 0,3-1 0,-1 2 0,3 0 0,-5 0 0,-1 0 0,-1 2 0,2-1 0,-3 1 0,4 0 0,-2 0 0,2 1 0,0-2 0,-2 3 0,2-3 0,-2 1 0,0-2 0,1 0 0,-3 1 0,3-1 0,-2 2 0,-1-1 0,1-1 0,1 2 0,0-2 0,0 0 0,0 0 0,1 0 0,1 0 0,-2-2 0,1 2 0,0-3 0,-2 3 0,2-1 0,0 1 0,0 0 0,-1-2 0,3 2 0,-5-3 0,2 1 0,0 0 0,2-1 0,0 3 0,0-4 0,2 2 0,-1-3 0,-1 2 0,2 0 0,-2 0 0,-1 0 0,2 0 0,-1 2 0,-1-3 0,-1 2 0,-1-1 0,1 0 0,-1 0 0,-1 1 0,2 1 0,0-1 0,1 1 0,0 0 0,0 1 0,-1 0 0,3 0 0,-5 1 0,4 0 0,-4 0 0,2-1 0,1 0 0,0 1 0,0 1 0,1 0 0,-2 0 0,2-1 0,-2 0 0,3 1 0,-4-1 0,2-1 0,-1 0 0,0 2 0,2-1 0,-3 2 0,2-3 0,-2 1 0,1 0 0,0 1 0,0 0 0,0 1 0,1-3 0,-1 2 0,1-2 0,-1 1 0,1-1 0,-2 3 0,3-3 0,-1 4 0,0-4 0,-1 1 0,2-1 0,-2 0 0,3 0 0,-3 2 0,0-1 0,0 1 0,0 1 0,1-3 0,1 3 0,-2-1 0,1-1 0,1 2 0,-1-2 0,0 0 0,0 1 0,-1 1 0,1-3 0,-1 2 0,1-1 0,0 1 0,1-1 0,-1 1 0,-1 1 0,2-1 0,0 2 0,0 1 0,0-1 0,-1-1 0,0-1 0,1 1 0,-2 0 0,3 0 0,-3 0 0,0 0 0,0 0 0,1 0 0,-2 0 0,2-1 0,-1 1 0,0-2 0,0 1 0,1-1 0,-1 1 0,0-2 0,-1 4 0,-1-2 0,0 1 0,1 0 0,1-2 0,-1 1 0,0 1 0,2-1 0,-1-1 0,4-1 0,3 0 0,12 0 0,-7-2 0,7-1 0,-7-1 0,-4 1 0,-2 0 0,-3 1 0,1-2 0,-1 0 0,5-2 0,-4 0 0,4-4 0,-4 4 0,0-2 0,-4 3 0,1 3 0,-2-1 0,5 2 0,-4-2 0,0-1 0,0 2 0,-1 1 0,1 1 0,5 0 0,-2 0 0,5 0 0,-7 0 0,0 0 0,2 0 0,-3 0 0,2 0 0,-1 0 0,0 0 0,1 1 0,-1-1 0,1 2 0,-1-1 0,-1-1 0,1 3 0,0-3 0,1 0 0,-2 1 0,0-1 0,0 0 0,3-4 0,2 3 0,-1-5 0,1 6 0,-1-6 0,-2 4 0,0-3 0,5-1 0,-6 2 0,6-3 0,-6 4 0,0-2 0,2 4 0,-4-3 0,3 3 0,-4-1 0,2 2 0,-1-5 0,1 4 0,2-3 0,4 1 0,-2 0 0,3 1 0,-5 1 0,1 1 0,-2 1 0,2-1 0,-1 3 0,0-3 0,-2 4 0,0-3 0,0 3 0,1-1 0,-1 1 0,0-3 0,-1 2 0,0 0 0,1-2 0,-2 2 0,2 0 0,1-1 0,-1 1 0,0-3 0,1 3 0,-1-3 0,-1 4 0,-1-3 0,2 2 0,-1 0 0,3 0 0,-4-1 0,3-2 0,-2 2 0,1-2 0,0 1 0,0-1 0,0 4 0,0-4 0,1 3 0,-1-3 0,0 3 0,1-2 0,-1 2 0,0-2 0,1-1 0,1 1 0,4 0 0,-3 0 0,7-1 0,6 0 0,3-3 0,16-2 0,-13-1 0,3 1 0,-17 2 0,-2 0 0,-5 2 0,0-1 0,0 2 0,0-1 0,1 1 0,-3-4 0,2 3 0,0-1 0,3-2 0,2 2 0,6-3 0,-4 1 0,-2 0 0,-2 1 0,0 0 0,-1 0 0,1-2 0,-2 3 0,0-2 0,-2 2 0,0 0 0,-1 1 0,-1 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401"/>
    </inkml:context>
    <inkml:brush xml:id="br0">
      <inkml:brushProperty name="width" value="0.05292" units="cm"/>
      <inkml:brushProperty name="height" value="0.05292" units="cm"/>
    </inkml:brush>
  </inkml:definitions>
  <inkml:trace contextRef="#ctx0" brushRef="#br0">0 38 24575,'10'0'0,"-2"-2"0,-2 2 0,1-3 0,-1 2 0,1-2 0,-3 0 0,2-1 0,-1 3 0,-1-1 0,1 2 0,-1-2 0,4 2 0,-5-5 0,3 5 0,-3-5 0,2 5 0,0-2 0,0 2 0,-1 0 0,-1-2 0,1 1 0,0-1 0,2 2 0,0 0 0,1 0 0,-2 0 0,-2 2 0,-2 1 0,-1 2 0,0-1 0,0 1 0,2-2 0,-1 1 0,3-1 0,-2 0 0,2 0 0,0-2 0,-1 1 0,0 0 0,-2 1 0,2-1 0,-3 2 0,5-3 0,-5 3 0,4-2 0,-1 2 0,2-2 0,0-2 0,1 0 0,-3 0 0,3-2 0,-2 1 0,1-2 0,0 3 0,-2-1 0,1 0 0,-4-3 0,5 3 0,-3 0 0,1-2 0,2 3 0,-3-4 0,3 3 0,0-2 0,-1 2 0,2 0 0,-4-3 0,3 3 0,-3-1 0,3 2 0,0 0 0,0 0 0,0 0 0,-1 0 0,2 0 0,-2 0 0,1 0 0,-2 0 0,-1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402"/>
    </inkml:context>
    <inkml:brush xml:id="br0">
      <inkml:brushProperty name="width" value="0.05292" units="cm"/>
      <inkml:brushProperty name="height" value="0.05292" units="cm"/>
    </inkml:brush>
  </inkml:definitions>
  <inkml:trace contextRef="#ctx0" brushRef="#br0">1 33 24575,'4'-2'0,"-1"-3"0,6 5 0,-1-4 0,2 3 0,-3-3 0,0 4 0,-2-3 0,0 3 0,0 0 0,0 0 0,-2-2 0,0 2 0,1-2 0,0 2 0,1-3 0,0 3 0,0-2 0,2 0 0,0 1 0,1-1 0,-2 2 0,0 0 0,-4 2 0,2-1 0,0 3 0,-2-1 0,3-1 0,-3 3 0,5-3 0,1 1 0,-3 1 0,2-4 0,-7 5 0,4-4 0,-1 2 0,2 0 0,-1 0 0,-1 1 0,2-4 0,-5 4 0,5-3 0,-3 1 0,3-2 0,-1 0 0,2 0 0,-1-2 0,1 1 0,0 0 0,1 1 0,-2 0 0,0 0 0,-1 0 0,4 0 0,-1-3 0,2 3 0,-1-2 0,-1 0 0,-2 1 0,2-1 0,-1 2 0,8 0 0,-7-2 0,4 1 0,-6-1 0,1 2 0,-4-2 0,2 1 0,-1 0 0,2 1 0,0-3 0,-1 3 0,1-3 0,0 3 0,0 0 0,0 0 0,0 0 0,-3-2 0,3 2 0,-2-3 0,-1 3 0,0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403"/>
    </inkml:context>
    <inkml:brush xml:id="br0">
      <inkml:brushProperty name="width" value="0.07056" units="cm"/>
      <inkml:brushProperty name="height" value="0.07056" units="cm"/>
    </inkml:brush>
  </inkml:definitions>
  <inkml:trace contextRef="#ctx0" brushRef="#br0">1 11 24575,'15'0'0,"-5"0"0,-4 0 0,1 0 0,-3 0 0,2-1 0,-1 0 0,-1-1 0,0 2 0,0 0 0,0 0 0,0 0 0,1 0 0,-1 0 0,2 0 0,-1 0 0,0-1 0,1 0 0,-3-1 0,1 2 0,0-2 0,0 2 0,1 0 0,-1 0 0,2 0 0,-1 0 0,1 0 0,-2 0 0,3 2 0,-3-2 0,4 1 0,-4 0 0,3 1 0,-3 2 0,0-2 0,2 1 0,-3-2 0,3 4 0,-4-2 0,2 1 0,1-1 0,-3 0 0,2-2 0,-2 2 0,1-1 0,0 0 0,-3 3 0,3-4 0,-2 4 0,2-3 0,1 0 0,0-1 0,1 2 0,-2-2 0,3 2 0,0-3 0,1 3 0,-2-3 0,2 2 0,-2-2 0,-1 0 0,2 0 0,-1 0 0,0 0 0,-1 0 0,-1 0 0,3-2 0,0 2 0,2-2 0,-5 2 0,6 0 0,-4-1 0,1 1 0,0-1 0,-1 1 0,1-3 0,-2 3 0,0-2 0,1 2 0,2 0 0,1 0 0,-1 0 0,-1 2 0,-1-2 0,1 3 0,0-3 0,2 1 0,4-1 0,-6 3 0,6-3 0,-8 3 0,5-2 0,-4 0 0,1 0 0,-3 1 0,1 1 0,2 0 0,-3-1 0,1 0 0,1 2 0,-1-2 0,2 2 0,-1-1 0,1 1 0,-2-1 0,0 0 0,-1 1 0,-2 0 0,-1-2 0,2 1 0,-1 1 0,1-1 0,-2 1 0,0-1 0,0 0 0,0 1 0,0 0 0,1 0 0,0 1 0,0-2 0,-1 0 0,0 1 0,3-1 0,-1 0 0,4 1 0,-1-2 0,1-2 0,-2 0 0,0 2 0,1-1 0,-1 1 0,0-2 0,1 0 0,-2 0 0,2 0 0,-1 0 0,0 0 0,0 0 0,-1 1 0,0-1 0,-3 3 0,6-3 0,-5 3 0,7-2 0,-5 1 0,5-1 0,-2 1 0,1 2 0,-2 1 0,2-3 0,-2 2 0,1-3 0,-2 2 0,0-1 0,1 1 0,-2-2 0,2 3 0,-1-2 0,-2 1 0,3-3 0,-4 3 0,4 0 0,-1-1 0,-2 2 0,0-1 0,2 0 0,-1 1 0,2-2 0,0 0 0,-1-1 0,-2 2 0,3-2 0,-3 2 0,2-2 0,-1 3 0,0-1 0,0 0 0,0 1 0,0-2 0,1 0 0,-4 1 0,4 0 0,-4-1 0,4 0 0,-3 2 0,2-2 0,-2 2 0,1 0 0,-2 3 0,1-5 0,-1 3 0,3-2 0,-1 3 0,-2-3 0,2 2 0,-2 3 0,2-3 0,-1 5 0,0-6 0,-1 0 0,2 0 0,-1 0 0,1 0 0,-2 0 0,0 0 0,0-1 0,0 0 0,0 1 0,0 0 0,0-2 0,0 3 0,0-3 0,1 2 0,0-1 0,2-2 0,-2 2 0,3-2 0,-4 2 0,2-1 0,-2 1 0,0 1 0,0-2 0,0 2 0,0 0 0,0-2 0,0 3 0,0-3 0,0 2 0,0 0 0,0 0 0,0 2 0,0-1 0,0-1 0,0-1 0,-2-1 0,2 0 0,-2 1 0,2-1 0,0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404"/>
    </inkml:context>
    <inkml:brush xml:id="br0">
      <inkml:brushProperty name="width" value="0.05292" units="cm"/>
      <inkml:brushProperty name="height" value="0.05292" units="cm"/>
    </inkml:brush>
  </inkml:definitions>
  <inkml:trace contextRef="#ctx0" brushRef="#br0">1047 1 24575,'0'0'0,"0"3"0,0 1 0,0 0 0,0-1 0,2-1 0,-2 2 0,3-2 0,-3 0 0,0 2 0,2-1 0,-2 0 0,2 2 0,-2-3 0,0 1 0,0 0 0,3-1 0,-3 1 0,3 1 0,-3-1 0,0 0 0,0 1 0,0 0 0,0-2 0,0 0 0,0 3 0,0-2 0,0 1 0,0 0 0,0-1 0,0 1 0,-3 0 0,3-1 0,-3 1 0,3-2 0,0 3 0,-2-3 0,2 1 0,-5-1 0,3 1 0,-3-2 0,-3 1 0,5 1 0,-4-1 0,5-1 0,-5 2 0,4-1 0,-12 1 0,11-1 0,-6 0 0,5 0 0,2 1 0,-2-1 0,3 1 0,0 1 0,-1-2 0,2 1 0,-3 0 0,4-1 0,-5 2 0,5 0 0,-4 1 0,4-2 0,-4 2 0,2-1 0,-1 2 0,1-2 0,0 4 0,4-3 0,-1 4 0,0-5 0,-1 1 0,0-2 0,0 0 0,0 1 0,3-2 0,-3 0 0,2 0 0,-2 1 0,3-1 0,-2 2 0,3-1 0,-4-1 0,2 1 0,1 0 0,-3-2 0,4 3 0,-4-1 0,5-1 0,-2 2 0,2 0 0,0-1 0,0 2 0,-3-3 0,3 3 0,-4-3 0,5 3 0,-3-2 0,3 0 0,-2 0 0,-1-1 0,0 2 0,-2-3 0,1 4 0,1-3 0,0 1 0,1 0 0,-4-1 0,2 1 0,-2 0 0,0-1 0,0 2 0,0-1 0,0-1 0,0 2 0,0 0 0,0 2 0,3-2 0,-2 1 0,0-3 0,-1 1 0,0 1 0,0-1 0,0 1 0,0-1 0,0-1 0,-1 0 0,0 1 0,-2-1 0,3-1 0,0 3 0,-2-3 0,2 2 0,-2 1 0,-1-1 0,3 1 0,-2-3 0,2 2 0,0-1 0,-3 0 0,3 0 0,-3-1 0,2 2 0,-2-2 0,1 0 0,2 2 0,-5-3 0,2 2 0,0-1 0,2 1 0,-2-1 0,0 2 0,-2-2 0,2 2 0,-2-2 0,4 1 0,-5-1 0,4 2 0,-3-1 0,2-2 0,1 3 0,-2-3 0,1 2 0,0-1 0,-1-1 0,1 2 0,-3-1 0,1 0 0,1 1 0,1 0 0,-2-2 0,3 3 0,-3-2 0,0 2 0,0-1 0,0-1 0,2 1 0,-1-2 0,1 2 0,1 1 0,-3-3 0,3 2 0,-3-1 0,1 0 0,0 1 0,2-2 0,-3 2 0,-1 0 0,1 0 0,1-1 0,-3 1 0,1 1 0,-1-1 0,2-1 0,-2 0 0,3 1 0,-2-1 0,3 1 0,0-1 0,-3 1 0,3 0 0,-5-1 0,4 2 0,-1-2 0,-1 1 0,3 0 0,-1-1 0,2 2 0,-3-2 0,3 1 0,-1 2 0,0-3 0,1 1 0,-1-1 0,-2 1 0,5 1 0,-1-1 0,-2-1 0,3 1 0,-5-1 0,2 1 0,-2 0 0,0 0 0,0-2 0,3 2 0,-3-2 0,3 1 0,-4-1 0,2 0 0,-1 0 0,2 1 0,-2 0 0,2 0 0,-2-1 0,1 0 0,-1 1 0,0 1 0,1 1 0,1-2 0,2 2 0,-1-2 0,0 3 0,-1-1 0,-3 0 0,1-2 0,1 2 0,-1-1 0,3 0 0,-4-2 0,4 2 0,-1 0 0,-1 1 0,1-2 0,1-1 0,-2 2 0,0 1 0,-1 0 0,3 0 0,-3-1 0,5 1 0,-3-1 0,2 0 0,1 1 0,-6-2 0,3 1 0,-1 0 0,-1 1 0,1-3 0,-2 3 0,1-2 0,0 0 0,2 2 0,-1-1 0,1 1 0,-2-2 0,1 0 0,1 1 0,-2-1 0,5 2 0,-3 0 0,3 0 0,0-1 0,-2-1 0,2 2 0,-5-3 0,4 3 0,-5-2 0,3 1 0,-4 0 0,2-1 0,0 2 0,0-3 0,0 2 0,0-2 0,-1 2 0,2-2 0,-1 3 0,1 1 0,-2-3 0,-1 2 0,2-2 0,-5-1 0,4 2 0,0-1 0,-1 1 0,1 2 0,-3 1 0,1-2 0,-2 0 0,5-2 0,0 2 0,3-2 0,2 2 0,-5-3 0,4 2 0,-1 0 0,0-1 0,0 3 0,-1-3 0,-2 1 0,5 1 0,-5-1 0,3 0 0,-4-2 0,4 2 0,0 0 0,-1 0 0,1 0 0,-4 0 0,2-1 0,1 2 0,-3-2 0,-1 0 0,0-1 0,3 1 0,-1-1 0,3 1 0,-4-1 0,1 0 0,1 0 0,-2 1 0,1-1 0,0 2 0,0-2 0,1 0 0,-1 1 0,0 1 0,-2 0 0,3 0 0,-4-1 0,4 1 0,-3 1 0,3-2 0,-2 0 0,-1 4 0,2-5 0,0 3 0,0-3 0,5 3 0,-5-3 0,4 3 0,-3-1 0,2-1 0,-1 2 0,-1-3 0,3 3 0,-4-3 0,3 1 0,-3-1 0,0 0 0,0 0 0,0 0 0,0 0 0,-2 0 0,2 0 0,-5 0 0,4 0 0,0 0 0,-1 0 0,1 0 0,-1 0 0,2 1 0,0-1 0,0 2 0,0-2 0,0 0 0,0-2 0,0 2 0,3-2 0,-1 2 0,3-2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405"/>
    </inkml:context>
    <inkml:brush xml:id="br0">
      <inkml:brushProperty name="width" value="0.05292" units="cm"/>
      <inkml:brushProperty name="height" value="0.05292" units="cm"/>
    </inkml:brush>
  </inkml:definitions>
  <inkml:trace contextRef="#ctx0" brushRef="#br0">47 0 24575,'0'4'0,"-5"0"0,5 4 0,-8-3 0,4 3 0,-2-6 0,1 5 0,1-3 0,-2 1 0,4-1 0,0 0 0,2-1 0,-2 2 0,1-3 0,-1 3 0,2-1 0,2 2 0,-1 4 0,1-4 0,-2 3 0,0-4 0,2 1 0,-2-3 0,7 0 0,-5 1 0,3-2 0,-1-1 0,-1 4 0,0-4 0,1 4 0,-1-2 0,1-1 0,1 1 0,1 2 0,-1-1 0,0 1 0,-1 1 0,-4-4 0,3 3 0,0-1 0,-1 0 0,5 1 0,-7-2 0,1 1 0,1 1 0,-1-1 0,1 1 0,-2 0 0,0 0 0,0 0 0,0 0 0,0 1 0,0-3 0,0 1 0,0-1 0,0 1 0,0 1 0,0 1 0,0-2 0,0 1 0,0-1 0,0-1 0,0 2 0,0-3 0,-3 6 0,2-5 0,-1 6 0,3-5 0,-1 3 0,3-2 0,-1 0 0,-1 1 0,0-2 0,2 1 0,-3-2 0,2 1 0,2-1 0,-1 1 0,2-1 0,-1 1 0,0-2 0,1 0 0,5-1 0,-4 1 0,4-1 0,-1 2 0,0-1 0,-1-1 0,-1 2 0,-3-3 0,3 2 0,-2 0 0,2 1 0,-5-1 0,0 1 0,0 0 0,-2 0 0,5 0 0,-5 1 0,3-2 0,-3 3 0,0-1 0,0 2 0,0 0 0,0 3 0,-3-3 0,3 3 0,-3-3 0,3-1 0,0 0 0,0 0 0,0-1 0,0 2 0,0-3 0,0 1 0,0-1 0,0 2 0,5-2 0,-4 1 0,5 0 0,-3-1 0,1 0 0,1 0 0,-1 1 0,3-2 0,-2 1 0,2 0 0,0-2 0,-2 1 0,3 1 0,0-3 0,-1 4 0,-1-2 0,-3 0 0,3 0 0,-3-1 0,4 2 0,-2-1 0,0 0 0,0 2 0,1-1 0,1-1 0,0 0 0,2 1 0,-4-1 0,2-2 0,-3 3 0,1 0 0,2 0 0,-3-1 0,4 2 0,-4-1 0,-1 0 0,-1 6 0,-2-5 0,0 5 0,2-5 0,-2 1 0,5 1 0,-3-1 0,0 0 0,1 1 0,-3-3 0,2-1 0,0 2 0,3-1 0,-2-1 0,1 1 0,0 0 0,4 0 0,-1 0 0,1 1 0,0-4 0,1 3 0,-2-3 0,1 2 0,0-2 0,1 0 0,1 1 0,-3 0 0,0 0 0,-1-1 0,6 1 0,-1 1 0,1 0 0,-6 0 0,-1-2 0,0 1 0,-1-1 0,-1 3 0,1-3 0,-2 2 0,1-1 0,4-1 0,-4 3 0,3-2 0,-2 1 0,1-2 0,2 2 0,-3-1 0,5 1 0,-6 0 0,2 0 0,0-1 0,-1-1 0,-2 1 0,3 0 0,-3 1 0,1-1 0,2-1 0,-3 0 0,0 2 0,3-1 0,-5 2 0,4-3 0,-3 3 0,3-3 0,-2 2 0,3 0 0,0-1 0,0-1 0,-1 3 0,1-2 0,-1-1 0,-1 2 0,1-2 0,-1 2 0,3-2 0,-1 1 0,4 2 0,-4-3 0,2 2 0,-2 0 0,-1 2 0,1-2 0,0 1 0,-2 0 0,2 0 0,0-2 0,1 1 0,0-1 0,-1 1 0,-1 1 0,-1 0 0,-1 0 0,2-2 0,-3 1 0,1 1 0,-1-2 0,0 2 0,1-2 0,0 2 0,0-1 0,2 0 0,0-2 0,-2 2 0,3-2 0,-3 2 0,2-2 0,0 1 0,-2 1 0,2-2 0,-1 2 0,1-2 0,1 0 0,0 0 0,1 1 0,-1-1 0,1 0 0,0 0 0,-4 2 0,2-2 0,-2 2 0,3-2 0,-1 1 0,3 1 0,-1-1 0,2 0 0,-3-1 0,4 0 0,-2 0 0,1 2 0,-1-1 0,-3 0 0,0-1 0,1 0 0,-2 1 0,-1-1 0,-2 2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406"/>
    </inkml:context>
    <inkml:brush xml:id="br0">
      <inkml:brushProperty name="width" value="0.05292" units="cm"/>
      <inkml:brushProperty name="height" value="0.05292" units="cm"/>
    </inkml:brush>
  </inkml:definitions>
  <inkml:trace contextRef="#ctx0" brushRef="#br0">1009 5 24575,'-8'0'0,"-1"0"0,1 0 0,0 0 0,2 0 0,1 0 0,-1 0 0,1-2 0,0 2 0,-2-2 0,0 2 0,-1 0 0,-4 0 0,7 2 0,-3-2 0,2 2 0,-2-1 0,-1-1 0,-1 4 0,5-4 0,-4 2 0,3 0 0,1-2 0,0 3 0,-1 0 0,0-1 0,-1-1 0,1 0 0,-3 1 0,3 1 0,1-1 0,-3-2 0,0 3 0,2 1 0,-2-2 0,5-1 0,-2 1 0,0-2 0,-1 4 0,0-2 0,1-1 0,0 2 0,-1-2 0,2 2 0,0-3 0,1 2 0,-3 0 0,0-2 0,1 2 0,3 0 0,-4-1 0,3 4 0,-3-3 0,4 2 0,-3-3 0,2 2 0,-3-3 0,0 0 0,0 0 0,1 0 0,0 0 0,-1 0 0,2 0 0,-2 0 0,0 0 0,0 0 0,2 0 0,-2 0 0,0 0 0,0 0 0,1 0 0,0 0 0,1 2 0,-1-2 0,2 1 0,-2-1 0,0 0 0,-1 0 0,-3 3 0,4-3 0,-3 2 0,2-2 0,1 0 0,-1 2 0,1-1 0,0 3 0,-1-2 0,0 1 0,4-1 0,-4 0 0,6 2 0,-3-3 0,3 4 0,0-2 0,0 0 0,0 1 0,0-1 0,0 2 0,0-2 0,-2-1 0,1 2 0,-1-2 0,-1 1 0,3 1 0,-5-2 0,4 1 0,-1-1 0,-1 0 0,0 1 0,-2 0 0,-1 0 0,1 0 0,0-1 0,1 2 0,-1-3 0,5 2 0,-6-3 0,4 3 0,-3-2 0,-4 1 0,3-1 0,-1 2 0,0 0 0,2-2 0,-1 3 0,4-3 0,-3 2 0,4 0 0,-4-3 0,4 4 0,-3-3 0,0 0 0,-1-1 0,-1 0 0,4 1 0,-4 0 0,4 0 0,-3 1 0,-2-1 0,1 0 0,4 1 0,-3-2 0,2 3 0,-2-3 0,-1 2 0,3 0 0,-2-2 0,5 4 0,-3-2 0,3 2 0,-2-3 0,-2 2 0,-1-3 0,0 4 0,-1-3 0,3 2 0,-3-3 0,6 4 0,-5-4 0,4 3 0,-3-1 0,3 2 0,-3-1 0,3 1 0,-2-1 0,3 2 0,0-2 0,0 1 0,0 0 0,0-2 0,0 2 0,0 2 0,0-1 0,0-1 0,0 1 0,0-3 0,0 2 0,0 0 0,-2-2 0,1 1 0,-3-1 0,-2 2 0,-3 0 0,1-2 0,0 1 0,2-3 0,3 4 0,-1-4 0,1 2 0,-3-2 0,0 0 0,1 0 0,-3 0 0,5-2 0,-6 2 0,7-2 0,-4 2 0,1 0 0,-1 0 0,1 0 0,-1 0 0,1 2 0,2 0 0,-2-1 0,2 3 0,0-2 0,-3-1 0,6 3 0,-5-2 0,5 1 0,-5-1 0,3 2 0,1-1 0,1-1 0,0 3 0,0-2 0,0 1 0,1-1 0,3-1 0,-1 1 0,2 0 0,-5 0 0,3 2 0,-3-3 0,0 2 0,0 0 0,0-1 0,0 1 0,-3-2 0,3 1 0,-2 0 0,2 2 0,-3-1 0,2 1 0,-1-1 0,2-1 0,0 1 0,0-1 0,-2-1 0,0 2 0,-1-4 0,-1 3 0,-2-3 0,1 0 0,-1 0 0,1 0 0,-1 2 0,0-2 0,1 0 0,0 0 0,-1 0 0,3 3 0,-1-3 0,0 1 0,2-1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71"/>
    </inkml:context>
    <inkml:brush xml:id="br0">
      <inkml:brushProperty name="width" value="0.05292" units="cm"/>
      <inkml:brushProperty name="height" value="0.05292" units="cm"/>
    </inkml:brush>
  </inkml:definitions>
  <inkml:trace contextRef="#ctx0" brushRef="#br0">997 5 24575,'-8'0'0,"0"0"0,0 0 0,0 0 0,2 0 0,1 0 0,-1 0 0,1-1 0,-1 0 0,1-1 0,-3 2 0,0 0 0,-3 0 0,5 2 0,-2-1 0,3 0 0,-4 1 0,1-1 0,-2 3 0,4-4 0,-2 2 0,3 0 0,-1-2 0,0 5 0,2-3 0,-2 1 0,-2-2 0,2 2 0,-2-1 0,3 0 0,-1 0 0,-2 0 0,0 1 0,2 1 0,-1-2 0,4 0 0,-3 0 0,1-1 0,-1 3 0,1-1 0,0-1 0,-1 1 0,0-2 0,3 3 0,-1-3 0,1 0 0,-3 1 0,0-1 0,1 0 0,2 2 0,-2-1 0,3 3 0,-4-3 0,2 4 0,0-6 0,1 5 0,-2-5 0,-1 0 0,1 0 0,-1 0 0,0 0 0,2 0 0,-2 0 0,1 0 0,-1 0 0,0 0 0,1 0 0,0 0 0,-1 0 0,0 0 0,2 0 0,-2 0 0,3 2 0,-3-2 0,3 2 0,-1-2 0,-2 0 0,1 0 0,-3 2 0,2-2 0,-2 3 0,3-3 0,-1 0 0,1 1 0,-1 2 0,0 1 0,1-1 0,0 1 0,2-1 0,-3-1 0,6 1 0,-2 0 0,2 1 0,0 0 0,0 1 0,0 0 0,0-1 0,0 0 0,0 1 0,-2-3 0,0 2 0,1-1 0,-2 1 0,3 0 0,-5-1 0,4 0 0,-2-1 0,1 2 0,-1-1 0,-2 0 0,-1 1 0,1 0 0,-1-1 0,3 1 0,-1-4 0,3 4 0,-4-3 0,1 2 0,-1-2 0,-2 2 0,1-1 0,-2 2 0,3-2 0,-1 0 0,0 2 0,3-1 0,-1-1 0,3 2 0,-4-3 0,4 2 0,-4-2 0,2 0 0,-2-1 0,-1 0 0,4 3 0,-4-3 0,4 3 0,-4-2 0,1 0 0,0 0 0,1 2 0,0-3 0,0 4 0,-1-4 0,0 2 0,1 1 0,-1-3 0,5 4 0,-2-2 0,2 3 0,-2-2 0,-1 0 0,-4-3 0,2 5 0,0-5 0,2 4 0,-2-4 0,5 5 0,-6-5 0,6 3 0,-5 0 0,4 1 0,-2 1 0,1-1 0,0 0 0,2 1 0,0-1 0,0 1 0,0 0 0,0-1 0,0 0 0,0 3 0,0-3 0,0 3 0,0-3 0,0 0 0,0 0 0,0 1 0,-2-3 0,1 3 0,-4-3 0,-1 2 0,-2 1 0,0-3 0,0 2 0,3-4 0,1 4 0,-1-3 0,2 1 0,-2-2 0,-1 0 0,1 0 0,-3 0 0,4-2 0,-3 1 0,4 0 0,-2 1 0,-1 0 0,2 0 0,-3 0 0,2 0 0,-1 1 0,4 2 0,-4-1 0,4 3 0,-2-3 0,0 0 0,3 2 0,-4-1 0,5 1 0,-5-2 0,4 2 0,-1-2 0,2 3 0,0 0 0,0-1 0,0 0 0,2 1 0,2-3 0,-2 2 0,3-1 0,-4 1 0,1 0 0,-2 1 0,0-1 0,0 1 0,0-1 0,0 0 0,-2-1 0,1 1 0,-1-2 0,2 4 0,-3-1 0,3 2 0,-2-3 0,2 0 0,0 1 0,0-1 0,-4-1 0,4 1 0,-5-4 0,2 2 0,-2-2 0,-1 0 0,1 2 0,-1-1 0,1 1 0,-1-2 0,1 0 0,0 0 0,-1 0 0,3 1 0,-1 0 0,0 1 0,2-2 0,-1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407"/>
    </inkml:context>
    <inkml:brush xml:id="br0">
      <inkml:brushProperty name="width" value="0.05292" units="cm"/>
      <inkml:brushProperty name="height" value="0.05292" units="cm"/>
    </inkml:brush>
  </inkml:definitions>
  <inkml:trace contextRef="#ctx0" brushRef="#br0">0 31 24575,'10'0'0,"-2"-1"0,-1 1 0,0-2 0,-1 0 0,0 0 0,-1 0 0,0-1 0,1 2 0,-2-1 0,2 2 0,-3-2 0,6 2 0,-7-4 0,5 4 0,-4-4 0,2 3 0,0 0 0,0 1 0,-1 0 0,-1-1 0,1 0 0,0-1 0,2 2 0,0 0 0,0 0 0,1 0 0,-5 2 0,0 0 0,-2 2 0,0 0 0,0 0 0,2-2 0,-1 2 0,3-2 0,-2 0 0,1 2 0,2-4 0,-2 1 0,0 1 0,-1 1 0,0-1 0,-2 1 0,5-2 0,-5 3 0,5-2 0,-2-1 0,1 1 0,1-2 0,1 0 0,-2 0 0,2-2 0,-2 2 0,1-1 0,-1 1 0,0-2 0,0 2 0,-4-4 0,5 3 0,-2-1 0,-1 1 0,3 1 0,-3-4 0,4 3 0,-2-1 0,1 1 0,0 1 0,-2-5 0,2 5 0,-3-2 0,3 2 0,0 0 0,0 0 0,0 0 0,0 0 0,0 0 0,-1 0 0,2 0 0,-3 0 0,-1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408"/>
    </inkml:context>
    <inkml:brush xml:id="br0">
      <inkml:brushProperty name="width" value="0.05292" units="cm"/>
      <inkml:brushProperty name="height" value="0.05292" units="cm"/>
    </inkml:brush>
  </inkml:definitions>
  <inkml:trace contextRef="#ctx0" brushRef="#br0">1 28 24575,'4'-3'0,"-1"0"0,6 3 0,0-3 0,1 2 0,-3-3 0,0 4 0,-2-2 0,0 2 0,0 0 0,0 0 0,-2-2 0,1 2 0,-1-2 0,1 2 0,2-2 0,-1 1 0,-1 0 0,4 0 0,-1 0 0,1-1 0,-1 2 0,-2 0 0,-3 2 0,3-1 0,-3 1 0,2 1 0,1-1 0,-4 2 0,7-2 0,0 0 0,-3 2 0,2-4 0,-7 3 0,4-2 0,-1 3 0,2-3 0,0 2 0,-2 1 0,1-4 0,-4 3 0,5-2 0,-2 1 0,1-2 0,1 0 0,1 0 0,-2-2 0,3 1 0,-1-1 0,0 2 0,0 0 0,-1 0 0,0 0 0,2 0 0,1-1 0,1 1 0,-1-2 0,0 0 0,-4 1 0,3-1 0,-1 2 0,9 0 0,-9-1 0,7 1 0,-9-2 0,2 2 0,-3-3 0,1 3 0,-2-1 0,3 1 0,0-2 0,0 2 0,0-2 0,0 2 0,0 0 0,0 0 0,0 0 0,-2-2 0,1 2 0,-1-3 0,-1 3 0,0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409"/>
    </inkml:context>
    <inkml:brush xml:id="br0">
      <inkml:brushProperty name="width" value="0.05292" units="cm"/>
      <inkml:brushProperty name="height" value="0.05292" units="cm"/>
    </inkml:brush>
  </inkml:definitions>
  <inkml:trace contextRef="#ctx0" brushRef="#br0">1 52 24575,'3'0'0,"1"-2"0,-2 2 0,1-2 0,0 1 0,-2-1 0,3 0 0,-2 1 0,2 0 0,-1 1 0,0-1 0,1 1 0,0-2 0,-1 1 0,5-1 0,-2 2 0,3 0 0,-5 0 0,-1 0 0,0 2 0,0-1 0,-2 1 0,4-1 0,-1 1 0,1 0 0,-1 0 0,0 0 0,1-1 0,-2 1 0,0-2 0,1 0 0,-3 1 0,2-1 0,0 1 0,-2 1 0,2-2 0,-1 1 0,1-1 0,0 0 0,0 0 0,0 0 0,4 0 0,-4-1 0,1 1 0,0-3 0,-2 3 0,1-1 0,2 1 0,-1 0 0,0-2 0,1 1 0,-4 0 0,2 0 0,1-1 0,0-1 0,2 3 0,-2-3 0,4 1 0,-2-3 0,-1 4 0,1-2 0,0 0 0,-1 1 0,1-1 0,-3 3 0,2-4 0,-1 2 0,-3 0 0,3-1 0,-3 1 0,1 0 0,1 2 0,-1-2 0,2 1 0,1 0 0,-1 1 0,-1 0 0,2 0 0,-3 1 0,3 0 0,-4 0 0,3-1 0,-1 0 0,2 1 0,-2 0 0,2 0 0,-1 1 0,0-1 0,0 0 0,1 1 0,-2-1 0,0-1 0,1 0 0,-1 1 0,2 0 0,-3 1 0,2-1 0,-2 0 0,2 0 0,-1 1 0,0-2 0,0 3 0,0-3 0,1 1 0,-1-1 0,1 2 0,0-2 0,-2 2 0,3-2 0,-1 3 0,0-3 0,0 1 0,1-1 0,-3 0 0,4 0 0,-3 2 0,0-1 0,1 1 0,-1-1 0,0 0 0,2 1 0,-1 1 0,0-2 0,1 0 0,-1-1 0,0 1 0,-1 2 0,1-1 0,0-1 0,-1 0 0,2-1 0,-2 2 0,2-1 0,-1 1 0,0 1 0,1-2 0,-1 3 0,2 0 0,-1-2 0,0 1 0,-2-1 0,2 0 0,-2 1 0,3 0 0,-2-1 0,-2 0 0,2 1 0,-1 0 0,0-1 0,0-1 0,1 2 0,-1-2 0,0 1 0,1-1 0,-1 0 0,0-1 0,-1 4 0,-1-2 0,0 0 0,2 0 0,-1-1 0,1 1 0,-2 1 0,3-2 0,-1-1 0,5 0 0,2 0 0,11 0 0,-4-1 0,5-1 0,-7-2 0,-4 2 0,-2-1 0,-2 2 0,0-3 0,-1 1 0,5-3 0,-4 2 0,4-4 0,-4 2 0,0-1 0,-4 4 0,1 1 0,-1 0 0,3 0 0,-2 0 0,-2-1 0,2 1 0,-2 1 0,2 1 0,3 0 0,-1 0 0,5 0 0,-6 0 0,-1 0 0,1 0 0,-2 0 0,3 0 0,-2 0 0,-1 0 0,2 1 0,0-1 0,0 2 0,-1-1 0,-1-1 0,1 2 0,1-2 0,0 0 0,-3 1 0,2-1 0,-1 0 0,2-3 0,4 2 0,-2-4 0,1 5 0,0-5 0,-4 2 0,1 1 0,5-4 0,-6 3 0,7-4 0,-7 6 0,0-4 0,2 4 0,-4-1 0,3 1 0,-3-1 0,0 1 0,0-3 0,2 4 0,1-4 0,3 2 0,0-1 0,1 2 0,-3 0 0,0 1 0,-2 1 0,2-1 0,-1 2 0,0-2 0,-2 3 0,1-2 0,-1 3 0,0-2 0,1 2 0,-2-3 0,1 1 0,-1 0 0,1-1 0,-2 2 0,2-1 0,1-1 0,-1 2 0,0-3 0,1 3 0,-2-3 0,1 2 0,-2 0 0,2 1 0,0 0 0,2-2 0,-4 0 0,2 0 0,-1 0 0,2-1 0,-1 1 0,0 0 0,0 2 0,0-3 0,0 2 0,1-2 0,-1 3 0,1-2 0,-1 1 0,0-1 0,1-1 0,1 0 0,4 1 0,-3 0 0,8-1 0,5 0 0,4-2 0,15-2 0,-13-1 0,4 0 0,-18 2 0,-1 2 0,-6 0 0,-1-1 0,2 2 0,-2-1 0,3 1 0,-4-3 0,2 2 0,-1 0 0,5-3 0,2 2 0,4-2 0,-3 1 0,-1 0 0,-2 1 0,-2-2 0,0 2 0,1-2 0,-2 2 0,0-2 0,-2 3 0,0 0 0,-1-1 0,0 2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410"/>
    </inkml:context>
    <inkml:brush xml:id="br0">
      <inkml:brushProperty name="width" value="0.07056" units="cm"/>
      <inkml:brushProperty name="height" value="0.07056" units="cm"/>
    </inkml:brush>
  </inkml:definitions>
  <inkml:trace contextRef="#ctx0" brushRef="#br0">1 11 24575,'15'0'0,"-5"0"0,-4 0 0,1 0 0,-3 0 0,2-1 0,-1 0 0,-1-1 0,0 2 0,0 0 0,0 0 0,0 0 0,1 0 0,-1 0 0,2 0 0,-1 0 0,0-1 0,1 0 0,-3-1 0,1 2 0,0-2 0,0 2 0,1 0 0,-1 0 0,2 0 0,-1 0 0,1 0 0,-2 0 0,3 2 0,-3-2 0,4 1 0,-4 0 0,3 1 0,-3 2 0,0-2 0,2 1 0,-3-2 0,3 4 0,-4-2 0,2 1 0,1-1 0,-3 0 0,2-2 0,-2 2 0,1-1 0,0 0 0,-3 3 0,3-4 0,-2 4 0,2-3 0,1 0 0,0-1 0,1 2 0,-2-2 0,3 2 0,0-3 0,1 3 0,-2-3 0,2 2 0,-2-2 0,-1 0 0,2 0 0,-1 0 0,0 0 0,-1 0 0,-1 0 0,3-2 0,0 2 0,2-2 0,-5 2 0,6 0 0,-4-1 0,1 1 0,0-1 0,-1 1 0,1-3 0,-2 3 0,0-2 0,1 2 0,2 0 0,1 0 0,-1 0 0,-1 2 0,-1-2 0,1 3 0,0-3 0,2 1 0,4-1 0,-6 3 0,6-3 0,-8 3 0,5-2 0,-4 0 0,1 0 0,-3 1 0,1 1 0,2 0 0,-3-1 0,1 0 0,1 2 0,-1-2 0,2 2 0,-1-1 0,1 1 0,-2-1 0,0 0 0,-1 1 0,-2 0 0,-1-2 0,2 1 0,-1 1 0,1-1 0,-2 1 0,0-1 0,0 0 0,0 1 0,0 0 0,1 0 0,0 1 0,0-2 0,-1 0 0,0 1 0,3-1 0,-1 0 0,4 1 0,-1-2 0,1-2 0,-2 0 0,0 2 0,1-1 0,-1 1 0,0-2 0,1 0 0,-2 0 0,2 0 0,-1 0 0,0 0 0,0 0 0,-1 1 0,0-1 0,-3 3 0,6-3 0,-5 3 0,7-2 0,-5 1 0,5-1 0,-2 1 0,1 2 0,-2 1 0,2-3 0,-2 2 0,1-3 0,-2 2 0,0-1 0,1 1 0,-2-2 0,2 3 0,-1-2 0,-2 1 0,3-3 0,-4 3 0,4 0 0,-1-1 0,-2 2 0,0-1 0,2 0 0,-1 1 0,2-2 0,0 0 0,-1-1 0,-2 2 0,3-2 0,-3 2 0,2-2 0,-1 3 0,0-1 0,0 0 0,0 1 0,0-2 0,1 0 0,-4 1 0,4 0 0,-4-1 0,4 0 0,-3 2 0,2-2 0,-2 2 0,1 0 0,-2 3 0,1-5 0,-1 3 0,3-2 0,-1 3 0,-2-3 0,2 2 0,-2 3 0,2-3 0,-1 5 0,0-6 0,-1 0 0,2 0 0,-1 0 0,1 0 0,-2 0 0,0 0 0,0-1 0,0 0 0,0 1 0,0 0 0,0-2 0,0 3 0,0-3 0,1 2 0,0-1 0,2-2 0,-2 2 0,3-2 0,-4 2 0,2-1 0,-2 1 0,0 1 0,0-2 0,0 2 0,0 0 0,0-2 0,0 3 0,0-3 0,0 2 0,0 0 0,0 0 0,0 2 0,0-1 0,0-1 0,0-1 0,-2-1 0,2 0 0,-2 1 0,2-1 0,0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411"/>
    </inkml:context>
    <inkml:brush xml:id="br0">
      <inkml:brushProperty name="width" value="0.05292" units="cm"/>
      <inkml:brushProperty name="height" value="0.05292" units="cm"/>
    </inkml:brush>
  </inkml:definitions>
  <inkml:trace contextRef="#ctx0" brushRef="#br0">1047 1 24575,'0'0'0,"0"3"0,0 1 0,0 0 0,0-1 0,2-1 0,-2 2 0,3-2 0,-3 0 0,0 2 0,2-1 0,-2 0 0,2 2 0,-2-3 0,0 1 0,0 0 0,3-1 0,-3 1 0,3 1 0,-3-1 0,0 0 0,0 1 0,0 0 0,0-2 0,0 0 0,0 3 0,0-2 0,0 1 0,0 0 0,0-1 0,0 1 0,-3 0 0,3-1 0,-3 1 0,3-2 0,0 3 0,-2-3 0,2 1 0,-5-1 0,3 1 0,-3-2 0,-3 1 0,5 1 0,-4-1 0,5-1 0,-5 2 0,4-1 0,-12 1 0,11-1 0,-6 0 0,5 0 0,2 1 0,-2-1 0,3 1 0,0 1 0,-1-2 0,2 1 0,-3 0 0,4-1 0,-5 2 0,5 0 0,-4 1 0,4-2 0,-4 2 0,2-1 0,-1 2 0,1-2 0,0 4 0,4-3 0,-1 4 0,0-5 0,-1 1 0,0-2 0,0 0 0,0 1 0,3-2 0,-3 0 0,2 0 0,-2 1 0,3-1 0,-2 2 0,3-1 0,-4-1 0,2 1 0,1 0 0,-3-2 0,4 3 0,-4-1 0,5-1 0,-2 2 0,2 0 0,0-1 0,0 2 0,-3-3 0,3 3 0,-4-3 0,5 3 0,-3-2 0,3 0 0,-2 0 0,-1-1 0,0 2 0,-2-3 0,1 4 0,1-3 0,0 1 0,1 0 0,-4-1 0,2 1 0,-2 0 0,0-1 0,0 2 0,0-1 0,0-1 0,0 2 0,0 0 0,0 2 0,3-2 0,-2 1 0,0-3 0,-1 1 0,0 1 0,0-1 0,0 1 0,0-1 0,0-1 0,-1 0 0,0 1 0,-2-1 0,3-1 0,0 3 0,-2-3 0,2 2 0,-2 1 0,-1-1 0,3 1 0,-2-3 0,2 2 0,0-1 0,-3 0 0,3 0 0,-3-1 0,2 2 0,-2-2 0,1 0 0,2 2 0,-5-3 0,2 2 0,0-1 0,2 1 0,-2-1 0,0 2 0,-2-2 0,2 2 0,-2-2 0,4 1 0,-5-1 0,4 2 0,-3-1 0,2-2 0,1 3 0,-2-3 0,1 2 0,0-1 0,-1-1 0,1 2 0,-3-1 0,1 0 0,1 1 0,1 0 0,-2-2 0,3 3 0,-3-2 0,0 2 0,0-1 0,0-1 0,2 1 0,-1-2 0,1 2 0,1 1 0,-3-3 0,3 2 0,-3-1 0,1 0 0,0 1 0,2-2 0,-3 2 0,-1 0 0,1 0 0,1-1 0,-3 1 0,1 1 0,-1-1 0,2-1 0,-2 0 0,3 1 0,-2-1 0,3 1 0,0-1 0,-3 1 0,3 0 0,-5-1 0,4 2 0,-1-2 0,-1 1 0,3 0 0,-1-1 0,2 2 0,-3-2 0,3 1 0,-1 2 0,0-3 0,1 1 0,-1-1 0,-2 1 0,5 1 0,-1-1 0,-2-1 0,3 1 0,-5-1 0,2 1 0,-2 0 0,0 0 0,0-2 0,3 2 0,-3-2 0,3 1 0,-4-1 0,2 0 0,-1 0 0,2 1 0,-2 0 0,2 0 0,-2-1 0,1 0 0,-1 1 0,0 1 0,1 1 0,1-2 0,2 2 0,-1-2 0,0 3 0,-1-1 0,-3 0 0,1-2 0,1 2 0,-1-1 0,3 0 0,-4-2 0,4 2 0,-1 0 0,-1 1 0,1-2 0,1-1 0,-2 2 0,0 1 0,-1 0 0,3 0 0,-3-1 0,5 1 0,-3-1 0,2 0 0,1 1 0,-6-2 0,3 1 0,-1 0 0,-1 1 0,1-3 0,-2 3 0,1-2 0,0 0 0,2 2 0,-1-1 0,1 1 0,-2-2 0,1 0 0,1 1 0,-2-1 0,5 2 0,-3 0 0,3 0 0,0-1 0,-2-1 0,2 2 0,-5-3 0,4 3 0,-5-2 0,3 1 0,-4 0 0,2-1 0,0 2 0,0-3 0,0 2 0,0-2 0,-1 2 0,2-2 0,-1 3 0,1 1 0,-2-3 0,-1 2 0,2-2 0,-5-1 0,4 2 0,0-1 0,-1 1 0,1 2 0,-3 1 0,1-2 0,-2 0 0,5-2 0,0 2 0,3-2 0,2 2 0,-5-3 0,4 2 0,-1 0 0,0-1 0,0 3 0,-1-3 0,-2 1 0,5 1 0,-5-1 0,3 0 0,-4-2 0,4 2 0,0 0 0,-1 0 0,1 0 0,-4 0 0,2-1 0,1 2 0,-3-2 0,-1 0 0,0-1 0,3 1 0,-1-1 0,3 1 0,-4-1 0,1 0 0,1 0 0,-2 1 0,1-1 0,0 2 0,0-2 0,1 0 0,-1 1 0,0 1 0,-2 0 0,3 0 0,-4-1 0,4 1 0,-3 1 0,3-2 0,-2 0 0,-1 4 0,2-5 0,0 3 0,0-3 0,5 3 0,-5-3 0,4 3 0,-3-1 0,2-1 0,-1 2 0,-1-3 0,3 3 0,-4-3 0,3 1 0,-3-1 0,0 0 0,0 0 0,0 0 0,0 0 0,-2 0 0,2 0 0,-5 0 0,4 0 0,0 0 0,-1 0 0,1 0 0,-1 0 0,2 1 0,0-1 0,0 2 0,0-2 0,0 0 0,0-2 0,0 2 0,3-2 0,-1 2 0,3-2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412"/>
    </inkml:context>
    <inkml:brush xml:id="br0">
      <inkml:brushProperty name="width" value="0.05292" units="cm"/>
      <inkml:brushProperty name="height" value="0.05292" units="cm"/>
    </inkml:brush>
  </inkml:definitions>
  <inkml:trace contextRef="#ctx0" brushRef="#br0">47 0 24575,'0'4'0,"-5"0"0,5 4 0,-8-3 0,4 3 0,-2-6 0,1 5 0,1-3 0,-2 1 0,4-1 0,0 0 0,2-1 0,-2 2 0,1-3 0,-1 3 0,2-1 0,2 2 0,-1 4 0,1-4 0,-2 3 0,0-4 0,2 1 0,-2-3 0,7 0 0,-5 1 0,3-2 0,-1-1 0,-1 4 0,0-4 0,1 4 0,-1-2 0,1-1 0,1 1 0,1 2 0,-1-1 0,0 1 0,-1 1 0,-4-4 0,3 3 0,0-1 0,-1 0 0,5 1 0,-7-2 0,1 1 0,1 1 0,-1-1 0,1 1 0,-2 0 0,0 0 0,0 0 0,0 0 0,0 1 0,0-3 0,0 1 0,0-1 0,0 1 0,0 1 0,0 1 0,0-2 0,0 1 0,0-1 0,0-1 0,0 2 0,0-3 0,-3 6 0,2-5 0,-1 6 0,3-5 0,-1 3 0,3-2 0,-1 0 0,-1 1 0,0-2 0,2 1 0,-3-2 0,2 1 0,2-1 0,-1 1 0,2-1 0,-1 1 0,0-2 0,1 0 0,5-1 0,-4 1 0,4-1 0,-1 2 0,0-1 0,-1-1 0,-1 2 0,-3-3 0,3 2 0,-2 0 0,2 1 0,-5-1 0,0 1 0,0 0 0,-2 0 0,5 0 0,-5 1 0,3-2 0,-3 3 0,0-1 0,0 2 0,0 0 0,0 3 0,-3-3 0,3 3 0,-3-3 0,3-1 0,0 0 0,0 0 0,0-1 0,0 2 0,0-3 0,0 1 0,0-1 0,0 2 0,5-2 0,-4 1 0,5 0 0,-3-1 0,1 0 0,1 0 0,-1 1 0,3-2 0,-2 1 0,2 0 0,0-2 0,-2 1 0,3 1 0,0-3 0,-1 4 0,-1-2 0,-3 0 0,3 0 0,-3-1 0,4 2 0,-2-1 0,0 0 0,0 2 0,1-1 0,1-1 0,0 0 0,2 1 0,-4-1 0,2-2 0,-3 3 0,1 0 0,2 0 0,-3-1 0,4 2 0,-4-1 0,-1 0 0,-1 6 0,-2-5 0,0 5 0,2-5 0,-2 1 0,5 1 0,-3-1 0,0 0 0,1 1 0,-3-3 0,2-1 0,0 2 0,3-1 0,-2-1 0,1 1 0,0 0 0,4 0 0,-1 0 0,1 1 0,0-4 0,1 3 0,-2-3 0,1 2 0,0-2 0,1 0 0,1 1 0,-3 0 0,0 0 0,-1-1 0,6 1 0,-1 1 0,1 0 0,-6 0 0,-1-2 0,0 1 0,-1-1 0,-1 3 0,1-3 0,-2 2 0,1-1 0,4-1 0,-4 3 0,3-2 0,-2 1 0,1-2 0,2 2 0,-3-1 0,5 1 0,-6 0 0,2 0 0,0-1 0,-1-1 0,-2 1 0,3 0 0,-3 1 0,1-1 0,2-1 0,-3 0 0,0 2 0,3-1 0,-5 2 0,4-3 0,-3 3 0,3-3 0,-2 2 0,3 0 0,0-1 0,0-1 0,-1 3 0,1-2 0,-1-1 0,-1 2 0,1-2 0,-1 2 0,3-2 0,-1 1 0,4 2 0,-4-3 0,2 2 0,-2 0 0,-1 2 0,1-2 0,0 1 0,-2 0 0,2 0 0,0-2 0,1 1 0,0-1 0,-1 1 0,-1 1 0,-1 0 0,-1 0 0,2-2 0,-3 1 0,1 1 0,-1-2 0,0 2 0,1-2 0,0 2 0,0-1 0,2 0 0,0-2 0,-2 2 0,3-2 0,-3 2 0,2-2 0,0 1 0,-2 1 0,2-2 0,-1 2 0,1-2 0,1 0 0,0 0 0,1 1 0,-1-1 0,1 0 0,0 0 0,-4 2 0,2-2 0,-2 2 0,3-2 0,-1 1 0,3 1 0,-1-1 0,2 0 0,-3-1 0,4 0 0,-2 0 0,1 2 0,-1-1 0,-3 0 0,0-1 0,1 0 0,-2 1 0,-1-1 0,-2 2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413"/>
    </inkml:context>
    <inkml:brush xml:id="br0">
      <inkml:brushProperty name="width" value="0.05292" units="cm"/>
      <inkml:brushProperty name="height" value="0.05292" units="cm"/>
    </inkml:brush>
  </inkml:definitions>
  <inkml:trace contextRef="#ctx0" brushRef="#br0">1009 5 24575,'-8'0'0,"-1"0"0,1 0 0,0 0 0,2 0 0,1 0 0,-1 0 0,1-2 0,0 2 0,-2-2 0,0 2 0,-1 0 0,-4 0 0,7 2 0,-3-2 0,2 2 0,-2-1 0,-1-1 0,-1 4 0,5-4 0,-4 2 0,3 0 0,1-2 0,0 3 0,-1 0 0,0-1 0,-1-1 0,1 0 0,-3 1 0,3 1 0,1-1 0,-3-2 0,0 3 0,2 1 0,-2-2 0,5-1 0,-2 1 0,0-2 0,-1 4 0,0-2 0,1-1 0,0 2 0,-1-2 0,2 2 0,0-3 0,1 2 0,-3 0 0,0-2 0,1 2 0,3 0 0,-4-1 0,3 4 0,-3-3 0,4 2 0,-3-3 0,2 2 0,-3-3 0,0 0 0,0 0 0,1 0 0,0 0 0,-1 0 0,2 0 0,-2 0 0,0 0 0,0 0 0,2 0 0,-2 0 0,0 0 0,0 0 0,1 0 0,0 0 0,1 2 0,-1-2 0,2 1 0,-2-1 0,0 0 0,-1 0 0,-3 3 0,4-3 0,-3 2 0,2-2 0,1 0 0,-1 2 0,1-1 0,0 3 0,-1-2 0,0 1 0,4-1 0,-4 0 0,6 2 0,-3-3 0,3 4 0,0-2 0,0 0 0,0 1 0,0-1 0,0 2 0,0-2 0,-2-1 0,1 2 0,-1-2 0,-1 1 0,3 1 0,-5-2 0,4 1 0,-1-1 0,-1 0 0,0 1 0,-2 0 0,-1 0 0,1 0 0,0-1 0,1 2 0,-1-3 0,5 2 0,-6-3 0,4 3 0,-3-2 0,-4 1 0,3-1 0,-1 2 0,0 0 0,2-2 0,-1 3 0,4-3 0,-3 2 0,4 0 0,-4-3 0,4 4 0,-3-3 0,0 0 0,-1-1 0,-1 0 0,4 1 0,-4 0 0,4 0 0,-3 1 0,-2-1 0,1 0 0,4 1 0,-3-2 0,2 3 0,-2-3 0,-1 2 0,3 0 0,-2-2 0,5 4 0,-3-2 0,3 2 0,-2-3 0,-2 2 0,-1-3 0,0 4 0,-1-3 0,3 2 0,-3-3 0,6 4 0,-5-4 0,4 3 0,-3-1 0,3 2 0,-3-1 0,3 1 0,-2-1 0,3 2 0,0-2 0,0 1 0,0 0 0,0-2 0,0 2 0,0 2 0,0-1 0,0-1 0,0 1 0,0-3 0,0 2 0,0 0 0,-2-2 0,1 1 0,-3-1 0,-2 2 0,-3 0 0,1-2 0,0 1 0,2-3 0,3 4 0,-1-4 0,1 2 0,-3-2 0,0 0 0,1 0 0,-3 0 0,5-2 0,-6 2 0,7-2 0,-4 2 0,1 0 0,-1 0 0,1 0 0,-1 0 0,1 2 0,2 0 0,-2-1 0,2 3 0,0-2 0,-3-1 0,6 3 0,-5-2 0,5 1 0,-5-1 0,3 2 0,1-1 0,1-1 0,0 3 0,0-2 0,0 1 0,1-1 0,3-1 0,-1 1 0,2 0 0,-5 0 0,3 2 0,-3-3 0,0 2 0,0 0 0,0-1 0,0 1 0,-3-2 0,3 1 0,-2 0 0,2 2 0,-3-1 0,2 1 0,-1-1 0,2-1 0,0 1 0,0-1 0,-2-1 0,0 2 0,-1-4 0,-1 3 0,-2-3 0,1 0 0,-1 0 0,1 0 0,-1 2 0,0-2 0,1 0 0,0 0 0,-1 0 0,3 3 0,-1-3 0,0 1 0,2-1 0,-1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414"/>
    </inkml:context>
    <inkml:brush xml:id="br0">
      <inkml:brushProperty name="width" value="0.05292" units="cm"/>
      <inkml:brushProperty name="height" value="0.05292" units="cm"/>
    </inkml:brush>
  </inkml:definitions>
  <inkml:trace contextRef="#ctx0" brushRef="#br0">0 31 24575,'10'0'0,"-2"-1"0,-1 1 0,0-2 0,-1 0 0,0 0 0,-1 0 0,0-1 0,1 2 0,-2-1 0,2 2 0,-3-2 0,6 2 0,-7-4 0,5 4 0,-4-4 0,2 3 0,0 0 0,0 1 0,-1 0 0,-1-1 0,1 0 0,0-1 0,2 2 0,0 0 0,0 0 0,1 0 0,-5 2 0,0 0 0,-2 2 0,0 0 0,0 0 0,2-2 0,-1 2 0,3-2 0,-2 0 0,1 2 0,2-4 0,-2 1 0,0 1 0,-1 1 0,0-1 0,-2 1 0,5-2 0,-5 3 0,5-2 0,-2-1 0,1 1 0,1-2 0,1 0 0,-2 0 0,2-2 0,-2 2 0,1-1 0,-1 1 0,0-2 0,0 2 0,-4-4 0,5 3 0,-2-1 0,-1 1 0,3 1 0,-3-4 0,4 3 0,-2-1 0,1 1 0,0 1 0,-2-5 0,2 5 0,-3-2 0,3 2 0,0 0 0,0 0 0,0 0 0,0 0 0,0 0 0,-1 0 0,2 0 0,-3 0 0,-1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415"/>
    </inkml:context>
    <inkml:brush xml:id="br0">
      <inkml:brushProperty name="width" value="0.05292" units="cm"/>
      <inkml:brushProperty name="height" value="0.05292" units="cm"/>
    </inkml:brush>
  </inkml:definitions>
  <inkml:trace contextRef="#ctx0" brushRef="#br0">1 28 24575,'4'-3'0,"-1"0"0,6 3 0,0-3 0,1 2 0,-3-3 0,0 4 0,-2-2 0,0 2 0,0 0 0,0 0 0,-2-2 0,1 2 0,-1-2 0,1 2 0,2-2 0,-1 1 0,-1 0 0,4 0 0,-1 0 0,1-1 0,-1 2 0,-2 0 0,-3 2 0,3-1 0,-3 1 0,2 1 0,1-1 0,-4 2 0,7-2 0,0 0 0,-3 2 0,2-4 0,-7 3 0,4-2 0,-1 3 0,2-3 0,0 2 0,-2 1 0,1-4 0,-4 3 0,5-2 0,-2 1 0,1-2 0,1 0 0,1 0 0,-2-2 0,3 1 0,-1-1 0,0 2 0,0 0 0,-1 0 0,0 0 0,2 0 0,1-1 0,1 1 0,-1-2 0,0 0 0,-4 1 0,3-1 0,-1 2 0,9 0 0,-9-1 0,7 1 0,-9-2 0,2 2 0,-3-3 0,1 3 0,-2-1 0,3 1 0,0-2 0,0 2 0,0-2 0,0 2 0,0 0 0,0 0 0,0 0 0,-2-2 0,1 2 0,-1-3 0,-1 3 0,0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416"/>
    </inkml:context>
    <inkml:brush xml:id="br0">
      <inkml:brushProperty name="width" value="0.05292" units="cm"/>
      <inkml:brushProperty name="height" value="0.05292" units="cm"/>
    </inkml:brush>
  </inkml:definitions>
  <inkml:trace contextRef="#ctx0" brushRef="#br0">1 52 24575,'3'0'0,"1"-2"0,-2 2 0,1-2 0,0 1 0,-2-1 0,3 0 0,-2 1 0,2 0 0,-1 1 0,0-1 0,1 1 0,0-2 0,-1 1 0,5-1 0,-2 2 0,3 0 0,-5 0 0,-1 0 0,0 2 0,0-1 0,-2 1 0,4-1 0,-1 1 0,1 0 0,-1 0 0,0 0 0,1-1 0,-2 1 0,0-2 0,1 0 0,-3 1 0,2-1 0,0 1 0,-2 1 0,2-2 0,-1 1 0,1-1 0,0 0 0,0 0 0,0 0 0,4 0 0,-4-1 0,1 1 0,0-3 0,-2 3 0,1-1 0,2 1 0,-1 0 0,0-2 0,1 1 0,-4 0 0,2 0 0,1-1 0,0-1 0,2 3 0,-2-3 0,4 1 0,-2-3 0,-1 4 0,1-2 0,0 0 0,-1 1 0,1-1 0,-3 3 0,2-4 0,-1 2 0,-3 0 0,3-1 0,-3 1 0,1 0 0,1 2 0,-1-2 0,2 1 0,1 0 0,-1 1 0,-1 0 0,2 0 0,-3 1 0,3 0 0,-4 0 0,3-1 0,-1 0 0,2 1 0,-2 0 0,2 0 0,-1 1 0,0-1 0,0 0 0,1 1 0,-2-1 0,0-1 0,1 0 0,-1 1 0,2 0 0,-3 1 0,2-1 0,-2 0 0,2 0 0,-1 1 0,0-2 0,0 3 0,0-3 0,1 1 0,-1-1 0,1 2 0,0-2 0,-2 2 0,3-2 0,-1 3 0,0-3 0,0 1 0,1-1 0,-3 0 0,4 0 0,-3 2 0,0-1 0,1 1 0,-1-1 0,0 0 0,2 1 0,-1 1 0,0-2 0,1 0 0,-1-1 0,0 1 0,-1 2 0,1-1 0,0-1 0,-1 0 0,2-1 0,-2 2 0,2-1 0,-1 1 0,0 1 0,1-2 0,-1 3 0,2 0 0,-1-2 0,0 1 0,-2-1 0,2 0 0,-2 1 0,3 0 0,-2-1 0,-2 0 0,2 1 0,-1 0 0,0-1 0,0-1 0,1 2 0,-1-2 0,0 1 0,1-1 0,-1 0 0,0-1 0,-1 4 0,-1-2 0,0 0 0,2 0 0,-1-1 0,1 1 0,-2 1 0,3-2 0,-1-1 0,5 0 0,2 0 0,11 0 0,-4-1 0,5-1 0,-7-2 0,-4 2 0,-2-1 0,-2 2 0,0-3 0,-1 1 0,5-3 0,-4 2 0,4-4 0,-4 2 0,0-1 0,-4 4 0,1 1 0,-1 0 0,3 0 0,-2 0 0,-2-1 0,2 1 0,-2 1 0,2 1 0,3 0 0,-1 0 0,5 0 0,-6 0 0,-1 0 0,1 0 0,-2 0 0,3 0 0,-2 0 0,-1 0 0,2 1 0,0-1 0,0 2 0,-1-1 0,-1-1 0,1 2 0,1-2 0,0 0 0,-3 1 0,2-1 0,-1 0 0,2-3 0,4 2 0,-2-4 0,1 5 0,0-5 0,-4 2 0,1 1 0,5-4 0,-6 3 0,7-4 0,-7 6 0,0-4 0,2 4 0,-4-1 0,3 1 0,-3-1 0,0 1 0,0-3 0,2 4 0,1-4 0,3 2 0,0-1 0,1 2 0,-3 0 0,0 1 0,-2 1 0,2-1 0,-1 2 0,0-2 0,-2 3 0,1-2 0,-1 3 0,0-2 0,1 2 0,-2-3 0,1 1 0,-1 0 0,1-1 0,-2 2 0,2-1 0,1-1 0,-1 2 0,0-3 0,1 3 0,-2-3 0,1 2 0,-2 0 0,2 1 0,0 0 0,2-2 0,-4 0 0,2 0 0,-1 0 0,2-1 0,-1 1 0,0 0 0,0 2 0,0-3 0,0 2 0,1-2 0,-1 3 0,1-2 0,-1 1 0,0-1 0,1-1 0,1 0 0,4 1 0,-3 0 0,8-1 0,5 0 0,4-2 0,15-2 0,-13-1 0,4 0 0,-18 2 0,-1 2 0,-6 0 0,-1-1 0,2 2 0,-2-1 0,3 1 0,-4-3 0,2 2 0,-1 0 0,5-3 0,2 2 0,4-2 0,-3 1 0,-1 0 0,-2 1 0,-2-2 0,0 2 0,1-2 0,-2 2 0,0-2 0,-2 3 0,0 0 0,-1-1 0,0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72"/>
    </inkml:context>
    <inkml:brush xml:id="br0">
      <inkml:brushProperty name="width" value="0.05292" units="cm"/>
      <inkml:brushProperty name="height" value="0.05292" units="cm"/>
    </inkml:brush>
  </inkml:definitions>
  <inkml:trace contextRef="#ctx0" brushRef="#br0">1 62 24575,'3'0'0,"0"-1"0,0 0 0,0-2 0,0 1 0,-2 1 0,2-2 0,0 2 0,0 0 0,1 1 0,-1-1 0,1 0 0,-1-1 0,1 1 0,3-1 0,-1 2 0,3 0 0,-5 0 0,-1 0 0,-1 2 0,2-1 0,-3 1 0,4 0 0,-2 0 0,2 1 0,0-2 0,-2 3 0,2-3 0,-2 1 0,0-2 0,1 0 0,-3 1 0,3-1 0,-2 2 0,-1-1 0,1-1 0,1 2 0,0-2 0,0 0 0,0 0 0,1 0 0,1 0 0,-2-2 0,1 2 0,0-3 0,-2 3 0,2-1 0,0 1 0,0 0 0,-1-2 0,3 2 0,-5-3 0,2 1 0,0 0 0,2-1 0,0 3 0,0-4 0,2 2 0,-1-3 0,-1 2 0,2 0 0,-2 0 0,-1 0 0,2 0 0,-1 2 0,-1-3 0,-1 2 0,-1-1 0,1 0 0,-1 0 0,-1 1 0,2 1 0,0-1 0,1 1 0,0 0 0,0 1 0,-1 0 0,3 0 0,-5 1 0,4 0 0,-4 0 0,2-1 0,1 0 0,0 1 0,0 1 0,1 0 0,-2 0 0,2-1 0,-2 0 0,3 1 0,-4-1 0,2-1 0,-1 0 0,0 2 0,2-1 0,-3 2 0,2-3 0,-2 1 0,1 0 0,0 1 0,0 0 0,0 1 0,1-3 0,-1 2 0,1-2 0,-1 1 0,1-1 0,-2 3 0,3-3 0,-1 4 0,0-4 0,-1 1 0,2-1 0,-2 0 0,3 0 0,-3 2 0,0-1 0,0 1 0,0 1 0,1-3 0,1 3 0,-2-1 0,1-1 0,1 2 0,-1-2 0,0 0 0,0 1 0,-1 1 0,1-3 0,-1 2 0,1-1 0,0 1 0,1-1 0,-1 1 0,-1 1 0,2-1 0,0 2 0,0 1 0,0-1 0,-1-1 0,0-1 0,1 1 0,-2 0 0,3 0 0,-3 0 0,0 0 0,0 0 0,1 0 0,-2 0 0,2-1 0,-1 1 0,0-2 0,0 1 0,1-1 0,-1 1 0,0-2 0,-1 4 0,-1-2 0,0 1 0,1 0 0,1-2 0,-1 1 0,0 1 0,2-1 0,-1-1 0,4-1 0,3 0 0,12 0 0,-7-2 0,7-1 0,-7-1 0,-4 1 0,-2 0 0,-3 1 0,1-2 0,-1 0 0,5-2 0,-4 0 0,4-4 0,-4 4 0,0-2 0,-4 3 0,1 3 0,-2-1 0,5 2 0,-4-2 0,0-1 0,0 2 0,-1 1 0,1 1 0,5 0 0,-2 0 0,5 0 0,-7 0 0,0 0 0,2 0 0,-3 0 0,2 0 0,-1 0 0,0 0 0,1 1 0,-1-1 0,1 2 0,-1-1 0,-1-1 0,1 3 0,0-3 0,1 0 0,-2 1 0,0-1 0,0 0 0,3-4 0,2 3 0,-1-5 0,1 6 0,-1-6 0,-2 4 0,0-3 0,5-1 0,-6 2 0,6-3 0,-6 4 0,0-2 0,2 4 0,-4-3 0,3 3 0,-4-1 0,2 2 0,-1-5 0,1 4 0,2-3 0,4 1 0,-2 0 0,3 1 0,-5 1 0,1 1 0,-2 1 0,2-1 0,-1 3 0,0-3 0,-2 4 0,0-3 0,0 3 0,1-1 0,-1 1 0,0-3 0,-1 2 0,0 0 0,1-2 0,-2 2 0,2 0 0,1-1 0,-1 1 0,0-3 0,1 3 0,-1-3 0,-1 4 0,-1-3 0,2 2 0,-1 0 0,3 0 0,-4-1 0,3-2 0,-2 2 0,1-2 0,0 1 0,0-1 0,0 4 0,0-4 0,1 3 0,-1-3 0,0 3 0,1-2 0,-1 2 0,0-2 0,1-1 0,1 1 0,4 0 0,-3 0 0,7-1 0,6 0 0,3-3 0,16-2 0,-13-1 0,3 1 0,-17 2 0,-2 0 0,-5 2 0,0-1 0,0 2 0,0-1 0,1 1 0,-3-4 0,2 3 0,0-1 0,3-2 0,2 2 0,6-3 0,-4 1 0,-2 0 0,-2 1 0,0 0 0,-1 0 0,1-2 0,-2 3 0,0-2 0,-2 2 0,0 0 0,-1 1 0,-1 1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50:51.203"/>
    </inkml:context>
    <inkml:brush xml:id="br0">
      <inkml:brushProperty name="width" value="0.05292" units="cm"/>
      <inkml:brushProperty name="height" value="0.05292" units="cm"/>
    </inkml:brush>
  </inkml:definitions>
  <inkml:trace contextRef="#ctx0" brushRef="#br0">1 50 24575,'54'0'0,"-21"0"0,-8 0 0,-3 0 0,-8 0 0,8-4 0,-4 0 0,-4-4 0,1 8 0,-1 0 0,0 0 0,1 0 0,3 0 0,-4 0 0,8 0 0,-8 0 0,8-8 0,-4 8 0,-7-17 0,3 17 0,1-8 0,3 8 0,-4 0 0,-3 0 0,11 0 0,-4 0 0,7 0 0,-14 0 0,14 8 0,-10-8 0,14 8 0,-15 1 0,11-1 0,-10 8 0,-1-8 0,8 9 0,-11-9 0,7 8 0,-7 9 0,3-9 0,0 1 0,-6-5 0,6-8 0,-7 9 0,4-1 0,0-4 0,-11 13 0,11-9 0,-4 8 0,0-11 0,8 7 0,-5-12 0,9 8 0,-5-8 0,8 13 0,-4-17 0,7 12 0,-3-12 0,-1 12 0,-3-12 0,-3 0 0,10 0 0,-11 0 0,1 0 0,-1 0 0,1 0 0,6-12 0,-3 12 0,11-4 0,-14 4 0,14 0 0,-11-8 0,3 4 0,1 0 0,-4 4 0,4-13 0,-11 13 0,7-8 0,0 8 0,7 0 0,0 0 0,4 0 0,-14 8 0,3-8 0,7 13 0,-4-13 0,5 4 0,21 0 0,-29 8 0,25-12 0,-25 17 0,7-13 0,-7 4 0,4-4 0,-8 4 0,1 9 0,3-5 0,-7 0 0,7-4 0,-4 9 0,1-1 0,6 1 0,-3-1 0,4 5 0,-7-9 0,-1 4 0,-7 1 0,0-1 0,-7 0 0,8 1 0,-5-1 0,1 1 0,-4-1 0,0 0 0,0-3 0,0 7 0,0 5 0,7-9 0,-3 9 0,-1-9 0,-3 1 0,0-5 0,8 8 0,-1-7 0,14 7 0,-3-11 0,4-5 0,-7-4 0,-1 8 0,4-4 0,-4 4 0,1-8 0,-1 0 0,1 0 0,-1 0 0,4 0 0,-3 0 0,-4 0 0,-1 4 0,1 0 0,-7 9 0,14-9 0,-15 8 0,26-8 0,-18 4 0,14-4 0,1 13 0,-1-1 0,-7 13 0,4-21 0,-1 4 0,-3-3 0,-3 7 0,-1-8 0,4 9 0,-7-9 0,7 8 0,-3-8 0,-8 9 0,7-17 0,-7 16 0,12-8 0,-5 9 0,-7-1 0,-3 1 0,14-1 0,-11 0 0,15-3 0,-4-1 0,-7-12 0,-1 17 0,1-13 0,0 8 0,4-4 0,-8 13 0,7-9 0,-7 4 0,8 1 0,-8-1 0,11-12 0,-18 13 0,11-5 0,-7 4 0,10-7 0,-14 7 0,11-8 0,-8 17 0,5-5 0,-8 9 0,7-13 0,-7 5 0,7-9 0,4 17 0,-11-9 0,4 1 0,-4 20 0,7-16 0,-4 24 0,1-29 0,-4 1 0,7-5 0,-3 5 0,3-1 0,-7 1 0,0-1 0,0-8 0,0 9 0,0-9 0,0 5 0,0-1 0,0 5 0,0-5 0,4 0 0,-1 1 0,8-9 0,-7 4 0,6-12 0,-6 17 0,3-5 0,-7 0 0,0 9 0,0-9 0,0 9 0,0-9 0,0 4 0,0 5 0,0-9 0,0 9 0,0-1 0,0 1 0,0 7 0,0-7 0,0-1 0,0-3 0,-7-9 0,3 8 0,1-7 0,3-1 0,0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50:51.204"/>
    </inkml:context>
    <inkml:brush xml:id="br0">
      <inkml:brushProperty name="width" value="0.05292" units="cm"/>
      <inkml:brushProperty name="height" value="0.05292" units="cm"/>
    </inkml:brush>
  </inkml:definitions>
  <inkml:trace contextRef="#ctx0" brushRef="#br0">3334 1 24575,'0'4'0,"0"3"0,0 7 0,0 5 0,0-9 0,4 1 0,-4 0 0,9-4 0,-9 4 0,0 4 0,7-4 0,-4 3 0,3 1 0,-6-4 0,0 3 0,0-7 0,6 4 0,-2 0 0,2 0 0,-6 4 0,0-1 0,0 1 0,0-4 0,0-1 0,0 1 0,0 4 0,0-4 0,0 7 0,0-4 0,0-3 0,0 4 0,-6-1 0,2 1 0,-2-1 0,6-3 0,0 4 0,-6-4 0,3-1 0,-13-2 0,9 3 0,-9-4 0,-6 0 0,9 0 0,-6 4 0,9-3 0,-12-1 0,12 0 0,-31 8 0,22-12 0,-13 12 0,16-12 0,13 8 0,-17 0 0,11-4 0,2 8 0,1-4 0,6 0 0,-16 0 0,16-1 0,-13 5 0,7-1 0,-7 5 0,13-9 0,-9 12 0,2-4 0,1 1 0,-4-1 0,4 14 0,12-14 0,-3 15 0,1-15 0,-4-3 0,0-1 0,0 1 0,0-1 0,9-10 0,-9 7 0,7-4 0,-7 4 0,6 0 0,-3 0 0,10-4 0,-7 4 0,-2 3 0,5-3 0,-9-3 0,13 2 0,-10 5 0,10-8 0,-4 11 0,7-7 0,0 4 0,0-1 0,-9-3 0,6 7 0,-10-7 0,16 4 0,-6-4 0,3 3 0,-4 1 0,-2-12 0,-4 12 0,4-8 0,-4 8 0,4-5 0,-4 5 0,7-4 0,-10-4 0,7 4 0,-10 0 0,0 0 0,0 0 0,0 3 0,0-7 0,0 12 0,0-5 0,0 8 0,6-8 0,-6 4 0,7-7 0,-7 0 0,0 4 0,0-1 0,0-3 0,0 4 0,0-8 0,-7 0 0,7 4 0,-9-4 0,9 1 0,0 2 0,-7-2 0,4 6 0,0-3 0,-7 4 0,10-4 0,-6-4 0,6 4 0,0 0 0,-10-4 0,7 0 0,-10-7 0,13 11 0,-9-4 0,2-3 0,7 7 0,-12-8 0,2 1 0,0 3 0,4-3 0,-4 0 0,4 6 0,-10-2 0,7 3 0,-4-4 0,6 0 0,-9-7 0,4 11 0,-1-4 0,3-3 0,4 7 0,-10-11 0,10 3 0,-7 5 0,0-8 0,7 7 0,-10-4 0,0 1 0,-4 3 0,14 1 0,-10-5 0,10 8 0,-10-7 0,0 7 0,0-4 0,0-3 0,9 3 0,-8-4 0,5 5 0,4-1 0,-10-7 0,6 7 0,-3 0 0,4-3 0,-7 3 0,9-3 0,-9 0 0,0 3 0,0-4 0,4 8 0,-14-3 0,10 3 0,-6-8 0,3 4 0,-4 1 0,14-5 0,-11 1 0,8 3 0,5-3 0,-15 3 0,12 4 0,-12-7 0,6 6 0,0-6 0,0 3 0,10 4 0,-13-11 0,12 11 0,-9-7 0,10 10 0,-4-6 0,4-1 0,-1 0 0,-2 0 0,-4 1 0,7 2 0,-1-6 0,1 3 0,6 1 0,-16-5 0,10 4 0,-10 1 0,0-1 0,0-3 0,9 3 0,-9-7 0,10 3 0,-13-3 0,6 0 0,-6 0 0,12 8 0,-9-8 0,7 3 0,-7-3 0,3 0 0,-3 4 0,-3 3 0,13 4 0,-7-4 0,10 1 0,-4-5 0,-2 15 0,2-10 0,-9 6 0,0-7 0,0 1 0,0-1 0,7 0 0,-4-3 0,3 7 0,1-4 0,-4-3 0,4 3 0,2-3 0,-6 3 0,4 0 0,-10 4 0,12 0 0,-6 3 0,10-6 0,-3 2 0,-1-2 0,4-1 0,-9 0 0,2 4 0,-6-7 0,0 10 0,0-14 0,0 8 0,0-1 0,0-4 0,7 8 0,-4-3 0,3-1 0,-6 0 0,0-3 0,10 3 0,-10 0 0,16 4 0,-7 0 0,7 0 0,0-4 0,-9 0 0,9 1 0,-16-8 0,16 14 0,-22-7 0,12-3 0,-12 7 0,6-11 0,0 11 0,0-11 0,3 7 0,-6-7 0,3 7 0,3-3 0,-3 7 0,0 3 0,0-10 0,-6 7 0,3-8 0,-10-3 0,13 8 0,-10-5 0,7 8 0,0 4 0,-13 3 0,7-4 0,-4-6 0,10 3 0,6-8 0,6 8 0,4-4 0,-9-7 0,8 11 0,-2-4 0,0-3 0,-4 7 0,0-7 0,-2 7 0,12 3 0,-16-10 0,9 7 0,-9-11 0,4 10 0,5-6 0,1 3 0,-1 1 0,-9-1 0,0 0 0,10 4 0,-20-11 0,10 4 0,-6-4 0,3 7 0,6-7 0,4 3 0,-7-3 0,3 0 0,-3 0 0,-3 4 0,6 0 0,-3-1 0,-3-3 0,6 0 0,-3 4 0,0 3 0,-9 1 0,15-1 0,-16 0 0,17-3 0,-13 7 0,6-4 0,-4 0 0,1 4 0,0-7 0,3 10 0,3-14 0,13 11 0,-16-11 0,16 11 0,-16-4 0,7 0 0,-1 1 0,-6-8 0,16 11 0,-9-11 0,-4 3 0,-3-3 0,3 0 0,-3 0 0,0 0 0,-3 0 0,0 0 0,0 0 0,-10 0 0,10 0 0,-4 0 0,1 0 0,3 0 0,0 0 0,3 7 0,0-7 0,-3 4 0,6-4 0,0 0 0,-6-4 0,3 4 0,10-10 0,-4 10 0,10-8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50:51.205"/>
    </inkml:context>
    <inkml:brush xml:id="br0">
      <inkml:brushProperty name="width" value="0.05292" units="cm"/>
      <inkml:brushProperty name="height" value="0.05292" units="cm"/>
    </inkml:brush>
  </inkml:definitions>
  <inkml:trace contextRef="#ctx0" brushRef="#br0">134-10 24575,'0'13'0,"-8"0"0,5 16 0,-23-13 0,17 14 0,-11-21 0,6 11 0,3-4 0,-3 0 0,2-3 0,9 3 0,3-6 0,-5 6 0,5-6 0,-9 3 0,9 3 0,9 7 0,-9 6 0,5-6 0,-5 9 0,0-12 0,3-7 0,0 6 0,20-12 0,-15 6 0,4-4 0,-4-6 0,4 14 0,-7-11 0,10 7 0,-10-3 0,10 0 0,-4-1 0,9 8 0,-3-1 0,-2 0 0,-7 0 0,-5-3 0,3 3 0,8-3 0,-11 0 0,14 7 0,-17-11 0,6 8 0,-1-4 0,-2 0 0,3 6 0,-6-3 0,0 4 0,0-1 0,0-6 0,0 7 0,0-7 0,0 0 0,0-4 0,0 8 0,0-1 0,0 6 0,0-9 0,0 0 0,0 4 0,0-8 0,0 8 0,0-8 0,-9 17 0,6-10 0,-5 14 0,14-17 0,-4 6 0,4 4 0,0-10 0,-6 9 0,8-9 0,-5 4 0,0-4 0,3-4 0,8 4 0,-5 0 0,5 0 0,-5 0 0,5-6 0,3-1 0,9-3 0,-4 4 0,4-1 0,0 4 0,-1-3 0,-2-7 0,0 9 0,-14-9 0,14 10 0,-12-3 0,12 2 0,-17 1 0,-1 0 0,4-1 0,-9 4 0,11-3 0,-11 0 0,9 0 0,-9 3 0,0 3 0,0 6 0,0-2 0,0 9 0,-9-6 0,9 9 0,-6-12 0,6-4 0,0 3 0,0-2 0,0-1 0,0 3 0,0-9 0,0 3 0,0 0 0,0 3 0,12-6 0,-9 3 0,17-3 0,-15 6 0,10-7 0,-1 1 0,-3 6 0,9-12 0,-2 9 0,-1-4 0,3-5 0,-3 2 0,6 4 0,-1-4 0,-2 4 0,0-7 0,-14 7 0,17-4 0,-17 1 0,14-1 0,-9 1 0,6 3 0,-5-1 0,8 1 0,2 3 0,-2-10 0,6 7 0,-12-7 0,6 4 0,-5 6 0,-4-10 0,9 7 0,-3 3 0,0-4 0,-3 4 0,-5 0 0,-3 17 0,-6-21 0,0 24 0,5-17 0,-2 0 0,9 4 0,-7-1 0,4-3 0,-3 4 0,-6-11 0,5 1 0,4 0 0,5 0 0,-5-1 0,2 4 0,1-3 0,10 0 0,-2 0 0,6-1 0,-6-2 0,6 2 0,-3-9 0,2 7 0,-5-7 0,9 0 0,-3 3 0,-4-3 0,-2 7 0,-3-7 0,21 3 0,-10 3 0,9 4 0,-17-7 0,-6-3 0,1 4 0,-4-1 0,-2 3 0,2-2 0,-2-1 0,-4 3 0,15-6 0,-11 10 0,11-10 0,-9 10 0,4-10 0,7 6 0,-10 1 0,11-4 0,-12 7 0,3-4 0,-2-3 0,2-3 0,-3 7 0,-2-7 0,0 6 0,-1-2 0,1-4 0,-1 6 0,1-3 0,2-3 0,-8 10 0,6-7 0,-4 4 0,4-1 0,-1-2 0,4 2 0,5-3 0,-6 1 0,4 2 0,-4-3 0,6 0 0,-11 1 0,5-1 0,-2 0 0,11 4 0,-3-7 0,6 9 0,-9-9 0,9 7 0,-12 3 0,4-1 0,-1 1 0,-3-3 0,4 6 0,-1-4 0,-3-2 0,6-4 0,3 0 0,-5 7 0,-7 0 0,1-1 0,-1-2 0,4 3 0,-9-4 0,2 1 0,1-1 0,-6 1 0,9-1 0,-7 4 0,7-4 0,0 4 0,-1-10 0,4 3 0,-1-3 0,0 7 0,-2-7 0,0 3 0,-1 3 0,4-6 0,-4 7 0,4-7 0,2 3 0,-3 0 0,12 1 0,-9-4 0,3 0 0,-2 0 0,-7 3 0,7-3 0,-10 6 0,10-6 0,-4 4 0,9 2 0,-3 1 0,6-1 0,-6-6 0,6 0 0,0 0 0,-3 3 0,0-3 0,-6 4 0,-3-4 0,4 0 0,-4 6 0,-5-6 0,-6 7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50:51.206"/>
    </inkml:context>
    <inkml:brush xml:id="br0">
      <inkml:brushProperty name="width" value="0.05292" units="cm"/>
      <inkml:brushProperty name="height" value="0.05292" units="cm"/>
    </inkml:brush>
  </inkml:definitions>
  <inkml:trace contextRef="#ctx0" brushRef="#br0">3422 17 24575,'-27'0'0,"0"0"0,-1 0 0,1 0 0,6 0 0,4 0 0,-4 0 0,4-4 0,-4 0 0,4-4 0,-10 8 0,-1 0 0,-10 0 0,18 8 0,-8-4 0,11 0 0,-14 3 0,4-3 0,-8 12 0,15-16 0,-8 8 0,11 0 0,-3-8 0,-1 19 0,7-11 0,-6 4 0,-8-9 0,7 9 0,-6-4 0,10 0 0,-4 0 0,-6-1 0,-1 5 0,8 4 0,-4-8 0,13-1 0,-9 1 0,3-4 0,-4 12 0,4-5 0,0-3 0,-4 4 0,0-8 0,11 11 0,-4-11 0,4 0 0,-11 4 0,1-4 0,3 0 0,6 8 0,-6-5 0,10 13 0,-13-12 0,6 15 0,0-23 0,4 20 0,-7-20 0,-4 0 0,4 0 0,-4 0 0,1 0 0,6 0 0,-7 0 0,4 0 0,-4 0 0,1 0 0,3 0 0,0 0 0,-4 0 0,0 0 0,8 0 0,-8 0 0,11 7 0,-11-7 0,11 8 0,-4-8 0,-7 0 0,4 0 0,-10 8 0,6-8 0,-6 12 0,9-12 0,-2 0 0,3 4 0,-4 7 0,0 5 0,4-4 0,0 3 0,7-3 0,-11-4 0,21 3 0,-7 1 0,7 4 0,0-1 0,0 5 0,0-1 0,0-3 0,0 0 0,0 3 0,-7-11 0,1 8 0,2-5 0,-6 5 0,10 0 0,-17-5 0,13 1 0,-6-4 0,3 7 0,-3-3 0,-7 0 0,-4 3 0,4 1 0,-4-4 0,11 3 0,-4-15 0,11 16 0,-15-12 0,5 8 0,-4-9 0,-7 9 0,3-4 0,-7 8 0,11-9 0,-3 1 0,-1 8 0,11-5 0,-4-3 0,11 8 0,-15-12 0,15 8 0,-14-9 0,6 1 0,-6-4 0,-3 0 0,13 12 0,-14-12 0,14 12 0,-13-8 0,3 0 0,-1-1 0,5 9 0,-1-12 0,0 16 0,-3-16 0,0 8 0,3 3 0,-3-11 0,17 16 0,-7-8 0,7 11 0,-7-7 0,-3 0 0,-14-12 0,7 19 0,-1-19 0,8 16 0,-7-16 0,17 19 0,-21-19 0,21 12 0,-17 0 0,14 3 0,-8 5 0,5-5 0,-1 1 0,7 4 0,0-5 0,0 5 0,0-1 0,0-3 0,0-1 0,0 13 0,0-13 0,0 13 0,0-13 0,0 1 0,0 0 0,0 3 0,-7-11 0,3 11 0,-13-11 0,-3 8 0,-8 3 0,1-11 0,-1 8 0,11-16 0,3 15 0,-3-11 0,7 4 0,-7-8 0,-4 0 0,4 0 0,-11 0 0,15-8 0,-12 4 0,15 0 0,-7 4 0,-4 0 0,8 0 0,-11 0 0,6 0 0,-2 4 0,13 8 0,-14-4 0,14 11 0,-6-11 0,-1 0 0,11 8 0,-15-5 0,18 5 0,-17-8 0,14 7 0,-4-7 0,7 12 0,0-1 0,0-3 0,0-1 0,7 5 0,7-12 0,-8 7 0,12-3 0,-15 4 0,4-1 0,-7 5 0,0-5 0,0 5 0,0-5 0,0 1 0,-7-4 0,4 3 0,-4-7 0,7 16 0,-11-5 0,11 8 0,-6-11 0,6 0 0,0 3 0,0-3 0,-14-5 0,14 5 0,-17-16 0,6 8 0,-6-8 0,-3 0 0,2 8 0,-2-4 0,3 3 0,-4-7 0,4 0 0,0 0 0,-4 0 0,11 4 0,-4 0 0,0 4 0,7-8 0,-3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50:51.207"/>
    </inkml:context>
    <inkml:brush xml:id="br0">
      <inkml:brushProperty name="width" value="0.05292" units="cm"/>
      <inkml:brushProperty name="height" value="0.05292" units="cm"/>
    </inkml:brush>
  </inkml:definitions>
  <inkml:trace contextRef="#ctx0" brushRef="#br0">0 115 24575,'27'0'0,"-6"-6"0,-5 6 0,2-10 0,-2 7 0,3-6 0,-9 0 0,6-3 0,-2 9 0,-4-3 0,3 6 0,-2-6 0,10 6 0,-13-15 0,8 15 0,-8-15 0,5 15 0,1-6 0,-1 6 0,-2 0 0,-3-6 0,2 3 0,1-3 0,5 6 0,0 0 0,2 0 0,-5 0 0,-5 6 0,-5 3 0,-3 6 0,0-3 0,0 3 0,5-6 0,-2 3 0,8-3 0,-6 0 0,6 1 0,-1-7 0,-2 3 0,0 0 0,-5 3 0,5-3 0,-8 6 0,13-9 0,-13 9 0,11-6 0,-3 6 0,5-6 0,0-6 0,3 0 0,-8 0 0,8-6 0,-5 3 0,2-6 0,0 9 0,-5-3 0,3 0 0,-11-9 0,13 9 0,-8 0 0,3-6 0,5 9 0,-7-12 0,7 9 0,0-6 0,-2 6 0,5 0 0,-11-10 0,8 10 0,-7-3 0,7 6 0,0 0 0,1 0 0,-1 0 0,-3 0 0,6 0 0,-5 0 0,2 0 0,-5 0 0,-3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50:51.208"/>
    </inkml:context>
    <inkml:brush xml:id="br0">
      <inkml:brushProperty name="width" value="0.05292" units="cm"/>
      <inkml:brushProperty name="height" value="0.05292" units="cm"/>
    </inkml:brush>
  </inkml:definitions>
  <inkml:trace contextRef="#ctx0" brushRef="#br0">1 110 24575,'12'-7'0,"-3"-9"0,17 16 0,-3-14 0,7 11 0,-10-10 0,1 13 0,-6-10 0,-1 10 0,1 0 0,0 0 0,-6-7 0,-1 7 0,4-7 0,0 7 0,3-10 0,-1 10 0,1-6 0,5-1 0,1 4 0,3-4 0,-7 7 0,1 0 0,-12 7 0,5-4 0,1 10 0,-6-3 0,9-3 0,-9 10 0,14-11 0,4 4 0,-10 4 0,7-14 0,-21 16 0,12-12 0,-4 6 0,7 0 0,-3 0 0,-3 3 0,5-13 0,-14 14 0,15-11 0,-9 4 0,9-7 0,-4 0 0,7 0 0,-3-7 0,2 4 0,1-1 0,3 4 0,-7 0 0,1 0 0,-3 0 0,11 0 0,-2-10 0,5 10 0,-2-6 0,-4-1 0,-5 3 0,5-2 0,-2 6 0,23 0 0,-20-7 0,11 4 0,-17-4 0,2 7 0,-11-7 0,6 4 0,-3 0 0,6 3 0,-1-10 0,-2 10 0,3-10 0,-1 10 0,1 0 0,0 0 0,-1 0 0,-8-7 0,9 7 0,-6-10 0,-3 10 0,0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05:09.696"/>
    </inkml:context>
    <inkml:brush xml:id="br0">
      <inkml:brushProperty name="width" value="0.05292" units="cm"/>
      <inkml:brushProperty name="height" value="0.05292" units="cm"/>
    </inkml:brush>
  </inkml:definitions>
  <inkml:trace contextRef="#ctx0" brushRef="#br0">1 50 24575,'54'0'0,"-21"0"0,-8 0 0,-3 0 0,-8 0 0,8-4 0,-4 0 0,-4-4 0,1 8 0,-1 0 0,0 0 0,1 0 0,3 0 0,-4 0 0,8 0 0,-8 0 0,8-8 0,-4 8 0,-7-17 0,3 17 0,1-8 0,3 8 0,-4 0 0,-3 0 0,11 0 0,-4 0 0,7 0 0,-14 0 0,14 8 0,-10-8 0,14 8 0,-15 1 0,11-1 0,-10 8 0,-1-8 0,8 9 0,-11-9 0,7 8 0,-7 9 0,3-9 0,0 1 0,-6-5 0,6-8 0,-7 9 0,4-1 0,0-4 0,-11 13 0,11-9 0,-4 8 0,0-11 0,8 7 0,-5-12 0,9 8 0,-5-8 0,8 13 0,-4-17 0,7 12 0,-3-12 0,-1 12 0,-3-12 0,-3 0 0,10 0 0,-11 0 0,1 0 0,-1 0 0,1 0 0,6-12 0,-3 12 0,11-4 0,-14 4 0,14 0 0,-11-8 0,3 4 0,1 0 0,-4 4 0,4-13 0,-11 13 0,7-8 0,0 8 0,7 0 0,0 0 0,4 0 0,-14 8 0,3-8 0,7 13 0,-4-13 0,5 4 0,21 0 0,-29 8 0,25-12 0,-25 17 0,7-13 0,-7 4 0,4-4 0,-8 4 0,1 9 0,3-5 0,-7 0 0,7-4 0,-4 9 0,1-1 0,6 1 0,-3-1 0,4 5 0,-7-9 0,-1 4 0,-7 1 0,0-1 0,-7 0 0,8 1 0,-5-1 0,1 1 0,-4-1 0,0 0 0,0-3 0,0 7 0,0 5 0,7-9 0,-3 9 0,-1-9 0,-3 1 0,0-5 0,8 8 0,-1-7 0,14 7 0,-3-11 0,4-5 0,-7-4 0,-1 8 0,4-4 0,-4 4 0,1-8 0,-1 0 0,1 0 0,-1 0 0,4 0 0,-3 0 0,-4 0 0,-1 4 0,1 0 0,-7 9 0,14-9 0,-15 8 0,26-8 0,-18 4 0,14-4 0,1 13 0,-1-1 0,-7 13 0,4-21 0,-1 4 0,-3-3 0,-3 7 0,-1-8 0,4 9 0,-7-9 0,7 8 0,-3-8 0,-8 9 0,7-17 0,-7 16 0,12-8 0,-5 9 0,-7-1 0,-3 1 0,14-1 0,-11 0 0,15-3 0,-4-1 0,-7-12 0,-1 17 0,1-13 0,0 8 0,4-4 0,-8 13 0,7-9 0,-7 4 0,8 1 0,-8-1 0,11-12 0,-18 13 0,11-5 0,-7 4 0,10-7 0,-14 7 0,11-8 0,-8 17 0,5-5 0,-8 9 0,7-13 0,-7 5 0,7-9 0,4 17 0,-11-9 0,4 1 0,-4 20 0,7-16 0,-4 24 0,1-29 0,-4 1 0,7-5 0,-3 5 0,3-1 0,-7 1 0,0-1 0,0-8 0,0 9 0,0-9 0,0 5 0,0-1 0,0 5 0,0-5 0,4 0 0,-1 1 0,8-9 0,-7 4 0,6-12 0,-6 17 0,3-5 0,-7 0 0,0 9 0,0-9 0,0 9 0,0-9 0,0 4 0,0 5 0,0-9 0,0 9 0,0-1 0,0 1 0,0 7 0,0-7 0,0-1 0,0-3 0,-7-9 0,3 8 0,1-7 0,3-1 0,0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05:09.697"/>
    </inkml:context>
    <inkml:brush xml:id="br0">
      <inkml:brushProperty name="width" value="0.05292" units="cm"/>
      <inkml:brushProperty name="height" value="0.05292" units="cm"/>
    </inkml:brush>
  </inkml:definitions>
  <inkml:trace contextRef="#ctx0" brushRef="#br0">3334 1 24575,'0'4'0,"0"3"0,0 7 0,0 5 0,0-9 0,4 1 0,-4 0 0,9-4 0,-9 4 0,0 4 0,7-4 0,-4 3 0,3 1 0,-6-4 0,0 3 0,0-7 0,6 4 0,-2 0 0,2 0 0,-6 4 0,0-1 0,0 1 0,0-4 0,0-1 0,0 1 0,0 4 0,0-4 0,0 7 0,0-4 0,0-3 0,0 4 0,-6-1 0,2 1 0,-2-1 0,6-3 0,0 4 0,-6-4 0,3-1 0,-13-2 0,9 3 0,-9-4 0,-6 0 0,9 0 0,-6 4 0,9-3 0,-12-1 0,12 0 0,-31 8 0,22-12 0,-13 12 0,16-12 0,13 8 0,-17 0 0,11-4 0,2 8 0,1-4 0,6 0 0,-16 0 0,16-1 0,-13 5 0,7-1 0,-7 5 0,13-9 0,-9 12 0,2-4 0,1 1 0,-4-1 0,4 14 0,12-14 0,-3 15 0,1-15 0,-4-3 0,0-1 0,0 1 0,0-1 0,9-10 0,-9 7 0,7-4 0,-7 4 0,6 0 0,-3 0 0,10-4 0,-7 4 0,-2 3 0,5-3 0,-9-3 0,13 2 0,-10 5 0,10-8 0,-4 11 0,7-7 0,0 4 0,0-1 0,-9-3 0,6 7 0,-10-7 0,16 4 0,-6-4 0,3 3 0,-4 1 0,-2-12 0,-4 12 0,4-8 0,-4 8 0,4-5 0,-4 5 0,7-4 0,-10-4 0,7 4 0,-10 0 0,0 0 0,0 0 0,0 3 0,0-7 0,0 12 0,0-5 0,0 8 0,6-8 0,-6 4 0,7-7 0,-7 0 0,0 4 0,0-1 0,0-3 0,0 4 0,0-8 0,-7 0 0,7 4 0,-9-4 0,9 1 0,0 2 0,-7-2 0,4 6 0,0-3 0,-7 4 0,10-4 0,-6-4 0,6 4 0,0 0 0,-10-4 0,7 0 0,-10-7 0,13 11 0,-9-4 0,2-3 0,7 7 0,-12-8 0,2 1 0,0 3 0,4-3 0,-4 0 0,4 6 0,-10-2 0,7 3 0,-4-4 0,6 0 0,-9-7 0,4 11 0,-1-4 0,3-3 0,4 7 0,-10-11 0,10 3 0,-7 5 0,0-8 0,7 7 0,-10-4 0,0 1 0,-4 3 0,14 1 0,-10-5 0,10 8 0,-10-7 0,0 7 0,0-4 0,0-3 0,9 3 0,-8-4 0,5 5 0,4-1 0,-10-7 0,6 7 0,-3 0 0,4-3 0,-7 3 0,9-3 0,-9 0 0,0 3 0,0-4 0,4 8 0,-14-3 0,10 3 0,-6-8 0,3 4 0,-4 1 0,14-5 0,-11 1 0,8 3 0,5-3 0,-15 3 0,12 4 0,-12-7 0,6 6 0,0-6 0,0 3 0,10 4 0,-13-11 0,12 11 0,-9-7 0,10 10 0,-4-6 0,4-1 0,-1 0 0,-2 0 0,-4 1 0,7 2 0,-1-6 0,1 3 0,6 1 0,-16-5 0,10 4 0,-10 1 0,0-1 0,0-3 0,9 3 0,-9-7 0,10 3 0,-13-3 0,6 0 0,-6 0 0,12 8 0,-9-8 0,7 3 0,-7-3 0,3 0 0,-3 4 0,-3 3 0,13 4 0,-7-4 0,10 1 0,-4-5 0,-2 15 0,2-10 0,-9 6 0,0-7 0,0 1 0,0-1 0,7 0 0,-4-3 0,3 7 0,1-4 0,-4-3 0,4 3 0,2-3 0,-6 3 0,4 0 0,-10 4 0,12 0 0,-6 3 0,10-6 0,-3 2 0,-1-2 0,4-1 0,-9 0 0,2 4 0,-6-7 0,0 10 0,0-14 0,0 8 0,0-1 0,0-4 0,7 8 0,-4-3 0,3-1 0,-6 0 0,0-3 0,10 3 0,-10 0 0,16 4 0,-7 0 0,7 0 0,0-4 0,-9 0 0,9 1 0,-16-8 0,16 14 0,-22-7 0,12-3 0,-12 7 0,6-11 0,0 11 0,0-11 0,3 7 0,-6-7 0,3 7 0,3-3 0,-3 7 0,0 3 0,0-10 0,-6 7 0,3-8 0,-10-3 0,13 8 0,-10-5 0,7 8 0,0 4 0,-13 3 0,7-4 0,-4-6 0,10 3 0,6-8 0,6 8 0,4-4 0,-9-7 0,8 11 0,-2-4 0,0-3 0,-4 7 0,0-7 0,-2 7 0,12 3 0,-16-10 0,9 7 0,-9-11 0,4 10 0,5-6 0,1 3 0,-1 1 0,-9-1 0,0 0 0,10 4 0,-20-11 0,10 4 0,-6-4 0,3 7 0,6-7 0,4 3 0,-7-3 0,3 0 0,-3 0 0,-3 4 0,6 0 0,-3-1 0,-3-3 0,6 0 0,-3 4 0,0 3 0,-9 1 0,15-1 0,-16 0 0,17-3 0,-13 7 0,6-4 0,-4 0 0,1 4 0,0-7 0,3 10 0,3-14 0,13 11 0,-16-11 0,16 11 0,-16-4 0,7 0 0,-1 1 0,-6-8 0,16 11 0,-9-11 0,-4 3 0,-3-3 0,3 0 0,-3 0 0,0 0 0,-3 0 0,0 0 0,0 0 0,-10 0 0,10 0 0,-4 0 0,1 0 0,3 0 0,0 0 0,3 7 0,0-7 0,-3 4 0,6-4 0,0 0 0,-6-4 0,3 4 0,10-10 0,-4 10 0,10-8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05:09.698"/>
    </inkml:context>
    <inkml:brush xml:id="br0">
      <inkml:brushProperty name="width" value="0.05292" units="cm"/>
      <inkml:brushProperty name="height" value="0.05292" units="cm"/>
    </inkml:brush>
  </inkml:definitions>
  <inkml:trace contextRef="#ctx0" brushRef="#br0">134-10 24575,'0'13'0,"-8"0"0,5 16 0,-23-13 0,17 14 0,-11-21 0,6 11 0,3-4 0,-3 0 0,2-3 0,9 3 0,3-6 0,-5 6 0,5-6 0,-9 3 0,9 3 0,9 7 0,-9 6 0,5-6 0,-5 9 0,0-12 0,3-7 0,0 6 0,20-12 0,-15 6 0,4-4 0,-4-6 0,4 14 0,-7-11 0,10 7 0,-10-3 0,10 0 0,-4-1 0,9 8 0,-3-1 0,-2 0 0,-7 0 0,-5-3 0,3 3 0,8-3 0,-11 0 0,14 7 0,-17-11 0,6 8 0,-1-4 0,-2 0 0,3 6 0,-6-3 0,0 4 0,0-1 0,0-6 0,0 7 0,0-7 0,0 0 0,0-4 0,0 8 0,0-1 0,0 6 0,0-9 0,0 0 0,0 4 0,0-8 0,0 8 0,0-8 0,-9 17 0,6-10 0,-5 14 0,14-17 0,-4 6 0,4 4 0,0-10 0,-6 9 0,8-9 0,-5 4 0,0-4 0,3-4 0,8 4 0,-5 0 0,5 0 0,-5 0 0,5-6 0,3-1 0,9-3 0,-4 4 0,4-1 0,0 4 0,-1-3 0,-2-7 0,0 9 0,-14-9 0,14 10 0,-12-3 0,12 2 0,-17 1 0,-1 0 0,4-1 0,-9 4 0,11-3 0,-11 0 0,9 0 0,-9 3 0,0 3 0,0 6 0,0-2 0,0 9 0,-9-6 0,9 9 0,-6-12 0,6-4 0,0 3 0,0-2 0,0-1 0,0 3 0,0-9 0,0 3 0,0 0 0,0 3 0,12-6 0,-9 3 0,17-3 0,-15 6 0,10-7 0,-1 1 0,-3 6 0,9-12 0,-2 9 0,-1-4 0,3-5 0,-3 2 0,6 4 0,-1-4 0,-2 4 0,0-7 0,-14 7 0,17-4 0,-17 1 0,14-1 0,-9 1 0,6 3 0,-5-1 0,8 1 0,2 3 0,-2-10 0,6 7 0,-12-7 0,6 4 0,-5 6 0,-4-10 0,9 7 0,-3 3 0,0-4 0,-3 4 0,-5 0 0,-3 17 0,-6-21 0,0 24 0,5-17 0,-2 0 0,9 4 0,-7-1 0,4-3 0,-3 4 0,-6-11 0,5 1 0,4 0 0,5 0 0,-5-1 0,2 4 0,1-3 0,10 0 0,-2 0 0,6-1 0,-6-2 0,6 2 0,-3-9 0,2 7 0,-5-7 0,9 0 0,-3 3 0,-4-3 0,-2 7 0,-3-7 0,21 3 0,-10 3 0,9 4 0,-17-7 0,-6-3 0,1 4 0,-4-1 0,-2 3 0,2-2 0,-2-1 0,-4 3 0,15-6 0,-11 10 0,11-10 0,-9 10 0,4-10 0,7 6 0,-10 1 0,11-4 0,-12 7 0,3-4 0,-2-3 0,2-3 0,-3 7 0,-2-7 0,0 6 0,-1-2 0,1-4 0,-1 6 0,1-3 0,2-3 0,-8 10 0,6-7 0,-4 4 0,4-1 0,-1-2 0,4 2 0,5-3 0,-6 1 0,4 2 0,-4-3 0,6 0 0,-11 1 0,5-1 0,-2 0 0,11 4 0,-3-7 0,6 9 0,-9-9 0,9 7 0,-12 3 0,4-1 0,-1 1 0,-3-3 0,4 6 0,-1-4 0,-3-2 0,6-4 0,3 0 0,-5 7 0,-7 0 0,1-1 0,-1-2 0,4 3 0,-9-4 0,2 1 0,1-1 0,-6 1 0,9-1 0,-7 4 0,7-4 0,0 4 0,-1-10 0,4 3 0,-1-3 0,0 7 0,-2-7 0,0 3 0,-1 3 0,4-6 0,-4 7 0,4-7 0,2 3 0,-3 0 0,12 1 0,-9-4 0,3 0 0,-2 0 0,-7 3 0,7-3 0,-10 6 0,10-6 0,-4 4 0,9 2 0,-3 1 0,6-1 0,-6-6 0,6 0 0,0 0 0,-3 3 0,0-3 0,-6 4 0,-3-4 0,4 0 0,-4 6 0,-5-6 0,-6 7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05:09.699"/>
    </inkml:context>
    <inkml:brush xml:id="br0">
      <inkml:brushProperty name="width" value="0.05292" units="cm"/>
      <inkml:brushProperty name="height" value="0.05292" units="cm"/>
    </inkml:brush>
  </inkml:definitions>
  <inkml:trace contextRef="#ctx0" brushRef="#br0">3422 17 24575,'-27'0'0,"0"0"0,-1 0 0,1 0 0,6 0 0,4 0 0,-4 0 0,4-4 0,-4 0 0,4-4 0,-10 8 0,-1 0 0,-10 0 0,18 8 0,-8-4 0,11 0 0,-14 3 0,4-3 0,-8 12 0,15-16 0,-8 8 0,11 0 0,-3-8 0,-1 19 0,7-11 0,-6 4 0,-8-9 0,7 9 0,-6-4 0,10 0 0,-4 0 0,-6-1 0,-1 5 0,8 4 0,-4-8 0,13-1 0,-9 1 0,3-4 0,-4 12 0,4-5 0,0-3 0,-4 4 0,0-8 0,11 11 0,-4-11 0,4 0 0,-11 4 0,1-4 0,3 0 0,6 8 0,-6-5 0,10 13 0,-13-12 0,6 15 0,0-23 0,4 20 0,-7-20 0,-4 0 0,4 0 0,-4 0 0,1 0 0,6 0 0,-7 0 0,4 0 0,-4 0 0,1 0 0,3 0 0,0 0 0,-4 0 0,0 0 0,8 0 0,-8 0 0,11 7 0,-11-7 0,11 8 0,-4-8 0,-7 0 0,4 0 0,-10 8 0,6-8 0,-6 12 0,9-12 0,-2 0 0,3 4 0,-4 7 0,0 5 0,4-4 0,0 3 0,7-3 0,-11-4 0,21 3 0,-7 1 0,7 4 0,0-1 0,0 5 0,0-1 0,0-3 0,0 0 0,0 3 0,-7-11 0,1 8 0,2-5 0,-6 5 0,10 0 0,-17-5 0,13 1 0,-6-4 0,3 7 0,-3-3 0,-7 0 0,-4 3 0,4 1 0,-4-4 0,11 3 0,-4-15 0,11 16 0,-15-12 0,5 8 0,-4-9 0,-7 9 0,3-4 0,-7 8 0,11-9 0,-3 1 0,-1 8 0,11-5 0,-4-3 0,11 8 0,-15-12 0,15 8 0,-14-9 0,6 1 0,-6-4 0,-3 0 0,13 12 0,-14-12 0,14 12 0,-13-8 0,3 0 0,-1-1 0,5 9 0,-1-12 0,0 16 0,-3-16 0,0 8 0,3 3 0,-3-11 0,17 16 0,-7-8 0,7 11 0,-7-7 0,-3 0 0,-14-12 0,7 19 0,-1-19 0,8 16 0,-7-16 0,17 19 0,-21-19 0,21 12 0,-17 0 0,14 3 0,-8 5 0,5-5 0,-1 1 0,7 4 0,0-5 0,0 5 0,0-1 0,0-3 0,0-1 0,0 13 0,0-13 0,0 13 0,0-13 0,0 1 0,0 0 0,0 3 0,-7-11 0,3 11 0,-13-11 0,-3 8 0,-8 3 0,1-11 0,-1 8 0,11-16 0,3 15 0,-3-11 0,7 4 0,-7-8 0,-4 0 0,4 0 0,-11 0 0,15-8 0,-12 4 0,15 0 0,-7 4 0,-4 0 0,8 0 0,-11 0 0,6 0 0,-2 4 0,13 8 0,-14-4 0,14 11 0,-6-11 0,-1 0 0,11 8 0,-15-5 0,18 5 0,-17-8 0,14 7 0,-4-7 0,7 12 0,0-1 0,0-3 0,0-1 0,7 5 0,7-12 0,-8 7 0,12-3 0,-15 4 0,4-1 0,-7 5 0,0-5 0,0 5 0,0-5 0,0 1 0,-7-4 0,4 3 0,-4-7 0,7 16 0,-11-5 0,11 8 0,-6-11 0,6 0 0,0 3 0,0-3 0,-14-5 0,14 5 0,-17-16 0,6 8 0,-6-8 0,-3 0 0,2 8 0,-2-4 0,3 3 0,-4-7 0,4 0 0,0 0 0,-4 0 0,11 4 0,-4 0 0,0 4 0,7-8 0,-3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73"/>
    </inkml:context>
    <inkml:brush xml:id="br0">
      <inkml:brushProperty name="width" value="0.05292" units="cm"/>
      <inkml:brushProperty name="height" value="0.05292" units="cm"/>
    </inkml:brush>
  </inkml:definitions>
  <inkml:trace contextRef="#ctx0" brushRef="#br0">0 38 24575,'10'0'0,"-2"-2"0,-2 2 0,1-3 0,-1 2 0,1-2 0,-3 0 0,2-1 0,-1 3 0,-1-1 0,1 2 0,-1-2 0,4 2 0,-5-5 0,3 5 0,-3-5 0,2 5 0,0-2 0,0 2 0,-1 0 0,-1-2 0,1 1 0,0-1 0,2 2 0,0 0 0,1 0 0,-2 0 0,-2 2 0,-2 1 0,-1 2 0,0-1 0,0 1 0,2-2 0,-1 1 0,3-1 0,-2 0 0,2 0 0,0-2 0,-1 1 0,0 0 0,-2 1 0,2-1 0,-3 2 0,5-3 0,-5 3 0,4-2 0,-1 2 0,2-2 0,0-2 0,1 0 0,-3 0 0,3-2 0,-2 1 0,1-2 0,0 3 0,-2-1 0,1 0 0,-4-3 0,5 3 0,-3 0 0,1-2 0,2 3 0,-3-4 0,3 3 0,0-2 0,-1 2 0,2 0 0,-4-3 0,3 3 0,-3-1 0,3 2 0,0 0 0,0 0 0,0 0 0,-1 0 0,2 0 0,-2 0 0,1 0 0,-2 0 0,-1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05:09.700"/>
    </inkml:context>
    <inkml:brush xml:id="br0">
      <inkml:brushProperty name="width" value="0.05292" units="cm"/>
      <inkml:brushProperty name="height" value="0.05292" units="cm"/>
    </inkml:brush>
  </inkml:definitions>
  <inkml:trace contextRef="#ctx0" brushRef="#br0">0 115 24575,'27'0'0,"-6"-6"0,-5 6 0,2-10 0,-2 7 0,3-6 0,-9 0 0,6-3 0,-2 9 0,-4-3 0,3 6 0,-2-6 0,10 6 0,-13-15 0,8 15 0,-8-15 0,5 15 0,1-6 0,-1 6 0,-2 0 0,-3-6 0,2 3 0,1-3 0,5 6 0,0 0 0,2 0 0,-5 0 0,-5 6 0,-5 3 0,-3 6 0,0-3 0,0 3 0,5-6 0,-2 3 0,8-3 0,-6 0 0,6 1 0,-1-7 0,-2 3 0,0 0 0,-5 3 0,5-3 0,-8 6 0,13-9 0,-13 9 0,11-6 0,-3 6 0,5-6 0,0-6 0,3 0 0,-8 0 0,8-6 0,-5 3 0,2-6 0,0 9 0,-5-3 0,3 0 0,-11-9 0,13 9 0,-8 0 0,3-6 0,5 9 0,-7-12 0,7 9 0,0-6 0,-2 6 0,5 0 0,-11-10 0,8 10 0,-7-3 0,7 6 0,0 0 0,1 0 0,-1 0 0,-3 0 0,6 0 0,-5 0 0,2 0 0,-5 0 0,-3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05:09.701"/>
    </inkml:context>
    <inkml:brush xml:id="br0">
      <inkml:brushProperty name="width" value="0.05292" units="cm"/>
      <inkml:brushProperty name="height" value="0.05292" units="cm"/>
    </inkml:brush>
  </inkml:definitions>
  <inkml:trace contextRef="#ctx0" brushRef="#br0">1 110 24575,'12'-7'0,"-3"-9"0,17 16 0,-3-14 0,7 11 0,-10-10 0,1 13 0,-6-10 0,-1 10 0,1 0 0,0 0 0,-6-7 0,-1 7 0,4-7 0,0 7 0,3-10 0,-1 10 0,1-6 0,5-1 0,1 4 0,3-4 0,-7 7 0,1 0 0,-12 7 0,5-4 0,1 10 0,-6-3 0,9-3 0,-9 10 0,14-11 0,4 4 0,-10 4 0,7-14 0,-21 16 0,12-12 0,-4 6 0,7 0 0,-3 0 0,-3 3 0,5-13 0,-14 14 0,15-11 0,-9 4 0,9-7 0,-4 0 0,7 0 0,-3-7 0,2 4 0,1-1 0,3 4 0,-7 0 0,1 0 0,-3 0 0,11 0 0,-2-10 0,5 10 0,-2-6 0,-4-1 0,-5 3 0,5-2 0,-2 6 0,23 0 0,-20-7 0,11 4 0,-17-4 0,2 7 0,-11-7 0,6 4 0,-3 0 0,6 3 0,-1-10 0,-2 10 0,3-10 0,-1 10 0,1 0 0,0 0 0,-1 0 0,-8-7 0,9 7 0,-6-10 0,-3 10 0,0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46"/>
    </inkml:context>
    <inkml:brush xml:id="br0">
      <inkml:brushProperty name="width" value="0.07938" units="cm"/>
      <inkml:brushProperty name="height" value="0.07938" units="cm"/>
    </inkml:brush>
  </inkml:definitions>
  <inkml:trace contextRef="#ctx0" brushRef="#br0">2566 1 24575,'0'3'0,"0"2"0,0 4 0,0 4 0,0-6 0,3 0 0,-3 1 0,7-3 0,-7 2 0,0 3 0,5-2 0,-3 1 0,3 2 0,-5-4 0,0 3 0,0-6 0,5 4 0,-2-1 0,1 1 0,-4 2 0,0 0 0,0 0 0,0-3 0,0 0 0,0 1 0,0 2 0,0-3 0,0 6 0,0-4 0,0-1 0,0 2 0,-4 0 0,1 0 0,-2-1 0,5-1 0,0 2 0,-5-2 0,3-2 0,-10 0 0,6 1 0,-6-2 0,-5 0 0,7 0 0,-4 2 0,6-1 0,-9-2 0,9 1 0,-23 5 0,16-8 0,-10 9 0,13-9 0,10 5 0,-14 1 0,10-4 0,0 7 0,2-4 0,4 1 0,-13-1 0,13 0 0,-10 3 0,6 0 0,-6 3 0,10-6 0,-7 8 0,1-3 0,2 1 0,-4-1 0,3 10 0,10-10 0,-3 11 0,1-11 0,-3-2 0,0 0 0,0 0 0,0-1 0,7-6 0,-7 5 0,6-4 0,-6 4 0,4-1 0,-1 1 0,7-3 0,-6 2 0,-1 3 0,4-3 0,-7-1 0,10 1 0,-7 3 0,7-5 0,-4 7 0,7-5 0,-1 4 0,0-2 0,-6-1 0,4 4 0,-8-5 0,13 4 0,-5-4 0,2 3 0,-3 0 0,-1-8 0,-3 8 0,2-5 0,-2 5 0,3-3 0,-4 3 0,6-2 0,-7-3 0,4 2 0,-7 1 0,0-1 0,0 1 0,0 1 0,0-4 0,0 8 0,0-4 0,0 6 0,5-5 0,-5 2 0,5-4 0,-5-1 0,0 3 0,0 0 0,0-3 0,0 4 0,0-7 0,-5 1 0,5 3 0,-7-4 0,7 2 0,0 1 0,-5-2 0,2 5 0,1-3 0,-6 3 0,8-2 0,-4-3 0,4 2 0,0 1 0,-8-3 0,6-1 0,-8-4 0,10 8 0,-7-3 0,1-3 0,6 6 0,-9-6 0,1 1 0,1 1 0,2-1 0,-3 0 0,4 4 0,-9-2 0,6 3 0,-3-4 0,5 1 0,-7-5 0,3 8 0,-1-4 0,2-1 0,3 5 0,-7-8 0,7 2 0,-5 3 0,0-5 0,6 5 0,-9-3 0,1 1 0,-3 1 0,10 2 0,-7-4 0,7 5 0,-7-4 0,-1 5 0,1-4 0,0-1 0,6 2 0,-5-3 0,3 3 0,4 0 0,-9-5 0,6 5 0,-3 0 0,3-3 0,-6 3 0,8-2 0,-7 0 0,-1 1 0,1-1 0,3 4 0,-11-2 0,7 3 0,-3-6 0,1 3 0,-3 0 0,11-3 0,-8 1 0,6 2 0,3-2 0,-11 1 0,10 4 0,-10-5 0,4 3 0,1-3 0,0 2 0,7 2 0,-9-7 0,8 8 0,-6-5 0,7 6 0,-2-3 0,2-2 0,0 1 0,-2 0 0,-3 0 0,5 2 0,0-4 0,0 2 0,5 0 0,-12-3 0,7 3 0,-7 0 0,-1 0 0,1-2 0,7 2 0,-8-5 0,9 2 0,-11-2 0,5 0 0,-4 0 0,8 5 0,-6-5 0,5 2 0,-5-2 0,2 0 0,-3 3 0,-1 2 0,9 2 0,-5-2 0,8 0 0,-4-2 0,-1 9 0,2-7 0,-7 5 0,-1-5 0,1 0 0,0 0 0,5 0 0,-3-3 0,2 6 0,1-3 0,-3-3 0,3 3 0,2-2 0,-5 2 0,3-1 0,-8 4 0,10-1 0,-5 3 0,8-5 0,-3 2 0,0-1 0,2-2 0,-6 1 0,1 3 0,-4-6 0,0 8 0,-1-10 0,1 5 0,0 0 0,0-3 0,5 6 0,-3-3 0,2 0 0,-4 0 0,-1-3 0,9 3 0,-9 0 0,13 2 0,-5 1 0,5-1 0,0-2 0,-7 0 0,7 0 0,-12-5 0,12 10 0,-17-5 0,9-2 0,-9 4 0,5-7 0,0 8 0,-1-8 0,3 4 0,-4-4 0,1 5 0,3-2 0,-2 4 0,0 3 0,-1-7 0,-4 4 0,3-5 0,-9-2 0,11 6 0,-8-4 0,6 5 0,-1 3 0,-10 3 0,6-4 0,-3-3 0,7 1 0,5-5 0,5 6 0,2-4 0,-6-4 0,6 8 0,-2-3 0,1-3 0,-4 6 0,0-5 0,-1 4 0,9 3 0,-12-8 0,7 6 0,-8-8 0,4 7 0,4-5 0,0 3 0,0 1 0,-8-2 0,1 1 0,7 3 0,-15-8 0,8 2 0,-5-2 0,2 5 0,5-5 0,4 2 0,-7-2 0,3 0 0,-2 0 0,-3 3 0,5 0 0,-2-1 0,-3-2 0,5 0 0,-2 3 0,0 1 0,-8 2 0,13-1 0,-13-1 0,13-1 0,-10 5 0,5-4 0,-4 1 0,2 3 0,-1-6 0,3 8 0,2-10 0,10 7 0,-13-7 0,13 8 0,-12-3 0,5-1 0,-1 2 0,-4-6 0,12 7 0,-7-7 0,-3 2 0,-2-2 0,2 0 0,-3 0 0,1 0 0,-2 0 0,-1 0 0,0 0 0,-7 0 0,7 0 0,-2 0 0,0 0 0,2 0 0,1 0 0,1 5 0,1-5 0,-3 3 0,5-3 0,0 0 0,-4-3 0,1 3 0,9-7 0,-4 7 0,8-5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47"/>
    </inkml:context>
    <inkml:brush xml:id="br0">
      <inkml:brushProperty name="width" value="0.07938" units="cm"/>
      <inkml:brushProperty name="height" value="0.07938" units="cm"/>
    </inkml:brush>
  </inkml:definitions>
  <inkml:trace contextRef="#ctx0" brushRef="#br0">105-10 24575,'0'11'0,"-6"-1"0,4 15 0,-19-12 0,14 12 0,-8-18 0,4 10 0,2-4 0,-2 1 0,1-4 0,8 4 0,2-6 0,-4 5 0,4-4 0,-7 1 0,7 4 0,7 5 0,-7 5 0,4-5 0,-4 8 0,0-11 0,2-5 0,1 5 0,15-10 0,-12 5 0,4-4 0,-4-4 0,3 11 0,-5-9 0,8 5 0,-8-1 0,8-1 0,-4 0 0,8 6 0,-2-1 0,-3 0 0,-4 1 0,-5-4 0,3 4 0,6-3 0,-9-1 0,12 7 0,-14-9 0,4 6 0,0-4 0,-1 1 0,1 5 0,-4-3 0,0 4 0,0-1 0,0-5 0,0 5 0,0-5 0,0 0 0,0-4 0,0 8 0,0-2 0,0 5 0,0-7 0,0 0 0,0 3 0,0-7 0,0 7 0,0-6 0,-7 14 0,5-9 0,-4 12 0,10-14 0,-2 4 0,3 5 0,-1-10 0,-4 9 0,7-9 0,-5 5 0,0-5 0,3-2 0,6 3 0,-4 0 0,4-1 0,-4 1 0,4-5 0,3-1 0,6-3 0,-3 4 0,4-1 0,-1 4 0,0-4 0,-2-5 0,0 8 0,-11-8 0,12 8 0,-11-2 0,10 2 0,-13 0 0,-1 0 0,3 0 0,-7 2 0,9-1 0,-9-1 0,7 0 0,-7 3 0,0 3 0,0 4 0,0-2 0,0 9 0,-7-6 0,7 7 0,-5-9 0,5-4 0,0 3 0,0-2 0,0-1 0,0 3 0,0-7 0,0 1 0,0 1 0,0 3 0,9-6 0,-6 3 0,13-3 0,-13 5 0,9-5 0,-1 0 0,-2 5 0,7-9 0,-2 7 0,-1-4 0,3-4 0,-3 2 0,6 4 0,-2-4 0,-1 3 0,-1-6 0,-10 7 0,13-4 0,-13 1 0,11-1 0,-8 0 0,6 4 0,-5-2 0,7 1 0,1 3 0,-1-8 0,4 5 0,-9-5 0,5 2 0,-4 6 0,-3-8 0,6 5 0,-1 3 0,-1-4 0,-2 4 0,-4 0 0,-2 14 0,-5-18 0,0 21 0,4-15 0,-2 0 0,8 4 0,-6-1 0,3-3 0,-3 4 0,-4-10 0,4 2 0,3-1 0,5 0 0,-5 0 0,1 3 0,2-3 0,7 0 0,-1 0 0,4 0 0,-4-2 0,4 1 0,-1-7 0,0 6 0,-3-6 0,7 0 0,-3 3 0,-2-3 0,-3 5 0,-1-5 0,16 3 0,-8 2 0,7 3 0,-13-5 0,-5-3 0,0 3 0,-2 0 0,-2 2 0,2-2 0,-2-1 0,-3 3 0,12-5 0,-9 9 0,8-9 0,-6 8 0,3-8 0,5 5 0,-7 1 0,8-4 0,-10 7 0,3-4 0,-1-3 0,1-2 0,-2 6 0,-2-6 0,0 5 0,-1-2 0,1-3 0,-1 5 0,2-2 0,0-3 0,-5 8 0,4-5 0,-3 2 0,3 0 0,-1-1 0,3 1 0,5-3 0,-6 1 0,4 2 0,-3-2 0,4-1 0,-8 2 0,4-2 0,-2 1 0,9 3 0,-3-6 0,5 7 0,-7-7 0,7 6 0,-9 2 0,3 0 0,-1 0 0,-3-2 0,4 5 0,-1-4 0,-2-1 0,4-4 0,3 1 0,-4 5 0,-6 1 0,1-2 0,-1-1 0,4 2 0,-8-3 0,2 1 0,1-1 0,-5 1 0,7-1 0,-5 3 0,5-3 0,0 3 0,-1-8 0,3 3 0,0-3 0,0 6 0,-2-6 0,0 2 0,-1 3 0,4-5 0,-4 6 0,3-6 0,2 3 0,-2-1 0,9 1 0,-7-3 0,3 0 0,-3 0 0,-4 3 0,5-3 0,-9 5 0,9-5 0,-3 3 0,7 2 0,-3 1 0,5-1 0,-4-5 0,4 0 0,0 0 0,-2 2 0,-1-2 0,-4 4 0,-2-4 0,3 0 0,-4 5 0,-3-5 0,-5 6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48"/>
    </inkml:context>
    <inkml:brush xml:id="br0">
      <inkml:brushProperty name="width" value="0.07938" units="cm"/>
      <inkml:brushProperty name="height" value="0.07938" units="cm"/>
    </inkml:brush>
  </inkml:definitions>
  <inkml:trace contextRef="#ctx0" brushRef="#br0">2616 14 24575,'-21'0'0,"1"0"0,-2 0 0,2 0 0,3 0 0,4 0 0,-3 0 0,3-3 0,-3-1 0,3-2 0,-7 6 0,-2 0 0,-7 0 0,14 6 0,-6-2 0,8-1 0,-11 3 0,3-3 0,-5 10 0,10-13 0,-5 6 0,8 1 0,-2-7 0,-1 15 0,5-9 0,-4 4 0,-7-7 0,6 6 0,-5-2 0,8-1 0,-3 1 0,-4-2 0,-2 5 0,7 3 0,-3-7 0,9 0 0,-6 0 0,2-2 0,-3 9 0,3-5 0,0-1 0,-3 3 0,0-7 0,8 9 0,-2-9 0,2 0 0,-8 4 0,1-4 0,2 0 0,4 7 0,-4-4 0,8 10 0,-10-10 0,4 13 0,0-19 0,3 16 0,-5-16 0,-3 0 0,3 0 0,-3 0 0,1 0 0,4 0 0,-5 0 0,3 0 0,-3 0 0,1 0 0,2 0 0,0 0 0,-3 0 0,0 0 0,6 0 0,-6 0 0,8 6 0,-8-6 0,9 6 0,-4-6 0,-5 0 0,3 0 0,-8 7 0,5-7 0,-4 9 0,6-9 0,-2 0 0,3 3 0,-3 6 0,0 4 0,3-3 0,0 2 0,6-2 0,-9-4 0,16 3 0,-6 1 0,6 3 0,0-1 0,0 4 0,0-1 0,0-2 0,0 0 0,0 2 0,-5-8 0,0 6 0,2-4 0,-4 4 0,7 0 0,-13-5 0,10 2 0,-5-3 0,3 5 0,-3-3 0,-5 1 0,-3 2 0,3 1 0,-3-3 0,8 2 0,-2-12 0,7 13 0,-10-10 0,3 7 0,-3-8 0,-6 8 0,3-4 0,-5 7 0,8-7 0,-2 0 0,-2 7 0,10-4 0,-4-2 0,9 6 0,-12-10 0,12 6 0,-11-6 0,4 0 0,-4-3 0,-2 0 0,10 10 0,-11-10 0,10 9 0,-9-5 0,2-1 0,-1-1 0,4 8 0,0-10 0,-1 13 0,-2-13 0,0 6 0,2 3 0,-2-9 0,13 13 0,-5-6 0,5 8 0,-5-5 0,-3-1 0,-10-9 0,5 16 0,-1-16 0,6 13 0,-5-13 0,13 15 0,-16-15 0,16 10 0,-13-1 0,11 3 0,-7 5 0,5-5 0,-1 1 0,5 3 0,0-4 0,0 4 0,0-1 0,0-2 0,0-1 0,0 11 0,0-11 0,0 11 0,0-11 0,0 1 0,0 0 0,0 2 0,-6-9 0,3 10 0,-10-10 0,-2 7 0,-7 3 0,2-10 0,-2 7 0,9-13 0,3 12 0,-3-9 0,5 4 0,-5-7 0,-3 0 0,3 0 0,-8 0 0,11-7 0,-9 4 0,11 0 0,-5 3 0,-3 0 0,6 0 0,-8 0 0,4 0 0,-1 3 0,9 7 0,-10-4 0,11 10 0,-5-10 0,-1 0 0,9 7 0,-12-4 0,14 4 0,-13-6 0,11 5 0,-3-6 0,5 10 0,0 0 0,0-3 0,0-1 0,5 4 0,6-10 0,-7 6 0,10-2 0,-12 3 0,4-1 0,-6 4 0,0-4 0,0 5 0,0-5 0,0 1 0,-6-4 0,4 3 0,-3-5 0,5 12 0,-9-3 0,9 5 0,-4-8 0,4 0 0,0 2 0,0-2 0,-11-4 0,11 4 0,-13-13 0,4 7 0,-4-7 0,-2 0 0,1 6 0,-1-3 0,2 3 0,-3-6 0,3 0 0,0 0 0,-3 0 0,8 3 0,-2 0 0,-1 4 0,6-7 0,-3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49"/>
    </inkml:context>
    <inkml:brush xml:id="br0">
      <inkml:brushProperty name="width" value="0.07938" units="cm"/>
      <inkml:brushProperty name="height" value="0.07938" units="cm"/>
    </inkml:brush>
  </inkml:definitions>
  <inkml:trace contextRef="#ctx0" brushRef="#br0">0 160 24575,'36'0'0,"-9"-8"0,-6 8 0,3-14 0,-3 10 0,4-9 0,-12 1 0,8-5 0,-2 13 0,-6-5 0,4 9 0,-2-8 0,12 8 0,-16-21 0,10 21 0,-11-21 0,8 21 0,0-8 0,-1 8 0,-2 0 0,-5-8 0,3 3 0,2-3 0,6 8 0,0 0 0,3 0 0,-7 0 0,-7 8 0,-6 5 0,-4 8 0,0-5 0,0 5 0,7-8 0,-3 4 0,10-5 0,-7 1 0,7 0 0,-1-8 0,-2 3 0,0 0 0,-7 5 0,6-5 0,-10 9 0,17-13 0,-17 13 0,15-9 0,-5 9 0,7-9 0,0-8 0,5 0 0,-12 0 0,11-8 0,-6 4 0,2-9 0,0 13 0,-7-4 0,5 0 0,-15-13 0,17 13 0,-10 0 0,3-9 0,7 13 0,-9-16 0,9 11 0,0-7 0,-2 8 0,6-1 0,-14-13 0,10 14 0,-9-4 0,9 8 0,0 0 0,1 0 0,-1 0 0,-3 0 0,7 0 0,-7 0 0,3 0 0,-6 0 0,-5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50"/>
    </inkml:context>
    <inkml:brush xml:id="br0">
      <inkml:brushProperty name="width" value="0.07938" units="cm"/>
      <inkml:brushProperty name="height" value="0.07938" units="cm"/>
    </inkml:brush>
  </inkml:definitions>
  <inkml:trace contextRef="#ctx0" brushRef="#br0">1 89 24575,'9'-6'0,"-2"-7"0,13 13 0,-2-11 0,4 9 0,-6-9 0,0 11 0,-5-8 0,0 8 0,0 0 0,1 0 0,-5-6 0,-1 6 0,3-5 0,0 5 0,3-8 0,-2 8 0,2-5 0,3-1 0,1 4 0,3-4 0,-6 6 0,0 0 0,-8 6 0,3-4 0,1 9 0,-4-3 0,6-3 0,-6 9 0,10-9 0,4 3 0,-9 3 0,6-11 0,-16 13 0,10-10 0,-4 5 0,5 1 0,-2-1 0,-2 2 0,4-10 0,-11 11 0,11-8 0,-6 2 0,6-5 0,-2 0 0,5 0 0,-3-5 0,2 2 0,1 0 0,2 3 0,-5 0 0,0 0 0,-2 0 0,9 0 0,-2-8 0,4 8 0,-2-5 0,-3 0 0,-3 1 0,3 0 0,-1 4 0,17 0 0,-15-6 0,9 3 0,-14-2 0,2 5 0,-8-6 0,4 4 0,-2-1 0,4 3 0,0-8 0,-2 8 0,3-8 0,-2 8 0,2 0 0,-1 0 0,0 0 0,-6-5 0,6 5 0,-4-9 0,-3 9 0,1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46"/>
    </inkml:context>
    <inkml:brush xml:id="br0">
      <inkml:brushProperty name="width" value="0.07938" units="cm"/>
      <inkml:brushProperty name="height" value="0.07938" units="cm"/>
    </inkml:brush>
  </inkml:definitions>
  <inkml:trace contextRef="#ctx0" brushRef="#br0">2566 1 24575,'0'3'0,"0"2"0,0 4 0,0 4 0,0-6 0,3 0 0,-3 1 0,7-3 0,-7 2 0,0 3 0,5-2 0,-3 1 0,3 2 0,-5-4 0,0 3 0,0-6 0,5 4 0,-2-1 0,1 1 0,-4 2 0,0 0 0,0 0 0,0-3 0,0 0 0,0 1 0,0 2 0,0-3 0,0 6 0,0-4 0,0-1 0,0 2 0,-4 0 0,1 0 0,-2-1 0,5-1 0,0 2 0,-5-2 0,3-2 0,-10 0 0,6 1 0,-6-2 0,-5 0 0,7 0 0,-4 2 0,6-1 0,-9-2 0,9 1 0,-23 5 0,16-8 0,-10 9 0,13-9 0,10 5 0,-14 1 0,10-4 0,0 7 0,2-4 0,4 1 0,-13-1 0,13 0 0,-10 3 0,6 0 0,-6 3 0,10-6 0,-7 8 0,1-3 0,2 1 0,-4-1 0,3 10 0,10-10 0,-3 11 0,1-11 0,-3-2 0,0 0 0,0 0 0,0-1 0,7-6 0,-7 5 0,6-4 0,-6 4 0,4-1 0,-1 1 0,7-3 0,-6 2 0,-1 3 0,4-3 0,-7-1 0,10 1 0,-7 3 0,7-5 0,-4 7 0,7-5 0,-1 4 0,0-2 0,-6-1 0,4 4 0,-8-5 0,13 4 0,-5-4 0,2 3 0,-3 0 0,-1-8 0,-3 8 0,2-5 0,-2 5 0,3-3 0,-4 3 0,6-2 0,-7-3 0,4 2 0,-7 1 0,0-1 0,0 1 0,0 1 0,0-4 0,0 8 0,0-4 0,0 6 0,5-5 0,-5 2 0,5-4 0,-5-1 0,0 3 0,0 0 0,0-3 0,0 4 0,0-7 0,-5 1 0,5 3 0,-7-4 0,7 2 0,0 1 0,-5-2 0,2 5 0,1-3 0,-6 3 0,8-2 0,-4-3 0,4 2 0,0 1 0,-8-3 0,6-1 0,-8-4 0,10 8 0,-7-3 0,1-3 0,6 6 0,-9-6 0,1 1 0,1 1 0,2-1 0,-3 0 0,4 4 0,-9-2 0,6 3 0,-3-4 0,5 1 0,-7-5 0,3 8 0,-1-4 0,2-1 0,3 5 0,-7-8 0,7 2 0,-5 3 0,0-5 0,6 5 0,-9-3 0,1 1 0,-3 1 0,10 2 0,-7-4 0,7 5 0,-7-4 0,-1 5 0,1-4 0,0-1 0,6 2 0,-5-3 0,3 3 0,4 0 0,-9-5 0,6 5 0,-3 0 0,3-3 0,-6 3 0,8-2 0,-7 0 0,-1 1 0,1-1 0,3 4 0,-11-2 0,7 3 0,-3-6 0,1 3 0,-3 0 0,11-3 0,-8 1 0,6 2 0,3-2 0,-11 1 0,10 4 0,-10-5 0,4 3 0,1-3 0,0 2 0,7 2 0,-9-7 0,8 8 0,-6-5 0,7 6 0,-2-3 0,2-2 0,0 1 0,-2 0 0,-3 0 0,5 2 0,0-4 0,0 2 0,5 0 0,-12-3 0,7 3 0,-7 0 0,-1 0 0,1-2 0,7 2 0,-8-5 0,9 2 0,-11-2 0,5 0 0,-4 0 0,8 5 0,-6-5 0,5 2 0,-5-2 0,2 0 0,-3 3 0,-1 2 0,9 2 0,-5-2 0,8 0 0,-4-2 0,-1 9 0,2-7 0,-7 5 0,-1-5 0,1 0 0,0 0 0,5 0 0,-3-3 0,2 6 0,1-3 0,-3-3 0,3 3 0,2-2 0,-5 2 0,3-1 0,-8 4 0,10-1 0,-5 3 0,8-5 0,-3 2 0,0-1 0,2-2 0,-6 1 0,1 3 0,-4-6 0,0 8 0,-1-10 0,1 5 0,0 0 0,0-3 0,5 6 0,-3-3 0,2 0 0,-4 0 0,-1-3 0,9 3 0,-9 0 0,13 2 0,-5 1 0,5-1 0,0-2 0,-7 0 0,7 0 0,-12-5 0,12 10 0,-17-5 0,9-2 0,-9 4 0,5-7 0,0 8 0,-1-8 0,3 4 0,-4-4 0,1 5 0,3-2 0,-2 4 0,0 3 0,-1-7 0,-4 4 0,3-5 0,-9-2 0,11 6 0,-8-4 0,6 5 0,-1 3 0,-10 3 0,6-4 0,-3-3 0,7 1 0,5-5 0,5 6 0,2-4 0,-6-4 0,6 8 0,-2-3 0,1-3 0,-4 6 0,0-5 0,-1 4 0,9 3 0,-12-8 0,7 6 0,-8-8 0,4 7 0,4-5 0,0 3 0,0 1 0,-8-2 0,1 1 0,7 3 0,-15-8 0,8 2 0,-5-2 0,2 5 0,5-5 0,4 2 0,-7-2 0,3 0 0,-2 0 0,-3 3 0,5 0 0,-2-1 0,-3-2 0,5 0 0,-2 3 0,0 1 0,-8 2 0,13-1 0,-13-1 0,13-1 0,-10 5 0,5-4 0,-4 1 0,2 3 0,-1-6 0,3 8 0,2-10 0,10 7 0,-13-7 0,13 8 0,-12-3 0,5-1 0,-1 2 0,-4-6 0,12 7 0,-7-7 0,-3 2 0,-2-2 0,2 0 0,-3 0 0,1 0 0,-2 0 0,-1 0 0,0 0 0,-7 0 0,7 0 0,-2 0 0,0 0 0,2 0 0,1 0 0,1 5 0,1-5 0,-3 3 0,5-3 0,0 0 0,-4-3 0,1 3 0,9-7 0,-4 7 0,8-5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47"/>
    </inkml:context>
    <inkml:brush xml:id="br0">
      <inkml:brushProperty name="width" value="0.07938" units="cm"/>
      <inkml:brushProperty name="height" value="0.07938" units="cm"/>
    </inkml:brush>
  </inkml:definitions>
  <inkml:trace contextRef="#ctx0" brushRef="#br0">105-10 24575,'0'11'0,"-6"-1"0,4 15 0,-19-12 0,14 12 0,-8-18 0,4 10 0,2-4 0,-2 1 0,1-4 0,8 4 0,2-6 0,-4 5 0,4-4 0,-7 1 0,7 4 0,7 5 0,-7 5 0,4-5 0,-4 8 0,0-11 0,2-5 0,1 5 0,15-10 0,-12 5 0,4-4 0,-4-4 0,3 11 0,-5-9 0,8 5 0,-8-1 0,8-1 0,-4 0 0,8 6 0,-2-1 0,-3 0 0,-4 1 0,-5-4 0,3 4 0,6-3 0,-9-1 0,12 7 0,-14-9 0,4 6 0,0-4 0,-1 1 0,1 5 0,-4-3 0,0 4 0,0-1 0,0-5 0,0 5 0,0-5 0,0 0 0,0-4 0,0 8 0,0-2 0,0 5 0,0-7 0,0 0 0,0 3 0,0-7 0,0 7 0,0-6 0,-7 14 0,5-9 0,-4 12 0,10-14 0,-2 4 0,3 5 0,-1-10 0,-4 9 0,7-9 0,-5 5 0,0-5 0,3-2 0,6 3 0,-4 0 0,4-1 0,-4 1 0,4-5 0,3-1 0,6-3 0,-3 4 0,4-1 0,-1 4 0,0-4 0,-2-5 0,0 8 0,-11-8 0,12 8 0,-11-2 0,10 2 0,-13 0 0,-1 0 0,3 0 0,-7 2 0,9-1 0,-9-1 0,7 0 0,-7 3 0,0 3 0,0 4 0,0-2 0,0 9 0,-7-6 0,7 7 0,-5-9 0,5-4 0,0 3 0,0-2 0,0-1 0,0 3 0,0-7 0,0 1 0,0 1 0,0 3 0,9-6 0,-6 3 0,13-3 0,-13 5 0,9-5 0,-1 0 0,-2 5 0,7-9 0,-2 7 0,-1-4 0,3-4 0,-3 2 0,6 4 0,-2-4 0,-1 3 0,-1-6 0,-10 7 0,13-4 0,-13 1 0,11-1 0,-8 0 0,6 4 0,-5-2 0,7 1 0,1 3 0,-1-8 0,4 5 0,-9-5 0,5 2 0,-4 6 0,-3-8 0,6 5 0,-1 3 0,-1-4 0,-2 4 0,-4 0 0,-2 14 0,-5-18 0,0 21 0,4-15 0,-2 0 0,8 4 0,-6-1 0,3-3 0,-3 4 0,-4-10 0,4 2 0,3-1 0,5 0 0,-5 0 0,1 3 0,2-3 0,7 0 0,-1 0 0,4 0 0,-4-2 0,4 1 0,-1-7 0,0 6 0,-3-6 0,7 0 0,-3 3 0,-2-3 0,-3 5 0,-1-5 0,16 3 0,-8 2 0,7 3 0,-13-5 0,-5-3 0,0 3 0,-2 0 0,-2 2 0,2-2 0,-2-1 0,-3 3 0,12-5 0,-9 9 0,8-9 0,-6 8 0,3-8 0,5 5 0,-7 1 0,8-4 0,-10 7 0,3-4 0,-1-3 0,1-2 0,-2 6 0,-2-6 0,0 5 0,-1-2 0,1-3 0,-1 5 0,2-2 0,0-3 0,-5 8 0,4-5 0,-3 2 0,3 0 0,-1-1 0,3 1 0,5-3 0,-6 1 0,4 2 0,-3-2 0,4-1 0,-8 2 0,4-2 0,-2 1 0,9 3 0,-3-6 0,5 7 0,-7-7 0,7 6 0,-9 2 0,3 0 0,-1 0 0,-3-2 0,4 5 0,-1-4 0,-2-1 0,4-4 0,3 1 0,-4 5 0,-6 1 0,1-2 0,-1-1 0,4 2 0,-8-3 0,2 1 0,1-1 0,-5 1 0,7-1 0,-5 3 0,5-3 0,0 3 0,-1-8 0,3 3 0,0-3 0,0 6 0,-2-6 0,0 2 0,-1 3 0,4-5 0,-4 6 0,3-6 0,2 3 0,-2-1 0,9 1 0,-7-3 0,3 0 0,-3 0 0,-4 3 0,5-3 0,-9 5 0,9-5 0,-3 3 0,7 2 0,-3 1 0,5-1 0,-4-5 0,4 0 0,0 0 0,-2 2 0,-1-2 0,-4 4 0,-2-4 0,3 0 0,-4 5 0,-3-5 0,-5 6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48"/>
    </inkml:context>
    <inkml:brush xml:id="br0">
      <inkml:brushProperty name="width" value="0.07938" units="cm"/>
      <inkml:brushProperty name="height" value="0.07938" units="cm"/>
    </inkml:brush>
  </inkml:definitions>
  <inkml:trace contextRef="#ctx0" brushRef="#br0">2616 14 24575,'-21'0'0,"1"0"0,-2 0 0,2 0 0,3 0 0,4 0 0,-3 0 0,3-3 0,-3-1 0,3-2 0,-7 6 0,-2 0 0,-7 0 0,14 6 0,-6-2 0,8-1 0,-11 3 0,3-3 0,-5 10 0,10-13 0,-5 6 0,8 1 0,-2-7 0,-1 15 0,5-9 0,-4 4 0,-7-7 0,6 6 0,-5-2 0,8-1 0,-3 1 0,-4-2 0,-2 5 0,7 3 0,-3-7 0,9 0 0,-6 0 0,2-2 0,-3 9 0,3-5 0,0-1 0,-3 3 0,0-7 0,8 9 0,-2-9 0,2 0 0,-8 4 0,1-4 0,2 0 0,4 7 0,-4-4 0,8 10 0,-10-10 0,4 13 0,0-19 0,3 16 0,-5-16 0,-3 0 0,3 0 0,-3 0 0,1 0 0,4 0 0,-5 0 0,3 0 0,-3 0 0,1 0 0,2 0 0,0 0 0,-3 0 0,0 0 0,6 0 0,-6 0 0,8 6 0,-8-6 0,9 6 0,-4-6 0,-5 0 0,3 0 0,-8 7 0,5-7 0,-4 9 0,6-9 0,-2 0 0,3 3 0,-3 6 0,0 4 0,3-3 0,0 2 0,6-2 0,-9-4 0,16 3 0,-6 1 0,6 3 0,0-1 0,0 4 0,0-1 0,0-2 0,0 0 0,0 2 0,-5-8 0,0 6 0,2-4 0,-4 4 0,7 0 0,-13-5 0,10 2 0,-5-3 0,3 5 0,-3-3 0,-5 1 0,-3 2 0,3 1 0,-3-3 0,8 2 0,-2-12 0,7 13 0,-10-10 0,3 7 0,-3-8 0,-6 8 0,3-4 0,-5 7 0,8-7 0,-2 0 0,-2 7 0,10-4 0,-4-2 0,9 6 0,-12-10 0,12 6 0,-11-6 0,4 0 0,-4-3 0,-2 0 0,10 10 0,-11-10 0,10 9 0,-9-5 0,2-1 0,-1-1 0,4 8 0,0-10 0,-1 13 0,-2-13 0,0 6 0,2 3 0,-2-9 0,13 13 0,-5-6 0,5 8 0,-5-5 0,-3-1 0,-10-9 0,5 16 0,-1-16 0,6 13 0,-5-13 0,13 15 0,-16-15 0,16 10 0,-13-1 0,11 3 0,-7 5 0,5-5 0,-1 1 0,5 3 0,0-4 0,0 4 0,0-1 0,0-2 0,0-1 0,0 11 0,0-11 0,0 11 0,0-11 0,0 1 0,0 0 0,0 2 0,-6-9 0,3 10 0,-10-10 0,-2 7 0,-7 3 0,2-10 0,-2 7 0,9-13 0,3 12 0,-3-9 0,5 4 0,-5-7 0,-3 0 0,3 0 0,-8 0 0,11-7 0,-9 4 0,11 0 0,-5 3 0,-3 0 0,6 0 0,-8 0 0,4 0 0,-1 3 0,9 7 0,-10-4 0,11 10 0,-5-10 0,-1 0 0,9 7 0,-12-4 0,14 4 0,-13-6 0,11 5 0,-3-6 0,5 10 0,0 0 0,0-3 0,0-1 0,5 4 0,6-10 0,-7 6 0,10-2 0,-12 3 0,4-1 0,-6 4 0,0-4 0,0 5 0,0-5 0,0 1 0,-6-4 0,4 3 0,-3-5 0,5 12 0,-9-3 0,9 5 0,-4-8 0,4 0 0,0 2 0,0-2 0,-11-4 0,11 4 0,-13-13 0,4 7 0,-4-7 0,-2 0 0,1 6 0,-1-3 0,2 3 0,-3-6 0,3 0 0,0 0 0,-3 0 0,8 3 0,-2 0 0,-1 4 0,6-7 0,-3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74"/>
    </inkml:context>
    <inkml:brush xml:id="br0">
      <inkml:brushProperty name="width" value="0.05292" units="cm"/>
      <inkml:brushProperty name="height" value="0.05292" units="cm"/>
    </inkml:brush>
  </inkml:definitions>
  <inkml:trace contextRef="#ctx0" brushRef="#br0">1 33 24575,'4'-2'0,"-1"-3"0,6 5 0,-1-4 0,2 3 0,-3-3 0,0 4 0,-2-3 0,0 3 0,0 0 0,0 0 0,-2-2 0,0 2 0,1-2 0,0 2 0,1-3 0,0 3 0,0-2 0,2 0 0,0 1 0,1-1 0,-2 2 0,0 0 0,-4 2 0,2-1 0,0 3 0,-2-1 0,3-1 0,-3 3 0,5-3 0,1 1 0,-3 1 0,2-4 0,-7 5 0,4-4 0,-1 2 0,2 0 0,-1 0 0,-1 1 0,2-4 0,-5 4 0,5-3 0,-3 1 0,3-2 0,-1 0 0,2 0 0,-1-2 0,1 1 0,0 0 0,1 1 0,-2 0 0,0 0 0,-1 0 0,4 0 0,-1-3 0,2 3 0,-1-2 0,-1 0 0,-2 1 0,2-1 0,-1 2 0,8 0 0,-7-2 0,4 1 0,-6-1 0,1 2 0,-4-2 0,2 1 0,-1 0 0,2 1 0,0-3 0,-1 3 0,1-3 0,0 3 0,0 0 0,0 0 0,0 0 0,-3-2 0,3 2 0,-2-3 0,-1 3 0,0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49"/>
    </inkml:context>
    <inkml:brush xml:id="br0">
      <inkml:brushProperty name="width" value="0.07938" units="cm"/>
      <inkml:brushProperty name="height" value="0.07938" units="cm"/>
    </inkml:brush>
  </inkml:definitions>
  <inkml:trace contextRef="#ctx0" brushRef="#br0">0 160 24575,'36'0'0,"-9"-8"0,-6 8 0,3-14 0,-3 10 0,4-9 0,-12 1 0,8-5 0,-2 13 0,-6-5 0,4 9 0,-2-8 0,12 8 0,-16-21 0,10 21 0,-11-21 0,8 21 0,0-8 0,-1 8 0,-2 0 0,-5-8 0,3 3 0,2-3 0,6 8 0,0 0 0,3 0 0,-7 0 0,-7 8 0,-6 5 0,-4 8 0,0-5 0,0 5 0,7-8 0,-3 4 0,10-5 0,-7 1 0,7 0 0,-1-8 0,-2 3 0,0 0 0,-7 5 0,6-5 0,-10 9 0,17-13 0,-17 13 0,15-9 0,-5 9 0,7-9 0,0-8 0,5 0 0,-12 0 0,11-8 0,-6 4 0,2-9 0,0 13 0,-7-4 0,5 0 0,-15-13 0,17 13 0,-10 0 0,3-9 0,7 13 0,-9-16 0,9 11 0,0-7 0,-2 8 0,6-1 0,-14-13 0,10 14 0,-9-4 0,9 8 0,0 0 0,1 0 0,-1 0 0,-3 0 0,7 0 0,-7 0 0,3 0 0,-6 0 0,-5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50"/>
    </inkml:context>
    <inkml:brush xml:id="br0">
      <inkml:brushProperty name="width" value="0.07938" units="cm"/>
      <inkml:brushProperty name="height" value="0.07938" units="cm"/>
    </inkml:brush>
  </inkml:definitions>
  <inkml:trace contextRef="#ctx0" brushRef="#br0">1 89 24575,'9'-6'0,"-2"-7"0,13 13 0,-2-11 0,4 9 0,-6-9 0,0 11 0,-5-8 0,0 8 0,0 0 0,1 0 0,-5-6 0,-1 6 0,3-5 0,0 5 0,3-8 0,-2 8 0,2-5 0,3-1 0,1 4 0,3-4 0,-6 6 0,0 0 0,-8 6 0,3-4 0,1 9 0,-4-3 0,6-3 0,-6 9 0,10-9 0,4 3 0,-9 3 0,6-11 0,-16 13 0,10-10 0,-4 5 0,5 1 0,-2-1 0,-2 2 0,4-10 0,-11 11 0,11-8 0,-6 2 0,6-5 0,-2 0 0,5 0 0,-3-5 0,2 2 0,1 0 0,2 3 0,-5 0 0,0 0 0,-2 0 0,9 0 0,-2-8 0,4 8 0,-2-5 0,-3 0 0,-3 1 0,3 0 0,-1 4 0,17 0 0,-15-6 0,9 3 0,-14-2 0,2 5 0,-8-6 0,4 4 0,-2-1 0,4 3 0,0-8 0,-2 8 0,3-8 0,-2 8 0,2 0 0,-1 0 0,0 0 0,-6-5 0,6 5 0,-4-9 0,-3 9 0,1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29:39.925"/>
    </inkml:context>
    <inkml:brush xml:id="br0">
      <inkml:brushProperty name="width" value="0.07938" units="cm"/>
      <inkml:brushProperty name="height" value="0.07938" units="cm"/>
    </inkml:brush>
  </inkml:definitions>
  <inkml:trace contextRef="#ctx0" brushRef="#br0">2566 1 24575,'0'3'0,"0"2"0,0 4 0,0 4 0,0-6 0,3 0 0,-3 1 0,7-3 0,-7 2 0,0 3 0,5-2 0,-3 1 0,3 2 0,-5-4 0,0 3 0,0-6 0,5 4 0,-2-1 0,1 1 0,-4 2 0,0 0 0,0 0 0,0-3 0,0 0 0,0 1 0,0 2 0,0-3 0,0 6 0,0-4 0,0-1 0,0 2 0,-4 0 0,1 0 0,-2-1 0,5-1 0,0 2 0,-5-2 0,3-2 0,-10 0 0,6 1 0,-6-2 0,-5 0 0,7 0 0,-4 2 0,6-1 0,-9-2 0,9 1 0,-23 5 0,16-8 0,-10 9 0,13-9 0,10 5 0,-14 1 0,10-4 0,0 7 0,2-4 0,4 1 0,-13-1 0,13 0 0,-10 3 0,6 0 0,-6 3 0,10-6 0,-7 8 0,1-3 0,2 1 0,-4-1 0,3 10 0,10-10 0,-3 11 0,1-11 0,-3-2 0,0 0 0,0 0 0,0-1 0,7-6 0,-7 5 0,6-4 0,-6 4 0,4-1 0,-1 1 0,7-3 0,-6 2 0,-1 3 0,4-3 0,-7-1 0,10 1 0,-7 3 0,7-5 0,-4 7 0,7-5 0,-1 4 0,0-2 0,-6-1 0,4 4 0,-8-5 0,13 4 0,-5-4 0,2 3 0,-3 0 0,-1-8 0,-3 8 0,2-5 0,-2 5 0,3-3 0,-4 3 0,6-2 0,-7-3 0,4 2 0,-7 1 0,0-1 0,0 1 0,0 1 0,0-4 0,0 8 0,0-4 0,0 6 0,5-5 0,-5 2 0,5-4 0,-5-1 0,0 3 0,0 0 0,0-3 0,0 4 0,0-7 0,-5 1 0,5 3 0,-7-4 0,7 2 0,0 1 0,-5-2 0,2 5 0,1-3 0,-6 3 0,8-2 0,-4-3 0,4 2 0,0 1 0,-8-3 0,6-1 0,-8-4 0,10 8 0,-7-3 0,1-3 0,6 6 0,-9-6 0,1 1 0,1 1 0,2-1 0,-3 0 0,4 4 0,-9-2 0,6 3 0,-3-4 0,5 1 0,-7-5 0,3 8 0,-1-4 0,2-1 0,3 5 0,-7-8 0,7 2 0,-5 3 0,0-5 0,6 5 0,-9-3 0,1 1 0,-3 1 0,10 2 0,-7-4 0,7 5 0,-7-4 0,-1 5 0,1-4 0,0-1 0,6 2 0,-5-3 0,3 3 0,4 0 0,-9-5 0,6 5 0,-3 0 0,3-3 0,-6 3 0,8-2 0,-7 0 0,-1 1 0,1-1 0,3 4 0,-11-2 0,7 3 0,-3-6 0,1 3 0,-3 0 0,11-3 0,-8 1 0,6 2 0,3-2 0,-11 1 0,10 4 0,-10-5 0,4 3 0,1-3 0,0 2 0,7 2 0,-9-7 0,8 8 0,-6-5 0,7 6 0,-2-3 0,2-2 0,0 1 0,-2 0 0,-3 0 0,5 2 0,0-4 0,0 2 0,5 0 0,-12-3 0,7 3 0,-7 0 0,-1 0 0,1-2 0,7 2 0,-8-5 0,9 2 0,-11-2 0,5 0 0,-4 0 0,8 5 0,-6-5 0,5 2 0,-5-2 0,2 0 0,-3 3 0,-1 2 0,9 2 0,-5-2 0,8 0 0,-4-2 0,-1 9 0,2-7 0,-7 5 0,-1-5 0,1 0 0,0 0 0,5 0 0,-3-3 0,2 6 0,1-3 0,-3-3 0,3 3 0,2-2 0,-5 2 0,3-1 0,-8 4 0,10-1 0,-5 3 0,8-5 0,-3 2 0,0-1 0,2-2 0,-6 1 0,1 3 0,-4-6 0,0 8 0,-1-10 0,1 5 0,0 0 0,0-3 0,5 6 0,-3-3 0,2 0 0,-4 0 0,-1-3 0,9 3 0,-9 0 0,13 2 0,-5 1 0,5-1 0,0-2 0,-7 0 0,7 0 0,-12-5 0,12 10 0,-17-5 0,9-2 0,-9 4 0,5-7 0,0 8 0,-1-8 0,3 4 0,-4-4 0,1 5 0,3-2 0,-2 4 0,0 3 0,-1-7 0,-4 4 0,3-5 0,-9-2 0,11 6 0,-8-4 0,6 5 0,-1 3 0,-10 3 0,6-4 0,-3-3 0,7 1 0,5-5 0,5 6 0,2-4 0,-6-4 0,6 8 0,-2-3 0,1-3 0,-4 6 0,0-5 0,-1 4 0,9 3 0,-12-8 0,7 6 0,-8-8 0,4 7 0,4-5 0,0 3 0,0 1 0,-8-2 0,1 1 0,7 3 0,-15-8 0,8 2 0,-5-2 0,2 5 0,5-5 0,4 2 0,-7-2 0,3 0 0,-2 0 0,-3 3 0,5 0 0,-2-1 0,-3-2 0,5 0 0,-2 3 0,0 1 0,-8 2 0,13-1 0,-13-1 0,13-1 0,-10 5 0,5-4 0,-4 1 0,2 3 0,-1-6 0,3 8 0,2-10 0,10 7 0,-13-7 0,13 8 0,-12-3 0,5-1 0,-1 2 0,-4-6 0,12 7 0,-7-7 0,-3 2 0,-2-2 0,2 0 0,-3 0 0,1 0 0,-2 0 0,-1 0 0,0 0 0,-7 0 0,7 0 0,-2 0 0,0 0 0,2 0 0,1 0 0,1 5 0,1-5 0,-3 3 0,5-3 0,0 0 0,-4-3 0,1 3 0,9-7 0,-4 7 0,8-5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29:39.926"/>
    </inkml:context>
    <inkml:brush xml:id="br0">
      <inkml:brushProperty name="width" value="0.07938" units="cm"/>
      <inkml:brushProperty name="height" value="0.07938" units="cm"/>
    </inkml:brush>
  </inkml:definitions>
  <inkml:trace contextRef="#ctx0" brushRef="#br0">105-10 24575,'0'11'0,"-6"-1"0,4 15 0,-19-12 0,14 12 0,-8-18 0,4 10 0,2-4 0,-2 1 0,1-4 0,8 4 0,2-6 0,-4 5 0,4-4 0,-7 1 0,7 4 0,7 5 0,-7 5 0,4-5 0,-4 8 0,0-11 0,2-5 0,1 5 0,15-10 0,-12 5 0,4-4 0,-4-4 0,3 11 0,-5-9 0,8 5 0,-8-1 0,8-1 0,-4 0 0,8 6 0,-2-1 0,-3 0 0,-4 1 0,-5-4 0,3 4 0,6-3 0,-9-1 0,12 7 0,-14-9 0,4 6 0,0-4 0,-1 1 0,1 5 0,-4-3 0,0 4 0,0-1 0,0-5 0,0 5 0,0-5 0,0 0 0,0-4 0,0 8 0,0-2 0,0 5 0,0-7 0,0 0 0,0 3 0,0-7 0,0 7 0,0-6 0,-7 14 0,5-9 0,-4 12 0,10-14 0,-2 4 0,3 5 0,-1-10 0,-4 9 0,7-9 0,-5 5 0,0-5 0,3-2 0,6 3 0,-4 0 0,4-1 0,-4 1 0,4-5 0,3-1 0,6-3 0,-3 4 0,4-1 0,-1 4 0,0-4 0,-2-5 0,0 8 0,-11-8 0,12 8 0,-11-2 0,10 2 0,-13 0 0,-1 0 0,3 0 0,-7 2 0,9-1 0,-9-1 0,7 0 0,-7 3 0,0 3 0,0 4 0,0-2 0,0 9 0,-7-6 0,7 7 0,-5-9 0,5-4 0,0 3 0,0-2 0,0-1 0,0 3 0,0-7 0,0 1 0,0 1 0,0 3 0,9-6 0,-6 3 0,13-3 0,-13 5 0,9-5 0,-1 0 0,-2 5 0,7-9 0,-2 7 0,-1-4 0,3-4 0,-3 2 0,6 4 0,-2-4 0,-1 3 0,-1-6 0,-10 7 0,13-4 0,-13 1 0,11-1 0,-8 0 0,6 4 0,-5-2 0,7 1 0,1 3 0,-1-8 0,4 5 0,-9-5 0,5 2 0,-4 6 0,-3-8 0,6 5 0,-1 3 0,-1-4 0,-2 4 0,-4 0 0,-2 14 0,-5-18 0,0 21 0,4-15 0,-2 0 0,8 4 0,-6-1 0,3-3 0,-3 4 0,-4-10 0,4 2 0,3-1 0,5 0 0,-5 0 0,1 3 0,2-3 0,7 0 0,-1 0 0,4 0 0,-4-2 0,4 1 0,-1-7 0,0 6 0,-3-6 0,7 0 0,-3 3 0,-2-3 0,-3 5 0,-1-5 0,16 3 0,-8 2 0,7 3 0,-13-5 0,-5-3 0,0 3 0,-2 0 0,-2 2 0,2-2 0,-2-1 0,-3 3 0,12-5 0,-9 9 0,8-9 0,-6 8 0,3-8 0,5 5 0,-7 1 0,8-4 0,-10 7 0,3-4 0,-1-3 0,1-2 0,-2 6 0,-2-6 0,0 5 0,-1-2 0,1-3 0,-1 5 0,2-2 0,0-3 0,-5 8 0,4-5 0,-3 2 0,3 0 0,-1-1 0,3 1 0,5-3 0,-6 1 0,4 2 0,-3-2 0,4-1 0,-8 2 0,4-2 0,-2 1 0,9 3 0,-3-6 0,5 7 0,-7-7 0,7 6 0,-9 2 0,3 0 0,-1 0 0,-3-2 0,4 5 0,-1-4 0,-2-1 0,4-4 0,3 1 0,-4 5 0,-6 1 0,1-2 0,-1-1 0,4 2 0,-8-3 0,2 1 0,1-1 0,-5 1 0,7-1 0,-5 3 0,5-3 0,0 3 0,-1-8 0,3 3 0,0-3 0,0 6 0,-2-6 0,0 2 0,-1 3 0,4-5 0,-4 6 0,3-6 0,2 3 0,-2-1 0,9 1 0,-7-3 0,3 0 0,-3 0 0,-4 3 0,5-3 0,-9 5 0,9-5 0,-3 3 0,7 2 0,-3 1 0,5-1 0,-4-5 0,4 0 0,0 0 0,-2 2 0,-1-2 0,-4 4 0,-2-4 0,3 0 0,-4 5 0,-3-5 0,-5 6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29:39.927"/>
    </inkml:context>
    <inkml:brush xml:id="br0">
      <inkml:brushProperty name="width" value="0.07938" units="cm"/>
      <inkml:brushProperty name="height" value="0.07938" units="cm"/>
    </inkml:brush>
  </inkml:definitions>
  <inkml:trace contextRef="#ctx0" brushRef="#br0">2616 14 24575,'-21'0'0,"1"0"0,-2 0 0,2 0 0,3 0 0,4 0 0,-3 0 0,3-3 0,-3-1 0,3-2 0,-7 6 0,-2 0 0,-7 0 0,14 6 0,-6-2 0,8-1 0,-11 3 0,3-3 0,-5 10 0,10-13 0,-5 6 0,8 1 0,-2-7 0,-1 15 0,5-9 0,-4 4 0,-7-7 0,6 6 0,-5-2 0,8-1 0,-3 1 0,-4-2 0,-2 5 0,7 3 0,-3-7 0,9 0 0,-6 0 0,2-2 0,-3 9 0,3-5 0,0-1 0,-3 3 0,0-7 0,8 9 0,-2-9 0,2 0 0,-8 4 0,1-4 0,2 0 0,4 7 0,-4-4 0,8 10 0,-10-10 0,4 13 0,0-19 0,3 16 0,-5-16 0,-3 0 0,3 0 0,-3 0 0,1 0 0,4 0 0,-5 0 0,3 0 0,-3 0 0,1 0 0,2 0 0,0 0 0,-3 0 0,0 0 0,6 0 0,-6 0 0,8 6 0,-8-6 0,9 6 0,-4-6 0,-5 0 0,3 0 0,-8 7 0,5-7 0,-4 9 0,6-9 0,-2 0 0,3 3 0,-3 6 0,0 4 0,3-3 0,0 2 0,6-2 0,-9-4 0,16 3 0,-6 1 0,6 3 0,0-1 0,0 4 0,0-1 0,0-2 0,0 0 0,0 2 0,-5-8 0,0 6 0,2-4 0,-4 4 0,7 0 0,-13-5 0,10 2 0,-5-3 0,3 5 0,-3-3 0,-5 1 0,-3 2 0,3 1 0,-3-3 0,8 2 0,-2-12 0,7 13 0,-10-10 0,3 7 0,-3-8 0,-6 8 0,3-4 0,-5 7 0,8-7 0,-2 0 0,-2 7 0,10-4 0,-4-2 0,9 6 0,-12-10 0,12 6 0,-11-6 0,4 0 0,-4-3 0,-2 0 0,10 10 0,-11-10 0,10 9 0,-9-5 0,2-1 0,-1-1 0,4 8 0,0-10 0,-1 13 0,-2-13 0,0 6 0,2 3 0,-2-9 0,13 13 0,-5-6 0,5 8 0,-5-5 0,-3-1 0,-10-9 0,5 16 0,-1-16 0,6 13 0,-5-13 0,13 15 0,-16-15 0,16 10 0,-13-1 0,11 3 0,-7 5 0,5-5 0,-1 1 0,5 3 0,0-4 0,0 4 0,0-1 0,0-2 0,0-1 0,0 11 0,0-11 0,0 11 0,0-11 0,0 1 0,0 0 0,0 2 0,-6-9 0,3 10 0,-10-10 0,-2 7 0,-7 3 0,2-10 0,-2 7 0,9-13 0,3 12 0,-3-9 0,5 4 0,-5-7 0,-3 0 0,3 0 0,-8 0 0,11-7 0,-9 4 0,11 0 0,-5 3 0,-3 0 0,6 0 0,-8 0 0,4 0 0,-1 3 0,9 7 0,-10-4 0,11 10 0,-5-10 0,-1 0 0,9 7 0,-12-4 0,14 4 0,-13-6 0,11 5 0,-3-6 0,5 10 0,0 0 0,0-3 0,0-1 0,5 4 0,6-10 0,-7 6 0,10-2 0,-12 3 0,4-1 0,-6 4 0,0-4 0,0 5 0,0-5 0,0 1 0,-6-4 0,4 3 0,-3-5 0,5 12 0,-9-3 0,9 5 0,-4-8 0,4 0 0,0 2 0,0-2 0,-11-4 0,11 4 0,-13-13 0,4 7 0,-4-7 0,-2 0 0,1 6 0,-1-3 0,2 3 0,-3-6 0,3 0 0,0 0 0,-3 0 0,8 3 0,-2 0 0,-1 4 0,6-7 0,-3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29:39.928"/>
    </inkml:context>
    <inkml:brush xml:id="br0">
      <inkml:brushProperty name="width" value="0.07938" units="cm"/>
      <inkml:brushProperty name="height" value="0.07938" units="cm"/>
    </inkml:brush>
  </inkml:definitions>
  <inkml:trace contextRef="#ctx0" brushRef="#br0">0 160 24575,'36'0'0,"-9"-8"0,-6 8 0,3-14 0,-3 10 0,4-9 0,-12 1 0,8-5 0,-2 13 0,-6-5 0,4 9 0,-2-8 0,12 8 0,-16-21 0,10 21 0,-11-21 0,8 21 0,0-8 0,-1 8 0,-2 0 0,-5-8 0,3 3 0,2-3 0,6 8 0,0 0 0,3 0 0,-7 0 0,-7 8 0,-6 5 0,-4 8 0,0-5 0,0 5 0,7-8 0,-3 4 0,10-5 0,-7 1 0,7 0 0,-1-8 0,-2 3 0,0 0 0,-7 5 0,6-5 0,-10 9 0,17-13 0,-17 13 0,15-9 0,-5 9 0,7-9 0,0-8 0,5 0 0,-12 0 0,11-8 0,-6 4 0,2-9 0,0 13 0,-7-4 0,5 0 0,-15-13 0,17 13 0,-10 0 0,3-9 0,7 13 0,-9-16 0,9 11 0,0-7 0,-2 8 0,6-1 0,-14-13 0,10 14 0,-9-4 0,9 8 0,0 0 0,1 0 0,-1 0 0,-3 0 0,7 0 0,-7 0 0,3 0 0,-6 0 0,-5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29:39.929"/>
    </inkml:context>
    <inkml:brush xml:id="br0">
      <inkml:brushProperty name="width" value="0.07938" units="cm"/>
      <inkml:brushProperty name="height" value="0.07938" units="cm"/>
    </inkml:brush>
  </inkml:definitions>
  <inkml:trace contextRef="#ctx0" brushRef="#br0">1 89 24575,'9'-6'0,"-2"-7"0,13 13 0,-2-11 0,4 9 0,-6-9 0,0 11 0,-5-8 0,0 8 0,0 0 0,1 0 0,-5-6 0,-1 6 0,3-5 0,0 5 0,3-8 0,-2 8 0,2-5 0,3-1 0,1 4 0,3-4 0,-6 6 0,0 0 0,-8 6 0,3-4 0,1 9 0,-4-3 0,6-3 0,-6 9 0,10-9 0,4 3 0,-9 3 0,6-11 0,-16 13 0,10-10 0,-4 5 0,5 1 0,-2-1 0,-2 2 0,4-10 0,-11 11 0,11-8 0,-6 2 0,6-5 0,-2 0 0,5 0 0,-3-5 0,2 2 0,1 0 0,2 3 0,-5 0 0,0 0 0,-2 0 0,9 0 0,-2-8 0,4 8 0,-2-5 0,-3 0 0,-3 1 0,3 0 0,-1 4 0,17 0 0,-15-6 0,9 3 0,-14-2 0,2 5 0,-8-6 0,4 4 0,-2-1 0,4 3 0,0-8 0,-2 8 0,3-8 0,-2 8 0,2 0 0,-1 0 0,0 0 0,-6-5 0,6 5 0,-4-9 0,-3 9 0,1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46"/>
    </inkml:context>
    <inkml:brush xml:id="br0">
      <inkml:brushProperty name="width" value="0.07938" units="cm"/>
      <inkml:brushProperty name="height" value="0.07938" units="cm"/>
    </inkml:brush>
  </inkml:definitions>
  <inkml:trace contextRef="#ctx0" brushRef="#br0">2566 1 24575,'0'3'0,"0"2"0,0 4 0,0 4 0,0-6 0,3 0 0,-3 1 0,7-3 0,-7 2 0,0 3 0,5-2 0,-3 1 0,3 2 0,-5-4 0,0 3 0,0-6 0,5 4 0,-2-1 0,1 1 0,-4 2 0,0 0 0,0 0 0,0-3 0,0 0 0,0 1 0,0 2 0,0-3 0,0 6 0,0-4 0,0-1 0,0 2 0,-4 0 0,1 0 0,-2-1 0,5-1 0,0 2 0,-5-2 0,3-2 0,-10 0 0,6 1 0,-6-2 0,-5 0 0,7 0 0,-4 2 0,6-1 0,-9-2 0,9 1 0,-23 5 0,16-8 0,-10 9 0,13-9 0,10 5 0,-14 1 0,10-4 0,0 7 0,2-4 0,4 1 0,-13-1 0,13 0 0,-10 3 0,6 0 0,-6 3 0,10-6 0,-7 8 0,1-3 0,2 1 0,-4-1 0,3 10 0,10-10 0,-3 11 0,1-11 0,-3-2 0,0 0 0,0 0 0,0-1 0,7-6 0,-7 5 0,6-4 0,-6 4 0,4-1 0,-1 1 0,7-3 0,-6 2 0,-1 3 0,4-3 0,-7-1 0,10 1 0,-7 3 0,7-5 0,-4 7 0,7-5 0,-1 4 0,0-2 0,-6-1 0,4 4 0,-8-5 0,13 4 0,-5-4 0,2 3 0,-3 0 0,-1-8 0,-3 8 0,2-5 0,-2 5 0,3-3 0,-4 3 0,6-2 0,-7-3 0,4 2 0,-7 1 0,0-1 0,0 1 0,0 1 0,0-4 0,0 8 0,0-4 0,0 6 0,5-5 0,-5 2 0,5-4 0,-5-1 0,0 3 0,0 0 0,0-3 0,0 4 0,0-7 0,-5 1 0,5 3 0,-7-4 0,7 2 0,0 1 0,-5-2 0,2 5 0,1-3 0,-6 3 0,8-2 0,-4-3 0,4 2 0,0 1 0,-8-3 0,6-1 0,-8-4 0,10 8 0,-7-3 0,1-3 0,6 6 0,-9-6 0,1 1 0,1 1 0,2-1 0,-3 0 0,4 4 0,-9-2 0,6 3 0,-3-4 0,5 1 0,-7-5 0,3 8 0,-1-4 0,2-1 0,3 5 0,-7-8 0,7 2 0,-5 3 0,0-5 0,6 5 0,-9-3 0,1 1 0,-3 1 0,10 2 0,-7-4 0,7 5 0,-7-4 0,-1 5 0,1-4 0,0-1 0,6 2 0,-5-3 0,3 3 0,4 0 0,-9-5 0,6 5 0,-3 0 0,3-3 0,-6 3 0,8-2 0,-7 0 0,-1 1 0,1-1 0,3 4 0,-11-2 0,7 3 0,-3-6 0,1 3 0,-3 0 0,11-3 0,-8 1 0,6 2 0,3-2 0,-11 1 0,10 4 0,-10-5 0,4 3 0,1-3 0,0 2 0,7 2 0,-9-7 0,8 8 0,-6-5 0,7 6 0,-2-3 0,2-2 0,0 1 0,-2 0 0,-3 0 0,5 2 0,0-4 0,0 2 0,5 0 0,-12-3 0,7 3 0,-7 0 0,-1 0 0,1-2 0,7 2 0,-8-5 0,9 2 0,-11-2 0,5 0 0,-4 0 0,8 5 0,-6-5 0,5 2 0,-5-2 0,2 0 0,-3 3 0,-1 2 0,9 2 0,-5-2 0,8 0 0,-4-2 0,-1 9 0,2-7 0,-7 5 0,-1-5 0,1 0 0,0 0 0,5 0 0,-3-3 0,2 6 0,1-3 0,-3-3 0,3 3 0,2-2 0,-5 2 0,3-1 0,-8 4 0,10-1 0,-5 3 0,8-5 0,-3 2 0,0-1 0,2-2 0,-6 1 0,1 3 0,-4-6 0,0 8 0,-1-10 0,1 5 0,0 0 0,0-3 0,5 6 0,-3-3 0,2 0 0,-4 0 0,-1-3 0,9 3 0,-9 0 0,13 2 0,-5 1 0,5-1 0,0-2 0,-7 0 0,7 0 0,-12-5 0,12 10 0,-17-5 0,9-2 0,-9 4 0,5-7 0,0 8 0,-1-8 0,3 4 0,-4-4 0,1 5 0,3-2 0,-2 4 0,0 3 0,-1-7 0,-4 4 0,3-5 0,-9-2 0,11 6 0,-8-4 0,6 5 0,-1 3 0,-10 3 0,6-4 0,-3-3 0,7 1 0,5-5 0,5 6 0,2-4 0,-6-4 0,6 8 0,-2-3 0,1-3 0,-4 6 0,0-5 0,-1 4 0,9 3 0,-12-8 0,7 6 0,-8-8 0,4 7 0,4-5 0,0 3 0,0 1 0,-8-2 0,1 1 0,7 3 0,-15-8 0,8 2 0,-5-2 0,2 5 0,5-5 0,4 2 0,-7-2 0,3 0 0,-2 0 0,-3 3 0,5 0 0,-2-1 0,-3-2 0,5 0 0,-2 3 0,0 1 0,-8 2 0,13-1 0,-13-1 0,13-1 0,-10 5 0,5-4 0,-4 1 0,2 3 0,-1-6 0,3 8 0,2-10 0,10 7 0,-13-7 0,13 8 0,-12-3 0,5-1 0,-1 2 0,-4-6 0,12 7 0,-7-7 0,-3 2 0,-2-2 0,2 0 0,-3 0 0,1 0 0,-2 0 0,-1 0 0,0 0 0,-7 0 0,7 0 0,-2 0 0,0 0 0,2 0 0,1 0 0,1 5 0,1-5 0,-3 3 0,5-3 0,0 0 0,-4-3 0,1 3 0,9-7 0,-4 7 0,8-5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47"/>
    </inkml:context>
    <inkml:brush xml:id="br0">
      <inkml:brushProperty name="width" value="0.07938" units="cm"/>
      <inkml:brushProperty name="height" value="0.07938" units="cm"/>
    </inkml:brush>
  </inkml:definitions>
  <inkml:trace contextRef="#ctx0" brushRef="#br0">105-10 24575,'0'11'0,"-6"-1"0,4 15 0,-19-12 0,14 12 0,-8-18 0,4 10 0,2-4 0,-2 1 0,1-4 0,8 4 0,2-6 0,-4 5 0,4-4 0,-7 1 0,7 4 0,7 5 0,-7 5 0,4-5 0,-4 8 0,0-11 0,2-5 0,1 5 0,15-10 0,-12 5 0,4-4 0,-4-4 0,3 11 0,-5-9 0,8 5 0,-8-1 0,8-1 0,-4 0 0,8 6 0,-2-1 0,-3 0 0,-4 1 0,-5-4 0,3 4 0,6-3 0,-9-1 0,12 7 0,-14-9 0,4 6 0,0-4 0,-1 1 0,1 5 0,-4-3 0,0 4 0,0-1 0,0-5 0,0 5 0,0-5 0,0 0 0,0-4 0,0 8 0,0-2 0,0 5 0,0-7 0,0 0 0,0 3 0,0-7 0,0 7 0,0-6 0,-7 14 0,5-9 0,-4 12 0,10-14 0,-2 4 0,3 5 0,-1-10 0,-4 9 0,7-9 0,-5 5 0,0-5 0,3-2 0,6 3 0,-4 0 0,4-1 0,-4 1 0,4-5 0,3-1 0,6-3 0,-3 4 0,4-1 0,-1 4 0,0-4 0,-2-5 0,0 8 0,-11-8 0,12 8 0,-11-2 0,10 2 0,-13 0 0,-1 0 0,3 0 0,-7 2 0,9-1 0,-9-1 0,7 0 0,-7 3 0,0 3 0,0 4 0,0-2 0,0 9 0,-7-6 0,7 7 0,-5-9 0,5-4 0,0 3 0,0-2 0,0-1 0,0 3 0,0-7 0,0 1 0,0 1 0,0 3 0,9-6 0,-6 3 0,13-3 0,-13 5 0,9-5 0,-1 0 0,-2 5 0,7-9 0,-2 7 0,-1-4 0,3-4 0,-3 2 0,6 4 0,-2-4 0,-1 3 0,-1-6 0,-10 7 0,13-4 0,-13 1 0,11-1 0,-8 0 0,6 4 0,-5-2 0,7 1 0,1 3 0,-1-8 0,4 5 0,-9-5 0,5 2 0,-4 6 0,-3-8 0,6 5 0,-1 3 0,-1-4 0,-2 4 0,-4 0 0,-2 14 0,-5-18 0,0 21 0,4-15 0,-2 0 0,8 4 0,-6-1 0,3-3 0,-3 4 0,-4-10 0,4 2 0,3-1 0,5 0 0,-5 0 0,1 3 0,2-3 0,7 0 0,-1 0 0,4 0 0,-4-2 0,4 1 0,-1-7 0,0 6 0,-3-6 0,7 0 0,-3 3 0,-2-3 0,-3 5 0,-1-5 0,16 3 0,-8 2 0,7 3 0,-13-5 0,-5-3 0,0 3 0,-2 0 0,-2 2 0,2-2 0,-2-1 0,-3 3 0,12-5 0,-9 9 0,8-9 0,-6 8 0,3-8 0,5 5 0,-7 1 0,8-4 0,-10 7 0,3-4 0,-1-3 0,1-2 0,-2 6 0,-2-6 0,0 5 0,-1-2 0,1-3 0,-1 5 0,2-2 0,0-3 0,-5 8 0,4-5 0,-3 2 0,3 0 0,-1-1 0,3 1 0,5-3 0,-6 1 0,4 2 0,-3-2 0,4-1 0,-8 2 0,4-2 0,-2 1 0,9 3 0,-3-6 0,5 7 0,-7-7 0,7 6 0,-9 2 0,3 0 0,-1 0 0,-3-2 0,4 5 0,-1-4 0,-2-1 0,4-4 0,3 1 0,-4 5 0,-6 1 0,1-2 0,-1-1 0,4 2 0,-8-3 0,2 1 0,1-1 0,-5 1 0,7-1 0,-5 3 0,5-3 0,0 3 0,-1-8 0,3 3 0,0-3 0,0 6 0,-2-6 0,0 2 0,-1 3 0,4-5 0,-4 6 0,3-6 0,2 3 0,-2-1 0,9 1 0,-7-3 0,3 0 0,-3 0 0,-4 3 0,5-3 0,-9 5 0,9-5 0,-3 3 0,7 2 0,-3 1 0,5-1 0,-4-5 0,4 0 0,0 0 0,-2 2 0,-1-2 0,-4 4 0,-2-4 0,3 0 0,-4 5 0,-3-5 0,-5 6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48"/>
    </inkml:context>
    <inkml:brush xml:id="br0">
      <inkml:brushProperty name="width" value="0.07938" units="cm"/>
      <inkml:brushProperty name="height" value="0.07938" units="cm"/>
    </inkml:brush>
  </inkml:definitions>
  <inkml:trace contextRef="#ctx0" brushRef="#br0">2616 14 24575,'-21'0'0,"1"0"0,-2 0 0,2 0 0,3 0 0,4 0 0,-3 0 0,3-3 0,-3-1 0,3-2 0,-7 6 0,-2 0 0,-7 0 0,14 6 0,-6-2 0,8-1 0,-11 3 0,3-3 0,-5 10 0,10-13 0,-5 6 0,8 1 0,-2-7 0,-1 15 0,5-9 0,-4 4 0,-7-7 0,6 6 0,-5-2 0,8-1 0,-3 1 0,-4-2 0,-2 5 0,7 3 0,-3-7 0,9 0 0,-6 0 0,2-2 0,-3 9 0,3-5 0,0-1 0,-3 3 0,0-7 0,8 9 0,-2-9 0,2 0 0,-8 4 0,1-4 0,2 0 0,4 7 0,-4-4 0,8 10 0,-10-10 0,4 13 0,0-19 0,3 16 0,-5-16 0,-3 0 0,3 0 0,-3 0 0,1 0 0,4 0 0,-5 0 0,3 0 0,-3 0 0,1 0 0,2 0 0,0 0 0,-3 0 0,0 0 0,6 0 0,-6 0 0,8 6 0,-8-6 0,9 6 0,-4-6 0,-5 0 0,3 0 0,-8 7 0,5-7 0,-4 9 0,6-9 0,-2 0 0,3 3 0,-3 6 0,0 4 0,3-3 0,0 2 0,6-2 0,-9-4 0,16 3 0,-6 1 0,6 3 0,0-1 0,0 4 0,0-1 0,0-2 0,0 0 0,0 2 0,-5-8 0,0 6 0,2-4 0,-4 4 0,7 0 0,-13-5 0,10 2 0,-5-3 0,3 5 0,-3-3 0,-5 1 0,-3 2 0,3 1 0,-3-3 0,8 2 0,-2-12 0,7 13 0,-10-10 0,3 7 0,-3-8 0,-6 8 0,3-4 0,-5 7 0,8-7 0,-2 0 0,-2 7 0,10-4 0,-4-2 0,9 6 0,-12-10 0,12 6 0,-11-6 0,4 0 0,-4-3 0,-2 0 0,10 10 0,-11-10 0,10 9 0,-9-5 0,2-1 0,-1-1 0,4 8 0,0-10 0,-1 13 0,-2-13 0,0 6 0,2 3 0,-2-9 0,13 13 0,-5-6 0,5 8 0,-5-5 0,-3-1 0,-10-9 0,5 16 0,-1-16 0,6 13 0,-5-13 0,13 15 0,-16-15 0,16 10 0,-13-1 0,11 3 0,-7 5 0,5-5 0,-1 1 0,5 3 0,0-4 0,0 4 0,0-1 0,0-2 0,0-1 0,0 11 0,0-11 0,0 11 0,0-11 0,0 1 0,0 0 0,0 2 0,-6-9 0,3 10 0,-10-10 0,-2 7 0,-7 3 0,2-10 0,-2 7 0,9-13 0,3 12 0,-3-9 0,5 4 0,-5-7 0,-3 0 0,3 0 0,-8 0 0,11-7 0,-9 4 0,11 0 0,-5 3 0,-3 0 0,6 0 0,-8 0 0,4 0 0,-1 3 0,9 7 0,-10-4 0,11 10 0,-5-10 0,-1 0 0,9 7 0,-12-4 0,14 4 0,-13-6 0,11 5 0,-3-6 0,5 10 0,0 0 0,0-3 0,0-1 0,5 4 0,6-10 0,-7 6 0,10-2 0,-12 3 0,4-1 0,-6 4 0,0-4 0,0 5 0,0-5 0,0 1 0,-6-4 0,4 3 0,-3-5 0,5 12 0,-9-3 0,9 5 0,-4-8 0,4 0 0,0 2 0,0-2 0,-11-4 0,11 4 0,-13-13 0,4 7 0,-4-7 0,-2 0 0,1 6 0,-1-3 0,2 3 0,-3-6 0,3 0 0,0 0 0,-3 0 0,8 3 0,-2 0 0,-1 4 0,6-7 0,-3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75"/>
    </inkml:context>
    <inkml:brush xml:id="br0">
      <inkml:brushProperty name="width" value="0.07056" units="cm"/>
      <inkml:brushProperty name="height" value="0.07056" units="cm"/>
    </inkml:brush>
  </inkml:definitions>
  <inkml:trace contextRef="#ctx0" brushRef="#br0">1 11 24575,'15'0'0,"-5"0"0,-4 0 0,1 0 0,-3 0 0,2-1 0,-1 0 0,-1-1 0,0 2 0,0 0 0,0 0 0,0 0 0,1 0 0,-1 0 0,2 0 0,-1 0 0,0-1 0,1 0 0,-3-1 0,1 2 0,0-2 0,0 2 0,1 0 0,-1 0 0,2 0 0,-1 0 0,1 0 0,-2 0 0,3 2 0,-3-2 0,4 1 0,-4 0 0,3 1 0,-3 2 0,0-2 0,2 1 0,-3-2 0,3 4 0,-4-2 0,2 1 0,1-1 0,-3 0 0,2-2 0,-2 2 0,1-1 0,0 0 0,-3 3 0,3-4 0,-2 4 0,2-3 0,1 0 0,0-1 0,1 2 0,-2-2 0,3 2 0,0-3 0,1 3 0,-2-3 0,2 2 0,-2-2 0,-1 0 0,2 0 0,-1 0 0,0 0 0,-1 0 0,-1 0 0,3-2 0,0 2 0,2-2 0,-5 2 0,6 0 0,-4-1 0,1 1 0,0-1 0,-1 1 0,1-3 0,-2 3 0,0-2 0,1 2 0,2 0 0,1 0 0,-1 0 0,-1 2 0,-1-2 0,1 3 0,0-3 0,2 1 0,4-1 0,-6 3 0,6-3 0,-8 3 0,5-2 0,-4 0 0,1 0 0,-3 1 0,1 1 0,2 0 0,-3-1 0,1 0 0,1 2 0,-1-2 0,2 2 0,-1-1 0,1 1 0,-2-1 0,0 0 0,-1 1 0,-2 0 0,-1-2 0,2 1 0,-1 1 0,1-1 0,-2 1 0,0-1 0,0 0 0,0 1 0,0 0 0,1 0 0,0 1 0,0-2 0,-1 0 0,0 1 0,3-1 0,-1 0 0,4 1 0,-1-2 0,1-2 0,-2 0 0,0 2 0,1-1 0,-1 1 0,0-2 0,1 0 0,-2 0 0,2 0 0,-1 0 0,0 0 0,0 0 0,-1 1 0,0-1 0,-3 3 0,6-3 0,-5 3 0,7-2 0,-5 1 0,5-1 0,-2 1 0,1 2 0,-2 1 0,2-3 0,-2 2 0,1-3 0,-2 2 0,0-1 0,1 1 0,-2-2 0,2 3 0,-1-2 0,-2 1 0,3-3 0,-4 3 0,4 0 0,-1-1 0,-2 2 0,0-1 0,2 0 0,-1 1 0,2-2 0,0 0 0,-1-1 0,-2 2 0,3-2 0,-3 2 0,2-2 0,-1 3 0,0-1 0,0 0 0,0 1 0,0-2 0,1 0 0,-4 1 0,4 0 0,-4-1 0,4 0 0,-3 2 0,2-2 0,-2 2 0,1 0 0,-2 3 0,1-5 0,-1 3 0,3-2 0,-1 3 0,-2-3 0,2 2 0,-2 3 0,2-3 0,-1 5 0,0-6 0,-1 0 0,2 0 0,-1 0 0,1 0 0,-2 0 0,0 0 0,0-1 0,0 0 0,0 1 0,0 0 0,0-2 0,0 3 0,0-3 0,1 2 0,0-1 0,2-2 0,-2 2 0,3-2 0,-4 2 0,2-1 0,-2 1 0,0 1 0,0-2 0,0 2 0,0 0 0,0-2 0,0 3 0,0-3 0,0 2 0,0 0 0,0 0 0,0 2 0,0-1 0,0-1 0,0-1 0,-2-1 0,2 0 0,-2 1 0,2-1 0,0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49"/>
    </inkml:context>
    <inkml:brush xml:id="br0">
      <inkml:brushProperty name="width" value="0.07938" units="cm"/>
      <inkml:brushProperty name="height" value="0.07938" units="cm"/>
    </inkml:brush>
  </inkml:definitions>
  <inkml:trace contextRef="#ctx0" brushRef="#br0">0 160 24575,'36'0'0,"-9"-8"0,-6 8 0,3-14 0,-3 10 0,4-9 0,-12 1 0,8-5 0,-2 13 0,-6-5 0,4 9 0,-2-8 0,12 8 0,-16-21 0,10 21 0,-11-21 0,8 21 0,0-8 0,-1 8 0,-2 0 0,-5-8 0,3 3 0,2-3 0,6 8 0,0 0 0,3 0 0,-7 0 0,-7 8 0,-6 5 0,-4 8 0,0-5 0,0 5 0,7-8 0,-3 4 0,10-5 0,-7 1 0,7 0 0,-1-8 0,-2 3 0,0 0 0,-7 5 0,6-5 0,-10 9 0,17-13 0,-17 13 0,15-9 0,-5 9 0,7-9 0,0-8 0,5 0 0,-12 0 0,11-8 0,-6 4 0,2-9 0,0 13 0,-7-4 0,5 0 0,-15-13 0,17 13 0,-10 0 0,3-9 0,7 13 0,-9-16 0,9 11 0,0-7 0,-2 8 0,6-1 0,-14-13 0,10 14 0,-9-4 0,9 8 0,0 0 0,1 0 0,-1 0 0,-3 0 0,7 0 0,-7 0 0,3 0 0,-6 0 0,-5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50"/>
    </inkml:context>
    <inkml:brush xml:id="br0">
      <inkml:brushProperty name="width" value="0.07938" units="cm"/>
      <inkml:brushProperty name="height" value="0.07938" units="cm"/>
    </inkml:brush>
  </inkml:definitions>
  <inkml:trace contextRef="#ctx0" brushRef="#br0">1 89 24575,'9'-6'0,"-2"-7"0,13 13 0,-2-11 0,4 9 0,-6-9 0,0 11 0,-5-8 0,0 8 0,0 0 0,1 0 0,-5-6 0,-1 6 0,3-5 0,0 5 0,3-8 0,-2 8 0,2-5 0,3-1 0,1 4 0,3-4 0,-6 6 0,0 0 0,-8 6 0,3-4 0,1 9 0,-4-3 0,6-3 0,-6 9 0,10-9 0,4 3 0,-9 3 0,6-11 0,-16 13 0,10-10 0,-4 5 0,5 1 0,-2-1 0,-2 2 0,4-10 0,-11 11 0,11-8 0,-6 2 0,6-5 0,-2 0 0,5 0 0,-3-5 0,2 2 0,1 0 0,2 3 0,-5 0 0,0 0 0,-2 0 0,9 0 0,-2-8 0,4 8 0,-2-5 0,-3 0 0,-3 1 0,3 0 0,-1 4 0,17 0 0,-15-6 0,9 3 0,-14-2 0,2 5 0,-8-6 0,4 4 0,-2-1 0,4 3 0,0-8 0,-2 8 0,3-8 0,-2 8 0,2 0 0,-1 0 0,0 0 0,-6-5 0,6 5 0,-4-9 0,-3 9 0,1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29:39.925"/>
    </inkml:context>
    <inkml:brush xml:id="br0">
      <inkml:brushProperty name="width" value="0.07938" units="cm"/>
      <inkml:brushProperty name="height" value="0.07938" units="cm"/>
    </inkml:brush>
  </inkml:definitions>
  <inkml:trace contextRef="#ctx0" brushRef="#br0">2566 1 24575,'0'3'0,"0"2"0,0 4 0,0 4 0,0-6 0,3 0 0,-3 1 0,7-3 0,-7 2 0,0 3 0,5-2 0,-3 1 0,3 2 0,-5-4 0,0 3 0,0-6 0,5 4 0,-2-1 0,1 1 0,-4 2 0,0 0 0,0 0 0,0-3 0,0 0 0,0 1 0,0 2 0,0-3 0,0 6 0,0-4 0,0-1 0,0 2 0,-4 0 0,1 0 0,-2-1 0,5-1 0,0 2 0,-5-2 0,3-2 0,-10 0 0,6 1 0,-6-2 0,-5 0 0,7 0 0,-4 2 0,6-1 0,-9-2 0,9 1 0,-23 5 0,16-8 0,-10 9 0,13-9 0,10 5 0,-14 1 0,10-4 0,0 7 0,2-4 0,4 1 0,-13-1 0,13 0 0,-10 3 0,6 0 0,-6 3 0,10-6 0,-7 8 0,1-3 0,2 1 0,-4-1 0,3 10 0,10-10 0,-3 11 0,1-11 0,-3-2 0,0 0 0,0 0 0,0-1 0,7-6 0,-7 5 0,6-4 0,-6 4 0,4-1 0,-1 1 0,7-3 0,-6 2 0,-1 3 0,4-3 0,-7-1 0,10 1 0,-7 3 0,7-5 0,-4 7 0,7-5 0,-1 4 0,0-2 0,-6-1 0,4 4 0,-8-5 0,13 4 0,-5-4 0,2 3 0,-3 0 0,-1-8 0,-3 8 0,2-5 0,-2 5 0,3-3 0,-4 3 0,6-2 0,-7-3 0,4 2 0,-7 1 0,0-1 0,0 1 0,0 1 0,0-4 0,0 8 0,0-4 0,0 6 0,5-5 0,-5 2 0,5-4 0,-5-1 0,0 3 0,0 0 0,0-3 0,0 4 0,0-7 0,-5 1 0,5 3 0,-7-4 0,7 2 0,0 1 0,-5-2 0,2 5 0,1-3 0,-6 3 0,8-2 0,-4-3 0,4 2 0,0 1 0,-8-3 0,6-1 0,-8-4 0,10 8 0,-7-3 0,1-3 0,6 6 0,-9-6 0,1 1 0,1 1 0,2-1 0,-3 0 0,4 4 0,-9-2 0,6 3 0,-3-4 0,5 1 0,-7-5 0,3 8 0,-1-4 0,2-1 0,3 5 0,-7-8 0,7 2 0,-5 3 0,0-5 0,6 5 0,-9-3 0,1 1 0,-3 1 0,10 2 0,-7-4 0,7 5 0,-7-4 0,-1 5 0,1-4 0,0-1 0,6 2 0,-5-3 0,3 3 0,4 0 0,-9-5 0,6 5 0,-3 0 0,3-3 0,-6 3 0,8-2 0,-7 0 0,-1 1 0,1-1 0,3 4 0,-11-2 0,7 3 0,-3-6 0,1 3 0,-3 0 0,11-3 0,-8 1 0,6 2 0,3-2 0,-11 1 0,10 4 0,-10-5 0,4 3 0,1-3 0,0 2 0,7 2 0,-9-7 0,8 8 0,-6-5 0,7 6 0,-2-3 0,2-2 0,0 1 0,-2 0 0,-3 0 0,5 2 0,0-4 0,0 2 0,5 0 0,-12-3 0,7 3 0,-7 0 0,-1 0 0,1-2 0,7 2 0,-8-5 0,9 2 0,-11-2 0,5 0 0,-4 0 0,8 5 0,-6-5 0,5 2 0,-5-2 0,2 0 0,-3 3 0,-1 2 0,9 2 0,-5-2 0,8 0 0,-4-2 0,-1 9 0,2-7 0,-7 5 0,-1-5 0,1 0 0,0 0 0,5 0 0,-3-3 0,2 6 0,1-3 0,-3-3 0,3 3 0,2-2 0,-5 2 0,3-1 0,-8 4 0,10-1 0,-5 3 0,8-5 0,-3 2 0,0-1 0,2-2 0,-6 1 0,1 3 0,-4-6 0,0 8 0,-1-10 0,1 5 0,0 0 0,0-3 0,5 6 0,-3-3 0,2 0 0,-4 0 0,-1-3 0,9 3 0,-9 0 0,13 2 0,-5 1 0,5-1 0,0-2 0,-7 0 0,7 0 0,-12-5 0,12 10 0,-17-5 0,9-2 0,-9 4 0,5-7 0,0 8 0,-1-8 0,3 4 0,-4-4 0,1 5 0,3-2 0,-2 4 0,0 3 0,-1-7 0,-4 4 0,3-5 0,-9-2 0,11 6 0,-8-4 0,6 5 0,-1 3 0,-10 3 0,6-4 0,-3-3 0,7 1 0,5-5 0,5 6 0,2-4 0,-6-4 0,6 8 0,-2-3 0,1-3 0,-4 6 0,0-5 0,-1 4 0,9 3 0,-12-8 0,7 6 0,-8-8 0,4 7 0,4-5 0,0 3 0,0 1 0,-8-2 0,1 1 0,7 3 0,-15-8 0,8 2 0,-5-2 0,2 5 0,5-5 0,4 2 0,-7-2 0,3 0 0,-2 0 0,-3 3 0,5 0 0,-2-1 0,-3-2 0,5 0 0,-2 3 0,0 1 0,-8 2 0,13-1 0,-13-1 0,13-1 0,-10 5 0,5-4 0,-4 1 0,2 3 0,-1-6 0,3 8 0,2-10 0,10 7 0,-13-7 0,13 8 0,-12-3 0,5-1 0,-1 2 0,-4-6 0,12 7 0,-7-7 0,-3 2 0,-2-2 0,2 0 0,-3 0 0,1 0 0,-2 0 0,-1 0 0,0 0 0,-7 0 0,7 0 0,-2 0 0,0 0 0,2 0 0,1 0 0,1 5 0,1-5 0,-3 3 0,5-3 0,0 0 0,-4-3 0,1 3 0,9-7 0,-4 7 0,8-5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29:39.926"/>
    </inkml:context>
    <inkml:brush xml:id="br0">
      <inkml:brushProperty name="width" value="0.07938" units="cm"/>
      <inkml:brushProperty name="height" value="0.07938" units="cm"/>
    </inkml:brush>
  </inkml:definitions>
  <inkml:trace contextRef="#ctx0" brushRef="#br0">105-10 24575,'0'11'0,"-6"-1"0,4 15 0,-19-12 0,14 12 0,-8-18 0,4 10 0,2-4 0,-2 1 0,1-4 0,8 4 0,2-6 0,-4 5 0,4-4 0,-7 1 0,7 4 0,7 5 0,-7 5 0,4-5 0,-4 8 0,0-11 0,2-5 0,1 5 0,15-10 0,-12 5 0,4-4 0,-4-4 0,3 11 0,-5-9 0,8 5 0,-8-1 0,8-1 0,-4 0 0,8 6 0,-2-1 0,-3 0 0,-4 1 0,-5-4 0,3 4 0,6-3 0,-9-1 0,12 7 0,-14-9 0,4 6 0,0-4 0,-1 1 0,1 5 0,-4-3 0,0 4 0,0-1 0,0-5 0,0 5 0,0-5 0,0 0 0,0-4 0,0 8 0,0-2 0,0 5 0,0-7 0,0 0 0,0 3 0,0-7 0,0 7 0,0-6 0,-7 14 0,5-9 0,-4 12 0,10-14 0,-2 4 0,3 5 0,-1-10 0,-4 9 0,7-9 0,-5 5 0,0-5 0,3-2 0,6 3 0,-4 0 0,4-1 0,-4 1 0,4-5 0,3-1 0,6-3 0,-3 4 0,4-1 0,-1 4 0,0-4 0,-2-5 0,0 8 0,-11-8 0,12 8 0,-11-2 0,10 2 0,-13 0 0,-1 0 0,3 0 0,-7 2 0,9-1 0,-9-1 0,7 0 0,-7 3 0,0 3 0,0 4 0,0-2 0,0 9 0,-7-6 0,7 7 0,-5-9 0,5-4 0,0 3 0,0-2 0,0-1 0,0 3 0,0-7 0,0 1 0,0 1 0,0 3 0,9-6 0,-6 3 0,13-3 0,-13 5 0,9-5 0,-1 0 0,-2 5 0,7-9 0,-2 7 0,-1-4 0,3-4 0,-3 2 0,6 4 0,-2-4 0,-1 3 0,-1-6 0,-10 7 0,13-4 0,-13 1 0,11-1 0,-8 0 0,6 4 0,-5-2 0,7 1 0,1 3 0,-1-8 0,4 5 0,-9-5 0,5 2 0,-4 6 0,-3-8 0,6 5 0,-1 3 0,-1-4 0,-2 4 0,-4 0 0,-2 14 0,-5-18 0,0 21 0,4-15 0,-2 0 0,8 4 0,-6-1 0,3-3 0,-3 4 0,-4-10 0,4 2 0,3-1 0,5 0 0,-5 0 0,1 3 0,2-3 0,7 0 0,-1 0 0,4 0 0,-4-2 0,4 1 0,-1-7 0,0 6 0,-3-6 0,7 0 0,-3 3 0,-2-3 0,-3 5 0,-1-5 0,16 3 0,-8 2 0,7 3 0,-13-5 0,-5-3 0,0 3 0,-2 0 0,-2 2 0,2-2 0,-2-1 0,-3 3 0,12-5 0,-9 9 0,8-9 0,-6 8 0,3-8 0,5 5 0,-7 1 0,8-4 0,-10 7 0,3-4 0,-1-3 0,1-2 0,-2 6 0,-2-6 0,0 5 0,-1-2 0,1-3 0,-1 5 0,2-2 0,0-3 0,-5 8 0,4-5 0,-3 2 0,3 0 0,-1-1 0,3 1 0,5-3 0,-6 1 0,4 2 0,-3-2 0,4-1 0,-8 2 0,4-2 0,-2 1 0,9 3 0,-3-6 0,5 7 0,-7-7 0,7 6 0,-9 2 0,3 0 0,-1 0 0,-3-2 0,4 5 0,-1-4 0,-2-1 0,4-4 0,3 1 0,-4 5 0,-6 1 0,1-2 0,-1-1 0,4 2 0,-8-3 0,2 1 0,1-1 0,-5 1 0,7-1 0,-5 3 0,5-3 0,0 3 0,-1-8 0,3 3 0,0-3 0,0 6 0,-2-6 0,0 2 0,-1 3 0,4-5 0,-4 6 0,3-6 0,2 3 0,-2-1 0,9 1 0,-7-3 0,3 0 0,-3 0 0,-4 3 0,5-3 0,-9 5 0,9-5 0,-3 3 0,7 2 0,-3 1 0,5-1 0,-4-5 0,4 0 0,0 0 0,-2 2 0,-1-2 0,-4 4 0,-2-4 0,3 0 0,-4 5 0,-3-5 0,-5 6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29:39.927"/>
    </inkml:context>
    <inkml:brush xml:id="br0">
      <inkml:brushProperty name="width" value="0.07938" units="cm"/>
      <inkml:brushProperty name="height" value="0.07938" units="cm"/>
    </inkml:brush>
  </inkml:definitions>
  <inkml:trace contextRef="#ctx0" brushRef="#br0">2616 14 24575,'-21'0'0,"1"0"0,-2 0 0,2 0 0,3 0 0,4 0 0,-3 0 0,3-3 0,-3-1 0,3-2 0,-7 6 0,-2 0 0,-7 0 0,14 6 0,-6-2 0,8-1 0,-11 3 0,3-3 0,-5 10 0,10-13 0,-5 6 0,8 1 0,-2-7 0,-1 15 0,5-9 0,-4 4 0,-7-7 0,6 6 0,-5-2 0,8-1 0,-3 1 0,-4-2 0,-2 5 0,7 3 0,-3-7 0,9 0 0,-6 0 0,2-2 0,-3 9 0,3-5 0,0-1 0,-3 3 0,0-7 0,8 9 0,-2-9 0,2 0 0,-8 4 0,1-4 0,2 0 0,4 7 0,-4-4 0,8 10 0,-10-10 0,4 13 0,0-19 0,3 16 0,-5-16 0,-3 0 0,3 0 0,-3 0 0,1 0 0,4 0 0,-5 0 0,3 0 0,-3 0 0,1 0 0,2 0 0,0 0 0,-3 0 0,0 0 0,6 0 0,-6 0 0,8 6 0,-8-6 0,9 6 0,-4-6 0,-5 0 0,3 0 0,-8 7 0,5-7 0,-4 9 0,6-9 0,-2 0 0,3 3 0,-3 6 0,0 4 0,3-3 0,0 2 0,6-2 0,-9-4 0,16 3 0,-6 1 0,6 3 0,0-1 0,0 4 0,0-1 0,0-2 0,0 0 0,0 2 0,-5-8 0,0 6 0,2-4 0,-4 4 0,7 0 0,-13-5 0,10 2 0,-5-3 0,3 5 0,-3-3 0,-5 1 0,-3 2 0,3 1 0,-3-3 0,8 2 0,-2-12 0,7 13 0,-10-10 0,3 7 0,-3-8 0,-6 8 0,3-4 0,-5 7 0,8-7 0,-2 0 0,-2 7 0,10-4 0,-4-2 0,9 6 0,-12-10 0,12 6 0,-11-6 0,4 0 0,-4-3 0,-2 0 0,10 10 0,-11-10 0,10 9 0,-9-5 0,2-1 0,-1-1 0,4 8 0,0-10 0,-1 13 0,-2-13 0,0 6 0,2 3 0,-2-9 0,13 13 0,-5-6 0,5 8 0,-5-5 0,-3-1 0,-10-9 0,5 16 0,-1-16 0,6 13 0,-5-13 0,13 15 0,-16-15 0,16 10 0,-13-1 0,11 3 0,-7 5 0,5-5 0,-1 1 0,5 3 0,0-4 0,0 4 0,0-1 0,0-2 0,0-1 0,0 11 0,0-11 0,0 11 0,0-11 0,0 1 0,0 0 0,0 2 0,-6-9 0,3 10 0,-10-10 0,-2 7 0,-7 3 0,2-10 0,-2 7 0,9-13 0,3 12 0,-3-9 0,5 4 0,-5-7 0,-3 0 0,3 0 0,-8 0 0,11-7 0,-9 4 0,11 0 0,-5 3 0,-3 0 0,6 0 0,-8 0 0,4 0 0,-1 3 0,9 7 0,-10-4 0,11 10 0,-5-10 0,-1 0 0,9 7 0,-12-4 0,14 4 0,-13-6 0,11 5 0,-3-6 0,5 10 0,0 0 0,0-3 0,0-1 0,5 4 0,6-10 0,-7 6 0,10-2 0,-12 3 0,4-1 0,-6 4 0,0-4 0,0 5 0,0-5 0,0 1 0,-6-4 0,4 3 0,-3-5 0,5 12 0,-9-3 0,9 5 0,-4-8 0,4 0 0,0 2 0,0-2 0,-11-4 0,11 4 0,-13-13 0,4 7 0,-4-7 0,-2 0 0,1 6 0,-1-3 0,2 3 0,-3-6 0,3 0 0,0 0 0,-3 0 0,8 3 0,-2 0 0,-1 4 0,6-7 0,-3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29:39.928"/>
    </inkml:context>
    <inkml:brush xml:id="br0">
      <inkml:brushProperty name="width" value="0.07938" units="cm"/>
      <inkml:brushProperty name="height" value="0.07938" units="cm"/>
    </inkml:brush>
  </inkml:definitions>
  <inkml:trace contextRef="#ctx0" brushRef="#br0">0 160 24575,'36'0'0,"-9"-8"0,-6 8 0,3-14 0,-3 10 0,4-9 0,-12 1 0,8-5 0,-2 13 0,-6-5 0,4 9 0,-2-8 0,12 8 0,-16-21 0,10 21 0,-11-21 0,8 21 0,0-8 0,-1 8 0,-2 0 0,-5-8 0,3 3 0,2-3 0,6 8 0,0 0 0,3 0 0,-7 0 0,-7 8 0,-6 5 0,-4 8 0,0-5 0,0 5 0,7-8 0,-3 4 0,10-5 0,-7 1 0,7 0 0,-1-8 0,-2 3 0,0 0 0,-7 5 0,6-5 0,-10 9 0,17-13 0,-17 13 0,15-9 0,-5 9 0,7-9 0,0-8 0,5 0 0,-12 0 0,11-8 0,-6 4 0,2-9 0,0 13 0,-7-4 0,5 0 0,-15-13 0,17 13 0,-10 0 0,3-9 0,7 13 0,-9-16 0,9 11 0,0-7 0,-2 8 0,6-1 0,-14-13 0,10 14 0,-9-4 0,9 8 0,0 0 0,1 0 0,-1 0 0,-3 0 0,7 0 0,-7 0 0,3 0 0,-6 0 0,-5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29:39.929"/>
    </inkml:context>
    <inkml:brush xml:id="br0">
      <inkml:brushProperty name="width" value="0.07938" units="cm"/>
      <inkml:brushProperty name="height" value="0.07938" units="cm"/>
    </inkml:brush>
  </inkml:definitions>
  <inkml:trace contextRef="#ctx0" brushRef="#br0">1 89 24575,'9'-6'0,"-2"-7"0,13 13 0,-2-11 0,4 9 0,-6-9 0,0 11 0,-5-8 0,0 8 0,0 0 0,1 0 0,-5-6 0,-1 6 0,3-5 0,0 5 0,3-8 0,-2 8 0,2-5 0,3-1 0,1 4 0,3-4 0,-6 6 0,0 0 0,-8 6 0,3-4 0,1 9 0,-4-3 0,6-3 0,-6 9 0,10-9 0,4 3 0,-9 3 0,6-11 0,-16 13 0,10-10 0,-4 5 0,5 1 0,-2-1 0,-2 2 0,4-10 0,-11 11 0,11-8 0,-6 2 0,6-5 0,-2 0 0,5 0 0,-3-5 0,2 2 0,1 0 0,2 3 0,-5 0 0,0 0 0,-2 0 0,9 0 0,-2-8 0,4 8 0,-2-5 0,-3 0 0,-3 1 0,3 0 0,-1 4 0,17 0 0,-15-6 0,9 3 0,-14-2 0,2 5 0,-8-6 0,4 4 0,-2-1 0,4 3 0,0-8 0,-2 8 0,3-8 0,-2 8 0,2 0 0,-1 0 0,0 0 0,-6-5 0,6 5 0,-4-9 0,-3 9 0,1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46"/>
    </inkml:context>
    <inkml:brush xml:id="br0">
      <inkml:brushProperty name="width" value="0.07938" units="cm"/>
      <inkml:brushProperty name="height" value="0.07938" units="cm"/>
    </inkml:brush>
  </inkml:definitions>
  <inkml:trace contextRef="#ctx0" brushRef="#br0">2566 1 24575,'0'3'0,"0"2"0,0 4 0,0 4 0,0-6 0,3 0 0,-3 1 0,7-3 0,-7 2 0,0 3 0,5-2 0,-3 1 0,3 2 0,-5-4 0,0 3 0,0-6 0,5 4 0,-2-1 0,1 1 0,-4 2 0,0 0 0,0 0 0,0-3 0,0 0 0,0 1 0,0 2 0,0-3 0,0 6 0,0-4 0,0-1 0,0 2 0,-4 0 0,1 0 0,-2-1 0,5-1 0,0 2 0,-5-2 0,3-2 0,-10 0 0,6 1 0,-6-2 0,-5 0 0,7 0 0,-4 2 0,6-1 0,-9-2 0,9 1 0,-23 5 0,16-8 0,-10 9 0,13-9 0,10 5 0,-14 1 0,10-4 0,0 7 0,2-4 0,4 1 0,-13-1 0,13 0 0,-10 3 0,6 0 0,-6 3 0,10-6 0,-7 8 0,1-3 0,2 1 0,-4-1 0,3 10 0,10-10 0,-3 11 0,1-11 0,-3-2 0,0 0 0,0 0 0,0-1 0,7-6 0,-7 5 0,6-4 0,-6 4 0,4-1 0,-1 1 0,7-3 0,-6 2 0,-1 3 0,4-3 0,-7-1 0,10 1 0,-7 3 0,7-5 0,-4 7 0,7-5 0,-1 4 0,0-2 0,-6-1 0,4 4 0,-8-5 0,13 4 0,-5-4 0,2 3 0,-3 0 0,-1-8 0,-3 8 0,2-5 0,-2 5 0,3-3 0,-4 3 0,6-2 0,-7-3 0,4 2 0,-7 1 0,0-1 0,0 1 0,0 1 0,0-4 0,0 8 0,0-4 0,0 6 0,5-5 0,-5 2 0,5-4 0,-5-1 0,0 3 0,0 0 0,0-3 0,0 4 0,0-7 0,-5 1 0,5 3 0,-7-4 0,7 2 0,0 1 0,-5-2 0,2 5 0,1-3 0,-6 3 0,8-2 0,-4-3 0,4 2 0,0 1 0,-8-3 0,6-1 0,-8-4 0,10 8 0,-7-3 0,1-3 0,6 6 0,-9-6 0,1 1 0,1 1 0,2-1 0,-3 0 0,4 4 0,-9-2 0,6 3 0,-3-4 0,5 1 0,-7-5 0,3 8 0,-1-4 0,2-1 0,3 5 0,-7-8 0,7 2 0,-5 3 0,0-5 0,6 5 0,-9-3 0,1 1 0,-3 1 0,10 2 0,-7-4 0,7 5 0,-7-4 0,-1 5 0,1-4 0,0-1 0,6 2 0,-5-3 0,3 3 0,4 0 0,-9-5 0,6 5 0,-3 0 0,3-3 0,-6 3 0,8-2 0,-7 0 0,-1 1 0,1-1 0,3 4 0,-11-2 0,7 3 0,-3-6 0,1 3 0,-3 0 0,11-3 0,-8 1 0,6 2 0,3-2 0,-11 1 0,10 4 0,-10-5 0,4 3 0,1-3 0,0 2 0,7 2 0,-9-7 0,8 8 0,-6-5 0,7 6 0,-2-3 0,2-2 0,0 1 0,-2 0 0,-3 0 0,5 2 0,0-4 0,0 2 0,5 0 0,-12-3 0,7 3 0,-7 0 0,-1 0 0,1-2 0,7 2 0,-8-5 0,9 2 0,-11-2 0,5 0 0,-4 0 0,8 5 0,-6-5 0,5 2 0,-5-2 0,2 0 0,-3 3 0,-1 2 0,9 2 0,-5-2 0,8 0 0,-4-2 0,-1 9 0,2-7 0,-7 5 0,-1-5 0,1 0 0,0 0 0,5 0 0,-3-3 0,2 6 0,1-3 0,-3-3 0,3 3 0,2-2 0,-5 2 0,3-1 0,-8 4 0,10-1 0,-5 3 0,8-5 0,-3 2 0,0-1 0,2-2 0,-6 1 0,1 3 0,-4-6 0,0 8 0,-1-10 0,1 5 0,0 0 0,0-3 0,5 6 0,-3-3 0,2 0 0,-4 0 0,-1-3 0,9 3 0,-9 0 0,13 2 0,-5 1 0,5-1 0,0-2 0,-7 0 0,7 0 0,-12-5 0,12 10 0,-17-5 0,9-2 0,-9 4 0,5-7 0,0 8 0,-1-8 0,3 4 0,-4-4 0,1 5 0,3-2 0,-2 4 0,0 3 0,-1-7 0,-4 4 0,3-5 0,-9-2 0,11 6 0,-8-4 0,6 5 0,-1 3 0,-10 3 0,6-4 0,-3-3 0,7 1 0,5-5 0,5 6 0,2-4 0,-6-4 0,6 8 0,-2-3 0,1-3 0,-4 6 0,0-5 0,-1 4 0,9 3 0,-12-8 0,7 6 0,-8-8 0,4 7 0,4-5 0,0 3 0,0 1 0,-8-2 0,1 1 0,7 3 0,-15-8 0,8 2 0,-5-2 0,2 5 0,5-5 0,4 2 0,-7-2 0,3 0 0,-2 0 0,-3 3 0,5 0 0,-2-1 0,-3-2 0,5 0 0,-2 3 0,0 1 0,-8 2 0,13-1 0,-13-1 0,13-1 0,-10 5 0,5-4 0,-4 1 0,2 3 0,-1-6 0,3 8 0,2-10 0,10 7 0,-13-7 0,13 8 0,-12-3 0,5-1 0,-1 2 0,-4-6 0,12 7 0,-7-7 0,-3 2 0,-2-2 0,2 0 0,-3 0 0,1 0 0,-2 0 0,-1 0 0,0 0 0,-7 0 0,7 0 0,-2 0 0,0 0 0,2 0 0,1 0 0,1 5 0,1-5 0,-3 3 0,5-3 0,0 0 0,-4-3 0,1 3 0,9-7 0,-4 7 0,8-5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47"/>
    </inkml:context>
    <inkml:brush xml:id="br0">
      <inkml:brushProperty name="width" value="0.07938" units="cm"/>
      <inkml:brushProperty name="height" value="0.07938" units="cm"/>
    </inkml:brush>
  </inkml:definitions>
  <inkml:trace contextRef="#ctx0" brushRef="#br0">105-10 24575,'0'11'0,"-6"-1"0,4 15 0,-19-12 0,14 12 0,-8-18 0,4 10 0,2-4 0,-2 1 0,1-4 0,8 4 0,2-6 0,-4 5 0,4-4 0,-7 1 0,7 4 0,7 5 0,-7 5 0,4-5 0,-4 8 0,0-11 0,2-5 0,1 5 0,15-10 0,-12 5 0,4-4 0,-4-4 0,3 11 0,-5-9 0,8 5 0,-8-1 0,8-1 0,-4 0 0,8 6 0,-2-1 0,-3 0 0,-4 1 0,-5-4 0,3 4 0,6-3 0,-9-1 0,12 7 0,-14-9 0,4 6 0,0-4 0,-1 1 0,1 5 0,-4-3 0,0 4 0,0-1 0,0-5 0,0 5 0,0-5 0,0 0 0,0-4 0,0 8 0,0-2 0,0 5 0,0-7 0,0 0 0,0 3 0,0-7 0,0 7 0,0-6 0,-7 14 0,5-9 0,-4 12 0,10-14 0,-2 4 0,3 5 0,-1-10 0,-4 9 0,7-9 0,-5 5 0,0-5 0,3-2 0,6 3 0,-4 0 0,4-1 0,-4 1 0,4-5 0,3-1 0,6-3 0,-3 4 0,4-1 0,-1 4 0,0-4 0,-2-5 0,0 8 0,-11-8 0,12 8 0,-11-2 0,10 2 0,-13 0 0,-1 0 0,3 0 0,-7 2 0,9-1 0,-9-1 0,7 0 0,-7 3 0,0 3 0,0 4 0,0-2 0,0 9 0,-7-6 0,7 7 0,-5-9 0,5-4 0,0 3 0,0-2 0,0-1 0,0 3 0,0-7 0,0 1 0,0 1 0,0 3 0,9-6 0,-6 3 0,13-3 0,-13 5 0,9-5 0,-1 0 0,-2 5 0,7-9 0,-2 7 0,-1-4 0,3-4 0,-3 2 0,6 4 0,-2-4 0,-1 3 0,-1-6 0,-10 7 0,13-4 0,-13 1 0,11-1 0,-8 0 0,6 4 0,-5-2 0,7 1 0,1 3 0,-1-8 0,4 5 0,-9-5 0,5 2 0,-4 6 0,-3-8 0,6 5 0,-1 3 0,-1-4 0,-2 4 0,-4 0 0,-2 14 0,-5-18 0,0 21 0,4-15 0,-2 0 0,8 4 0,-6-1 0,3-3 0,-3 4 0,-4-10 0,4 2 0,3-1 0,5 0 0,-5 0 0,1 3 0,2-3 0,7 0 0,-1 0 0,4 0 0,-4-2 0,4 1 0,-1-7 0,0 6 0,-3-6 0,7 0 0,-3 3 0,-2-3 0,-3 5 0,-1-5 0,16 3 0,-8 2 0,7 3 0,-13-5 0,-5-3 0,0 3 0,-2 0 0,-2 2 0,2-2 0,-2-1 0,-3 3 0,12-5 0,-9 9 0,8-9 0,-6 8 0,3-8 0,5 5 0,-7 1 0,8-4 0,-10 7 0,3-4 0,-1-3 0,1-2 0,-2 6 0,-2-6 0,0 5 0,-1-2 0,1-3 0,-1 5 0,2-2 0,0-3 0,-5 8 0,4-5 0,-3 2 0,3 0 0,-1-1 0,3 1 0,5-3 0,-6 1 0,4 2 0,-3-2 0,4-1 0,-8 2 0,4-2 0,-2 1 0,9 3 0,-3-6 0,5 7 0,-7-7 0,7 6 0,-9 2 0,3 0 0,-1 0 0,-3-2 0,4 5 0,-1-4 0,-2-1 0,4-4 0,3 1 0,-4 5 0,-6 1 0,1-2 0,-1-1 0,4 2 0,-8-3 0,2 1 0,1-1 0,-5 1 0,7-1 0,-5 3 0,5-3 0,0 3 0,-1-8 0,3 3 0,0-3 0,0 6 0,-2-6 0,0 2 0,-1 3 0,4-5 0,-4 6 0,3-6 0,2 3 0,-2-1 0,9 1 0,-7-3 0,3 0 0,-3 0 0,-4 3 0,5-3 0,-9 5 0,9-5 0,-3 3 0,7 2 0,-3 1 0,5-1 0,-4-5 0,4 0 0,0 0 0,-2 2 0,-1-2 0,-4 4 0,-2-4 0,3 0 0,-4 5 0,-3-5 0,-5 6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48"/>
    </inkml:context>
    <inkml:brush xml:id="br0">
      <inkml:brushProperty name="width" value="0.07938" units="cm"/>
      <inkml:brushProperty name="height" value="0.07938" units="cm"/>
    </inkml:brush>
  </inkml:definitions>
  <inkml:trace contextRef="#ctx0" brushRef="#br0">2616 14 24575,'-21'0'0,"1"0"0,-2 0 0,2 0 0,3 0 0,4 0 0,-3 0 0,3-3 0,-3-1 0,3-2 0,-7 6 0,-2 0 0,-7 0 0,14 6 0,-6-2 0,8-1 0,-11 3 0,3-3 0,-5 10 0,10-13 0,-5 6 0,8 1 0,-2-7 0,-1 15 0,5-9 0,-4 4 0,-7-7 0,6 6 0,-5-2 0,8-1 0,-3 1 0,-4-2 0,-2 5 0,7 3 0,-3-7 0,9 0 0,-6 0 0,2-2 0,-3 9 0,3-5 0,0-1 0,-3 3 0,0-7 0,8 9 0,-2-9 0,2 0 0,-8 4 0,1-4 0,2 0 0,4 7 0,-4-4 0,8 10 0,-10-10 0,4 13 0,0-19 0,3 16 0,-5-16 0,-3 0 0,3 0 0,-3 0 0,1 0 0,4 0 0,-5 0 0,3 0 0,-3 0 0,1 0 0,2 0 0,0 0 0,-3 0 0,0 0 0,6 0 0,-6 0 0,8 6 0,-8-6 0,9 6 0,-4-6 0,-5 0 0,3 0 0,-8 7 0,5-7 0,-4 9 0,6-9 0,-2 0 0,3 3 0,-3 6 0,0 4 0,3-3 0,0 2 0,6-2 0,-9-4 0,16 3 0,-6 1 0,6 3 0,0-1 0,0 4 0,0-1 0,0-2 0,0 0 0,0 2 0,-5-8 0,0 6 0,2-4 0,-4 4 0,7 0 0,-13-5 0,10 2 0,-5-3 0,3 5 0,-3-3 0,-5 1 0,-3 2 0,3 1 0,-3-3 0,8 2 0,-2-12 0,7 13 0,-10-10 0,3 7 0,-3-8 0,-6 8 0,3-4 0,-5 7 0,8-7 0,-2 0 0,-2 7 0,10-4 0,-4-2 0,9 6 0,-12-10 0,12 6 0,-11-6 0,4 0 0,-4-3 0,-2 0 0,10 10 0,-11-10 0,10 9 0,-9-5 0,2-1 0,-1-1 0,4 8 0,0-10 0,-1 13 0,-2-13 0,0 6 0,2 3 0,-2-9 0,13 13 0,-5-6 0,5 8 0,-5-5 0,-3-1 0,-10-9 0,5 16 0,-1-16 0,6 13 0,-5-13 0,13 15 0,-16-15 0,16 10 0,-13-1 0,11 3 0,-7 5 0,5-5 0,-1 1 0,5 3 0,0-4 0,0 4 0,0-1 0,0-2 0,0-1 0,0 11 0,0-11 0,0 11 0,0-11 0,0 1 0,0 0 0,0 2 0,-6-9 0,3 10 0,-10-10 0,-2 7 0,-7 3 0,2-10 0,-2 7 0,9-13 0,3 12 0,-3-9 0,5 4 0,-5-7 0,-3 0 0,3 0 0,-8 0 0,11-7 0,-9 4 0,11 0 0,-5 3 0,-3 0 0,6 0 0,-8 0 0,4 0 0,-1 3 0,9 7 0,-10-4 0,11 10 0,-5-10 0,-1 0 0,9 7 0,-12-4 0,14 4 0,-13-6 0,11 5 0,-3-6 0,5 10 0,0 0 0,0-3 0,0-1 0,5 4 0,6-10 0,-7 6 0,10-2 0,-12 3 0,4-1 0,-6 4 0,0-4 0,0 5 0,0-5 0,0 1 0,-6-4 0,4 3 0,-3-5 0,5 12 0,-9-3 0,9 5 0,-4-8 0,4 0 0,0 2 0,0-2 0,-11-4 0,11 4 0,-13-13 0,4 7 0,-4-7 0,-2 0 0,1 6 0,-1-3 0,2 3 0,-3-6 0,3 0 0,0 0 0,-3 0 0,8 3 0,-2 0 0,-1 4 0,6-7 0,-3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08:28:47.376"/>
    </inkml:context>
    <inkml:brush xml:id="br0">
      <inkml:brushProperty name="width" value="0.05292" units="cm"/>
      <inkml:brushProperty name="height" value="0.05292" units="cm"/>
    </inkml:brush>
  </inkml:definitions>
  <inkml:trace contextRef="#ctx0" brushRef="#br0">1047 1 24575,'0'0'0,"0"3"0,0 1 0,0 0 0,0-1 0,2-1 0,-2 2 0,3-2 0,-3 0 0,0 2 0,2-1 0,-2 0 0,2 2 0,-2-3 0,0 1 0,0 0 0,3-1 0,-3 1 0,3 1 0,-3-1 0,0 0 0,0 1 0,0 0 0,0-2 0,0 0 0,0 3 0,0-2 0,0 1 0,0 0 0,0-1 0,0 1 0,-3 0 0,3-1 0,-3 1 0,3-2 0,0 3 0,-2-3 0,2 1 0,-5-1 0,3 1 0,-3-2 0,-3 1 0,5 1 0,-4-1 0,5-1 0,-5 2 0,4-1 0,-12 1 0,11-1 0,-6 0 0,5 0 0,2 1 0,-2-1 0,3 1 0,0 1 0,-1-2 0,2 1 0,-3 0 0,4-1 0,-5 2 0,5 0 0,-4 1 0,4-2 0,-4 2 0,2-1 0,-1 2 0,1-2 0,0 4 0,4-3 0,-1 4 0,0-5 0,-1 1 0,0-2 0,0 0 0,0 1 0,3-2 0,-3 0 0,2 0 0,-2 1 0,3-1 0,-2 2 0,3-1 0,-4-1 0,2 1 0,1 0 0,-3-2 0,4 3 0,-4-1 0,5-1 0,-2 2 0,2 0 0,0-1 0,0 2 0,-3-3 0,3 3 0,-4-3 0,5 3 0,-3-2 0,3 0 0,-2 0 0,-1-1 0,0 2 0,-2-3 0,1 4 0,1-3 0,0 1 0,1 0 0,-4-1 0,2 1 0,-2 0 0,0-1 0,0 2 0,0-1 0,0-1 0,0 2 0,0 0 0,0 2 0,3-2 0,-2 1 0,0-3 0,-1 1 0,0 1 0,0-1 0,0 1 0,0-1 0,0-1 0,-1 0 0,0 1 0,-2-1 0,3-1 0,0 3 0,-2-3 0,2 2 0,-2 1 0,-1-1 0,3 1 0,-2-3 0,2 2 0,0-1 0,-3 0 0,3 0 0,-3-1 0,2 2 0,-2-2 0,1 0 0,2 2 0,-5-3 0,2 2 0,0-1 0,2 1 0,-2-1 0,0 2 0,-2-2 0,2 2 0,-2-2 0,4 1 0,-5-1 0,4 2 0,-3-1 0,2-2 0,1 3 0,-2-3 0,1 2 0,0-1 0,-1-1 0,1 2 0,-3-1 0,1 0 0,1 1 0,1 0 0,-2-2 0,3 3 0,-3-2 0,0 2 0,0-1 0,0-1 0,2 1 0,-1-2 0,1 2 0,1 1 0,-3-3 0,3 2 0,-3-1 0,1 0 0,0 1 0,2-2 0,-3 2 0,-1 0 0,1 0 0,1-1 0,-3 1 0,1 1 0,-1-1 0,2-1 0,-2 0 0,3 1 0,-2-1 0,3 1 0,0-1 0,-3 1 0,3 0 0,-5-1 0,4 2 0,-1-2 0,-1 1 0,3 0 0,-1-1 0,2 2 0,-3-2 0,3 1 0,-1 2 0,0-3 0,1 1 0,-1-1 0,-2 1 0,5 1 0,-1-1 0,-2-1 0,3 1 0,-5-1 0,2 1 0,-2 0 0,0 0 0,0-2 0,3 2 0,-3-2 0,3 1 0,-4-1 0,2 0 0,-1 0 0,2 1 0,-2 0 0,2 0 0,-2-1 0,1 0 0,-1 1 0,0 1 0,1 1 0,1-2 0,2 2 0,-1-2 0,0 3 0,-1-1 0,-3 0 0,1-2 0,1 2 0,-1-1 0,3 0 0,-4-2 0,4 2 0,-1 0 0,-1 1 0,1-2 0,1-1 0,-2 2 0,0 1 0,-1 0 0,3 0 0,-3-1 0,5 1 0,-3-1 0,2 0 0,1 1 0,-6-2 0,3 1 0,-1 0 0,-1 1 0,1-3 0,-2 3 0,1-2 0,0 0 0,2 2 0,-1-1 0,1 1 0,-2-2 0,1 0 0,1 1 0,-2-1 0,5 2 0,-3 0 0,3 0 0,0-1 0,-2-1 0,2 2 0,-5-3 0,4 3 0,-5-2 0,3 1 0,-4 0 0,2-1 0,0 2 0,0-3 0,0 2 0,0-2 0,-1 2 0,2-2 0,-1 3 0,1 1 0,-2-3 0,-1 2 0,2-2 0,-5-1 0,4 2 0,0-1 0,-1 1 0,1 2 0,-3 1 0,1-2 0,-2 0 0,5-2 0,0 2 0,3-2 0,2 2 0,-5-3 0,4 2 0,-1 0 0,0-1 0,0 3 0,-1-3 0,-2 1 0,5 1 0,-5-1 0,3 0 0,-4-2 0,4 2 0,0 0 0,-1 0 0,1 0 0,-4 0 0,2-1 0,1 2 0,-3-2 0,-1 0 0,0-1 0,3 1 0,-1-1 0,3 1 0,-4-1 0,1 0 0,1 0 0,-2 1 0,1-1 0,0 2 0,0-2 0,1 0 0,-1 1 0,0 1 0,-2 0 0,3 0 0,-4-1 0,4 1 0,-3 1 0,3-2 0,-2 0 0,-1 4 0,2-5 0,0 3 0,0-3 0,5 3 0,-5-3 0,4 3 0,-3-1 0,2-1 0,-1 2 0,-1-3 0,3 3 0,-4-3 0,3 1 0,-3-1 0,0 0 0,0 0 0,0 0 0,0 0 0,-2 0 0,2 0 0,-5 0 0,4 0 0,0 0 0,-1 0 0,1 0 0,-1 0 0,2 1 0,0-1 0,0 2 0,0-2 0,0 0 0,0-2 0,0 2 0,3-2 0,-1 2 0,3-2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49"/>
    </inkml:context>
    <inkml:brush xml:id="br0">
      <inkml:brushProperty name="width" value="0.07938" units="cm"/>
      <inkml:brushProperty name="height" value="0.07938" units="cm"/>
    </inkml:brush>
  </inkml:definitions>
  <inkml:trace contextRef="#ctx0" brushRef="#br0">0 160 24575,'36'0'0,"-9"-8"0,-6 8 0,3-14 0,-3 10 0,4-9 0,-12 1 0,8-5 0,-2 13 0,-6-5 0,4 9 0,-2-8 0,12 8 0,-16-21 0,10 21 0,-11-21 0,8 21 0,0-8 0,-1 8 0,-2 0 0,-5-8 0,3 3 0,2-3 0,6 8 0,0 0 0,3 0 0,-7 0 0,-7 8 0,-6 5 0,-4 8 0,0-5 0,0 5 0,7-8 0,-3 4 0,10-5 0,-7 1 0,7 0 0,-1-8 0,-2 3 0,0 0 0,-7 5 0,6-5 0,-10 9 0,17-13 0,-17 13 0,15-9 0,-5 9 0,7-9 0,0-8 0,5 0 0,-12 0 0,11-8 0,-6 4 0,2-9 0,0 13 0,-7-4 0,5 0 0,-15-13 0,17 13 0,-10 0 0,3-9 0,7 13 0,-9-16 0,9 11 0,0-7 0,-2 8 0,6-1 0,-14-13 0,10 14 0,-9-4 0,9 8 0,0 0 0,1 0 0,-1 0 0,-3 0 0,7 0 0,-7 0 0,3 0 0,-6 0 0,-5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50"/>
    </inkml:context>
    <inkml:brush xml:id="br0">
      <inkml:brushProperty name="width" value="0.07938" units="cm"/>
      <inkml:brushProperty name="height" value="0.07938" units="cm"/>
    </inkml:brush>
  </inkml:definitions>
  <inkml:trace contextRef="#ctx0" brushRef="#br0">1 89 24575,'9'-6'0,"-2"-7"0,13 13 0,-2-11 0,4 9 0,-6-9 0,0 11 0,-5-8 0,0 8 0,0 0 0,1 0 0,-5-6 0,-1 6 0,3-5 0,0 5 0,3-8 0,-2 8 0,2-5 0,3-1 0,1 4 0,3-4 0,-6 6 0,0 0 0,-8 6 0,3-4 0,1 9 0,-4-3 0,6-3 0,-6 9 0,10-9 0,4 3 0,-9 3 0,6-11 0,-16 13 0,10-10 0,-4 5 0,5 1 0,-2-1 0,-2 2 0,4-10 0,-11 11 0,11-8 0,-6 2 0,6-5 0,-2 0 0,5 0 0,-3-5 0,2 2 0,1 0 0,2 3 0,-5 0 0,0 0 0,-2 0 0,9 0 0,-2-8 0,4 8 0,-2-5 0,-3 0 0,-3 1 0,3 0 0,-1 4 0,17 0 0,-15-6 0,9 3 0,-14-2 0,2 5 0,-8-6 0,4 4 0,-2-1 0,4 3 0,0-8 0,-2 8 0,3-8 0,-2 8 0,2 0 0,-1 0 0,0 0 0,-6-5 0,6 5 0,-4-9 0,-3 9 0,1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29:39.925"/>
    </inkml:context>
    <inkml:brush xml:id="br0">
      <inkml:brushProperty name="width" value="0.07938" units="cm"/>
      <inkml:brushProperty name="height" value="0.07938" units="cm"/>
    </inkml:brush>
  </inkml:definitions>
  <inkml:trace contextRef="#ctx0" brushRef="#br0">2566 1 24575,'0'3'0,"0"2"0,0 4 0,0 4 0,0-6 0,3 0 0,-3 1 0,7-3 0,-7 2 0,0 3 0,5-2 0,-3 1 0,3 2 0,-5-4 0,0 3 0,0-6 0,5 4 0,-2-1 0,1 1 0,-4 2 0,0 0 0,0 0 0,0-3 0,0 0 0,0 1 0,0 2 0,0-3 0,0 6 0,0-4 0,0-1 0,0 2 0,-4 0 0,1 0 0,-2-1 0,5-1 0,0 2 0,-5-2 0,3-2 0,-10 0 0,6 1 0,-6-2 0,-5 0 0,7 0 0,-4 2 0,6-1 0,-9-2 0,9 1 0,-23 5 0,16-8 0,-10 9 0,13-9 0,10 5 0,-14 1 0,10-4 0,0 7 0,2-4 0,4 1 0,-13-1 0,13 0 0,-10 3 0,6 0 0,-6 3 0,10-6 0,-7 8 0,1-3 0,2 1 0,-4-1 0,3 10 0,10-10 0,-3 11 0,1-11 0,-3-2 0,0 0 0,0 0 0,0-1 0,7-6 0,-7 5 0,6-4 0,-6 4 0,4-1 0,-1 1 0,7-3 0,-6 2 0,-1 3 0,4-3 0,-7-1 0,10 1 0,-7 3 0,7-5 0,-4 7 0,7-5 0,-1 4 0,0-2 0,-6-1 0,4 4 0,-8-5 0,13 4 0,-5-4 0,2 3 0,-3 0 0,-1-8 0,-3 8 0,2-5 0,-2 5 0,3-3 0,-4 3 0,6-2 0,-7-3 0,4 2 0,-7 1 0,0-1 0,0 1 0,0 1 0,0-4 0,0 8 0,0-4 0,0 6 0,5-5 0,-5 2 0,5-4 0,-5-1 0,0 3 0,0 0 0,0-3 0,0 4 0,0-7 0,-5 1 0,5 3 0,-7-4 0,7 2 0,0 1 0,-5-2 0,2 5 0,1-3 0,-6 3 0,8-2 0,-4-3 0,4 2 0,0 1 0,-8-3 0,6-1 0,-8-4 0,10 8 0,-7-3 0,1-3 0,6 6 0,-9-6 0,1 1 0,1 1 0,2-1 0,-3 0 0,4 4 0,-9-2 0,6 3 0,-3-4 0,5 1 0,-7-5 0,3 8 0,-1-4 0,2-1 0,3 5 0,-7-8 0,7 2 0,-5 3 0,0-5 0,6 5 0,-9-3 0,1 1 0,-3 1 0,10 2 0,-7-4 0,7 5 0,-7-4 0,-1 5 0,1-4 0,0-1 0,6 2 0,-5-3 0,3 3 0,4 0 0,-9-5 0,6 5 0,-3 0 0,3-3 0,-6 3 0,8-2 0,-7 0 0,-1 1 0,1-1 0,3 4 0,-11-2 0,7 3 0,-3-6 0,1 3 0,-3 0 0,11-3 0,-8 1 0,6 2 0,3-2 0,-11 1 0,10 4 0,-10-5 0,4 3 0,1-3 0,0 2 0,7 2 0,-9-7 0,8 8 0,-6-5 0,7 6 0,-2-3 0,2-2 0,0 1 0,-2 0 0,-3 0 0,5 2 0,0-4 0,0 2 0,5 0 0,-12-3 0,7 3 0,-7 0 0,-1 0 0,1-2 0,7 2 0,-8-5 0,9 2 0,-11-2 0,5 0 0,-4 0 0,8 5 0,-6-5 0,5 2 0,-5-2 0,2 0 0,-3 3 0,-1 2 0,9 2 0,-5-2 0,8 0 0,-4-2 0,-1 9 0,2-7 0,-7 5 0,-1-5 0,1 0 0,0 0 0,5 0 0,-3-3 0,2 6 0,1-3 0,-3-3 0,3 3 0,2-2 0,-5 2 0,3-1 0,-8 4 0,10-1 0,-5 3 0,8-5 0,-3 2 0,0-1 0,2-2 0,-6 1 0,1 3 0,-4-6 0,0 8 0,-1-10 0,1 5 0,0 0 0,0-3 0,5 6 0,-3-3 0,2 0 0,-4 0 0,-1-3 0,9 3 0,-9 0 0,13 2 0,-5 1 0,5-1 0,0-2 0,-7 0 0,7 0 0,-12-5 0,12 10 0,-17-5 0,9-2 0,-9 4 0,5-7 0,0 8 0,-1-8 0,3 4 0,-4-4 0,1 5 0,3-2 0,-2 4 0,0 3 0,-1-7 0,-4 4 0,3-5 0,-9-2 0,11 6 0,-8-4 0,6 5 0,-1 3 0,-10 3 0,6-4 0,-3-3 0,7 1 0,5-5 0,5 6 0,2-4 0,-6-4 0,6 8 0,-2-3 0,1-3 0,-4 6 0,0-5 0,-1 4 0,9 3 0,-12-8 0,7 6 0,-8-8 0,4 7 0,4-5 0,0 3 0,0 1 0,-8-2 0,1 1 0,7 3 0,-15-8 0,8 2 0,-5-2 0,2 5 0,5-5 0,4 2 0,-7-2 0,3 0 0,-2 0 0,-3 3 0,5 0 0,-2-1 0,-3-2 0,5 0 0,-2 3 0,0 1 0,-8 2 0,13-1 0,-13-1 0,13-1 0,-10 5 0,5-4 0,-4 1 0,2 3 0,-1-6 0,3 8 0,2-10 0,10 7 0,-13-7 0,13 8 0,-12-3 0,5-1 0,-1 2 0,-4-6 0,12 7 0,-7-7 0,-3 2 0,-2-2 0,2 0 0,-3 0 0,1 0 0,-2 0 0,-1 0 0,0 0 0,-7 0 0,7 0 0,-2 0 0,0 0 0,2 0 0,1 0 0,1 5 0,1-5 0,-3 3 0,5-3 0,0 0 0,-4-3 0,1 3 0,9-7 0,-4 7 0,8-5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29:39.926"/>
    </inkml:context>
    <inkml:brush xml:id="br0">
      <inkml:brushProperty name="width" value="0.07938" units="cm"/>
      <inkml:brushProperty name="height" value="0.07938" units="cm"/>
    </inkml:brush>
  </inkml:definitions>
  <inkml:trace contextRef="#ctx0" brushRef="#br0">105-10 24575,'0'11'0,"-6"-1"0,4 15 0,-19-12 0,14 12 0,-8-18 0,4 10 0,2-4 0,-2 1 0,1-4 0,8 4 0,2-6 0,-4 5 0,4-4 0,-7 1 0,7 4 0,7 5 0,-7 5 0,4-5 0,-4 8 0,0-11 0,2-5 0,1 5 0,15-10 0,-12 5 0,4-4 0,-4-4 0,3 11 0,-5-9 0,8 5 0,-8-1 0,8-1 0,-4 0 0,8 6 0,-2-1 0,-3 0 0,-4 1 0,-5-4 0,3 4 0,6-3 0,-9-1 0,12 7 0,-14-9 0,4 6 0,0-4 0,-1 1 0,1 5 0,-4-3 0,0 4 0,0-1 0,0-5 0,0 5 0,0-5 0,0 0 0,0-4 0,0 8 0,0-2 0,0 5 0,0-7 0,0 0 0,0 3 0,0-7 0,0 7 0,0-6 0,-7 14 0,5-9 0,-4 12 0,10-14 0,-2 4 0,3 5 0,-1-10 0,-4 9 0,7-9 0,-5 5 0,0-5 0,3-2 0,6 3 0,-4 0 0,4-1 0,-4 1 0,4-5 0,3-1 0,6-3 0,-3 4 0,4-1 0,-1 4 0,0-4 0,-2-5 0,0 8 0,-11-8 0,12 8 0,-11-2 0,10 2 0,-13 0 0,-1 0 0,3 0 0,-7 2 0,9-1 0,-9-1 0,7 0 0,-7 3 0,0 3 0,0 4 0,0-2 0,0 9 0,-7-6 0,7 7 0,-5-9 0,5-4 0,0 3 0,0-2 0,0-1 0,0 3 0,0-7 0,0 1 0,0 1 0,0 3 0,9-6 0,-6 3 0,13-3 0,-13 5 0,9-5 0,-1 0 0,-2 5 0,7-9 0,-2 7 0,-1-4 0,3-4 0,-3 2 0,6 4 0,-2-4 0,-1 3 0,-1-6 0,-10 7 0,13-4 0,-13 1 0,11-1 0,-8 0 0,6 4 0,-5-2 0,7 1 0,1 3 0,-1-8 0,4 5 0,-9-5 0,5 2 0,-4 6 0,-3-8 0,6 5 0,-1 3 0,-1-4 0,-2 4 0,-4 0 0,-2 14 0,-5-18 0,0 21 0,4-15 0,-2 0 0,8 4 0,-6-1 0,3-3 0,-3 4 0,-4-10 0,4 2 0,3-1 0,5 0 0,-5 0 0,1 3 0,2-3 0,7 0 0,-1 0 0,4 0 0,-4-2 0,4 1 0,-1-7 0,0 6 0,-3-6 0,7 0 0,-3 3 0,-2-3 0,-3 5 0,-1-5 0,16 3 0,-8 2 0,7 3 0,-13-5 0,-5-3 0,0 3 0,-2 0 0,-2 2 0,2-2 0,-2-1 0,-3 3 0,12-5 0,-9 9 0,8-9 0,-6 8 0,3-8 0,5 5 0,-7 1 0,8-4 0,-10 7 0,3-4 0,-1-3 0,1-2 0,-2 6 0,-2-6 0,0 5 0,-1-2 0,1-3 0,-1 5 0,2-2 0,0-3 0,-5 8 0,4-5 0,-3 2 0,3 0 0,-1-1 0,3 1 0,5-3 0,-6 1 0,4 2 0,-3-2 0,4-1 0,-8 2 0,4-2 0,-2 1 0,9 3 0,-3-6 0,5 7 0,-7-7 0,7 6 0,-9 2 0,3 0 0,-1 0 0,-3-2 0,4 5 0,-1-4 0,-2-1 0,4-4 0,3 1 0,-4 5 0,-6 1 0,1-2 0,-1-1 0,4 2 0,-8-3 0,2 1 0,1-1 0,-5 1 0,7-1 0,-5 3 0,5-3 0,0 3 0,-1-8 0,3 3 0,0-3 0,0 6 0,-2-6 0,0 2 0,-1 3 0,4-5 0,-4 6 0,3-6 0,2 3 0,-2-1 0,9 1 0,-7-3 0,3 0 0,-3 0 0,-4 3 0,5-3 0,-9 5 0,9-5 0,-3 3 0,7 2 0,-3 1 0,5-1 0,-4-5 0,4 0 0,0 0 0,-2 2 0,-1-2 0,-4 4 0,-2-4 0,3 0 0,-4 5 0,-3-5 0,-5 6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29:39.927"/>
    </inkml:context>
    <inkml:brush xml:id="br0">
      <inkml:brushProperty name="width" value="0.07938" units="cm"/>
      <inkml:brushProperty name="height" value="0.07938" units="cm"/>
    </inkml:brush>
  </inkml:definitions>
  <inkml:trace contextRef="#ctx0" brushRef="#br0">2616 14 24575,'-21'0'0,"1"0"0,-2 0 0,2 0 0,3 0 0,4 0 0,-3 0 0,3-3 0,-3-1 0,3-2 0,-7 6 0,-2 0 0,-7 0 0,14 6 0,-6-2 0,8-1 0,-11 3 0,3-3 0,-5 10 0,10-13 0,-5 6 0,8 1 0,-2-7 0,-1 15 0,5-9 0,-4 4 0,-7-7 0,6 6 0,-5-2 0,8-1 0,-3 1 0,-4-2 0,-2 5 0,7 3 0,-3-7 0,9 0 0,-6 0 0,2-2 0,-3 9 0,3-5 0,0-1 0,-3 3 0,0-7 0,8 9 0,-2-9 0,2 0 0,-8 4 0,1-4 0,2 0 0,4 7 0,-4-4 0,8 10 0,-10-10 0,4 13 0,0-19 0,3 16 0,-5-16 0,-3 0 0,3 0 0,-3 0 0,1 0 0,4 0 0,-5 0 0,3 0 0,-3 0 0,1 0 0,2 0 0,0 0 0,-3 0 0,0 0 0,6 0 0,-6 0 0,8 6 0,-8-6 0,9 6 0,-4-6 0,-5 0 0,3 0 0,-8 7 0,5-7 0,-4 9 0,6-9 0,-2 0 0,3 3 0,-3 6 0,0 4 0,3-3 0,0 2 0,6-2 0,-9-4 0,16 3 0,-6 1 0,6 3 0,0-1 0,0 4 0,0-1 0,0-2 0,0 0 0,0 2 0,-5-8 0,0 6 0,2-4 0,-4 4 0,7 0 0,-13-5 0,10 2 0,-5-3 0,3 5 0,-3-3 0,-5 1 0,-3 2 0,3 1 0,-3-3 0,8 2 0,-2-12 0,7 13 0,-10-10 0,3 7 0,-3-8 0,-6 8 0,3-4 0,-5 7 0,8-7 0,-2 0 0,-2 7 0,10-4 0,-4-2 0,9 6 0,-12-10 0,12 6 0,-11-6 0,4 0 0,-4-3 0,-2 0 0,10 10 0,-11-10 0,10 9 0,-9-5 0,2-1 0,-1-1 0,4 8 0,0-10 0,-1 13 0,-2-13 0,0 6 0,2 3 0,-2-9 0,13 13 0,-5-6 0,5 8 0,-5-5 0,-3-1 0,-10-9 0,5 16 0,-1-16 0,6 13 0,-5-13 0,13 15 0,-16-15 0,16 10 0,-13-1 0,11 3 0,-7 5 0,5-5 0,-1 1 0,5 3 0,0-4 0,0 4 0,0-1 0,0-2 0,0-1 0,0 11 0,0-11 0,0 11 0,0-11 0,0 1 0,0 0 0,0 2 0,-6-9 0,3 10 0,-10-10 0,-2 7 0,-7 3 0,2-10 0,-2 7 0,9-13 0,3 12 0,-3-9 0,5 4 0,-5-7 0,-3 0 0,3 0 0,-8 0 0,11-7 0,-9 4 0,11 0 0,-5 3 0,-3 0 0,6 0 0,-8 0 0,4 0 0,-1 3 0,9 7 0,-10-4 0,11 10 0,-5-10 0,-1 0 0,9 7 0,-12-4 0,14 4 0,-13-6 0,11 5 0,-3-6 0,5 10 0,0 0 0,0-3 0,0-1 0,5 4 0,6-10 0,-7 6 0,10-2 0,-12 3 0,4-1 0,-6 4 0,0-4 0,0 5 0,0-5 0,0 1 0,-6-4 0,4 3 0,-3-5 0,5 12 0,-9-3 0,9 5 0,-4-8 0,4 0 0,0 2 0,0-2 0,-11-4 0,11 4 0,-13-13 0,4 7 0,-4-7 0,-2 0 0,1 6 0,-1-3 0,2 3 0,-3-6 0,3 0 0,0 0 0,-3 0 0,8 3 0,-2 0 0,-1 4 0,6-7 0,-3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29:39.928"/>
    </inkml:context>
    <inkml:brush xml:id="br0">
      <inkml:brushProperty name="width" value="0.07938" units="cm"/>
      <inkml:brushProperty name="height" value="0.07938" units="cm"/>
    </inkml:brush>
  </inkml:definitions>
  <inkml:trace contextRef="#ctx0" brushRef="#br0">0 160 24575,'36'0'0,"-9"-8"0,-6 8 0,3-14 0,-3 10 0,4-9 0,-12 1 0,8-5 0,-2 13 0,-6-5 0,4 9 0,-2-8 0,12 8 0,-16-21 0,10 21 0,-11-21 0,8 21 0,0-8 0,-1 8 0,-2 0 0,-5-8 0,3 3 0,2-3 0,6 8 0,0 0 0,3 0 0,-7 0 0,-7 8 0,-6 5 0,-4 8 0,0-5 0,0 5 0,7-8 0,-3 4 0,10-5 0,-7 1 0,7 0 0,-1-8 0,-2 3 0,0 0 0,-7 5 0,6-5 0,-10 9 0,17-13 0,-17 13 0,15-9 0,-5 9 0,7-9 0,0-8 0,5 0 0,-12 0 0,11-8 0,-6 4 0,2-9 0,0 13 0,-7-4 0,5 0 0,-15-13 0,17 13 0,-10 0 0,3-9 0,7 13 0,-9-16 0,9 11 0,0-7 0,-2 8 0,6-1 0,-14-13 0,10 14 0,-9-4 0,9 8 0,0 0 0,1 0 0,-1 0 0,-3 0 0,7 0 0,-7 0 0,3 0 0,-6 0 0,-5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29:39.929"/>
    </inkml:context>
    <inkml:brush xml:id="br0">
      <inkml:brushProperty name="width" value="0.07938" units="cm"/>
      <inkml:brushProperty name="height" value="0.07938" units="cm"/>
    </inkml:brush>
  </inkml:definitions>
  <inkml:trace contextRef="#ctx0" brushRef="#br0">1 89 24575,'9'-6'0,"-2"-7"0,13 13 0,-2-11 0,4 9 0,-6-9 0,0 11 0,-5-8 0,0 8 0,0 0 0,1 0 0,-5-6 0,-1 6 0,3-5 0,0 5 0,3-8 0,-2 8 0,2-5 0,3-1 0,1 4 0,3-4 0,-6 6 0,0 0 0,-8 6 0,3-4 0,1 9 0,-4-3 0,6-3 0,-6 9 0,10-9 0,4 3 0,-9 3 0,6-11 0,-16 13 0,10-10 0,-4 5 0,5 1 0,-2-1 0,-2 2 0,4-10 0,-11 11 0,11-8 0,-6 2 0,6-5 0,-2 0 0,5 0 0,-3-5 0,2 2 0,1 0 0,2 3 0,-5 0 0,0 0 0,-2 0 0,9 0 0,-2-8 0,4 8 0,-2-5 0,-3 0 0,-3 1 0,3 0 0,-1 4 0,17 0 0,-15-6 0,9 3 0,-14-2 0,2 5 0,-8-6 0,4 4 0,-2-1 0,4 3 0,0-8 0,-2 8 0,3-8 0,-2 8 0,2 0 0,-1 0 0,0 0 0,-6-5 0,6 5 0,-4-9 0,-3 9 0,1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46"/>
    </inkml:context>
    <inkml:brush xml:id="br0">
      <inkml:brushProperty name="width" value="0.07938" units="cm"/>
      <inkml:brushProperty name="height" value="0.07938" units="cm"/>
    </inkml:brush>
  </inkml:definitions>
  <inkml:trace contextRef="#ctx0" brushRef="#br0">2198 1 24575,'0'2'0,"0"2"0,0 5 0,0 2 0,0-5 0,3 0 0,-3 0 0,6-2 0,-6 3 0,0 2 0,5-3 0,-3 2 0,1 1 0,-3-3 0,0 3 0,0-5 0,4 2 0,-1 1 0,1-1 0,-4 3 0,0-1 0,0 1 0,0-3 0,0 0 0,0 0 0,0 3 0,0-2 0,0 3 0,0-2 0,0-1 0,0 1 0,-4 1 0,1-1 0,-1 1 0,4-3 0,0 3 0,-3-3 0,1 0 0,-9-1 0,6 1 0,-5-2 0,-5 0 0,7 0 0,-5 3 0,7-2 0,-9-1 0,9 0 0,-22 4 0,16-6 0,-9 7 0,10-7 0,9 4 0,-11 1 0,7-3 0,2 4 0,0-1 0,4-1 0,-11 1 0,11-1 0,-8 2 0,4 1 0,-5 2 0,9-6 0,-6 8 0,1-2 0,1 0 0,-2-1 0,2 9 0,8-8 0,-2 8 0,0-9 0,-2-1 0,0-1 0,0 1 0,0-1 0,6-5 0,-6 3 0,5-2 0,-5 3 0,4-1 0,-2 0 0,7-1 0,-5 1 0,-2 2 0,4-1 0,-6-3 0,9 2 0,-7 3 0,6-5 0,-2 6 0,5-3 0,-1 2 0,1-1 0,-7-2 0,5 5 0,-7-5 0,10 3 0,-3-3 0,2 3 0,-3-1 0,-2-6 0,-2 7 0,3-5 0,-3 5 0,2-3 0,-2 2 0,5-1 0,-7-3 0,4 2 0,-6 1 0,0-1 0,0 1 0,0 1 0,0-4 0,0 7 0,0-3 0,0 5 0,4-5 0,-4 3 0,5-5 0,-5 0 0,0 3 0,0-1 0,0-1 0,0 2 0,0-5 0,-5 0 0,5 2 0,-6-2 0,6 1 0,0 1 0,-4-1 0,2 3 0,0-2 0,-5 3 0,7-3 0,-4-2 0,4 3 0,0-1 0,-6-2 0,4 0 0,-7-4 0,9 7 0,-6-3 0,2-2 0,4 5 0,-8-6 0,1 2 0,0 1 0,3-2 0,-2 1 0,2 2 0,-7 0 0,5 1 0,-2-1 0,3-1 0,-5-4 0,2 6 0,-1-2 0,3-1 0,2 3 0,-7-6 0,7 2 0,-4 2 0,-1-4 0,5 4 0,-7-2 0,1 1 0,-3 1 0,9 0 0,-7-2 0,7 5 0,-6-5 0,-1 4 0,1-2 0,-1-1 0,6 1 0,-4-2 0,2 2 0,3 0 0,-7-4 0,5 4 0,-3 0 0,3-1 0,-4 1 0,5-2 0,-5 1 0,-1 1 0,1-3 0,2 6 0,-9-2 0,6 1 0,-4-4 0,3 2 0,-3 0 0,9-2 0,-7 1 0,5 1 0,3-2 0,-9 2 0,7 2 0,-7-3 0,3 3 0,0-4 0,1 2 0,6 3 0,-9-7 0,9 6 0,-7-4 0,7 6 0,-2-3 0,2-1 0,-1 0 0,-1 0 0,-2 1 0,4 1 0,-1-4 0,1 2 0,4 1 0,-10-3 0,6 2 0,-7 1 0,0-1 0,1-2 0,5 2 0,-5-4 0,6 2 0,-9-2 0,5 0 0,-5 0 0,9 4 0,-7-4 0,5 2 0,-4-2 0,1 0 0,-2 3 0,-1 1 0,8 2 0,-5-2 0,7 1 0,-2-3 0,-2 8 0,1-5 0,-5 3 0,-1-4 0,1 1 0,-1-1 0,5 0 0,-3-2 0,3 5 0,0-3 0,-3-2 0,3 2 0,2-1 0,-5 1 0,3 0 0,-6 2 0,7 1 0,-3 1 0,6-4 0,-2 2 0,-1-1 0,3-1 0,-6 0 0,2 3 0,-5-5 0,0 6 0,1-8 0,-1 5 0,1-1 0,-1-2 0,5 4 0,-2-1 0,1-1 0,-3 0 0,-1-2 0,7 2 0,-6 0 0,10 3 0,-5-1 0,5 1 0,0-3 0,-6 0 0,6 0 0,-11-4 0,11 9 0,-14-5 0,7-2 0,-7 5 0,3-7 0,1 6 0,-1-6 0,3 4 0,-5-4 0,3 4 0,1-2 0,-2 5 0,1 1 0,-1-6 0,-3 5 0,1-5 0,-6-2 0,9 4 0,-8-2 0,6 4 0,-1 3 0,-8 2 0,5-3 0,-3-3 0,6 1 0,5-4 0,3 4 0,3-2 0,-6-4 0,5 7 0,0-3 0,-1-2 0,-3 5 0,0-5 0,-1 4 0,8 2 0,-10-5 0,5 3 0,-5-6 0,2 6 0,3-4 0,1 3 0,0-1 0,-7 0 0,1 0 0,6 3 0,-14-7 0,8 2 0,-5-2 0,3 4 0,3-4 0,3 2 0,-4-2 0,1 0 0,-1 0 0,-3 2 0,5 1 0,-3-2 0,-1-1 0,3 0 0,-2 3 0,1 1 0,-7 1 0,11-1 0,-11 0 0,11-2 0,-9 4 0,5-1 0,-4-1 0,2 2 0,-1-4 0,3 7 0,1-9 0,9 6 0,-10-6 0,10 6 0,-11-1 0,5-1 0,0 0 0,-5-4 0,11 7 0,-6-7 0,-2 1 0,-3-1 0,2 0 0,-1 0 0,-1 0 0,-1 0 0,-1 0 0,1 0 0,-7 0 0,6 0 0,-2 0 0,0 0 0,3 0 0,-1 0 0,3 5 0,-1-5 0,-1 2 0,3-2 0,1 0 0,-5-2 0,3 2 0,6-6 0,-3 6 0,7-5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47"/>
    </inkml:context>
    <inkml:brush xml:id="br0">
      <inkml:brushProperty name="width" value="0.07938" units="cm"/>
      <inkml:brushProperty name="height" value="0.07938" units="cm"/>
    </inkml:brush>
  </inkml:definitions>
  <inkml:trace contextRef="#ctx0" brushRef="#br0">90-10 24575,'0'9'0,"-5"0"0,3 12 0,-16-10 0,12 11 0,-7-16 0,3 8 0,3-2 0,-2-1 0,0-2 0,7 3 0,2-5 0,-3 4 0,3-4 0,-6 3 0,6 1 0,6 6 0,-6 3 0,3-3 0,-3 5 0,0-7 0,2-6 0,0 4 0,14-8 0,-11 5 0,3-4 0,-2-4 0,2 10 0,-5-7 0,7 4 0,-6-2 0,6 0 0,-3 0 0,7 5 0,-3-1 0,-1 0 0,-4 1 0,-4-3 0,2 2 0,5-1 0,-7-1 0,10 5 0,-12-7 0,4 5 0,-1-3 0,-1 0 0,2 5 0,-4-3 0,0 4 0,0-2 0,0-4 0,0 6 0,0-6 0,0 0 0,0-3 0,0 7 0,0-2 0,0 5 0,0-7 0,0 0 0,0 3 0,0-5 0,0 5 0,0-6 0,-6 13 0,4-8 0,-3 11 0,9-13 0,-3 4 0,3 4 0,0-8 0,-4 7 0,6-7 0,-4 3 0,0-3 0,2-2 0,5 2 0,-3 0 0,4 1 0,-4-1 0,3-4 0,3-1 0,5-2 0,-2 3 0,3-1 0,-1 4 0,0-3 0,-1-5 0,-1 6 0,-9-6 0,10 7 0,-9-2 0,9 2 0,-12 0 0,-1 0 0,3-1 0,-6 3 0,8-1 0,-8-1 0,6 0 0,-6 2 0,0 2 0,0 5 0,0-2 0,0 7 0,-6-5 0,6 7 0,-4-9 0,4-2 0,0 1 0,0 0 0,0-2 0,0 2 0,0-5 0,0 1 0,0 0 0,0 3 0,8-5 0,-6 2 0,11-2 0,-9 4 0,6-4 0,-1 0 0,-2 4 0,7-8 0,-2 6 0,0-2 0,1-4 0,-1 1 0,3 3 0,0-3 0,-2 4 0,1-6 0,-10 5 0,11-3 0,-11 1 0,10-1 0,-7 1 0,5 2 0,-4 0 0,5 0 0,2 2 0,-1-7 0,3 6 0,-7-6 0,3 3 0,-3 4 0,-2-7 0,5 5 0,-1 2 0,-1-2 0,-1 2 0,-4 0 0,-2 13 0,-4-16 0,0 18 0,3-13 0,-1 0 0,6 4 0,-4-2 0,2-1 0,-2 2 0,-4-8 0,3 1 0,3 1 0,4-1 0,-4-1 0,1 3 0,1-1 0,7-1 0,-1 0 0,3-1 0,-3-1 0,3 2 0,-1-7 0,1 5 0,-4-5 0,7 0 0,-3 2 0,-2-2 0,-2 5 0,-1-5 0,14 2 0,-8 2 0,7 3 0,-11-5 0,-5-2 0,1 3 0,-2-1 0,-2 3 0,1-3 0,-1 1 0,-2 1 0,9-4 0,-7 7 0,8-7 0,-7 7 0,3-7 0,5 4 0,-7 1 0,8-2 0,-9 4 0,3-3 0,-2-2 0,1-2 0,-1 5 0,-2-5 0,0 4 0,-1-1 0,1-3 0,0 4 0,0-1 0,1-3 0,-5 7 0,4-5 0,-2 3 0,2-1 0,-1-1 0,3 1 0,4-2 0,-5 1 0,3 2 0,-2-3 0,3 0 0,-7 1 0,4-1 0,-2 0 0,7 3 0,-1-5 0,3 6 0,-5-6 0,5 5 0,-8 2 0,4 0 0,-2 0 0,-2-2 0,4 4 0,-2-2 0,-2-2 0,5-3 0,1 0 0,-2 5 0,-6 0 0,1 0 0,-1-2 0,3 2 0,-5-3 0,0 1 0,1-1 0,-4 1 0,6-1 0,-5 4 0,5-4 0,0 3 0,0-7 0,2 2 0,-1-2 0,1 5 0,-2-5 0,0 2 0,-1 3 0,3-5 0,-2 5 0,2-5 0,1 2 0,-1 0 0,7 1 0,-5-3 0,1 0 0,-1 0 0,-4 2 0,4-2 0,-7 4 0,7-4 0,-2 3 0,5 1 0,-1 1 0,3-1 0,-3-4 0,3 0 0,1 0 0,-3 3 0,1-3 0,-5 2 0,-1-2 0,2 0 0,-3 5 0,-3-5 0,-4 5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2T13:10:26.348"/>
    </inkml:context>
    <inkml:brush xml:id="br0">
      <inkml:brushProperty name="width" value="0.07938" units="cm"/>
      <inkml:brushProperty name="height" value="0.07938" units="cm"/>
    </inkml:brush>
  </inkml:definitions>
  <inkml:trace contextRef="#ctx0" brushRef="#br0">2241 12 24575,'-17'0'0,"-1"0"0,0 0 0,0 0 0,4 0 0,3 0 0,-3 0 0,3-3 0,-3 1 0,3-4 0,-6 6 0,-2 0 0,-6 0 0,12 6 0,-5-4 0,7 1 0,-9 2 0,2-2 0,-5 8 0,10-11 0,-5 5 0,6 1 0,-1-6 0,0 13 0,3-8 0,-3 4 0,-5-7 0,4 6 0,-4-2 0,7-1 0,-2 1 0,-5-1 0,0 3 0,4 3 0,-1-5 0,8-2 0,-7 2 0,3-3 0,-2 8 0,1-4 0,1-1 0,-2 2 0,-1-5 0,7 7 0,-2-7 0,3 0 0,-8 2 0,1-2 0,2 0 0,3 5 0,-3-3 0,7 9 0,-9-9 0,3 11 0,1-16 0,3 14 0,-5-14 0,-3 0 0,3 0 0,-3 0 0,1 0 0,4 0 0,-5 0 0,3 0 0,-3 0 0,1 0 0,2 0 0,0 0 0,-3 0 0,0 0 0,6 0 0,-6 0 0,7 5 0,-6-5 0,6 6 0,-2-6 0,-5 0 0,3 0 0,-7 5 0,5-5 0,-5 8 0,6-8 0,-1 0 0,2 3 0,-3 5 0,0 3 0,3-3 0,0 2 0,4-1 0,-6-4 0,13 3 0,-5 0 0,5 3 0,0 0 0,0 3 0,0-1 0,0-2 0,0 0 0,0 2 0,-4-8 0,0 7 0,1-5 0,-4 4 0,7 0 0,-11-3 0,9 0 0,-5-2 0,3 4 0,-3-2 0,-4 1 0,-3 1 0,3 1 0,-3-3 0,8 3 0,-3-11 0,7 11 0,-10-8 0,3 5 0,-2-6 0,-5 6 0,3-2 0,-6 5 0,8-6 0,-2 0 0,-1 6 0,8-3 0,-3-2 0,7 5 0,-10-9 0,10 7 0,-9-7 0,4 1 0,-5-3 0,-1 0 0,9 8 0,-10-8 0,9 8 0,-8-5 0,2 0 0,-1-1 0,4 6 0,-1-8 0,0 11 0,-3-11 0,1 6 0,2 1 0,-2-7 0,11 11 0,-5-5 0,5 7 0,-4-5 0,-3 1 0,-8-9 0,3 13 0,1-13 0,4 11 0,-4-11 0,11 13 0,-14-13 0,14 8 0,-11 1 0,9 1 0,-5 4 0,3-4 0,-1 1 0,5 3 0,0-4 0,0 4 0,0-1 0,0-2 0,0 0 0,0 8 0,0-8 0,0 8 0,0-9 0,0 1 0,0 0 0,0 3 0,-4-9 0,1 8 0,-8-7 0,-2 5 0,-5 2 0,0-7 0,0 5 0,6-11 0,3 10 0,-2-7 0,5 2 0,-6-5 0,-1 0 0,2 0 0,-8 0 0,11-5 0,-9 2 0,11 0 0,-5 3 0,-3 0 0,5 0 0,-6 0 0,3 0 0,-1 3 0,8 5 0,-9-2 0,10 7 0,-5-8 0,0 1 0,7 5 0,-10-3 0,12 3 0,-11-6 0,9 6 0,-2-6 0,4 9 0,0-1 0,0-2 0,0 0 0,4 2 0,6-7 0,-7 4 0,9-1 0,-10 2 0,3-1 0,-5 4 0,0-4 0,0 4 0,0-3 0,0 0 0,-5-3 0,3 2 0,-2-4 0,4 10 0,-8-2 0,8 4 0,-3-7 0,3 0 0,0 3 0,0-3 0,-10-4 0,10 4 0,-11-11 0,4 6 0,-4-6 0,-2 0 0,1 5 0,-1-2 0,2 2 0,-3-5 0,3 0 0,0 0 0,-3 0 0,7 3 0,-2-1 0,0 4 0,5-6 0,-3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9B63E-9F66-4AE3-9139-F37992DB74C3}" type="datetimeFigureOut">
              <a:rPr lang="zh-CN" altLang="en-US" smtClean="0"/>
              <a:t>2025/8/7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31657-ED51-4C62-86B1-4219F0828E20}" type="slidenum">
              <a:rPr lang="zh-CN" altLang="en-US" smtClean="0"/>
              <a:t>‹#›</a:t>
            </a:fld>
            <a:endParaRPr lang="zh-CN" altLang="en-US"/>
          </a:p>
        </p:txBody>
      </p:sp>
    </p:spTree>
    <p:extLst>
      <p:ext uri="{BB962C8B-B14F-4D97-AF65-F5344CB8AC3E}">
        <p14:creationId xmlns:p14="http://schemas.microsoft.com/office/powerpoint/2010/main" val="4222943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dirty="0">
                <a:solidFill>
                  <a:srgbClr val="000000"/>
                </a:solidFill>
                <a:effectLst/>
                <a:latin typeface="Roboto" panose="020F0502020204030204" pitchFamily="34" charset="0"/>
              </a:rPr>
              <a:t>Hi, I’m </a:t>
            </a:r>
            <a:r>
              <a:rPr lang="en-US" altLang="zh-CN" sz="1200" b="0" i="0" u="none" strike="noStrike" dirty="0" err="1">
                <a:solidFill>
                  <a:srgbClr val="000000"/>
                </a:solidFill>
                <a:effectLst/>
                <a:latin typeface="Roboto" panose="020F0502020204030204" pitchFamily="34" charset="0"/>
              </a:rPr>
              <a:t>Siyong</a:t>
            </a:r>
            <a:r>
              <a:rPr lang="en-US" altLang="zh-CN" sz="1200" b="0" i="0" u="none" strike="noStrike" dirty="0">
                <a:solidFill>
                  <a:srgbClr val="000000"/>
                </a:solidFill>
                <a:effectLst/>
                <a:latin typeface="Roboto" panose="020F0502020204030204" pitchFamily="34" charset="0"/>
              </a:rPr>
              <a:t> from Xiamen University. </a:t>
            </a:r>
          </a:p>
          <a:p>
            <a:r>
              <a:rPr lang="en-US" altLang="zh-CN" sz="1200" b="0" i="0" u="none" strike="noStrike" dirty="0">
                <a:solidFill>
                  <a:srgbClr val="000000"/>
                </a:solidFill>
                <a:effectLst/>
                <a:latin typeface="Roboto" panose="020F0502020204030204" pitchFamily="34" charset="0"/>
              </a:rPr>
              <a:t>Today I‘m going to talk about a learning-based algorithm that accelerates optical restoration </a:t>
            </a:r>
          </a:p>
          <a:p>
            <a:r>
              <a:rPr lang="en-US" altLang="zh-CN" sz="1200" b="0" i="0" u="none" strike="noStrike" dirty="0">
                <a:solidFill>
                  <a:srgbClr val="000000"/>
                </a:solidFill>
                <a:effectLst/>
                <a:latin typeface="Roboto" panose="020F0502020204030204" pitchFamily="34" charset="0"/>
              </a:rPr>
              <a:t>This is joint work with </a:t>
            </a:r>
            <a:r>
              <a:rPr lang="en-US" altLang="zh-CN" sz="1200" b="0" i="0" u="none" strike="noStrike" dirty="0" err="1">
                <a:solidFill>
                  <a:srgbClr val="000000"/>
                </a:solidFill>
                <a:effectLst/>
                <a:latin typeface="Roboto" panose="020F0502020204030204" pitchFamily="34" charset="0"/>
              </a:rPr>
              <a:t>Qingyu</a:t>
            </a:r>
            <a:r>
              <a:rPr lang="en-US" altLang="zh-CN" sz="1200" b="0" i="0" u="none" strike="noStrike" dirty="0">
                <a:solidFill>
                  <a:srgbClr val="000000"/>
                </a:solidFill>
                <a:effectLst/>
                <a:latin typeface="Roboto" panose="020F0502020204030204" pitchFamily="34" charset="0"/>
              </a:rPr>
              <a:t> Song from Chinese University of Hong Kong, </a:t>
            </a:r>
          </a:p>
          <a:p>
            <a:r>
              <a:rPr lang="en-US" altLang="zh-CN" sz="1200" b="0" i="0" u="none" strike="noStrike" dirty="0">
                <a:solidFill>
                  <a:srgbClr val="000000"/>
                </a:solidFill>
                <a:effectLst/>
                <a:latin typeface="Roboto" panose="020F0502020204030204" pitchFamily="34" charset="0"/>
              </a:rPr>
              <a:t>Kexin Yu from Xiamen University, </a:t>
            </a:r>
            <a:r>
              <a:rPr lang="en-US" altLang="zh-CN" sz="1200" b="0" i="0" u="none" strike="noStrike" dirty="0" err="1">
                <a:solidFill>
                  <a:srgbClr val="000000"/>
                </a:solidFill>
                <a:effectLst/>
                <a:latin typeface="Roboto" panose="020F0502020204030204" pitchFamily="34" charset="0"/>
              </a:rPr>
              <a:t>Zhaoning</a:t>
            </a:r>
            <a:r>
              <a:rPr lang="en-US" altLang="zh-CN" sz="1200" b="0" i="0" u="none" strike="noStrike" dirty="0">
                <a:solidFill>
                  <a:srgbClr val="000000"/>
                </a:solidFill>
                <a:effectLst/>
                <a:latin typeface="Roboto" panose="020F0502020204030204" pitchFamily="34" charset="0"/>
              </a:rPr>
              <a:t> Wang from China Unicom, </a:t>
            </a:r>
          </a:p>
          <a:p>
            <a:r>
              <a:rPr lang="en-US" altLang="zh-CN" sz="1200" b="0" i="0" u="none" strike="noStrike" dirty="0">
                <a:solidFill>
                  <a:srgbClr val="000000"/>
                </a:solidFill>
                <a:effectLst/>
                <a:latin typeface="Roboto" panose="020F0502020204030204" pitchFamily="34" charset="0"/>
              </a:rPr>
              <a:t>as well as my advisor Qiao Xiang and </a:t>
            </a:r>
            <a:r>
              <a:rPr lang="en-US" altLang="zh-CN" sz="1200" b="0" i="0" u="none" strike="noStrike" dirty="0" err="1">
                <a:solidFill>
                  <a:srgbClr val="000000"/>
                </a:solidFill>
                <a:effectLst/>
                <a:latin typeface="Roboto" panose="020F0502020204030204" pitchFamily="34" charset="0"/>
              </a:rPr>
              <a:t>Jiwu</a:t>
            </a:r>
            <a:r>
              <a:rPr lang="en-US" altLang="zh-CN" sz="1200" b="0" i="0" u="none" strike="noStrike" dirty="0">
                <a:solidFill>
                  <a:srgbClr val="000000"/>
                </a:solidFill>
                <a:effectLst/>
                <a:latin typeface="Roboto" panose="020F0502020204030204" pitchFamily="34" charset="0"/>
              </a:rPr>
              <a:t> Shu.</a:t>
            </a:r>
            <a:endParaRPr lang="en-US" altLang="zh-CN" dirty="0">
              <a:cs typeface="Calibri"/>
            </a:endParaRPr>
          </a:p>
          <a:p>
            <a:endParaRPr lang="zh-CN" altLang="en-US" dirty="0"/>
          </a:p>
        </p:txBody>
      </p:sp>
      <p:sp>
        <p:nvSpPr>
          <p:cNvPr id="4" name="灯片编号占位符 3"/>
          <p:cNvSpPr>
            <a:spLocks noGrp="1"/>
          </p:cNvSpPr>
          <p:nvPr>
            <p:ph type="sldNum" sz="quarter" idx="5"/>
          </p:nvPr>
        </p:nvSpPr>
        <p:spPr/>
        <p:txBody>
          <a:bodyPr/>
          <a:lstStyle/>
          <a:p>
            <a:fld id="{3F131657-ED51-4C62-86B1-4219F0828E20}" type="slidenum">
              <a:rPr lang="zh-CN" altLang="en-US" smtClean="0"/>
              <a:t>1</a:t>
            </a:fld>
            <a:endParaRPr lang="zh-CN" altLang="en-US"/>
          </a:p>
        </p:txBody>
      </p:sp>
    </p:spTree>
    <p:extLst>
      <p:ext uri="{BB962C8B-B14F-4D97-AF65-F5344CB8AC3E}">
        <p14:creationId xmlns:p14="http://schemas.microsoft.com/office/powerpoint/2010/main" val="162437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 me introduce the workflow of our system. </a:t>
            </a:r>
          </a:p>
          <a:p>
            <a:r>
              <a:rPr lang="en-US" altLang="zh-CN" dirty="0"/>
              <a:t>The SDN controller first collects network states. Then, we generates various fiber failure scenarios to generate a training dataset and pre-trains the model. Each time a fiber cut happens, the model computes a restoration plan based on the current network state and delivers the updated </a:t>
            </a:r>
            <a:r>
              <a:rPr lang="en-US" altLang="zh-CN" dirty="0" err="1"/>
              <a:t>ip</a:t>
            </a:r>
            <a:r>
              <a:rPr lang="en-US" altLang="zh-CN" dirty="0"/>
              <a:t> link configurations to the SDN controller, followed by TE controller to generate the final traffic split ratio using a </a:t>
            </a:r>
            <a:r>
              <a:rPr lang="en-US" altLang="zh-CN" dirty="0" err="1"/>
              <a:t>gurobi</a:t>
            </a:r>
            <a:r>
              <a:rPr lang="en-US" altLang="zh-CN" dirty="0"/>
              <a:t> solver.</a:t>
            </a:r>
          </a:p>
          <a:p>
            <a:r>
              <a:rPr lang="en-US" altLang="zh-CN" dirty="0"/>
              <a:t>To further make sure the availability of the model, LBOR periodically retrain the model using the actual fiber cut scenarios.</a:t>
            </a:r>
          </a:p>
        </p:txBody>
      </p:sp>
      <p:sp>
        <p:nvSpPr>
          <p:cNvPr id="4" name="灯片编号占位符 3"/>
          <p:cNvSpPr>
            <a:spLocks noGrp="1"/>
          </p:cNvSpPr>
          <p:nvPr>
            <p:ph type="sldNum" sz="quarter" idx="5"/>
          </p:nvPr>
        </p:nvSpPr>
        <p:spPr/>
        <p:txBody>
          <a:bodyPr/>
          <a:lstStyle/>
          <a:p>
            <a:fld id="{3F131657-ED51-4C62-86B1-4219F0828E20}" type="slidenum">
              <a:rPr lang="zh-CN" altLang="en-US" smtClean="0"/>
              <a:t>10</a:t>
            </a:fld>
            <a:endParaRPr lang="zh-CN" altLang="en-US"/>
          </a:p>
        </p:txBody>
      </p:sp>
    </p:spTree>
    <p:extLst>
      <p:ext uri="{BB962C8B-B14F-4D97-AF65-F5344CB8AC3E}">
        <p14:creationId xmlns:p14="http://schemas.microsoft.com/office/powerpoint/2010/main" val="1851958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 me give an example to introduce the training process of our model. There are three </a:t>
            </a:r>
            <a:r>
              <a:rPr lang="en-US" altLang="zh-CN" dirty="0" err="1"/>
              <a:t>ip</a:t>
            </a:r>
            <a:r>
              <a:rPr lang="en-US" altLang="zh-CN" dirty="0"/>
              <a:t> links, ab with one wavelength, ac with two wavelengths and  ad with one wavelength. And fiber ad is cut. Our goal is to restore the failed </a:t>
            </a:r>
            <a:r>
              <a:rPr lang="en-US" altLang="zh-CN" dirty="0" err="1"/>
              <a:t>ip</a:t>
            </a:r>
            <a:r>
              <a:rPr lang="en-US" altLang="zh-CN" dirty="0"/>
              <a:t> link as much as possible.</a:t>
            </a:r>
            <a:endParaRPr lang="zh-CN" altLang="en-US" dirty="0"/>
          </a:p>
        </p:txBody>
      </p:sp>
      <p:sp>
        <p:nvSpPr>
          <p:cNvPr id="4" name="灯片编号占位符 3"/>
          <p:cNvSpPr>
            <a:spLocks noGrp="1"/>
          </p:cNvSpPr>
          <p:nvPr>
            <p:ph type="sldNum" sz="quarter" idx="5"/>
          </p:nvPr>
        </p:nvSpPr>
        <p:spPr/>
        <p:txBody>
          <a:bodyPr/>
          <a:lstStyle/>
          <a:p>
            <a:fld id="{3F131657-ED51-4C62-86B1-4219F0828E20}" type="slidenum">
              <a:rPr lang="zh-CN" altLang="en-US" smtClean="0"/>
              <a:t>11</a:t>
            </a:fld>
            <a:endParaRPr lang="zh-CN" altLang="en-US"/>
          </a:p>
        </p:txBody>
      </p:sp>
    </p:spTree>
    <p:extLst>
      <p:ext uri="{BB962C8B-B14F-4D97-AF65-F5344CB8AC3E}">
        <p14:creationId xmlns:p14="http://schemas.microsoft.com/office/powerpoint/2010/main" val="953605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first, we compute the candidate restoration path for ad based on the k shortest path algorithm. Then we feed the wavelength usage and candidate path as state. The path agent map the network state to the probability of the paths and selects an available path to restore one of the wavelengths of </a:t>
            </a:r>
            <a:r>
              <a:rPr lang="en-US" altLang="zh-CN" dirty="0" err="1"/>
              <a:t>ip</a:t>
            </a:r>
            <a:r>
              <a:rPr lang="en-US" altLang="zh-CN" dirty="0"/>
              <a:t> link ad.</a:t>
            </a:r>
            <a:endParaRPr lang="zh-CN" altLang="en-US" dirty="0"/>
          </a:p>
        </p:txBody>
      </p:sp>
      <p:sp>
        <p:nvSpPr>
          <p:cNvPr id="4" name="灯片编号占位符 3"/>
          <p:cNvSpPr>
            <a:spLocks noGrp="1"/>
          </p:cNvSpPr>
          <p:nvPr>
            <p:ph type="sldNum" sz="quarter" idx="5"/>
          </p:nvPr>
        </p:nvSpPr>
        <p:spPr/>
        <p:txBody>
          <a:bodyPr/>
          <a:lstStyle/>
          <a:p>
            <a:fld id="{3F131657-ED51-4C62-86B1-4219F0828E20}" type="slidenum">
              <a:rPr lang="zh-CN" altLang="en-US" smtClean="0"/>
              <a:t>12</a:t>
            </a:fld>
            <a:endParaRPr lang="zh-CN" altLang="en-US"/>
          </a:p>
        </p:txBody>
      </p:sp>
    </p:spTree>
    <p:extLst>
      <p:ext uri="{BB962C8B-B14F-4D97-AF65-F5344CB8AC3E}">
        <p14:creationId xmlns:p14="http://schemas.microsoft.com/office/powerpoint/2010/main" val="3314803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And then the selected path is used as state observed by the wavelength agent. And the wavelength agent selects a wavelength to restore capacity for </a:t>
            </a:r>
            <a:r>
              <a:rPr lang="en-US" altLang="zh-CN" dirty="0" err="1"/>
              <a:t>ip</a:t>
            </a:r>
            <a:r>
              <a:rPr lang="en-US" altLang="zh-CN" dirty="0"/>
              <a:t> link ad.</a:t>
            </a:r>
          </a:p>
          <a:p>
            <a:r>
              <a:rPr lang="en-US" altLang="zh-CN" dirty="0"/>
              <a:t> This separation makes it convenient to replace the fix-path-set agent with an agent which can dynamically generates more optimal routing strategies in the future.</a:t>
            </a:r>
            <a:endParaRPr lang="zh-CN" altLang="en-US" dirty="0"/>
          </a:p>
        </p:txBody>
      </p:sp>
      <p:sp>
        <p:nvSpPr>
          <p:cNvPr id="4" name="灯片编号占位符 3"/>
          <p:cNvSpPr>
            <a:spLocks noGrp="1"/>
          </p:cNvSpPr>
          <p:nvPr>
            <p:ph type="sldNum" sz="quarter" idx="5"/>
          </p:nvPr>
        </p:nvSpPr>
        <p:spPr/>
        <p:txBody>
          <a:bodyPr/>
          <a:lstStyle/>
          <a:p>
            <a:fld id="{3F131657-ED51-4C62-86B1-4219F0828E20}" type="slidenum">
              <a:rPr lang="zh-CN" altLang="en-US" smtClean="0"/>
              <a:t>13</a:t>
            </a:fld>
            <a:endParaRPr lang="zh-CN" altLang="en-US"/>
          </a:p>
        </p:txBody>
      </p:sp>
    </p:spTree>
    <p:extLst>
      <p:ext uri="{BB962C8B-B14F-4D97-AF65-F5344CB8AC3E}">
        <p14:creationId xmlns:p14="http://schemas.microsoft.com/office/powerpoint/2010/main" val="2149102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And then the wavelength usage is updated based on the selected path and wavelength to make sure two agent know the first wavelength of path a-c-d is unavailable.</a:t>
            </a:r>
            <a:endParaRPr lang="zh-CN" altLang="en-US" dirty="0"/>
          </a:p>
        </p:txBody>
      </p:sp>
      <p:sp>
        <p:nvSpPr>
          <p:cNvPr id="4" name="灯片编号占位符 3"/>
          <p:cNvSpPr>
            <a:spLocks noGrp="1"/>
          </p:cNvSpPr>
          <p:nvPr>
            <p:ph type="sldNum" sz="quarter" idx="5"/>
          </p:nvPr>
        </p:nvSpPr>
        <p:spPr/>
        <p:txBody>
          <a:bodyPr/>
          <a:lstStyle/>
          <a:p>
            <a:fld id="{3F131657-ED51-4C62-86B1-4219F0828E20}" type="slidenum">
              <a:rPr lang="zh-CN" altLang="en-US" smtClean="0"/>
              <a:t>14</a:t>
            </a:fld>
            <a:endParaRPr lang="zh-CN" altLang="en-US"/>
          </a:p>
        </p:txBody>
      </p:sp>
    </p:spTree>
    <p:extLst>
      <p:ext uri="{BB962C8B-B14F-4D97-AF65-F5344CB8AC3E}">
        <p14:creationId xmlns:p14="http://schemas.microsoft.com/office/powerpoint/2010/main" val="3413287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iteratively restore all wavelengths for all failed IP links. After that, we get an episode as training data, which also is a restoration configuration. And the return is the number of wavelengths that have been successfully restored.</a:t>
            </a:r>
            <a:endParaRPr lang="zh-CN" altLang="en-US" dirty="0"/>
          </a:p>
        </p:txBody>
      </p:sp>
      <p:sp>
        <p:nvSpPr>
          <p:cNvPr id="4" name="灯片编号占位符 3"/>
          <p:cNvSpPr>
            <a:spLocks noGrp="1"/>
          </p:cNvSpPr>
          <p:nvPr>
            <p:ph type="sldNum" sz="quarter" idx="5"/>
          </p:nvPr>
        </p:nvSpPr>
        <p:spPr/>
        <p:txBody>
          <a:bodyPr/>
          <a:lstStyle/>
          <a:p>
            <a:fld id="{3F131657-ED51-4C62-86B1-4219F0828E20}" type="slidenum">
              <a:rPr lang="zh-CN" altLang="en-US" smtClean="0"/>
              <a:t>15</a:t>
            </a:fld>
            <a:endParaRPr lang="zh-CN" altLang="en-US"/>
          </a:p>
        </p:txBody>
      </p:sp>
    </p:spTree>
    <p:extLst>
      <p:ext uri="{BB962C8B-B14F-4D97-AF65-F5344CB8AC3E}">
        <p14:creationId xmlns:p14="http://schemas.microsoft.com/office/powerpoint/2010/main" val="4039543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we found that in the training process, the model is hard to find the optimal solution due to invalid exploration. We propose a randomized assignment order for agents, designed to promote more extensive exploration. </a:t>
            </a:r>
            <a:endParaRPr lang="zh-CN" altLang="en-US" dirty="0"/>
          </a:p>
        </p:txBody>
      </p:sp>
      <p:sp>
        <p:nvSpPr>
          <p:cNvPr id="4" name="灯片编号占位符 3"/>
          <p:cNvSpPr>
            <a:spLocks noGrp="1"/>
          </p:cNvSpPr>
          <p:nvPr>
            <p:ph type="sldNum" sz="quarter" idx="5"/>
          </p:nvPr>
        </p:nvSpPr>
        <p:spPr/>
        <p:txBody>
          <a:bodyPr/>
          <a:lstStyle/>
          <a:p>
            <a:fld id="{3F131657-ED51-4C62-86B1-4219F0828E20}" type="slidenum">
              <a:rPr lang="zh-CN" altLang="en-US" smtClean="0"/>
              <a:t>16</a:t>
            </a:fld>
            <a:endParaRPr lang="zh-CN" altLang="en-US"/>
          </a:p>
        </p:txBody>
      </p:sp>
    </p:spTree>
    <p:extLst>
      <p:ext uri="{BB962C8B-B14F-4D97-AF65-F5344CB8AC3E}">
        <p14:creationId xmlns:p14="http://schemas.microsoft.com/office/powerpoint/2010/main" val="3653221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Another techniques is action masking to reduce the search space. We prune the invalid path and invalid wavelength to avoid invalid exploration.</a:t>
            </a:r>
            <a:endParaRPr lang="zh-CN" altLang="en-US" dirty="0"/>
          </a:p>
        </p:txBody>
      </p:sp>
      <p:sp>
        <p:nvSpPr>
          <p:cNvPr id="4" name="灯片编号占位符 3"/>
          <p:cNvSpPr>
            <a:spLocks noGrp="1"/>
          </p:cNvSpPr>
          <p:nvPr>
            <p:ph type="sldNum" sz="quarter" idx="5"/>
          </p:nvPr>
        </p:nvSpPr>
        <p:spPr/>
        <p:txBody>
          <a:bodyPr/>
          <a:lstStyle/>
          <a:p>
            <a:fld id="{3F131657-ED51-4C62-86B1-4219F0828E20}" type="slidenum">
              <a:rPr lang="zh-CN" altLang="en-US" smtClean="0"/>
              <a:t>17</a:t>
            </a:fld>
            <a:endParaRPr lang="zh-CN" altLang="en-US"/>
          </a:p>
        </p:txBody>
      </p:sp>
    </p:spTree>
    <p:extLst>
      <p:ext uri="{BB962C8B-B14F-4D97-AF65-F5344CB8AC3E}">
        <p14:creationId xmlns:p14="http://schemas.microsoft.com/office/powerpoint/2010/main" val="3463126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mj-lt"/>
              <a:buNone/>
            </a:pPr>
            <a:r>
              <a:rPr lang="en-US" altLang="zh-CN" sz="1200" b="0" dirty="0"/>
              <a:t>Our evaluation setup is as follows.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zh-CN" sz="1200" b="0" dirty="0"/>
              <a:t>As for baselines, we adopt two-phase solver as solutions from the ILP solver and</a:t>
            </a:r>
            <a:r>
              <a:rPr lang="zh-CN" altLang="en-US" sz="1200" b="0" dirty="0">
                <a:latin typeface="Segoe UI Semibold"/>
                <a:cs typeface="Segoe UI Semibold"/>
              </a:rPr>
              <a:t> </a:t>
            </a:r>
            <a:r>
              <a:rPr lang="en-US" altLang="zh-CN" sz="1200" b="0" dirty="0">
                <a:latin typeface="Segoe UI"/>
                <a:cs typeface="Segoe UI"/>
              </a:rPr>
              <a:t>arrow. </a:t>
            </a:r>
            <a:endParaRPr lang="en-US" altLang="zh-CN" sz="1200" b="0" dirty="0"/>
          </a:p>
          <a:p>
            <a:r>
              <a:rPr lang="en-US" altLang="zh-CN" sz="1200" b="0" dirty="0"/>
              <a:t>We used four topologies from the internet topology zoo as optical topology and wavelength distribution from arrow to generate </a:t>
            </a:r>
            <a:r>
              <a:rPr lang="en-US" altLang="zh-CN" sz="1200" b="0" dirty="0" err="1"/>
              <a:t>ip</a:t>
            </a:r>
            <a:r>
              <a:rPr lang="en-US" altLang="zh-CN" sz="1200" b="0" dirty="0"/>
              <a:t>-layer topology.</a:t>
            </a:r>
          </a:p>
          <a:p>
            <a:r>
              <a:rPr lang="en-US" altLang="zh-CN" sz="1200" b="0" dirty="0"/>
              <a:t>We use 15000 dataset for training and another 15000 for test.</a:t>
            </a:r>
          </a:p>
          <a:p>
            <a:r>
              <a:rPr lang="en-US" altLang="zh-CN" sz="1200" b="0" dirty="0">
                <a:latin typeface="Segoe UI"/>
                <a:cs typeface="Segoe UI"/>
              </a:rPr>
              <a:t>As for the metric, our </a:t>
            </a:r>
            <a:r>
              <a:rPr lang="en-US" altLang="zh-CN" sz="1200" dirty="0">
                <a:latin typeface="Segoe UI"/>
                <a:cs typeface="Segoe UI"/>
              </a:rPr>
              <a:t>objective</a:t>
            </a:r>
            <a:r>
              <a:rPr lang="en-US" altLang="zh-CN" sz="1200" b="0" dirty="0">
                <a:latin typeface="Segoe UI"/>
                <a:cs typeface="Segoe UI"/>
              </a:rPr>
              <a:t> is to </a:t>
            </a:r>
            <a:r>
              <a:rPr lang="en-US" altLang="zh-CN" sz="1200" dirty="0">
                <a:latin typeface="Segoe UI"/>
                <a:cs typeface="Segoe UI"/>
              </a:rPr>
              <a:t>maximize</a:t>
            </a:r>
            <a:r>
              <a:rPr lang="en-US" altLang="zh-CN" sz="1200" dirty="0"/>
              <a:t> </a:t>
            </a:r>
            <a:r>
              <a:rPr lang="en-US" altLang="zh-CN" sz="2000" dirty="0"/>
              <a:t>total flow and </a:t>
            </a:r>
            <a:r>
              <a:rPr lang="en-US" altLang="zh-CN" sz="2000" b="1" dirty="0"/>
              <a:t>we normalized our results into satisfied demands.</a:t>
            </a:r>
          </a:p>
          <a:p>
            <a:endParaRPr lang="zh-CN" altLang="en-US" dirty="0"/>
          </a:p>
        </p:txBody>
      </p:sp>
      <p:sp>
        <p:nvSpPr>
          <p:cNvPr id="4" name="灯片编号占位符 3"/>
          <p:cNvSpPr>
            <a:spLocks noGrp="1"/>
          </p:cNvSpPr>
          <p:nvPr>
            <p:ph type="sldNum" sz="quarter" idx="5"/>
          </p:nvPr>
        </p:nvSpPr>
        <p:spPr/>
        <p:txBody>
          <a:bodyPr/>
          <a:lstStyle/>
          <a:p>
            <a:fld id="{3F131657-ED51-4C62-86B1-4219F0828E20}" type="slidenum">
              <a:rPr lang="zh-CN" altLang="en-US" smtClean="0"/>
              <a:t>18</a:t>
            </a:fld>
            <a:endParaRPr lang="zh-CN" altLang="en-US"/>
          </a:p>
        </p:txBody>
      </p:sp>
    </p:spTree>
    <p:extLst>
      <p:ext uri="{BB962C8B-B14F-4D97-AF65-F5344CB8AC3E}">
        <p14:creationId xmlns:p14="http://schemas.microsoft.com/office/powerpoint/2010/main" val="1846093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mj-lt"/>
            </a:pPr>
            <a:r>
              <a:rPr lang="en-US" altLang="zh-CN" dirty="0">
                <a:cs typeface="Calibri"/>
              </a:rPr>
              <a:t>Our evaluation shows that LBOR </a:t>
            </a:r>
            <a:r>
              <a:rPr lang="en-US" altLang="zh-CN" sz="1200" dirty="0">
                <a:latin typeface="Segoe UI" panose="020B0502040204020203" pitchFamily="34" charset="0"/>
                <a:cs typeface="Segoe UI" panose="020B0502040204020203" pitchFamily="34" charset="0"/>
              </a:rPr>
              <a:t>significantly accelerates optical restoration</a:t>
            </a:r>
            <a:endParaRPr lang="en-US" altLang="zh-CN" dirty="0">
              <a:cs typeface="Calibri"/>
            </a:endParaRPr>
          </a:p>
          <a:p>
            <a:pPr>
              <a:buFont typeface="+mj-lt"/>
            </a:pPr>
            <a:r>
              <a:rPr lang="en-US" altLang="zh-CN" dirty="0">
                <a:cs typeface="Calibri"/>
              </a:rPr>
              <a:t>LBOR reallocates traffic within 1 s in larger networks, </a:t>
            </a:r>
            <a:r>
              <a:rPr lang="en-US" altLang="zh-CN" dirty="0">
                <a:latin typeface="Calibri"/>
                <a:cs typeface="Calibri"/>
              </a:rPr>
              <a:t>with its primary computational bottleneck stemming from the LP solver in the larger topologies.</a:t>
            </a:r>
          </a:p>
          <a:p>
            <a:pPr>
              <a:buFont typeface="+mj-lt"/>
            </a:pPr>
            <a:r>
              <a:rPr lang="en-US" altLang="zh-CN" dirty="0">
                <a:cs typeface="Calibri"/>
              </a:rPr>
              <a:t>We gain 10x speedup compared with two-phase solver on average, and solving ILPs directly is computationally expensive. </a:t>
            </a:r>
          </a:p>
          <a:p>
            <a:pPr>
              <a:buFont typeface="+mj-lt"/>
            </a:pPr>
            <a:r>
              <a:rPr lang="en-US" altLang="zh-CN" dirty="0">
                <a:cs typeface="Calibri"/>
              </a:rPr>
              <a:t>[</a:t>
            </a:r>
            <a:r>
              <a:rPr lang="zh-CN" altLang="en-US" dirty="0">
                <a:cs typeface="Calibri"/>
              </a:rPr>
              <a:t>删掉</a:t>
            </a:r>
            <a:r>
              <a:rPr lang="en-US" altLang="zh-CN" dirty="0">
                <a:cs typeface="Calibri"/>
              </a:rPr>
              <a:t>]In addition, </a:t>
            </a:r>
            <a:r>
              <a:rPr lang="en-US" altLang="zh-CN" sz="1200" b="0" i="0" kern="1200" dirty="0">
                <a:solidFill>
                  <a:schemeClr val="tx1"/>
                </a:solidFill>
                <a:effectLst/>
                <a:latin typeface="+mn-lt"/>
                <a:ea typeface="+mn-ea"/>
                <a:cs typeface="+mn-cs"/>
              </a:rPr>
              <a:t>Significant variability exists in per-scenario computation times when solving ILPs directly, differing by up to 50x even in the smallest network topologies</a:t>
            </a:r>
            <a:endParaRPr lang="en-US" altLang="zh-CN" b="0" dirty="0">
              <a:cs typeface="Calibri"/>
            </a:endParaRPr>
          </a:p>
          <a:p>
            <a:pPr>
              <a:buFont typeface="+mj-lt"/>
            </a:pPr>
            <a:r>
              <a:rPr lang="en-US" altLang="zh-CN" dirty="0">
                <a:cs typeface="Calibri"/>
              </a:rPr>
              <a:t>ARROW further </a:t>
            </a:r>
            <a:r>
              <a:rPr lang="en-US" altLang="zh-CN" dirty="0" err="1">
                <a:cs typeface="Calibri"/>
              </a:rPr>
              <a:t>intensifys</a:t>
            </a:r>
            <a:r>
              <a:rPr lang="en-US" altLang="zh-CN" dirty="0">
                <a:cs typeface="Calibri"/>
              </a:rPr>
              <a:t> this issue as it requires multiple rounding and feasibility checks to generate 40candidate solutions, followed by solving 40 parallelizable ILPs.</a:t>
            </a:r>
            <a:endParaRPr lang="zh-CN" altLang="en-US" dirty="0"/>
          </a:p>
        </p:txBody>
      </p:sp>
      <p:sp>
        <p:nvSpPr>
          <p:cNvPr id="4" name="灯片编号占位符 3"/>
          <p:cNvSpPr>
            <a:spLocks noGrp="1"/>
          </p:cNvSpPr>
          <p:nvPr>
            <p:ph type="sldNum" sz="quarter" idx="5"/>
          </p:nvPr>
        </p:nvSpPr>
        <p:spPr/>
        <p:txBody>
          <a:bodyPr/>
          <a:lstStyle/>
          <a:p>
            <a:fld id="{3F131657-ED51-4C62-86B1-4219F0828E20}" type="slidenum">
              <a:rPr lang="zh-CN" altLang="en-US" smtClean="0"/>
              <a:t>19</a:t>
            </a:fld>
            <a:endParaRPr lang="zh-CN" altLang="en-US"/>
          </a:p>
        </p:txBody>
      </p:sp>
    </p:spTree>
    <p:extLst>
      <p:ext uri="{BB962C8B-B14F-4D97-AF65-F5344CB8AC3E}">
        <p14:creationId xmlns:p14="http://schemas.microsoft.com/office/powerpoint/2010/main" val="25735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Optical transmission system transport traffic through fiber. We have an IP link between two router and let us zoom into one end of the </a:t>
            </a:r>
            <a:r>
              <a:rPr lang="en-US" altLang="zh-CN" dirty="0" err="1"/>
              <a:t>ip</a:t>
            </a:r>
            <a:r>
              <a:rPr lang="en-US" altLang="zh-CN" dirty="0"/>
              <a:t> link. We see that right after the router ports, a device called optical transponder converts the signal from electrical domain to optical wavelength. A mux subsequently combines these wavelengths, which are then routed through a ROADM. On the fiber, amplifier is placed to compensate power attenuation during signal propagation. Therefore, an </a:t>
            </a:r>
            <a:r>
              <a:rPr lang="en-US" altLang="zh-CN" dirty="0" err="1"/>
              <a:t>ip</a:t>
            </a:r>
            <a:r>
              <a:rPr lang="en-US" altLang="zh-CN" dirty="0"/>
              <a:t> link is actually a logical connection supported by provisioned wavelengths.</a:t>
            </a:r>
            <a:endParaRPr lang="zh-CN" altLang="en-US" dirty="0"/>
          </a:p>
        </p:txBody>
      </p:sp>
      <p:sp>
        <p:nvSpPr>
          <p:cNvPr id="4" name="灯片编号占位符 3"/>
          <p:cNvSpPr>
            <a:spLocks noGrp="1"/>
          </p:cNvSpPr>
          <p:nvPr>
            <p:ph type="sldNum" sz="quarter" idx="5"/>
          </p:nvPr>
        </p:nvSpPr>
        <p:spPr/>
        <p:txBody>
          <a:bodyPr/>
          <a:lstStyle/>
          <a:p>
            <a:fld id="{3F131657-ED51-4C62-86B1-4219F0828E20}" type="slidenum">
              <a:rPr lang="zh-CN" altLang="en-US" smtClean="0"/>
              <a:t>2</a:t>
            </a:fld>
            <a:endParaRPr lang="zh-CN" altLang="en-US"/>
          </a:p>
        </p:txBody>
      </p:sp>
    </p:spTree>
    <p:extLst>
      <p:ext uri="{BB962C8B-B14F-4D97-AF65-F5344CB8AC3E}">
        <p14:creationId xmlns:p14="http://schemas.microsoft.com/office/powerpoint/2010/main" val="552497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mj-lt"/>
              <a:buNone/>
            </a:pPr>
            <a:r>
              <a:rPr lang="en-US" altLang="zh-CN" dirty="0"/>
              <a:t>Apart from being fast, LBOR generates near-optimal traffic allocations</a:t>
            </a:r>
          </a:p>
          <a:p>
            <a:pPr marL="0" indent="0">
              <a:buFont typeface="+mj-lt"/>
              <a:buNone/>
            </a:pPr>
            <a:r>
              <a:rPr lang="en-US" altLang="zh-CN" dirty="0">
                <a:latin typeface="Calibri"/>
                <a:cs typeface="Calibri"/>
              </a:rPr>
              <a:t>LBOR exhibits only a slight reduction compared to both Solver and ARROW.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Calibri"/>
                <a:cs typeface="Calibri"/>
              </a:rPr>
              <a:t>And it outperforms ARROW in 60 failure scenarios on Columbus with 70 nodes, achieving a better traffic allocation.</a:t>
            </a:r>
            <a:endParaRPr lang="zh-CN" altLang="en-US" dirty="0">
              <a:latin typeface="Calibri"/>
              <a:ea typeface="宋体" panose="02010600030101010101" pitchFamily="2" charset="-122"/>
              <a:cs typeface="Calibri"/>
            </a:endParaRPr>
          </a:p>
          <a:p>
            <a:endParaRPr lang="zh-CN" altLang="en-US" dirty="0"/>
          </a:p>
        </p:txBody>
      </p:sp>
      <p:sp>
        <p:nvSpPr>
          <p:cNvPr id="4" name="灯片编号占位符 3"/>
          <p:cNvSpPr>
            <a:spLocks noGrp="1"/>
          </p:cNvSpPr>
          <p:nvPr>
            <p:ph type="sldNum" sz="quarter" idx="5"/>
          </p:nvPr>
        </p:nvSpPr>
        <p:spPr/>
        <p:txBody>
          <a:bodyPr/>
          <a:lstStyle/>
          <a:p>
            <a:fld id="{3F131657-ED51-4C62-86B1-4219F0828E20}" type="slidenum">
              <a:rPr lang="zh-CN" altLang="en-US" smtClean="0"/>
              <a:t>20</a:t>
            </a:fld>
            <a:endParaRPr lang="zh-CN" altLang="en-US"/>
          </a:p>
        </p:txBody>
      </p:sp>
    </p:spTree>
    <p:extLst>
      <p:ext uri="{BB962C8B-B14F-4D97-AF65-F5344CB8AC3E}">
        <p14:creationId xmlns:p14="http://schemas.microsoft.com/office/powerpoint/2010/main" val="435464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【】In conclusion, LBOR </a:t>
            </a:r>
            <a:r>
              <a:rPr lang="en-US" altLang="zh-CN" sz="1200" b="1" i="0" kern="1200" dirty="0">
                <a:solidFill>
                  <a:schemeClr val="tx1"/>
                </a:solidFill>
                <a:effectLst/>
                <a:latin typeface="+mn-lt"/>
                <a:ea typeface="+mn-ea"/>
                <a:cs typeface="+mn-cs"/>
              </a:rPr>
              <a:t>demonstrates the ability to</a:t>
            </a:r>
            <a:r>
              <a:rPr lang="en-US" altLang="zh-CN" sz="1200" b="0" i="0" kern="1200" dirty="0">
                <a:solidFill>
                  <a:schemeClr val="tx1"/>
                </a:solidFill>
                <a:effectLst/>
                <a:latin typeface="+mn-lt"/>
                <a:ea typeface="+mn-ea"/>
                <a:cs typeface="+mn-cs"/>
              </a:rPr>
              <a:t> substantially accelerate optical restoration </a:t>
            </a:r>
            <a:r>
              <a:rPr lang="en-US" altLang="zh-CN" sz="1200" b="1" i="0" kern="1200" dirty="0">
                <a:solidFill>
                  <a:schemeClr val="tx1"/>
                </a:solidFill>
                <a:effectLst/>
                <a:latin typeface="+mn-lt"/>
                <a:ea typeface="+mn-ea"/>
                <a:cs typeface="+mn-cs"/>
              </a:rPr>
              <a:t>using</a:t>
            </a:r>
            <a:r>
              <a:rPr lang="en-US" altLang="zh-CN" sz="1200" b="0" i="0" kern="1200" dirty="0">
                <a:solidFill>
                  <a:schemeClr val="tx1"/>
                </a:solidFill>
                <a:effectLst/>
                <a:latin typeface="+mn-lt"/>
                <a:ea typeface="+mn-ea"/>
                <a:cs typeface="+mn-cs"/>
              </a:rPr>
              <a:t> reinforcement learning, </a:t>
            </a:r>
            <a:r>
              <a:rPr lang="en-US" altLang="zh-CN" sz="1200" b="1" i="0" kern="1200" dirty="0">
                <a:solidFill>
                  <a:schemeClr val="tx1"/>
                </a:solidFill>
                <a:effectLst/>
                <a:latin typeface="+mn-lt"/>
                <a:ea typeface="+mn-ea"/>
                <a:cs typeface="+mn-cs"/>
              </a:rPr>
              <a:t>while also achieving</a:t>
            </a:r>
            <a:r>
              <a:rPr lang="en-US" altLang="zh-CN" sz="1200" b="0" i="0" kern="1200" dirty="0">
                <a:solidFill>
                  <a:schemeClr val="tx1"/>
                </a:solidFill>
                <a:effectLst/>
                <a:latin typeface="+mn-lt"/>
                <a:ea typeface="+mn-ea"/>
                <a:cs typeface="+mn-cs"/>
              </a:rPr>
              <a:t> near-optimal traffic allocation. </a:t>
            </a:r>
          </a:p>
          <a:p>
            <a:r>
              <a:rPr lang="en-US" altLang="zh-CN" sz="1200" b="0" i="0" kern="1200" dirty="0">
                <a:solidFill>
                  <a:schemeClr val="tx1"/>
                </a:solidFill>
                <a:effectLst/>
                <a:latin typeface="+mn-lt"/>
                <a:ea typeface="+mn-ea"/>
                <a:cs typeface="+mn-cs"/>
              </a:rPr>
              <a:t>【】With these encouraging results, we believe LBOR opens the door to a new paradigm for applying ML in networking: </a:t>
            </a:r>
            <a:r>
              <a:rPr lang="en-US" altLang="zh-CN" sz="1200" b="1" i="0" kern="1200" dirty="0">
                <a:solidFill>
                  <a:schemeClr val="tx1"/>
                </a:solidFill>
                <a:effectLst/>
                <a:latin typeface="+mn-lt"/>
                <a:ea typeface="+mn-ea"/>
                <a:cs typeface="+mn-cs"/>
              </a:rPr>
              <a:t>not only for optimization, but also for dramatically accelerating the solution of complex network problems.</a:t>
            </a: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Looking ahead, we plan to explore extending this approach to </a:t>
            </a:r>
            <a:r>
              <a:rPr lang="en-US" altLang="zh-CN" sz="1200" b="1" i="0" kern="1200" dirty="0">
                <a:solidFill>
                  <a:schemeClr val="tx1"/>
                </a:solidFill>
                <a:effectLst/>
                <a:latin typeface="+mn-lt"/>
                <a:ea typeface="+mn-ea"/>
                <a:cs typeface="+mn-cs"/>
              </a:rPr>
              <a:t>more challenging scenarios, such as</a:t>
            </a:r>
            <a:r>
              <a:rPr lang="en-US" altLang="zh-CN" sz="1200" b="0" i="0" kern="1200" dirty="0">
                <a:solidFill>
                  <a:schemeClr val="tx1"/>
                </a:solidFill>
                <a:effectLst/>
                <a:latin typeface="+mn-lt"/>
                <a:ea typeface="+mn-ea"/>
                <a:cs typeface="+mn-cs"/>
              </a:rPr>
              <a:t> joint routing and wavelength allocation, </a:t>
            </a:r>
            <a:r>
              <a:rPr lang="en-US" altLang="zh-CN" sz="1200" b="1" i="0" kern="1200" dirty="0">
                <a:solidFill>
                  <a:schemeClr val="tx1"/>
                </a:solidFill>
                <a:effectLst/>
                <a:latin typeface="+mn-lt"/>
                <a:ea typeface="+mn-ea"/>
                <a:cs typeface="+mn-cs"/>
              </a:rPr>
              <a:t>as well as</a:t>
            </a:r>
            <a:r>
              <a:rPr lang="en-US" altLang="zh-CN" sz="1200" b="0" i="0" kern="1200" dirty="0">
                <a:solidFill>
                  <a:schemeClr val="tx1"/>
                </a:solidFill>
                <a:effectLst/>
                <a:latin typeface="+mn-lt"/>
                <a:ea typeface="+mn-ea"/>
                <a:cs typeface="+mn-cs"/>
              </a:rPr>
              <a:t> joint optical and IP </a:t>
            </a:r>
            <a:r>
              <a:rPr lang="en-US" altLang="zh-CN" sz="1200" b="1" i="0" kern="1200" dirty="0">
                <a:solidFill>
                  <a:schemeClr val="tx1"/>
                </a:solidFill>
                <a:effectLst/>
                <a:latin typeface="+mn-lt"/>
                <a:ea typeface="+mn-ea"/>
                <a:cs typeface="+mn-cs"/>
              </a:rPr>
              <a:t>network optimization</a:t>
            </a:r>
            <a:r>
              <a:rPr lang="en-US" altLang="zh-CN" sz="1200" b="0" i="0" kern="1200" dirty="0">
                <a:solidFill>
                  <a:schemeClr val="tx1"/>
                </a:solidFill>
                <a:effectLst/>
                <a:latin typeface="+mn-lt"/>
                <a:ea typeface="+mn-ea"/>
                <a:cs typeface="+mn-cs"/>
              </a:rPr>
              <a:t>. We look forward to sharing these future results </a:t>
            </a:r>
            <a:r>
              <a:rPr lang="en-US" altLang="zh-CN" sz="1200" b="1" i="0" kern="1200" dirty="0">
                <a:solidFill>
                  <a:schemeClr val="tx1"/>
                </a:solidFill>
                <a:effectLst/>
                <a:latin typeface="+mn-lt"/>
                <a:ea typeface="+mn-ea"/>
                <a:cs typeface="+mn-cs"/>
              </a:rPr>
              <a:t>in upcoming publications</a:t>
            </a:r>
            <a:r>
              <a:rPr lang="en-US" altLang="zh-CN" sz="1200" b="0" i="0" kern="1200" dirty="0">
                <a:solidFill>
                  <a:schemeClr val="tx1"/>
                </a:solidFill>
                <a:effectLst/>
                <a:latin typeface="+mn-lt"/>
                <a:ea typeface="+mn-ea"/>
                <a:cs typeface="+mn-cs"/>
              </a:rPr>
              <a:t>.</a:t>
            </a:r>
          </a:p>
          <a:p>
            <a:r>
              <a:rPr lang="en-US" altLang="zh-CN" sz="1200" b="1" i="0" kern="1200" dirty="0">
                <a:solidFill>
                  <a:schemeClr val="tx1"/>
                </a:solidFill>
                <a:effectLst/>
                <a:latin typeface="+mn-lt"/>
                <a:ea typeface="+mn-ea"/>
                <a:cs typeface="+mn-cs"/>
              </a:rPr>
              <a:t>Thank you for your attention.</a:t>
            </a:r>
            <a:endParaRPr lang="en-US" altLang="zh-CN" sz="1200" b="0" i="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3F131657-ED51-4C62-86B1-4219F0828E20}" type="slidenum">
              <a:rPr lang="zh-CN" altLang="en-US" smtClean="0"/>
              <a:t>21</a:t>
            </a:fld>
            <a:endParaRPr lang="zh-CN" altLang="en-US"/>
          </a:p>
        </p:txBody>
      </p:sp>
    </p:spTree>
    <p:extLst>
      <p:ext uri="{BB962C8B-B14F-4D97-AF65-F5344CB8AC3E}">
        <p14:creationId xmlns:p14="http://schemas.microsoft.com/office/powerpoint/2010/main" val="187586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Operating a global-scale wan while maintaining availability is challenging, mostly because of unexpected failures, especially fiber cuts. </a:t>
            </a:r>
          </a:p>
          <a:p>
            <a:r>
              <a:rPr lang="en-US" altLang="zh-CN" sz="1200" b="1" i="0" kern="1200" dirty="0">
                <a:solidFill>
                  <a:schemeClr val="tx1"/>
                </a:solidFill>
                <a:effectLst/>
                <a:latin typeface="+mn-lt"/>
                <a:ea typeface="+mn-ea"/>
                <a:cs typeface="+mn-cs"/>
              </a:rPr>
              <a:t>Historical fiber cuts have triggered severe internet disruptions, causing significant societal and economic damage.</a:t>
            </a:r>
          </a:p>
          <a:p>
            <a:r>
              <a:rPr lang="en-US" altLang="zh-CN" sz="1200" b="1" i="0" kern="1200" dirty="0">
                <a:solidFill>
                  <a:schemeClr val="tx1"/>
                </a:solidFill>
                <a:effectLst/>
                <a:latin typeface="+mn-lt"/>
                <a:ea typeface="+mn-ea"/>
                <a:cs typeface="+mn-cs"/>
              </a:rPr>
              <a:t>The question is: how do we solve this problem?</a:t>
            </a:r>
            <a:endParaRPr lang="zh-CN" altLang="en-US" dirty="0"/>
          </a:p>
        </p:txBody>
      </p:sp>
      <p:sp>
        <p:nvSpPr>
          <p:cNvPr id="4" name="灯片编号占位符 3"/>
          <p:cNvSpPr>
            <a:spLocks noGrp="1"/>
          </p:cNvSpPr>
          <p:nvPr>
            <p:ph type="sldNum" sz="quarter" idx="5"/>
          </p:nvPr>
        </p:nvSpPr>
        <p:spPr/>
        <p:txBody>
          <a:bodyPr/>
          <a:lstStyle/>
          <a:p>
            <a:fld id="{3F131657-ED51-4C62-86B1-4219F0828E20}" type="slidenum">
              <a:rPr lang="zh-CN" altLang="en-US" smtClean="0"/>
              <a:t>3</a:t>
            </a:fld>
            <a:endParaRPr lang="zh-CN" altLang="en-US"/>
          </a:p>
        </p:txBody>
      </p:sp>
    </p:spTree>
    <p:extLst>
      <p:ext uri="{BB962C8B-B14F-4D97-AF65-F5344CB8AC3E}">
        <p14:creationId xmlns:p14="http://schemas.microsoft.com/office/powerpoint/2010/main" val="305097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state-of-the-art approach published in sigcomm21proposes a two-stage TE model that generates multiple candidate optical restorations offline using random rounding techniques for high-probability failure scenarios and computes the optimal traffic allocation from the candidates for each traffic demand online using LP solver.</a:t>
            </a:r>
            <a:endParaRPr lang="zh-CN" altLang="en-US" dirty="0"/>
          </a:p>
        </p:txBody>
      </p:sp>
      <p:sp>
        <p:nvSpPr>
          <p:cNvPr id="4" name="灯片编号占位符 3"/>
          <p:cNvSpPr>
            <a:spLocks noGrp="1"/>
          </p:cNvSpPr>
          <p:nvPr>
            <p:ph type="sldNum" sz="quarter" idx="5"/>
          </p:nvPr>
        </p:nvSpPr>
        <p:spPr/>
        <p:txBody>
          <a:bodyPr/>
          <a:lstStyle/>
          <a:p>
            <a:fld id="{3F131657-ED51-4C62-86B1-4219F0828E20}" type="slidenum">
              <a:rPr lang="zh-CN" altLang="en-US" smtClean="0"/>
              <a:t>4</a:t>
            </a:fld>
            <a:endParaRPr lang="zh-CN" altLang="en-US"/>
          </a:p>
        </p:txBody>
      </p:sp>
    </p:spTree>
    <p:extLst>
      <p:ext uri="{BB962C8B-B14F-4D97-AF65-F5344CB8AC3E}">
        <p14:creationId xmlns:p14="http://schemas.microsoft.com/office/powerpoint/2010/main" val="309845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we find three limitations of arrow.</a:t>
            </a:r>
          </a:p>
          <a:p>
            <a:r>
              <a:rPr lang="en-US" altLang="zh-CN" dirty="0"/>
              <a:t>First problem is low scalability. When low-probability failures arise, ARROW requires up to 2.3 hours to compute the recovery solution  on an optical topology consisting of 70 nodes.</a:t>
            </a:r>
          </a:p>
          <a:p>
            <a:endParaRPr lang="zh-CN" altLang="en-US" dirty="0"/>
          </a:p>
        </p:txBody>
      </p:sp>
      <p:sp>
        <p:nvSpPr>
          <p:cNvPr id="4" name="灯片编号占位符 3"/>
          <p:cNvSpPr>
            <a:spLocks noGrp="1"/>
          </p:cNvSpPr>
          <p:nvPr>
            <p:ph type="sldNum" sz="quarter" idx="5"/>
          </p:nvPr>
        </p:nvSpPr>
        <p:spPr/>
        <p:txBody>
          <a:bodyPr/>
          <a:lstStyle/>
          <a:p>
            <a:fld id="{3F131657-ED51-4C62-86B1-4219F0828E20}" type="slidenum">
              <a:rPr lang="zh-CN" altLang="en-US" smtClean="0"/>
              <a:t>5</a:t>
            </a:fld>
            <a:endParaRPr lang="zh-CN" altLang="en-US"/>
          </a:p>
        </p:txBody>
      </p:sp>
    </p:spTree>
    <p:extLst>
      <p:ext uri="{BB962C8B-B14F-4D97-AF65-F5344CB8AC3E}">
        <p14:creationId xmlns:p14="http://schemas.microsoft.com/office/powerpoint/2010/main" val="243963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Second problems is implicit optical restoration. Let me take an example. There is a failure scenario in which fiber AD is cut, disrupting two IP links: AC with two wavelengths and AD with two wavelengths. One of ARROW’s candidate solutions assigns two wavelengths to AC and only one wavelength to AD. However, the specific wavelength assignment to which path and which lambda remains unspecified.</a:t>
            </a:r>
            <a:endParaRPr lang="zh-CN" altLang="en-US" dirty="0"/>
          </a:p>
        </p:txBody>
      </p:sp>
      <p:sp>
        <p:nvSpPr>
          <p:cNvPr id="4" name="灯片编号占位符 3"/>
          <p:cNvSpPr>
            <a:spLocks noGrp="1"/>
          </p:cNvSpPr>
          <p:nvPr>
            <p:ph type="sldNum" sz="quarter" idx="5"/>
          </p:nvPr>
        </p:nvSpPr>
        <p:spPr/>
        <p:txBody>
          <a:bodyPr/>
          <a:lstStyle/>
          <a:p>
            <a:fld id="{3F131657-ED51-4C62-86B1-4219F0828E20}" type="slidenum">
              <a:rPr lang="zh-CN" altLang="en-US" smtClean="0"/>
              <a:t>6</a:t>
            </a:fld>
            <a:endParaRPr lang="zh-CN" altLang="en-US"/>
          </a:p>
        </p:txBody>
      </p:sp>
    </p:spTree>
    <p:extLst>
      <p:ext uri="{BB962C8B-B14F-4D97-AF65-F5344CB8AC3E}">
        <p14:creationId xmlns:p14="http://schemas.microsoft.com/office/powerpoint/2010/main" val="2265839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Third problem is limitation of candidate solutions. We derive a practical restoration strategy using an ILP model to get a specific solution based on the results of arrow. And we found in approximately 60% of the evaluated scenarios, fewer than 20 of the 40 candidate solutions could be translated into practical optical-layer configurations on Columbus.</a:t>
            </a:r>
            <a:endParaRPr lang="zh-CN" altLang="en-US" dirty="0"/>
          </a:p>
        </p:txBody>
      </p:sp>
      <p:sp>
        <p:nvSpPr>
          <p:cNvPr id="4" name="灯片编号占位符 3"/>
          <p:cNvSpPr>
            <a:spLocks noGrp="1"/>
          </p:cNvSpPr>
          <p:nvPr>
            <p:ph type="sldNum" sz="quarter" idx="5"/>
          </p:nvPr>
        </p:nvSpPr>
        <p:spPr/>
        <p:txBody>
          <a:bodyPr/>
          <a:lstStyle/>
          <a:p>
            <a:fld id="{3F131657-ED51-4C62-86B1-4219F0828E20}" type="slidenum">
              <a:rPr lang="zh-CN" altLang="en-US" smtClean="0"/>
              <a:t>7</a:t>
            </a:fld>
            <a:endParaRPr lang="zh-CN" altLang="en-US"/>
          </a:p>
        </p:txBody>
      </p:sp>
    </p:spTree>
    <p:extLst>
      <p:ext uri="{BB962C8B-B14F-4D97-AF65-F5344CB8AC3E}">
        <p14:creationId xmlns:p14="http://schemas.microsoft.com/office/powerpoint/2010/main" val="1779048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And all the three limitations is due to the dependence on the accuracy and efficiency of the ILP solver.</a:t>
            </a:r>
            <a:endParaRPr lang="zh-CN" altLang="en-US" dirty="0"/>
          </a:p>
        </p:txBody>
      </p:sp>
      <p:sp>
        <p:nvSpPr>
          <p:cNvPr id="4" name="灯片编号占位符 3"/>
          <p:cNvSpPr>
            <a:spLocks noGrp="1"/>
          </p:cNvSpPr>
          <p:nvPr>
            <p:ph type="sldNum" sz="quarter" idx="5"/>
          </p:nvPr>
        </p:nvSpPr>
        <p:spPr/>
        <p:txBody>
          <a:bodyPr/>
          <a:lstStyle/>
          <a:p>
            <a:fld id="{3F131657-ED51-4C62-86B1-4219F0828E20}" type="slidenum">
              <a:rPr lang="zh-CN" altLang="en-US" smtClean="0"/>
              <a:t>8</a:t>
            </a:fld>
            <a:endParaRPr lang="zh-CN" altLang="en-US"/>
          </a:p>
        </p:txBody>
      </p:sp>
    </p:spTree>
    <p:extLst>
      <p:ext uri="{BB962C8B-B14F-4D97-AF65-F5344CB8AC3E}">
        <p14:creationId xmlns:p14="http://schemas.microsoft.com/office/powerpoint/2010/main" val="1310064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avoid reallocation the traffic using </a:t>
            </a:r>
            <a:r>
              <a:rPr lang="en-US" altLang="zh-CN" dirty="0" err="1"/>
              <a:t>ilp</a:t>
            </a:r>
            <a:r>
              <a:rPr lang="en-US" altLang="zh-CN" dirty="0"/>
              <a:t> solver, we think ML is a good choice. And in the past two years, ml is applied to traffic engineering for multiple scenarios. In addition, based on the learning algorithm, we can further accelerates optical restorations.</a:t>
            </a:r>
            <a:endParaRPr lang="zh-CN" altLang="en-US" dirty="0"/>
          </a:p>
        </p:txBody>
      </p:sp>
      <p:sp>
        <p:nvSpPr>
          <p:cNvPr id="4" name="灯片编号占位符 3"/>
          <p:cNvSpPr>
            <a:spLocks noGrp="1"/>
          </p:cNvSpPr>
          <p:nvPr>
            <p:ph type="sldNum" sz="quarter" idx="5"/>
          </p:nvPr>
        </p:nvSpPr>
        <p:spPr/>
        <p:txBody>
          <a:bodyPr/>
          <a:lstStyle/>
          <a:p>
            <a:fld id="{3F131657-ED51-4C62-86B1-4219F0828E20}" type="slidenum">
              <a:rPr lang="zh-CN" altLang="en-US" smtClean="0"/>
              <a:t>9</a:t>
            </a:fld>
            <a:endParaRPr lang="zh-CN" altLang="en-US"/>
          </a:p>
        </p:txBody>
      </p:sp>
    </p:spTree>
    <p:extLst>
      <p:ext uri="{BB962C8B-B14F-4D97-AF65-F5344CB8AC3E}">
        <p14:creationId xmlns:p14="http://schemas.microsoft.com/office/powerpoint/2010/main" val="4034167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D17B11-CCD8-4EEC-AD7E-F410C1454966}" type="datetimeFigureOut">
              <a:rPr lang="zh-CN" altLang="en-US" smtClean="0"/>
              <a:t>2025/8/7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280508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D17B11-CCD8-4EEC-AD7E-F410C1454966}" type="datetimeFigureOut">
              <a:rPr lang="zh-CN" altLang="en-US" smtClean="0"/>
              <a:t>2025/8/7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257730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D17B11-CCD8-4EEC-AD7E-F410C1454966}" type="datetimeFigureOut">
              <a:rPr lang="zh-CN" altLang="en-US" smtClean="0"/>
              <a:t>2025/8/7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72881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
    <p:spTree>
      <p:nvGrpSpPr>
        <p:cNvPr id="1" name=""/>
        <p:cNvGrpSpPr/>
        <p:nvPr/>
      </p:nvGrpSpPr>
      <p:grpSpPr>
        <a:xfrm>
          <a:off x="0" y="0"/>
          <a:ext cx="0" cy="0"/>
          <a:chOff x="0" y="0"/>
          <a:chExt cx="0" cy="0"/>
        </a:xfrm>
      </p:grpSpPr>
      <p:sp>
        <p:nvSpPr>
          <p:cNvPr id="11" name="作者和日期"/>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350838">
              <a:lnSpc>
                <a:spcPct val="100000"/>
              </a:lnSpc>
              <a:spcBef>
                <a:spcPts val="0"/>
              </a:spcBef>
              <a:buSzTx/>
              <a:buNone/>
              <a:defRPr sz="1530" b="1"/>
            </a:lvl1pPr>
          </a:lstStyle>
          <a:p>
            <a:r>
              <a:t>作者和日期</a:t>
            </a:r>
          </a:p>
        </p:txBody>
      </p:sp>
      <p:sp>
        <p:nvSpPr>
          <p:cNvPr id="12" name="演示文稿标题"/>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演示文稿标题</a:t>
            </a:r>
          </a:p>
        </p:txBody>
      </p:sp>
      <p:sp>
        <p:nvSpPr>
          <p:cNvPr id="13" name="正文级别 1…"/>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演示文稿副标题</a:t>
            </a:r>
          </a:p>
          <a:p>
            <a:pPr lvl="1"/>
            <a:endParaRPr/>
          </a:p>
          <a:p>
            <a:pPr lvl="2"/>
            <a:endParaRPr/>
          </a:p>
          <a:p>
            <a:pPr lvl="3"/>
            <a:endParaRPr/>
          </a:p>
          <a:p>
            <a:pPr lvl="4"/>
            <a:endParaRPr/>
          </a:p>
        </p:txBody>
      </p:sp>
      <p:sp>
        <p:nvSpPr>
          <p:cNvPr id="14" name="幻灯片编号"/>
          <p:cNvSpPr txBox="1">
            <a:spLocks noGrp="1"/>
          </p:cNvSpPr>
          <p:nvPr>
            <p:ph type="sldNum" sz="quarter" idx="2"/>
          </p:nvPr>
        </p:nvSpPr>
        <p:spPr>
          <a:xfrm>
            <a:off x="11834622" y="6540500"/>
            <a:ext cx="184253" cy="187300"/>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42205466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D17B11-CCD8-4EEC-AD7E-F410C1454966}" type="datetimeFigureOut">
              <a:rPr lang="zh-CN" altLang="en-US" smtClean="0"/>
              <a:t>2025/8/7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207401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D17B11-CCD8-4EEC-AD7E-F410C1454966}" type="datetimeFigureOut">
              <a:rPr lang="zh-CN" altLang="en-US" smtClean="0"/>
              <a:t>2025/8/7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340705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D17B11-CCD8-4EEC-AD7E-F410C1454966}" type="datetimeFigureOut">
              <a:rPr lang="zh-CN" altLang="en-US" smtClean="0"/>
              <a:t>2025/8/7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18870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D17B11-CCD8-4EEC-AD7E-F410C1454966}" type="datetimeFigureOut">
              <a:rPr lang="zh-CN" altLang="en-US" smtClean="0"/>
              <a:t>2025/8/7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406808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D17B11-CCD8-4EEC-AD7E-F410C1454966}" type="datetimeFigureOut">
              <a:rPr lang="zh-CN" altLang="en-US" smtClean="0"/>
              <a:t>2025/8/7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4187196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D17B11-CCD8-4EEC-AD7E-F410C1454966}" type="datetimeFigureOut">
              <a:rPr lang="zh-CN" altLang="en-US" smtClean="0"/>
              <a:t>2025/8/7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120056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D17B11-CCD8-4EEC-AD7E-F410C1454966}" type="datetimeFigureOut">
              <a:rPr lang="zh-CN" altLang="en-US" smtClean="0"/>
              <a:t>2025/8/7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315326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D17B11-CCD8-4EEC-AD7E-F410C1454966}" type="datetimeFigureOut">
              <a:rPr lang="zh-CN" altLang="en-US" smtClean="0"/>
              <a:t>2025/8/7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2390041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D17B11-CCD8-4EEC-AD7E-F410C1454966}" type="datetimeFigureOut">
              <a:rPr lang="zh-CN" altLang="en-US" smtClean="0"/>
              <a:t>2025/8/7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2563146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ustomXml" Target="../ink/ink60.xml"/><Relationship Id="rId18" Type="http://schemas.openxmlformats.org/officeDocument/2006/relationships/image" Target="../media/image3901.png"/><Relationship Id="rId3" Type="http://schemas.openxmlformats.org/officeDocument/2006/relationships/customXml" Target="../ink/ink56.xml"/><Relationship Id="rId7" Type="http://schemas.openxmlformats.org/officeDocument/2006/relationships/customXml" Target="../ink/ink57.xml"/><Relationship Id="rId12" Type="http://schemas.openxmlformats.org/officeDocument/2006/relationships/image" Target="../media/image23.png"/><Relationship Id="rId2" Type="http://schemas.openxmlformats.org/officeDocument/2006/relationships/notesSlide" Target="../notesSlides/notesSlide11.xml"/><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customXml" Target="../ink/ink59.xml"/><Relationship Id="rId10" Type="http://schemas.openxmlformats.org/officeDocument/2006/relationships/image" Target="../media/image22.png"/><Relationship Id="rId19" Type="http://schemas.openxmlformats.org/officeDocument/2006/relationships/customXml" Target="../ink/ink61.xml"/><Relationship Id="rId9" Type="http://schemas.openxmlformats.org/officeDocument/2006/relationships/customXml" Target="../ink/ink58.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ustomXml" Target="../ink/ink62.xml"/><Relationship Id="rId21" Type="http://schemas.openxmlformats.org/officeDocument/2006/relationships/image" Target="../media/image27.png"/><Relationship Id="rId7" Type="http://schemas.openxmlformats.org/officeDocument/2006/relationships/customXml" Target="../ink/ink64.xml"/><Relationship Id="rId2" Type="http://schemas.openxmlformats.org/officeDocument/2006/relationships/notesSlide" Target="../notesSlides/notesSlide12.xml"/><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customXml" Target="../ink/ink66.xml"/><Relationship Id="rId24" Type="http://schemas.openxmlformats.org/officeDocument/2006/relationships/image" Target="../media/image30.svg"/><Relationship Id="rId5" Type="http://schemas.openxmlformats.org/officeDocument/2006/relationships/customXml" Target="../ink/ink63.xml"/><Relationship Id="rId23"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customXml" Target="../ink/ink65.xml"/><Relationship Id="rId22" Type="http://schemas.openxmlformats.org/officeDocument/2006/relationships/image" Target="../media/image28.sv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26" Type="http://schemas.openxmlformats.org/officeDocument/2006/relationships/customXml" Target="../ink/ink73.xml"/><Relationship Id="rId3" Type="http://schemas.openxmlformats.org/officeDocument/2006/relationships/customXml" Target="../ink/ink67.xml"/><Relationship Id="rId21" Type="http://schemas.openxmlformats.org/officeDocument/2006/relationships/image" Target="../media/image27.png"/><Relationship Id="rId7" Type="http://schemas.openxmlformats.org/officeDocument/2006/relationships/customXml" Target="../ink/ink69.xml"/><Relationship Id="rId25" Type="http://schemas.openxmlformats.org/officeDocument/2006/relationships/customXml" Target="../ink/ink72.xml"/><Relationship Id="rId2" Type="http://schemas.openxmlformats.org/officeDocument/2006/relationships/notesSlide" Target="../notesSlides/notesSlide13.xml"/><Relationship Id="rId20" Type="http://schemas.openxmlformats.org/officeDocument/2006/relationships/image" Target="../media/image24.png"/><Relationship Id="rId29" Type="http://schemas.openxmlformats.org/officeDocument/2006/relationships/customXml" Target="../ink/ink76.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customXml" Target="../ink/ink71.xml"/><Relationship Id="rId24" Type="http://schemas.openxmlformats.org/officeDocument/2006/relationships/image" Target="../media/image30.svg"/><Relationship Id="rId5" Type="http://schemas.openxmlformats.org/officeDocument/2006/relationships/customXml" Target="../ink/ink68.xml"/><Relationship Id="rId23" Type="http://schemas.openxmlformats.org/officeDocument/2006/relationships/image" Target="../media/image29.png"/><Relationship Id="rId28" Type="http://schemas.openxmlformats.org/officeDocument/2006/relationships/customXml" Target="../ink/ink75.xml"/><Relationship Id="rId10"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customXml" Target="../ink/ink70.xml"/><Relationship Id="rId22" Type="http://schemas.openxmlformats.org/officeDocument/2006/relationships/image" Target="../media/image28.svg"/><Relationship Id="rId27" Type="http://schemas.openxmlformats.org/officeDocument/2006/relationships/customXml" Target="../ink/ink74.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26" Type="http://schemas.openxmlformats.org/officeDocument/2006/relationships/customXml" Target="../ink/ink83.xml"/><Relationship Id="rId3" Type="http://schemas.openxmlformats.org/officeDocument/2006/relationships/customXml" Target="../ink/ink77.xml"/><Relationship Id="rId21" Type="http://schemas.openxmlformats.org/officeDocument/2006/relationships/image" Target="../media/image27.png"/><Relationship Id="rId7" Type="http://schemas.openxmlformats.org/officeDocument/2006/relationships/customXml" Target="../ink/ink79.xml"/><Relationship Id="rId25" Type="http://schemas.openxmlformats.org/officeDocument/2006/relationships/customXml" Target="../ink/ink82.xml"/><Relationship Id="rId2" Type="http://schemas.openxmlformats.org/officeDocument/2006/relationships/notesSlide" Target="../notesSlides/notesSlide14.xml"/><Relationship Id="rId20" Type="http://schemas.openxmlformats.org/officeDocument/2006/relationships/image" Target="../media/image24.png"/><Relationship Id="rId29" Type="http://schemas.openxmlformats.org/officeDocument/2006/relationships/customXml" Target="../ink/ink86.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customXml" Target="../ink/ink81.xml"/><Relationship Id="rId24" Type="http://schemas.openxmlformats.org/officeDocument/2006/relationships/image" Target="../media/image30.svg"/><Relationship Id="rId5" Type="http://schemas.openxmlformats.org/officeDocument/2006/relationships/customXml" Target="../ink/ink78.xml"/><Relationship Id="rId23" Type="http://schemas.openxmlformats.org/officeDocument/2006/relationships/image" Target="../media/image29.png"/><Relationship Id="rId28" Type="http://schemas.openxmlformats.org/officeDocument/2006/relationships/customXml" Target="../ink/ink85.xml"/><Relationship Id="rId10"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customXml" Target="../ink/ink80.xml"/><Relationship Id="rId22" Type="http://schemas.openxmlformats.org/officeDocument/2006/relationships/image" Target="../media/image28.svg"/><Relationship Id="rId27" Type="http://schemas.openxmlformats.org/officeDocument/2006/relationships/customXml" Target="../ink/ink84.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26" Type="http://schemas.openxmlformats.org/officeDocument/2006/relationships/customXml" Target="../ink/ink93.xml"/><Relationship Id="rId3" Type="http://schemas.openxmlformats.org/officeDocument/2006/relationships/customXml" Target="../ink/ink87.xml"/><Relationship Id="rId21" Type="http://schemas.openxmlformats.org/officeDocument/2006/relationships/image" Target="../media/image27.png"/><Relationship Id="rId7" Type="http://schemas.openxmlformats.org/officeDocument/2006/relationships/customXml" Target="../ink/ink89.xml"/><Relationship Id="rId25" Type="http://schemas.openxmlformats.org/officeDocument/2006/relationships/customXml" Target="../ink/ink92.xml"/><Relationship Id="rId2" Type="http://schemas.openxmlformats.org/officeDocument/2006/relationships/notesSlide" Target="../notesSlides/notesSlide15.xml"/><Relationship Id="rId20" Type="http://schemas.openxmlformats.org/officeDocument/2006/relationships/image" Target="../media/image24.png"/><Relationship Id="rId29" Type="http://schemas.openxmlformats.org/officeDocument/2006/relationships/customXml" Target="../ink/ink96.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customXml" Target="../ink/ink91.xml"/><Relationship Id="rId24" Type="http://schemas.openxmlformats.org/officeDocument/2006/relationships/image" Target="../media/image30.svg"/><Relationship Id="rId5" Type="http://schemas.openxmlformats.org/officeDocument/2006/relationships/customXml" Target="../ink/ink88.xml"/><Relationship Id="rId23" Type="http://schemas.openxmlformats.org/officeDocument/2006/relationships/image" Target="../media/image29.png"/><Relationship Id="rId28" Type="http://schemas.openxmlformats.org/officeDocument/2006/relationships/customXml" Target="../ink/ink95.xml"/><Relationship Id="rId10"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customXml" Target="../ink/ink90.xml"/><Relationship Id="rId22" Type="http://schemas.openxmlformats.org/officeDocument/2006/relationships/image" Target="../media/image28.svg"/><Relationship Id="rId27" Type="http://schemas.openxmlformats.org/officeDocument/2006/relationships/customXml" Target="../ink/ink94.xml"/></Relationships>
</file>

<file path=ppt/slides/_rels/slide16.xml.rels><?xml version="1.0" encoding="UTF-8" standalone="yes"?>
<Relationships xmlns="http://schemas.openxmlformats.org/package/2006/relationships"><Relationship Id="rId26" Type="http://schemas.openxmlformats.org/officeDocument/2006/relationships/customXml" Target="../ink/ink107.xml"/><Relationship Id="rId39" Type="http://schemas.openxmlformats.org/officeDocument/2006/relationships/customXml" Target="../ink/ink120.xml"/><Relationship Id="rId21" Type="http://schemas.openxmlformats.org/officeDocument/2006/relationships/customXml" Target="../ink/ink102.xml"/><Relationship Id="rId34" Type="http://schemas.openxmlformats.org/officeDocument/2006/relationships/customXml" Target="../ink/ink115.xml"/><Relationship Id="rId42" Type="http://schemas.openxmlformats.org/officeDocument/2006/relationships/customXml" Target="../ink/ink123.xml"/><Relationship Id="rId7" Type="http://schemas.openxmlformats.org/officeDocument/2006/relationships/customXml" Target="../ink/ink99.xml"/><Relationship Id="rId25" Type="http://schemas.openxmlformats.org/officeDocument/2006/relationships/customXml" Target="../ink/ink106.xml"/><Relationship Id="rId33" Type="http://schemas.openxmlformats.org/officeDocument/2006/relationships/customXml" Target="../ink/ink114.xml"/><Relationship Id="rId38" Type="http://schemas.openxmlformats.org/officeDocument/2006/relationships/customXml" Target="../ink/ink119.xml"/><Relationship Id="rId2" Type="http://schemas.openxmlformats.org/officeDocument/2006/relationships/notesSlide" Target="../notesSlides/notesSlide16.xml"/><Relationship Id="rId20" Type="http://schemas.openxmlformats.org/officeDocument/2006/relationships/image" Target="../media/image24.png"/><Relationship Id="rId29" Type="http://schemas.openxmlformats.org/officeDocument/2006/relationships/customXml" Target="../ink/ink110.xml"/><Relationship Id="rId41" Type="http://schemas.openxmlformats.org/officeDocument/2006/relationships/customXml" Target="../ink/ink122.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customXml" Target="../ink/ink101.xml"/><Relationship Id="rId24" Type="http://schemas.openxmlformats.org/officeDocument/2006/relationships/customXml" Target="../ink/ink105.xml"/><Relationship Id="rId32" Type="http://schemas.openxmlformats.org/officeDocument/2006/relationships/customXml" Target="../ink/ink113.xml"/><Relationship Id="rId37" Type="http://schemas.openxmlformats.org/officeDocument/2006/relationships/customXml" Target="../ink/ink118.xml"/><Relationship Id="rId40" Type="http://schemas.openxmlformats.org/officeDocument/2006/relationships/customXml" Target="../ink/ink121.xml"/><Relationship Id="rId45" Type="http://schemas.openxmlformats.org/officeDocument/2006/relationships/customXml" Target="../ink/ink126.xml"/><Relationship Id="rId5" Type="http://schemas.openxmlformats.org/officeDocument/2006/relationships/customXml" Target="../ink/ink98.xml"/><Relationship Id="rId23" Type="http://schemas.openxmlformats.org/officeDocument/2006/relationships/customXml" Target="../ink/ink104.xml"/><Relationship Id="rId28" Type="http://schemas.openxmlformats.org/officeDocument/2006/relationships/customXml" Target="../ink/ink109.xml"/><Relationship Id="rId36" Type="http://schemas.openxmlformats.org/officeDocument/2006/relationships/customXml" Target="../ink/ink117.xml"/><Relationship Id="rId10" Type="http://schemas.openxmlformats.org/officeDocument/2006/relationships/image" Target="../media/image33.png"/><Relationship Id="rId31" Type="http://schemas.openxmlformats.org/officeDocument/2006/relationships/customXml" Target="../ink/ink112.xml"/><Relationship Id="rId44" Type="http://schemas.openxmlformats.org/officeDocument/2006/relationships/customXml" Target="../ink/ink125.xml"/><Relationship Id="rId4" Type="http://schemas.openxmlformats.org/officeDocument/2006/relationships/image" Target="../media/image18.png"/><Relationship Id="rId9" Type="http://schemas.openxmlformats.org/officeDocument/2006/relationships/customXml" Target="../ink/ink100.xml"/><Relationship Id="rId22" Type="http://schemas.openxmlformats.org/officeDocument/2006/relationships/customXml" Target="../ink/ink103.xml"/><Relationship Id="rId27" Type="http://schemas.openxmlformats.org/officeDocument/2006/relationships/customXml" Target="../ink/ink108.xml"/><Relationship Id="rId30" Type="http://schemas.openxmlformats.org/officeDocument/2006/relationships/customXml" Target="../ink/ink111.xml"/><Relationship Id="rId35" Type="http://schemas.openxmlformats.org/officeDocument/2006/relationships/customXml" Target="../ink/ink116.xml"/><Relationship Id="rId43" Type="http://schemas.openxmlformats.org/officeDocument/2006/relationships/customXml" Target="../ink/ink124.xml"/><Relationship Id="rId8" Type="http://schemas.openxmlformats.org/officeDocument/2006/relationships/image" Target="../media/image32.png"/><Relationship Id="rId3" Type="http://schemas.openxmlformats.org/officeDocument/2006/relationships/customXml" Target="../ink/ink97.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ustomXml" Target="../ink/ink127.xml"/><Relationship Id="rId7" Type="http://schemas.openxmlformats.org/officeDocument/2006/relationships/customXml" Target="../ink/ink129.xml"/><Relationship Id="rId2" Type="http://schemas.openxmlformats.org/officeDocument/2006/relationships/notesSlide" Target="../notesSlides/notesSlide17.xml"/><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customXml" Target="../ink/ink131.xml"/><Relationship Id="rId5" Type="http://schemas.openxmlformats.org/officeDocument/2006/relationships/customXml" Target="../ink/ink128.xml"/><Relationship Id="rId10"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customXml" Target="../ink/ink1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skyhinews.com/news/verizon-network-disruption-impacts-customers-across-county/#:~:text=A%20representative%20with%20Verizon%20said%20in%20an%20email,working%20with%20the%20vendor%20to%20resolve%20the%20issue." TargetMode="Externa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alaskasnewssource.com/2024/05/30/fiber-cut-oregon-leads-internet-disruptions-alaska/" TargetMode="External"/><Relationship Id="rId4" Type="http://schemas.openxmlformats.org/officeDocument/2006/relationships/hyperlink" Target="https://www.cnbc.com/2024/04/18/911-outages-in-4-states-leave-millions-without-way-to-call-authorities.html#:~:text=Law%20enforcement%20agencies%20across%20four%20states%20were%20left,saw%20millions%20unable%20to%20contact%20authorities%20late%20Wednesday."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1" Type="http://schemas.openxmlformats.org/officeDocument/2006/relationships/customXml" Target="../ink/ink8.xml"/><Relationship Id="rId42" Type="http://schemas.openxmlformats.org/officeDocument/2006/relationships/customXml" Target="../ink/ink15.xml"/><Relationship Id="rId47" Type="http://schemas.openxmlformats.org/officeDocument/2006/relationships/customXml" Target="../ink/ink20.xml"/><Relationship Id="rId63" Type="http://schemas.openxmlformats.org/officeDocument/2006/relationships/customXml" Target="../ink/ink29.xml"/><Relationship Id="rId68" Type="http://schemas.openxmlformats.org/officeDocument/2006/relationships/customXml" Target="../ink/ink34.xml"/><Relationship Id="rId84" Type="http://schemas.openxmlformats.org/officeDocument/2006/relationships/customXml" Target="../ink/ink49.xml"/><Relationship Id="rId2" Type="http://schemas.openxmlformats.org/officeDocument/2006/relationships/notesSlide" Target="../notesSlides/notesSlide4.xml"/><Relationship Id="rId16" Type="http://schemas.openxmlformats.org/officeDocument/2006/relationships/image" Target="../media/image380.png"/><Relationship Id="rId29" Type="http://schemas.openxmlformats.org/officeDocument/2006/relationships/image" Target="../media/image41.png"/><Relationship Id="rId11" Type="http://schemas.openxmlformats.org/officeDocument/2006/relationships/customXml" Target="../ink/ink3.xml"/><Relationship Id="rId32" Type="http://schemas.openxmlformats.org/officeDocument/2006/relationships/customXml" Target="../ink/ink10.xml"/><Relationship Id="rId37" Type="http://schemas.openxmlformats.org/officeDocument/2006/relationships/image" Target="../media/image590.png"/><Relationship Id="rId40" Type="http://schemas.openxmlformats.org/officeDocument/2006/relationships/customXml" Target="../ink/ink14.xml"/><Relationship Id="rId45" Type="http://schemas.openxmlformats.org/officeDocument/2006/relationships/customXml" Target="../ink/ink18.xml"/><Relationship Id="rId53" Type="http://schemas.openxmlformats.org/officeDocument/2006/relationships/customXml" Target="../ink/ink24.xml"/><Relationship Id="rId58" Type="http://schemas.openxmlformats.org/officeDocument/2006/relationships/image" Target="../media/image3800.png"/><Relationship Id="rId66" Type="http://schemas.openxmlformats.org/officeDocument/2006/relationships/customXml" Target="../ink/ink32.xml"/><Relationship Id="rId74" Type="http://schemas.openxmlformats.org/officeDocument/2006/relationships/customXml" Target="../ink/ink39.xml"/><Relationship Id="rId79" Type="http://schemas.openxmlformats.org/officeDocument/2006/relationships/customXml" Target="../ink/ink44.xml"/><Relationship Id="rId61" Type="http://schemas.openxmlformats.org/officeDocument/2006/relationships/customXml" Target="../ink/ink28.xml"/><Relationship Id="rId82" Type="http://schemas.openxmlformats.org/officeDocument/2006/relationships/customXml" Target="../ink/ink47.xml"/><Relationship Id="rId19" Type="http://schemas.openxmlformats.org/officeDocument/2006/relationships/customXml" Target="../ink/ink7.xml"/><Relationship Id="rId14" Type="http://schemas.openxmlformats.org/officeDocument/2006/relationships/image" Target="../media/image371.png"/><Relationship Id="rId30" Type="http://schemas.openxmlformats.org/officeDocument/2006/relationships/customXml" Target="../ink/ink9.xml"/><Relationship Id="rId35" Type="http://schemas.openxmlformats.org/officeDocument/2006/relationships/image" Target="../media/image570.png"/><Relationship Id="rId43" Type="http://schemas.openxmlformats.org/officeDocument/2006/relationships/customXml" Target="../ink/ink16.xml"/><Relationship Id="rId48" Type="http://schemas.openxmlformats.org/officeDocument/2006/relationships/customXml" Target="../ink/ink21.xml"/><Relationship Id="rId56" Type="http://schemas.openxmlformats.org/officeDocument/2006/relationships/image" Target="../media/image3710.png"/><Relationship Id="rId64" Type="http://schemas.openxmlformats.org/officeDocument/2006/relationships/customXml" Target="../ink/ink30.xml"/><Relationship Id="rId69" Type="http://schemas.openxmlformats.org/officeDocument/2006/relationships/customXml" Target="../ink/ink35.xml"/><Relationship Id="rId77" Type="http://schemas.openxmlformats.org/officeDocument/2006/relationships/customXml" Target="../ink/ink42.xml"/><Relationship Id="rId8" Type="http://schemas.openxmlformats.org/officeDocument/2006/relationships/image" Target="../media/image340.png"/><Relationship Id="rId51" Type="http://schemas.openxmlformats.org/officeDocument/2006/relationships/customXml" Target="../ink/ink23.xml"/><Relationship Id="rId72" Type="http://schemas.openxmlformats.org/officeDocument/2006/relationships/image" Target="../media/image60.png"/><Relationship Id="rId80" Type="http://schemas.openxmlformats.org/officeDocument/2006/relationships/customXml" Target="../ink/ink45.xml"/><Relationship Id="rId3" Type="http://schemas.openxmlformats.org/officeDocument/2006/relationships/image" Target="../media/image10.png"/><Relationship Id="rId12" Type="http://schemas.openxmlformats.org/officeDocument/2006/relationships/image" Target="../media/image360.png"/><Relationship Id="rId17" Type="http://schemas.openxmlformats.org/officeDocument/2006/relationships/customXml" Target="../ink/ink6.xml"/><Relationship Id="rId33" Type="http://schemas.openxmlformats.org/officeDocument/2006/relationships/image" Target="../media/image490.png"/><Relationship Id="rId38" Type="http://schemas.openxmlformats.org/officeDocument/2006/relationships/customXml" Target="../ink/ink13.xml"/><Relationship Id="rId46" Type="http://schemas.openxmlformats.org/officeDocument/2006/relationships/customXml" Target="../ink/ink19.xml"/><Relationship Id="rId59" Type="http://schemas.openxmlformats.org/officeDocument/2006/relationships/customXml" Target="../ink/ink27.xml"/><Relationship Id="rId67" Type="http://schemas.openxmlformats.org/officeDocument/2006/relationships/customXml" Target="../ink/ink33.xml"/><Relationship Id="rId20" Type="http://schemas.openxmlformats.org/officeDocument/2006/relationships/image" Target="../media/image400.png"/><Relationship Id="rId41" Type="http://schemas.openxmlformats.org/officeDocument/2006/relationships/image" Target="../media/image660.png"/><Relationship Id="rId54" Type="http://schemas.openxmlformats.org/officeDocument/2006/relationships/image" Target="../media/image3600.png"/><Relationship Id="rId62" Type="http://schemas.openxmlformats.org/officeDocument/2006/relationships/image" Target="../media/image4000.png"/><Relationship Id="rId70" Type="http://schemas.openxmlformats.org/officeDocument/2006/relationships/customXml" Target="../ink/ink36.xml"/><Relationship Id="rId75" Type="http://schemas.openxmlformats.org/officeDocument/2006/relationships/customXml" Target="../ink/ink40.xml"/><Relationship Id="rId83" Type="http://schemas.openxmlformats.org/officeDocument/2006/relationships/customXml" Target="../ink/ink48.xml"/><Relationship Id="rId1" Type="http://schemas.openxmlformats.org/officeDocument/2006/relationships/slideLayout" Target="../slideLayouts/slideLayout2.xml"/><Relationship Id="rId15" Type="http://schemas.openxmlformats.org/officeDocument/2006/relationships/customXml" Target="../ink/ink5.xml"/><Relationship Id="rId36" Type="http://schemas.openxmlformats.org/officeDocument/2006/relationships/customXml" Target="../ink/ink12.xml"/><Relationship Id="rId49" Type="http://schemas.openxmlformats.org/officeDocument/2006/relationships/customXml" Target="../ink/ink22.xml"/><Relationship Id="rId57" Type="http://schemas.openxmlformats.org/officeDocument/2006/relationships/customXml" Target="../ink/ink26.xml"/><Relationship Id="rId10" Type="http://schemas.openxmlformats.org/officeDocument/2006/relationships/image" Target="../media/image350.png"/><Relationship Id="rId31" Type="http://schemas.openxmlformats.org/officeDocument/2006/relationships/image" Target="../media/image480.png"/><Relationship Id="rId44" Type="http://schemas.openxmlformats.org/officeDocument/2006/relationships/customXml" Target="../ink/ink17.xml"/><Relationship Id="rId52" Type="http://schemas.openxmlformats.org/officeDocument/2006/relationships/image" Target="../media/image3500.png"/><Relationship Id="rId60" Type="http://schemas.openxmlformats.org/officeDocument/2006/relationships/image" Target="../media/image3900.png"/><Relationship Id="rId65" Type="http://schemas.openxmlformats.org/officeDocument/2006/relationships/customXml" Target="../ink/ink31.xml"/><Relationship Id="rId73" Type="http://schemas.openxmlformats.org/officeDocument/2006/relationships/customXml" Target="../ink/ink38.xml"/><Relationship Id="rId78" Type="http://schemas.openxmlformats.org/officeDocument/2006/relationships/customXml" Target="../ink/ink43.xml"/><Relationship Id="rId81" Type="http://schemas.openxmlformats.org/officeDocument/2006/relationships/customXml" Target="../ink/ink46.xml"/><Relationship Id="rId4" Type="http://schemas.openxmlformats.org/officeDocument/2006/relationships/customXml" Target="../ink/ink1.xml"/><Relationship Id="rId9" Type="http://schemas.openxmlformats.org/officeDocument/2006/relationships/customXml" Target="../ink/ink2.xml"/><Relationship Id="rId13" Type="http://schemas.openxmlformats.org/officeDocument/2006/relationships/customXml" Target="../ink/ink4.xml"/><Relationship Id="rId18" Type="http://schemas.openxmlformats.org/officeDocument/2006/relationships/image" Target="../media/image390.png"/><Relationship Id="rId39" Type="http://schemas.openxmlformats.org/officeDocument/2006/relationships/image" Target="../media/image650.png"/><Relationship Id="rId34" Type="http://schemas.openxmlformats.org/officeDocument/2006/relationships/customXml" Target="../ink/ink11.xml"/><Relationship Id="rId50" Type="http://schemas.openxmlformats.org/officeDocument/2006/relationships/image" Target="../media/image3400.png"/><Relationship Id="rId55" Type="http://schemas.openxmlformats.org/officeDocument/2006/relationships/customXml" Target="../ink/ink25.xml"/><Relationship Id="rId76" Type="http://schemas.openxmlformats.org/officeDocument/2006/relationships/customXml" Target="../ink/ink41.xml"/><Relationship Id="rId71" Type="http://schemas.openxmlformats.org/officeDocument/2006/relationships/customXml" Target="../ink/ink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customXml" Target="../ink/ink55.xml"/><Relationship Id="rId3" Type="http://schemas.openxmlformats.org/officeDocument/2006/relationships/customXml" Target="../ink/ink50.xml"/><Relationship Id="rId7" Type="http://schemas.openxmlformats.org/officeDocument/2006/relationships/customXml" Target="../ink/ink52.xml"/><Relationship Id="rId12" Type="http://schemas.openxmlformats.org/officeDocument/2006/relationships/image" Target="../media/image50.png"/><Relationship Id="rId17" Type="http://schemas.openxmlformats.org/officeDocument/2006/relationships/image" Target="../media/image13.png"/><Relationship Id="rId2" Type="http://schemas.openxmlformats.org/officeDocument/2006/relationships/notesSlide" Target="../notesSlides/notesSlide6.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customXml" Target="../ink/ink54.xml"/><Relationship Id="rId5" Type="http://schemas.openxmlformats.org/officeDocument/2006/relationships/customXml" Target="../ink/ink51.xml"/><Relationship Id="rId15" Type="http://schemas.openxmlformats.org/officeDocument/2006/relationships/image" Target="../media/image11.png"/><Relationship Id="rId10" Type="http://schemas.openxmlformats.org/officeDocument/2006/relationships/image" Target="../media/image40.png"/><Relationship Id="rId4" Type="http://schemas.openxmlformats.org/officeDocument/2006/relationships/image" Target="../media/image1.png"/><Relationship Id="rId9" Type="http://schemas.openxmlformats.org/officeDocument/2006/relationships/customXml" Target="../ink/ink53.xml"/><Relationship Id="rId1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4148" y="1054363"/>
            <a:ext cx="11972774" cy="1670951"/>
          </a:xfrm>
        </p:spPr>
        <p:txBody>
          <a:bodyPr vert="horz" lIns="91440" tIns="45720" rIns="91440" bIns="45720" rtlCol="0" anchor="b">
            <a:noAutofit/>
          </a:bodyPr>
          <a:lstStyle/>
          <a:p>
            <a:r>
              <a:rPr lang="en-US" altLang="zh-CN" sz="5400" dirty="0"/>
              <a:t>Toward Scalable Learning-Based Optical Restoration</a:t>
            </a:r>
            <a:endParaRPr lang="en-US" altLang="zh-CN" sz="5400" dirty="0">
              <a:latin typeface="Calibri"/>
              <a:ea typeface="宋体"/>
              <a:cs typeface="Calibri"/>
            </a:endParaRPr>
          </a:p>
        </p:txBody>
      </p:sp>
      <p:sp>
        <p:nvSpPr>
          <p:cNvPr id="5" name="Yao Wang, Kexin Yu, Ziyi Wang, Kaiqiang Hu, Haizhou Du, Qiao Xiang,…">
            <a:extLst>
              <a:ext uri="{FF2B5EF4-FFF2-40B4-BE49-F238E27FC236}">
                <a16:creationId xmlns:a16="http://schemas.microsoft.com/office/drawing/2014/main" id="{F785AEA9-49D5-EF50-1186-F565DF92D9E7}"/>
              </a:ext>
            </a:extLst>
          </p:cNvPr>
          <p:cNvSpPr txBox="1">
            <a:spLocks noGrp="1"/>
          </p:cNvSpPr>
          <p:nvPr/>
        </p:nvSpPr>
        <p:spPr>
          <a:xfrm>
            <a:off x="391489" y="2881149"/>
            <a:ext cx="11409019" cy="2156793"/>
          </a:xfrm>
          <a:prstGeom prst="rect">
            <a:avLst/>
          </a:prstGeom>
          <a:ln w="12700">
            <a:miter lim="400000"/>
          </a:ln>
        </p:spPr>
        <p:txBody>
          <a:bodyPr lIns="50800" tIns="50800" rIns="50800" bIns="50800" anchor="t">
            <a:normAutofit/>
          </a:bodyPr>
          <a:lstStyle>
            <a:lvl1pPr marL="0" marR="0" indent="0" algn="l" defTabSz="825500" rtl="0" latinLnBrk="0">
              <a:lnSpc>
                <a:spcPct val="100000"/>
              </a:lnSpc>
              <a:spcBef>
                <a:spcPts val="0"/>
              </a:spcBef>
              <a:spcAft>
                <a:spcPts val="0"/>
              </a:spcAft>
              <a:buClrTx/>
              <a:buSzTx/>
              <a:buFontTx/>
              <a:buNone/>
              <a:defRPr sz="5500" b="1" i="0" u="none" strike="noStrike" cap="none" spc="0" baseline="0">
                <a:solidFill>
                  <a:srgbClr val="000000"/>
                </a:solidFill>
                <a:uFillTx/>
                <a:latin typeface="+mn-lt"/>
                <a:ea typeface="+mn-ea"/>
                <a:cs typeface="+mn-cs"/>
                <a:sym typeface="Helvetica Neue" panose="02000503000000020004"/>
              </a:defRPr>
            </a:lvl1pPr>
            <a:lvl2pPr marL="0" marR="0" indent="457200" algn="l" defTabSz="825500" rtl="0" latinLnBrk="0">
              <a:lnSpc>
                <a:spcPct val="100000"/>
              </a:lnSpc>
              <a:spcBef>
                <a:spcPts val="0"/>
              </a:spcBef>
              <a:spcAft>
                <a:spcPts val="0"/>
              </a:spcAft>
              <a:buClrTx/>
              <a:buSzTx/>
              <a:buFontTx/>
              <a:buNone/>
              <a:defRPr sz="5500" b="1" i="0" u="none" strike="noStrike" cap="none" spc="0" baseline="0">
                <a:solidFill>
                  <a:srgbClr val="000000"/>
                </a:solidFill>
                <a:uFillTx/>
                <a:latin typeface="+mn-lt"/>
                <a:ea typeface="+mn-ea"/>
                <a:cs typeface="+mn-cs"/>
                <a:sym typeface="Helvetica Neue" panose="02000503000000020004"/>
              </a:defRPr>
            </a:lvl2pPr>
            <a:lvl3pPr marL="0" marR="0" indent="914400" algn="l" defTabSz="825500" rtl="0" latinLnBrk="0">
              <a:lnSpc>
                <a:spcPct val="100000"/>
              </a:lnSpc>
              <a:spcBef>
                <a:spcPts val="0"/>
              </a:spcBef>
              <a:spcAft>
                <a:spcPts val="0"/>
              </a:spcAft>
              <a:buClrTx/>
              <a:buSzTx/>
              <a:buFontTx/>
              <a:buNone/>
              <a:defRPr sz="5500" b="1" i="0" u="none" strike="noStrike" cap="none" spc="0" baseline="0">
                <a:solidFill>
                  <a:srgbClr val="000000"/>
                </a:solidFill>
                <a:uFillTx/>
                <a:latin typeface="+mn-lt"/>
                <a:ea typeface="+mn-ea"/>
                <a:cs typeface="+mn-cs"/>
                <a:sym typeface="Helvetica Neue" panose="02000503000000020004"/>
              </a:defRPr>
            </a:lvl3pPr>
            <a:lvl4pPr marL="0" marR="0" indent="1371600" algn="l" defTabSz="825500" rtl="0" latinLnBrk="0">
              <a:lnSpc>
                <a:spcPct val="100000"/>
              </a:lnSpc>
              <a:spcBef>
                <a:spcPts val="0"/>
              </a:spcBef>
              <a:spcAft>
                <a:spcPts val="0"/>
              </a:spcAft>
              <a:buClrTx/>
              <a:buSzTx/>
              <a:buFontTx/>
              <a:buNone/>
              <a:defRPr sz="5500" b="1" i="0" u="none" strike="noStrike" cap="none" spc="0" baseline="0">
                <a:solidFill>
                  <a:srgbClr val="000000"/>
                </a:solidFill>
                <a:uFillTx/>
                <a:latin typeface="+mn-lt"/>
                <a:ea typeface="+mn-ea"/>
                <a:cs typeface="+mn-cs"/>
                <a:sym typeface="Helvetica Neue" panose="02000503000000020004"/>
              </a:defRPr>
            </a:lvl4pPr>
            <a:lvl5pPr marL="0" marR="0" indent="1828800" algn="l" defTabSz="825500" rtl="0" latinLnBrk="0">
              <a:lnSpc>
                <a:spcPct val="100000"/>
              </a:lnSpc>
              <a:spcBef>
                <a:spcPts val="0"/>
              </a:spcBef>
              <a:spcAft>
                <a:spcPts val="0"/>
              </a:spcAft>
              <a:buClrTx/>
              <a:buSzTx/>
              <a:buFontTx/>
              <a:buNone/>
              <a:defRPr sz="5500" b="1" i="0" u="none" strike="noStrike" cap="none" spc="0" baseline="0">
                <a:solidFill>
                  <a:srgbClr val="000000"/>
                </a:solidFill>
                <a:uFillTx/>
                <a:latin typeface="+mn-lt"/>
                <a:ea typeface="+mn-ea"/>
                <a:cs typeface="+mn-cs"/>
                <a:sym typeface="Helvetica Neue" panose="02000503000000020004"/>
              </a:defRPr>
            </a:lvl5pPr>
            <a:lvl6pPr marL="36576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panose="02000503000000020004"/>
              </a:defRPr>
            </a:lvl6pPr>
            <a:lvl7pPr marL="42672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panose="02000503000000020004"/>
              </a:defRPr>
            </a:lvl7pPr>
            <a:lvl8pPr marL="48768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panose="02000503000000020004"/>
              </a:defRPr>
            </a:lvl8pPr>
            <a:lvl9pPr marL="5486400" marR="0" indent="-609600" algn="l" defTabSz="2438400"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panose="02000503000000020004"/>
              </a:defRPr>
            </a:lvl9pPr>
          </a:lstStyle>
          <a:p>
            <a:pPr algn="ctr">
              <a:defRPr>
                <a:solidFill>
                  <a:srgbClr val="929292"/>
                </a:solidFill>
                <a:latin typeface="Times New Roman" panose="02020503050405090304"/>
                <a:ea typeface="Times New Roman" panose="02020503050405090304"/>
                <a:cs typeface="Times New Roman" panose="02020503050405090304"/>
                <a:sym typeface="Times New Roman" panose="02020503050405090304"/>
              </a:defRPr>
            </a:pPr>
            <a:r>
              <a:rPr lang="en-US" sz="2400" dirty="0" err="1">
                <a:solidFill>
                  <a:schemeClr val="tx1"/>
                </a:solidFill>
                <a:latin typeface="Calibri"/>
              </a:rPr>
              <a:t>S</a:t>
            </a:r>
            <a:r>
              <a:rPr lang="en-US" altLang="zh-CN" sz="2400" dirty="0" err="1">
                <a:solidFill>
                  <a:schemeClr val="tx1"/>
                </a:solidFill>
                <a:latin typeface="Calibri"/>
              </a:rPr>
              <a:t>iyong</a:t>
            </a:r>
            <a:r>
              <a:rPr lang="en-US" altLang="zh-CN" sz="2400" dirty="0">
                <a:solidFill>
                  <a:schemeClr val="tx1"/>
                </a:solidFill>
                <a:latin typeface="Calibri"/>
              </a:rPr>
              <a:t> Huang</a:t>
            </a:r>
            <a:r>
              <a:rPr lang="en-US" altLang="zh-CN" sz="2400" b="0" baseline="30000" dirty="0">
                <a:solidFill>
                  <a:schemeClr val="tx1"/>
                </a:solidFill>
                <a:latin typeface="Calibri"/>
              </a:rPr>
              <a:t>1</a:t>
            </a:r>
            <a:r>
              <a:rPr lang="en-US" sz="2400" b="0" dirty="0">
                <a:solidFill>
                  <a:schemeClr val="tx1"/>
                </a:solidFill>
                <a:latin typeface="Calibri"/>
              </a:rPr>
              <a:t>, </a:t>
            </a:r>
            <a:r>
              <a:rPr lang="en-US" sz="2400" b="0" dirty="0" err="1">
                <a:solidFill>
                  <a:schemeClr val="tx1"/>
                </a:solidFill>
                <a:latin typeface="Calibri"/>
              </a:rPr>
              <a:t>Qingyu</a:t>
            </a:r>
            <a:r>
              <a:rPr lang="en-US" sz="2400" b="0" dirty="0">
                <a:solidFill>
                  <a:schemeClr val="tx1"/>
                </a:solidFill>
                <a:latin typeface="Calibri"/>
              </a:rPr>
              <a:t> Song</a:t>
            </a:r>
            <a:r>
              <a:rPr lang="en-US" altLang="zh-CN" sz="2400" b="0" baseline="30000" dirty="0">
                <a:solidFill>
                  <a:schemeClr val="tx1"/>
                </a:solidFill>
                <a:latin typeface="Calibri"/>
              </a:rPr>
              <a:t>2</a:t>
            </a:r>
            <a:r>
              <a:rPr lang="en-US" sz="2400" b="0" dirty="0">
                <a:solidFill>
                  <a:schemeClr val="tx1"/>
                </a:solidFill>
                <a:latin typeface="Calibri"/>
              </a:rPr>
              <a:t>, Kexin Yu</a:t>
            </a:r>
            <a:r>
              <a:rPr lang="en-US" altLang="zh-CN" sz="2400" b="0" baseline="30000" dirty="0">
                <a:solidFill>
                  <a:schemeClr val="tx1"/>
                </a:solidFill>
                <a:latin typeface="Calibri"/>
              </a:rPr>
              <a:t>1</a:t>
            </a:r>
            <a:r>
              <a:rPr lang="en-US" sz="2400" b="0" dirty="0">
                <a:solidFill>
                  <a:schemeClr val="tx1"/>
                </a:solidFill>
                <a:latin typeface="Calibri"/>
              </a:rPr>
              <a:t>, </a:t>
            </a:r>
            <a:r>
              <a:rPr lang="en-US" sz="2400" b="0" dirty="0" err="1">
                <a:solidFill>
                  <a:schemeClr val="tx1"/>
                </a:solidFill>
                <a:latin typeface="Calibri"/>
              </a:rPr>
              <a:t>Zhaoning</a:t>
            </a:r>
            <a:r>
              <a:rPr lang="en-US" sz="2400" b="0" dirty="0">
                <a:solidFill>
                  <a:schemeClr val="tx1"/>
                </a:solidFill>
                <a:latin typeface="Calibri"/>
              </a:rPr>
              <a:t> Wang</a:t>
            </a:r>
            <a:r>
              <a:rPr lang="en-US" altLang="zh-CN" sz="2400" b="0" baseline="30000" dirty="0">
                <a:solidFill>
                  <a:schemeClr val="tx1"/>
                </a:solidFill>
                <a:latin typeface="Calibri"/>
              </a:rPr>
              <a:t>3</a:t>
            </a:r>
            <a:r>
              <a:rPr lang="en-US" sz="2400" b="0" dirty="0">
                <a:solidFill>
                  <a:schemeClr val="tx1"/>
                </a:solidFill>
                <a:latin typeface="Calibri"/>
              </a:rPr>
              <a:t>, Qiao Xiang</a:t>
            </a:r>
            <a:r>
              <a:rPr lang="en-US" altLang="zh-CN" sz="2400" b="0" baseline="30000" dirty="0">
                <a:solidFill>
                  <a:schemeClr val="tx1"/>
                </a:solidFill>
                <a:latin typeface="Calibri"/>
              </a:rPr>
              <a:t>1</a:t>
            </a:r>
            <a:r>
              <a:rPr lang="en-US" sz="2400" b="0" dirty="0">
                <a:solidFill>
                  <a:schemeClr val="tx1"/>
                </a:solidFill>
                <a:latin typeface="Calibri"/>
              </a:rPr>
              <a:t>, </a:t>
            </a:r>
            <a:r>
              <a:rPr lang="en-US" sz="2400" b="0" dirty="0" err="1">
                <a:solidFill>
                  <a:schemeClr val="tx1"/>
                </a:solidFill>
                <a:latin typeface="Calibri"/>
              </a:rPr>
              <a:t>Jiwu</a:t>
            </a:r>
            <a:r>
              <a:rPr lang="en-US" sz="2400" b="0" dirty="0">
                <a:solidFill>
                  <a:schemeClr val="tx1"/>
                </a:solidFill>
                <a:latin typeface="Calibri"/>
              </a:rPr>
              <a:t> Shu</a:t>
            </a:r>
            <a:r>
              <a:rPr lang="en-US" altLang="zh-CN" sz="2400" b="0" baseline="30000" dirty="0">
                <a:solidFill>
                  <a:schemeClr val="tx1"/>
                </a:solidFill>
                <a:latin typeface="Calibri"/>
              </a:rPr>
              <a:t>6,1</a:t>
            </a:r>
          </a:p>
          <a:p>
            <a:pPr algn="ctr">
              <a:defRPr>
                <a:solidFill>
                  <a:srgbClr val="929292"/>
                </a:solidFill>
                <a:latin typeface="Times New Roman" panose="02020503050405090304"/>
                <a:ea typeface="Times New Roman" panose="02020503050405090304"/>
                <a:cs typeface="Times New Roman" panose="02020503050405090304"/>
                <a:sym typeface="Times New Roman" panose="02020503050405090304"/>
              </a:defRPr>
            </a:pPr>
            <a:r>
              <a:rPr lang="en-US" altLang="zh-CN" sz="2400" b="0" baseline="30000" dirty="0">
                <a:solidFill>
                  <a:schemeClr val="tx1"/>
                </a:solidFill>
                <a:latin typeface="Calibri"/>
                <a:cs typeface="Times New Roman"/>
              </a:rPr>
              <a:t>1</a:t>
            </a:r>
            <a:r>
              <a:rPr lang="en-US" altLang="zh-CN" sz="2400" b="0" dirty="0">
                <a:solidFill>
                  <a:schemeClr val="tx1"/>
                </a:solidFill>
                <a:latin typeface="Calibri"/>
              </a:rPr>
              <a:t>Xiamen Key Laboratory of Intelligent Storage and Computing, Xiamen University, </a:t>
            </a:r>
            <a:r>
              <a:rPr lang="en-US" altLang="zh-CN" sz="2400" b="0" baseline="30000" dirty="0">
                <a:solidFill>
                  <a:schemeClr val="tx1"/>
                </a:solidFill>
                <a:latin typeface="Calibri"/>
                <a:cs typeface="Times New Roman"/>
              </a:rPr>
              <a:t>2</a:t>
            </a:r>
            <a:r>
              <a:rPr lang="en-US" altLang="zh-CN" sz="2400" b="0" dirty="0">
                <a:solidFill>
                  <a:schemeClr val="tx1"/>
                </a:solidFill>
                <a:latin typeface="Calibri"/>
                <a:cs typeface="Times New Roman"/>
              </a:rPr>
              <a:t>The Chinese University of Hong Kong, </a:t>
            </a:r>
            <a:r>
              <a:rPr lang="en-US" altLang="zh-CN" sz="2400" b="0" baseline="30000" dirty="0">
                <a:solidFill>
                  <a:schemeClr val="tx1"/>
                </a:solidFill>
                <a:latin typeface="Calibri"/>
                <a:cs typeface="Times New Roman"/>
              </a:rPr>
              <a:t>3</a:t>
            </a:r>
            <a:r>
              <a:rPr lang="en-US" altLang="zh-CN" sz="2400" b="0" dirty="0">
                <a:solidFill>
                  <a:schemeClr val="tx1"/>
                </a:solidFill>
                <a:latin typeface="Calibri"/>
                <a:cs typeface="Times New Roman"/>
              </a:rPr>
              <a:t>China Unicom, </a:t>
            </a:r>
            <a:r>
              <a:rPr lang="en-US" sz="2400" b="0" baseline="30000" dirty="0">
                <a:solidFill>
                  <a:schemeClr val="tx1"/>
                </a:solidFill>
                <a:latin typeface="Calibri"/>
                <a:cs typeface="Calibri"/>
              </a:rPr>
              <a:t>4</a:t>
            </a:r>
            <a:r>
              <a:rPr lang="en-US" sz="2400" b="0" dirty="0">
                <a:solidFill>
                  <a:schemeClr val="tx1"/>
                </a:solidFill>
                <a:latin typeface="Calibri"/>
                <a:cs typeface="Calibri"/>
              </a:rPr>
              <a:t>Minjiang University</a:t>
            </a:r>
          </a:p>
          <a:p>
            <a:pPr algn="ctr">
              <a:defRPr>
                <a:solidFill>
                  <a:srgbClr val="929292"/>
                </a:solidFill>
                <a:latin typeface="Times New Roman" panose="02020503050405090304"/>
                <a:ea typeface="Times New Roman" panose="02020503050405090304"/>
                <a:cs typeface="Times New Roman" panose="02020503050405090304"/>
                <a:sym typeface="Times New Roman" panose="02020503050405090304"/>
              </a:defRPr>
            </a:pPr>
            <a:r>
              <a:rPr lang="en-US" sz="2400" b="0" i="1" dirty="0">
                <a:solidFill>
                  <a:schemeClr val="tx1"/>
                </a:solidFill>
                <a:latin typeface="Calibri"/>
                <a:cs typeface="Calibri"/>
              </a:rPr>
              <a:t>August 2025, </a:t>
            </a:r>
            <a:r>
              <a:rPr lang="en-US" sz="2400" b="0" i="1" dirty="0">
                <a:solidFill>
                  <a:schemeClr val="tx1"/>
                </a:solidFill>
                <a:latin typeface="Calibri"/>
                <a:ea typeface="+mn-lt"/>
                <a:cs typeface="Calibri"/>
              </a:rPr>
              <a:t>Shanghai</a:t>
            </a:r>
            <a:r>
              <a:rPr lang="en-US" sz="2400" b="0" i="1" dirty="0">
                <a:solidFill>
                  <a:schemeClr val="tx1"/>
                </a:solidFill>
                <a:latin typeface="Calibri"/>
                <a:cs typeface="Calibri"/>
              </a:rPr>
              <a:t>, </a:t>
            </a:r>
            <a:r>
              <a:rPr lang="en-US" sz="2400" b="0" i="1" dirty="0">
                <a:solidFill>
                  <a:schemeClr val="tx1"/>
                </a:solidFill>
                <a:latin typeface="Calibri"/>
                <a:ea typeface="+mn-lt"/>
                <a:cs typeface="Calibri"/>
              </a:rPr>
              <a:t>China</a:t>
            </a:r>
            <a:r>
              <a:rPr lang="en-US" sz="2400" b="0" i="1" dirty="0">
                <a:solidFill>
                  <a:schemeClr val="tx1"/>
                </a:solidFill>
                <a:latin typeface="Calibri"/>
                <a:cs typeface="Calibri"/>
              </a:rPr>
              <a:t>, </a:t>
            </a:r>
            <a:endParaRPr lang="en-US" dirty="0">
              <a:solidFill>
                <a:schemeClr val="tx1"/>
              </a:solidFill>
            </a:endParaRPr>
          </a:p>
          <a:p>
            <a:pPr algn="ctr">
              <a:defRPr>
                <a:solidFill>
                  <a:srgbClr val="929292"/>
                </a:solidFill>
                <a:latin typeface="Times New Roman" panose="02020503050405090304"/>
                <a:ea typeface="Times New Roman" panose="02020503050405090304"/>
                <a:cs typeface="Times New Roman" panose="02020503050405090304"/>
                <a:sym typeface="Times New Roman" panose="02020503050405090304"/>
              </a:defRPr>
            </a:pPr>
            <a:r>
              <a:rPr lang="en-US" sz="2400" b="0" i="1" dirty="0">
                <a:solidFill>
                  <a:schemeClr val="tx1"/>
                </a:solidFill>
                <a:latin typeface="Calibri"/>
                <a:cs typeface="Calibri"/>
              </a:rPr>
              <a:t>ACM APNET’25</a:t>
            </a:r>
            <a:endParaRPr lang="en-US" dirty="0">
              <a:solidFill>
                <a:schemeClr val="tx1"/>
              </a:solidFill>
            </a:endParaRPr>
          </a:p>
          <a:p>
            <a:pPr algn="ctr">
              <a:defRPr>
                <a:solidFill>
                  <a:srgbClr val="929292"/>
                </a:solidFill>
                <a:latin typeface="Times New Roman" panose="02020503050405090304"/>
                <a:ea typeface="Times New Roman" panose="02020503050405090304"/>
                <a:cs typeface="Times New Roman" panose="02020503050405090304"/>
                <a:sym typeface="Times New Roman" panose="02020503050405090304"/>
              </a:defRPr>
            </a:pPr>
            <a:endParaRPr lang="en-US" sz="2400" b="0" dirty="0">
              <a:solidFill>
                <a:schemeClr val="tx1"/>
              </a:solidFill>
              <a:latin typeface="Calibri"/>
              <a:cs typeface="Calibri"/>
            </a:endParaRPr>
          </a:p>
          <a:p>
            <a:pPr algn="ctr">
              <a:defRPr>
                <a:solidFill>
                  <a:srgbClr val="929292"/>
                </a:solidFill>
                <a:latin typeface="Times New Roman" panose="02020503050405090304"/>
                <a:ea typeface="Times New Roman" panose="02020503050405090304"/>
                <a:cs typeface="Times New Roman" panose="02020503050405090304"/>
                <a:sym typeface="Times New Roman" panose="02020503050405090304"/>
              </a:defRPr>
            </a:pPr>
            <a:endParaRPr lang="en-US" altLang="zh-CN" sz="2400" b="0" dirty="0">
              <a:solidFill>
                <a:schemeClr val="tx1"/>
              </a:solidFill>
              <a:latin typeface="Calibri"/>
            </a:endParaRPr>
          </a:p>
          <a:p>
            <a:pPr algn="ctr">
              <a:defRPr>
                <a:solidFill>
                  <a:srgbClr val="929292"/>
                </a:solidFill>
                <a:latin typeface="Times New Roman" panose="02020503050405090304"/>
                <a:ea typeface="Times New Roman" panose="02020503050405090304"/>
                <a:cs typeface="Times New Roman" panose="02020503050405090304"/>
                <a:sym typeface="Times New Roman" panose="02020503050405090304"/>
              </a:defRPr>
            </a:pPr>
            <a:endParaRPr lang="en-US" altLang="zh-CN" sz="2400" b="0" baseline="30000" dirty="0">
              <a:solidFill>
                <a:schemeClr val="tx1"/>
              </a:solidFill>
              <a:latin typeface="Calibri"/>
            </a:endParaRPr>
          </a:p>
        </p:txBody>
      </p:sp>
      <p:grpSp>
        <p:nvGrpSpPr>
          <p:cNvPr id="50" name="成组">
            <a:extLst>
              <a:ext uri="{FF2B5EF4-FFF2-40B4-BE49-F238E27FC236}">
                <a16:creationId xmlns:a16="http://schemas.microsoft.com/office/drawing/2014/main" id="{ED7DE0E0-597B-584E-975D-AD4EBD18FA8E}"/>
              </a:ext>
            </a:extLst>
          </p:cNvPr>
          <p:cNvGrpSpPr/>
          <p:nvPr/>
        </p:nvGrpSpPr>
        <p:grpSpPr>
          <a:xfrm>
            <a:off x="3282768" y="4952460"/>
            <a:ext cx="5461640" cy="1363651"/>
            <a:chOff x="2785033" y="-202234"/>
            <a:chExt cx="10923277" cy="2727301"/>
          </a:xfrm>
        </p:grpSpPr>
        <p:pic>
          <p:nvPicPr>
            <p:cNvPr id="44" name="图像" descr="图像">
              <a:extLst>
                <a:ext uri="{FF2B5EF4-FFF2-40B4-BE49-F238E27FC236}">
                  <a16:creationId xmlns:a16="http://schemas.microsoft.com/office/drawing/2014/main" id="{637A35F9-88C3-1005-2938-B0A69AE3ACBE}"/>
                </a:ext>
              </a:extLst>
            </p:cNvPr>
            <p:cNvPicPr>
              <a:picLocks noChangeAspect="1"/>
            </p:cNvPicPr>
            <p:nvPr/>
          </p:nvPicPr>
          <p:blipFill>
            <a:blip r:embed="rId3"/>
            <a:stretch>
              <a:fillRect/>
            </a:stretch>
          </p:blipFill>
          <p:spPr>
            <a:xfrm>
              <a:off x="2785033" y="27716"/>
              <a:ext cx="2497351" cy="2497351"/>
            </a:xfrm>
            <a:prstGeom prst="rect">
              <a:avLst/>
            </a:prstGeom>
            <a:ln w="12700" cap="flat">
              <a:noFill/>
              <a:miter lim="400000"/>
              <a:headEnd/>
              <a:tailEnd/>
            </a:ln>
            <a:effectLst/>
          </p:spPr>
        </p:pic>
        <p:pic>
          <p:nvPicPr>
            <p:cNvPr id="46" name="图像" descr="图像">
              <a:extLst>
                <a:ext uri="{FF2B5EF4-FFF2-40B4-BE49-F238E27FC236}">
                  <a16:creationId xmlns:a16="http://schemas.microsoft.com/office/drawing/2014/main" id="{4EFFEC17-1A16-B6D9-4FE9-3F3D600AC315}"/>
                </a:ext>
              </a:extLst>
            </p:cNvPr>
            <p:cNvPicPr>
              <a:picLocks noChangeAspect="1"/>
            </p:cNvPicPr>
            <p:nvPr/>
          </p:nvPicPr>
          <p:blipFill>
            <a:blip r:embed="rId4"/>
            <a:stretch>
              <a:fillRect/>
            </a:stretch>
          </p:blipFill>
          <p:spPr>
            <a:xfrm>
              <a:off x="11210959" y="-202234"/>
              <a:ext cx="2497351" cy="2503595"/>
            </a:xfrm>
            <a:prstGeom prst="rect">
              <a:avLst/>
            </a:prstGeom>
            <a:ln w="12700" cap="flat">
              <a:noFill/>
              <a:miter lim="400000"/>
              <a:headEnd/>
              <a:tailEnd/>
            </a:ln>
            <a:effectLst/>
          </p:spPr>
        </p:pic>
      </p:grpSp>
      <p:grpSp>
        <p:nvGrpSpPr>
          <p:cNvPr id="58" name="组合 57">
            <a:extLst>
              <a:ext uri="{FF2B5EF4-FFF2-40B4-BE49-F238E27FC236}">
                <a16:creationId xmlns:a16="http://schemas.microsoft.com/office/drawing/2014/main" id="{6BF7D7E8-D0E6-C259-C1FC-F0E1EB31372B}"/>
              </a:ext>
            </a:extLst>
          </p:cNvPr>
          <p:cNvGrpSpPr/>
          <p:nvPr/>
        </p:nvGrpSpPr>
        <p:grpSpPr>
          <a:xfrm>
            <a:off x="3117630" y="5033305"/>
            <a:ext cx="7132401" cy="245196"/>
            <a:chOff x="5059601" y="9573274"/>
            <a:chExt cx="14264798" cy="490391"/>
          </a:xfrm>
        </p:grpSpPr>
        <p:sp>
          <p:nvSpPr>
            <p:cNvPr id="52" name="文本框 51">
              <a:extLst>
                <a:ext uri="{FF2B5EF4-FFF2-40B4-BE49-F238E27FC236}">
                  <a16:creationId xmlns:a16="http://schemas.microsoft.com/office/drawing/2014/main" id="{A9828453-A0DD-98B7-D7BE-8BB70A2F279A}"/>
                </a:ext>
              </a:extLst>
            </p:cNvPr>
            <p:cNvSpPr txBox="1"/>
            <p:nvPr/>
          </p:nvSpPr>
          <p:spPr>
            <a:xfrm>
              <a:off x="5059601" y="9573274"/>
              <a:ext cx="339634" cy="4903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defRPr kumimoji="0" sz="900" b="0" i="0" u="none" strike="noStrike" cap="none" spc="0" normalizeH="0" baseline="0">
                  <a:ln>
                    <a:noFill/>
                  </a:ln>
                  <a:solidFill>
                    <a:srgbClr val="000000"/>
                  </a:solidFill>
                  <a:effectLst/>
                  <a:uFillTx/>
                </a:defRPr>
              </a:defPPr>
              <a:lvl1pPr marL="0" marR="0" indent="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1pPr>
              <a:lvl2pPr marL="0" marR="0" indent="2286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2pPr>
              <a:lvl3pPr marL="0" marR="0" indent="4572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3pPr>
              <a:lvl4pPr marL="0" marR="0" indent="6858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4pPr>
              <a:lvl5pPr marL="0" marR="0" indent="9144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5pPr>
              <a:lvl6pPr marL="0" marR="0" indent="11430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6pPr>
              <a:lvl7pPr marL="0" marR="0" indent="13716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7pPr>
              <a:lvl8pPr marL="0" marR="0" indent="16002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8pPr>
              <a:lvl9pPr marL="0" marR="0" indent="18288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9pPr>
            </a:lstStyle>
            <a:p>
              <a:pPr marL="0" marR="0" indent="0" algn="l" defTabSz="1219200" rtl="0" fontAlgn="auto" latinLnBrk="0" hangingPunct="0">
                <a:lnSpc>
                  <a:spcPct val="90000"/>
                </a:lnSpc>
                <a:spcBef>
                  <a:spcPts val="0"/>
                </a:spcBef>
                <a:spcAft>
                  <a:spcPts val="0"/>
                </a:spcAft>
                <a:buClrTx/>
                <a:buSzTx/>
                <a:buFontTx/>
                <a:buNone/>
              </a:pPr>
              <a:endParaRPr lang="en-US" altLang="zh-CN" sz="1400" dirty="0">
                <a:latin typeface="Times New Roman" panose="02020503050405090304" pitchFamily="18" charset="0"/>
                <a:ea typeface="宋体"/>
                <a:cs typeface="Times New Roman" panose="02020503050405090304" pitchFamily="18" charset="0"/>
              </a:endParaRPr>
            </a:p>
          </p:txBody>
        </p:sp>
        <p:sp>
          <p:nvSpPr>
            <p:cNvPr id="53" name="文本框 52">
              <a:extLst>
                <a:ext uri="{FF2B5EF4-FFF2-40B4-BE49-F238E27FC236}">
                  <a16:creationId xmlns:a16="http://schemas.microsoft.com/office/drawing/2014/main" id="{51B8B47B-BBB1-077B-77EC-295149A52E06}"/>
                </a:ext>
              </a:extLst>
            </p:cNvPr>
            <p:cNvSpPr txBox="1"/>
            <p:nvPr/>
          </p:nvSpPr>
          <p:spPr>
            <a:xfrm>
              <a:off x="7844634" y="9573274"/>
              <a:ext cx="339634" cy="4903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defRPr kumimoji="0" sz="900" b="0" i="0" u="none" strike="noStrike" cap="none" spc="0" normalizeH="0" baseline="0">
                  <a:ln>
                    <a:noFill/>
                  </a:ln>
                  <a:solidFill>
                    <a:srgbClr val="000000"/>
                  </a:solidFill>
                  <a:effectLst/>
                  <a:uFillTx/>
                </a:defRPr>
              </a:defPPr>
              <a:lvl1pPr marL="0" marR="0" indent="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1pPr>
              <a:lvl2pPr marL="0" marR="0" indent="2286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2pPr>
              <a:lvl3pPr marL="0" marR="0" indent="4572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3pPr>
              <a:lvl4pPr marL="0" marR="0" indent="6858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4pPr>
              <a:lvl5pPr marL="0" marR="0" indent="9144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5pPr>
              <a:lvl6pPr marL="0" marR="0" indent="11430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6pPr>
              <a:lvl7pPr marL="0" marR="0" indent="13716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7pPr>
              <a:lvl8pPr marL="0" marR="0" indent="16002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8pPr>
              <a:lvl9pPr marL="0" marR="0" indent="18288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9pPr>
            </a:lstStyle>
            <a:p>
              <a:pPr marL="0" marR="0" indent="0" algn="l" defTabSz="1219200" rtl="0" fontAlgn="auto" latinLnBrk="0" hangingPunct="0">
                <a:lnSpc>
                  <a:spcPct val="90000"/>
                </a:lnSpc>
                <a:spcBef>
                  <a:spcPts val="0"/>
                </a:spcBef>
                <a:spcAft>
                  <a:spcPts val="0"/>
                </a:spcAft>
                <a:buClrTx/>
                <a:buSzTx/>
                <a:buFontTx/>
                <a:buNone/>
              </a:pPr>
              <a:endParaRPr lang="en-US" altLang="zh-CN" sz="1400" dirty="0">
                <a:latin typeface="Times New Roman" panose="02020503050405090304" pitchFamily="18" charset="0"/>
                <a:ea typeface="宋体"/>
                <a:cs typeface="Times New Roman" panose="02020503050405090304" pitchFamily="18" charset="0"/>
              </a:endParaRPr>
            </a:p>
          </p:txBody>
        </p:sp>
        <p:sp>
          <p:nvSpPr>
            <p:cNvPr id="54" name="文本框 53">
              <a:extLst>
                <a:ext uri="{FF2B5EF4-FFF2-40B4-BE49-F238E27FC236}">
                  <a16:creationId xmlns:a16="http://schemas.microsoft.com/office/drawing/2014/main" id="{929AF949-F903-4521-040A-2832E4C77878}"/>
                </a:ext>
              </a:extLst>
            </p:cNvPr>
            <p:cNvSpPr txBox="1"/>
            <p:nvPr/>
          </p:nvSpPr>
          <p:spPr>
            <a:xfrm>
              <a:off x="10629667" y="9573274"/>
              <a:ext cx="339634" cy="4903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defRPr kumimoji="0" sz="900" b="0" i="0" u="none" strike="noStrike" cap="none" spc="0" normalizeH="0" baseline="0">
                  <a:ln>
                    <a:noFill/>
                  </a:ln>
                  <a:solidFill>
                    <a:srgbClr val="000000"/>
                  </a:solidFill>
                  <a:effectLst/>
                  <a:uFillTx/>
                </a:defRPr>
              </a:defPPr>
              <a:lvl1pPr marL="0" marR="0" indent="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1pPr>
              <a:lvl2pPr marL="0" marR="0" indent="2286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2pPr>
              <a:lvl3pPr marL="0" marR="0" indent="4572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3pPr>
              <a:lvl4pPr marL="0" marR="0" indent="6858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4pPr>
              <a:lvl5pPr marL="0" marR="0" indent="9144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5pPr>
              <a:lvl6pPr marL="0" marR="0" indent="11430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6pPr>
              <a:lvl7pPr marL="0" marR="0" indent="13716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7pPr>
              <a:lvl8pPr marL="0" marR="0" indent="16002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8pPr>
              <a:lvl9pPr marL="0" marR="0" indent="18288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9pPr>
            </a:lstStyle>
            <a:p>
              <a:pPr marL="0" marR="0" indent="0" algn="l" defTabSz="1219200" rtl="0" fontAlgn="auto" latinLnBrk="0" hangingPunct="0">
                <a:lnSpc>
                  <a:spcPct val="90000"/>
                </a:lnSpc>
                <a:spcBef>
                  <a:spcPts val="0"/>
                </a:spcBef>
                <a:spcAft>
                  <a:spcPts val="0"/>
                </a:spcAft>
                <a:buClrTx/>
                <a:buSzTx/>
                <a:buFontTx/>
                <a:buNone/>
              </a:pPr>
              <a:endParaRPr lang="en-US" altLang="zh-CN" sz="1400" dirty="0">
                <a:latin typeface="Times New Roman" panose="02020503050405090304" pitchFamily="18" charset="0"/>
                <a:ea typeface="宋体"/>
                <a:cs typeface="Times New Roman" panose="02020503050405090304" pitchFamily="18" charset="0"/>
              </a:endParaRPr>
            </a:p>
          </p:txBody>
        </p:sp>
        <p:sp>
          <p:nvSpPr>
            <p:cNvPr id="55" name="文本框 54">
              <a:extLst>
                <a:ext uri="{FF2B5EF4-FFF2-40B4-BE49-F238E27FC236}">
                  <a16:creationId xmlns:a16="http://schemas.microsoft.com/office/drawing/2014/main" id="{5A3BDD6D-0978-5994-C3A6-27AB45455C70}"/>
                </a:ext>
              </a:extLst>
            </p:cNvPr>
            <p:cNvSpPr txBox="1"/>
            <p:nvPr/>
          </p:nvSpPr>
          <p:spPr>
            <a:xfrm>
              <a:off x="13414700" y="9573274"/>
              <a:ext cx="339634" cy="4903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defRPr kumimoji="0" sz="900" b="0" i="0" u="none" strike="noStrike" cap="none" spc="0" normalizeH="0" baseline="0">
                  <a:ln>
                    <a:noFill/>
                  </a:ln>
                  <a:solidFill>
                    <a:srgbClr val="000000"/>
                  </a:solidFill>
                  <a:effectLst/>
                  <a:uFillTx/>
                </a:defRPr>
              </a:defPPr>
              <a:lvl1pPr marL="0" marR="0" indent="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1pPr>
              <a:lvl2pPr marL="0" marR="0" indent="2286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2pPr>
              <a:lvl3pPr marL="0" marR="0" indent="4572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3pPr>
              <a:lvl4pPr marL="0" marR="0" indent="6858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4pPr>
              <a:lvl5pPr marL="0" marR="0" indent="9144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5pPr>
              <a:lvl6pPr marL="0" marR="0" indent="11430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6pPr>
              <a:lvl7pPr marL="0" marR="0" indent="13716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7pPr>
              <a:lvl8pPr marL="0" marR="0" indent="16002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8pPr>
              <a:lvl9pPr marL="0" marR="0" indent="18288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9pPr>
            </a:lstStyle>
            <a:p>
              <a:pPr marL="0" marR="0" indent="0" algn="l" defTabSz="1219200" rtl="0" fontAlgn="auto" latinLnBrk="0" hangingPunct="0">
                <a:lnSpc>
                  <a:spcPct val="90000"/>
                </a:lnSpc>
                <a:spcBef>
                  <a:spcPts val="0"/>
                </a:spcBef>
                <a:spcAft>
                  <a:spcPts val="0"/>
                </a:spcAft>
                <a:buClrTx/>
                <a:buSzTx/>
                <a:buFontTx/>
                <a:buNone/>
              </a:pPr>
              <a:endParaRPr lang="en-US" altLang="zh-CN" sz="1400" dirty="0">
                <a:latin typeface="Times New Roman" panose="02020503050405090304" pitchFamily="18" charset="0"/>
                <a:ea typeface="宋体"/>
                <a:cs typeface="Times New Roman" panose="02020503050405090304" pitchFamily="18" charset="0"/>
              </a:endParaRPr>
            </a:p>
          </p:txBody>
        </p:sp>
        <p:sp>
          <p:nvSpPr>
            <p:cNvPr id="56" name="文本框 55">
              <a:extLst>
                <a:ext uri="{FF2B5EF4-FFF2-40B4-BE49-F238E27FC236}">
                  <a16:creationId xmlns:a16="http://schemas.microsoft.com/office/drawing/2014/main" id="{6E5FC7A6-9B8C-F481-7EBC-058F4CB9049A}"/>
                </a:ext>
              </a:extLst>
            </p:cNvPr>
            <p:cNvSpPr txBox="1"/>
            <p:nvPr/>
          </p:nvSpPr>
          <p:spPr>
            <a:xfrm>
              <a:off x="16199733" y="9573274"/>
              <a:ext cx="339634" cy="4903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defRPr kumimoji="0" sz="900" b="0" i="0" u="none" strike="noStrike" cap="none" spc="0" normalizeH="0" baseline="0">
                  <a:ln>
                    <a:noFill/>
                  </a:ln>
                  <a:solidFill>
                    <a:srgbClr val="000000"/>
                  </a:solidFill>
                  <a:effectLst/>
                  <a:uFillTx/>
                </a:defRPr>
              </a:defPPr>
              <a:lvl1pPr marL="0" marR="0" indent="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1pPr>
              <a:lvl2pPr marL="0" marR="0" indent="2286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2pPr>
              <a:lvl3pPr marL="0" marR="0" indent="4572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3pPr>
              <a:lvl4pPr marL="0" marR="0" indent="6858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4pPr>
              <a:lvl5pPr marL="0" marR="0" indent="9144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5pPr>
              <a:lvl6pPr marL="0" marR="0" indent="11430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6pPr>
              <a:lvl7pPr marL="0" marR="0" indent="13716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7pPr>
              <a:lvl8pPr marL="0" marR="0" indent="16002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8pPr>
              <a:lvl9pPr marL="0" marR="0" indent="18288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9pPr>
            </a:lstStyle>
            <a:p>
              <a:pPr marL="0" marR="0" indent="0" algn="l" defTabSz="1219200" rtl="0" fontAlgn="auto" latinLnBrk="0" hangingPunct="0">
                <a:lnSpc>
                  <a:spcPct val="90000"/>
                </a:lnSpc>
                <a:spcBef>
                  <a:spcPts val="0"/>
                </a:spcBef>
                <a:spcAft>
                  <a:spcPts val="0"/>
                </a:spcAft>
                <a:buClrTx/>
                <a:buSzTx/>
                <a:buFontTx/>
                <a:buNone/>
              </a:pPr>
              <a:endParaRPr lang="en-US" altLang="zh-CN" sz="1400" dirty="0">
                <a:latin typeface="Times New Roman" panose="02020503050405090304" pitchFamily="18" charset="0"/>
                <a:ea typeface="宋体"/>
                <a:cs typeface="Times New Roman" panose="02020503050405090304" pitchFamily="18" charset="0"/>
              </a:endParaRPr>
            </a:p>
          </p:txBody>
        </p:sp>
        <p:sp>
          <p:nvSpPr>
            <p:cNvPr id="57" name="文本框 56">
              <a:extLst>
                <a:ext uri="{FF2B5EF4-FFF2-40B4-BE49-F238E27FC236}">
                  <a16:creationId xmlns:a16="http://schemas.microsoft.com/office/drawing/2014/main" id="{F48643EB-AE36-FB1E-1362-4D0B38EE125E}"/>
                </a:ext>
              </a:extLst>
            </p:cNvPr>
            <p:cNvSpPr txBox="1"/>
            <p:nvPr/>
          </p:nvSpPr>
          <p:spPr>
            <a:xfrm>
              <a:off x="18984765" y="9573274"/>
              <a:ext cx="339634" cy="4903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defRPr kumimoji="0" sz="900" b="0" i="0" u="none" strike="noStrike" cap="none" spc="0" normalizeH="0" baseline="0">
                  <a:ln>
                    <a:noFill/>
                  </a:ln>
                  <a:solidFill>
                    <a:srgbClr val="000000"/>
                  </a:solidFill>
                  <a:effectLst/>
                  <a:uFillTx/>
                </a:defRPr>
              </a:defPPr>
              <a:lvl1pPr marL="0" marR="0" indent="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1pPr>
              <a:lvl2pPr marL="0" marR="0" indent="2286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2pPr>
              <a:lvl3pPr marL="0" marR="0" indent="4572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3pPr>
              <a:lvl4pPr marL="0" marR="0" indent="6858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4pPr>
              <a:lvl5pPr marL="0" marR="0" indent="9144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5pPr>
              <a:lvl6pPr marL="0" marR="0" indent="11430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6pPr>
              <a:lvl7pPr marL="0" marR="0" indent="13716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7pPr>
              <a:lvl8pPr marL="0" marR="0" indent="16002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8pPr>
              <a:lvl9pPr marL="0" marR="0" indent="1828800" algn="l" defTabSz="1219200" rtl="0" fontAlgn="auto" latinLnBrk="0" hangingPunct="0">
                <a:lnSpc>
                  <a:spcPct val="90000"/>
                </a:lnSpc>
                <a:spcBef>
                  <a:spcPts val="225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Helvetica Neue" panose="02000503000000020004"/>
                </a:defRPr>
              </a:lvl9pPr>
            </a:lstStyle>
            <a:p>
              <a:pPr marL="0" marR="0" indent="0" algn="l" defTabSz="1219200" rtl="0" fontAlgn="auto" latinLnBrk="0" hangingPunct="0">
                <a:lnSpc>
                  <a:spcPct val="90000"/>
                </a:lnSpc>
                <a:spcBef>
                  <a:spcPts val="0"/>
                </a:spcBef>
                <a:spcAft>
                  <a:spcPts val="0"/>
                </a:spcAft>
                <a:buClrTx/>
                <a:buSzTx/>
                <a:buFontTx/>
                <a:buNone/>
              </a:pPr>
              <a:endParaRPr lang="en-US" altLang="zh-CN" sz="1400" dirty="0">
                <a:latin typeface="Times New Roman" panose="02020503050405090304" pitchFamily="18" charset="0"/>
                <a:ea typeface="宋体"/>
                <a:cs typeface="Times New Roman" panose="02020503050405090304" pitchFamily="18" charset="0"/>
              </a:endParaRPr>
            </a:p>
          </p:txBody>
        </p:sp>
      </p:grpSp>
      <p:pic>
        <p:nvPicPr>
          <p:cNvPr id="4" name="图片 3">
            <a:extLst>
              <a:ext uri="{FF2B5EF4-FFF2-40B4-BE49-F238E27FC236}">
                <a16:creationId xmlns:a16="http://schemas.microsoft.com/office/drawing/2014/main" id="{9CD9D3DF-3460-00BE-228F-9E7A82F53AEE}"/>
              </a:ext>
            </a:extLst>
          </p:cNvPr>
          <p:cNvPicPr>
            <a:picLocks noChangeAspect="1"/>
          </p:cNvPicPr>
          <p:nvPr/>
        </p:nvPicPr>
        <p:blipFill>
          <a:blip r:embed="rId5"/>
          <a:stretch>
            <a:fillRect/>
          </a:stretch>
        </p:blipFill>
        <p:spPr>
          <a:xfrm>
            <a:off x="176599" y="55826"/>
            <a:ext cx="1412377" cy="1142444"/>
          </a:xfrm>
          <a:prstGeom prst="rect">
            <a:avLst/>
          </a:prstGeom>
        </p:spPr>
      </p:pic>
      <p:pic>
        <p:nvPicPr>
          <p:cNvPr id="1026" name="Picture 2" descr="香港中文大學">
            <a:extLst>
              <a:ext uri="{FF2B5EF4-FFF2-40B4-BE49-F238E27FC236}">
                <a16:creationId xmlns:a16="http://schemas.microsoft.com/office/drawing/2014/main" id="{17194719-4D4F-CB82-057A-0D10311975D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76738"/>
          <a:stretch>
            <a:fillRect/>
          </a:stretch>
        </p:blipFill>
        <p:spPr bwMode="auto">
          <a:xfrm>
            <a:off x="4574024" y="5071294"/>
            <a:ext cx="1465317" cy="11329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1D2DE5D-EA26-CC36-B709-1B64AA9C739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78971"/>
          <a:stretch>
            <a:fillRect/>
          </a:stretch>
        </p:blipFill>
        <p:spPr bwMode="auto">
          <a:xfrm>
            <a:off x="6039341" y="5051201"/>
            <a:ext cx="1401450" cy="113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088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E835F-4AB2-46C5-C538-441E85E9964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1E6B8A2-20A6-ACDC-25A6-4FF603B2B9A6}"/>
              </a:ext>
            </a:extLst>
          </p:cNvPr>
          <p:cNvSpPr>
            <a:spLocks noGrp="1"/>
          </p:cNvSpPr>
          <p:nvPr>
            <p:ph type="title"/>
          </p:nvPr>
        </p:nvSpPr>
        <p:spPr/>
        <p:txBody>
          <a:bodyPr vert="horz" lIns="91440" tIns="45720" rIns="91440" bIns="45720" rtlCol="0" anchor="ctr">
            <a:noAutofit/>
          </a:bodyPr>
          <a:lstStyle/>
          <a:p>
            <a:r>
              <a:rPr lang="en-US" altLang="zh-CN" sz="3200" dirty="0">
                <a:latin typeface="Calibri"/>
                <a:ea typeface="宋体"/>
                <a:cs typeface="Calibri"/>
              </a:rPr>
              <a:t>Workflow</a:t>
            </a:r>
            <a:endParaRPr lang="zh-CN" sz="3200" dirty="0">
              <a:latin typeface="Calibri"/>
              <a:ea typeface="宋体"/>
              <a:cs typeface="Calibri"/>
            </a:endParaRPr>
          </a:p>
        </p:txBody>
      </p:sp>
      <p:sp>
        <p:nvSpPr>
          <p:cNvPr id="7" name="矩形: 圆角 6">
            <a:extLst>
              <a:ext uri="{FF2B5EF4-FFF2-40B4-BE49-F238E27FC236}">
                <a16:creationId xmlns:a16="http://schemas.microsoft.com/office/drawing/2014/main" id="{82D1CBA6-E822-6150-867C-CBF7536C7D7D}"/>
              </a:ext>
            </a:extLst>
          </p:cNvPr>
          <p:cNvSpPr/>
          <p:nvPr/>
        </p:nvSpPr>
        <p:spPr>
          <a:xfrm>
            <a:off x="1714603" y="1897113"/>
            <a:ext cx="7871568" cy="1221114"/>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5DAD1D25-9D4C-4D7E-2FBF-6E8FCF3E0392}"/>
              </a:ext>
            </a:extLst>
          </p:cNvPr>
          <p:cNvSpPr/>
          <p:nvPr/>
        </p:nvSpPr>
        <p:spPr>
          <a:xfrm>
            <a:off x="1988086" y="2088709"/>
            <a:ext cx="1582310" cy="898498"/>
          </a:xfrm>
          <a:prstGeom prst="rect">
            <a:avLst/>
          </a:prstGeom>
          <a:solidFill>
            <a:srgbClr val="DAE3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alibri" panose="020F0502020204030204" pitchFamily="34" charset="0"/>
                <a:ea typeface="Calibri" panose="020F0502020204030204" pitchFamily="34" charset="0"/>
                <a:cs typeface="Calibri" panose="020F0502020204030204" pitchFamily="34" charset="0"/>
              </a:rPr>
              <a:t>Pre-Training Module</a:t>
            </a:r>
            <a:endParaRPr lang="zh-CN" altLang="en-US" b="1" dirty="0">
              <a:solidFill>
                <a:schemeClr val="tx1"/>
              </a:solidFill>
              <a:latin typeface="Calibri" panose="020F0502020204030204" pitchFamily="34" charset="0"/>
              <a:cs typeface="Calibri" panose="020F0502020204030204" pitchFamily="34" charset="0"/>
            </a:endParaRPr>
          </a:p>
        </p:txBody>
      </p:sp>
      <p:sp>
        <p:nvSpPr>
          <p:cNvPr id="9" name="矩形 8">
            <a:extLst>
              <a:ext uri="{FF2B5EF4-FFF2-40B4-BE49-F238E27FC236}">
                <a16:creationId xmlns:a16="http://schemas.microsoft.com/office/drawing/2014/main" id="{0CAC1DC4-4EAC-852D-A6FD-7A146781BC87}"/>
              </a:ext>
            </a:extLst>
          </p:cNvPr>
          <p:cNvSpPr/>
          <p:nvPr/>
        </p:nvSpPr>
        <p:spPr>
          <a:xfrm>
            <a:off x="4633883" y="2095896"/>
            <a:ext cx="1582310" cy="898498"/>
          </a:xfrm>
          <a:prstGeom prst="rect">
            <a:avLst/>
          </a:prstGeom>
          <a:solidFill>
            <a:srgbClr val="DAE3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alibri" panose="020F0502020204030204" pitchFamily="34" charset="0"/>
                <a:ea typeface="Calibri" panose="020F0502020204030204" pitchFamily="34" charset="0"/>
                <a:cs typeface="Calibri" panose="020F0502020204030204" pitchFamily="34" charset="0"/>
              </a:rPr>
              <a:t>Online Inference Module</a:t>
            </a:r>
            <a:endParaRPr lang="zh-CN" altLang="en-US" b="1" dirty="0">
              <a:solidFill>
                <a:schemeClr val="tx1"/>
              </a:solidFill>
              <a:latin typeface="Calibri" panose="020F0502020204030204" pitchFamily="34" charset="0"/>
              <a:cs typeface="Calibri" panose="020F0502020204030204" pitchFamily="34" charset="0"/>
            </a:endParaRPr>
          </a:p>
        </p:txBody>
      </p:sp>
      <p:sp>
        <p:nvSpPr>
          <p:cNvPr id="10" name="矩形 9">
            <a:extLst>
              <a:ext uri="{FF2B5EF4-FFF2-40B4-BE49-F238E27FC236}">
                <a16:creationId xmlns:a16="http://schemas.microsoft.com/office/drawing/2014/main" id="{FFAB9017-FB7B-FFB3-DD79-9FACF7B1C534}"/>
              </a:ext>
            </a:extLst>
          </p:cNvPr>
          <p:cNvSpPr/>
          <p:nvPr/>
        </p:nvSpPr>
        <p:spPr>
          <a:xfrm>
            <a:off x="7723789" y="2088709"/>
            <a:ext cx="1582310" cy="898498"/>
          </a:xfrm>
          <a:prstGeom prst="rect">
            <a:avLst/>
          </a:prstGeom>
          <a:solidFill>
            <a:srgbClr val="DAE3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alibri" panose="020F0502020204030204" pitchFamily="34" charset="0"/>
                <a:ea typeface="Calibri" panose="020F0502020204030204" pitchFamily="34" charset="0"/>
                <a:cs typeface="Calibri" panose="020F0502020204030204" pitchFamily="34" charset="0"/>
              </a:rPr>
              <a:t>Online Training Module</a:t>
            </a:r>
            <a:endParaRPr lang="zh-CN" altLang="en-US" b="1" dirty="0">
              <a:solidFill>
                <a:schemeClr val="tx1"/>
              </a:solidFill>
              <a:latin typeface="Calibri" panose="020F0502020204030204" pitchFamily="34" charset="0"/>
              <a:cs typeface="Calibri" panose="020F0502020204030204" pitchFamily="34" charset="0"/>
            </a:endParaRPr>
          </a:p>
        </p:txBody>
      </p:sp>
      <p:sp>
        <p:nvSpPr>
          <p:cNvPr id="12" name="矩形 11">
            <a:extLst>
              <a:ext uri="{FF2B5EF4-FFF2-40B4-BE49-F238E27FC236}">
                <a16:creationId xmlns:a16="http://schemas.microsoft.com/office/drawing/2014/main" id="{89FB779E-B533-1A05-0EA9-676EA0E43303}"/>
              </a:ext>
            </a:extLst>
          </p:cNvPr>
          <p:cNvSpPr/>
          <p:nvPr/>
        </p:nvSpPr>
        <p:spPr>
          <a:xfrm>
            <a:off x="4633883" y="3893655"/>
            <a:ext cx="1582310" cy="898498"/>
          </a:xfrm>
          <a:prstGeom prst="rect">
            <a:avLst/>
          </a:prstGeom>
          <a:solidFill>
            <a:srgbClr val="DAE3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alibri" panose="020F0502020204030204" pitchFamily="34" charset="0"/>
                <a:ea typeface="Calibri" panose="020F0502020204030204" pitchFamily="34" charset="0"/>
                <a:cs typeface="Calibri" panose="020F0502020204030204" pitchFamily="34" charset="0"/>
              </a:rPr>
              <a:t>SDN Gateway</a:t>
            </a:r>
            <a:endParaRPr lang="zh-CN" altLang="en-US" b="1" dirty="0">
              <a:solidFill>
                <a:schemeClr val="tx1"/>
              </a:solidFill>
              <a:latin typeface="Calibri" panose="020F0502020204030204" pitchFamily="34" charset="0"/>
              <a:cs typeface="Calibri" panose="020F0502020204030204" pitchFamily="34" charset="0"/>
            </a:endParaRPr>
          </a:p>
        </p:txBody>
      </p:sp>
      <p:sp>
        <p:nvSpPr>
          <p:cNvPr id="13" name="文本框 12">
            <a:extLst>
              <a:ext uri="{FF2B5EF4-FFF2-40B4-BE49-F238E27FC236}">
                <a16:creationId xmlns:a16="http://schemas.microsoft.com/office/drawing/2014/main" id="{81C66E1C-237D-AB8B-2436-0E3EFCF1C45B}"/>
              </a:ext>
            </a:extLst>
          </p:cNvPr>
          <p:cNvSpPr txBox="1"/>
          <p:nvPr/>
        </p:nvSpPr>
        <p:spPr>
          <a:xfrm>
            <a:off x="2730872" y="4039352"/>
            <a:ext cx="1992959" cy="584775"/>
          </a:xfrm>
          <a:prstGeom prst="rect">
            <a:avLst/>
          </a:prstGeom>
          <a:noFill/>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Optical Topology</a:t>
            </a:r>
          </a:p>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IP-layer Topology</a:t>
            </a:r>
            <a:endParaRPr lang="zh-CN" altLang="en-US" sz="1600" b="1" dirty="0">
              <a:latin typeface="Calibri" panose="020F0502020204030204" pitchFamily="34" charset="0"/>
              <a:cs typeface="Calibri" panose="020F0502020204030204" pitchFamily="34" charset="0"/>
            </a:endParaRPr>
          </a:p>
        </p:txBody>
      </p:sp>
      <p:cxnSp>
        <p:nvCxnSpPr>
          <p:cNvPr id="14" name="直接箭头连接符 13">
            <a:extLst>
              <a:ext uri="{FF2B5EF4-FFF2-40B4-BE49-F238E27FC236}">
                <a16:creationId xmlns:a16="http://schemas.microsoft.com/office/drawing/2014/main" id="{9CFB4A53-4BEF-5DE2-DC41-9D6DF7F4F9E8}"/>
              </a:ext>
            </a:extLst>
          </p:cNvPr>
          <p:cNvCxnSpPr>
            <a:cxnSpLocks/>
            <a:stCxn id="8" idx="3"/>
            <a:endCxn id="9" idx="1"/>
          </p:cNvCxnSpPr>
          <p:nvPr/>
        </p:nvCxnSpPr>
        <p:spPr>
          <a:xfrm>
            <a:off x="3570396" y="2537958"/>
            <a:ext cx="1063487" cy="7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170A5D87-08B3-CAF1-9B19-EF185A6BB37E}"/>
              </a:ext>
            </a:extLst>
          </p:cNvPr>
          <p:cNvSpPr txBox="1"/>
          <p:nvPr/>
        </p:nvSpPr>
        <p:spPr>
          <a:xfrm>
            <a:off x="6656538" y="2206591"/>
            <a:ext cx="787179" cy="338554"/>
          </a:xfrm>
          <a:prstGeom prst="rect">
            <a:avLst/>
          </a:prstGeom>
          <a:noFill/>
        </p:spPr>
        <p:txBody>
          <a:bodyPr wrap="square" rtlCol="0">
            <a:spAutoFit/>
          </a:bodyPr>
          <a:lstStyle/>
          <a:p>
            <a:r>
              <a:rPr lang="en-US" altLang="zh-CN" sz="1600" b="1" dirty="0">
                <a:latin typeface="Calibri" panose="020F0502020204030204" pitchFamily="34" charset="0"/>
                <a:ea typeface="Calibri" panose="020F0502020204030204" pitchFamily="34" charset="0"/>
                <a:cs typeface="Calibri" panose="020F0502020204030204" pitchFamily="34" charset="0"/>
              </a:rPr>
              <a:t>Model</a:t>
            </a:r>
            <a:endParaRPr lang="zh-CN" altLang="en-US" sz="1600" b="1" dirty="0">
              <a:latin typeface="Calibri" panose="020F0502020204030204" pitchFamily="34" charset="0"/>
              <a:cs typeface="Calibri" panose="020F0502020204030204" pitchFamily="34" charset="0"/>
            </a:endParaRPr>
          </a:p>
        </p:txBody>
      </p:sp>
      <p:cxnSp>
        <p:nvCxnSpPr>
          <p:cNvPr id="16" name="直接连接符 15">
            <a:extLst>
              <a:ext uri="{FF2B5EF4-FFF2-40B4-BE49-F238E27FC236}">
                <a16:creationId xmlns:a16="http://schemas.microsoft.com/office/drawing/2014/main" id="{2B82E564-124C-39E6-829A-0A1D9F74C99E}"/>
              </a:ext>
            </a:extLst>
          </p:cNvPr>
          <p:cNvCxnSpPr>
            <a:cxnSpLocks/>
            <a:endCxn id="12" idx="1"/>
          </p:cNvCxnSpPr>
          <p:nvPr/>
        </p:nvCxnSpPr>
        <p:spPr>
          <a:xfrm>
            <a:off x="2779241" y="4331740"/>
            <a:ext cx="1854642" cy="11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A65D22A9-FDE8-A768-E056-110C5439F36F}"/>
              </a:ext>
            </a:extLst>
          </p:cNvPr>
          <p:cNvCxnSpPr>
            <a:cxnSpLocks/>
            <a:endCxn id="8" idx="2"/>
          </p:cNvCxnSpPr>
          <p:nvPr/>
        </p:nvCxnSpPr>
        <p:spPr>
          <a:xfrm flipV="1">
            <a:off x="2779241" y="2987207"/>
            <a:ext cx="0" cy="1344533"/>
          </a:xfrm>
          <a:prstGeom prst="line">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C7EB2FA7-AD7F-77A6-01B1-D7AD2FAEAB26}"/>
              </a:ext>
            </a:extLst>
          </p:cNvPr>
          <p:cNvCxnSpPr>
            <a:cxnSpLocks/>
          </p:cNvCxnSpPr>
          <p:nvPr/>
        </p:nvCxnSpPr>
        <p:spPr>
          <a:xfrm flipV="1">
            <a:off x="5684282" y="2980448"/>
            <a:ext cx="0" cy="9064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DC776AB1-FD1B-99D1-C9B5-29D6910BF921}"/>
              </a:ext>
            </a:extLst>
          </p:cNvPr>
          <p:cNvCxnSpPr>
            <a:cxnSpLocks/>
          </p:cNvCxnSpPr>
          <p:nvPr/>
        </p:nvCxnSpPr>
        <p:spPr>
          <a:xfrm>
            <a:off x="5170596" y="2994394"/>
            <a:ext cx="0" cy="8992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文本框 20">
            <a:extLst>
              <a:ext uri="{FF2B5EF4-FFF2-40B4-BE49-F238E27FC236}">
                <a16:creationId xmlns:a16="http://schemas.microsoft.com/office/drawing/2014/main" id="{7108BE21-5324-D9CB-1736-ABE14088AE20}"/>
              </a:ext>
            </a:extLst>
          </p:cNvPr>
          <p:cNvSpPr txBox="1"/>
          <p:nvPr/>
        </p:nvSpPr>
        <p:spPr>
          <a:xfrm>
            <a:off x="5608186" y="3284334"/>
            <a:ext cx="1041699" cy="584775"/>
          </a:xfrm>
          <a:prstGeom prst="rect">
            <a:avLst/>
          </a:prstGeom>
          <a:noFill/>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Failure Scenario</a:t>
            </a:r>
          </a:p>
        </p:txBody>
      </p:sp>
      <p:sp>
        <p:nvSpPr>
          <p:cNvPr id="22" name="矩形 21">
            <a:extLst>
              <a:ext uri="{FF2B5EF4-FFF2-40B4-BE49-F238E27FC236}">
                <a16:creationId xmlns:a16="http://schemas.microsoft.com/office/drawing/2014/main" id="{1D5CEF67-31AA-E5CA-B6F4-8A5C41CEF839}"/>
              </a:ext>
            </a:extLst>
          </p:cNvPr>
          <p:cNvSpPr/>
          <p:nvPr/>
        </p:nvSpPr>
        <p:spPr>
          <a:xfrm>
            <a:off x="7823957" y="3893655"/>
            <a:ext cx="1492362" cy="898498"/>
          </a:xfrm>
          <a:prstGeom prst="rect">
            <a:avLst/>
          </a:prstGeom>
          <a:solidFill>
            <a:srgbClr val="DAE3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alibri" panose="020F0502020204030204" pitchFamily="34" charset="0"/>
                <a:ea typeface="Calibri" panose="020F0502020204030204" pitchFamily="34" charset="0"/>
                <a:cs typeface="Calibri" panose="020F0502020204030204" pitchFamily="34" charset="0"/>
              </a:rPr>
              <a:t>TE controller</a:t>
            </a:r>
            <a:endParaRPr lang="zh-CN" altLang="en-US" b="1" dirty="0">
              <a:solidFill>
                <a:schemeClr val="tx1"/>
              </a:solidFill>
              <a:latin typeface="Calibri" panose="020F0502020204030204" pitchFamily="34" charset="0"/>
              <a:cs typeface="Calibri" panose="020F0502020204030204" pitchFamily="34" charset="0"/>
            </a:endParaRPr>
          </a:p>
        </p:txBody>
      </p:sp>
      <p:sp>
        <p:nvSpPr>
          <p:cNvPr id="23" name="文本框 22">
            <a:extLst>
              <a:ext uri="{FF2B5EF4-FFF2-40B4-BE49-F238E27FC236}">
                <a16:creationId xmlns:a16="http://schemas.microsoft.com/office/drawing/2014/main" id="{CA4CCF2A-B12A-2CC8-1B1F-D623D2686F82}"/>
              </a:ext>
            </a:extLst>
          </p:cNvPr>
          <p:cNvSpPr txBox="1"/>
          <p:nvPr/>
        </p:nvSpPr>
        <p:spPr>
          <a:xfrm>
            <a:off x="4020602" y="3232051"/>
            <a:ext cx="1240570" cy="584775"/>
          </a:xfrm>
          <a:prstGeom prst="rect">
            <a:avLst/>
          </a:prstGeom>
          <a:noFill/>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Optical Restoration</a:t>
            </a:r>
          </a:p>
        </p:txBody>
      </p:sp>
      <p:cxnSp>
        <p:nvCxnSpPr>
          <p:cNvPr id="24" name="直接箭头连接符 23">
            <a:extLst>
              <a:ext uri="{FF2B5EF4-FFF2-40B4-BE49-F238E27FC236}">
                <a16:creationId xmlns:a16="http://schemas.microsoft.com/office/drawing/2014/main" id="{635086A2-0C9D-532D-F1C2-E1CC2C3CB78A}"/>
              </a:ext>
            </a:extLst>
          </p:cNvPr>
          <p:cNvCxnSpPr>
            <a:cxnSpLocks/>
          </p:cNvCxnSpPr>
          <p:nvPr/>
        </p:nvCxnSpPr>
        <p:spPr>
          <a:xfrm>
            <a:off x="6204182" y="4115733"/>
            <a:ext cx="16197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文本框 24">
            <a:extLst>
              <a:ext uri="{FF2B5EF4-FFF2-40B4-BE49-F238E27FC236}">
                <a16:creationId xmlns:a16="http://schemas.microsoft.com/office/drawing/2014/main" id="{2BEEBF59-930C-3DF5-F1E9-00C34CE767AC}"/>
              </a:ext>
            </a:extLst>
          </p:cNvPr>
          <p:cNvSpPr txBox="1"/>
          <p:nvPr/>
        </p:nvSpPr>
        <p:spPr>
          <a:xfrm>
            <a:off x="6038461" y="3851445"/>
            <a:ext cx="1951216" cy="523220"/>
          </a:xfrm>
          <a:prstGeom prst="rect">
            <a:avLst/>
          </a:prstGeom>
          <a:noFill/>
        </p:spPr>
        <p:txBody>
          <a:bodyPr wrap="square" rtlCol="0">
            <a:spAutoFit/>
          </a:bodyPr>
          <a:lstStyle/>
          <a:p>
            <a:pPr algn="ctr"/>
            <a:r>
              <a:rPr lang="en-US" altLang="zh-CN" sz="1400" b="1" dirty="0">
                <a:latin typeface="Calibri" panose="020F0502020204030204" pitchFamily="34" charset="0"/>
                <a:ea typeface="Calibri" panose="020F0502020204030204" pitchFamily="34" charset="0"/>
                <a:cs typeface="Calibri" panose="020F0502020204030204" pitchFamily="34" charset="0"/>
              </a:rPr>
              <a:t>Optical Restoration</a:t>
            </a:r>
          </a:p>
          <a:p>
            <a:pPr algn="ctr"/>
            <a:r>
              <a:rPr lang="en-US" altLang="zh-CN" sz="1400" b="1" dirty="0">
                <a:latin typeface="Calibri" panose="020F0502020204030204" pitchFamily="34" charset="0"/>
                <a:ea typeface="Calibri" panose="020F0502020204030204" pitchFamily="34" charset="0"/>
                <a:cs typeface="Calibri" panose="020F0502020204030204" pitchFamily="34" charset="0"/>
              </a:rPr>
              <a:t>Traffic Demand</a:t>
            </a:r>
          </a:p>
        </p:txBody>
      </p:sp>
      <p:cxnSp>
        <p:nvCxnSpPr>
          <p:cNvPr id="26" name="直接箭头连接符 25">
            <a:extLst>
              <a:ext uri="{FF2B5EF4-FFF2-40B4-BE49-F238E27FC236}">
                <a16:creationId xmlns:a16="http://schemas.microsoft.com/office/drawing/2014/main" id="{74C5ECA2-FB51-9BC1-64E4-8C1B64513A6E}"/>
              </a:ext>
            </a:extLst>
          </p:cNvPr>
          <p:cNvCxnSpPr>
            <a:cxnSpLocks/>
          </p:cNvCxnSpPr>
          <p:nvPr/>
        </p:nvCxnSpPr>
        <p:spPr>
          <a:xfrm flipH="1">
            <a:off x="6216193" y="4573736"/>
            <a:ext cx="16077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文本框 33">
            <a:extLst>
              <a:ext uri="{FF2B5EF4-FFF2-40B4-BE49-F238E27FC236}">
                <a16:creationId xmlns:a16="http://schemas.microsoft.com/office/drawing/2014/main" id="{AAF57FC4-6E34-35B0-6F67-F669591B644A}"/>
              </a:ext>
            </a:extLst>
          </p:cNvPr>
          <p:cNvSpPr txBox="1"/>
          <p:nvPr/>
        </p:nvSpPr>
        <p:spPr>
          <a:xfrm>
            <a:off x="6393564" y="4542794"/>
            <a:ext cx="1313126" cy="584775"/>
          </a:xfrm>
          <a:prstGeom prst="rect">
            <a:avLst/>
          </a:prstGeom>
          <a:noFill/>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Traffic Split Ratio</a:t>
            </a:r>
            <a:endParaRPr lang="zh-CN" altLang="en-US" sz="1600" b="1" dirty="0">
              <a:latin typeface="Calibri" panose="020F0502020204030204" pitchFamily="34" charset="0"/>
              <a:cs typeface="Calibri" panose="020F0502020204030204" pitchFamily="34" charset="0"/>
            </a:endParaRPr>
          </a:p>
        </p:txBody>
      </p:sp>
      <p:cxnSp>
        <p:nvCxnSpPr>
          <p:cNvPr id="36" name="直接连接符 35">
            <a:extLst>
              <a:ext uri="{FF2B5EF4-FFF2-40B4-BE49-F238E27FC236}">
                <a16:creationId xmlns:a16="http://schemas.microsoft.com/office/drawing/2014/main" id="{D9C58726-9964-D920-9914-6B4FBE222813}"/>
              </a:ext>
            </a:extLst>
          </p:cNvPr>
          <p:cNvCxnSpPr>
            <a:cxnSpLocks/>
          </p:cNvCxnSpPr>
          <p:nvPr/>
        </p:nvCxnSpPr>
        <p:spPr>
          <a:xfrm>
            <a:off x="5684282" y="3328341"/>
            <a:ext cx="2830662" cy="0"/>
          </a:xfrm>
          <a:prstGeom prst="line">
            <a:avLst/>
          </a:prstGeom>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5505C32C-F25A-A715-63A1-FACE9CC07167}"/>
              </a:ext>
            </a:extLst>
          </p:cNvPr>
          <p:cNvCxnSpPr>
            <a:endCxn id="10" idx="2"/>
          </p:cNvCxnSpPr>
          <p:nvPr/>
        </p:nvCxnSpPr>
        <p:spPr>
          <a:xfrm flipV="1">
            <a:off x="8514944" y="2987207"/>
            <a:ext cx="0" cy="3378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a:extLst>
              <a:ext uri="{FF2B5EF4-FFF2-40B4-BE49-F238E27FC236}">
                <a16:creationId xmlns:a16="http://schemas.microsoft.com/office/drawing/2014/main" id="{0B1434C6-3C3C-7CDA-AC01-6E8423568B43}"/>
              </a:ext>
            </a:extLst>
          </p:cNvPr>
          <p:cNvCxnSpPr>
            <a:cxnSpLocks/>
            <a:stCxn id="10" idx="1"/>
            <a:endCxn id="9" idx="3"/>
          </p:cNvCxnSpPr>
          <p:nvPr/>
        </p:nvCxnSpPr>
        <p:spPr>
          <a:xfrm flipH="1">
            <a:off x="6216193" y="2537958"/>
            <a:ext cx="1507596" cy="7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C1C6B9B7-C2ED-A782-7CA0-437848A4ECBE}"/>
              </a:ext>
            </a:extLst>
          </p:cNvPr>
          <p:cNvSpPr txBox="1"/>
          <p:nvPr/>
        </p:nvSpPr>
        <p:spPr>
          <a:xfrm>
            <a:off x="3763877" y="2262907"/>
            <a:ext cx="787179" cy="338554"/>
          </a:xfrm>
          <a:prstGeom prst="rect">
            <a:avLst/>
          </a:prstGeom>
          <a:noFill/>
        </p:spPr>
        <p:txBody>
          <a:bodyPr wrap="square" rtlCol="0">
            <a:spAutoFit/>
          </a:bodyPr>
          <a:lstStyle/>
          <a:p>
            <a:r>
              <a:rPr lang="en-US" altLang="zh-CN" sz="1600" b="1" dirty="0">
                <a:latin typeface="Calibri" panose="020F0502020204030204" pitchFamily="34" charset="0"/>
                <a:ea typeface="Calibri" panose="020F0502020204030204" pitchFamily="34" charset="0"/>
                <a:cs typeface="Calibri" panose="020F0502020204030204" pitchFamily="34" charset="0"/>
              </a:rPr>
              <a:t>Model</a:t>
            </a:r>
            <a:endParaRPr lang="zh-CN" altLang="en-US"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4122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8A5B21-6D62-1FA1-8153-5A8DFE10CEFB}"/>
              </a:ext>
            </a:extLst>
          </p:cNvPr>
          <p:cNvSpPr>
            <a:spLocks noGrp="1"/>
          </p:cNvSpPr>
          <p:nvPr>
            <p:ph type="title"/>
          </p:nvPr>
        </p:nvSpPr>
        <p:spPr/>
        <p:txBody>
          <a:bodyPr vert="horz" lIns="91440" tIns="45720" rIns="91440" bIns="45720" rtlCol="0" anchor="ctr">
            <a:noAutofit/>
          </a:bodyPr>
          <a:lstStyle/>
          <a:p>
            <a:r>
              <a:rPr lang="en-US" altLang="zh-CN" sz="3200" dirty="0">
                <a:latin typeface="Calibri"/>
                <a:ea typeface="宋体"/>
                <a:cs typeface="Calibri"/>
              </a:rPr>
              <a:t>Example</a:t>
            </a:r>
            <a:endParaRPr lang="zh-CN" sz="3200" dirty="0">
              <a:latin typeface="Calibri"/>
              <a:ea typeface="宋体"/>
              <a:cs typeface="Calibri"/>
            </a:endParaRPr>
          </a:p>
        </p:txBody>
      </p:sp>
      <p:grpSp>
        <p:nvGrpSpPr>
          <p:cNvPr id="41" name="Group 118">
            <a:extLst>
              <a:ext uri="{FF2B5EF4-FFF2-40B4-BE49-F238E27FC236}">
                <a16:creationId xmlns:a16="http://schemas.microsoft.com/office/drawing/2014/main" id="{1936C854-D747-5A3C-E574-C2D6032FD881}"/>
              </a:ext>
            </a:extLst>
          </p:cNvPr>
          <p:cNvGrpSpPr/>
          <p:nvPr/>
        </p:nvGrpSpPr>
        <p:grpSpPr>
          <a:xfrm>
            <a:off x="3934424" y="4266085"/>
            <a:ext cx="4323152" cy="2466560"/>
            <a:chOff x="1346054" y="1830208"/>
            <a:chExt cx="3026191" cy="1549747"/>
          </a:xfrm>
        </p:grpSpPr>
        <p:grpSp>
          <p:nvGrpSpPr>
            <p:cNvPr id="42" name="Group 128">
              <a:extLst>
                <a:ext uri="{FF2B5EF4-FFF2-40B4-BE49-F238E27FC236}">
                  <a16:creationId xmlns:a16="http://schemas.microsoft.com/office/drawing/2014/main" id="{EA88E9CD-BFF1-1C71-9844-99B471AA7352}"/>
                </a:ext>
              </a:extLst>
            </p:cNvPr>
            <p:cNvGrpSpPr/>
            <p:nvPr/>
          </p:nvGrpSpPr>
          <p:grpSpPr>
            <a:xfrm>
              <a:off x="1793966" y="2046777"/>
              <a:ext cx="2130368" cy="1172335"/>
              <a:chOff x="540594" y="1779217"/>
              <a:chExt cx="2076634" cy="1172335"/>
            </a:xfrm>
          </p:grpSpPr>
          <mc:AlternateContent xmlns:mc="http://schemas.openxmlformats.org/markup-compatibility/2006" xmlns:p14="http://schemas.microsoft.com/office/powerpoint/2010/main">
            <mc:Choice Requires="p14">
              <p:contentPart p14:bwMode="auto" r:id="rId3">
                <p14:nvContentPartPr>
                  <p14:cNvPr id="47" name="Ink 137">
                    <a:extLst>
                      <a:ext uri="{FF2B5EF4-FFF2-40B4-BE49-F238E27FC236}">
                        <a16:creationId xmlns:a16="http://schemas.microsoft.com/office/drawing/2014/main" id="{FADF61A3-B403-B2C0-B1EE-BB4F84DB060D}"/>
                      </a:ext>
                    </a:extLst>
                  </p14:cNvPr>
                  <p14:cNvContentPartPr/>
                  <p14:nvPr/>
                </p14:nvContentPartPr>
                <p14:xfrm>
                  <a:off x="1574746" y="1779217"/>
                  <a:ext cx="730848" cy="551214"/>
                </p14:xfrm>
              </p:contentPart>
            </mc:Choice>
            <mc:Fallback xmlns="">
              <p:pic>
                <p:nvPicPr>
                  <p:cNvPr id="51" name="Ink 137">
                    <a:extLst>
                      <a:ext uri="{FF2B5EF4-FFF2-40B4-BE49-F238E27FC236}">
                        <a16:creationId xmlns:a16="http://schemas.microsoft.com/office/drawing/2014/main" id="{C39537B3-4BBE-3D10-B89F-A4FC601777EE}"/>
                      </a:ext>
                    </a:extLst>
                  </p:cNvPr>
                  <p:cNvPicPr/>
                  <p:nvPr/>
                </p:nvPicPr>
                <p:blipFill>
                  <a:blip r:embed="rId6"/>
                  <a:stretch>
                    <a:fillRect/>
                  </a:stretch>
                </p:blipFill>
                <p:spPr>
                  <a:xfrm>
                    <a:off x="1568359" y="1773336"/>
                    <a:ext cx="743622" cy="56297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8" name="Ink 150">
                    <a:extLst>
                      <a:ext uri="{FF2B5EF4-FFF2-40B4-BE49-F238E27FC236}">
                        <a16:creationId xmlns:a16="http://schemas.microsoft.com/office/drawing/2014/main" id="{74B47BEF-2C97-CCBA-C308-9ED41854F0F5}"/>
                      </a:ext>
                    </a:extLst>
                  </p14:cNvPr>
                  <p14:cNvContentPartPr/>
                  <p14:nvPr/>
                </p14:nvContentPartPr>
                <p14:xfrm>
                  <a:off x="1472832" y="2232910"/>
                  <a:ext cx="829925" cy="718642"/>
                </p14:xfrm>
              </p:contentPart>
            </mc:Choice>
            <mc:Fallback xmlns="">
              <p:pic>
                <p:nvPicPr>
                  <p:cNvPr id="52" name="Ink 150">
                    <a:extLst>
                      <a:ext uri="{FF2B5EF4-FFF2-40B4-BE49-F238E27FC236}">
                        <a16:creationId xmlns:a16="http://schemas.microsoft.com/office/drawing/2014/main" id="{21E74145-D536-E921-A6AE-C70E0BD9F2A4}"/>
                      </a:ext>
                    </a:extLst>
                  </p:cNvPr>
                  <p:cNvPicPr/>
                  <p:nvPr/>
                </p:nvPicPr>
                <p:blipFill>
                  <a:blip r:embed="rId8"/>
                  <a:stretch>
                    <a:fillRect/>
                  </a:stretch>
                </p:blipFill>
                <p:spPr>
                  <a:xfrm>
                    <a:off x="1466448" y="2227027"/>
                    <a:ext cx="842693" cy="73040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 name="Ink 152">
                    <a:extLst>
                      <a:ext uri="{FF2B5EF4-FFF2-40B4-BE49-F238E27FC236}">
                        <a16:creationId xmlns:a16="http://schemas.microsoft.com/office/drawing/2014/main" id="{EFB42013-895F-B27F-0A09-72AE88B8E233}"/>
                      </a:ext>
                    </a:extLst>
                  </p14:cNvPr>
                  <p14:cNvContentPartPr/>
                  <p14:nvPr/>
                </p14:nvContentPartPr>
                <p14:xfrm>
                  <a:off x="775089" y="2312327"/>
                  <a:ext cx="731457" cy="639222"/>
                </p14:xfrm>
              </p:contentPart>
            </mc:Choice>
            <mc:Fallback xmlns="">
              <p:pic>
                <p:nvPicPr>
                  <p:cNvPr id="53" name="Ink 152">
                    <a:extLst>
                      <a:ext uri="{FF2B5EF4-FFF2-40B4-BE49-F238E27FC236}">
                        <a16:creationId xmlns:a16="http://schemas.microsoft.com/office/drawing/2014/main" id="{97FAD590-3F29-2047-9DC0-A4D9468C5AFB}"/>
                      </a:ext>
                    </a:extLst>
                  </p:cNvPr>
                  <p:cNvPicPr/>
                  <p:nvPr/>
                </p:nvPicPr>
                <p:blipFill>
                  <a:blip r:embed="rId10"/>
                  <a:stretch>
                    <a:fillRect/>
                  </a:stretch>
                </p:blipFill>
                <p:spPr>
                  <a:xfrm>
                    <a:off x="768709" y="2306678"/>
                    <a:ext cx="744216" cy="65074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2" name="Ink 153">
                    <a:extLst>
                      <a:ext uri="{FF2B5EF4-FFF2-40B4-BE49-F238E27FC236}">
                        <a16:creationId xmlns:a16="http://schemas.microsoft.com/office/drawing/2014/main" id="{8F5D32FE-2700-A279-F8C4-C3DD88F032AE}"/>
                      </a:ext>
                    </a:extLst>
                  </p14:cNvPr>
                  <p14:cNvContentPartPr/>
                  <p14:nvPr/>
                </p14:nvContentPartPr>
                <p14:xfrm>
                  <a:off x="730856" y="1836104"/>
                  <a:ext cx="841053" cy="508509"/>
                </p14:xfrm>
              </p:contentPart>
            </mc:Choice>
            <mc:Fallback xmlns="">
              <p:pic>
                <p:nvPicPr>
                  <p:cNvPr id="54" name="Ink 153">
                    <a:extLst>
                      <a:ext uri="{FF2B5EF4-FFF2-40B4-BE49-F238E27FC236}">
                        <a16:creationId xmlns:a16="http://schemas.microsoft.com/office/drawing/2014/main" id="{1861816C-D961-F018-82F5-35A1791CA427}"/>
                      </a:ext>
                    </a:extLst>
                  </p:cNvPr>
                  <p:cNvPicPr/>
                  <p:nvPr/>
                </p:nvPicPr>
                <p:blipFill>
                  <a:blip r:embed="rId12"/>
                  <a:stretch>
                    <a:fillRect/>
                  </a:stretch>
                </p:blipFill>
                <p:spPr>
                  <a:xfrm>
                    <a:off x="724466" y="1830225"/>
                    <a:ext cx="853833" cy="52026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3" name="Ink 207">
                    <a:extLst>
                      <a:ext uri="{FF2B5EF4-FFF2-40B4-BE49-F238E27FC236}">
                        <a16:creationId xmlns:a16="http://schemas.microsoft.com/office/drawing/2014/main" id="{82F316CA-D7CD-587D-2756-4A95F5024751}"/>
                      </a:ext>
                    </a:extLst>
                  </p14:cNvPr>
                  <p14:cNvContentPartPr/>
                  <p14:nvPr/>
                </p14:nvContentPartPr>
                <p14:xfrm>
                  <a:off x="540594" y="2321508"/>
                  <a:ext cx="211961" cy="42267"/>
                </p14:xfrm>
              </p:contentPart>
            </mc:Choice>
            <mc:Fallback xmlns="">
              <p:pic>
                <p:nvPicPr>
                  <p:cNvPr id="174" name="Ink 173">
                    <a:extLst>
                      <a:ext uri="{FF2B5EF4-FFF2-40B4-BE49-F238E27FC236}">
                        <a16:creationId xmlns:a16="http://schemas.microsoft.com/office/drawing/2014/main" id="{387E326D-279C-4BBF-AD91-15C603AA105A}"/>
                      </a:ext>
                    </a:extLst>
                  </p:cNvPr>
                  <p:cNvPicPr/>
                  <p:nvPr/>
                </p:nvPicPr>
                <p:blipFill>
                  <a:blip r:embed="rId18"/>
                  <a:stretch>
                    <a:fillRect/>
                  </a:stretch>
                </p:blipFill>
                <p:spPr>
                  <a:xfrm>
                    <a:off x="523689" y="2304064"/>
                    <a:ext cx="245771" cy="7715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4" name="Ink 208">
                    <a:extLst>
                      <a:ext uri="{FF2B5EF4-FFF2-40B4-BE49-F238E27FC236}">
                        <a16:creationId xmlns:a16="http://schemas.microsoft.com/office/drawing/2014/main" id="{C1EFB2F4-496A-8865-DD68-0A14E7395335}"/>
                      </a:ext>
                    </a:extLst>
                  </p14:cNvPr>
                  <p14:cNvContentPartPr/>
                  <p14:nvPr/>
                </p14:nvContentPartPr>
                <p14:xfrm>
                  <a:off x="2311277" y="2324785"/>
                  <a:ext cx="305951" cy="39542"/>
                </p14:xfrm>
              </p:contentPart>
            </mc:Choice>
            <mc:Fallback xmlns="">
              <p:pic>
                <p:nvPicPr>
                  <p:cNvPr id="57" name="Ink 208">
                    <a:extLst>
                      <a:ext uri="{FF2B5EF4-FFF2-40B4-BE49-F238E27FC236}">
                        <a16:creationId xmlns:a16="http://schemas.microsoft.com/office/drawing/2014/main" id="{43B2D787-C01C-50E7-5DCF-004AC2C61D07}"/>
                      </a:ext>
                    </a:extLst>
                  </p:cNvPr>
                  <p:cNvPicPr/>
                  <p:nvPr/>
                </p:nvPicPr>
                <p:blipFill>
                  <a:blip r:embed="rId20"/>
                  <a:stretch>
                    <a:fillRect/>
                  </a:stretch>
                </p:blipFill>
                <p:spPr>
                  <a:xfrm>
                    <a:off x="2304883" y="2318910"/>
                    <a:ext cx="318494" cy="51066"/>
                  </a:xfrm>
                  <a:prstGeom prst="rect">
                    <a:avLst/>
                  </a:prstGeom>
                </p:spPr>
              </p:pic>
            </mc:Fallback>
          </mc:AlternateContent>
        </p:grpSp>
        <p:sp>
          <p:nvSpPr>
            <p:cNvPr id="43" name="Cube 132">
              <a:extLst>
                <a:ext uri="{FF2B5EF4-FFF2-40B4-BE49-F238E27FC236}">
                  <a16:creationId xmlns:a16="http://schemas.microsoft.com/office/drawing/2014/main" id="{314EC2FE-29E4-0ADD-097E-8255022F8223}"/>
                </a:ext>
              </a:extLst>
            </p:cNvPr>
            <p:cNvSpPr/>
            <p:nvPr/>
          </p:nvSpPr>
          <p:spPr>
            <a:xfrm>
              <a:off x="2628011" y="1830208"/>
              <a:ext cx="447911" cy="43215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sp>
          <p:nvSpPr>
            <p:cNvPr id="44" name="Cube 133">
              <a:extLst>
                <a:ext uri="{FF2B5EF4-FFF2-40B4-BE49-F238E27FC236}">
                  <a16:creationId xmlns:a16="http://schemas.microsoft.com/office/drawing/2014/main" id="{84387D93-D39E-7CD5-CE6C-6D4DC82B849E}"/>
                </a:ext>
              </a:extLst>
            </p:cNvPr>
            <p:cNvSpPr/>
            <p:nvPr/>
          </p:nvSpPr>
          <p:spPr>
            <a:xfrm>
              <a:off x="2636750" y="2947805"/>
              <a:ext cx="447911" cy="43215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45" name="Cube 134">
              <a:extLst>
                <a:ext uri="{FF2B5EF4-FFF2-40B4-BE49-F238E27FC236}">
                  <a16:creationId xmlns:a16="http://schemas.microsoft.com/office/drawing/2014/main" id="{E347EBC9-658E-E8EA-6BA6-88E08A97ACAA}"/>
                </a:ext>
              </a:extLst>
            </p:cNvPr>
            <p:cNvSpPr/>
            <p:nvPr/>
          </p:nvSpPr>
          <p:spPr>
            <a:xfrm>
              <a:off x="1346054" y="2441437"/>
              <a:ext cx="447911" cy="43215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B</a:t>
              </a:r>
            </a:p>
          </p:txBody>
        </p:sp>
        <p:sp>
          <p:nvSpPr>
            <p:cNvPr id="46" name="Cube 135">
              <a:extLst>
                <a:ext uri="{FF2B5EF4-FFF2-40B4-BE49-F238E27FC236}">
                  <a16:creationId xmlns:a16="http://schemas.microsoft.com/office/drawing/2014/main" id="{F152F347-804D-7097-F0BE-80BAB5737CC4}"/>
                </a:ext>
              </a:extLst>
            </p:cNvPr>
            <p:cNvSpPr/>
            <p:nvPr/>
          </p:nvSpPr>
          <p:spPr>
            <a:xfrm>
              <a:off x="3924334" y="2424032"/>
              <a:ext cx="447911" cy="43215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grpSp>
      <p:sp>
        <p:nvSpPr>
          <p:cNvPr id="55" name="任意多边形: 形状 54">
            <a:extLst>
              <a:ext uri="{FF2B5EF4-FFF2-40B4-BE49-F238E27FC236}">
                <a16:creationId xmlns:a16="http://schemas.microsoft.com/office/drawing/2014/main" id="{4C8A3FAE-7287-F6C9-8621-5CB8ED998B0B}"/>
              </a:ext>
            </a:extLst>
          </p:cNvPr>
          <p:cNvSpPr/>
          <p:nvPr/>
        </p:nvSpPr>
        <p:spPr>
          <a:xfrm>
            <a:off x="4614521" y="4742330"/>
            <a:ext cx="1112485" cy="694490"/>
          </a:xfrm>
          <a:custGeom>
            <a:avLst/>
            <a:gdLst>
              <a:gd name="connsiteX0" fmla="*/ 0 w 1112485"/>
              <a:gd name="connsiteY0" fmla="*/ 654423 h 694490"/>
              <a:gd name="connsiteX1" fmla="*/ 134470 w 1112485"/>
              <a:gd name="connsiteY1" fmla="*/ 600635 h 694490"/>
              <a:gd name="connsiteX2" fmla="*/ 251012 w 1112485"/>
              <a:gd name="connsiteY2" fmla="*/ 690282 h 694490"/>
              <a:gd name="connsiteX3" fmla="*/ 313765 w 1112485"/>
              <a:gd name="connsiteY3" fmla="*/ 439270 h 694490"/>
              <a:gd name="connsiteX4" fmla="*/ 618565 w 1112485"/>
              <a:gd name="connsiteY4" fmla="*/ 268941 h 694490"/>
              <a:gd name="connsiteX5" fmla="*/ 762000 w 1112485"/>
              <a:gd name="connsiteY5" fmla="*/ 98611 h 694490"/>
              <a:gd name="connsiteX6" fmla="*/ 1057835 w 1112485"/>
              <a:gd name="connsiteY6" fmla="*/ 17929 h 694490"/>
              <a:gd name="connsiteX7" fmla="*/ 1111623 w 1112485"/>
              <a:gd name="connsiteY7" fmla="*/ 0 h 69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485" h="694490">
                <a:moveTo>
                  <a:pt x="0" y="654423"/>
                </a:moveTo>
                <a:cubicBezTo>
                  <a:pt x="46317" y="624541"/>
                  <a:pt x="92635" y="594659"/>
                  <a:pt x="134470" y="600635"/>
                </a:cubicBezTo>
                <a:cubicBezTo>
                  <a:pt x="176305" y="606611"/>
                  <a:pt x="221130" y="717176"/>
                  <a:pt x="251012" y="690282"/>
                </a:cubicBezTo>
                <a:cubicBezTo>
                  <a:pt x="280895" y="663388"/>
                  <a:pt x="252506" y="509494"/>
                  <a:pt x="313765" y="439270"/>
                </a:cubicBezTo>
                <a:cubicBezTo>
                  <a:pt x="375024" y="369046"/>
                  <a:pt x="543859" y="325717"/>
                  <a:pt x="618565" y="268941"/>
                </a:cubicBezTo>
                <a:cubicBezTo>
                  <a:pt x="693271" y="212164"/>
                  <a:pt x="688788" y="140446"/>
                  <a:pt x="762000" y="98611"/>
                </a:cubicBezTo>
                <a:cubicBezTo>
                  <a:pt x="835212" y="56776"/>
                  <a:pt x="999565" y="34364"/>
                  <a:pt x="1057835" y="17929"/>
                </a:cubicBezTo>
                <a:cubicBezTo>
                  <a:pt x="1116106" y="1494"/>
                  <a:pt x="1113864" y="747"/>
                  <a:pt x="1111623" y="0"/>
                </a:cubicBezTo>
              </a:path>
            </a:pathLst>
          </a:custGeom>
          <a:noFill/>
          <a:ln w="57150">
            <a:solidFill>
              <a:srgbClr val="42E4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形状 55">
            <a:extLst>
              <a:ext uri="{FF2B5EF4-FFF2-40B4-BE49-F238E27FC236}">
                <a16:creationId xmlns:a16="http://schemas.microsoft.com/office/drawing/2014/main" id="{EB0634ED-7D8D-38F7-46AD-80CB3A668938}"/>
              </a:ext>
            </a:extLst>
          </p:cNvPr>
          <p:cNvSpPr/>
          <p:nvPr/>
        </p:nvSpPr>
        <p:spPr>
          <a:xfrm rot="10800000">
            <a:off x="6374232" y="4772309"/>
            <a:ext cx="689360" cy="1432812"/>
          </a:xfrm>
          <a:custGeom>
            <a:avLst/>
            <a:gdLst>
              <a:gd name="connsiteX0" fmla="*/ 652033 w 689360"/>
              <a:gd name="connsiteY0" fmla="*/ 1432812 h 1432812"/>
              <a:gd name="connsiteX1" fmla="*/ 176903 w 689360"/>
              <a:gd name="connsiteY1" fmla="*/ 1136977 h 1432812"/>
              <a:gd name="connsiteX2" fmla="*/ 6574 w 689360"/>
              <a:gd name="connsiteY2" fmla="*/ 706671 h 1432812"/>
              <a:gd name="connsiteX3" fmla="*/ 374127 w 689360"/>
              <a:gd name="connsiteY3" fmla="*/ 186718 h 1432812"/>
              <a:gd name="connsiteX4" fmla="*/ 652033 w 689360"/>
              <a:gd name="connsiteY4" fmla="*/ 16389 h 1432812"/>
              <a:gd name="connsiteX5" fmla="*/ 678927 w 689360"/>
              <a:gd name="connsiteY5" fmla="*/ 16389 h 143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360" h="1432812">
                <a:moveTo>
                  <a:pt x="652033" y="1432812"/>
                </a:moveTo>
                <a:cubicBezTo>
                  <a:pt x="468256" y="1345406"/>
                  <a:pt x="284479" y="1258000"/>
                  <a:pt x="176903" y="1136977"/>
                </a:cubicBezTo>
                <a:cubicBezTo>
                  <a:pt x="69327" y="1015954"/>
                  <a:pt x="-26297" y="865047"/>
                  <a:pt x="6574" y="706671"/>
                </a:cubicBezTo>
                <a:cubicBezTo>
                  <a:pt x="39445" y="548295"/>
                  <a:pt x="266551" y="301765"/>
                  <a:pt x="374127" y="186718"/>
                </a:cubicBezTo>
                <a:cubicBezTo>
                  <a:pt x="481703" y="71671"/>
                  <a:pt x="652033" y="16389"/>
                  <a:pt x="652033" y="16389"/>
                </a:cubicBezTo>
                <a:cubicBezTo>
                  <a:pt x="702833" y="-11999"/>
                  <a:pt x="690880" y="2195"/>
                  <a:pt x="678927" y="16389"/>
                </a:cubicBezTo>
              </a:path>
            </a:pathLst>
          </a:custGeom>
          <a:noFill/>
          <a:ln w="57150">
            <a:solidFill>
              <a:srgbClr val="FFD3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形状 56">
            <a:extLst>
              <a:ext uri="{FF2B5EF4-FFF2-40B4-BE49-F238E27FC236}">
                <a16:creationId xmlns:a16="http://schemas.microsoft.com/office/drawing/2014/main" id="{4D62DD29-AE04-3E9C-90F0-07F1E1780628}"/>
              </a:ext>
            </a:extLst>
          </p:cNvPr>
          <p:cNvSpPr/>
          <p:nvPr/>
        </p:nvSpPr>
        <p:spPr>
          <a:xfrm>
            <a:off x="6416426" y="4585272"/>
            <a:ext cx="1197115" cy="871249"/>
          </a:xfrm>
          <a:custGeom>
            <a:avLst/>
            <a:gdLst>
              <a:gd name="connsiteX0" fmla="*/ 0 w 1165412"/>
              <a:gd name="connsiteY0" fmla="*/ 4658 h 836449"/>
              <a:gd name="connsiteX1" fmla="*/ 376517 w 1165412"/>
              <a:gd name="connsiteY1" fmla="*/ 40516 h 836449"/>
              <a:gd name="connsiteX2" fmla="*/ 618564 w 1165412"/>
              <a:gd name="connsiteY2" fmla="*/ 300493 h 836449"/>
              <a:gd name="connsiteX3" fmla="*/ 762000 w 1165412"/>
              <a:gd name="connsiteY3" fmla="*/ 443928 h 836449"/>
              <a:gd name="connsiteX4" fmla="*/ 824753 w 1165412"/>
              <a:gd name="connsiteY4" fmla="*/ 784587 h 836449"/>
              <a:gd name="connsiteX5" fmla="*/ 1165412 w 1165412"/>
              <a:gd name="connsiteY5" fmla="*/ 829411 h 83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412" h="836449">
                <a:moveTo>
                  <a:pt x="0" y="4658"/>
                </a:moveTo>
                <a:cubicBezTo>
                  <a:pt x="136711" y="-2066"/>
                  <a:pt x="273423" y="-8790"/>
                  <a:pt x="376517" y="40516"/>
                </a:cubicBezTo>
                <a:cubicBezTo>
                  <a:pt x="479611" y="89822"/>
                  <a:pt x="554317" y="233258"/>
                  <a:pt x="618564" y="300493"/>
                </a:cubicBezTo>
                <a:cubicBezTo>
                  <a:pt x="682811" y="367728"/>
                  <a:pt x="727635" y="363246"/>
                  <a:pt x="762000" y="443928"/>
                </a:cubicBezTo>
                <a:cubicBezTo>
                  <a:pt x="796365" y="524610"/>
                  <a:pt x="757518" y="720340"/>
                  <a:pt x="824753" y="784587"/>
                </a:cubicBezTo>
                <a:cubicBezTo>
                  <a:pt x="891988" y="848834"/>
                  <a:pt x="1028700" y="839122"/>
                  <a:pt x="1165412" y="829411"/>
                </a:cubicBezTo>
              </a:path>
            </a:pathLst>
          </a:custGeom>
          <a:noFill/>
          <a:ln w="57150">
            <a:solidFill>
              <a:srgbClr val="FF9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a:extLst>
              <a:ext uri="{FF2B5EF4-FFF2-40B4-BE49-F238E27FC236}">
                <a16:creationId xmlns:a16="http://schemas.microsoft.com/office/drawing/2014/main" id="{D1B9D57A-9C52-ACB1-4D0F-6B8CE4390145}"/>
              </a:ext>
            </a:extLst>
          </p:cNvPr>
          <p:cNvGrpSpPr/>
          <p:nvPr/>
        </p:nvGrpSpPr>
        <p:grpSpPr>
          <a:xfrm>
            <a:off x="4999497" y="4597523"/>
            <a:ext cx="252000" cy="252000"/>
            <a:chOff x="7897906" y="1882588"/>
            <a:chExt cx="1964031" cy="4513456"/>
          </a:xfrm>
        </p:grpSpPr>
        <p:sp>
          <p:nvSpPr>
            <p:cNvPr id="59" name="矩形 58">
              <a:extLst>
                <a:ext uri="{FF2B5EF4-FFF2-40B4-BE49-F238E27FC236}">
                  <a16:creationId xmlns:a16="http://schemas.microsoft.com/office/drawing/2014/main" id="{C1DBA7EA-BFAF-2689-4343-CDDF8CE42899}"/>
                </a:ext>
              </a:extLst>
            </p:cNvPr>
            <p:cNvSpPr/>
            <p:nvPr/>
          </p:nvSpPr>
          <p:spPr>
            <a:xfrm>
              <a:off x="7897906" y="1882588"/>
              <a:ext cx="1963270" cy="1129553"/>
            </a:xfrm>
            <a:prstGeom prst="rect">
              <a:avLst/>
            </a:prstGeom>
            <a:solidFill>
              <a:srgbClr val="42E4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a:extLst>
                <a:ext uri="{FF2B5EF4-FFF2-40B4-BE49-F238E27FC236}">
                  <a16:creationId xmlns:a16="http://schemas.microsoft.com/office/drawing/2014/main" id="{27D14C9C-08DC-E464-0CC4-E310DF1F233B}"/>
                </a:ext>
              </a:extLst>
            </p:cNvPr>
            <p:cNvSpPr/>
            <p:nvPr/>
          </p:nvSpPr>
          <p:spPr>
            <a:xfrm>
              <a:off x="7897906" y="3009770"/>
              <a:ext cx="1963267" cy="112954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1ACC5367-0BE8-0594-1CE8-AC383200E71E}"/>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id="{B0313AE4-AE90-B38E-2C11-B9BDF727E364}"/>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a:extLst>
              <a:ext uri="{FF2B5EF4-FFF2-40B4-BE49-F238E27FC236}">
                <a16:creationId xmlns:a16="http://schemas.microsoft.com/office/drawing/2014/main" id="{68293E12-4F62-E1F4-0AEF-5F78A58CA579}"/>
              </a:ext>
            </a:extLst>
          </p:cNvPr>
          <p:cNvGrpSpPr/>
          <p:nvPr/>
        </p:nvGrpSpPr>
        <p:grpSpPr>
          <a:xfrm>
            <a:off x="4949529" y="6188787"/>
            <a:ext cx="252000" cy="252000"/>
            <a:chOff x="7897906" y="1882588"/>
            <a:chExt cx="1964031" cy="4513456"/>
          </a:xfrm>
        </p:grpSpPr>
        <p:sp>
          <p:nvSpPr>
            <p:cNvPr id="64" name="矩形 63">
              <a:extLst>
                <a:ext uri="{FF2B5EF4-FFF2-40B4-BE49-F238E27FC236}">
                  <a16:creationId xmlns:a16="http://schemas.microsoft.com/office/drawing/2014/main" id="{995C6789-D3D1-B57E-938C-1DDFD93B3E59}"/>
                </a:ext>
              </a:extLst>
            </p:cNvPr>
            <p:cNvSpPr/>
            <p:nvPr/>
          </p:nvSpPr>
          <p:spPr>
            <a:xfrm>
              <a:off x="7897906" y="1882588"/>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id="{98E2F344-7B6F-C3F0-3DD7-B1AA4269E8F3}"/>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a:extLst>
                <a:ext uri="{FF2B5EF4-FFF2-40B4-BE49-F238E27FC236}">
                  <a16:creationId xmlns:a16="http://schemas.microsoft.com/office/drawing/2014/main" id="{FE2DC15F-1AF6-292D-5A6F-61E2E331C049}"/>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66779D22-ACD9-E4F0-8BA6-0E58A4394EF3}"/>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a:extLst>
              <a:ext uri="{FF2B5EF4-FFF2-40B4-BE49-F238E27FC236}">
                <a16:creationId xmlns:a16="http://schemas.microsoft.com/office/drawing/2014/main" id="{74312988-BE2E-C0AE-0369-265314CB1A92}"/>
              </a:ext>
            </a:extLst>
          </p:cNvPr>
          <p:cNvGrpSpPr/>
          <p:nvPr/>
        </p:nvGrpSpPr>
        <p:grpSpPr>
          <a:xfrm>
            <a:off x="7102096" y="4623680"/>
            <a:ext cx="252000" cy="252000"/>
            <a:chOff x="7897906" y="1882588"/>
            <a:chExt cx="1964031" cy="4513456"/>
          </a:xfrm>
        </p:grpSpPr>
        <p:sp>
          <p:nvSpPr>
            <p:cNvPr id="69" name="矩形 68">
              <a:extLst>
                <a:ext uri="{FF2B5EF4-FFF2-40B4-BE49-F238E27FC236}">
                  <a16:creationId xmlns:a16="http://schemas.microsoft.com/office/drawing/2014/main" id="{ACCC3B9D-0C02-7EE8-DBE3-FFB9612D500A}"/>
                </a:ext>
              </a:extLst>
            </p:cNvPr>
            <p:cNvSpPr/>
            <p:nvPr/>
          </p:nvSpPr>
          <p:spPr>
            <a:xfrm>
              <a:off x="7897907" y="1882588"/>
              <a:ext cx="1963270" cy="1129552"/>
            </a:xfrm>
            <a:prstGeom prst="rect">
              <a:avLst/>
            </a:prstGeom>
            <a:solidFill>
              <a:srgbClr val="FF9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a:extLst>
                <a:ext uri="{FF2B5EF4-FFF2-40B4-BE49-F238E27FC236}">
                  <a16:creationId xmlns:a16="http://schemas.microsoft.com/office/drawing/2014/main" id="{95C51B97-C767-EB7E-40FF-A5088E3B5874}"/>
                </a:ext>
              </a:extLst>
            </p:cNvPr>
            <p:cNvSpPr/>
            <p:nvPr/>
          </p:nvSpPr>
          <p:spPr>
            <a:xfrm>
              <a:off x="7897906" y="3009763"/>
              <a:ext cx="1963270" cy="1129553"/>
            </a:xfrm>
            <a:prstGeom prst="rect">
              <a:avLst/>
            </a:prstGeom>
            <a:solidFill>
              <a:srgbClr val="FFD3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a:extLst>
                <a:ext uri="{FF2B5EF4-FFF2-40B4-BE49-F238E27FC236}">
                  <a16:creationId xmlns:a16="http://schemas.microsoft.com/office/drawing/2014/main" id="{8868ABE3-E0D6-A5C4-2529-B9DD1B44C63E}"/>
                </a:ext>
              </a:extLst>
            </p:cNvPr>
            <p:cNvSpPr/>
            <p:nvPr/>
          </p:nvSpPr>
          <p:spPr>
            <a:xfrm>
              <a:off x="7898667" y="4139316"/>
              <a:ext cx="1963270" cy="1129553"/>
            </a:xfrm>
            <a:prstGeom prst="rect">
              <a:avLst/>
            </a:prstGeom>
            <a:solidFill>
              <a:srgbClr val="FFD3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a:extLst>
                <a:ext uri="{FF2B5EF4-FFF2-40B4-BE49-F238E27FC236}">
                  <a16:creationId xmlns:a16="http://schemas.microsoft.com/office/drawing/2014/main" id="{7AD085EA-FFAC-7757-2982-8699965F6D7C}"/>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a:extLst>
              <a:ext uri="{FF2B5EF4-FFF2-40B4-BE49-F238E27FC236}">
                <a16:creationId xmlns:a16="http://schemas.microsoft.com/office/drawing/2014/main" id="{53A53DBD-293F-29EA-DBEA-69E061F8E69A}"/>
              </a:ext>
            </a:extLst>
          </p:cNvPr>
          <p:cNvGrpSpPr/>
          <p:nvPr/>
        </p:nvGrpSpPr>
        <p:grpSpPr>
          <a:xfrm>
            <a:off x="6904827" y="6143814"/>
            <a:ext cx="252000" cy="252000"/>
            <a:chOff x="7897906" y="1882588"/>
            <a:chExt cx="1964031" cy="4513456"/>
          </a:xfrm>
        </p:grpSpPr>
        <p:sp>
          <p:nvSpPr>
            <p:cNvPr id="74" name="矩形 73">
              <a:extLst>
                <a:ext uri="{FF2B5EF4-FFF2-40B4-BE49-F238E27FC236}">
                  <a16:creationId xmlns:a16="http://schemas.microsoft.com/office/drawing/2014/main" id="{ACA32C18-9246-168C-8403-D76CB4C4797C}"/>
                </a:ext>
              </a:extLst>
            </p:cNvPr>
            <p:cNvSpPr/>
            <p:nvPr/>
          </p:nvSpPr>
          <p:spPr>
            <a:xfrm>
              <a:off x="7897906" y="1882588"/>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3741F81C-9B9E-30C8-7F9B-5E326E890D93}"/>
                </a:ext>
              </a:extLst>
            </p:cNvPr>
            <p:cNvSpPr/>
            <p:nvPr/>
          </p:nvSpPr>
          <p:spPr>
            <a:xfrm>
              <a:off x="7897906" y="3009763"/>
              <a:ext cx="1963270" cy="1129553"/>
            </a:xfrm>
            <a:prstGeom prst="rect">
              <a:avLst/>
            </a:prstGeom>
            <a:solidFill>
              <a:srgbClr val="FFD3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801224AD-1A41-A9A6-6AA8-20BB36101A07}"/>
                </a:ext>
              </a:extLst>
            </p:cNvPr>
            <p:cNvSpPr/>
            <p:nvPr/>
          </p:nvSpPr>
          <p:spPr>
            <a:xfrm>
              <a:off x="7898667" y="4139316"/>
              <a:ext cx="1963270" cy="1129553"/>
            </a:xfrm>
            <a:prstGeom prst="rect">
              <a:avLst/>
            </a:prstGeom>
            <a:solidFill>
              <a:srgbClr val="FFD3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a:extLst>
                <a:ext uri="{FF2B5EF4-FFF2-40B4-BE49-F238E27FC236}">
                  <a16:creationId xmlns:a16="http://schemas.microsoft.com/office/drawing/2014/main" id="{19FDFE8B-5DC4-3254-4B51-4101098E8175}"/>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Multiply 202">
            <a:extLst>
              <a:ext uri="{FF2B5EF4-FFF2-40B4-BE49-F238E27FC236}">
                <a16:creationId xmlns:a16="http://schemas.microsoft.com/office/drawing/2014/main" id="{6A34CD5E-A474-9718-728A-230749FDBFC7}"/>
              </a:ext>
            </a:extLst>
          </p:cNvPr>
          <p:cNvSpPr/>
          <p:nvPr/>
        </p:nvSpPr>
        <p:spPr>
          <a:xfrm>
            <a:off x="6794231" y="4878089"/>
            <a:ext cx="455829" cy="36148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80" name="文本框 79">
            <a:extLst>
              <a:ext uri="{FF2B5EF4-FFF2-40B4-BE49-F238E27FC236}">
                <a16:creationId xmlns:a16="http://schemas.microsoft.com/office/drawing/2014/main" id="{D46ADC05-BA09-7782-E039-564D50084E6A}"/>
              </a:ext>
            </a:extLst>
          </p:cNvPr>
          <p:cNvSpPr txBox="1"/>
          <p:nvPr/>
        </p:nvSpPr>
        <p:spPr>
          <a:xfrm>
            <a:off x="956843" y="1349292"/>
            <a:ext cx="11183679" cy="1835567"/>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altLang="zh-CN" sz="2400" dirty="0">
                <a:latin typeface="Calibri" panose="020F0502020204030204" pitchFamily="34" charset="0"/>
                <a:ea typeface="Calibri" panose="020F0502020204030204" pitchFamily="34" charset="0"/>
                <a:cs typeface="Calibri" panose="020F0502020204030204" pitchFamily="34" charset="0"/>
              </a:rPr>
              <a:t>Three IP links: A -&gt; B (one wavelength), A -&gt; C (two wavelengths), and A -&gt; D (one wavelength).</a:t>
            </a:r>
          </a:p>
          <a:p>
            <a:pPr marL="285750" indent="-285750">
              <a:lnSpc>
                <a:spcPct val="120000"/>
              </a:lnSpc>
              <a:buFont typeface="Arial" panose="020B0604020202020204" pitchFamily="34" charset="0"/>
              <a:buChar char="•"/>
            </a:pPr>
            <a:r>
              <a:rPr lang="en-US" altLang="zh-CN" sz="2400" dirty="0">
                <a:latin typeface="Calibri" panose="020F0502020204030204" pitchFamily="34" charset="0"/>
                <a:ea typeface="Calibri" panose="020F0502020204030204" pitchFamily="34" charset="0"/>
                <a:cs typeface="Calibri" panose="020F0502020204030204" pitchFamily="34" charset="0"/>
              </a:rPr>
              <a:t>Fiber (A, D) is cut.</a:t>
            </a:r>
          </a:p>
          <a:p>
            <a:pPr marL="285750" indent="-285750">
              <a:lnSpc>
                <a:spcPct val="120000"/>
              </a:lnSpc>
              <a:buFont typeface="Arial" panose="020B0604020202020204" pitchFamily="34" charset="0"/>
              <a:buChar char="•"/>
            </a:pPr>
            <a:r>
              <a:rPr lang="en-US" altLang="zh-CN" sz="2400" dirty="0">
                <a:latin typeface="Calibri" panose="020F0502020204030204" pitchFamily="34" charset="0"/>
                <a:ea typeface="Calibri" panose="020F0502020204030204" pitchFamily="34" charset="0"/>
                <a:cs typeface="Calibri" panose="020F0502020204030204" pitchFamily="34" charset="0"/>
              </a:rPr>
              <a:t>Goal: restore the failed IP link as much as possible.</a:t>
            </a:r>
            <a:endParaRPr lang="zh-CN" altLang="en-US" sz="2400" dirty="0">
              <a:latin typeface="Calibri" panose="020F0502020204030204" pitchFamily="34" charset="0"/>
              <a:cs typeface="Calibri" panose="020F0502020204030204" pitchFamily="34" charset="0"/>
            </a:endParaRPr>
          </a:p>
        </p:txBody>
      </p:sp>
      <p:sp>
        <p:nvSpPr>
          <p:cNvPr id="81" name="任意多边形: 形状 80">
            <a:extLst>
              <a:ext uri="{FF2B5EF4-FFF2-40B4-BE49-F238E27FC236}">
                <a16:creationId xmlns:a16="http://schemas.microsoft.com/office/drawing/2014/main" id="{FFD47755-570F-7CD2-30F2-2663D5E374C4}"/>
              </a:ext>
            </a:extLst>
          </p:cNvPr>
          <p:cNvSpPr/>
          <p:nvPr/>
        </p:nvSpPr>
        <p:spPr>
          <a:xfrm>
            <a:off x="5951598" y="4962698"/>
            <a:ext cx="100067" cy="1064029"/>
          </a:xfrm>
          <a:custGeom>
            <a:avLst/>
            <a:gdLst>
              <a:gd name="connsiteX0" fmla="*/ 75129 w 100067"/>
              <a:gd name="connsiteY0" fmla="*/ 0 h 1064029"/>
              <a:gd name="connsiteX1" fmla="*/ 16940 w 100067"/>
              <a:gd name="connsiteY1" fmla="*/ 266007 h 1064029"/>
              <a:gd name="connsiteX2" fmla="*/ 66817 w 100067"/>
              <a:gd name="connsiteY2" fmla="*/ 590204 h 1064029"/>
              <a:gd name="connsiteX3" fmla="*/ 315 w 100067"/>
              <a:gd name="connsiteY3" fmla="*/ 714895 h 1064029"/>
              <a:gd name="connsiteX4" fmla="*/ 100067 w 100067"/>
              <a:gd name="connsiteY4" fmla="*/ 1064029 h 10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67" h="1064029">
                <a:moveTo>
                  <a:pt x="75129" y="0"/>
                </a:moveTo>
                <a:cubicBezTo>
                  <a:pt x="46727" y="83820"/>
                  <a:pt x="18325" y="167640"/>
                  <a:pt x="16940" y="266007"/>
                </a:cubicBezTo>
                <a:cubicBezTo>
                  <a:pt x="15555" y="364374"/>
                  <a:pt x="69588" y="515389"/>
                  <a:pt x="66817" y="590204"/>
                </a:cubicBezTo>
                <a:cubicBezTo>
                  <a:pt x="64046" y="665019"/>
                  <a:pt x="-5227" y="635924"/>
                  <a:pt x="315" y="714895"/>
                </a:cubicBezTo>
                <a:cubicBezTo>
                  <a:pt x="5857" y="793866"/>
                  <a:pt x="52962" y="928947"/>
                  <a:pt x="100067" y="106402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grpSp>
        <p:nvGrpSpPr>
          <p:cNvPr id="82" name="组合 81">
            <a:extLst>
              <a:ext uri="{FF2B5EF4-FFF2-40B4-BE49-F238E27FC236}">
                <a16:creationId xmlns:a16="http://schemas.microsoft.com/office/drawing/2014/main" id="{092BFBCC-FEB4-05BE-4F62-7D07E57EDC81}"/>
              </a:ext>
            </a:extLst>
          </p:cNvPr>
          <p:cNvGrpSpPr/>
          <p:nvPr/>
        </p:nvGrpSpPr>
        <p:grpSpPr>
          <a:xfrm>
            <a:off x="5619252" y="5403181"/>
            <a:ext cx="252000" cy="252000"/>
            <a:chOff x="7897906" y="1882588"/>
            <a:chExt cx="1964031" cy="4513456"/>
          </a:xfrm>
        </p:grpSpPr>
        <p:sp>
          <p:nvSpPr>
            <p:cNvPr id="83" name="矩形 82">
              <a:extLst>
                <a:ext uri="{FF2B5EF4-FFF2-40B4-BE49-F238E27FC236}">
                  <a16:creationId xmlns:a16="http://schemas.microsoft.com/office/drawing/2014/main" id="{F2DD9C50-5956-4BF9-543E-ED68D0F132D6}"/>
                </a:ext>
              </a:extLst>
            </p:cNvPr>
            <p:cNvSpPr/>
            <p:nvPr/>
          </p:nvSpPr>
          <p:spPr>
            <a:xfrm>
              <a:off x="7897906" y="1882588"/>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a:extLst>
                <a:ext uri="{FF2B5EF4-FFF2-40B4-BE49-F238E27FC236}">
                  <a16:creationId xmlns:a16="http://schemas.microsoft.com/office/drawing/2014/main" id="{835D7E4F-EF52-4864-8510-64BAA99C9DAF}"/>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a:extLst>
                <a:ext uri="{FF2B5EF4-FFF2-40B4-BE49-F238E27FC236}">
                  <a16:creationId xmlns:a16="http://schemas.microsoft.com/office/drawing/2014/main" id="{B20A4AE2-B1D1-9660-9164-584DB6457C6B}"/>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6C646058-F4FF-1C91-FEF7-218E75B4B738}"/>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545697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8A5B21-6D62-1FA1-8153-5A8DFE10CEFB}"/>
              </a:ext>
            </a:extLst>
          </p:cNvPr>
          <p:cNvSpPr>
            <a:spLocks noGrp="1"/>
          </p:cNvSpPr>
          <p:nvPr>
            <p:ph type="title"/>
          </p:nvPr>
        </p:nvSpPr>
        <p:spPr/>
        <p:txBody>
          <a:bodyPr vert="horz" lIns="91440" tIns="45720" rIns="91440" bIns="45720" rtlCol="0" anchor="ctr">
            <a:noAutofit/>
          </a:bodyPr>
          <a:lstStyle/>
          <a:p>
            <a:r>
              <a:rPr lang="en-US" altLang="zh-CN" sz="3200" dirty="0">
                <a:latin typeface="Calibri"/>
                <a:ea typeface="宋体"/>
                <a:cs typeface="Calibri"/>
              </a:rPr>
              <a:t>Combine Reinforcement Learning with Optical Restoration</a:t>
            </a:r>
            <a:endParaRPr lang="zh-CN" sz="3200" dirty="0">
              <a:latin typeface="Calibri"/>
              <a:ea typeface="宋体"/>
              <a:cs typeface="Calibri"/>
            </a:endParaRPr>
          </a:p>
        </p:txBody>
      </p:sp>
      <p:grpSp>
        <p:nvGrpSpPr>
          <p:cNvPr id="8" name="Group 128">
            <a:extLst>
              <a:ext uri="{FF2B5EF4-FFF2-40B4-BE49-F238E27FC236}">
                <a16:creationId xmlns:a16="http://schemas.microsoft.com/office/drawing/2014/main" id="{535368F8-F8CA-0833-69E5-D7149A11CF35}"/>
              </a:ext>
            </a:extLst>
          </p:cNvPr>
          <p:cNvGrpSpPr/>
          <p:nvPr/>
        </p:nvGrpSpPr>
        <p:grpSpPr>
          <a:xfrm>
            <a:off x="1869768" y="1803320"/>
            <a:ext cx="2530782" cy="1523550"/>
            <a:chOff x="357967" y="1837072"/>
            <a:chExt cx="2259261" cy="1185670"/>
          </a:xfrm>
        </p:grpSpPr>
        <mc:AlternateContent xmlns:mc="http://schemas.openxmlformats.org/markup-compatibility/2006" xmlns:p14="http://schemas.microsoft.com/office/powerpoint/2010/main">
          <mc:Choice Requires="p14">
            <p:contentPart p14:bwMode="auto" r:id="rId3">
              <p14:nvContentPartPr>
                <p14:cNvPr id="15" name="Ink 150">
                  <a:extLst>
                    <a:ext uri="{FF2B5EF4-FFF2-40B4-BE49-F238E27FC236}">
                      <a16:creationId xmlns:a16="http://schemas.microsoft.com/office/drawing/2014/main" id="{C550463D-80CE-7905-250E-05296ABFAA96}"/>
                    </a:ext>
                  </a:extLst>
                </p14:cNvPr>
                <p14:cNvContentPartPr/>
                <p14:nvPr/>
              </p14:nvContentPartPr>
              <p14:xfrm>
                <a:off x="1472832" y="2344613"/>
                <a:ext cx="835607" cy="606939"/>
              </p14:xfrm>
            </p:contentPart>
          </mc:Choice>
          <mc:Fallback xmlns="">
            <p:pic>
              <p:nvPicPr>
                <p:cNvPr id="15" name="Ink 150">
                  <a:extLst>
                    <a:ext uri="{FF2B5EF4-FFF2-40B4-BE49-F238E27FC236}">
                      <a16:creationId xmlns:a16="http://schemas.microsoft.com/office/drawing/2014/main" id="{C550463D-80CE-7905-250E-05296ABFAA96}"/>
                    </a:ext>
                  </a:extLst>
                </p:cNvPr>
                <p:cNvPicPr/>
                <p:nvPr/>
              </p:nvPicPr>
              <p:blipFill>
                <a:blip r:embed="rId4"/>
                <a:stretch>
                  <a:fillRect/>
                </a:stretch>
              </p:blipFill>
              <p:spPr>
                <a:xfrm>
                  <a:off x="1459981" y="2333405"/>
                  <a:ext cx="860987" cy="62879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2">
                  <a:extLst>
                    <a:ext uri="{FF2B5EF4-FFF2-40B4-BE49-F238E27FC236}">
                      <a16:creationId xmlns:a16="http://schemas.microsoft.com/office/drawing/2014/main" id="{C0403F94-03F8-E300-2049-039F967E4434}"/>
                    </a:ext>
                  </a:extLst>
                </p14:cNvPr>
                <p14:cNvContentPartPr/>
                <p14:nvPr/>
              </p14:nvContentPartPr>
              <p14:xfrm>
                <a:off x="697771" y="2364321"/>
                <a:ext cx="753426" cy="658421"/>
              </p14:xfrm>
            </p:contentPart>
          </mc:Choice>
          <mc:Fallback xmlns="">
            <p:pic>
              <p:nvPicPr>
                <p:cNvPr id="16" name="Ink 152">
                  <a:extLst>
                    <a:ext uri="{FF2B5EF4-FFF2-40B4-BE49-F238E27FC236}">
                      <a16:creationId xmlns:a16="http://schemas.microsoft.com/office/drawing/2014/main" id="{C0403F94-03F8-E300-2049-039F967E4434}"/>
                    </a:ext>
                  </a:extLst>
                </p:cNvPr>
                <p:cNvPicPr/>
                <p:nvPr/>
              </p:nvPicPr>
              <p:blipFill>
                <a:blip r:embed="rId6"/>
                <a:stretch>
                  <a:fillRect/>
                </a:stretch>
              </p:blipFill>
              <p:spPr>
                <a:xfrm>
                  <a:off x="684930" y="2353408"/>
                  <a:ext cx="778786" cy="68024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53">
                  <a:extLst>
                    <a:ext uri="{FF2B5EF4-FFF2-40B4-BE49-F238E27FC236}">
                      <a16:creationId xmlns:a16="http://schemas.microsoft.com/office/drawing/2014/main" id="{1BCAAF02-7FC1-AFA7-DF23-4143C5C5EF5E}"/>
                    </a:ext>
                  </a:extLst>
                </p14:cNvPr>
                <p14:cNvContentPartPr/>
                <p14:nvPr/>
              </p14:nvContentPartPr>
              <p14:xfrm>
                <a:off x="673466" y="1837072"/>
                <a:ext cx="841053" cy="508509"/>
              </p14:xfrm>
            </p:contentPart>
          </mc:Choice>
          <mc:Fallback xmlns="">
            <p:pic>
              <p:nvPicPr>
                <p:cNvPr id="17" name="Ink 153">
                  <a:extLst>
                    <a:ext uri="{FF2B5EF4-FFF2-40B4-BE49-F238E27FC236}">
                      <a16:creationId xmlns:a16="http://schemas.microsoft.com/office/drawing/2014/main" id="{1BCAAF02-7FC1-AFA7-DF23-4143C5C5EF5E}"/>
                    </a:ext>
                  </a:extLst>
                </p:cNvPr>
                <p:cNvPicPr/>
                <p:nvPr/>
              </p:nvPicPr>
              <p:blipFill>
                <a:blip r:embed="rId8"/>
                <a:stretch>
                  <a:fillRect/>
                </a:stretch>
              </p:blipFill>
              <p:spPr>
                <a:xfrm>
                  <a:off x="660606" y="1825871"/>
                  <a:ext cx="866130" cy="5303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207">
                  <a:extLst>
                    <a:ext uri="{FF2B5EF4-FFF2-40B4-BE49-F238E27FC236}">
                      <a16:creationId xmlns:a16="http://schemas.microsoft.com/office/drawing/2014/main" id="{30DD01D4-2D4B-AA63-D9FC-D9BA333BA99D}"/>
                    </a:ext>
                  </a:extLst>
                </p14:cNvPr>
                <p14:cNvContentPartPr/>
                <p14:nvPr/>
              </p14:nvContentPartPr>
              <p14:xfrm>
                <a:off x="357967" y="2329144"/>
                <a:ext cx="365253" cy="72835"/>
              </p14:xfrm>
            </p:contentPart>
          </mc:Choice>
          <mc:Fallback xmlns="">
            <p:pic>
              <p:nvPicPr>
                <p:cNvPr id="18" name="Ink 207">
                  <a:extLst>
                    <a:ext uri="{FF2B5EF4-FFF2-40B4-BE49-F238E27FC236}">
                      <a16:creationId xmlns:a16="http://schemas.microsoft.com/office/drawing/2014/main" id="{30DD01D4-2D4B-AA63-D9FC-D9BA333BA99D}"/>
                    </a:ext>
                  </a:extLst>
                </p:cNvPr>
                <p:cNvPicPr/>
                <p:nvPr/>
              </p:nvPicPr>
              <p:blipFill>
                <a:blip r:embed="rId10"/>
                <a:stretch>
                  <a:fillRect/>
                </a:stretch>
              </p:blipFill>
              <p:spPr>
                <a:xfrm>
                  <a:off x="345106" y="2317982"/>
                  <a:ext cx="390654" cy="9488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208">
                  <a:extLst>
                    <a:ext uri="{FF2B5EF4-FFF2-40B4-BE49-F238E27FC236}">
                      <a16:creationId xmlns:a16="http://schemas.microsoft.com/office/drawing/2014/main" id="{1BE1B452-8D4D-5982-78B9-D3011948BC8D}"/>
                    </a:ext>
                  </a:extLst>
                </p14:cNvPr>
                <p14:cNvContentPartPr/>
                <p14:nvPr/>
              </p14:nvContentPartPr>
              <p14:xfrm>
                <a:off x="2311277" y="2324785"/>
                <a:ext cx="305951" cy="39542"/>
              </p14:xfrm>
            </p:contentPart>
          </mc:Choice>
          <mc:Fallback xmlns="">
            <p:pic>
              <p:nvPicPr>
                <p:cNvPr id="57" name="Ink 208">
                  <a:extLst>
                    <a:ext uri="{FF2B5EF4-FFF2-40B4-BE49-F238E27FC236}">
                      <a16:creationId xmlns:a16="http://schemas.microsoft.com/office/drawing/2014/main" id="{43B2D787-C01C-50E7-5DCF-004AC2C61D07}"/>
                    </a:ext>
                  </a:extLst>
                </p:cNvPr>
                <p:cNvPicPr/>
                <p:nvPr/>
              </p:nvPicPr>
              <p:blipFill>
                <a:blip r:embed="rId20"/>
                <a:stretch>
                  <a:fillRect/>
                </a:stretch>
              </p:blipFill>
              <p:spPr>
                <a:xfrm>
                  <a:off x="2304883" y="2318910"/>
                  <a:ext cx="318494" cy="51066"/>
                </a:xfrm>
                <a:prstGeom prst="rect">
                  <a:avLst/>
                </a:prstGeom>
              </p:spPr>
            </p:pic>
          </mc:Fallback>
        </mc:AlternateContent>
      </p:grpSp>
      <p:sp>
        <p:nvSpPr>
          <p:cNvPr id="22" name="任意多边形: 形状 21">
            <a:extLst>
              <a:ext uri="{FF2B5EF4-FFF2-40B4-BE49-F238E27FC236}">
                <a16:creationId xmlns:a16="http://schemas.microsoft.com/office/drawing/2014/main" id="{2E04B1D1-10DE-FF86-5C0D-E71B174EC572}"/>
              </a:ext>
            </a:extLst>
          </p:cNvPr>
          <p:cNvSpPr/>
          <p:nvPr/>
        </p:nvSpPr>
        <p:spPr>
          <a:xfrm>
            <a:off x="1887652" y="1780680"/>
            <a:ext cx="1112485" cy="694490"/>
          </a:xfrm>
          <a:custGeom>
            <a:avLst/>
            <a:gdLst>
              <a:gd name="connsiteX0" fmla="*/ 0 w 1112485"/>
              <a:gd name="connsiteY0" fmla="*/ 654423 h 694490"/>
              <a:gd name="connsiteX1" fmla="*/ 134470 w 1112485"/>
              <a:gd name="connsiteY1" fmla="*/ 600635 h 694490"/>
              <a:gd name="connsiteX2" fmla="*/ 251012 w 1112485"/>
              <a:gd name="connsiteY2" fmla="*/ 690282 h 694490"/>
              <a:gd name="connsiteX3" fmla="*/ 313765 w 1112485"/>
              <a:gd name="connsiteY3" fmla="*/ 439270 h 694490"/>
              <a:gd name="connsiteX4" fmla="*/ 618565 w 1112485"/>
              <a:gd name="connsiteY4" fmla="*/ 268941 h 694490"/>
              <a:gd name="connsiteX5" fmla="*/ 762000 w 1112485"/>
              <a:gd name="connsiteY5" fmla="*/ 98611 h 694490"/>
              <a:gd name="connsiteX6" fmla="*/ 1057835 w 1112485"/>
              <a:gd name="connsiteY6" fmla="*/ 17929 h 694490"/>
              <a:gd name="connsiteX7" fmla="*/ 1111623 w 1112485"/>
              <a:gd name="connsiteY7" fmla="*/ 0 h 69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485" h="694490">
                <a:moveTo>
                  <a:pt x="0" y="654423"/>
                </a:moveTo>
                <a:cubicBezTo>
                  <a:pt x="46317" y="624541"/>
                  <a:pt x="92635" y="594659"/>
                  <a:pt x="134470" y="600635"/>
                </a:cubicBezTo>
                <a:cubicBezTo>
                  <a:pt x="176305" y="606611"/>
                  <a:pt x="221130" y="717176"/>
                  <a:pt x="251012" y="690282"/>
                </a:cubicBezTo>
                <a:cubicBezTo>
                  <a:pt x="280895" y="663388"/>
                  <a:pt x="252506" y="509494"/>
                  <a:pt x="313765" y="439270"/>
                </a:cubicBezTo>
                <a:cubicBezTo>
                  <a:pt x="375024" y="369046"/>
                  <a:pt x="543859" y="325717"/>
                  <a:pt x="618565" y="268941"/>
                </a:cubicBezTo>
                <a:cubicBezTo>
                  <a:pt x="693271" y="212164"/>
                  <a:pt x="688788" y="140446"/>
                  <a:pt x="762000" y="98611"/>
                </a:cubicBezTo>
                <a:cubicBezTo>
                  <a:pt x="835212" y="56776"/>
                  <a:pt x="999565" y="34364"/>
                  <a:pt x="1057835" y="17929"/>
                </a:cubicBezTo>
                <a:cubicBezTo>
                  <a:pt x="1116106" y="1494"/>
                  <a:pt x="1113864" y="747"/>
                  <a:pt x="1111623" y="0"/>
                </a:cubicBezTo>
              </a:path>
            </a:pathLst>
          </a:custGeom>
          <a:noFill/>
          <a:ln w="57150">
            <a:solidFill>
              <a:srgbClr val="42E4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a:extLst>
              <a:ext uri="{FF2B5EF4-FFF2-40B4-BE49-F238E27FC236}">
                <a16:creationId xmlns:a16="http://schemas.microsoft.com/office/drawing/2014/main" id="{C0E36F9A-2658-5956-120F-427A284FD387}"/>
              </a:ext>
            </a:extLst>
          </p:cNvPr>
          <p:cNvGrpSpPr/>
          <p:nvPr/>
        </p:nvGrpSpPr>
        <p:grpSpPr>
          <a:xfrm>
            <a:off x="2213370" y="3192297"/>
            <a:ext cx="252000" cy="252000"/>
            <a:chOff x="7897906" y="1882588"/>
            <a:chExt cx="1964031" cy="4513456"/>
          </a:xfrm>
        </p:grpSpPr>
        <p:sp>
          <p:nvSpPr>
            <p:cNvPr id="40" name="矩形 39">
              <a:extLst>
                <a:ext uri="{FF2B5EF4-FFF2-40B4-BE49-F238E27FC236}">
                  <a16:creationId xmlns:a16="http://schemas.microsoft.com/office/drawing/2014/main" id="{40259EEC-E968-11B7-9597-01B95287468F}"/>
                </a:ext>
              </a:extLst>
            </p:cNvPr>
            <p:cNvSpPr/>
            <p:nvPr/>
          </p:nvSpPr>
          <p:spPr>
            <a:xfrm>
              <a:off x="7897906" y="1882588"/>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2EFFB219-DA21-574D-643D-BE19B4F9C223}"/>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4BE660E2-2235-7FBA-61A1-9D194E62847E}"/>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C17ECDE5-EC87-596A-9AF9-803F14FCDA26}"/>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a:extLst>
              <a:ext uri="{FF2B5EF4-FFF2-40B4-BE49-F238E27FC236}">
                <a16:creationId xmlns:a16="http://schemas.microsoft.com/office/drawing/2014/main" id="{0ED4816F-CBAA-34B0-70FE-9834D5FF1718}"/>
              </a:ext>
            </a:extLst>
          </p:cNvPr>
          <p:cNvGrpSpPr/>
          <p:nvPr/>
        </p:nvGrpSpPr>
        <p:grpSpPr>
          <a:xfrm>
            <a:off x="4132024" y="2925610"/>
            <a:ext cx="252000" cy="252000"/>
            <a:chOff x="7897906" y="1882588"/>
            <a:chExt cx="1964031" cy="4513456"/>
          </a:xfrm>
        </p:grpSpPr>
        <p:sp>
          <p:nvSpPr>
            <p:cNvPr id="52" name="矩形 51">
              <a:extLst>
                <a:ext uri="{FF2B5EF4-FFF2-40B4-BE49-F238E27FC236}">
                  <a16:creationId xmlns:a16="http://schemas.microsoft.com/office/drawing/2014/main" id="{C84960D8-697D-3B13-3E6C-6235FEA51708}"/>
                </a:ext>
              </a:extLst>
            </p:cNvPr>
            <p:cNvSpPr/>
            <p:nvPr/>
          </p:nvSpPr>
          <p:spPr>
            <a:xfrm>
              <a:off x="7897906" y="1882588"/>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2A7CDC7C-164A-F5C9-1E89-25FB0A9948B1}"/>
                </a:ext>
              </a:extLst>
            </p:cNvPr>
            <p:cNvSpPr/>
            <p:nvPr/>
          </p:nvSpPr>
          <p:spPr>
            <a:xfrm>
              <a:off x="7897906" y="3009763"/>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2E7C7307-44AF-8ADC-3262-9461A32451B2}"/>
                </a:ext>
              </a:extLst>
            </p:cNvPr>
            <p:cNvSpPr/>
            <p:nvPr/>
          </p:nvSpPr>
          <p:spPr>
            <a:xfrm>
              <a:off x="7898667" y="4139316"/>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169D5BFD-418A-E5A3-B213-1A8E7B225682}"/>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任意多边形: 形状 56">
            <a:extLst>
              <a:ext uri="{FF2B5EF4-FFF2-40B4-BE49-F238E27FC236}">
                <a16:creationId xmlns:a16="http://schemas.microsoft.com/office/drawing/2014/main" id="{3F1EF1BD-7051-A10E-C96F-89211E4E4A9F}"/>
              </a:ext>
            </a:extLst>
          </p:cNvPr>
          <p:cNvSpPr/>
          <p:nvPr/>
        </p:nvSpPr>
        <p:spPr>
          <a:xfrm>
            <a:off x="3197451" y="2161426"/>
            <a:ext cx="76486" cy="1064029"/>
          </a:xfrm>
          <a:custGeom>
            <a:avLst/>
            <a:gdLst>
              <a:gd name="connsiteX0" fmla="*/ 75129 w 100067"/>
              <a:gd name="connsiteY0" fmla="*/ 0 h 1064029"/>
              <a:gd name="connsiteX1" fmla="*/ 16940 w 100067"/>
              <a:gd name="connsiteY1" fmla="*/ 266007 h 1064029"/>
              <a:gd name="connsiteX2" fmla="*/ 66817 w 100067"/>
              <a:gd name="connsiteY2" fmla="*/ 590204 h 1064029"/>
              <a:gd name="connsiteX3" fmla="*/ 315 w 100067"/>
              <a:gd name="connsiteY3" fmla="*/ 714895 h 1064029"/>
              <a:gd name="connsiteX4" fmla="*/ 100067 w 100067"/>
              <a:gd name="connsiteY4" fmla="*/ 1064029 h 10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67" h="1064029">
                <a:moveTo>
                  <a:pt x="75129" y="0"/>
                </a:moveTo>
                <a:cubicBezTo>
                  <a:pt x="46727" y="83820"/>
                  <a:pt x="18325" y="167640"/>
                  <a:pt x="16940" y="266007"/>
                </a:cubicBezTo>
                <a:cubicBezTo>
                  <a:pt x="15555" y="364374"/>
                  <a:pt x="69588" y="515389"/>
                  <a:pt x="66817" y="590204"/>
                </a:cubicBezTo>
                <a:cubicBezTo>
                  <a:pt x="64046" y="665019"/>
                  <a:pt x="-5227" y="635924"/>
                  <a:pt x="315" y="714895"/>
                </a:cubicBezTo>
                <a:cubicBezTo>
                  <a:pt x="5857" y="793866"/>
                  <a:pt x="52962" y="928947"/>
                  <a:pt x="100067" y="106402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6" name="任意多边形: 形状 65">
            <a:extLst>
              <a:ext uri="{FF2B5EF4-FFF2-40B4-BE49-F238E27FC236}">
                <a16:creationId xmlns:a16="http://schemas.microsoft.com/office/drawing/2014/main" id="{B47A4A6D-6CBD-6187-1317-B87489D7B033}"/>
              </a:ext>
            </a:extLst>
          </p:cNvPr>
          <p:cNvSpPr/>
          <p:nvPr/>
        </p:nvSpPr>
        <p:spPr>
          <a:xfrm>
            <a:off x="2402599" y="4725115"/>
            <a:ext cx="310637" cy="67272"/>
          </a:xfrm>
          <a:custGeom>
            <a:avLst/>
            <a:gdLst>
              <a:gd name="connsiteX0" fmla="*/ 0 w 636484"/>
              <a:gd name="connsiteY0" fmla="*/ 0 h 90437"/>
              <a:gd name="connsiteX1" fmla="*/ 259976 w 636484"/>
              <a:gd name="connsiteY1" fmla="*/ 89647 h 90437"/>
              <a:gd name="connsiteX2" fmla="*/ 600635 w 636484"/>
              <a:gd name="connsiteY2" fmla="*/ 44824 h 90437"/>
              <a:gd name="connsiteX3" fmla="*/ 609600 w 636484"/>
              <a:gd name="connsiteY3" fmla="*/ 62753 h 90437"/>
            </a:gdLst>
            <a:ahLst/>
            <a:cxnLst>
              <a:cxn ang="0">
                <a:pos x="connsiteX0" y="connsiteY0"/>
              </a:cxn>
              <a:cxn ang="0">
                <a:pos x="connsiteX1" y="connsiteY1"/>
              </a:cxn>
              <a:cxn ang="0">
                <a:pos x="connsiteX2" y="connsiteY2"/>
              </a:cxn>
              <a:cxn ang="0">
                <a:pos x="connsiteX3" y="connsiteY3"/>
              </a:cxn>
            </a:cxnLst>
            <a:rect l="l" t="t" r="r" b="b"/>
            <a:pathLst>
              <a:path w="636484" h="90437">
                <a:moveTo>
                  <a:pt x="0" y="0"/>
                </a:moveTo>
                <a:cubicBezTo>
                  <a:pt x="79935" y="41088"/>
                  <a:pt x="159870" y="82176"/>
                  <a:pt x="259976" y="89647"/>
                </a:cubicBezTo>
                <a:cubicBezTo>
                  <a:pt x="360082" y="97118"/>
                  <a:pt x="542364" y="49306"/>
                  <a:pt x="600635" y="44824"/>
                </a:cubicBezTo>
                <a:cubicBezTo>
                  <a:pt x="658906" y="40342"/>
                  <a:pt x="634253" y="51547"/>
                  <a:pt x="609600" y="62753"/>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形状 86">
            <a:extLst>
              <a:ext uri="{FF2B5EF4-FFF2-40B4-BE49-F238E27FC236}">
                <a16:creationId xmlns:a16="http://schemas.microsoft.com/office/drawing/2014/main" id="{1688F2FF-06FA-DDCB-0E6A-5952E5426F48}"/>
              </a:ext>
            </a:extLst>
          </p:cNvPr>
          <p:cNvSpPr/>
          <p:nvPr/>
        </p:nvSpPr>
        <p:spPr>
          <a:xfrm>
            <a:off x="3179152" y="4736607"/>
            <a:ext cx="310637" cy="67272"/>
          </a:xfrm>
          <a:custGeom>
            <a:avLst/>
            <a:gdLst>
              <a:gd name="connsiteX0" fmla="*/ 0 w 636484"/>
              <a:gd name="connsiteY0" fmla="*/ 0 h 90437"/>
              <a:gd name="connsiteX1" fmla="*/ 259976 w 636484"/>
              <a:gd name="connsiteY1" fmla="*/ 89647 h 90437"/>
              <a:gd name="connsiteX2" fmla="*/ 600635 w 636484"/>
              <a:gd name="connsiteY2" fmla="*/ 44824 h 90437"/>
              <a:gd name="connsiteX3" fmla="*/ 609600 w 636484"/>
              <a:gd name="connsiteY3" fmla="*/ 62753 h 90437"/>
            </a:gdLst>
            <a:ahLst/>
            <a:cxnLst>
              <a:cxn ang="0">
                <a:pos x="connsiteX0" y="connsiteY0"/>
              </a:cxn>
              <a:cxn ang="0">
                <a:pos x="connsiteX1" y="connsiteY1"/>
              </a:cxn>
              <a:cxn ang="0">
                <a:pos x="connsiteX2" y="connsiteY2"/>
              </a:cxn>
              <a:cxn ang="0">
                <a:pos x="connsiteX3" y="connsiteY3"/>
              </a:cxn>
            </a:cxnLst>
            <a:rect l="l" t="t" r="r" b="b"/>
            <a:pathLst>
              <a:path w="636484" h="90437">
                <a:moveTo>
                  <a:pt x="0" y="0"/>
                </a:moveTo>
                <a:cubicBezTo>
                  <a:pt x="79935" y="41088"/>
                  <a:pt x="159870" y="82176"/>
                  <a:pt x="259976" y="89647"/>
                </a:cubicBezTo>
                <a:cubicBezTo>
                  <a:pt x="360082" y="97118"/>
                  <a:pt x="542364" y="49306"/>
                  <a:pt x="600635" y="44824"/>
                </a:cubicBezTo>
                <a:cubicBezTo>
                  <a:pt x="658906" y="40342"/>
                  <a:pt x="634253" y="51547"/>
                  <a:pt x="609600" y="62753"/>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形状 88">
            <a:extLst>
              <a:ext uri="{FF2B5EF4-FFF2-40B4-BE49-F238E27FC236}">
                <a16:creationId xmlns:a16="http://schemas.microsoft.com/office/drawing/2014/main" id="{1457CC4D-DE99-6790-D166-24430A883963}"/>
              </a:ext>
            </a:extLst>
          </p:cNvPr>
          <p:cNvSpPr/>
          <p:nvPr/>
        </p:nvSpPr>
        <p:spPr>
          <a:xfrm>
            <a:off x="3985178" y="4706045"/>
            <a:ext cx="310637" cy="67272"/>
          </a:xfrm>
          <a:custGeom>
            <a:avLst/>
            <a:gdLst>
              <a:gd name="connsiteX0" fmla="*/ 0 w 636484"/>
              <a:gd name="connsiteY0" fmla="*/ 0 h 90437"/>
              <a:gd name="connsiteX1" fmla="*/ 259976 w 636484"/>
              <a:gd name="connsiteY1" fmla="*/ 89647 h 90437"/>
              <a:gd name="connsiteX2" fmla="*/ 600635 w 636484"/>
              <a:gd name="connsiteY2" fmla="*/ 44824 h 90437"/>
              <a:gd name="connsiteX3" fmla="*/ 609600 w 636484"/>
              <a:gd name="connsiteY3" fmla="*/ 62753 h 90437"/>
            </a:gdLst>
            <a:ahLst/>
            <a:cxnLst>
              <a:cxn ang="0">
                <a:pos x="connsiteX0" y="connsiteY0"/>
              </a:cxn>
              <a:cxn ang="0">
                <a:pos x="connsiteX1" y="connsiteY1"/>
              </a:cxn>
              <a:cxn ang="0">
                <a:pos x="connsiteX2" y="connsiteY2"/>
              </a:cxn>
              <a:cxn ang="0">
                <a:pos x="connsiteX3" y="connsiteY3"/>
              </a:cxn>
            </a:cxnLst>
            <a:rect l="l" t="t" r="r" b="b"/>
            <a:pathLst>
              <a:path w="636484" h="90437">
                <a:moveTo>
                  <a:pt x="0" y="0"/>
                </a:moveTo>
                <a:cubicBezTo>
                  <a:pt x="79935" y="41088"/>
                  <a:pt x="159870" y="82176"/>
                  <a:pt x="259976" y="89647"/>
                </a:cubicBezTo>
                <a:cubicBezTo>
                  <a:pt x="360082" y="97118"/>
                  <a:pt x="542364" y="49306"/>
                  <a:pt x="600635" y="44824"/>
                </a:cubicBezTo>
                <a:cubicBezTo>
                  <a:pt x="658906" y="40342"/>
                  <a:pt x="634253" y="51547"/>
                  <a:pt x="609600" y="62753"/>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形状 91">
            <a:extLst>
              <a:ext uri="{FF2B5EF4-FFF2-40B4-BE49-F238E27FC236}">
                <a16:creationId xmlns:a16="http://schemas.microsoft.com/office/drawing/2014/main" id="{728CBA92-1CF1-0A5E-72CD-1FB1BB2DC1C5}"/>
              </a:ext>
            </a:extLst>
          </p:cNvPr>
          <p:cNvSpPr/>
          <p:nvPr/>
        </p:nvSpPr>
        <p:spPr>
          <a:xfrm>
            <a:off x="2310071" y="5721764"/>
            <a:ext cx="310637" cy="67272"/>
          </a:xfrm>
          <a:custGeom>
            <a:avLst/>
            <a:gdLst>
              <a:gd name="connsiteX0" fmla="*/ 0 w 636484"/>
              <a:gd name="connsiteY0" fmla="*/ 0 h 90437"/>
              <a:gd name="connsiteX1" fmla="*/ 259976 w 636484"/>
              <a:gd name="connsiteY1" fmla="*/ 89647 h 90437"/>
              <a:gd name="connsiteX2" fmla="*/ 600635 w 636484"/>
              <a:gd name="connsiteY2" fmla="*/ 44824 h 90437"/>
              <a:gd name="connsiteX3" fmla="*/ 609600 w 636484"/>
              <a:gd name="connsiteY3" fmla="*/ 62753 h 90437"/>
            </a:gdLst>
            <a:ahLst/>
            <a:cxnLst>
              <a:cxn ang="0">
                <a:pos x="connsiteX0" y="connsiteY0"/>
              </a:cxn>
              <a:cxn ang="0">
                <a:pos x="connsiteX1" y="connsiteY1"/>
              </a:cxn>
              <a:cxn ang="0">
                <a:pos x="connsiteX2" y="connsiteY2"/>
              </a:cxn>
              <a:cxn ang="0">
                <a:pos x="connsiteX3" y="connsiteY3"/>
              </a:cxn>
            </a:cxnLst>
            <a:rect l="l" t="t" r="r" b="b"/>
            <a:pathLst>
              <a:path w="636484" h="90437">
                <a:moveTo>
                  <a:pt x="0" y="0"/>
                </a:moveTo>
                <a:cubicBezTo>
                  <a:pt x="79935" y="41088"/>
                  <a:pt x="159870" y="82176"/>
                  <a:pt x="259976" y="89647"/>
                </a:cubicBezTo>
                <a:cubicBezTo>
                  <a:pt x="360082" y="97118"/>
                  <a:pt x="542364" y="49306"/>
                  <a:pt x="600635" y="44824"/>
                </a:cubicBezTo>
                <a:cubicBezTo>
                  <a:pt x="658906" y="40342"/>
                  <a:pt x="634253" y="51547"/>
                  <a:pt x="609600" y="62753"/>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形状 93">
            <a:extLst>
              <a:ext uri="{FF2B5EF4-FFF2-40B4-BE49-F238E27FC236}">
                <a16:creationId xmlns:a16="http://schemas.microsoft.com/office/drawing/2014/main" id="{6D286260-AD33-E65C-7D51-C2D2BA663026}"/>
              </a:ext>
            </a:extLst>
          </p:cNvPr>
          <p:cNvSpPr/>
          <p:nvPr/>
        </p:nvSpPr>
        <p:spPr>
          <a:xfrm>
            <a:off x="3133608" y="5732816"/>
            <a:ext cx="310637" cy="67272"/>
          </a:xfrm>
          <a:custGeom>
            <a:avLst/>
            <a:gdLst>
              <a:gd name="connsiteX0" fmla="*/ 0 w 636484"/>
              <a:gd name="connsiteY0" fmla="*/ 0 h 90437"/>
              <a:gd name="connsiteX1" fmla="*/ 259976 w 636484"/>
              <a:gd name="connsiteY1" fmla="*/ 89647 h 90437"/>
              <a:gd name="connsiteX2" fmla="*/ 600635 w 636484"/>
              <a:gd name="connsiteY2" fmla="*/ 44824 h 90437"/>
              <a:gd name="connsiteX3" fmla="*/ 609600 w 636484"/>
              <a:gd name="connsiteY3" fmla="*/ 62753 h 90437"/>
            </a:gdLst>
            <a:ahLst/>
            <a:cxnLst>
              <a:cxn ang="0">
                <a:pos x="connsiteX0" y="connsiteY0"/>
              </a:cxn>
              <a:cxn ang="0">
                <a:pos x="connsiteX1" y="connsiteY1"/>
              </a:cxn>
              <a:cxn ang="0">
                <a:pos x="connsiteX2" y="connsiteY2"/>
              </a:cxn>
              <a:cxn ang="0">
                <a:pos x="connsiteX3" y="connsiteY3"/>
              </a:cxn>
            </a:cxnLst>
            <a:rect l="l" t="t" r="r" b="b"/>
            <a:pathLst>
              <a:path w="636484" h="90437">
                <a:moveTo>
                  <a:pt x="0" y="0"/>
                </a:moveTo>
                <a:cubicBezTo>
                  <a:pt x="79935" y="41088"/>
                  <a:pt x="159870" y="82176"/>
                  <a:pt x="259976" y="89647"/>
                </a:cubicBezTo>
                <a:cubicBezTo>
                  <a:pt x="360082" y="97118"/>
                  <a:pt x="542364" y="49306"/>
                  <a:pt x="600635" y="44824"/>
                </a:cubicBezTo>
                <a:cubicBezTo>
                  <a:pt x="658906" y="40342"/>
                  <a:pt x="634253" y="51547"/>
                  <a:pt x="609600" y="62753"/>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标题 1">
            <a:extLst>
              <a:ext uri="{FF2B5EF4-FFF2-40B4-BE49-F238E27FC236}">
                <a16:creationId xmlns:a16="http://schemas.microsoft.com/office/drawing/2014/main" id="{ECF8AFF4-9102-3276-EAF2-A5156BFF7751}"/>
              </a:ext>
            </a:extLst>
          </p:cNvPr>
          <p:cNvSpPr txBox="1">
            <a:spLocks/>
          </p:cNvSpPr>
          <p:nvPr/>
        </p:nvSpPr>
        <p:spPr>
          <a:xfrm>
            <a:off x="2282162" y="4211691"/>
            <a:ext cx="10795907" cy="4833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latin typeface="Calibri"/>
                <a:ea typeface="宋体"/>
                <a:cs typeface="Calibri"/>
              </a:rPr>
              <a:t>wavelength usage</a:t>
            </a:r>
            <a:br>
              <a:rPr lang="zh-CN" sz="3200" dirty="0">
                <a:latin typeface="Calibri"/>
                <a:ea typeface="宋体"/>
              </a:rPr>
            </a:br>
            <a:br>
              <a:rPr lang="en-US" altLang="zh-CN" sz="3200" dirty="0">
                <a:latin typeface="Calibri"/>
                <a:ea typeface="宋体"/>
                <a:cs typeface="Calibri"/>
              </a:rPr>
            </a:br>
            <a:endParaRPr lang="zh-CN" sz="3200" dirty="0">
              <a:latin typeface="Calibri"/>
              <a:ea typeface="宋体"/>
              <a:cs typeface="Calibri"/>
            </a:endParaRPr>
          </a:p>
        </p:txBody>
      </p:sp>
      <p:sp>
        <p:nvSpPr>
          <p:cNvPr id="97" name="标题 1">
            <a:extLst>
              <a:ext uri="{FF2B5EF4-FFF2-40B4-BE49-F238E27FC236}">
                <a16:creationId xmlns:a16="http://schemas.microsoft.com/office/drawing/2014/main" id="{EC856405-D0C9-09E9-8FCE-161A6E091A51}"/>
              </a:ext>
            </a:extLst>
          </p:cNvPr>
          <p:cNvSpPr txBox="1">
            <a:spLocks/>
          </p:cNvSpPr>
          <p:nvPr/>
        </p:nvSpPr>
        <p:spPr>
          <a:xfrm>
            <a:off x="2402272" y="6232941"/>
            <a:ext cx="10795907" cy="12501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latin typeface="Calibri"/>
                <a:ea typeface="宋体"/>
                <a:cs typeface="Calibri"/>
              </a:rPr>
              <a:t>candidate path</a:t>
            </a:r>
            <a:br>
              <a:rPr lang="zh-CN" sz="3200" dirty="0">
                <a:latin typeface="Calibri"/>
                <a:ea typeface="宋体"/>
              </a:rPr>
            </a:br>
            <a:br>
              <a:rPr lang="en-US" altLang="zh-CN" sz="3200" dirty="0">
                <a:latin typeface="Calibri"/>
                <a:ea typeface="宋体"/>
                <a:cs typeface="Calibri"/>
              </a:rPr>
            </a:br>
            <a:endParaRPr lang="zh-CN" sz="3200" dirty="0">
              <a:latin typeface="Calibri"/>
              <a:ea typeface="宋体"/>
              <a:cs typeface="Calibri"/>
            </a:endParaRPr>
          </a:p>
        </p:txBody>
      </p:sp>
      <p:pic>
        <p:nvPicPr>
          <p:cNvPr id="98" name="Graphic 68" descr="Badge 1 with solid fill">
            <a:extLst>
              <a:ext uri="{FF2B5EF4-FFF2-40B4-BE49-F238E27FC236}">
                <a16:creationId xmlns:a16="http://schemas.microsoft.com/office/drawing/2014/main" id="{58DA7CFE-17F3-4812-81E2-3C511EB82CF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772194" y="3807370"/>
            <a:ext cx="457200" cy="457200"/>
          </a:xfrm>
          <a:prstGeom prst="rect">
            <a:avLst/>
          </a:prstGeom>
        </p:spPr>
      </p:pic>
      <p:pic>
        <p:nvPicPr>
          <p:cNvPr id="99" name="Graphic 66" descr="Badge with solid fill">
            <a:extLst>
              <a:ext uri="{FF2B5EF4-FFF2-40B4-BE49-F238E27FC236}">
                <a16:creationId xmlns:a16="http://schemas.microsoft.com/office/drawing/2014/main" id="{F5230D89-9D3A-DA29-FD64-130AF2B03D24}"/>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772194" y="6189815"/>
            <a:ext cx="457200" cy="457200"/>
          </a:xfrm>
          <a:prstGeom prst="rect">
            <a:avLst/>
          </a:prstGeom>
        </p:spPr>
      </p:pic>
      <p:sp>
        <p:nvSpPr>
          <p:cNvPr id="100" name="文本框 99">
            <a:extLst>
              <a:ext uri="{FF2B5EF4-FFF2-40B4-BE49-F238E27FC236}">
                <a16:creationId xmlns:a16="http://schemas.microsoft.com/office/drawing/2014/main" id="{09FCDD03-48CD-8CF5-3F52-01D101D44CE9}"/>
              </a:ext>
            </a:extLst>
          </p:cNvPr>
          <p:cNvSpPr txBox="1"/>
          <p:nvPr/>
        </p:nvSpPr>
        <p:spPr>
          <a:xfrm>
            <a:off x="6027749" y="4593000"/>
            <a:ext cx="1718336" cy="461665"/>
          </a:xfrm>
          <a:prstGeom prst="rect">
            <a:avLst/>
          </a:prstGeom>
          <a:noFill/>
        </p:spPr>
        <p:txBody>
          <a:bodyPr wrap="square">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path agent</a:t>
            </a:r>
            <a:endParaRPr lang="zh-CN" altLang="en-US" sz="2400" dirty="0">
              <a:latin typeface="Calibri" panose="020F0502020204030204" pitchFamily="34" charset="0"/>
              <a:cs typeface="Calibri" panose="020F0502020204030204" pitchFamily="34" charset="0"/>
            </a:endParaRPr>
          </a:p>
        </p:txBody>
      </p:sp>
      <p:sp>
        <p:nvSpPr>
          <p:cNvPr id="101" name="椭圆 100">
            <a:extLst>
              <a:ext uri="{FF2B5EF4-FFF2-40B4-BE49-F238E27FC236}">
                <a16:creationId xmlns:a16="http://schemas.microsoft.com/office/drawing/2014/main" id="{80A41229-4C8B-6B2A-C3D7-5F4C71FCAD20}"/>
              </a:ext>
            </a:extLst>
          </p:cNvPr>
          <p:cNvSpPr/>
          <p:nvPr/>
        </p:nvSpPr>
        <p:spPr>
          <a:xfrm flipH="1">
            <a:off x="6066895" y="3303181"/>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8CFBBDA5-B3F5-5C3F-931D-C931BBB6621E}"/>
              </a:ext>
            </a:extLst>
          </p:cNvPr>
          <p:cNvSpPr/>
          <p:nvPr/>
        </p:nvSpPr>
        <p:spPr>
          <a:xfrm flipH="1">
            <a:off x="6066889" y="3644866"/>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2C67E969-3573-2D96-EED3-62BE8C4AE008}"/>
              </a:ext>
            </a:extLst>
          </p:cNvPr>
          <p:cNvSpPr/>
          <p:nvPr/>
        </p:nvSpPr>
        <p:spPr>
          <a:xfrm flipH="1">
            <a:off x="6073163" y="3997322"/>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20BCB39B-F110-DAB1-E1C1-EC272ED7BC47}"/>
              </a:ext>
            </a:extLst>
          </p:cNvPr>
          <p:cNvSpPr/>
          <p:nvPr/>
        </p:nvSpPr>
        <p:spPr>
          <a:xfrm flipH="1">
            <a:off x="6083395" y="4355395"/>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2AED0577-81F1-E4C7-C45F-F8DDB516B8DD}"/>
              </a:ext>
            </a:extLst>
          </p:cNvPr>
          <p:cNvSpPr/>
          <p:nvPr/>
        </p:nvSpPr>
        <p:spPr>
          <a:xfrm flipH="1">
            <a:off x="6554716" y="3302535"/>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0C578C1A-F221-520B-5B68-BB748CD9C902}"/>
              </a:ext>
            </a:extLst>
          </p:cNvPr>
          <p:cNvSpPr/>
          <p:nvPr/>
        </p:nvSpPr>
        <p:spPr>
          <a:xfrm flipH="1">
            <a:off x="6547469" y="3675801"/>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6D40AEEA-7318-2963-2D7E-1FA0D17E4B6C}"/>
              </a:ext>
            </a:extLst>
          </p:cNvPr>
          <p:cNvSpPr/>
          <p:nvPr/>
        </p:nvSpPr>
        <p:spPr>
          <a:xfrm flipH="1">
            <a:off x="6568582" y="4006801"/>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51E48FE2-256F-5028-737E-180607150E04}"/>
              </a:ext>
            </a:extLst>
          </p:cNvPr>
          <p:cNvSpPr/>
          <p:nvPr/>
        </p:nvSpPr>
        <p:spPr>
          <a:xfrm flipH="1">
            <a:off x="6563270" y="4344366"/>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9A0E1E65-E09E-E25F-74D5-44B9ADE1CA1F}"/>
              </a:ext>
            </a:extLst>
          </p:cNvPr>
          <p:cNvSpPr/>
          <p:nvPr/>
        </p:nvSpPr>
        <p:spPr>
          <a:xfrm flipH="1">
            <a:off x="7023685" y="3508860"/>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a:extLst>
              <a:ext uri="{FF2B5EF4-FFF2-40B4-BE49-F238E27FC236}">
                <a16:creationId xmlns:a16="http://schemas.microsoft.com/office/drawing/2014/main" id="{54B1A823-52CC-FB02-DF9B-A3E1809101B5}"/>
              </a:ext>
            </a:extLst>
          </p:cNvPr>
          <p:cNvSpPr/>
          <p:nvPr/>
        </p:nvSpPr>
        <p:spPr>
          <a:xfrm flipH="1">
            <a:off x="7039375" y="3851229"/>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a:extLst>
              <a:ext uri="{FF2B5EF4-FFF2-40B4-BE49-F238E27FC236}">
                <a16:creationId xmlns:a16="http://schemas.microsoft.com/office/drawing/2014/main" id="{CDDF6B2E-F172-B9D6-F828-4F5BDEE94664}"/>
              </a:ext>
            </a:extLst>
          </p:cNvPr>
          <p:cNvSpPr/>
          <p:nvPr/>
        </p:nvSpPr>
        <p:spPr>
          <a:xfrm flipH="1">
            <a:off x="7025509" y="4165033"/>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连接符 111">
            <a:extLst>
              <a:ext uri="{FF2B5EF4-FFF2-40B4-BE49-F238E27FC236}">
                <a16:creationId xmlns:a16="http://schemas.microsoft.com/office/drawing/2014/main" id="{F581C241-608D-F75E-CFDC-963D1B264190}"/>
              </a:ext>
            </a:extLst>
          </p:cNvPr>
          <p:cNvCxnSpPr>
            <a:stCxn id="101" idx="6"/>
            <a:endCxn id="105" idx="2"/>
          </p:cNvCxnSpPr>
          <p:nvPr/>
        </p:nvCxnSpPr>
        <p:spPr>
          <a:xfrm flipV="1">
            <a:off x="6066895" y="3365418"/>
            <a:ext cx="587596" cy="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661921C5-F890-EDBD-5A29-DC60277ED620}"/>
              </a:ext>
            </a:extLst>
          </p:cNvPr>
          <p:cNvCxnSpPr>
            <a:stCxn id="101" idx="6"/>
            <a:endCxn id="106" idx="2"/>
          </p:cNvCxnSpPr>
          <p:nvPr/>
        </p:nvCxnSpPr>
        <p:spPr>
          <a:xfrm>
            <a:off x="6066895" y="3366064"/>
            <a:ext cx="580349" cy="372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829D0573-F11D-617A-5EB2-50D03337FE3D}"/>
              </a:ext>
            </a:extLst>
          </p:cNvPr>
          <p:cNvCxnSpPr>
            <a:stCxn id="101" idx="6"/>
            <a:endCxn id="107" idx="2"/>
          </p:cNvCxnSpPr>
          <p:nvPr/>
        </p:nvCxnSpPr>
        <p:spPr>
          <a:xfrm>
            <a:off x="6066895" y="3366064"/>
            <a:ext cx="601462" cy="703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4C51261F-2E1E-ACFA-E868-DCBDA7AD74D5}"/>
              </a:ext>
            </a:extLst>
          </p:cNvPr>
          <p:cNvCxnSpPr>
            <a:stCxn id="101" idx="6"/>
            <a:endCxn id="108" idx="2"/>
          </p:cNvCxnSpPr>
          <p:nvPr/>
        </p:nvCxnSpPr>
        <p:spPr>
          <a:xfrm>
            <a:off x="6066895" y="3366064"/>
            <a:ext cx="596150" cy="1041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048A2B91-A116-4B7C-8588-D2FE62A58B5D}"/>
              </a:ext>
            </a:extLst>
          </p:cNvPr>
          <p:cNvCxnSpPr>
            <a:stCxn id="102" idx="6"/>
            <a:endCxn id="105" idx="2"/>
          </p:cNvCxnSpPr>
          <p:nvPr/>
        </p:nvCxnSpPr>
        <p:spPr>
          <a:xfrm flipV="1">
            <a:off x="6066889" y="3365418"/>
            <a:ext cx="587602" cy="342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A277200B-3A45-CF60-CB6B-9F0B6CD8B1D3}"/>
              </a:ext>
            </a:extLst>
          </p:cNvPr>
          <p:cNvCxnSpPr>
            <a:stCxn id="102" idx="6"/>
            <a:endCxn id="106" idx="2"/>
          </p:cNvCxnSpPr>
          <p:nvPr/>
        </p:nvCxnSpPr>
        <p:spPr>
          <a:xfrm>
            <a:off x="6066889" y="3707749"/>
            <a:ext cx="580355" cy="30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E9412CCA-9C08-8D65-E8FB-522AB0C02AF5}"/>
              </a:ext>
            </a:extLst>
          </p:cNvPr>
          <p:cNvCxnSpPr>
            <a:stCxn id="102" idx="6"/>
            <a:endCxn id="107" idx="2"/>
          </p:cNvCxnSpPr>
          <p:nvPr/>
        </p:nvCxnSpPr>
        <p:spPr>
          <a:xfrm>
            <a:off x="6066889" y="3707749"/>
            <a:ext cx="601468" cy="361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0911C83C-2FB7-88E8-1324-083D50A82237}"/>
              </a:ext>
            </a:extLst>
          </p:cNvPr>
          <p:cNvCxnSpPr>
            <a:stCxn id="102" idx="6"/>
            <a:endCxn id="108" idx="2"/>
          </p:cNvCxnSpPr>
          <p:nvPr/>
        </p:nvCxnSpPr>
        <p:spPr>
          <a:xfrm>
            <a:off x="6066889" y="3707749"/>
            <a:ext cx="596156" cy="69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D4E9444C-8216-E2FA-1E8D-2685A2E0E2EA}"/>
              </a:ext>
            </a:extLst>
          </p:cNvPr>
          <p:cNvCxnSpPr>
            <a:stCxn id="103" idx="5"/>
            <a:endCxn id="105" idx="2"/>
          </p:cNvCxnSpPr>
          <p:nvPr/>
        </p:nvCxnSpPr>
        <p:spPr>
          <a:xfrm flipV="1">
            <a:off x="6087775" y="3365418"/>
            <a:ext cx="566716" cy="739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E17A9BE9-3B55-70D0-A5A1-65D5446826D6}"/>
              </a:ext>
            </a:extLst>
          </p:cNvPr>
          <p:cNvCxnSpPr>
            <a:stCxn id="103" idx="6"/>
            <a:endCxn id="106" idx="2"/>
          </p:cNvCxnSpPr>
          <p:nvPr/>
        </p:nvCxnSpPr>
        <p:spPr>
          <a:xfrm flipV="1">
            <a:off x="6073163" y="3738684"/>
            <a:ext cx="574081" cy="321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43CEC474-2641-E276-A5E1-E5E64FA3BC48}"/>
              </a:ext>
            </a:extLst>
          </p:cNvPr>
          <p:cNvCxnSpPr>
            <a:stCxn id="103" idx="6"/>
            <a:endCxn id="107" idx="2"/>
          </p:cNvCxnSpPr>
          <p:nvPr/>
        </p:nvCxnSpPr>
        <p:spPr>
          <a:xfrm>
            <a:off x="6073163" y="4060205"/>
            <a:ext cx="595194" cy="9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D3047DA2-9EFE-09DC-FC64-E6C29A8A8921}"/>
              </a:ext>
            </a:extLst>
          </p:cNvPr>
          <p:cNvCxnSpPr>
            <a:stCxn id="103" idx="6"/>
            <a:endCxn id="108" idx="2"/>
          </p:cNvCxnSpPr>
          <p:nvPr/>
        </p:nvCxnSpPr>
        <p:spPr>
          <a:xfrm>
            <a:off x="6073163" y="4060205"/>
            <a:ext cx="589882" cy="347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8B8CF4E8-8964-04CC-726D-96537E274A7F}"/>
              </a:ext>
            </a:extLst>
          </p:cNvPr>
          <p:cNvCxnSpPr>
            <a:stCxn id="104" idx="6"/>
            <a:endCxn id="105" idx="2"/>
          </p:cNvCxnSpPr>
          <p:nvPr/>
        </p:nvCxnSpPr>
        <p:spPr>
          <a:xfrm flipV="1">
            <a:off x="6083395" y="3365418"/>
            <a:ext cx="571096" cy="105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69A49B7C-C1AC-A6A2-3C63-3B3FF7DF1F12}"/>
              </a:ext>
            </a:extLst>
          </p:cNvPr>
          <p:cNvCxnSpPr>
            <a:stCxn id="104" idx="6"/>
            <a:endCxn id="106" idx="2"/>
          </p:cNvCxnSpPr>
          <p:nvPr/>
        </p:nvCxnSpPr>
        <p:spPr>
          <a:xfrm flipV="1">
            <a:off x="6083395" y="3738684"/>
            <a:ext cx="563849" cy="679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63677CD6-B95E-3995-CC9D-86BD524CACC1}"/>
              </a:ext>
            </a:extLst>
          </p:cNvPr>
          <p:cNvCxnSpPr>
            <a:stCxn id="104" idx="6"/>
            <a:endCxn id="107" idx="2"/>
          </p:cNvCxnSpPr>
          <p:nvPr/>
        </p:nvCxnSpPr>
        <p:spPr>
          <a:xfrm flipV="1">
            <a:off x="6083395" y="4069684"/>
            <a:ext cx="584962" cy="348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AC1B9904-EC77-D1EA-2626-1CC69F0C55AA}"/>
              </a:ext>
            </a:extLst>
          </p:cNvPr>
          <p:cNvCxnSpPr>
            <a:stCxn id="104" idx="6"/>
            <a:endCxn id="108" idx="2"/>
          </p:cNvCxnSpPr>
          <p:nvPr/>
        </p:nvCxnSpPr>
        <p:spPr>
          <a:xfrm flipV="1">
            <a:off x="6083395" y="4407249"/>
            <a:ext cx="579650" cy="11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BBC92E49-2BFC-3278-48F3-D1F5D7D58D6B}"/>
              </a:ext>
            </a:extLst>
          </p:cNvPr>
          <p:cNvCxnSpPr>
            <a:stCxn id="105" idx="6"/>
            <a:endCxn id="109" idx="2"/>
          </p:cNvCxnSpPr>
          <p:nvPr/>
        </p:nvCxnSpPr>
        <p:spPr>
          <a:xfrm>
            <a:off x="6554716" y="3365418"/>
            <a:ext cx="568744" cy="206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a16="http://schemas.microsoft.com/office/drawing/2014/main" id="{DCF20DC5-13FF-105F-FB9D-19B00E1F3D05}"/>
              </a:ext>
            </a:extLst>
          </p:cNvPr>
          <p:cNvCxnSpPr>
            <a:stCxn id="105" idx="6"/>
            <a:endCxn id="110" idx="2"/>
          </p:cNvCxnSpPr>
          <p:nvPr/>
        </p:nvCxnSpPr>
        <p:spPr>
          <a:xfrm>
            <a:off x="6554716" y="3365418"/>
            <a:ext cx="584434" cy="548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97FBD12A-C9EA-72F3-DFEB-2ABD52EA2D1B}"/>
              </a:ext>
            </a:extLst>
          </p:cNvPr>
          <p:cNvCxnSpPr>
            <a:cxnSpLocks/>
            <a:stCxn id="105" idx="6"/>
            <a:endCxn id="111" idx="2"/>
          </p:cNvCxnSpPr>
          <p:nvPr/>
        </p:nvCxnSpPr>
        <p:spPr>
          <a:xfrm>
            <a:off x="6554716" y="3365418"/>
            <a:ext cx="570568" cy="862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id="{E4DF9AC6-D3AA-B9C7-4AE3-132CEBDC74FE}"/>
              </a:ext>
            </a:extLst>
          </p:cNvPr>
          <p:cNvCxnSpPr>
            <a:stCxn id="106" idx="6"/>
            <a:endCxn id="109" idx="2"/>
          </p:cNvCxnSpPr>
          <p:nvPr/>
        </p:nvCxnSpPr>
        <p:spPr>
          <a:xfrm flipV="1">
            <a:off x="6547469" y="3571743"/>
            <a:ext cx="575991" cy="166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9C1B61C6-4611-7E5C-8D5A-EF9AEC145A89}"/>
              </a:ext>
            </a:extLst>
          </p:cNvPr>
          <p:cNvCxnSpPr>
            <a:stCxn id="106" idx="6"/>
            <a:endCxn id="110" idx="2"/>
          </p:cNvCxnSpPr>
          <p:nvPr/>
        </p:nvCxnSpPr>
        <p:spPr>
          <a:xfrm>
            <a:off x="6547469" y="3738684"/>
            <a:ext cx="591681" cy="175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D87148B7-1704-44DF-B769-0B4489614F7A}"/>
              </a:ext>
            </a:extLst>
          </p:cNvPr>
          <p:cNvCxnSpPr>
            <a:stCxn id="106" idx="6"/>
            <a:endCxn id="111" idx="2"/>
          </p:cNvCxnSpPr>
          <p:nvPr/>
        </p:nvCxnSpPr>
        <p:spPr>
          <a:xfrm>
            <a:off x="6547469" y="3738684"/>
            <a:ext cx="577815" cy="489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F5CFF8F5-1E79-BA64-7BC4-0B6702F037E9}"/>
              </a:ext>
            </a:extLst>
          </p:cNvPr>
          <p:cNvCxnSpPr>
            <a:stCxn id="107" idx="6"/>
            <a:endCxn id="109" idx="2"/>
          </p:cNvCxnSpPr>
          <p:nvPr/>
        </p:nvCxnSpPr>
        <p:spPr>
          <a:xfrm flipV="1">
            <a:off x="6568582" y="3571743"/>
            <a:ext cx="554878" cy="497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FFCDBF03-AD29-FAEE-2AB1-C4AEB793EA7A}"/>
              </a:ext>
            </a:extLst>
          </p:cNvPr>
          <p:cNvCxnSpPr>
            <a:stCxn id="107" idx="6"/>
            <a:endCxn id="110" idx="2"/>
          </p:cNvCxnSpPr>
          <p:nvPr/>
        </p:nvCxnSpPr>
        <p:spPr>
          <a:xfrm flipV="1">
            <a:off x="6568582" y="3914112"/>
            <a:ext cx="570568" cy="155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C049295E-F67C-F384-2184-E6FBEB27EA9D}"/>
              </a:ext>
            </a:extLst>
          </p:cNvPr>
          <p:cNvCxnSpPr>
            <a:stCxn id="107" idx="5"/>
            <a:endCxn id="111" idx="2"/>
          </p:cNvCxnSpPr>
          <p:nvPr/>
        </p:nvCxnSpPr>
        <p:spPr>
          <a:xfrm>
            <a:off x="6583194" y="4114148"/>
            <a:ext cx="542090" cy="113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3EF6F9DD-BEC3-A657-C819-512953890428}"/>
              </a:ext>
            </a:extLst>
          </p:cNvPr>
          <p:cNvCxnSpPr>
            <a:stCxn id="108" idx="6"/>
            <a:endCxn id="109" idx="2"/>
          </p:cNvCxnSpPr>
          <p:nvPr/>
        </p:nvCxnSpPr>
        <p:spPr>
          <a:xfrm flipV="1">
            <a:off x="6563270" y="3571743"/>
            <a:ext cx="560190" cy="835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id="{6D1AA013-CDE9-C35C-58CE-D7761EE1D748}"/>
              </a:ext>
            </a:extLst>
          </p:cNvPr>
          <p:cNvCxnSpPr>
            <a:stCxn id="108" idx="6"/>
            <a:endCxn id="110" idx="2"/>
          </p:cNvCxnSpPr>
          <p:nvPr/>
        </p:nvCxnSpPr>
        <p:spPr>
          <a:xfrm flipV="1">
            <a:off x="6563270" y="3914112"/>
            <a:ext cx="575880" cy="493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id="{DBF48F83-FB0B-E390-484E-CB2DB6CA9AB4}"/>
              </a:ext>
            </a:extLst>
          </p:cNvPr>
          <p:cNvCxnSpPr>
            <a:stCxn id="108" idx="6"/>
            <a:endCxn id="111" idx="2"/>
          </p:cNvCxnSpPr>
          <p:nvPr/>
        </p:nvCxnSpPr>
        <p:spPr>
          <a:xfrm flipV="1">
            <a:off x="6563270" y="4227916"/>
            <a:ext cx="562014" cy="179333"/>
          </a:xfrm>
          <a:prstGeom prst="line">
            <a:avLst/>
          </a:prstGeom>
        </p:spPr>
        <p:style>
          <a:lnRef idx="1">
            <a:schemeClr val="accent1"/>
          </a:lnRef>
          <a:fillRef idx="0">
            <a:schemeClr val="accent1"/>
          </a:fillRef>
          <a:effectRef idx="0">
            <a:schemeClr val="accent1"/>
          </a:effectRef>
          <a:fontRef idx="minor">
            <a:schemeClr val="tx1"/>
          </a:fontRef>
        </p:style>
      </p:cxnSp>
      <p:sp>
        <p:nvSpPr>
          <p:cNvPr id="140" name="Arrow: Right 210">
            <a:extLst>
              <a:ext uri="{FF2B5EF4-FFF2-40B4-BE49-F238E27FC236}">
                <a16:creationId xmlns:a16="http://schemas.microsoft.com/office/drawing/2014/main" id="{A365CCFE-EAD5-4702-BE30-EF022139E353}"/>
              </a:ext>
            </a:extLst>
          </p:cNvPr>
          <p:cNvSpPr/>
          <p:nvPr/>
        </p:nvSpPr>
        <p:spPr>
          <a:xfrm>
            <a:off x="5212308" y="3828722"/>
            <a:ext cx="608839" cy="331031"/>
          </a:xfrm>
          <a:prstGeom prst="rightArrow">
            <a:avLst/>
          </a:prstGeom>
          <a:solidFill>
            <a:srgbClr val="DAE3F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41" name="Arrow: Right 210">
            <a:extLst>
              <a:ext uri="{FF2B5EF4-FFF2-40B4-BE49-F238E27FC236}">
                <a16:creationId xmlns:a16="http://schemas.microsoft.com/office/drawing/2014/main" id="{030EEF71-8E04-2F4D-12FE-0CC91D9C98AF}"/>
              </a:ext>
            </a:extLst>
          </p:cNvPr>
          <p:cNvSpPr/>
          <p:nvPr/>
        </p:nvSpPr>
        <p:spPr>
          <a:xfrm>
            <a:off x="7395023" y="3729971"/>
            <a:ext cx="608839" cy="331031"/>
          </a:xfrm>
          <a:prstGeom prst="rightArrow">
            <a:avLst/>
          </a:prstGeom>
          <a:solidFill>
            <a:srgbClr val="DAE3F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84" name="Cube 132">
            <a:extLst>
              <a:ext uri="{FF2B5EF4-FFF2-40B4-BE49-F238E27FC236}">
                <a16:creationId xmlns:a16="http://schemas.microsoft.com/office/drawing/2014/main" id="{E5AAF45A-36E7-857D-BB42-D1B932DA81CF}"/>
              </a:ext>
            </a:extLst>
          </p:cNvPr>
          <p:cNvSpPr/>
          <p:nvPr/>
        </p:nvSpPr>
        <p:spPr>
          <a:xfrm>
            <a:off x="1483114" y="2228086"/>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B</a:t>
            </a:r>
          </a:p>
        </p:txBody>
      </p:sp>
      <p:sp>
        <p:nvSpPr>
          <p:cNvPr id="185" name="Cube 132">
            <a:extLst>
              <a:ext uri="{FF2B5EF4-FFF2-40B4-BE49-F238E27FC236}">
                <a16:creationId xmlns:a16="http://schemas.microsoft.com/office/drawing/2014/main" id="{D30BDF99-8CD5-C0AF-253C-E6B48E7A6A94}"/>
              </a:ext>
            </a:extLst>
          </p:cNvPr>
          <p:cNvSpPr/>
          <p:nvPr/>
        </p:nvSpPr>
        <p:spPr>
          <a:xfrm>
            <a:off x="2986344" y="3023882"/>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186" name="Cube 132">
            <a:extLst>
              <a:ext uri="{FF2B5EF4-FFF2-40B4-BE49-F238E27FC236}">
                <a16:creationId xmlns:a16="http://schemas.microsoft.com/office/drawing/2014/main" id="{5646B639-1FF1-367C-DCE7-9108AF611C64}"/>
              </a:ext>
            </a:extLst>
          </p:cNvPr>
          <p:cNvSpPr/>
          <p:nvPr/>
        </p:nvSpPr>
        <p:spPr>
          <a:xfrm>
            <a:off x="4328612" y="2161426"/>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sp>
        <p:nvSpPr>
          <p:cNvPr id="188" name="Cube 132">
            <a:extLst>
              <a:ext uri="{FF2B5EF4-FFF2-40B4-BE49-F238E27FC236}">
                <a16:creationId xmlns:a16="http://schemas.microsoft.com/office/drawing/2014/main" id="{ADEF20B1-85EB-9751-9DA6-7B74E9593E46}"/>
              </a:ext>
            </a:extLst>
          </p:cNvPr>
          <p:cNvSpPr/>
          <p:nvPr/>
        </p:nvSpPr>
        <p:spPr>
          <a:xfrm>
            <a:off x="3024855" y="1592552"/>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grpSp>
        <p:nvGrpSpPr>
          <p:cNvPr id="189" name="组合 188">
            <a:extLst>
              <a:ext uri="{FF2B5EF4-FFF2-40B4-BE49-F238E27FC236}">
                <a16:creationId xmlns:a16="http://schemas.microsoft.com/office/drawing/2014/main" id="{6046FBCF-AA0D-44AA-9D89-ED244E62D51E}"/>
              </a:ext>
            </a:extLst>
          </p:cNvPr>
          <p:cNvGrpSpPr/>
          <p:nvPr/>
        </p:nvGrpSpPr>
        <p:grpSpPr>
          <a:xfrm>
            <a:off x="2175752" y="1811945"/>
            <a:ext cx="252000" cy="252000"/>
            <a:chOff x="7897906" y="1882588"/>
            <a:chExt cx="1964031" cy="4513456"/>
          </a:xfrm>
        </p:grpSpPr>
        <p:sp>
          <p:nvSpPr>
            <p:cNvPr id="190" name="矩形 189">
              <a:extLst>
                <a:ext uri="{FF2B5EF4-FFF2-40B4-BE49-F238E27FC236}">
                  <a16:creationId xmlns:a16="http://schemas.microsoft.com/office/drawing/2014/main" id="{223082E8-D219-93D9-18C4-84005C127613}"/>
                </a:ext>
              </a:extLst>
            </p:cNvPr>
            <p:cNvSpPr/>
            <p:nvPr/>
          </p:nvSpPr>
          <p:spPr>
            <a:xfrm>
              <a:off x="7897906" y="1882588"/>
              <a:ext cx="1963270" cy="1129553"/>
            </a:xfrm>
            <a:prstGeom prst="rect">
              <a:avLst/>
            </a:prstGeom>
            <a:solidFill>
              <a:srgbClr val="42E4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矩形 190">
              <a:extLst>
                <a:ext uri="{FF2B5EF4-FFF2-40B4-BE49-F238E27FC236}">
                  <a16:creationId xmlns:a16="http://schemas.microsoft.com/office/drawing/2014/main" id="{EEE9F642-5229-4DB1-E5AE-88EA6A6D5776}"/>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矩形 191">
              <a:extLst>
                <a:ext uri="{FF2B5EF4-FFF2-40B4-BE49-F238E27FC236}">
                  <a16:creationId xmlns:a16="http://schemas.microsoft.com/office/drawing/2014/main" id="{6DA90889-892C-7DD8-82FD-02B25A7E9861}"/>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矩形 192">
              <a:extLst>
                <a:ext uri="{FF2B5EF4-FFF2-40B4-BE49-F238E27FC236}">
                  <a16:creationId xmlns:a16="http://schemas.microsoft.com/office/drawing/2014/main" id="{FF94C1EF-B875-959A-D3E8-0E7398D25603}"/>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组合 198">
            <a:extLst>
              <a:ext uri="{FF2B5EF4-FFF2-40B4-BE49-F238E27FC236}">
                <a16:creationId xmlns:a16="http://schemas.microsoft.com/office/drawing/2014/main" id="{D53FF5C7-8A2B-C116-DEAA-6C07DBA5EF83}"/>
              </a:ext>
            </a:extLst>
          </p:cNvPr>
          <p:cNvGrpSpPr/>
          <p:nvPr/>
        </p:nvGrpSpPr>
        <p:grpSpPr>
          <a:xfrm>
            <a:off x="2885443" y="2410300"/>
            <a:ext cx="252000" cy="252000"/>
            <a:chOff x="7897906" y="1882588"/>
            <a:chExt cx="1964031" cy="4513456"/>
          </a:xfrm>
        </p:grpSpPr>
        <p:sp>
          <p:nvSpPr>
            <p:cNvPr id="200" name="矩形 199">
              <a:extLst>
                <a:ext uri="{FF2B5EF4-FFF2-40B4-BE49-F238E27FC236}">
                  <a16:creationId xmlns:a16="http://schemas.microsoft.com/office/drawing/2014/main" id="{97A20B16-04DE-41DB-515E-2D193385AD44}"/>
                </a:ext>
              </a:extLst>
            </p:cNvPr>
            <p:cNvSpPr/>
            <p:nvPr/>
          </p:nvSpPr>
          <p:spPr>
            <a:xfrm>
              <a:off x="7897906" y="1882588"/>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矩形 200">
              <a:extLst>
                <a:ext uri="{FF2B5EF4-FFF2-40B4-BE49-F238E27FC236}">
                  <a16:creationId xmlns:a16="http://schemas.microsoft.com/office/drawing/2014/main" id="{154C2425-1836-BFF0-E4D5-BD783E629B59}"/>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矩形 201">
              <a:extLst>
                <a:ext uri="{FF2B5EF4-FFF2-40B4-BE49-F238E27FC236}">
                  <a16:creationId xmlns:a16="http://schemas.microsoft.com/office/drawing/2014/main" id="{6CEBD376-7494-3F33-5729-8EBFA9A6E41D}"/>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矩形 202">
              <a:extLst>
                <a:ext uri="{FF2B5EF4-FFF2-40B4-BE49-F238E27FC236}">
                  <a16:creationId xmlns:a16="http://schemas.microsoft.com/office/drawing/2014/main" id="{0746CA6D-7BCC-AD74-09CC-F4E991AE6ADA}"/>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4" name="Cube 132">
            <a:extLst>
              <a:ext uri="{FF2B5EF4-FFF2-40B4-BE49-F238E27FC236}">
                <a16:creationId xmlns:a16="http://schemas.microsoft.com/office/drawing/2014/main" id="{AA569796-B1B7-5422-219A-F25C8784FCE6}"/>
              </a:ext>
            </a:extLst>
          </p:cNvPr>
          <p:cNvSpPr/>
          <p:nvPr/>
        </p:nvSpPr>
        <p:spPr>
          <a:xfrm>
            <a:off x="1903116" y="4494493"/>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sp>
        <p:nvSpPr>
          <p:cNvPr id="205" name="Cube 132">
            <a:extLst>
              <a:ext uri="{FF2B5EF4-FFF2-40B4-BE49-F238E27FC236}">
                <a16:creationId xmlns:a16="http://schemas.microsoft.com/office/drawing/2014/main" id="{43853381-2336-8265-9F49-DA6487CE9C6B}"/>
              </a:ext>
            </a:extLst>
          </p:cNvPr>
          <p:cNvSpPr/>
          <p:nvPr/>
        </p:nvSpPr>
        <p:spPr>
          <a:xfrm>
            <a:off x="2680452" y="4484820"/>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B</a:t>
            </a:r>
          </a:p>
        </p:txBody>
      </p:sp>
      <p:sp>
        <p:nvSpPr>
          <p:cNvPr id="206" name="Cube 132">
            <a:extLst>
              <a:ext uri="{FF2B5EF4-FFF2-40B4-BE49-F238E27FC236}">
                <a16:creationId xmlns:a16="http://schemas.microsoft.com/office/drawing/2014/main" id="{5B043BFC-605D-E59E-08EA-61A44086E86D}"/>
              </a:ext>
            </a:extLst>
          </p:cNvPr>
          <p:cNvSpPr/>
          <p:nvPr/>
        </p:nvSpPr>
        <p:spPr>
          <a:xfrm>
            <a:off x="3489789" y="4484820"/>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207" name="Cube 132">
            <a:extLst>
              <a:ext uri="{FF2B5EF4-FFF2-40B4-BE49-F238E27FC236}">
                <a16:creationId xmlns:a16="http://schemas.microsoft.com/office/drawing/2014/main" id="{A3AD52FC-EE25-4F2D-1995-BAEA8A0E4C00}"/>
              </a:ext>
            </a:extLst>
          </p:cNvPr>
          <p:cNvSpPr/>
          <p:nvPr/>
        </p:nvSpPr>
        <p:spPr>
          <a:xfrm>
            <a:off x="4295815" y="4487380"/>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sp>
        <p:nvSpPr>
          <p:cNvPr id="208" name="Cube 132">
            <a:extLst>
              <a:ext uri="{FF2B5EF4-FFF2-40B4-BE49-F238E27FC236}">
                <a16:creationId xmlns:a16="http://schemas.microsoft.com/office/drawing/2014/main" id="{049D6FF7-D30E-A316-DB24-19F3FDD35434}"/>
              </a:ext>
            </a:extLst>
          </p:cNvPr>
          <p:cNvSpPr/>
          <p:nvPr/>
        </p:nvSpPr>
        <p:spPr>
          <a:xfrm>
            <a:off x="1855983" y="5481468"/>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sp>
        <p:nvSpPr>
          <p:cNvPr id="209" name="Cube 132">
            <a:extLst>
              <a:ext uri="{FF2B5EF4-FFF2-40B4-BE49-F238E27FC236}">
                <a16:creationId xmlns:a16="http://schemas.microsoft.com/office/drawing/2014/main" id="{CBA50B53-BBCC-83F4-26B5-7BD4AAB43572}"/>
              </a:ext>
            </a:extLst>
          </p:cNvPr>
          <p:cNvSpPr/>
          <p:nvPr/>
        </p:nvSpPr>
        <p:spPr>
          <a:xfrm>
            <a:off x="2620708" y="5488265"/>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210" name="Cube 132">
            <a:extLst>
              <a:ext uri="{FF2B5EF4-FFF2-40B4-BE49-F238E27FC236}">
                <a16:creationId xmlns:a16="http://schemas.microsoft.com/office/drawing/2014/main" id="{9A5CE6BB-6418-DFA4-BFDA-5274E542245E}"/>
              </a:ext>
            </a:extLst>
          </p:cNvPr>
          <p:cNvSpPr/>
          <p:nvPr/>
        </p:nvSpPr>
        <p:spPr>
          <a:xfrm>
            <a:off x="3458445" y="5468653"/>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sp>
        <p:nvSpPr>
          <p:cNvPr id="255" name="任意多边形: 形状 254">
            <a:extLst>
              <a:ext uri="{FF2B5EF4-FFF2-40B4-BE49-F238E27FC236}">
                <a16:creationId xmlns:a16="http://schemas.microsoft.com/office/drawing/2014/main" id="{A2EB3EA1-E818-C9DF-2D6A-125561517B38}"/>
              </a:ext>
            </a:extLst>
          </p:cNvPr>
          <p:cNvSpPr/>
          <p:nvPr/>
        </p:nvSpPr>
        <p:spPr>
          <a:xfrm>
            <a:off x="8891364" y="3871985"/>
            <a:ext cx="310637" cy="67272"/>
          </a:xfrm>
          <a:custGeom>
            <a:avLst/>
            <a:gdLst>
              <a:gd name="connsiteX0" fmla="*/ 0 w 636484"/>
              <a:gd name="connsiteY0" fmla="*/ 0 h 90437"/>
              <a:gd name="connsiteX1" fmla="*/ 259976 w 636484"/>
              <a:gd name="connsiteY1" fmla="*/ 89647 h 90437"/>
              <a:gd name="connsiteX2" fmla="*/ 600635 w 636484"/>
              <a:gd name="connsiteY2" fmla="*/ 44824 h 90437"/>
              <a:gd name="connsiteX3" fmla="*/ 609600 w 636484"/>
              <a:gd name="connsiteY3" fmla="*/ 62753 h 90437"/>
            </a:gdLst>
            <a:ahLst/>
            <a:cxnLst>
              <a:cxn ang="0">
                <a:pos x="connsiteX0" y="connsiteY0"/>
              </a:cxn>
              <a:cxn ang="0">
                <a:pos x="connsiteX1" y="connsiteY1"/>
              </a:cxn>
              <a:cxn ang="0">
                <a:pos x="connsiteX2" y="connsiteY2"/>
              </a:cxn>
              <a:cxn ang="0">
                <a:pos x="connsiteX3" y="connsiteY3"/>
              </a:cxn>
            </a:cxnLst>
            <a:rect l="l" t="t" r="r" b="b"/>
            <a:pathLst>
              <a:path w="636484" h="90437">
                <a:moveTo>
                  <a:pt x="0" y="0"/>
                </a:moveTo>
                <a:cubicBezTo>
                  <a:pt x="79935" y="41088"/>
                  <a:pt x="159870" y="82176"/>
                  <a:pt x="259976" y="89647"/>
                </a:cubicBezTo>
                <a:cubicBezTo>
                  <a:pt x="360082" y="97118"/>
                  <a:pt x="542364" y="49306"/>
                  <a:pt x="600635" y="44824"/>
                </a:cubicBezTo>
                <a:cubicBezTo>
                  <a:pt x="658906" y="40342"/>
                  <a:pt x="634253" y="51547"/>
                  <a:pt x="609600" y="62753"/>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任意多边形: 形状 255">
            <a:extLst>
              <a:ext uri="{FF2B5EF4-FFF2-40B4-BE49-F238E27FC236}">
                <a16:creationId xmlns:a16="http://schemas.microsoft.com/office/drawing/2014/main" id="{20D524E3-FCA7-C36A-F131-A7D6F70B0A8F}"/>
              </a:ext>
            </a:extLst>
          </p:cNvPr>
          <p:cNvSpPr/>
          <p:nvPr/>
        </p:nvSpPr>
        <p:spPr>
          <a:xfrm>
            <a:off x="9714901" y="3883037"/>
            <a:ext cx="310637" cy="67272"/>
          </a:xfrm>
          <a:custGeom>
            <a:avLst/>
            <a:gdLst>
              <a:gd name="connsiteX0" fmla="*/ 0 w 636484"/>
              <a:gd name="connsiteY0" fmla="*/ 0 h 90437"/>
              <a:gd name="connsiteX1" fmla="*/ 259976 w 636484"/>
              <a:gd name="connsiteY1" fmla="*/ 89647 h 90437"/>
              <a:gd name="connsiteX2" fmla="*/ 600635 w 636484"/>
              <a:gd name="connsiteY2" fmla="*/ 44824 h 90437"/>
              <a:gd name="connsiteX3" fmla="*/ 609600 w 636484"/>
              <a:gd name="connsiteY3" fmla="*/ 62753 h 90437"/>
            </a:gdLst>
            <a:ahLst/>
            <a:cxnLst>
              <a:cxn ang="0">
                <a:pos x="connsiteX0" y="connsiteY0"/>
              </a:cxn>
              <a:cxn ang="0">
                <a:pos x="connsiteX1" y="connsiteY1"/>
              </a:cxn>
              <a:cxn ang="0">
                <a:pos x="connsiteX2" y="connsiteY2"/>
              </a:cxn>
              <a:cxn ang="0">
                <a:pos x="connsiteX3" y="connsiteY3"/>
              </a:cxn>
            </a:cxnLst>
            <a:rect l="l" t="t" r="r" b="b"/>
            <a:pathLst>
              <a:path w="636484" h="90437">
                <a:moveTo>
                  <a:pt x="0" y="0"/>
                </a:moveTo>
                <a:cubicBezTo>
                  <a:pt x="79935" y="41088"/>
                  <a:pt x="159870" y="82176"/>
                  <a:pt x="259976" y="89647"/>
                </a:cubicBezTo>
                <a:cubicBezTo>
                  <a:pt x="360082" y="97118"/>
                  <a:pt x="542364" y="49306"/>
                  <a:pt x="600635" y="44824"/>
                </a:cubicBezTo>
                <a:cubicBezTo>
                  <a:pt x="658906" y="40342"/>
                  <a:pt x="634253" y="51547"/>
                  <a:pt x="609600" y="62753"/>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Cube 132">
            <a:extLst>
              <a:ext uri="{FF2B5EF4-FFF2-40B4-BE49-F238E27FC236}">
                <a16:creationId xmlns:a16="http://schemas.microsoft.com/office/drawing/2014/main" id="{F1513EFB-2D8B-D246-ADE0-C5B28EF3FA9A}"/>
              </a:ext>
            </a:extLst>
          </p:cNvPr>
          <p:cNvSpPr/>
          <p:nvPr/>
        </p:nvSpPr>
        <p:spPr>
          <a:xfrm>
            <a:off x="8437276" y="3631689"/>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sp>
        <p:nvSpPr>
          <p:cNvPr id="258" name="Cube 132">
            <a:extLst>
              <a:ext uri="{FF2B5EF4-FFF2-40B4-BE49-F238E27FC236}">
                <a16:creationId xmlns:a16="http://schemas.microsoft.com/office/drawing/2014/main" id="{41AD2B3D-4280-C34B-647F-DF20501D6753}"/>
              </a:ext>
            </a:extLst>
          </p:cNvPr>
          <p:cNvSpPr/>
          <p:nvPr/>
        </p:nvSpPr>
        <p:spPr>
          <a:xfrm>
            <a:off x="9202001" y="3638486"/>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259" name="Cube 132">
            <a:extLst>
              <a:ext uri="{FF2B5EF4-FFF2-40B4-BE49-F238E27FC236}">
                <a16:creationId xmlns:a16="http://schemas.microsoft.com/office/drawing/2014/main" id="{EFF32963-0AE2-F9A0-4BE5-36217105CB23}"/>
              </a:ext>
            </a:extLst>
          </p:cNvPr>
          <p:cNvSpPr/>
          <p:nvPr/>
        </p:nvSpPr>
        <p:spPr>
          <a:xfrm>
            <a:off x="10039738" y="3618874"/>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sp>
        <p:nvSpPr>
          <p:cNvPr id="260" name="标题 1">
            <a:extLst>
              <a:ext uri="{FF2B5EF4-FFF2-40B4-BE49-F238E27FC236}">
                <a16:creationId xmlns:a16="http://schemas.microsoft.com/office/drawing/2014/main" id="{B1F3C02F-08E8-7264-7EEE-ECB8741FF69F}"/>
              </a:ext>
            </a:extLst>
          </p:cNvPr>
          <p:cNvSpPr txBox="1">
            <a:spLocks/>
          </p:cNvSpPr>
          <p:nvPr/>
        </p:nvSpPr>
        <p:spPr>
          <a:xfrm>
            <a:off x="8555422" y="4352921"/>
            <a:ext cx="10795907" cy="12501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latin typeface="Calibri"/>
                <a:ea typeface="宋体"/>
                <a:cs typeface="Calibri"/>
              </a:rPr>
              <a:t>selected path</a:t>
            </a:r>
            <a:br>
              <a:rPr lang="zh-CN" sz="3200" dirty="0">
                <a:latin typeface="Calibri"/>
                <a:ea typeface="宋体"/>
              </a:rPr>
            </a:br>
            <a:br>
              <a:rPr lang="en-US" altLang="zh-CN" sz="3200" dirty="0">
                <a:latin typeface="Calibri"/>
                <a:ea typeface="宋体"/>
                <a:cs typeface="Calibri"/>
              </a:rPr>
            </a:br>
            <a:endParaRPr lang="zh-CN" sz="3200" dirty="0">
              <a:latin typeface="Calibri"/>
              <a:ea typeface="宋体"/>
              <a:cs typeface="Calibri"/>
            </a:endParaRPr>
          </a:p>
        </p:txBody>
      </p:sp>
    </p:spTree>
    <p:extLst>
      <p:ext uri="{BB962C8B-B14F-4D97-AF65-F5344CB8AC3E}">
        <p14:creationId xmlns:p14="http://schemas.microsoft.com/office/powerpoint/2010/main" val="1138444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BA86F-31C7-AAE7-7431-84CF0890FCF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485D99B-EEC9-C91E-2816-E4429B5C6947}"/>
              </a:ext>
            </a:extLst>
          </p:cNvPr>
          <p:cNvSpPr>
            <a:spLocks noGrp="1"/>
          </p:cNvSpPr>
          <p:nvPr>
            <p:ph type="title"/>
          </p:nvPr>
        </p:nvSpPr>
        <p:spPr/>
        <p:txBody>
          <a:bodyPr vert="horz" lIns="91440" tIns="45720" rIns="91440" bIns="45720" rtlCol="0" anchor="ctr">
            <a:noAutofit/>
          </a:bodyPr>
          <a:lstStyle/>
          <a:p>
            <a:r>
              <a:rPr lang="en-US" altLang="zh-CN" sz="3200" dirty="0">
                <a:latin typeface="Calibri"/>
                <a:ea typeface="宋体"/>
                <a:cs typeface="Calibri"/>
              </a:rPr>
              <a:t>Combine Reinforcement Learning with Optical Restoration</a:t>
            </a:r>
            <a:endParaRPr lang="zh-CN" sz="3200" dirty="0">
              <a:latin typeface="Calibri"/>
              <a:ea typeface="宋体"/>
              <a:cs typeface="Calibri"/>
            </a:endParaRPr>
          </a:p>
        </p:txBody>
      </p:sp>
      <p:grpSp>
        <p:nvGrpSpPr>
          <p:cNvPr id="8" name="Group 128">
            <a:extLst>
              <a:ext uri="{FF2B5EF4-FFF2-40B4-BE49-F238E27FC236}">
                <a16:creationId xmlns:a16="http://schemas.microsoft.com/office/drawing/2014/main" id="{0D2962C3-9D67-AA0F-A7C0-35425D4DAE8D}"/>
              </a:ext>
            </a:extLst>
          </p:cNvPr>
          <p:cNvGrpSpPr/>
          <p:nvPr/>
        </p:nvGrpSpPr>
        <p:grpSpPr>
          <a:xfrm>
            <a:off x="1379911" y="2009757"/>
            <a:ext cx="2530782" cy="1523550"/>
            <a:chOff x="357967" y="1837072"/>
            <a:chExt cx="2259261" cy="1185670"/>
          </a:xfrm>
        </p:grpSpPr>
        <mc:AlternateContent xmlns:mc="http://schemas.openxmlformats.org/markup-compatibility/2006" xmlns:p14="http://schemas.microsoft.com/office/powerpoint/2010/main">
          <mc:Choice Requires="p14">
            <p:contentPart p14:bwMode="auto" r:id="rId3">
              <p14:nvContentPartPr>
                <p14:cNvPr id="15" name="Ink 150">
                  <a:extLst>
                    <a:ext uri="{FF2B5EF4-FFF2-40B4-BE49-F238E27FC236}">
                      <a16:creationId xmlns:a16="http://schemas.microsoft.com/office/drawing/2014/main" id="{BB58BD88-E6C3-A7A7-0526-FF309AF6D162}"/>
                    </a:ext>
                  </a:extLst>
                </p14:cNvPr>
                <p14:cNvContentPartPr/>
                <p14:nvPr/>
              </p14:nvContentPartPr>
              <p14:xfrm>
                <a:off x="1472832" y="2344613"/>
                <a:ext cx="835607" cy="606939"/>
              </p14:xfrm>
            </p:contentPart>
          </mc:Choice>
          <mc:Fallback xmlns="">
            <p:pic>
              <p:nvPicPr>
                <p:cNvPr id="15" name="Ink 150">
                  <a:extLst>
                    <a:ext uri="{FF2B5EF4-FFF2-40B4-BE49-F238E27FC236}">
                      <a16:creationId xmlns:a16="http://schemas.microsoft.com/office/drawing/2014/main" id="{BB58BD88-E6C3-A7A7-0526-FF309AF6D162}"/>
                    </a:ext>
                  </a:extLst>
                </p:cNvPr>
                <p:cNvPicPr/>
                <p:nvPr/>
              </p:nvPicPr>
              <p:blipFill>
                <a:blip r:embed="rId4"/>
                <a:stretch>
                  <a:fillRect/>
                </a:stretch>
              </p:blipFill>
              <p:spPr>
                <a:xfrm>
                  <a:off x="1459981" y="2333405"/>
                  <a:ext cx="860987" cy="62879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2">
                  <a:extLst>
                    <a:ext uri="{FF2B5EF4-FFF2-40B4-BE49-F238E27FC236}">
                      <a16:creationId xmlns:a16="http://schemas.microsoft.com/office/drawing/2014/main" id="{4A96BE3D-85DF-BF03-1B58-AFE561E0CBC4}"/>
                    </a:ext>
                  </a:extLst>
                </p14:cNvPr>
                <p14:cNvContentPartPr/>
                <p14:nvPr/>
              </p14:nvContentPartPr>
              <p14:xfrm>
                <a:off x="697771" y="2364321"/>
                <a:ext cx="753426" cy="658421"/>
              </p14:xfrm>
            </p:contentPart>
          </mc:Choice>
          <mc:Fallback xmlns="">
            <p:pic>
              <p:nvPicPr>
                <p:cNvPr id="16" name="Ink 152">
                  <a:extLst>
                    <a:ext uri="{FF2B5EF4-FFF2-40B4-BE49-F238E27FC236}">
                      <a16:creationId xmlns:a16="http://schemas.microsoft.com/office/drawing/2014/main" id="{4A96BE3D-85DF-BF03-1B58-AFE561E0CBC4}"/>
                    </a:ext>
                  </a:extLst>
                </p:cNvPr>
                <p:cNvPicPr/>
                <p:nvPr/>
              </p:nvPicPr>
              <p:blipFill>
                <a:blip r:embed="rId6"/>
                <a:stretch>
                  <a:fillRect/>
                </a:stretch>
              </p:blipFill>
              <p:spPr>
                <a:xfrm>
                  <a:off x="684930" y="2353408"/>
                  <a:ext cx="778786" cy="68024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53">
                  <a:extLst>
                    <a:ext uri="{FF2B5EF4-FFF2-40B4-BE49-F238E27FC236}">
                      <a16:creationId xmlns:a16="http://schemas.microsoft.com/office/drawing/2014/main" id="{F9A5A9A8-D904-5A9C-A434-31F9CA40271C}"/>
                    </a:ext>
                  </a:extLst>
                </p14:cNvPr>
                <p14:cNvContentPartPr/>
                <p14:nvPr/>
              </p14:nvContentPartPr>
              <p14:xfrm>
                <a:off x="673466" y="1837072"/>
                <a:ext cx="841053" cy="508509"/>
              </p14:xfrm>
            </p:contentPart>
          </mc:Choice>
          <mc:Fallback xmlns="">
            <p:pic>
              <p:nvPicPr>
                <p:cNvPr id="17" name="Ink 153">
                  <a:extLst>
                    <a:ext uri="{FF2B5EF4-FFF2-40B4-BE49-F238E27FC236}">
                      <a16:creationId xmlns:a16="http://schemas.microsoft.com/office/drawing/2014/main" id="{F9A5A9A8-D904-5A9C-A434-31F9CA40271C}"/>
                    </a:ext>
                  </a:extLst>
                </p:cNvPr>
                <p:cNvPicPr/>
                <p:nvPr/>
              </p:nvPicPr>
              <p:blipFill>
                <a:blip r:embed="rId8"/>
                <a:stretch>
                  <a:fillRect/>
                </a:stretch>
              </p:blipFill>
              <p:spPr>
                <a:xfrm>
                  <a:off x="660606" y="1825871"/>
                  <a:ext cx="866130" cy="5303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207">
                  <a:extLst>
                    <a:ext uri="{FF2B5EF4-FFF2-40B4-BE49-F238E27FC236}">
                      <a16:creationId xmlns:a16="http://schemas.microsoft.com/office/drawing/2014/main" id="{48A762F6-CFE0-C838-EEF4-D1F891BC7E83}"/>
                    </a:ext>
                  </a:extLst>
                </p14:cNvPr>
                <p14:cNvContentPartPr/>
                <p14:nvPr/>
              </p14:nvContentPartPr>
              <p14:xfrm>
                <a:off x="357967" y="2329144"/>
                <a:ext cx="365253" cy="72835"/>
              </p14:xfrm>
            </p:contentPart>
          </mc:Choice>
          <mc:Fallback xmlns="">
            <p:pic>
              <p:nvPicPr>
                <p:cNvPr id="18" name="Ink 207">
                  <a:extLst>
                    <a:ext uri="{FF2B5EF4-FFF2-40B4-BE49-F238E27FC236}">
                      <a16:creationId xmlns:a16="http://schemas.microsoft.com/office/drawing/2014/main" id="{48A762F6-CFE0-C838-EEF4-D1F891BC7E83}"/>
                    </a:ext>
                  </a:extLst>
                </p:cNvPr>
                <p:cNvPicPr/>
                <p:nvPr/>
              </p:nvPicPr>
              <p:blipFill>
                <a:blip r:embed="rId10"/>
                <a:stretch>
                  <a:fillRect/>
                </a:stretch>
              </p:blipFill>
              <p:spPr>
                <a:xfrm>
                  <a:off x="345106" y="2317982"/>
                  <a:ext cx="390654" cy="9488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208">
                  <a:extLst>
                    <a:ext uri="{FF2B5EF4-FFF2-40B4-BE49-F238E27FC236}">
                      <a16:creationId xmlns:a16="http://schemas.microsoft.com/office/drawing/2014/main" id="{1A54506D-07FB-CF14-DF0D-530D9A9E19C4}"/>
                    </a:ext>
                  </a:extLst>
                </p14:cNvPr>
                <p14:cNvContentPartPr/>
                <p14:nvPr/>
              </p14:nvContentPartPr>
              <p14:xfrm>
                <a:off x="2311277" y="2324785"/>
                <a:ext cx="305951" cy="39542"/>
              </p14:xfrm>
            </p:contentPart>
          </mc:Choice>
          <mc:Fallback xmlns="">
            <p:pic>
              <p:nvPicPr>
                <p:cNvPr id="57" name="Ink 208">
                  <a:extLst>
                    <a:ext uri="{FF2B5EF4-FFF2-40B4-BE49-F238E27FC236}">
                      <a16:creationId xmlns:a16="http://schemas.microsoft.com/office/drawing/2014/main" id="{43B2D787-C01C-50E7-5DCF-004AC2C61D07}"/>
                    </a:ext>
                  </a:extLst>
                </p:cNvPr>
                <p:cNvPicPr/>
                <p:nvPr/>
              </p:nvPicPr>
              <p:blipFill>
                <a:blip r:embed="rId20"/>
                <a:stretch>
                  <a:fillRect/>
                </a:stretch>
              </p:blipFill>
              <p:spPr>
                <a:xfrm>
                  <a:off x="2304883" y="2318910"/>
                  <a:ext cx="318494" cy="51066"/>
                </a:xfrm>
                <a:prstGeom prst="rect">
                  <a:avLst/>
                </a:prstGeom>
              </p:spPr>
            </p:pic>
          </mc:Fallback>
        </mc:AlternateContent>
      </p:grpSp>
      <p:sp>
        <p:nvSpPr>
          <p:cNvPr id="22" name="任意多边形: 形状 21">
            <a:extLst>
              <a:ext uri="{FF2B5EF4-FFF2-40B4-BE49-F238E27FC236}">
                <a16:creationId xmlns:a16="http://schemas.microsoft.com/office/drawing/2014/main" id="{765451E1-12EC-9200-9429-CC5FC78FDA52}"/>
              </a:ext>
            </a:extLst>
          </p:cNvPr>
          <p:cNvSpPr/>
          <p:nvPr/>
        </p:nvSpPr>
        <p:spPr>
          <a:xfrm>
            <a:off x="1397795" y="1987117"/>
            <a:ext cx="1112485" cy="694490"/>
          </a:xfrm>
          <a:custGeom>
            <a:avLst/>
            <a:gdLst>
              <a:gd name="connsiteX0" fmla="*/ 0 w 1112485"/>
              <a:gd name="connsiteY0" fmla="*/ 654423 h 694490"/>
              <a:gd name="connsiteX1" fmla="*/ 134470 w 1112485"/>
              <a:gd name="connsiteY1" fmla="*/ 600635 h 694490"/>
              <a:gd name="connsiteX2" fmla="*/ 251012 w 1112485"/>
              <a:gd name="connsiteY2" fmla="*/ 690282 h 694490"/>
              <a:gd name="connsiteX3" fmla="*/ 313765 w 1112485"/>
              <a:gd name="connsiteY3" fmla="*/ 439270 h 694490"/>
              <a:gd name="connsiteX4" fmla="*/ 618565 w 1112485"/>
              <a:gd name="connsiteY4" fmla="*/ 268941 h 694490"/>
              <a:gd name="connsiteX5" fmla="*/ 762000 w 1112485"/>
              <a:gd name="connsiteY5" fmla="*/ 98611 h 694490"/>
              <a:gd name="connsiteX6" fmla="*/ 1057835 w 1112485"/>
              <a:gd name="connsiteY6" fmla="*/ 17929 h 694490"/>
              <a:gd name="connsiteX7" fmla="*/ 1111623 w 1112485"/>
              <a:gd name="connsiteY7" fmla="*/ 0 h 69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485" h="694490">
                <a:moveTo>
                  <a:pt x="0" y="654423"/>
                </a:moveTo>
                <a:cubicBezTo>
                  <a:pt x="46317" y="624541"/>
                  <a:pt x="92635" y="594659"/>
                  <a:pt x="134470" y="600635"/>
                </a:cubicBezTo>
                <a:cubicBezTo>
                  <a:pt x="176305" y="606611"/>
                  <a:pt x="221130" y="717176"/>
                  <a:pt x="251012" y="690282"/>
                </a:cubicBezTo>
                <a:cubicBezTo>
                  <a:pt x="280895" y="663388"/>
                  <a:pt x="252506" y="509494"/>
                  <a:pt x="313765" y="439270"/>
                </a:cubicBezTo>
                <a:cubicBezTo>
                  <a:pt x="375024" y="369046"/>
                  <a:pt x="543859" y="325717"/>
                  <a:pt x="618565" y="268941"/>
                </a:cubicBezTo>
                <a:cubicBezTo>
                  <a:pt x="693271" y="212164"/>
                  <a:pt x="688788" y="140446"/>
                  <a:pt x="762000" y="98611"/>
                </a:cubicBezTo>
                <a:cubicBezTo>
                  <a:pt x="835212" y="56776"/>
                  <a:pt x="999565" y="34364"/>
                  <a:pt x="1057835" y="17929"/>
                </a:cubicBezTo>
                <a:cubicBezTo>
                  <a:pt x="1116106" y="1494"/>
                  <a:pt x="1113864" y="747"/>
                  <a:pt x="1111623" y="0"/>
                </a:cubicBezTo>
              </a:path>
            </a:pathLst>
          </a:custGeom>
          <a:noFill/>
          <a:ln w="57150">
            <a:solidFill>
              <a:srgbClr val="42E4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a:extLst>
              <a:ext uri="{FF2B5EF4-FFF2-40B4-BE49-F238E27FC236}">
                <a16:creationId xmlns:a16="http://schemas.microsoft.com/office/drawing/2014/main" id="{76454715-2259-6290-65D2-8A0229201C1F}"/>
              </a:ext>
            </a:extLst>
          </p:cNvPr>
          <p:cNvGrpSpPr/>
          <p:nvPr/>
        </p:nvGrpSpPr>
        <p:grpSpPr>
          <a:xfrm>
            <a:off x="1723513" y="3398734"/>
            <a:ext cx="252000" cy="252000"/>
            <a:chOff x="7897906" y="1882588"/>
            <a:chExt cx="1964031" cy="4513456"/>
          </a:xfrm>
        </p:grpSpPr>
        <p:sp>
          <p:nvSpPr>
            <p:cNvPr id="40" name="矩形 39">
              <a:extLst>
                <a:ext uri="{FF2B5EF4-FFF2-40B4-BE49-F238E27FC236}">
                  <a16:creationId xmlns:a16="http://schemas.microsoft.com/office/drawing/2014/main" id="{0F44DC26-1BB0-DDC7-DF6F-8DE0E105EA9E}"/>
                </a:ext>
              </a:extLst>
            </p:cNvPr>
            <p:cNvSpPr/>
            <p:nvPr/>
          </p:nvSpPr>
          <p:spPr>
            <a:xfrm>
              <a:off x="7897906" y="1882588"/>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8BC4AF3C-F923-3313-8BDE-1A14E523C350}"/>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5EA87DC2-FA66-C413-D2C6-C9584D6FD9CB}"/>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15A8A4C8-2531-26A3-8134-EB46946C7E68}"/>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a:extLst>
              <a:ext uri="{FF2B5EF4-FFF2-40B4-BE49-F238E27FC236}">
                <a16:creationId xmlns:a16="http://schemas.microsoft.com/office/drawing/2014/main" id="{21647A50-7D29-6413-6608-1AB8ED0F5D75}"/>
              </a:ext>
            </a:extLst>
          </p:cNvPr>
          <p:cNvGrpSpPr/>
          <p:nvPr/>
        </p:nvGrpSpPr>
        <p:grpSpPr>
          <a:xfrm>
            <a:off x="3642167" y="3132047"/>
            <a:ext cx="252000" cy="252000"/>
            <a:chOff x="7897906" y="1882588"/>
            <a:chExt cx="1964031" cy="4513456"/>
          </a:xfrm>
        </p:grpSpPr>
        <p:sp>
          <p:nvSpPr>
            <p:cNvPr id="52" name="矩形 51">
              <a:extLst>
                <a:ext uri="{FF2B5EF4-FFF2-40B4-BE49-F238E27FC236}">
                  <a16:creationId xmlns:a16="http://schemas.microsoft.com/office/drawing/2014/main" id="{56681874-5645-8904-D902-6FD302C4585A}"/>
                </a:ext>
              </a:extLst>
            </p:cNvPr>
            <p:cNvSpPr/>
            <p:nvPr/>
          </p:nvSpPr>
          <p:spPr>
            <a:xfrm>
              <a:off x="7897906" y="1882588"/>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22160620-792C-AA36-78DB-0E0BFF7A8DD9}"/>
                </a:ext>
              </a:extLst>
            </p:cNvPr>
            <p:cNvSpPr/>
            <p:nvPr/>
          </p:nvSpPr>
          <p:spPr>
            <a:xfrm>
              <a:off x="7897906" y="3009763"/>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03D967F2-211B-E73F-DB2B-103EB8954C49}"/>
                </a:ext>
              </a:extLst>
            </p:cNvPr>
            <p:cNvSpPr/>
            <p:nvPr/>
          </p:nvSpPr>
          <p:spPr>
            <a:xfrm>
              <a:off x="7898667" y="4139316"/>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4ECE34B0-A2AA-1B2E-D118-225F5A7848C1}"/>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任意多边形: 形状 56">
            <a:extLst>
              <a:ext uri="{FF2B5EF4-FFF2-40B4-BE49-F238E27FC236}">
                <a16:creationId xmlns:a16="http://schemas.microsoft.com/office/drawing/2014/main" id="{840EAA9F-E8B0-A615-0311-67ADAF31457F}"/>
              </a:ext>
            </a:extLst>
          </p:cNvPr>
          <p:cNvSpPr/>
          <p:nvPr/>
        </p:nvSpPr>
        <p:spPr>
          <a:xfrm>
            <a:off x="2707594" y="2367863"/>
            <a:ext cx="76486" cy="1064029"/>
          </a:xfrm>
          <a:custGeom>
            <a:avLst/>
            <a:gdLst>
              <a:gd name="connsiteX0" fmla="*/ 75129 w 100067"/>
              <a:gd name="connsiteY0" fmla="*/ 0 h 1064029"/>
              <a:gd name="connsiteX1" fmla="*/ 16940 w 100067"/>
              <a:gd name="connsiteY1" fmla="*/ 266007 h 1064029"/>
              <a:gd name="connsiteX2" fmla="*/ 66817 w 100067"/>
              <a:gd name="connsiteY2" fmla="*/ 590204 h 1064029"/>
              <a:gd name="connsiteX3" fmla="*/ 315 w 100067"/>
              <a:gd name="connsiteY3" fmla="*/ 714895 h 1064029"/>
              <a:gd name="connsiteX4" fmla="*/ 100067 w 100067"/>
              <a:gd name="connsiteY4" fmla="*/ 1064029 h 10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67" h="1064029">
                <a:moveTo>
                  <a:pt x="75129" y="0"/>
                </a:moveTo>
                <a:cubicBezTo>
                  <a:pt x="46727" y="83820"/>
                  <a:pt x="18325" y="167640"/>
                  <a:pt x="16940" y="266007"/>
                </a:cubicBezTo>
                <a:cubicBezTo>
                  <a:pt x="15555" y="364374"/>
                  <a:pt x="69588" y="515389"/>
                  <a:pt x="66817" y="590204"/>
                </a:cubicBezTo>
                <a:cubicBezTo>
                  <a:pt x="64046" y="665019"/>
                  <a:pt x="-5227" y="635924"/>
                  <a:pt x="315" y="714895"/>
                </a:cubicBezTo>
                <a:cubicBezTo>
                  <a:pt x="5857" y="793866"/>
                  <a:pt x="52962" y="928947"/>
                  <a:pt x="100067" y="106402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92" name="任意多边形: 形状 91">
            <a:extLst>
              <a:ext uri="{FF2B5EF4-FFF2-40B4-BE49-F238E27FC236}">
                <a16:creationId xmlns:a16="http://schemas.microsoft.com/office/drawing/2014/main" id="{BFDC920E-CA1E-B5ED-0526-4D88DE1DFEEB}"/>
              </a:ext>
            </a:extLst>
          </p:cNvPr>
          <p:cNvSpPr/>
          <p:nvPr/>
        </p:nvSpPr>
        <p:spPr>
          <a:xfrm>
            <a:off x="1820214" y="5249910"/>
            <a:ext cx="310637" cy="67272"/>
          </a:xfrm>
          <a:custGeom>
            <a:avLst/>
            <a:gdLst>
              <a:gd name="connsiteX0" fmla="*/ 0 w 636484"/>
              <a:gd name="connsiteY0" fmla="*/ 0 h 90437"/>
              <a:gd name="connsiteX1" fmla="*/ 259976 w 636484"/>
              <a:gd name="connsiteY1" fmla="*/ 89647 h 90437"/>
              <a:gd name="connsiteX2" fmla="*/ 600635 w 636484"/>
              <a:gd name="connsiteY2" fmla="*/ 44824 h 90437"/>
              <a:gd name="connsiteX3" fmla="*/ 609600 w 636484"/>
              <a:gd name="connsiteY3" fmla="*/ 62753 h 90437"/>
            </a:gdLst>
            <a:ahLst/>
            <a:cxnLst>
              <a:cxn ang="0">
                <a:pos x="connsiteX0" y="connsiteY0"/>
              </a:cxn>
              <a:cxn ang="0">
                <a:pos x="connsiteX1" y="connsiteY1"/>
              </a:cxn>
              <a:cxn ang="0">
                <a:pos x="connsiteX2" y="connsiteY2"/>
              </a:cxn>
              <a:cxn ang="0">
                <a:pos x="connsiteX3" y="connsiteY3"/>
              </a:cxn>
            </a:cxnLst>
            <a:rect l="l" t="t" r="r" b="b"/>
            <a:pathLst>
              <a:path w="636484" h="90437">
                <a:moveTo>
                  <a:pt x="0" y="0"/>
                </a:moveTo>
                <a:cubicBezTo>
                  <a:pt x="79935" y="41088"/>
                  <a:pt x="159870" y="82176"/>
                  <a:pt x="259976" y="89647"/>
                </a:cubicBezTo>
                <a:cubicBezTo>
                  <a:pt x="360082" y="97118"/>
                  <a:pt x="542364" y="49306"/>
                  <a:pt x="600635" y="44824"/>
                </a:cubicBezTo>
                <a:cubicBezTo>
                  <a:pt x="658906" y="40342"/>
                  <a:pt x="634253" y="51547"/>
                  <a:pt x="609600" y="62753"/>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形状 93">
            <a:extLst>
              <a:ext uri="{FF2B5EF4-FFF2-40B4-BE49-F238E27FC236}">
                <a16:creationId xmlns:a16="http://schemas.microsoft.com/office/drawing/2014/main" id="{2A910A8B-32EC-E7A6-D938-CA8138101636}"/>
              </a:ext>
            </a:extLst>
          </p:cNvPr>
          <p:cNvSpPr/>
          <p:nvPr/>
        </p:nvSpPr>
        <p:spPr>
          <a:xfrm>
            <a:off x="2643751" y="5260962"/>
            <a:ext cx="310637" cy="67272"/>
          </a:xfrm>
          <a:custGeom>
            <a:avLst/>
            <a:gdLst>
              <a:gd name="connsiteX0" fmla="*/ 0 w 636484"/>
              <a:gd name="connsiteY0" fmla="*/ 0 h 90437"/>
              <a:gd name="connsiteX1" fmla="*/ 259976 w 636484"/>
              <a:gd name="connsiteY1" fmla="*/ 89647 h 90437"/>
              <a:gd name="connsiteX2" fmla="*/ 600635 w 636484"/>
              <a:gd name="connsiteY2" fmla="*/ 44824 h 90437"/>
              <a:gd name="connsiteX3" fmla="*/ 609600 w 636484"/>
              <a:gd name="connsiteY3" fmla="*/ 62753 h 90437"/>
            </a:gdLst>
            <a:ahLst/>
            <a:cxnLst>
              <a:cxn ang="0">
                <a:pos x="connsiteX0" y="connsiteY0"/>
              </a:cxn>
              <a:cxn ang="0">
                <a:pos x="connsiteX1" y="connsiteY1"/>
              </a:cxn>
              <a:cxn ang="0">
                <a:pos x="connsiteX2" y="connsiteY2"/>
              </a:cxn>
              <a:cxn ang="0">
                <a:pos x="connsiteX3" y="connsiteY3"/>
              </a:cxn>
            </a:cxnLst>
            <a:rect l="l" t="t" r="r" b="b"/>
            <a:pathLst>
              <a:path w="636484" h="90437">
                <a:moveTo>
                  <a:pt x="0" y="0"/>
                </a:moveTo>
                <a:cubicBezTo>
                  <a:pt x="79935" y="41088"/>
                  <a:pt x="159870" y="82176"/>
                  <a:pt x="259976" y="89647"/>
                </a:cubicBezTo>
                <a:cubicBezTo>
                  <a:pt x="360082" y="97118"/>
                  <a:pt x="542364" y="49306"/>
                  <a:pt x="600635" y="44824"/>
                </a:cubicBezTo>
                <a:cubicBezTo>
                  <a:pt x="658906" y="40342"/>
                  <a:pt x="634253" y="51547"/>
                  <a:pt x="609600" y="62753"/>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标题 1">
            <a:extLst>
              <a:ext uri="{FF2B5EF4-FFF2-40B4-BE49-F238E27FC236}">
                <a16:creationId xmlns:a16="http://schemas.microsoft.com/office/drawing/2014/main" id="{C934B235-644D-0AF9-D280-AE42F95971C4}"/>
              </a:ext>
            </a:extLst>
          </p:cNvPr>
          <p:cNvSpPr txBox="1">
            <a:spLocks/>
          </p:cNvSpPr>
          <p:nvPr/>
        </p:nvSpPr>
        <p:spPr>
          <a:xfrm>
            <a:off x="1739537" y="4416419"/>
            <a:ext cx="10795907" cy="4833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latin typeface="Calibri"/>
                <a:ea typeface="宋体"/>
                <a:cs typeface="Calibri"/>
              </a:rPr>
              <a:t>wavelength usage</a:t>
            </a:r>
            <a:br>
              <a:rPr lang="zh-CN" sz="3200" dirty="0">
                <a:latin typeface="Calibri"/>
                <a:ea typeface="宋体"/>
              </a:rPr>
            </a:br>
            <a:br>
              <a:rPr lang="en-US" altLang="zh-CN" sz="3200" dirty="0">
                <a:latin typeface="Calibri"/>
                <a:ea typeface="宋体"/>
                <a:cs typeface="Calibri"/>
              </a:rPr>
            </a:br>
            <a:endParaRPr lang="zh-CN" sz="3200" dirty="0">
              <a:latin typeface="Calibri"/>
              <a:ea typeface="宋体"/>
              <a:cs typeface="Calibri"/>
            </a:endParaRPr>
          </a:p>
        </p:txBody>
      </p:sp>
      <p:sp>
        <p:nvSpPr>
          <p:cNvPr id="97" name="标题 1">
            <a:extLst>
              <a:ext uri="{FF2B5EF4-FFF2-40B4-BE49-F238E27FC236}">
                <a16:creationId xmlns:a16="http://schemas.microsoft.com/office/drawing/2014/main" id="{D358764D-FEA3-57ED-1F07-207D2C6B14AF}"/>
              </a:ext>
            </a:extLst>
          </p:cNvPr>
          <p:cNvSpPr txBox="1">
            <a:spLocks/>
          </p:cNvSpPr>
          <p:nvPr/>
        </p:nvSpPr>
        <p:spPr>
          <a:xfrm>
            <a:off x="1912415" y="5761087"/>
            <a:ext cx="10795907" cy="12501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latin typeface="Calibri"/>
                <a:ea typeface="宋体"/>
                <a:cs typeface="Calibri"/>
              </a:rPr>
              <a:t>selected path</a:t>
            </a:r>
            <a:br>
              <a:rPr lang="zh-CN" sz="3200" dirty="0">
                <a:latin typeface="Calibri"/>
                <a:ea typeface="宋体"/>
              </a:rPr>
            </a:br>
            <a:br>
              <a:rPr lang="en-US" altLang="zh-CN" sz="3200" dirty="0">
                <a:latin typeface="Calibri"/>
                <a:ea typeface="宋体"/>
                <a:cs typeface="Calibri"/>
              </a:rPr>
            </a:br>
            <a:endParaRPr lang="zh-CN" sz="3200" dirty="0">
              <a:latin typeface="Calibri"/>
              <a:ea typeface="宋体"/>
              <a:cs typeface="Calibri"/>
            </a:endParaRPr>
          </a:p>
        </p:txBody>
      </p:sp>
      <p:pic>
        <p:nvPicPr>
          <p:cNvPr id="98" name="Graphic 68" descr="Badge 1 with solid fill">
            <a:extLst>
              <a:ext uri="{FF2B5EF4-FFF2-40B4-BE49-F238E27FC236}">
                <a16:creationId xmlns:a16="http://schemas.microsoft.com/office/drawing/2014/main" id="{57B700A6-37E9-B378-606D-5DCCF261915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282337" y="4013807"/>
            <a:ext cx="457200" cy="457200"/>
          </a:xfrm>
          <a:prstGeom prst="rect">
            <a:avLst/>
          </a:prstGeom>
        </p:spPr>
      </p:pic>
      <p:pic>
        <p:nvPicPr>
          <p:cNvPr id="99" name="Graphic 66" descr="Badge with solid fill">
            <a:extLst>
              <a:ext uri="{FF2B5EF4-FFF2-40B4-BE49-F238E27FC236}">
                <a16:creationId xmlns:a16="http://schemas.microsoft.com/office/drawing/2014/main" id="{0368E8CB-1E40-4772-85C0-C59718A92D0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282337" y="5717961"/>
            <a:ext cx="457200" cy="457200"/>
          </a:xfrm>
          <a:prstGeom prst="rect">
            <a:avLst/>
          </a:prstGeom>
        </p:spPr>
      </p:pic>
      <p:sp>
        <p:nvSpPr>
          <p:cNvPr id="140" name="Arrow: Right 210">
            <a:extLst>
              <a:ext uri="{FF2B5EF4-FFF2-40B4-BE49-F238E27FC236}">
                <a16:creationId xmlns:a16="http://schemas.microsoft.com/office/drawing/2014/main" id="{E49A2846-5B87-4209-3929-625F8E70585D}"/>
              </a:ext>
            </a:extLst>
          </p:cNvPr>
          <p:cNvSpPr/>
          <p:nvPr/>
        </p:nvSpPr>
        <p:spPr>
          <a:xfrm>
            <a:off x="4722451" y="4035159"/>
            <a:ext cx="608839" cy="331031"/>
          </a:xfrm>
          <a:prstGeom prst="rightArrow">
            <a:avLst/>
          </a:prstGeom>
          <a:solidFill>
            <a:srgbClr val="DAE3F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41" name="Arrow: Right 210">
            <a:extLst>
              <a:ext uri="{FF2B5EF4-FFF2-40B4-BE49-F238E27FC236}">
                <a16:creationId xmlns:a16="http://schemas.microsoft.com/office/drawing/2014/main" id="{B412A089-BF65-9A1B-0D28-7FF2B655170F}"/>
              </a:ext>
            </a:extLst>
          </p:cNvPr>
          <p:cNvSpPr/>
          <p:nvPr/>
        </p:nvSpPr>
        <p:spPr>
          <a:xfrm>
            <a:off x="6905166" y="3936408"/>
            <a:ext cx="608839" cy="331031"/>
          </a:xfrm>
          <a:prstGeom prst="rightArrow">
            <a:avLst/>
          </a:prstGeom>
          <a:solidFill>
            <a:srgbClr val="DAE3F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42" name="文本框 141">
            <a:extLst>
              <a:ext uri="{FF2B5EF4-FFF2-40B4-BE49-F238E27FC236}">
                <a16:creationId xmlns:a16="http://schemas.microsoft.com/office/drawing/2014/main" id="{37762E3C-81FC-425C-E988-924ED51954F8}"/>
              </a:ext>
            </a:extLst>
          </p:cNvPr>
          <p:cNvSpPr txBox="1"/>
          <p:nvPr/>
        </p:nvSpPr>
        <p:spPr>
          <a:xfrm>
            <a:off x="5212301" y="4750881"/>
            <a:ext cx="1741902" cy="830997"/>
          </a:xfrm>
          <a:prstGeom prst="rect">
            <a:avLst/>
          </a:prstGeom>
          <a:noFill/>
        </p:spPr>
        <p:txBody>
          <a:bodyPr wrap="square">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wavelength agent</a:t>
            </a:r>
            <a:endParaRPr lang="zh-CN" altLang="en-US" sz="2400" dirty="0">
              <a:latin typeface="Calibri" panose="020F0502020204030204" pitchFamily="34" charset="0"/>
              <a:cs typeface="Calibri" panose="020F0502020204030204" pitchFamily="34" charset="0"/>
            </a:endParaRPr>
          </a:p>
        </p:txBody>
      </p:sp>
      <p:sp>
        <p:nvSpPr>
          <p:cNvPr id="143" name="椭圆 142">
            <a:extLst>
              <a:ext uri="{FF2B5EF4-FFF2-40B4-BE49-F238E27FC236}">
                <a16:creationId xmlns:a16="http://schemas.microsoft.com/office/drawing/2014/main" id="{E4B87DBB-CE94-DE06-1362-F48927B7D72F}"/>
              </a:ext>
            </a:extLst>
          </p:cNvPr>
          <p:cNvSpPr/>
          <p:nvPr/>
        </p:nvSpPr>
        <p:spPr>
          <a:xfrm flipH="1">
            <a:off x="5602678" y="3357239"/>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a:extLst>
              <a:ext uri="{FF2B5EF4-FFF2-40B4-BE49-F238E27FC236}">
                <a16:creationId xmlns:a16="http://schemas.microsoft.com/office/drawing/2014/main" id="{CD2A32DF-82AA-EC33-C342-31ADC1A6B076}"/>
              </a:ext>
            </a:extLst>
          </p:cNvPr>
          <p:cNvSpPr/>
          <p:nvPr/>
        </p:nvSpPr>
        <p:spPr>
          <a:xfrm flipH="1">
            <a:off x="5602672" y="3698924"/>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a:extLst>
              <a:ext uri="{FF2B5EF4-FFF2-40B4-BE49-F238E27FC236}">
                <a16:creationId xmlns:a16="http://schemas.microsoft.com/office/drawing/2014/main" id="{A13CAF58-AC22-1CF9-BF56-2CEE7292EA38}"/>
              </a:ext>
            </a:extLst>
          </p:cNvPr>
          <p:cNvSpPr/>
          <p:nvPr/>
        </p:nvSpPr>
        <p:spPr>
          <a:xfrm flipH="1">
            <a:off x="5608946" y="4051380"/>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EACB05DA-AF87-60C3-7233-902A2DD82D93}"/>
              </a:ext>
            </a:extLst>
          </p:cNvPr>
          <p:cNvSpPr/>
          <p:nvPr/>
        </p:nvSpPr>
        <p:spPr>
          <a:xfrm flipH="1">
            <a:off x="5619178" y="4409453"/>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0F560BA5-2E68-C4D7-5AC1-4F63327A7781}"/>
              </a:ext>
            </a:extLst>
          </p:cNvPr>
          <p:cNvSpPr/>
          <p:nvPr/>
        </p:nvSpPr>
        <p:spPr>
          <a:xfrm flipH="1">
            <a:off x="6090499" y="3356593"/>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87ECA725-4FED-28C0-5202-1063ED702F1E}"/>
              </a:ext>
            </a:extLst>
          </p:cNvPr>
          <p:cNvSpPr/>
          <p:nvPr/>
        </p:nvSpPr>
        <p:spPr>
          <a:xfrm flipH="1">
            <a:off x="6083252" y="3729859"/>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1D868CCE-B64F-368C-7C97-F000357558D5}"/>
              </a:ext>
            </a:extLst>
          </p:cNvPr>
          <p:cNvSpPr/>
          <p:nvPr/>
        </p:nvSpPr>
        <p:spPr>
          <a:xfrm flipH="1">
            <a:off x="6104365" y="4060859"/>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C26765B5-50C1-F73D-0A06-B5DFB553B7E2}"/>
              </a:ext>
            </a:extLst>
          </p:cNvPr>
          <p:cNvSpPr/>
          <p:nvPr/>
        </p:nvSpPr>
        <p:spPr>
          <a:xfrm flipH="1">
            <a:off x="6099053" y="4398424"/>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4B1A4F2A-0803-B8E1-1039-ED51E45244F7}"/>
              </a:ext>
            </a:extLst>
          </p:cNvPr>
          <p:cNvSpPr/>
          <p:nvPr/>
        </p:nvSpPr>
        <p:spPr>
          <a:xfrm flipH="1">
            <a:off x="6559468" y="3562918"/>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BCB19EED-0D00-1A04-C034-9D8BC2EED376}"/>
              </a:ext>
            </a:extLst>
          </p:cNvPr>
          <p:cNvSpPr/>
          <p:nvPr/>
        </p:nvSpPr>
        <p:spPr>
          <a:xfrm flipH="1">
            <a:off x="6575158" y="3905287"/>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604D3938-2C6D-3773-0A0A-6B0D6C89B0B4}"/>
              </a:ext>
            </a:extLst>
          </p:cNvPr>
          <p:cNvSpPr/>
          <p:nvPr/>
        </p:nvSpPr>
        <p:spPr>
          <a:xfrm flipH="1">
            <a:off x="6561292" y="4219091"/>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4" name="直接连接符 153">
            <a:extLst>
              <a:ext uri="{FF2B5EF4-FFF2-40B4-BE49-F238E27FC236}">
                <a16:creationId xmlns:a16="http://schemas.microsoft.com/office/drawing/2014/main" id="{449D2E1E-7144-5A76-19AC-D974955F82FD}"/>
              </a:ext>
            </a:extLst>
          </p:cNvPr>
          <p:cNvCxnSpPr>
            <a:stCxn id="143" idx="6"/>
            <a:endCxn id="147" idx="2"/>
          </p:cNvCxnSpPr>
          <p:nvPr/>
        </p:nvCxnSpPr>
        <p:spPr>
          <a:xfrm flipV="1">
            <a:off x="5602678" y="3419476"/>
            <a:ext cx="587596" cy="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92E506D1-BD87-A74B-4446-FB68CE88D3C1}"/>
              </a:ext>
            </a:extLst>
          </p:cNvPr>
          <p:cNvCxnSpPr>
            <a:stCxn id="143" idx="6"/>
            <a:endCxn id="148" idx="2"/>
          </p:cNvCxnSpPr>
          <p:nvPr/>
        </p:nvCxnSpPr>
        <p:spPr>
          <a:xfrm>
            <a:off x="5602678" y="3420122"/>
            <a:ext cx="580349" cy="372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id="{E0D8B67D-F422-7A84-A669-63B029D972C2}"/>
              </a:ext>
            </a:extLst>
          </p:cNvPr>
          <p:cNvCxnSpPr>
            <a:stCxn id="143" idx="6"/>
            <a:endCxn id="149" idx="2"/>
          </p:cNvCxnSpPr>
          <p:nvPr/>
        </p:nvCxnSpPr>
        <p:spPr>
          <a:xfrm>
            <a:off x="5602678" y="3420122"/>
            <a:ext cx="601462" cy="703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直接连接符 156">
            <a:extLst>
              <a:ext uri="{FF2B5EF4-FFF2-40B4-BE49-F238E27FC236}">
                <a16:creationId xmlns:a16="http://schemas.microsoft.com/office/drawing/2014/main" id="{D572F322-0850-BF7E-A4F9-A580F1788999}"/>
              </a:ext>
            </a:extLst>
          </p:cNvPr>
          <p:cNvCxnSpPr>
            <a:stCxn id="143" idx="6"/>
            <a:endCxn id="150" idx="2"/>
          </p:cNvCxnSpPr>
          <p:nvPr/>
        </p:nvCxnSpPr>
        <p:spPr>
          <a:xfrm>
            <a:off x="5602678" y="3420122"/>
            <a:ext cx="596150" cy="1041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直接连接符 157">
            <a:extLst>
              <a:ext uri="{FF2B5EF4-FFF2-40B4-BE49-F238E27FC236}">
                <a16:creationId xmlns:a16="http://schemas.microsoft.com/office/drawing/2014/main" id="{236257A8-4D16-E922-9838-3DC3BA8E2449}"/>
              </a:ext>
            </a:extLst>
          </p:cNvPr>
          <p:cNvCxnSpPr>
            <a:stCxn id="144" idx="6"/>
            <a:endCxn id="147" idx="2"/>
          </p:cNvCxnSpPr>
          <p:nvPr/>
        </p:nvCxnSpPr>
        <p:spPr>
          <a:xfrm flipV="1">
            <a:off x="5602672" y="3419476"/>
            <a:ext cx="587602" cy="342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直接连接符 158">
            <a:extLst>
              <a:ext uri="{FF2B5EF4-FFF2-40B4-BE49-F238E27FC236}">
                <a16:creationId xmlns:a16="http://schemas.microsoft.com/office/drawing/2014/main" id="{20B471FB-60CB-A89C-2E28-42C4692DEE39}"/>
              </a:ext>
            </a:extLst>
          </p:cNvPr>
          <p:cNvCxnSpPr>
            <a:stCxn id="144" idx="6"/>
            <a:endCxn id="148" idx="2"/>
          </p:cNvCxnSpPr>
          <p:nvPr/>
        </p:nvCxnSpPr>
        <p:spPr>
          <a:xfrm>
            <a:off x="5602672" y="3761807"/>
            <a:ext cx="580355" cy="30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直接连接符 159">
            <a:extLst>
              <a:ext uri="{FF2B5EF4-FFF2-40B4-BE49-F238E27FC236}">
                <a16:creationId xmlns:a16="http://schemas.microsoft.com/office/drawing/2014/main" id="{F3C31073-B4CD-5E15-77FB-F50D29C3D60F}"/>
              </a:ext>
            </a:extLst>
          </p:cNvPr>
          <p:cNvCxnSpPr>
            <a:stCxn id="144" idx="6"/>
            <a:endCxn id="149" idx="2"/>
          </p:cNvCxnSpPr>
          <p:nvPr/>
        </p:nvCxnSpPr>
        <p:spPr>
          <a:xfrm>
            <a:off x="5602672" y="3761807"/>
            <a:ext cx="601468" cy="361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直接连接符 160">
            <a:extLst>
              <a:ext uri="{FF2B5EF4-FFF2-40B4-BE49-F238E27FC236}">
                <a16:creationId xmlns:a16="http://schemas.microsoft.com/office/drawing/2014/main" id="{A9AE2F5F-B4E7-AA04-CA2E-668F3387584B}"/>
              </a:ext>
            </a:extLst>
          </p:cNvPr>
          <p:cNvCxnSpPr>
            <a:stCxn id="144" idx="6"/>
            <a:endCxn id="150" idx="2"/>
          </p:cNvCxnSpPr>
          <p:nvPr/>
        </p:nvCxnSpPr>
        <p:spPr>
          <a:xfrm>
            <a:off x="5602672" y="3761807"/>
            <a:ext cx="596156" cy="69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直接连接符 161">
            <a:extLst>
              <a:ext uri="{FF2B5EF4-FFF2-40B4-BE49-F238E27FC236}">
                <a16:creationId xmlns:a16="http://schemas.microsoft.com/office/drawing/2014/main" id="{509C902B-0B51-7825-F138-56020CCE593B}"/>
              </a:ext>
            </a:extLst>
          </p:cNvPr>
          <p:cNvCxnSpPr>
            <a:stCxn id="145" idx="5"/>
            <a:endCxn id="147" idx="2"/>
          </p:cNvCxnSpPr>
          <p:nvPr/>
        </p:nvCxnSpPr>
        <p:spPr>
          <a:xfrm flipV="1">
            <a:off x="5623558" y="3419476"/>
            <a:ext cx="566716" cy="739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直接连接符 162">
            <a:extLst>
              <a:ext uri="{FF2B5EF4-FFF2-40B4-BE49-F238E27FC236}">
                <a16:creationId xmlns:a16="http://schemas.microsoft.com/office/drawing/2014/main" id="{32115096-A91F-01D8-9BDA-B987D1AD4684}"/>
              </a:ext>
            </a:extLst>
          </p:cNvPr>
          <p:cNvCxnSpPr>
            <a:stCxn id="145" idx="6"/>
            <a:endCxn id="148" idx="2"/>
          </p:cNvCxnSpPr>
          <p:nvPr/>
        </p:nvCxnSpPr>
        <p:spPr>
          <a:xfrm flipV="1">
            <a:off x="5608946" y="3792742"/>
            <a:ext cx="574081" cy="321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直接连接符 163">
            <a:extLst>
              <a:ext uri="{FF2B5EF4-FFF2-40B4-BE49-F238E27FC236}">
                <a16:creationId xmlns:a16="http://schemas.microsoft.com/office/drawing/2014/main" id="{702C5819-B6B1-218E-24B6-30E39CECFD32}"/>
              </a:ext>
            </a:extLst>
          </p:cNvPr>
          <p:cNvCxnSpPr>
            <a:stCxn id="145" idx="6"/>
            <a:endCxn id="149" idx="2"/>
          </p:cNvCxnSpPr>
          <p:nvPr/>
        </p:nvCxnSpPr>
        <p:spPr>
          <a:xfrm>
            <a:off x="5608946" y="4114263"/>
            <a:ext cx="595194" cy="9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直接连接符 164">
            <a:extLst>
              <a:ext uri="{FF2B5EF4-FFF2-40B4-BE49-F238E27FC236}">
                <a16:creationId xmlns:a16="http://schemas.microsoft.com/office/drawing/2014/main" id="{45CA3E95-A4D9-DD6F-3A8C-84E941A1A604}"/>
              </a:ext>
            </a:extLst>
          </p:cNvPr>
          <p:cNvCxnSpPr>
            <a:stCxn id="145" idx="6"/>
            <a:endCxn id="150" idx="2"/>
          </p:cNvCxnSpPr>
          <p:nvPr/>
        </p:nvCxnSpPr>
        <p:spPr>
          <a:xfrm>
            <a:off x="5608946" y="4114263"/>
            <a:ext cx="589882" cy="347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接连接符 165">
            <a:extLst>
              <a:ext uri="{FF2B5EF4-FFF2-40B4-BE49-F238E27FC236}">
                <a16:creationId xmlns:a16="http://schemas.microsoft.com/office/drawing/2014/main" id="{E2DE173C-FDC6-9E5C-0CE7-8701AA490852}"/>
              </a:ext>
            </a:extLst>
          </p:cNvPr>
          <p:cNvCxnSpPr>
            <a:stCxn id="146" idx="6"/>
            <a:endCxn id="147" idx="2"/>
          </p:cNvCxnSpPr>
          <p:nvPr/>
        </p:nvCxnSpPr>
        <p:spPr>
          <a:xfrm flipV="1">
            <a:off x="5619178" y="3419476"/>
            <a:ext cx="571096" cy="105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直接连接符 166">
            <a:extLst>
              <a:ext uri="{FF2B5EF4-FFF2-40B4-BE49-F238E27FC236}">
                <a16:creationId xmlns:a16="http://schemas.microsoft.com/office/drawing/2014/main" id="{0030661C-B133-AEC1-6236-49B90EE5AF11}"/>
              </a:ext>
            </a:extLst>
          </p:cNvPr>
          <p:cNvCxnSpPr>
            <a:stCxn id="146" idx="6"/>
            <a:endCxn id="148" idx="2"/>
          </p:cNvCxnSpPr>
          <p:nvPr/>
        </p:nvCxnSpPr>
        <p:spPr>
          <a:xfrm flipV="1">
            <a:off x="5619178" y="3792742"/>
            <a:ext cx="563849" cy="679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直接连接符 167">
            <a:extLst>
              <a:ext uri="{FF2B5EF4-FFF2-40B4-BE49-F238E27FC236}">
                <a16:creationId xmlns:a16="http://schemas.microsoft.com/office/drawing/2014/main" id="{77317075-AA08-AB3A-F81F-CE329359DFAB}"/>
              </a:ext>
            </a:extLst>
          </p:cNvPr>
          <p:cNvCxnSpPr>
            <a:stCxn id="146" idx="6"/>
            <a:endCxn id="149" idx="2"/>
          </p:cNvCxnSpPr>
          <p:nvPr/>
        </p:nvCxnSpPr>
        <p:spPr>
          <a:xfrm flipV="1">
            <a:off x="5619178" y="4123742"/>
            <a:ext cx="584962" cy="348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直接连接符 168">
            <a:extLst>
              <a:ext uri="{FF2B5EF4-FFF2-40B4-BE49-F238E27FC236}">
                <a16:creationId xmlns:a16="http://schemas.microsoft.com/office/drawing/2014/main" id="{0D47286C-9717-EFE8-0463-3A5E7D349798}"/>
              </a:ext>
            </a:extLst>
          </p:cNvPr>
          <p:cNvCxnSpPr>
            <a:stCxn id="146" idx="6"/>
            <a:endCxn id="150" idx="2"/>
          </p:cNvCxnSpPr>
          <p:nvPr/>
        </p:nvCxnSpPr>
        <p:spPr>
          <a:xfrm flipV="1">
            <a:off x="5619178" y="4461307"/>
            <a:ext cx="579650" cy="11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直接连接符 169">
            <a:extLst>
              <a:ext uri="{FF2B5EF4-FFF2-40B4-BE49-F238E27FC236}">
                <a16:creationId xmlns:a16="http://schemas.microsoft.com/office/drawing/2014/main" id="{FBEC7B05-1B97-520C-FD56-2F1C8729B0C2}"/>
              </a:ext>
            </a:extLst>
          </p:cNvPr>
          <p:cNvCxnSpPr>
            <a:stCxn id="147" idx="6"/>
            <a:endCxn id="151" idx="2"/>
          </p:cNvCxnSpPr>
          <p:nvPr/>
        </p:nvCxnSpPr>
        <p:spPr>
          <a:xfrm>
            <a:off x="6090499" y="3419476"/>
            <a:ext cx="568744" cy="206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直接连接符 170">
            <a:extLst>
              <a:ext uri="{FF2B5EF4-FFF2-40B4-BE49-F238E27FC236}">
                <a16:creationId xmlns:a16="http://schemas.microsoft.com/office/drawing/2014/main" id="{CAA0FE37-D767-3927-5174-FA8500FB7050}"/>
              </a:ext>
            </a:extLst>
          </p:cNvPr>
          <p:cNvCxnSpPr>
            <a:stCxn id="147" idx="6"/>
            <a:endCxn id="152" idx="2"/>
          </p:cNvCxnSpPr>
          <p:nvPr/>
        </p:nvCxnSpPr>
        <p:spPr>
          <a:xfrm>
            <a:off x="6090499" y="3419476"/>
            <a:ext cx="584434" cy="548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直接连接符 171">
            <a:extLst>
              <a:ext uri="{FF2B5EF4-FFF2-40B4-BE49-F238E27FC236}">
                <a16:creationId xmlns:a16="http://schemas.microsoft.com/office/drawing/2014/main" id="{EF459341-88AB-EDED-AA62-884EF3981C70}"/>
              </a:ext>
            </a:extLst>
          </p:cNvPr>
          <p:cNvCxnSpPr>
            <a:cxnSpLocks/>
            <a:stCxn id="147" idx="6"/>
            <a:endCxn id="153" idx="2"/>
          </p:cNvCxnSpPr>
          <p:nvPr/>
        </p:nvCxnSpPr>
        <p:spPr>
          <a:xfrm>
            <a:off x="6090499" y="3419476"/>
            <a:ext cx="570568" cy="862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直接连接符 172">
            <a:extLst>
              <a:ext uri="{FF2B5EF4-FFF2-40B4-BE49-F238E27FC236}">
                <a16:creationId xmlns:a16="http://schemas.microsoft.com/office/drawing/2014/main" id="{BDBB5B68-F514-6EA5-42BF-323E91DA1B3D}"/>
              </a:ext>
            </a:extLst>
          </p:cNvPr>
          <p:cNvCxnSpPr>
            <a:stCxn id="148" idx="6"/>
            <a:endCxn id="151" idx="2"/>
          </p:cNvCxnSpPr>
          <p:nvPr/>
        </p:nvCxnSpPr>
        <p:spPr>
          <a:xfrm flipV="1">
            <a:off x="6083252" y="3625801"/>
            <a:ext cx="575991" cy="166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直接连接符 173">
            <a:extLst>
              <a:ext uri="{FF2B5EF4-FFF2-40B4-BE49-F238E27FC236}">
                <a16:creationId xmlns:a16="http://schemas.microsoft.com/office/drawing/2014/main" id="{A5592AA9-6452-4806-F3C3-86B049E5912C}"/>
              </a:ext>
            </a:extLst>
          </p:cNvPr>
          <p:cNvCxnSpPr>
            <a:stCxn id="148" idx="6"/>
            <a:endCxn id="152" idx="2"/>
          </p:cNvCxnSpPr>
          <p:nvPr/>
        </p:nvCxnSpPr>
        <p:spPr>
          <a:xfrm>
            <a:off x="6083252" y="3792742"/>
            <a:ext cx="591681" cy="175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直接连接符 174">
            <a:extLst>
              <a:ext uri="{FF2B5EF4-FFF2-40B4-BE49-F238E27FC236}">
                <a16:creationId xmlns:a16="http://schemas.microsoft.com/office/drawing/2014/main" id="{B200F24D-6E9A-B9C9-889E-E796501C36C6}"/>
              </a:ext>
            </a:extLst>
          </p:cNvPr>
          <p:cNvCxnSpPr>
            <a:stCxn id="148" idx="6"/>
            <a:endCxn id="153" idx="2"/>
          </p:cNvCxnSpPr>
          <p:nvPr/>
        </p:nvCxnSpPr>
        <p:spPr>
          <a:xfrm>
            <a:off x="6083252" y="3792742"/>
            <a:ext cx="577815" cy="489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直接连接符 175">
            <a:extLst>
              <a:ext uri="{FF2B5EF4-FFF2-40B4-BE49-F238E27FC236}">
                <a16:creationId xmlns:a16="http://schemas.microsoft.com/office/drawing/2014/main" id="{9B819EF1-130E-3A8A-569D-520C10F8CCF2}"/>
              </a:ext>
            </a:extLst>
          </p:cNvPr>
          <p:cNvCxnSpPr>
            <a:stCxn id="149" idx="6"/>
            <a:endCxn id="151" idx="2"/>
          </p:cNvCxnSpPr>
          <p:nvPr/>
        </p:nvCxnSpPr>
        <p:spPr>
          <a:xfrm flipV="1">
            <a:off x="6104365" y="3625801"/>
            <a:ext cx="554878" cy="497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直接连接符 176">
            <a:extLst>
              <a:ext uri="{FF2B5EF4-FFF2-40B4-BE49-F238E27FC236}">
                <a16:creationId xmlns:a16="http://schemas.microsoft.com/office/drawing/2014/main" id="{61BA5811-65C9-240A-590B-ED70A46B5D92}"/>
              </a:ext>
            </a:extLst>
          </p:cNvPr>
          <p:cNvCxnSpPr>
            <a:stCxn id="149" idx="6"/>
            <a:endCxn id="152" idx="2"/>
          </p:cNvCxnSpPr>
          <p:nvPr/>
        </p:nvCxnSpPr>
        <p:spPr>
          <a:xfrm flipV="1">
            <a:off x="6104365" y="3968170"/>
            <a:ext cx="570568" cy="155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直接连接符 177">
            <a:extLst>
              <a:ext uri="{FF2B5EF4-FFF2-40B4-BE49-F238E27FC236}">
                <a16:creationId xmlns:a16="http://schemas.microsoft.com/office/drawing/2014/main" id="{9597C2F6-8A3C-A6B0-4524-517A83129A26}"/>
              </a:ext>
            </a:extLst>
          </p:cNvPr>
          <p:cNvCxnSpPr>
            <a:stCxn id="149" idx="5"/>
            <a:endCxn id="153" idx="2"/>
          </p:cNvCxnSpPr>
          <p:nvPr/>
        </p:nvCxnSpPr>
        <p:spPr>
          <a:xfrm>
            <a:off x="6118977" y="4168206"/>
            <a:ext cx="542090" cy="113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973F6255-7116-20E5-9D2D-9293D28C5732}"/>
              </a:ext>
            </a:extLst>
          </p:cNvPr>
          <p:cNvCxnSpPr>
            <a:stCxn id="150" idx="6"/>
            <a:endCxn id="151" idx="2"/>
          </p:cNvCxnSpPr>
          <p:nvPr/>
        </p:nvCxnSpPr>
        <p:spPr>
          <a:xfrm flipV="1">
            <a:off x="6099053" y="3625801"/>
            <a:ext cx="560190" cy="835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直接连接符 179">
            <a:extLst>
              <a:ext uri="{FF2B5EF4-FFF2-40B4-BE49-F238E27FC236}">
                <a16:creationId xmlns:a16="http://schemas.microsoft.com/office/drawing/2014/main" id="{95CEAA58-3740-1470-9984-B7A199A7BBB4}"/>
              </a:ext>
            </a:extLst>
          </p:cNvPr>
          <p:cNvCxnSpPr>
            <a:stCxn id="150" idx="6"/>
            <a:endCxn id="152" idx="2"/>
          </p:cNvCxnSpPr>
          <p:nvPr/>
        </p:nvCxnSpPr>
        <p:spPr>
          <a:xfrm flipV="1">
            <a:off x="6099053" y="3968170"/>
            <a:ext cx="575880" cy="493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直接连接符 180">
            <a:extLst>
              <a:ext uri="{FF2B5EF4-FFF2-40B4-BE49-F238E27FC236}">
                <a16:creationId xmlns:a16="http://schemas.microsoft.com/office/drawing/2014/main" id="{31A3CB01-BC3A-7AEA-2206-16D0BEB4C3D8}"/>
              </a:ext>
            </a:extLst>
          </p:cNvPr>
          <p:cNvCxnSpPr>
            <a:stCxn id="150" idx="6"/>
            <a:endCxn id="153" idx="2"/>
          </p:cNvCxnSpPr>
          <p:nvPr/>
        </p:nvCxnSpPr>
        <p:spPr>
          <a:xfrm flipV="1">
            <a:off x="6099053" y="4281974"/>
            <a:ext cx="562014" cy="179333"/>
          </a:xfrm>
          <a:prstGeom prst="line">
            <a:avLst/>
          </a:prstGeom>
        </p:spPr>
        <p:style>
          <a:lnRef idx="1">
            <a:schemeClr val="accent1"/>
          </a:lnRef>
          <a:fillRef idx="0">
            <a:schemeClr val="accent1"/>
          </a:fillRef>
          <a:effectRef idx="0">
            <a:schemeClr val="accent1"/>
          </a:effectRef>
          <a:fontRef idx="minor">
            <a:schemeClr val="tx1"/>
          </a:fontRef>
        </p:style>
      </p:cxnSp>
      <p:sp>
        <p:nvSpPr>
          <p:cNvPr id="184" name="Cube 132">
            <a:extLst>
              <a:ext uri="{FF2B5EF4-FFF2-40B4-BE49-F238E27FC236}">
                <a16:creationId xmlns:a16="http://schemas.microsoft.com/office/drawing/2014/main" id="{AF501326-2161-632C-577A-54BA0FC41586}"/>
              </a:ext>
            </a:extLst>
          </p:cNvPr>
          <p:cNvSpPr/>
          <p:nvPr/>
        </p:nvSpPr>
        <p:spPr>
          <a:xfrm>
            <a:off x="993257" y="2434523"/>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B</a:t>
            </a:r>
          </a:p>
        </p:txBody>
      </p:sp>
      <p:sp>
        <p:nvSpPr>
          <p:cNvPr id="185" name="Cube 132">
            <a:extLst>
              <a:ext uri="{FF2B5EF4-FFF2-40B4-BE49-F238E27FC236}">
                <a16:creationId xmlns:a16="http://schemas.microsoft.com/office/drawing/2014/main" id="{F9A648BF-837A-8C46-4EB2-53A0BB9CF167}"/>
              </a:ext>
            </a:extLst>
          </p:cNvPr>
          <p:cNvSpPr/>
          <p:nvPr/>
        </p:nvSpPr>
        <p:spPr>
          <a:xfrm>
            <a:off x="2496487" y="3230319"/>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186" name="Cube 132">
            <a:extLst>
              <a:ext uri="{FF2B5EF4-FFF2-40B4-BE49-F238E27FC236}">
                <a16:creationId xmlns:a16="http://schemas.microsoft.com/office/drawing/2014/main" id="{39623B18-B2FF-4124-D595-4AAA8CEACE68}"/>
              </a:ext>
            </a:extLst>
          </p:cNvPr>
          <p:cNvSpPr/>
          <p:nvPr/>
        </p:nvSpPr>
        <p:spPr>
          <a:xfrm>
            <a:off x="3838755" y="2367863"/>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sp>
        <p:nvSpPr>
          <p:cNvPr id="188" name="Cube 132">
            <a:extLst>
              <a:ext uri="{FF2B5EF4-FFF2-40B4-BE49-F238E27FC236}">
                <a16:creationId xmlns:a16="http://schemas.microsoft.com/office/drawing/2014/main" id="{F41199D5-7687-2ABB-7E9A-9BC2EDE0BBE1}"/>
              </a:ext>
            </a:extLst>
          </p:cNvPr>
          <p:cNvSpPr/>
          <p:nvPr/>
        </p:nvSpPr>
        <p:spPr>
          <a:xfrm>
            <a:off x="2534998" y="1798989"/>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grpSp>
        <p:nvGrpSpPr>
          <p:cNvPr id="189" name="组合 188">
            <a:extLst>
              <a:ext uri="{FF2B5EF4-FFF2-40B4-BE49-F238E27FC236}">
                <a16:creationId xmlns:a16="http://schemas.microsoft.com/office/drawing/2014/main" id="{AD0B8EFB-CE6A-0B59-7B52-57A77C56DF1D}"/>
              </a:ext>
            </a:extLst>
          </p:cNvPr>
          <p:cNvGrpSpPr/>
          <p:nvPr/>
        </p:nvGrpSpPr>
        <p:grpSpPr>
          <a:xfrm>
            <a:off x="1685895" y="2018382"/>
            <a:ext cx="252000" cy="252000"/>
            <a:chOff x="7897906" y="1882588"/>
            <a:chExt cx="1964031" cy="4513456"/>
          </a:xfrm>
        </p:grpSpPr>
        <p:sp>
          <p:nvSpPr>
            <p:cNvPr id="190" name="矩形 189">
              <a:extLst>
                <a:ext uri="{FF2B5EF4-FFF2-40B4-BE49-F238E27FC236}">
                  <a16:creationId xmlns:a16="http://schemas.microsoft.com/office/drawing/2014/main" id="{D791F203-9382-A9AB-1471-D4F7674164CE}"/>
                </a:ext>
              </a:extLst>
            </p:cNvPr>
            <p:cNvSpPr/>
            <p:nvPr/>
          </p:nvSpPr>
          <p:spPr>
            <a:xfrm>
              <a:off x="7897906" y="1882588"/>
              <a:ext cx="1963270" cy="1129553"/>
            </a:xfrm>
            <a:prstGeom prst="rect">
              <a:avLst/>
            </a:prstGeom>
            <a:solidFill>
              <a:srgbClr val="42E4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矩形 190">
              <a:extLst>
                <a:ext uri="{FF2B5EF4-FFF2-40B4-BE49-F238E27FC236}">
                  <a16:creationId xmlns:a16="http://schemas.microsoft.com/office/drawing/2014/main" id="{316E341A-41B8-B0D6-506C-163418E6F44D}"/>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矩形 191">
              <a:extLst>
                <a:ext uri="{FF2B5EF4-FFF2-40B4-BE49-F238E27FC236}">
                  <a16:creationId xmlns:a16="http://schemas.microsoft.com/office/drawing/2014/main" id="{FF8FC9A9-00BE-DCE5-C346-A7B572CE8C8F}"/>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矩形 192">
              <a:extLst>
                <a:ext uri="{FF2B5EF4-FFF2-40B4-BE49-F238E27FC236}">
                  <a16:creationId xmlns:a16="http://schemas.microsoft.com/office/drawing/2014/main" id="{E1FA4B43-72DE-43B5-8DB6-BF9E54DFB77D}"/>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组合 198">
            <a:extLst>
              <a:ext uri="{FF2B5EF4-FFF2-40B4-BE49-F238E27FC236}">
                <a16:creationId xmlns:a16="http://schemas.microsoft.com/office/drawing/2014/main" id="{61E1F252-699E-EC8E-F79B-E76441AF122C}"/>
              </a:ext>
            </a:extLst>
          </p:cNvPr>
          <p:cNvGrpSpPr/>
          <p:nvPr/>
        </p:nvGrpSpPr>
        <p:grpSpPr>
          <a:xfrm>
            <a:off x="2395586" y="2616737"/>
            <a:ext cx="252000" cy="252000"/>
            <a:chOff x="7897906" y="1882588"/>
            <a:chExt cx="1964031" cy="4513456"/>
          </a:xfrm>
        </p:grpSpPr>
        <p:sp>
          <p:nvSpPr>
            <p:cNvPr id="200" name="矩形 199">
              <a:extLst>
                <a:ext uri="{FF2B5EF4-FFF2-40B4-BE49-F238E27FC236}">
                  <a16:creationId xmlns:a16="http://schemas.microsoft.com/office/drawing/2014/main" id="{F11D375E-A5EB-1C9F-4242-2A23BB7447FD}"/>
                </a:ext>
              </a:extLst>
            </p:cNvPr>
            <p:cNvSpPr/>
            <p:nvPr/>
          </p:nvSpPr>
          <p:spPr>
            <a:xfrm>
              <a:off x="7897906" y="1882588"/>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矩形 200">
              <a:extLst>
                <a:ext uri="{FF2B5EF4-FFF2-40B4-BE49-F238E27FC236}">
                  <a16:creationId xmlns:a16="http://schemas.microsoft.com/office/drawing/2014/main" id="{75E5533C-6ECE-9D05-93F6-DF4085C82298}"/>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矩形 201">
              <a:extLst>
                <a:ext uri="{FF2B5EF4-FFF2-40B4-BE49-F238E27FC236}">
                  <a16:creationId xmlns:a16="http://schemas.microsoft.com/office/drawing/2014/main" id="{4A68A1A1-9CEC-10F9-04BB-F7A2860C16FB}"/>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矩形 202">
              <a:extLst>
                <a:ext uri="{FF2B5EF4-FFF2-40B4-BE49-F238E27FC236}">
                  <a16:creationId xmlns:a16="http://schemas.microsoft.com/office/drawing/2014/main" id="{F99F0A91-E191-E8AF-B8CA-D45A543A452D}"/>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8" name="Cube 132">
            <a:extLst>
              <a:ext uri="{FF2B5EF4-FFF2-40B4-BE49-F238E27FC236}">
                <a16:creationId xmlns:a16="http://schemas.microsoft.com/office/drawing/2014/main" id="{4877343D-BCC9-E85D-E83C-7F404AE5F464}"/>
              </a:ext>
            </a:extLst>
          </p:cNvPr>
          <p:cNvSpPr/>
          <p:nvPr/>
        </p:nvSpPr>
        <p:spPr>
          <a:xfrm>
            <a:off x="1366126" y="5009614"/>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sp>
        <p:nvSpPr>
          <p:cNvPr id="209" name="Cube 132">
            <a:extLst>
              <a:ext uri="{FF2B5EF4-FFF2-40B4-BE49-F238E27FC236}">
                <a16:creationId xmlns:a16="http://schemas.microsoft.com/office/drawing/2014/main" id="{330E02FE-0BE1-4C54-54E2-39C4934E8A49}"/>
              </a:ext>
            </a:extLst>
          </p:cNvPr>
          <p:cNvSpPr/>
          <p:nvPr/>
        </p:nvSpPr>
        <p:spPr>
          <a:xfrm>
            <a:off x="2130851" y="5016411"/>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210" name="Cube 132">
            <a:extLst>
              <a:ext uri="{FF2B5EF4-FFF2-40B4-BE49-F238E27FC236}">
                <a16:creationId xmlns:a16="http://schemas.microsoft.com/office/drawing/2014/main" id="{F796316B-AB61-5BE0-CA6B-E6DCF9482327}"/>
              </a:ext>
            </a:extLst>
          </p:cNvPr>
          <p:cNvSpPr/>
          <p:nvPr/>
        </p:nvSpPr>
        <p:spPr>
          <a:xfrm>
            <a:off x="2968588" y="4996799"/>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grpSp>
        <p:nvGrpSpPr>
          <p:cNvPr id="211" name="Group 128">
            <a:extLst>
              <a:ext uri="{FF2B5EF4-FFF2-40B4-BE49-F238E27FC236}">
                <a16:creationId xmlns:a16="http://schemas.microsoft.com/office/drawing/2014/main" id="{91159256-9379-7532-2FCD-32A07C7F09DF}"/>
              </a:ext>
            </a:extLst>
          </p:cNvPr>
          <p:cNvGrpSpPr/>
          <p:nvPr/>
        </p:nvGrpSpPr>
        <p:grpSpPr>
          <a:xfrm>
            <a:off x="8373100" y="3281987"/>
            <a:ext cx="2530782" cy="1523550"/>
            <a:chOff x="357967" y="1837072"/>
            <a:chExt cx="2259261" cy="1185670"/>
          </a:xfrm>
        </p:grpSpPr>
        <mc:AlternateContent xmlns:mc="http://schemas.openxmlformats.org/markup-compatibility/2006" xmlns:p14="http://schemas.microsoft.com/office/powerpoint/2010/main">
          <mc:Choice Requires="p14">
            <p:contentPart p14:bwMode="auto" r:id="rId25">
              <p14:nvContentPartPr>
                <p14:cNvPr id="212" name="Ink 150">
                  <a:extLst>
                    <a:ext uri="{FF2B5EF4-FFF2-40B4-BE49-F238E27FC236}">
                      <a16:creationId xmlns:a16="http://schemas.microsoft.com/office/drawing/2014/main" id="{9F711441-2F00-7575-B2F3-9103BA8DA30A}"/>
                    </a:ext>
                  </a:extLst>
                </p14:cNvPr>
                <p14:cNvContentPartPr/>
                <p14:nvPr/>
              </p14:nvContentPartPr>
              <p14:xfrm>
                <a:off x="1472832" y="2344613"/>
                <a:ext cx="835607" cy="606939"/>
              </p14:xfrm>
            </p:contentPart>
          </mc:Choice>
          <mc:Fallback xmlns="">
            <p:pic>
              <p:nvPicPr>
                <p:cNvPr id="212" name="Ink 150">
                  <a:extLst>
                    <a:ext uri="{FF2B5EF4-FFF2-40B4-BE49-F238E27FC236}">
                      <a16:creationId xmlns:a16="http://schemas.microsoft.com/office/drawing/2014/main" id="{9F711441-2F00-7575-B2F3-9103BA8DA30A}"/>
                    </a:ext>
                  </a:extLst>
                </p:cNvPr>
                <p:cNvPicPr/>
                <p:nvPr/>
              </p:nvPicPr>
              <p:blipFill>
                <a:blip r:embed="rId4"/>
                <a:stretch>
                  <a:fillRect/>
                </a:stretch>
              </p:blipFill>
              <p:spPr>
                <a:xfrm>
                  <a:off x="1459981" y="2333405"/>
                  <a:ext cx="860987" cy="62879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3" name="Ink 152">
                  <a:extLst>
                    <a:ext uri="{FF2B5EF4-FFF2-40B4-BE49-F238E27FC236}">
                      <a16:creationId xmlns:a16="http://schemas.microsoft.com/office/drawing/2014/main" id="{D2704AB4-73B5-8914-1F0F-429FE09ABE35}"/>
                    </a:ext>
                  </a:extLst>
                </p14:cNvPr>
                <p14:cNvContentPartPr/>
                <p14:nvPr/>
              </p14:nvContentPartPr>
              <p14:xfrm>
                <a:off x="697771" y="2364321"/>
                <a:ext cx="753426" cy="658421"/>
              </p14:xfrm>
            </p:contentPart>
          </mc:Choice>
          <mc:Fallback xmlns="">
            <p:pic>
              <p:nvPicPr>
                <p:cNvPr id="213" name="Ink 152">
                  <a:extLst>
                    <a:ext uri="{FF2B5EF4-FFF2-40B4-BE49-F238E27FC236}">
                      <a16:creationId xmlns:a16="http://schemas.microsoft.com/office/drawing/2014/main" id="{D2704AB4-73B5-8914-1F0F-429FE09ABE35}"/>
                    </a:ext>
                  </a:extLst>
                </p:cNvPr>
                <p:cNvPicPr/>
                <p:nvPr/>
              </p:nvPicPr>
              <p:blipFill>
                <a:blip r:embed="rId6"/>
                <a:stretch>
                  <a:fillRect/>
                </a:stretch>
              </p:blipFill>
              <p:spPr>
                <a:xfrm>
                  <a:off x="684930" y="2353408"/>
                  <a:ext cx="778786" cy="680247"/>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4" name="Ink 153">
                  <a:extLst>
                    <a:ext uri="{FF2B5EF4-FFF2-40B4-BE49-F238E27FC236}">
                      <a16:creationId xmlns:a16="http://schemas.microsoft.com/office/drawing/2014/main" id="{347EC4FA-DE3A-D4A3-3D63-6FAAC2F89D6E}"/>
                    </a:ext>
                  </a:extLst>
                </p14:cNvPr>
                <p14:cNvContentPartPr/>
                <p14:nvPr/>
              </p14:nvContentPartPr>
              <p14:xfrm>
                <a:off x="673466" y="1837072"/>
                <a:ext cx="841053" cy="508509"/>
              </p14:xfrm>
            </p:contentPart>
          </mc:Choice>
          <mc:Fallback xmlns="">
            <p:pic>
              <p:nvPicPr>
                <p:cNvPr id="214" name="Ink 153">
                  <a:extLst>
                    <a:ext uri="{FF2B5EF4-FFF2-40B4-BE49-F238E27FC236}">
                      <a16:creationId xmlns:a16="http://schemas.microsoft.com/office/drawing/2014/main" id="{347EC4FA-DE3A-D4A3-3D63-6FAAC2F89D6E}"/>
                    </a:ext>
                  </a:extLst>
                </p:cNvPr>
                <p:cNvPicPr/>
                <p:nvPr/>
              </p:nvPicPr>
              <p:blipFill>
                <a:blip r:embed="rId8"/>
                <a:stretch>
                  <a:fillRect/>
                </a:stretch>
              </p:blipFill>
              <p:spPr>
                <a:xfrm>
                  <a:off x="660606" y="1825871"/>
                  <a:ext cx="866130" cy="53035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5" name="Ink 207">
                  <a:extLst>
                    <a:ext uri="{FF2B5EF4-FFF2-40B4-BE49-F238E27FC236}">
                      <a16:creationId xmlns:a16="http://schemas.microsoft.com/office/drawing/2014/main" id="{31E34AD0-B85E-3101-411F-A6960C530B40}"/>
                    </a:ext>
                  </a:extLst>
                </p14:cNvPr>
                <p14:cNvContentPartPr/>
                <p14:nvPr/>
              </p14:nvContentPartPr>
              <p14:xfrm>
                <a:off x="357967" y="2329144"/>
                <a:ext cx="365253" cy="72835"/>
              </p14:xfrm>
            </p:contentPart>
          </mc:Choice>
          <mc:Fallback xmlns="">
            <p:pic>
              <p:nvPicPr>
                <p:cNvPr id="215" name="Ink 207">
                  <a:extLst>
                    <a:ext uri="{FF2B5EF4-FFF2-40B4-BE49-F238E27FC236}">
                      <a16:creationId xmlns:a16="http://schemas.microsoft.com/office/drawing/2014/main" id="{31E34AD0-B85E-3101-411F-A6960C530B40}"/>
                    </a:ext>
                  </a:extLst>
                </p:cNvPr>
                <p:cNvPicPr/>
                <p:nvPr/>
              </p:nvPicPr>
              <p:blipFill>
                <a:blip r:embed="rId10"/>
                <a:stretch>
                  <a:fillRect/>
                </a:stretch>
              </p:blipFill>
              <p:spPr>
                <a:xfrm>
                  <a:off x="345106" y="2317982"/>
                  <a:ext cx="390654" cy="9488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6" name="Ink 208">
                  <a:extLst>
                    <a:ext uri="{FF2B5EF4-FFF2-40B4-BE49-F238E27FC236}">
                      <a16:creationId xmlns:a16="http://schemas.microsoft.com/office/drawing/2014/main" id="{6940B6E4-C9B6-DD07-B9FD-254F3A914393}"/>
                    </a:ext>
                  </a:extLst>
                </p14:cNvPr>
                <p14:cNvContentPartPr/>
                <p14:nvPr/>
              </p14:nvContentPartPr>
              <p14:xfrm>
                <a:off x="2311277" y="2324785"/>
                <a:ext cx="305951" cy="39542"/>
              </p14:xfrm>
            </p:contentPart>
          </mc:Choice>
          <mc:Fallback xmlns="">
            <p:pic>
              <p:nvPicPr>
                <p:cNvPr id="57" name="Ink 208">
                  <a:extLst>
                    <a:ext uri="{FF2B5EF4-FFF2-40B4-BE49-F238E27FC236}">
                      <a16:creationId xmlns:a16="http://schemas.microsoft.com/office/drawing/2014/main" id="{43B2D787-C01C-50E7-5DCF-004AC2C61D07}"/>
                    </a:ext>
                  </a:extLst>
                </p:cNvPr>
                <p:cNvPicPr/>
                <p:nvPr/>
              </p:nvPicPr>
              <p:blipFill>
                <a:blip r:embed="rId20"/>
                <a:stretch>
                  <a:fillRect/>
                </a:stretch>
              </p:blipFill>
              <p:spPr>
                <a:xfrm>
                  <a:off x="2304883" y="2318910"/>
                  <a:ext cx="318494" cy="51066"/>
                </a:xfrm>
                <a:prstGeom prst="rect">
                  <a:avLst/>
                </a:prstGeom>
              </p:spPr>
            </p:pic>
          </mc:Fallback>
        </mc:AlternateContent>
      </p:grpSp>
      <p:sp>
        <p:nvSpPr>
          <p:cNvPr id="217" name="任意多边形: 形状 216">
            <a:extLst>
              <a:ext uri="{FF2B5EF4-FFF2-40B4-BE49-F238E27FC236}">
                <a16:creationId xmlns:a16="http://schemas.microsoft.com/office/drawing/2014/main" id="{3A551BEA-4905-2321-E178-55A0D54699B7}"/>
              </a:ext>
            </a:extLst>
          </p:cNvPr>
          <p:cNvSpPr/>
          <p:nvPr/>
        </p:nvSpPr>
        <p:spPr>
          <a:xfrm>
            <a:off x="8390984" y="3259347"/>
            <a:ext cx="1112485" cy="694490"/>
          </a:xfrm>
          <a:custGeom>
            <a:avLst/>
            <a:gdLst>
              <a:gd name="connsiteX0" fmla="*/ 0 w 1112485"/>
              <a:gd name="connsiteY0" fmla="*/ 654423 h 694490"/>
              <a:gd name="connsiteX1" fmla="*/ 134470 w 1112485"/>
              <a:gd name="connsiteY1" fmla="*/ 600635 h 694490"/>
              <a:gd name="connsiteX2" fmla="*/ 251012 w 1112485"/>
              <a:gd name="connsiteY2" fmla="*/ 690282 h 694490"/>
              <a:gd name="connsiteX3" fmla="*/ 313765 w 1112485"/>
              <a:gd name="connsiteY3" fmla="*/ 439270 h 694490"/>
              <a:gd name="connsiteX4" fmla="*/ 618565 w 1112485"/>
              <a:gd name="connsiteY4" fmla="*/ 268941 h 694490"/>
              <a:gd name="connsiteX5" fmla="*/ 762000 w 1112485"/>
              <a:gd name="connsiteY5" fmla="*/ 98611 h 694490"/>
              <a:gd name="connsiteX6" fmla="*/ 1057835 w 1112485"/>
              <a:gd name="connsiteY6" fmla="*/ 17929 h 694490"/>
              <a:gd name="connsiteX7" fmla="*/ 1111623 w 1112485"/>
              <a:gd name="connsiteY7" fmla="*/ 0 h 69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485" h="694490">
                <a:moveTo>
                  <a:pt x="0" y="654423"/>
                </a:moveTo>
                <a:cubicBezTo>
                  <a:pt x="46317" y="624541"/>
                  <a:pt x="92635" y="594659"/>
                  <a:pt x="134470" y="600635"/>
                </a:cubicBezTo>
                <a:cubicBezTo>
                  <a:pt x="176305" y="606611"/>
                  <a:pt x="221130" y="717176"/>
                  <a:pt x="251012" y="690282"/>
                </a:cubicBezTo>
                <a:cubicBezTo>
                  <a:pt x="280895" y="663388"/>
                  <a:pt x="252506" y="509494"/>
                  <a:pt x="313765" y="439270"/>
                </a:cubicBezTo>
                <a:cubicBezTo>
                  <a:pt x="375024" y="369046"/>
                  <a:pt x="543859" y="325717"/>
                  <a:pt x="618565" y="268941"/>
                </a:cubicBezTo>
                <a:cubicBezTo>
                  <a:pt x="693271" y="212164"/>
                  <a:pt x="688788" y="140446"/>
                  <a:pt x="762000" y="98611"/>
                </a:cubicBezTo>
                <a:cubicBezTo>
                  <a:pt x="835212" y="56776"/>
                  <a:pt x="999565" y="34364"/>
                  <a:pt x="1057835" y="17929"/>
                </a:cubicBezTo>
                <a:cubicBezTo>
                  <a:pt x="1116106" y="1494"/>
                  <a:pt x="1113864" y="747"/>
                  <a:pt x="1111623" y="0"/>
                </a:cubicBezTo>
              </a:path>
            </a:pathLst>
          </a:custGeom>
          <a:noFill/>
          <a:ln w="57150">
            <a:solidFill>
              <a:srgbClr val="42E4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形状 227">
            <a:extLst>
              <a:ext uri="{FF2B5EF4-FFF2-40B4-BE49-F238E27FC236}">
                <a16:creationId xmlns:a16="http://schemas.microsoft.com/office/drawing/2014/main" id="{21BF38F2-2FB9-43FC-349B-F19A69628FCC}"/>
              </a:ext>
            </a:extLst>
          </p:cNvPr>
          <p:cNvSpPr/>
          <p:nvPr/>
        </p:nvSpPr>
        <p:spPr>
          <a:xfrm>
            <a:off x="9700783" y="3640093"/>
            <a:ext cx="76486" cy="1064029"/>
          </a:xfrm>
          <a:custGeom>
            <a:avLst/>
            <a:gdLst>
              <a:gd name="connsiteX0" fmla="*/ 75129 w 100067"/>
              <a:gd name="connsiteY0" fmla="*/ 0 h 1064029"/>
              <a:gd name="connsiteX1" fmla="*/ 16940 w 100067"/>
              <a:gd name="connsiteY1" fmla="*/ 266007 h 1064029"/>
              <a:gd name="connsiteX2" fmla="*/ 66817 w 100067"/>
              <a:gd name="connsiteY2" fmla="*/ 590204 h 1064029"/>
              <a:gd name="connsiteX3" fmla="*/ 315 w 100067"/>
              <a:gd name="connsiteY3" fmla="*/ 714895 h 1064029"/>
              <a:gd name="connsiteX4" fmla="*/ 100067 w 100067"/>
              <a:gd name="connsiteY4" fmla="*/ 1064029 h 10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67" h="1064029">
                <a:moveTo>
                  <a:pt x="75129" y="0"/>
                </a:moveTo>
                <a:cubicBezTo>
                  <a:pt x="46727" y="83820"/>
                  <a:pt x="18325" y="167640"/>
                  <a:pt x="16940" y="266007"/>
                </a:cubicBezTo>
                <a:cubicBezTo>
                  <a:pt x="15555" y="364374"/>
                  <a:pt x="69588" y="515389"/>
                  <a:pt x="66817" y="590204"/>
                </a:cubicBezTo>
                <a:cubicBezTo>
                  <a:pt x="64046" y="665019"/>
                  <a:pt x="-5227" y="635924"/>
                  <a:pt x="315" y="714895"/>
                </a:cubicBezTo>
                <a:cubicBezTo>
                  <a:pt x="5857" y="793866"/>
                  <a:pt x="52962" y="928947"/>
                  <a:pt x="100067" y="106402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29" name="Cube 132">
            <a:extLst>
              <a:ext uri="{FF2B5EF4-FFF2-40B4-BE49-F238E27FC236}">
                <a16:creationId xmlns:a16="http://schemas.microsoft.com/office/drawing/2014/main" id="{56695EE6-F2BF-9011-A26C-8441A5602F64}"/>
              </a:ext>
            </a:extLst>
          </p:cNvPr>
          <p:cNvSpPr/>
          <p:nvPr/>
        </p:nvSpPr>
        <p:spPr>
          <a:xfrm>
            <a:off x="7986446" y="3706753"/>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B</a:t>
            </a:r>
          </a:p>
        </p:txBody>
      </p:sp>
      <p:sp>
        <p:nvSpPr>
          <p:cNvPr id="230" name="Cube 132">
            <a:extLst>
              <a:ext uri="{FF2B5EF4-FFF2-40B4-BE49-F238E27FC236}">
                <a16:creationId xmlns:a16="http://schemas.microsoft.com/office/drawing/2014/main" id="{52B26CF8-FE4B-2AA8-4AC1-AD621DD2D675}"/>
              </a:ext>
            </a:extLst>
          </p:cNvPr>
          <p:cNvSpPr/>
          <p:nvPr/>
        </p:nvSpPr>
        <p:spPr>
          <a:xfrm>
            <a:off x="9489676" y="4502549"/>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231" name="Cube 132">
            <a:extLst>
              <a:ext uri="{FF2B5EF4-FFF2-40B4-BE49-F238E27FC236}">
                <a16:creationId xmlns:a16="http://schemas.microsoft.com/office/drawing/2014/main" id="{1C9754F8-398C-CF13-1ABB-08AAB9A1184F}"/>
              </a:ext>
            </a:extLst>
          </p:cNvPr>
          <p:cNvSpPr/>
          <p:nvPr/>
        </p:nvSpPr>
        <p:spPr>
          <a:xfrm>
            <a:off x="10831944" y="3640093"/>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sp>
        <p:nvSpPr>
          <p:cNvPr id="232" name="Cube 132">
            <a:extLst>
              <a:ext uri="{FF2B5EF4-FFF2-40B4-BE49-F238E27FC236}">
                <a16:creationId xmlns:a16="http://schemas.microsoft.com/office/drawing/2014/main" id="{2EFB97DB-210E-8771-E4E2-4A680FD5FEA1}"/>
              </a:ext>
            </a:extLst>
          </p:cNvPr>
          <p:cNvSpPr/>
          <p:nvPr/>
        </p:nvSpPr>
        <p:spPr>
          <a:xfrm>
            <a:off x="9528187" y="3071219"/>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grpSp>
        <p:nvGrpSpPr>
          <p:cNvPr id="233" name="组合 232">
            <a:extLst>
              <a:ext uri="{FF2B5EF4-FFF2-40B4-BE49-F238E27FC236}">
                <a16:creationId xmlns:a16="http://schemas.microsoft.com/office/drawing/2014/main" id="{D2F61D19-5B49-F23D-E340-AAE69CF9CA09}"/>
              </a:ext>
            </a:extLst>
          </p:cNvPr>
          <p:cNvGrpSpPr/>
          <p:nvPr/>
        </p:nvGrpSpPr>
        <p:grpSpPr>
          <a:xfrm>
            <a:off x="8679084" y="3290612"/>
            <a:ext cx="252000" cy="252000"/>
            <a:chOff x="7897906" y="1882588"/>
            <a:chExt cx="1964031" cy="4513456"/>
          </a:xfrm>
        </p:grpSpPr>
        <p:sp>
          <p:nvSpPr>
            <p:cNvPr id="234" name="矩形 233">
              <a:extLst>
                <a:ext uri="{FF2B5EF4-FFF2-40B4-BE49-F238E27FC236}">
                  <a16:creationId xmlns:a16="http://schemas.microsoft.com/office/drawing/2014/main" id="{252AC378-AA3A-174A-D6E1-B98C9A2B2682}"/>
                </a:ext>
              </a:extLst>
            </p:cNvPr>
            <p:cNvSpPr/>
            <p:nvPr/>
          </p:nvSpPr>
          <p:spPr>
            <a:xfrm>
              <a:off x="7897906" y="1882588"/>
              <a:ext cx="1963270" cy="1129553"/>
            </a:xfrm>
            <a:prstGeom prst="rect">
              <a:avLst/>
            </a:prstGeom>
            <a:solidFill>
              <a:srgbClr val="42E4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矩形 234">
              <a:extLst>
                <a:ext uri="{FF2B5EF4-FFF2-40B4-BE49-F238E27FC236}">
                  <a16:creationId xmlns:a16="http://schemas.microsoft.com/office/drawing/2014/main" id="{451C3E28-840C-F074-0F0E-B24F830196B3}"/>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矩形 235">
              <a:extLst>
                <a:ext uri="{FF2B5EF4-FFF2-40B4-BE49-F238E27FC236}">
                  <a16:creationId xmlns:a16="http://schemas.microsoft.com/office/drawing/2014/main" id="{2A8162CD-728E-F278-2A1D-B7440C8FB1C8}"/>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矩形 236">
              <a:extLst>
                <a:ext uri="{FF2B5EF4-FFF2-40B4-BE49-F238E27FC236}">
                  <a16:creationId xmlns:a16="http://schemas.microsoft.com/office/drawing/2014/main" id="{20DA68B1-4CE2-C080-C675-67E376F34D66}"/>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3" name="组合 242">
            <a:extLst>
              <a:ext uri="{FF2B5EF4-FFF2-40B4-BE49-F238E27FC236}">
                <a16:creationId xmlns:a16="http://schemas.microsoft.com/office/drawing/2014/main" id="{E45183B6-29BB-25C6-C954-D495059F1F95}"/>
              </a:ext>
            </a:extLst>
          </p:cNvPr>
          <p:cNvGrpSpPr/>
          <p:nvPr/>
        </p:nvGrpSpPr>
        <p:grpSpPr>
          <a:xfrm>
            <a:off x="9240142" y="3948674"/>
            <a:ext cx="252000" cy="252000"/>
            <a:chOff x="7897906" y="1882588"/>
            <a:chExt cx="1964031" cy="4513456"/>
          </a:xfrm>
        </p:grpSpPr>
        <p:sp>
          <p:nvSpPr>
            <p:cNvPr id="244" name="矩形 243">
              <a:extLst>
                <a:ext uri="{FF2B5EF4-FFF2-40B4-BE49-F238E27FC236}">
                  <a16:creationId xmlns:a16="http://schemas.microsoft.com/office/drawing/2014/main" id="{29AE8B3A-F542-FCAD-0376-4980C1BAE7EF}"/>
                </a:ext>
              </a:extLst>
            </p:cNvPr>
            <p:cNvSpPr/>
            <p:nvPr/>
          </p:nvSpPr>
          <p:spPr>
            <a:xfrm>
              <a:off x="7897907" y="1882588"/>
              <a:ext cx="1963270" cy="1129552"/>
            </a:xfrm>
            <a:prstGeom prst="rect">
              <a:avLst/>
            </a:prstGeom>
            <a:solidFill>
              <a:srgbClr val="FF9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矩形 244">
              <a:extLst>
                <a:ext uri="{FF2B5EF4-FFF2-40B4-BE49-F238E27FC236}">
                  <a16:creationId xmlns:a16="http://schemas.microsoft.com/office/drawing/2014/main" id="{F6713154-22F8-26FF-DE8D-ADF7FA9D06B8}"/>
                </a:ext>
              </a:extLst>
            </p:cNvPr>
            <p:cNvSpPr/>
            <p:nvPr/>
          </p:nvSpPr>
          <p:spPr>
            <a:xfrm>
              <a:off x="7897906" y="3009763"/>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矩形 245">
              <a:extLst>
                <a:ext uri="{FF2B5EF4-FFF2-40B4-BE49-F238E27FC236}">
                  <a16:creationId xmlns:a16="http://schemas.microsoft.com/office/drawing/2014/main" id="{23F308F3-BC97-C15F-024C-E7CC2C253C1F}"/>
                </a:ext>
              </a:extLst>
            </p:cNvPr>
            <p:cNvSpPr/>
            <p:nvPr/>
          </p:nvSpPr>
          <p:spPr>
            <a:xfrm>
              <a:off x="7898667" y="4139316"/>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矩形 246">
              <a:extLst>
                <a:ext uri="{FF2B5EF4-FFF2-40B4-BE49-F238E27FC236}">
                  <a16:creationId xmlns:a16="http://schemas.microsoft.com/office/drawing/2014/main" id="{9255CD46-9B11-65F5-2D29-1C41D95F7DA5}"/>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8" name="组合 247">
            <a:extLst>
              <a:ext uri="{FF2B5EF4-FFF2-40B4-BE49-F238E27FC236}">
                <a16:creationId xmlns:a16="http://schemas.microsoft.com/office/drawing/2014/main" id="{AB55173B-0E85-44C1-159F-CA9982E2741D}"/>
              </a:ext>
            </a:extLst>
          </p:cNvPr>
          <p:cNvGrpSpPr/>
          <p:nvPr/>
        </p:nvGrpSpPr>
        <p:grpSpPr>
          <a:xfrm>
            <a:off x="10585525" y="4475719"/>
            <a:ext cx="252000" cy="252000"/>
            <a:chOff x="7897906" y="1882588"/>
            <a:chExt cx="1964031" cy="4513456"/>
          </a:xfrm>
        </p:grpSpPr>
        <p:sp>
          <p:nvSpPr>
            <p:cNvPr id="249" name="矩形 248">
              <a:extLst>
                <a:ext uri="{FF2B5EF4-FFF2-40B4-BE49-F238E27FC236}">
                  <a16:creationId xmlns:a16="http://schemas.microsoft.com/office/drawing/2014/main" id="{9127DEC8-B692-D405-CD3A-FB429AE71A61}"/>
                </a:ext>
              </a:extLst>
            </p:cNvPr>
            <p:cNvSpPr/>
            <p:nvPr/>
          </p:nvSpPr>
          <p:spPr>
            <a:xfrm>
              <a:off x="7897907" y="1882588"/>
              <a:ext cx="1963270" cy="1129552"/>
            </a:xfrm>
            <a:prstGeom prst="rect">
              <a:avLst/>
            </a:prstGeom>
            <a:solidFill>
              <a:srgbClr val="FF9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矩形 249">
              <a:extLst>
                <a:ext uri="{FF2B5EF4-FFF2-40B4-BE49-F238E27FC236}">
                  <a16:creationId xmlns:a16="http://schemas.microsoft.com/office/drawing/2014/main" id="{86C8A66E-0A11-D60A-F8BD-D4FD0C08EA96}"/>
                </a:ext>
              </a:extLst>
            </p:cNvPr>
            <p:cNvSpPr/>
            <p:nvPr/>
          </p:nvSpPr>
          <p:spPr>
            <a:xfrm>
              <a:off x="7897906" y="3009763"/>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矩形 250">
              <a:extLst>
                <a:ext uri="{FF2B5EF4-FFF2-40B4-BE49-F238E27FC236}">
                  <a16:creationId xmlns:a16="http://schemas.microsoft.com/office/drawing/2014/main" id="{1B51B1EC-3E82-F57B-F62C-86D017BBFF3F}"/>
                </a:ext>
              </a:extLst>
            </p:cNvPr>
            <p:cNvSpPr/>
            <p:nvPr/>
          </p:nvSpPr>
          <p:spPr>
            <a:xfrm>
              <a:off x="7898667" y="4139316"/>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2" name="矩形 251">
              <a:extLst>
                <a:ext uri="{FF2B5EF4-FFF2-40B4-BE49-F238E27FC236}">
                  <a16:creationId xmlns:a16="http://schemas.microsoft.com/office/drawing/2014/main" id="{8AFC3907-42B7-A712-65F3-30C4A42BB552}"/>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4" name="任意多边形: 形状 253">
            <a:extLst>
              <a:ext uri="{FF2B5EF4-FFF2-40B4-BE49-F238E27FC236}">
                <a16:creationId xmlns:a16="http://schemas.microsoft.com/office/drawing/2014/main" id="{D3D5E9BE-0BB8-65EA-E028-7C77F9F023E9}"/>
              </a:ext>
            </a:extLst>
          </p:cNvPr>
          <p:cNvSpPr/>
          <p:nvPr/>
        </p:nvSpPr>
        <p:spPr>
          <a:xfrm>
            <a:off x="9764486" y="3641271"/>
            <a:ext cx="1054907" cy="1070333"/>
          </a:xfrm>
          <a:custGeom>
            <a:avLst/>
            <a:gdLst>
              <a:gd name="connsiteX0" fmla="*/ 0 w 1054907"/>
              <a:gd name="connsiteY0" fmla="*/ 0 h 1070333"/>
              <a:gd name="connsiteX1" fmla="*/ 48985 w 1054907"/>
              <a:gd name="connsiteY1" fmla="*/ 326572 h 1070333"/>
              <a:gd name="connsiteX2" fmla="*/ 65314 w 1054907"/>
              <a:gd name="connsiteY2" fmla="*/ 644979 h 1070333"/>
              <a:gd name="connsiteX3" fmla="*/ 114300 w 1054907"/>
              <a:gd name="connsiteY3" fmla="*/ 881743 h 1070333"/>
              <a:gd name="connsiteX4" fmla="*/ 293914 w 1054907"/>
              <a:gd name="connsiteY4" fmla="*/ 1069522 h 1070333"/>
              <a:gd name="connsiteX5" fmla="*/ 767443 w 1054907"/>
              <a:gd name="connsiteY5" fmla="*/ 808265 h 1070333"/>
              <a:gd name="connsiteX6" fmla="*/ 898071 w 1054907"/>
              <a:gd name="connsiteY6" fmla="*/ 489858 h 1070333"/>
              <a:gd name="connsiteX7" fmla="*/ 1036864 w 1054907"/>
              <a:gd name="connsiteY7" fmla="*/ 400050 h 1070333"/>
              <a:gd name="connsiteX8" fmla="*/ 1053193 w 1054907"/>
              <a:gd name="connsiteY8" fmla="*/ 424543 h 1070333"/>
              <a:gd name="connsiteX9" fmla="*/ 1045028 w 1054907"/>
              <a:gd name="connsiteY9" fmla="*/ 416379 h 107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4907" h="1070333">
                <a:moveTo>
                  <a:pt x="0" y="0"/>
                </a:moveTo>
                <a:cubicBezTo>
                  <a:pt x="19049" y="109538"/>
                  <a:pt x="38099" y="219076"/>
                  <a:pt x="48985" y="326572"/>
                </a:cubicBezTo>
                <a:cubicBezTo>
                  <a:pt x="59871" y="434068"/>
                  <a:pt x="54428" y="552451"/>
                  <a:pt x="65314" y="644979"/>
                </a:cubicBezTo>
                <a:cubicBezTo>
                  <a:pt x="76200" y="737507"/>
                  <a:pt x="76200" y="810986"/>
                  <a:pt x="114300" y="881743"/>
                </a:cubicBezTo>
                <a:cubicBezTo>
                  <a:pt x="152400" y="952500"/>
                  <a:pt x="185057" y="1081768"/>
                  <a:pt x="293914" y="1069522"/>
                </a:cubicBezTo>
                <a:cubicBezTo>
                  <a:pt x="402771" y="1057276"/>
                  <a:pt x="666750" y="904876"/>
                  <a:pt x="767443" y="808265"/>
                </a:cubicBezTo>
                <a:cubicBezTo>
                  <a:pt x="868136" y="711654"/>
                  <a:pt x="853167" y="557894"/>
                  <a:pt x="898071" y="489858"/>
                </a:cubicBezTo>
                <a:cubicBezTo>
                  <a:pt x="942975" y="421822"/>
                  <a:pt x="1036864" y="400050"/>
                  <a:pt x="1036864" y="400050"/>
                </a:cubicBezTo>
                <a:cubicBezTo>
                  <a:pt x="1062718" y="389164"/>
                  <a:pt x="1053193" y="424543"/>
                  <a:pt x="1053193" y="424543"/>
                </a:cubicBezTo>
                <a:cubicBezTo>
                  <a:pt x="1054554" y="427264"/>
                  <a:pt x="1049791" y="421821"/>
                  <a:pt x="1045028" y="416379"/>
                </a:cubicBezTo>
              </a:path>
            </a:pathLst>
          </a:custGeom>
          <a:noFill/>
          <a:ln w="38100">
            <a:solidFill>
              <a:srgbClr val="FF9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a:extLst>
              <a:ext uri="{FF2B5EF4-FFF2-40B4-BE49-F238E27FC236}">
                <a16:creationId xmlns:a16="http://schemas.microsoft.com/office/drawing/2014/main" id="{50245DE1-E3F5-10B0-6374-678FA19B50DB}"/>
              </a:ext>
            </a:extLst>
          </p:cNvPr>
          <p:cNvSpPr txBox="1">
            <a:spLocks/>
          </p:cNvSpPr>
          <p:nvPr/>
        </p:nvSpPr>
        <p:spPr>
          <a:xfrm>
            <a:off x="4302829" y="5445350"/>
            <a:ext cx="10795907" cy="12501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400" dirty="0">
                <a:latin typeface="Calibri"/>
                <a:ea typeface="宋体"/>
                <a:cs typeface="Calibri"/>
              </a:rPr>
              <a:t>restoration </a:t>
            </a:r>
          </a:p>
          <a:p>
            <a:pPr algn="ctr"/>
            <a:r>
              <a:rPr lang="en-US" altLang="zh-CN" sz="2400" dirty="0">
                <a:latin typeface="Calibri"/>
                <a:ea typeface="宋体"/>
                <a:cs typeface="Calibri"/>
              </a:rPr>
              <a:t>configuration</a:t>
            </a:r>
            <a:br>
              <a:rPr lang="zh-CN" sz="3200" dirty="0">
                <a:latin typeface="Calibri"/>
                <a:ea typeface="宋体"/>
              </a:rPr>
            </a:br>
            <a:br>
              <a:rPr lang="en-US" altLang="zh-CN" sz="3200" dirty="0">
                <a:latin typeface="Calibri"/>
                <a:ea typeface="宋体"/>
                <a:cs typeface="Calibri"/>
              </a:rPr>
            </a:br>
            <a:endParaRPr lang="zh-CN" sz="3200" dirty="0">
              <a:latin typeface="Calibri"/>
              <a:ea typeface="宋体"/>
              <a:cs typeface="Calibri"/>
            </a:endParaRPr>
          </a:p>
        </p:txBody>
      </p:sp>
    </p:spTree>
    <p:extLst>
      <p:ext uri="{BB962C8B-B14F-4D97-AF65-F5344CB8AC3E}">
        <p14:creationId xmlns:p14="http://schemas.microsoft.com/office/powerpoint/2010/main" val="937613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75ABE-B9B9-ADD2-7CED-4B18F20C447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E856B43-986E-BFDF-6BC9-1B635E434B82}"/>
              </a:ext>
            </a:extLst>
          </p:cNvPr>
          <p:cNvSpPr>
            <a:spLocks noGrp="1"/>
          </p:cNvSpPr>
          <p:nvPr>
            <p:ph type="title"/>
          </p:nvPr>
        </p:nvSpPr>
        <p:spPr/>
        <p:txBody>
          <a:bodyPr vert="horz" lIns="91440" tIns="45720" rIns="91440" bIns="45720" rtlCol="0" anchor="ctr">
            <a:noAutofit/>
          </a:bodyPr>
          <a:lstStyle/>
          <a:p>
            <a:r>
              <a:rPr lang="en-US" altLang="zh-CN" sz="3200" dirty="0">
                <a:latin typeface="Calibri"/>
                <a:ea typeface="宋体"/>
                <a:cs typeface="Calibri"/>
              </a:rPr>
              <a:t>Combine Reinforcement Learning with Optical Restoration</a:t>
            </a:r>
            <a:endParaRPr lang="zh-CN" sz="3200" dirty="0">
              <a:latin typeface="Calibri"/>
              <a:ea typeface="宋体"/>
              <a:cs typeface="Calibri"/>
            </a:endParaRPr>
          </a:p>
        </p:txBody>
      </p:sp>
      <p:grpSp>
        <p:nvGrpSpPr>
          <p:cNvPr id="8" name="Group 128">
            <a:extLst>
              <a:ext uri="{FF2B5EF4-FFF2-40B4-BE49-F238E27FC236}">
                <a16:creationId xmlns:a16="http://schemas.microsoft.com/office/drawing/2014/main" id="{F9030D7C-14DB-74BE-C18B-D15E3EE24DD9}"/>
              </a:ext>
            </a:extLst>
          </p:cNvPr>
          <p:cNvGrpSpPr/>
          <p:nvPr/>
        </p:nvGrpSpPr>
        <p:grpSpPr>
          <a:xfrm>
            <a:off x="1379911" y="2009757"/>
            <a:ext cx="2530782" cy="1523550"/>
            <a:chOff x="357967" y="1837072"/>
            <a:chExt cx="2259261" cy="1185670"/>
          </a:xfrm>
        </p:grpSpPr>
        <mc:AlternateContent xmlns:mc="http://schemas.openxmlformats.org/markup-compatibility/2006" xmlns:p14="http://schemas.microsoft.com/office/powerpoint/2010/main">
          <mc:Choice Requires="p14">
            <p:contentPart p14:bwMode="auto" r:id="rId3">
              <p14:nvContentPartPr>
                <p14:cNvPr id="15" name="Ink 150">
                  <a:extLst>
                    <a:ext uri="{FF2B5EF4-FFF2-40B4-BE49-F238E27FC236}">
                      <a16:creationId xmlns:a16="http://schemas.microsoft.com/office/drawing/2014/main" id="{C2034FA6-AA9E-4D47-33F3-B52BB9B4C27F}"/>
                    </a:ext>
                  </a:extLst>
                </p14:cNvPr>
                <p14:cNvContentPartPr/>
                <p14:nvPr/>
              </p14:nvContentPartPr>
              <p14:xfrm>
                <a:off x="1472832" y="2344613"/>
                <a:ext cx="835607" cy="606939"/>
              </p14:xfrm>
            </p:contentPart>
          </mc:Choice>
          <mc:Fallback xmlns="">
            <p:pic>
              <p:nvPicPr>
                <p:cNvPr id="15" name="Ink 150">
                  <a:extLst>
                    <a:ext uri="{FF2B5EF4-FFF2-40B4-BE49-F238E27FC236}">
                      <a16:creationId xmlns:a16="http://schemas.microsoft.com/office/drawing/2014/main" id="{C2034FA6-AA9E-4D47-33F3-B52BB9B4C27F}"/>
                    </a:ext>
                  </a:extLst>
                </p:cNvPr>
                <p:cNvPicPr/>
                <p:nvPr/>
              </p:nvPicPr>
              <p:blipFill>
                <a:blip r:embed="rId4"/>
                <a:stretch>
                  <a:fillRect/>
                </a:stretch>
              </p:blipFill>
              <p:spPr>
                <a:xfrm>
                  <a:off x="1459981" y="2333405"/>
                  <a:ext cx="860987" cy="62879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2">
                  <a:extLst>
                    <a:ext uri="{FF2B5EF4-FFF2-40B4-BE49-F238E27FC236}">
                      <a16:creationId xmlns:a16="http://schemas.microsoft.com/office/drawing/2014/main" id="{D403A6B6-1B28-9C68-6D98-5D465D177D9D}"/>
                    </a:ext>
                  </a:extLst>
                </p14:cNvPr>
                <p14:cNvContentPartPr/>
                <p14:nvPr/>
              </p14:nvContentPartPr>
              <p14:xfrm>
                <a:off x="697771" y="2364321"/>
                <a:ext cx="753426" cy="658421"/>
              </p14:xfrm>
            </p:contentPart>
          </mc:Choice>
          <mc:Fallback xmlns="">
            <p:pic>
              <p:nvPicPr>
                <p:cNvPr id="16" name="Ink 152">
                  <a:extLst>
                    <a:ext uri="{FF2B5EF4-FFF2-40B4-BE49-F238E27FC236}">
                      <a16:creationId xmlns:a16="http://schemas.microsoft.com/office/drawing/2014/main" id="{D403A6B6-1B28-9C68-6D98-5D465D177D9D}"/>
                    </a:ext>
                  </a:extLst>
                </p:cNvPr>
                <p:cNvPicPr/>
                <p:nvPr/>
              </p:nvPicPr>
              <p:blipFill>
                <a:blip r:embed="rId6"/>
                <a:stretch>
                  <a:fillRect/>
                </a:stretch>
              </p:blipFill>
              <p:spPr>
                <a:xfrm>
                  <a:off x="684930" y="2353408"/>
                  <a:ext cx="778786" cy="68024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53">
                  <a:extLst>
                    <a:ext uri="{FF2B5EF4-FFF2-40B4-BE49-F238E27FC236}">
                      <a16:creationId xmlns:a16="http://schemas.microsoft.com/office/drawing/2014/main" id="{AC681FB2-A05B-912E-8FBC-0F2BC99A0B34}"/>
                    </a:ext>
                  </a:extLst>
                </p14:cNvPr>
                <p14:cNvContentPartPr/>
                <p14:nvPr/>
              </p14:nvContentPartPr>
              <p14:xfrm>
                <a:off x="673466" y="1837072"/>
                <a:ext cx="841053" cy="508509"/>
              </p14:xfrm>
            </p:contentPart>
          </mc:Choice>
          <mc:Fallback xmlns="">
            <p:pic>
              <p:nvPicPr>
                <p:cNvPr id="17" name="Ink 153">
                  <a:extLst>
                    <a:ext uri="{FF2B5EF4-FFF2-40B4-BE49-F238E27FC236}">
                      <a16:creationId xmlns:a16="http://schemas.microsoft.com/office/drawing/2014/main" id="{AC681FB2-A05B-912E-8FBC-0F2BC99A0B34}"/>
                    </a:ext>
                  </a:extLst>
                </p:cNvPr>
                <p:cNvPicPr/>
                <p:nvPr/>
              </p:nvPicPr>
              <p:blipFill>
                <a:blip r:embed="rId8"/>
                <a:stretch>
                  <a:fillRect/>
                </a:stretch>
              </p:blipFill>
              <p:spPr>
                <a:xfrm>
                  <a:off x="660606" y="1825871"/>
                  <a:ext cx="866130" cy="5303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207">
                  <a:extLst>
                    <a:ext uri="{FF2B5EF4-FFF2-40B4-BE49-F238E27FC236}">
                      <a16:creationId xmlns:a16="http://schemas.microsoft.com/office/drawing/2014/main" id="{9D3A112B-C7E6-941E-DBBA-7F438912A2B4}"/>
                    </a:ext>
                  </a:extLst>
                </p14:cNvPr>
                <p14:cNvContentPartPr/>
                <p14:nvPr/>
              </p14:nvContentPartPr>
              <p14:xfrm>
                <a:off x="357967" y="2329144"/>
                <a:ext cx="365253" cy="72835"/>
              </p14:xfrm>
            </p:contentPart>
          </mc:Choice>
          <mc:Fallback xmlns="">
            <p:pic>
              <p:nvPicPr>
                <p:cNvPr id="18" name="Ink 207">
                  <a:extLst>
                    <a:ext uri="{FF2B5EF4-FFF2-40B4-BE49-F238E27FC236}">
                      <a16:creationId xmlns:a16="http://schemas.microsoft.com/office/drawing/2014/main" id="{9D3A112B-C7E6-941E-DBBA-7F438912A2B4}"/>
                    </a:ext>
                  </a:extLst>
                </p:cNvPr>
                <p:cNvPicPr/>
                <p:nvPr/>
              </p:nvPicPr>
              <p:blipFill>
                <a:blip r:embed="rId10"/>
                <a:stretch>
                  <a:fillRect/>
                </a:stretch>
              </p:blipFill>
              <p:spPr>
                <a:xfrm>
                  <a:off x="345106" y="2317982"/>
                  <a:ext cx="390654" cy="9488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208">
                  <a:extLst>
                    <a:ext uri="{FF2B5EF4-FFF2-40B4-BE49-F238E27FC236}">
                      <a16:creationId xmlns:a16="http://schemas.microsoft.com/office/drawing/2014/main" id="{8E17A56C-D519-8100-239B-ACC738CAFB5B}"/>
                    </a:ext>
                  </a:extLst>
                </p14:cNvPr>
                <p14:cNvContentPartPr/>
                <p14:nvPr/>
              </p14:nvContentPartPr>
              <p14:xfrm>
                <a:off x="2311277" y="2324785"/>
                <a:ext cx="305951" cy="39542"/>
              </p14:xfrm>
            </p:contentPart>
          </mc:Choice>
          <mc:Fallback xmlns="">
            <p:pic>
              <p:nvPicPr>
                <p:cNvPr id="57" name="Ink 208">
                  <a:extLst>
                    <a:ext uri="{FF2B5EF4-FFF2-40B4-BE49-F238E27FC236}">
                      <a16:creationId xmlns:a16="http://schemas.microsoft.com/office/drawing/2014/main" id="{43B2D787-C01C-50E7-5DCF-004AC2C61D07}"/>
                    </a:ext>
                  </a:extLst>
                </p:cNvPr>
                <p:cNvPicPr/>
                <p:nvPr/>
              </p:nvPicPr>
              <p:blipFill>
                <a:blip r:embed="rId20"/>
                <a:stretch>
                  <a:fillRect/>
                </a:stretch>
              </p:blipFill>
              <p:spPr>
                <a:xfrm>
                  <a:off x="2304883" y="2318910"/>
                  <a:ext cx="318494" cy="51066"/>
                </a:xfrm>
                <a:prstGeom prst="rect">
                  <a:avLst/>
                </a:prstGeom>
              </p:spPr>
            </p:pic>
          </mc:Fallback>
        </mc:AlternateContent>
      </p:grpSp>
      <p:sp>
        <p:nvSpPr>
          <p:cNvPr id="22" name="任意多边形: 形状 21">
            <a:extLst>
              <a:ext uri="{FF2B5EF4-FFF2-40B4-BE49-F238E27FC236}">
                <a16:creationId xmlns:a16="http://schemas.microsoft.com/office/drawing/2014/main" id="{B7425D7E-CE00-E3BE-BFC8-E3A97008CC9E}"/>
              </a:ext>
            </a:extLst>
          </p:cNvPr>
          <p:cNvSpPr/>
          <p:nvPr/>
        </p:nvSpPr>
        <p:spPr>
          <a:xfrm>
            <a:off x="1397795" y="1987117"/>
            <a:ext cx="1112485" cy="694490"/>
          </a:xfrm>
          <a:custGeom>
            <a:avLst/>
            <a:gdLst>
              <a:gd name="connsiteX0" fmla="*/ 0 w 1112485"/>
              <a:gd name="connsiteY0" fmla="*/ 654423 h 694490"/>
              <a:gd name="connsiteX1" fmla="*/ 134470 w 1112485"/>
              <a:gd name="connsiteY1" fmla="*/ 600635 h 694490"/>
              <a:gd name="connsiteX2" fmla="*/ 251012 w 1112485"/>
              <a:gd name="connsiteY2" fmla="*/ 690282 h 694490"/>
              <a:gd name="connsiteX3" fmla="*/ 313765 w 1112485"/>
              <a:gd name="connsiteY3" fmla="*/ 439270 h 694490"/>
              <a:gd name="connsiteX4" fmla="*/ 618565 w 1112485"/>
              <a:gd name="connsiteY4" fmla="*/ 268941 h 694490"/>
              <a:gd name="connsiteX5" fmla="*/ 762000 w 1112485"/>
              <a:gd name="connsiteY5" fmla="*/ 98611 h 694490"/>
              <a:gd name="connsiteX6" fmla="*/ 1057835 w 1112485"/>
              <a:gd name="connsiteY6" fmla="*/ 17929 h 694490"/>
              <a:gd name="connsiteX7" fmla="*/ 1111623 w 1112485"/>
              <a:gd name="connsiteY7" fmla="*/ 0 h 69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485" h="694490">
                <a:moveTo>
                  <a:pt x="0" y="654423"/>
                </a:moveTo>
                <a:cubicBezTo>
                  <a:pt x="46317" y="624541"/>
                  <a:pt x="92635" y="594659"/>
                  <a:pt x="134470" y="600635"/>
                </a:cubicBezTo>
                <a:cubicBezTo>
                  <a:pt x="176305" y="606611"/>
                  <a:pt x="221130" y="717176"/>
                  <a:pt x="251012" y="690282"/>
                </a:cubicBezTo>
                <a:cubicBezTo>
                  <a:pt x="280895" y="663388"/>
                  <a:pt x="252506" y="509494"/>
                  <a:pt x="313765" y="439270"/>
                </a:cubicBezTo>
                <a:cubicBezTo>
                  <a:pt x="375024" y="369046"/>
                  <a:pt x="543859" y="325717"/>
                  <a:pt x="618565" y="268941"/>
                </a:cubicBezTo>
                <a:cubicBezTo>
                  <a:pt x="693271" y="212164"/>
                  <a:pt x="688788" y="140446"/>
                  <a:pt x="762000" y="98611"/>
                </a:cubicBezTo>
                <a:cubicBezTo>
                  <a:pt x="835212" y="56776"/>
                  <a:pt x="999565" y="34364"/>
                  <a:pt x="1057835" y="17929"/>
                </a:cubicBezTo>
                <a:cubicBezTo>
                  <a:pt x="1116106" y="1494"/>
                  <a:pt x="1113864" y="747"/>
                  <a:pt x="1111623" y="0"/>
                </a:cubicBezTo>
              </a:path>
            </a:pathLst>
          </a:custGeom>
          <a:noFill/>
          <a:ln w="57150">
            <a:solidFill>
              <a:srgbClr val="42E4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a:extLst>
              <a:ext uri="{FF2B5EF4-FFF2-40B4-BE49-F238E27FC236}">
                <a16:creationId xmlns:a16="http://schemas.microsoft.com/office/drawing/2014/main" id="{86348D4F-153E-D644-72A9-0C70FEF6C421}"/>
              </a:ext>
            </a:extLst>
          </p:cNvPr>
          <p:cNvGrpSpPr/>
          <p:nvPr/>
        </p:nvGrpSpPr>
        <p:grpSpPr>
          <a:xfrm>
            <a:off x="1723513" y="3398734"/>
            <a:ext cx="252000" cy="252000"/>
            <a:chOff x="7897906" y="1882588"/>
            <a:chExt cx="1964031" cy="4513456"/>
          </a:xfrm>
        </p:grpSpPr>
        <p:sp>
          <p:nvSpPr>
            <p:cNvPr id="40" name="矩形 39">
              <a:extLst>
                <a:ext uri="{FF2B5EF4-FFF2-40B4-BE49-F238E27FC236}">
                  <a16:creationId xmlns:a16="http://schemas.microsoft.com/office/drawing/2014/main" id="{C29FA7F6-B9AC-F98A-9BA5-C92F8048113D}"/>
                </a:ext>
              </a:extLst>
            </p:cNvPr>
            <p:cNvSpPr/>
            <p:nvPr/>
          </p:nvSpPr>
          <p:spPr>
            <a:xfrm>
              <a:off x="7897906" y="1882588"/>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122E5DAA-EA1B-9DE0-3729-DB16FCCCD797}"/>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298883C1-60FA-5DA2-BE92-F05CE7CE4B2F}"/>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E878565A-887D-CCD6-5DD3-651920EA5986}"/>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a:extLst>
              <a:ext uri="{FF2B5EF4-FFF2-40B4-BE49-F238E27FC236}">
                <a16:creationId xmlns:a16="http://schemas.microsoft.com/office/drawing/2014/main" id="{E2FF6A8B-7697-FCC7-F005-31DD435980D5}"/>
              </a:ext>
            </a:extLst>
          </p:cNvPr>
          <p:cNvGrpSpPr/>
          <p:nvPr/>
        </p:nvGrpSpPr>
        <p:grpSpPr>
          <a:xfrm>
            <a:off x="3642167" y="3132047"/>
            <a:ext cx="252000" cy="252000"/>
            <a:chOff x="7897906" y="1882588"/>
            <a:chExt cx="1964031" cy="4513456"/>
          </a:xfrm>
        </p:grpSpPr>
        <p:sp>
          <p:nvSpPr>
            <p:cNvPr id="52" name="矩形 51">
              <a:extLst>
                <a:ext uri="{FF2B5EF4-FFF2-40B4-BE49-F238E27FC236}">
                  <a16:creationId xmlns:a16="http://schemas.microsoft.com/office/drawing/2014/main" id="{A57487D5-5769-4569-4B25-E9393039AF21}"/>
                </a:ext>
              </a:extLst>
            </p:cNvPr>
            <p:cNvSpPr/>
            <p:nvPr/>
          </p:nvSpPr>
          <p:spPr>
            <a:xfrm>
              <a:off x="7897906" y="1882588"/>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E02EDB87-16AE-1417-BF63-DBC93F7E0946}"/>
                </a:ext>
              </a:extLst>
            </p:cNvPr>
            <p:cNvSpPr/>
            <p:nvPr/>
          </p:nvSpPr>
          <p:spPr>
            <a:xfrm>
              <a:off x="7897906" y="3009763"/>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5017B437-38EE-CE69-7ADE-5752DBC17D24}"/>
                </a:ext>
              </a:extLst>
            </p:cNvPr>
            <p:cNvSpPr/>
            <p:nvPr/>
          </p:nvSpPr>
          <p:spPr>
            <a:xfrm>
              <a:off x="7898667" y="4139316"/>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8B8ED37B-DBA0-671C-A674-2F63CC3E63CC}"/>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任意多边形: 形状 56">
            <a:extLst>
              <a:ext uri="{FF2B5EF4-FFF2-40B4-BE49-F238E27FC236}">
                <a16:creationId xmlns:a16="http://schemas.microsoft.com/office/drawing/2014/main" id="{97AEA3B6-1793-B85F-0B20-84BDDBB76C93}"/>
              </a:ext>
            </a:extLst>
          </p:cNvPr>
          <p:cNvSpPr/>
          <p:nvPr/>
        </p:nvSpPr>
        <p:spPr>
          <a:xfrm>
            <a:off x="2707594" y="2367863"/>
            <a:ext cx="76486" cy="1064029"/>
          </a:xfrm>
          <a:custGeom>
            <a:avLst/>
            <a:gdLst>
              <a:gd name="connsiteX0" fmla="*/ 75129 w 100067"/>
              <a:gd name="connsiteY0" fmla="*/ 0 h 1064029"/>
              <a:gd name="connsiteX1" fmla="*/ 16940 w 100067"/>
              <a:gd name="connsiteY1" fmla="*/ 266007 h 1064029"/>
              <a:gd name="connsiteX2" fmla="*/ 66817 w 100067"/>
              <a:gd name="connsiteY2" fmla="*/ 590204 h 1064029"/>
              <a:gd name="connsiteX3" fmla="*/ 315 w 100067"/>
              <a:gd name="connsiteY3" fmla="*/ 714895 h 1064029"/>
              <a:gd name="connsiteX4" fmla="*/ 100067 w 100067"/>
              <a:gd name="connsiteY4" fmla="*/ 1064029 h 10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67" h="1064029">
                <a:moveTo>
                  <a:pt x="75129" y="0"/>
                </a:moveTo>
                <a:cubicBezTo>
                  <a:pt x="46727" y="83820"/>
                  <a:pt x="18325" y="167640"/>
                  <a:pt x="16940" y="266007"/>
                </a:cubicBezTo>
                <a:cubicBezTo>
                  <a:pt x="15555" y="364374"/>
                  <a:pt x="69588" y="515389"/>
                  <a:pt x="66817" y="590204"/>
                </a:cubicBezTo>
                <a:cubicBezTo>
                  <a:pt x="64046" y="665019"/>
                  <a:pt x="-5227" y="635924"/>
                  <a:pt x="315" y="714895"/>
                </a:cubicBezTo>
                <a:cubicBezTo>
                  <a:pt x="5857" y="793866"/>
                  <a:pt x="52962" y="928947"/>
                  <a:pt x="100067" y="106402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6" name="任意多边形: 形状 65">
            <a:extLst>
              <a:ext uri="{FF2B5EF4-FFF2-40B4-BE49-F238E27FC236}">
                <a16:creationId xmlns:a16="http://schemas.microsoft.com/office/drawing/2014/main" id="{63D4E66F-E095-518D-8022-FB3A7FE2AB63}"/>
              </a:ext>
            </a:extLst>
          </p:cNvPr>
          <p:cNvSpPr/>
          <p:nvPr/>
        </p:nvSpPr>
        <p:spPr>
          <a:xfrm>
            <a:off x="1912742" y="4931552"/>
            <a:ext cx="310637" cy="67272"/>
          </a:xfrm>
          <a:custGeom>
            <a:avLst/>
            <a:gdLst>
              <a:gd name="connsiteX0" fmla="*/ 0 w 636484"/>
              <a:gd name="connsiteY0" fmla="*/ 0 h 90437"/>
              <a:gd name="connsiteX1" fmla="*/ 259976 w 636484"/>
              <a:gd name="connsiteY1" fmla="*/ 89647 h 90437"/>
              <a:gd name="connsiteX2" fmla="*/ 600635 w 636484"/>
              <a:gd name="connsiteY2" fmla="*/ 44824 h 90437"/>
              <a:gd name="connsiteX3" fmla="*/ 609600 w 636484"/>
              <a:gd name="connsiteY3" fmla="*/ 62753 h 90437"/>
            </a:gdLst>
            <a:ahLst/>
            <a:cxnLst>
              <a:cxn ang="0">
                <a:pos x="connsiteX0" y="connsiteY0"/>
              </a:cxn>
              <a:cxn ang="0">
                <a:pos x="connsiteX1" y="connsiteY1"/>
              </a:cxn>
              <a:cxn ang="0">
                <a:pos x="connsiteX2" y="connsiteY2"/>
              </a:cxn>
              <a:cxn ang="0">
                <a:pos x="connsiteX3" y="connsiteY3"/>
              </a:cxn>
            </a:cxnLst>
            <a:rect l="l" t="t" r="r" b="b"/>
            <a:pathLst>
              <a:path w="636484" h="90437">
                <a:moveTo>
                  <a:pt x="0" y="0"/>
                </a:moveTo>
                <a:cubicBezTo>
                  <a:pt x="79935" y="41088"/>
                  <a:pt x="159870" y="82176"/>
                  <a:pt x="259976" y="89647"/>
                </a:cubicBezTo>
                <a:cubicBezTo>
                  <a:pt x="360082" y="97118"/>
                  <a:pt x="542364" y="49306"/>
                  <a:pt x="600635" y="44824"/>
                </a:cubicBezTo>
                <a:cubicBezTo>
                  <a:pt x="658906" y="40342"/>
                  <a:pt x="634253" y="51547"/>
                  <a:pt x="609600" y="62753"/>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形状 86">
            <a:extLst>
              <a:ext uri="{FF2B5EF4-FFF2-40B4-BE49-F238E27FC236}">
                <a16:creationId xmlns:a16="http://schemas.microsoft.com/office/drawing/2014/main" id="{FC7C0941-D818-ED8C-25E0-DD8CC64255F6}"/>
              </a:ext>
            </a:extLst>
          </p:cNvPr>
          <p:cNvSpPr/>
          <p:nvPr/>
        </p:nvSpPr>
        <p:spPr>
          <a:xfrm>
            <a:off x="2689295" y="4943044"/>
            <a:ext cx="310637" cy="67272"/>
          </a:xfrm>
          <a:custGeom>
            <a:avLst/>
            <a:gdLst>
              <a:gd name="connsiteX0" fmla="*/ 0 w 636484"/>
              <a:gd name="connsiteY0" fmla="*/ 0 h 90437"/>
              <a:gd name="connsiteX1" fmla="*/ 259976 w 636484"/>
              <a:gd name="connsiteY1" fmla="*/ 89647 h 90437"/>
              <a:gd name="connsiteX2" fmla="*/ 600635 w 636484"/>
              <a:gd name="connsiteY2" fmla="*/ 44824 h 90437"/>
              <a:gd name="connsiteX3" fmla="*/ 609600 w 636484"/>
              <a:gd name="connsiteY3" fmla="*/ 62753 h 90437"/>
            </a:gdLst>
            <a:ahLst/>
            <a:cxnLst>
              <a:cxn ang="0">
                <a:pos x="connsiteX0" y="connsiteY0"/>
              </a:cxn>
              <a:cxn ang="0">
                <a:pos x="connsiteX1" y="connsiteY1"/>
              </a:cxn>
              <a:cxn ang="0">
                <a:pos x="connsiteX2" y="connsiteY2"/>
              </a:cxn>
              <a:cxn ang="0">
                <a:pos x="connsiteX3" y="connsiteY3"/>
              </a:cxn>
            </a:cxnLst>
            <a:rect l="l" t="t" r="r" b="b"/>
            <a:pathLst>
              <a:path w="636484" h="90437">
                <a:moveTo>
                  <a:pt x="0" y="0"/>
                </a:moveTo>
                <a:cubicBezTo>
                  <a:pt x="79935" y="41088"/>
                  <a:pt x="159870" y="82176"/>
                  <a:pt x="259976" y="89647"/>
                </a:cubicBezTo>
                <a:cubicBezTo>
                  <a:pt x="360082" y="97118"/>
                  <a:pt x="542364" y="49306"/>
                  <a:pt x="600635" y="44824"/>
                </a:cubicBezTo>
                <a:cubicBezTo>
                  <a:pt x="658906" y="40342"/>
                  <a:pt x="634253" y="51547"/>
                  <a:pt x="609600" y="62753"/>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形状 88">
            <a:extLst>
              <a:ext uri="{FF2B5EF4-FFF2-40B4-BE49-F238E27FC236}">
                <a16:creationId xmlns:a16="http://schemas.microsoft.com/office/drawing/2014/main" id="{98CBCD9C-3FE8-4768-BA6D-00722B15526D}"/>
              </a:ext>
            </a:extLst>
          </p:cNvPr>
          <p:cNvSpPr/>
          <p:nvPr/>
        </p:nvSpPr>
        <p:spPr>
          <a:xfrm>
            <a:off x="3495321" y="4912482"/>
            <a:ext cx="310637" cy="67272"/>
          </a:xfrm>
          <a:custGeom>
            <a:avLst/>
            <a:gdLst>
              <a:gd name="connsiteX0" fmla="*/ 0 w 636484"/>
              <a:gd name="connsiteY0" fmla="*/ 0 h 90437"/>
              <a:gd name="connsiteX1" fmla="*/ 259976 w 636484"/>
              <a:gd name="connsiteY1" fmla="*/ 89647 h 90437"/>
              <a:gd name="connsiteX2" fmla="*/ 600635 w 636484"/>
              <a:gd name="connsiteY2" fmla="*/ 44824 h 90437"/>
              <a:gd name="connsiteX3" fmla="*/ 609600 w 636484"/>
              <a:gd name="connsiteY3" fmla="*/ 62753 h 90437"/>
            </a:gdLst>
            <a:ahLst/>
            <a:cxnLst>
              <a:cxn ang="0">
                <a:pos x="connsiteX0" y="connsiteY0"/>
              </a:cxn>
              <a:cxn ang="0">
                <a:pos x="connsiteX1" y="connsiteY1"/>
              </a:cxn>
              <a:cxn ang="0">
                <a:pos x="connsiteX2" y="connsiteY2"/>
              </a:cxn>
              <a:cxn ang="0">
                <a:pos x="connsiteX3" y="connsiteY3"/>
              </a:cxn>
            </a:cxnLst>
            <a:rect l="l" t="t" r="r" b="b"/>
            <a:pathLst>
              <a:path w="636484" h="90437">
                <a:moveTo>
                  <a:pt x="0" y="0"/>
                </a:moveTo>
                <a:cubicBezTo>
                  <a:pt x="79935" y="41088"/>
                  <a:pt x="159870" y="82176"/>
                  <a:pt x="259976" y="89647"/>
                </a:cubicBezTo>
                <a:cubicBezTo>
                  <a:pt x="360082" y="97118"/>
                  <a:pt x="542364" y="49306"/>
                  <a:pt x="600635" y="44824"/>
                </a:cubicBezTo>
                <a:cubicBezTo>
                  <a:pt x="658906" y="40342"/>
                  <a:pt x="634253" y="51547"/>
                  <a:pt x="609600" y="62753"/>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形状 91">
            <a:extLst>
              <a:ext uri="{FF2B5EF4-FFF2-40B4-BE49-F238E27FC236}">
                <a16:creationId xmlns:a16="http://schemas.microsoft.com/office/drawing/2014/main" id="{46933333-D947-1DFF-B321-AA96102FA624}"/>
              </a:ext>
            </a:extLst>
          </p:cNvPr>
          <p:cNvSpPr/>
          <p:nvPr/>
        </p:nvSpPr>
        <p:spPr>
          <a:xfrm>
            <a:off x="1820214" y="5928201"/>
            <a:ext cx="310637" cy="67272"/>
          </a:xfrm>
          <a:custGeom>
            <a:avLst/>
            <a:gdLst>
              <a:gd name="connsiteX0" fmla="*/ 0 w 636484"/>
              <a:gd name="connsiteY0" fmla="*/ 0 h 90437"/>
              <a:gd name="connsiteX1" fmla="*/ 259976 w 636484"/>
              <a:gd name="connsiteY1" fmla="*/ 89647 h 90437"/>
              <a:gd name="connsiteX2" fmla="*/ 600635 w 636484"/>
              <a:gd name="connsiteY2" fmla="*/ 44824 h 90437"/>
              <a:gd name="connsiteX3" fmla="*/ 609600 w 636484"/>
              <a:gd name="connsiteY3" fmla="*/ 62753 h 90437"/>
            </a:gdLst>
            <a:ahLst/>
            <a:cxnLst>
              <a:cxn ang="0">
                <a:pos x="connsiteX0" y="connsiteY0"/>
              </a:cxn>
              <a:cxn ang="0">
                <a:pos x="connsiteX1" y="connsiteY1"/>
              </a:cxn>
              <a:cxn ang="0">
                <a:pos x="connsiteX2" y="connsiteY2"/>
              </a:cxn>
              <a:cxn ang="0">
                <a:pos x="connsiteX3" y="connsiteY3"/>
              </a:cxn>
            </a:cxnLst>
            <a:rect l="l" t="t" r="r" b="b"/>
            <a:pathLst>
              <a:path w="636484" h="90437">
                <a:moveTo>
                  <a:pt x="0" y="0"/>
                </a:moveTo>
                <a:cubicBezTo>
                  <a:pt x="79935" y="41088"/>
                  <a:pt x="159870" y="82176"/>
                  <a:pt x="259976" y="89647"/>
                </a:cubicBezTo>
                <a:cubicBezTo>
                  <a:pt x="360082" y="97118"/>
                  <a:pt x="542364" y="49306"/>
                  <a:pt x="600635" y="44824"/>
                </a:cubicBezTo>
                <a:cubicBezTo>
                  <a:pt x="658906" y="40342"/>
                  <a:pt x="634253" y="51547"/>
                  <a:pt x="609600" y="62753"/>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形状 93">
            <a:extLst>
              <a:ext uri="{FF2B5EF4-FFF2-40B4-BE49-F238E27FC236}">
                <a16:creationId xmlns:a16="http://schemas.microsoft.com/office/drawing/2014/main" id="{5B8C0E1E-F9CC-59B7-A59F-F52D03D7EC33}"/>
              </a:ext>
            </a:extLst>
          </p:cNvPr>
          <p:cNvSpPr/>
          <p:nvPr/>
        </p:nvSpPr>
        <p:spPr>
          <a:xfrm>
            <a:off x="2643751" y="5939253"/>
            <a:ext cx="310637" cy="67272"/>
          </a:xfrm>
          <a:custGeom>
            <a:avLst/>
            <a:gdLst>
              <a:gd name="connsiteX0" fmla="*/ 0 w 636484"/>
              <a:gd name="connsiteY0" fmla="*/ 0 h 90437"/>
              <a:gd name="connsiteX1" fmla="*/ 259976 w 636484"/>
              <a:gd name="connsiteY1" fmla="*/ 89647 h 90437"/>
              <a:gd name="connsiteX2" fmla="*/ 600635 w 636484"/>
              <a:gd name="connsiteY2" fmla="*/ 44824 h 90437"/>
              <a:gd name="connsiteX3" fmla="*/ 609600 w 636484"/>
              <a:gd name="connsiteY3" fmla="*/ 62753 h 90437"/>
            </a:gdLst>
            <a:ahLst/>
            <a:cxnLst>
              <a:cxn ang="0">
                <a:pos x="connsiteX0" y="connsiteY0"/>
              </a:cxn>
              <a:cxn ang="0">
                <a:pos x="connsiteX1" y="connsiteY1"/>
              </a:cxn>
              <a:cxn ang="0">
                <a:pos x="connsiteX2" y="connsiteY2"/>
              </a:cxn>
              <a:cxn ang="0">
                <a:pos x="connsiteX3" y="connsiteY3"/>
              </a:cxn>
            </a:cxnLst>
            <a:rect l="l" t="t" r="r" b="b"/>
            <a:pathLst>
              <a:path w="636484" h="90437">
                <a:moveTo>
                  <a:pt x="0" y="0"/>
                </a:moveTo>
                <a:cubicBezTo>
                  <a:pt x="79935" y="41088"/>
                  <a:pt x="159870" y="82176"/>
                  <a:pt x="259976" y="89647"/>
                </a:cubicBezTo>
                <a:cubicBezTo>
                  <a:pt x="360082" y="97118"/>
                  <a:pt x="542364" y="49306"/>
                  <a:pt x="600635" y="44824"/>
                </a:cubicBezTo>
                <a:cubicBezTo>
                  <a:pt x="658906" y="40342"/>
                  <a:pt x="634253" y="51547"/>
                  <a:pt x="609600" y="62753"/>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标题 1">
            <a:extLst>
              <a:ext uri="{FF2B5EF4-FFF2-40B4-BE49-F238E27FC236}">
                <a16:creationId xmlns:a16="http://schemas.microsoft.com/office/drawing/2014/main" id="{A2B4B39E-D53C-E735-FE6B-3F67EEA0E9CC}"/>
              </a:ext>
            </a:extLst>
          </p:cNvPr>
          <p:cNvSpPr txBox="1">
            <a:spLocks/>
          </p:cNvSpPr>
          <p:nvPr/>
        </p:nvSpPr>
        <p:spPr>
          <a:xfrm>
            <a:off x="1739537" y="4416419"/>
            <a:ext cx="10795907" cy="4833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latin typeface="Calibri"/>
                <a:ea typeface="宋体"/>
                <a:cs typeface="Calibri"/>
              </a:rPr>
              <a:t>wavelength usage</a:t>
            </a:r>
            <a:br>
              <a:rPr lang="zh-CN" sz="3200" dirty="0">
                <a:latin typeface="Calibri"/>
                <a:ea typeface="宋体"/>
              </a:rPr>
            </a:br>
            <a:br>
              <a:rPr lang="en-US" altLang="zh-CN" sz="3200" dirty="0">
                <a:latin typeface="Calibri"/>
                <a:ea typeface="宋体"/>
                <a:cs typeface="Calibri"/>
              </a:rPr>
            </a:br>
            <a:endParaRPr lang="zh-CN" sz="3200" dirty="0">
              <a:latin typeface="Calibri"/>
              <a:ea typeface="宋体"/>
              <a:cs typeface="Calibri"/>
            </a:endParaRPr>
          </a:p>
        </p:txBody>
      </p:sp>
      <p:sp>
        <p:nvSpPr>
          <p:cNvPr id="97" name="标题 1">
            <a:extLst>
              <a:ext uri="{FF2B5EF4-FFF2-40B4-BE49-F238E27FC236}">
                <a16:creationId xmlns:a16="http://schemas.microsoft.com/office/drawing/2014/main" id="{47F27A35-A569-9295-D0E5-7EF9E5645A3E}"/>
              </a:ext>
            </a:extLst>
          </p:cNvPr>
          <p:cNvSpPr txBox="1">
            <a:spLocks/>
          </p:cNvSpPr>
          <p:nvPr/>
        </p:nvSpPr>
        <p:spPr>
          <a:xfrm>
            <a:off x="1912742" y="6492875"/>
            <a:ext cx="10795907" cy="12501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latin typeface="Calibri"/>
                <a:ea typeface="宋体"/>
                <a:cs typeface="Calibri"/>
              </a:rPr>
              <a:t>candidate path</a:t>
            </a:r>
            <a:br>
              <a:rPr lang="zh-CN" sz="3200" dirty="0">
                <a:latin typeface="Calibri"/>
                <a:ea typeface="宋体"/>
              </a:rPr>
            </a:br>
            <a:br>
              <a:rPr lang="en-US" altLang="zh-CN" sz="3200" dirty="0">
                <a:latin typeface="Calibri"/>
                <a:ea typeface="宋体"/>
                <a:cs typeface="Calibri"/>
              </a:rPr>
            </a:br>
            <a:endParaRPr lang="zh-CN" sz="3200" dirty="0">
              <a:latin typeface="Calibri"/>
              <a:ea typeface="宋体"/>
              <a:cs typeface="Calibri"/>
            </a:endParaRPr>
          </a:p>
        </p:txBody>
      </p:sp>
      <p:pic>
        <p:nvPicPr>
          <p:cNvPr id="98" name="Graphic 68" descr="Badge 1 with solid fill">
            <a:extLst>
              <a:ext uri="{FF2B5EF4-FFF2-40B4-BE49-F238E27FC236}">
                <a16:creationId xmlns:a16="http://schemas.microsoft.com/office/drawing/2014/main" id="{65CB05EE-F392-D877-E22E-C79F0B5DCFF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282337" y="4013807"/>
            <a:ext cx="457200" cy="457200"/>
          </a:xfrm>
          <a:prstGeom prst="rect">
            <a:avLst/>
          </a:prstGeom>
        </p:spPr>
      </p:pic>
      <p:pic>
        <p:nvPicPr>
          <p:cNvPr id="99" name="Graphic 66" descr="Badge with solid fill">
            <a:extLst>
              <a:ext uri="{FF2B5EF4-FFF2-40B4-BE49-F238E27FC236}">
                <a16:creationId xmlns:a16="http://schemas.microsoft.com/office/drawing/2014/main" id="{F3FF43D2-D476-95D2-ADE2-86249C63D77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282337" y="6396252"/>
            <a:ext cx="457200" cy="457200"/>
          </a:xfrm>
          <a:prstGeom prst="rect">
            <a:avLst/>
          </a:prstGeom>
        </p:spPr>
      </p:pic>
      <p:sp>
        <p:nvSpPr>
          <p:cNvPr id="100" name="文本框 99">
            <a:extLst>
              <a:ext uri="{FF2B5EF4-FFF2-40B4-BE49-F238E27FC236}">
                <a16:creationId xmlns:a16="http://schemas.microsoft.com/office/drawing/2014/main" id="{F5922D74-D1D9-CF67-1B8F-209FD8463838}"/>
              </a:ext>
            </a:extLst>
          </p:cNvPr>
          <p:cNvSpPr txBox="1"/>
          <p:nvPr/>
        </p:nvSpPr>
        <p:spPr>
          <a:xfrm>
            <a:off x="5293017" y="3884700"/>
            <a:ext cx="1625176" cy="461665"/>
          </a:xfrm>
          <a:prstGeom prst="rect">
            <a:avLst/>
          </a:prstGeom>
          <a:noFill/>
        </p:spPr>
        <p:txBody>
          <a:bodyPr wrap="square">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path agent</a:t>
            </a:r>
            <a:endParaRPr lang="zh-CN" altLang="en-US" sz="2400" dirty="0">
              <a:latin typeface="Calibri" panose="020F0502020204030204" pitchFamily="34" charset="0"/>
              <a:cs typeface="Calibri" panose="020F0502020204030204" pitchFamily="34" charset="0"/>
            </a:endParaRPr>
          </a:p>
        </p:txBody>
      </p:sp>
      <p:sp>
        <p:nvSpPr>
          <p:cNvPr id="101" name="椭圆 100">
            <a:extLst>
              <a:ext uri="{FF2B5EF4-FFF2-40B4-BE49-F238E27FC236}">
                <a16:creationId xmlns:a16="http://schemas.microsoft.com/office/drawing/2014/main" id="{694CAF1D-54C5-7BE7-1A4E-D728E4C69335}"/>
              </a:ext>
            </a:extLst>
          </p:cNvPr>
          <p:cNvSpPr/>
          <p:nvPr/>
        </p:nvSpPr>
        <p:spPr>
          <a:xfrm flipH="1">
            <a:off x="5420245" y="2634666"/>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ED555371-861C-801E-261A-96083EA09B58}"/>
              </a:ext>
            </a:extLst>
          </p:cNvPr>
          <p:cNvSpPr/>
          <p:nvPr/>
        </p:nvSpPr>
        <p:spPr>
          <a:xfrm flipH="1">
            <a:off x="5420239" y="2976351"/>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C16D26FA-35C6-4C52-C16C-4B3FB473C075}"/>
              </a:ext>
            </a:extLst>
          </p:cNvPr>
          <p:cNvSpPr/>
          <p:nvPr/>
        </p:nvSpPr>
        <p:spPr>
          <a:xfrm flipH="1">
            <a:off x="5426513" y="3328807"/>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20927227-8411-FF97-821E-647CECDC6991}"/>
              </a:ext>
            </a:extLst>
          </p:cNvPr>
          <p:cNvSpPr/>
          <p:nvPr/>
        </p:nvSpPr>
        <p:spPr>
          <a:xfrm flipH="1">
            <a:off x="5436745" y="3686880"/>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39BCE1F3-5CC2-D8C1-07F8-27AA9B0CA6E1}"/>
              </a:ext>
            </a:extLst>
          </p:cNvPr>
          <p:cNvSpPr/>
          <p:nvPr/>
        </p:nvSpPr>
        <p:spPr>
          <a:xfrm flipH="1">
            <a:off x="5908066" y="2634020"/>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94E7BA43-E043-7BBE-5B00-539E4FEF1676}"/>
              </a:ext>
            </a:extLst>
          </p:cNvPr>
          <p:cNvSpPr/>
          <p:nvPr/>
        </p:nvSpPr>
        <p:spPr>
          <a:xfrm flipH="1">
            <a:off x="5900819" y="3007286"/>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AB033275-53E7-7DEA-155B-9A2E5A765606}"/>
              </a:ext>
            </a:extLst>
          </p:cNvPr>
          <p:cNvSpPr/>
          <p:nvPr/>
        </p:nvSpPr>
        <p:spPr>
          <a:xfrm flipH="1">
            <a:off x="5921932" y="3338286"/>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96072B8F-E108-FD37-CDA5-3B83D35F6C5E}"/>
              </a:ext>
            </a:extLst>
          </p:cNvPr>
          <p:cNvSpPr/>
          <p:nvPr/>
        </p:nvSpPr>
        <p:spPr>
          <a:xfrm flipH="1">
            <a:off x="5916620" y="3675851"/>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9C9C0F8F-4353-80E3-90A1-DFA3834A5255}"/>
              </a:ext>
            </a:extLst>
          </p:cNvPr>
          <p:cNvSpPr/>
          <p:nvPr/>
        </p:nvSpPr>
        <p:spPr>
          <a:xfrm flipH="1">
            <a:off x="6377035" y="2840345"/>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a:extLst>
              <a:ext uri="{FF2B5EF4-FFF2-40B4-BE49-F238E27FC236}">
                <a16:creationId xmlns:a16="http://schemas.microsoft.com/office/drawing/2014/main" id="{EF324232-AE92-FA21-A055-4B887C723DD7}"/>
              </a:ext>
            </a:extLst>
          </p:cNvPr>
          <p:cNvSpPr/>
          <p:nvPr/>
        </p:nvSpPr>
        <p:spPr>
          <a:xfrm flipH="1">
            <a:off x="6392725" y="3182714"/>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a:extLst>
              <a:ext uri="{FF2B5EF4-FFF2-40B4-BE49-F238E27FC236}">
                <a16:creationId xmlns:a16="http://schemas.microsoft.com/office/drawing/2014/main" id="{E53F232B-0307-28D6-367B-F6982DDC7F01}"/>
              </a:ext>
            </a:extLst>
          </p:cNvPr>
          <p:cNvSpPr/>
          <p:nvPr/>
        </p:nvSpPr>
        <p:spPr>
          <a:xfrm flipH="1">
            <a:off x="6378859" y="3496518"/>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连接符 111">
            <a:extLst>
              <a:ext uri="{FF2B5EF4-FFF2-40B4-BE49-F238E27FC236}">
                <a16:creationId xmlns:a16="http://schemas.microsoft.com/office/drawing/2014/main" id="{6D17F92F-564E-DFD1-1C68-5433AFF178B0}"/>
              </a:ext>
            </a:extLst>
          </p:cNvPr>
          <p:cNvCxnSpPr>
            <a:stCxn id="101" idx="6"/>
            <a:endCxn id="105" idx="2"/>
          </p:cNvCxnSpPr>
          <p:nvPr/>
        </p:nvCxnSpPr>
        <p:spPr>
          <a:xfrm flipV="1">
            <a:off x="5420245" y="2696903"/>
            <a:ext cx="587596" cy="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7DA44198-EAD1-70C3-9089-A75394BB6A28}"/>
              </a:ext>
            </a:extLst>
          </p:cNvPr>
          <p:cNvCxnSpPr>
            <a:stCxn id="101" idx="6"/>
            <a:endCxn id="106" idx="2"/>
          </p:cNvCxnSpPr>
          <p:nvPr/>
        </p:nvCxnSpPr>
        <p:spPr>
          <a:xfrm>
            <a:off x="5420245" y="2697549"/>
            <a:ext cx="580349" cy="372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8B57E1B7-015A-86D7-71E5-89E7679520B3}"/>
              </a:ext>
            </a:extLst>
          </p:cNvPr>
          <p:cNvCxnSpPr>
            <a:stCxn id="101" idx="6"/>
            <a:endCxn id="107" idx="2"/>
          </p:cNvCxnSpPr>
          <p:nvPr/>
        </p:nvCxnSpPr>
        <p:spPr>
          <a:xfrm>
            <a:off x="5420245" y="2697549"/>
            <a:ext cx="601462" cy="703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AE6A7BC6-CFC3-117D-9B96-4029D07607A5}"/>
              </a:ext>
            </a:extLst>
          </p:cNvPr>
          <p:cNvCxnSpPr>
            <a:stCxn id="101" idx="6"/>
            <a:endCxn id="108" idx="2"/>
          </p:cNvCxnSpPr>
          <p:nvPr/>
        </p:nvCxnSpPr>
        <p:spPr>
          <a:xfrm>
            <a:off x="5420245" y="2697549"/>
            <a:ext cx="596150" cy="1041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67C74E7A-8D5A-CB4D-2981-C0EAFFC786BD}"/>
              </a:ext>
            </a:extLst>
          </p:cNvPr>
          <p:cNvCxnSpPr>
            <a:stCxn id="102" idx="6"/>
            <a:endCxn id="105" idx="2"/>
          </p:cNvCxnSpPr>
          <p:nvPr/>
        </p:nvCxnSpPr>
        <p:spPr>
          <a:xfrm flipV="1">
            <a:off x="5420239" y="2696903"/>
            <a:ext cx="587602" cy="342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1D6B8D30-7F13-7BD5-E090-43075B7293C2}"/>
              </a:ext>
            </a:extLst>
          </p:cNvPr>
          <p:cNvCxnSpPr>
            <a:stCxn id="102" idx="6"/>
            <a:endCxn id="106" idx="2"/>
          </p:cNvCxnSpPr>
          <p:nvPr/>
        </p:nvCxnSpPr>
        <p:spPr>
          <a:xfrm>
            <a:off x="5420239" y="3039234"/>
            <a:ext cx="580355" cy="30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9B38CEBF-B37E-DAC1-21CE-3332C1BAE0D3}"/>
              </a:ext>
            </a:extLst>
          </p:cNvPr>
          <p:cNvCxnSpPr>
            <a:stCxn id="102" idx="6"/>
            <a:endCxn id="107" idx="2"/>
          </p:cNvCxnSpPr>
          <p:nvPr/>
        </p:nvCxnSpPr>
        <p:spPr>
          <a:xfrm>
            <a:off x="5420239" y="3039234"/>
            <a:ext cx="601468" cy="361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8547DBB8-A19A-DF07-5177-08FB713FCC92}"/>
              </a:ext>
            </a:extLst>
          </p:cNvPr>
          <p:cNvCxnSpPr>
            <a:stCxn id="102" idx="6"/>
            <a:endCxn id="108" idx="2"/>
          </p:cNvCxnSpPr>
          <p:nvPr/>
        </p:nvCxnSpPr>
        <p:spPr>
          <a:xfrm>
            <a:off x="5420239" y="3039234"/>
            <a:ext cx="596156" cy="69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31122C80-06AA-C9C4-5EB9-3D635C9CA59B}"/>
              </a:ext>
            </a:extLst>
          </p:cNvPr>
          <p:cNvCxnSpPr>
            <a:stCxn id="103" idx="5"/>
            <a:endCxn id="105" idx="2"/>
          </p:cNvCxnSpPr>
          <p:nvPr/>
        </p:nvCxnSpPr>
        <p:spPr>
          <a:xfrm flipV="1">
            <a:off x="5441125" y="2696903"/>
            <a:ext cx="566716" cy="739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A6EAD2A2-2DBB-5A31-B770-FF7349E5383C}"/>
              </a:ext>
            </a:extLst>
          </p:cNvPr>
          <p:cNvCxnSpPr>
            <a:stCxn id="103" idx="6"/>
            <a:endCxn id="106" idx="2"/>
          </p:cNvCxnSpPr>
          <p:nvPr/>
        </p:nvCxnSpPr>
        <p:spPr>
          <a:xfrm flipV="1">
            <a:off x="5426513" y="3070169"/>
            <a:ext cx="574081" cy="321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182B0BD0-9BAB-E40D-210E-A744BA57F1E4}"/>
              </a:ext>
            </a:extLst>
          </p:cNvPr>
          <p:cNvCxnSpPr>
            <a:stCxn id="103" idx="6"/>
            <a:endCxn id="107" idx="2"/>
          </p:cNvCxnSpPr>
          <p:nvPr/>
        </p:nvCxnSpPr>
        <p:spPr>
          <a:xfrm>
            <a:off x="5426513" y="3391690"/>
            <a:ext cx="595194" cy="9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18C8FF64-6096-E3BC-CE6F-85AF13C6D68D}"/>
              </a:ext>
            </a:extLst>
          </p:cNvPr>
          <p:cNvCxnSpPr>
            <a:stCxn id="103" idx="6"/>
            <a:endCxn id="108" idx="2"/>
          </p:cNvCxnSpPr>
          <p:nvPr/>
        </p:nvCxnSpPr>
        <p:spPr>
          <a:xfrm>
            <a:off x="5426513" y="3391690"/>
            <a:ext cx="589882" cy="347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CF3545F4-61E7-B40C-C15F-80BA64A26A50}"/>
              </a:ext>
            </a:extLst>
          </p:cNvPr>
          <p:cNvCxnSpPr>
            <a:stCxn id="104" idx="6"/>
            <a:endCxn id="105" idx="2"/>
          </p:cNvCxnSpPr>
          <p:nvPr/>
        </p:nvCxnSpPr>
        <p:spPr>
          <a:xfrm flipV="1">
            <a:off x="5436745" y="2696903"/>
            <a:ext cx="571096" cy="105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AA9FBDC8-883E-0EE8-B27B-17942877C1AD}"/>
              </a:ext>
            </a:extLst>
          </p:cNvPr>
          <p:cNvCxnSpPr>
            <a:stCxn id="104" idx="6"/>
            <a:endCxn id="106" idx="2"/>
          </p:cNvCxnSpPr>
          <p:nvPr/>
        </p:nvCxnSpPr>
        <p:spPr>
          <a:xfrm flipV="1">
            <a:off x="5436745" y="3070169"/>
            <a:ext cx="563849" cy="679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3F5EC57A-3676-C31B-E09A-DE68CD2B625B}"/>
              </a:ext>
            </a:extLst>
          </p:cNvPr>
          <p:cNvCxnSpPr>
            <a:stCxn id="104" idx="6"/>
            <a:endCxn id="107" idx="2"/>
          </p:cNvCxnSpPr>
          <p:nvPr/>
        </p:nvCxnSpPr>
        <p:spPr>
          <a:xfrm flipV="1">
            <a:off x="5436745" y="3401169"/>
            <a:ext cx="584962" cy="348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379FE8BC-E616-E66C-9F4C-F4DF57EDE2B0}"/>
              </a:ext>
            </a:extLst>
          </p:cNvPr>
          <p:cNvCxnSpPr>
            <a:stCxn id="104" idx="6"/>
            <a:endCxn id="108" idx="2"/>
          </p:cNvCxnSpPr>
          <p:nvPr/>
        </p:nvCxnSpPr>
        <p:spPr>
          <a:xfrm flipV="1">
            <a:off x="5436745" y="3738734"/>
            <a:ext cx="579650" cy="11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3207D22D-D6CE-5868-3B26-AE705935FBE6}"/>
              </a:ext>
            </a:extLst>
          </p:cNvPr>
          <p:cNvCxnSpPr>
            <a:stCxn id="105" idx="6"/>
            <a:endCxn id="109" idx="2"/>
          </p:cNvCxnSpPr>
          <p:nvPr/>
        </p:nvCxnSpPr>
        <p:spPr>
          <a:xfrm>
            <a:off x="5908066" y="2696903"/>
            <a:ext cx="568744" cy="206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a16="http://schemas.microsoft.com/office/drawing/2014/main" id="{74F8209B-BA8D-56E4-66D5-8E23D1D7AA8D}"/>
              </a:ext>
            </a:extLst>
          </p:cNvPr>
          <p:cNvCxnSpPr>
            <a:stCxn id="105" idx="6"/>
            <a:endCxn id="110" idx="2"/>
          </p:cNvCxnSpPr>
          <p:nvPr/>
        </p:nvCxnSpPr>
        <p:spPr>
          <a:xfrm>
            <a:off x="5908066" y="2696903"/>
            <a:ext cx="584434" cy="548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B4C591ED-E135-ECAD-7336-0405EE760B09}"/>
              </a:ext>
            </a:extLst>
          </p:cNvPr>
          <p:cNvCxnSpPr>
            <a:cxnSpLocks/>
            <a:stCxn id="105" idx="6"/>
            <a:endCxn id="111" idx="2"/>
          </p:cNvCxnSpPr>
          <p:nvPr/>
        </p:nvCxnSpPr>
        <p:spPr>
          <a:xfrm>
            <a:off x="5908066" y="2696903"/>
            <a:ext cx="570568" cy="862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id="{365878BB-48C7-87ED-1D70-8443BBEB181C}"/>
              </a:ext>
            </a:extLst>
          </p:cNvPr>
          <p:cNvCxnSpPr>
            <a:stCxn id="106" idx="6"/>
            <a:endCxn id="109" idx="2"/>
          </p:cNvCxnSpPr>
          <p:nvPr/>
        </p:nvCxnSpPr>
        <p:spPr>
          <a:xfrm flipV="1">
            <a:off x="5900819" y="2903228"/>
            <a:ext cx="575991" cy="166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2D53319B-41F2-4D51-AF32-0B5339EF28DA}"/>
              </a:ext>
            </a:extLst>
          </p:cNvPr>
          <p:cNvCxnSpPr>
            <a:stCxn id="106" idx="6"/>
            <a:endCxn id="110" idx="2"/>
          </p:cNvCxnSpPr>
          <p:nvPr/>
        </p:nvCxnSpPr>
        <p:spPr>
          <a:xfrm>
            <a:off x="5900819" y="3070169"/>
            <a:ext cx="591681" cy="175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F7E70A25-EE53-F93C-5438-B0B0C8D02DA6}"/>
              </a:ext>
            </a:extLst>
          </p:cNvPr>
          <p:cNvCxnSpPr>
            <a:stCxn id="106" idx="6"/>
            <a:endCxn id="111" idx="2"/>
          </p:cNvCxnSpPr>
          <p:nvPr/>
        </p:nvCxnSpPr>
        <p:spPr>
          <a:xfrm>
            <a:off x="5900819" y="3070169"/>
            <a:ext cx="577815" cy="489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B051D226-0898-9BEF-E342-BCD265DA91EB}"/>
              </a:ext>
            </a:extLst>
          </p:cNvPr>
          <p:cNvCxnSpPr>
            <a:stCxn id="107" idx="6"/>
            <a:endCxn id="109" idx="2"/>
          </p:cNvCxnSpPr>
          <p:nvPr/>
        </p:nvCxnSpPr>
        <p:spPr>
          <a:xfrm flipV="1">
            <a:off x="5921932" y="2903228"/>
            <a:ext cx="554878" cy="497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1B5610F5-5583-3B19-5D58-63E018FEC982}"/>
              </a:ext>
            </a:extLst>
          </p:cNvPr>
          <p:cNvCxnSpPr>
            <a:stCxn id="107" idx="6"/>
            <a:endCxn id="110" idx="2"/>
          </p:cNvCxnSpPr>
          <p:nvPr/>
        </p:nvCxnSpPr>
        <p:spPr>
          <a:xfrm flipV="1">
            <a:off x="5921932" y="3245597"/>
            <a:ext cx="570568" cy="155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B1B0C809-B216-0BE7-3585-DADA31F5E5F6}"/>
              </a:ext>
            </a:extLst>
          </p:cNvPr>
          <p:cNvCxnSpPr>
            <a:stCxn id="107" idx="5"/>
            <a:endCxn id="111" idx="2"/>
          </p:cNvCxnSpPr>
          <p:nvPr/>
        </p:nvCxnSpPr>
        <p:spPr>
          <a:xfrm>
            <a:off x="5936544" y="3445633"/>
            <a:ext cx="542090" cy="113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8D835303-1444-9139-3888-4A1B2C4AAE45}"/>
              </a:ext>
            </a:extLst>
          </p:cNvPr>
          <p:cNvCxnSpPr>
            <a:stCxn id="108" idx="6"/>
            <a:endCxn id="109" idx="2"/>
          </p:cNvCxnSpPr>
          <p:nvPr/>
        </p:nvCxnSpPr>
        <p:spPr>
          <a:xfrm flipV="1">
            <a:off x="5916620" y="2903228"/>
            <a:ext cx="560190" cy="835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id="{2D3ECEE2-02E2-D785-1483-2BF63E976C55}"/>
              </a:ext>
            </a:extLst>
          </p:cNvPr>
          <p:cNvCxnSpPr>
            <a:stCxn id="108" idx="6"/>
            <a:endCxn id="110" idx="2"/>
          </p:cNvCxnSpPr>
          <p:nvPr/>
        </p:nvCxnSpPr>
        <p:spPr>
          <a:xfrm flipV="1">
            <a:off x="5916620" y="3245597"/>
            <a:ext cx="575880" cy="493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id="{32CA7AFE-293B-219E-9DC3-5A9BD7EFEA9B}"/>
              </a:ext>
            </a:extLst>
          </p:cNvPr>
          <p:cNvCxnSpPr>
            <a:stCxn id="108" idx="6"/>
            <a:endCxn id="111" idx="2"/>
          </p:cNvCxnSpPr>
          <p:nvPr/>
        </p:nvCxnSpPr>
        <p:spPr>
          <a:xfrm flipV="1">
            <a:off x="5916620" y="3559401"/>
            <a:ext cx="562014" cy="179333"/>
          </a:xfrm>
          <a:prstGeom prst="line">
            <a:avLst/>
          </a:prstGeom>
        </p:spPr>
        <p:style>
          <a:lnRef idx="1">
            <a:schemeClr val="accent1"/>
          </a:lnRef>
          <a:fillRef idx="0">
            <a:schemeClr val="accent1"/>
          </a:fillRef>
          <a:effectRef idx="0">
            <a:schemeClr val="accent1"/>
          </a:effectRef>
          <a:fontRef idx="minor">
            <a:schemeClr val="tx1"/>
          </a:fontRef>
        </p:style>
      </p:cxnSp>
      <p:sp>
        <p:nvSpPr>
          <p:cNvPr id="140" name="Arrow: Right 210">
            <a:extLst>
              <a:ext uri="{FF2B5EF4-FFF2-40B4-BE49-F238E27FC236}">
                <a16:creationId xmlns:a16="http://schemas.microsoft.com/office/drawing/2014/main" id="{62F05350-4A07-7C88-8D6E-863371BB56F2}"/>
              </a:ext>
            </a:extLst>
          </p:cNvPr>
          <p:cNvSpPr/>
          <p:nvPr/>
        </p:nvSpPr>
        <p:spPr>
          <a:xfrm>
            <a:off x="4543671" y="3963494"/>
            <a:ext cx="608839" cy="331031"/>
          </a:xfrm>
          <a:prstGeom prst="rightArrow">
            <a:avLst/>
          </a:prstGeom>
          <a:solidFill>
            <a:srgbClr val="DAE3F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41" name="Arrow: Right 210">
            <a:extLst>
              <a:ext uri="{FF2B5EF4-FFF2-40B4-BE49-F238E27FC236}">
                <a16:creationId xmlns:a16="http://schemas.microsoft.com/office/drawing/2014/main" id="{DDC2C1AB-D616-0D22-89B5-76CCE7EFEFA9}"/>
              </a:ext>
            </a:extLst>
          </p:cNvPr>
          <p:cNvSpPr/>
          <p:nvPr/>
        </p:nvSpPr>
        <p:spPr>
          <a:xfrm>
            <a:off x="7006275" y="4349224"/>
            <a:ext cx="608839" cy="331031"/>
          </a:xfrm>
          <a:prstGeom prst="rightArrow">
            <a:avLst/>
          </a:prstGeom>
          <a:solidFill>
            <a:srgbClr val="DAE3F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42" name="文本框 141">
            <a:extLst>
              <a:ext uri="{FF2B5EF4-FFF2-40B4-BE49-F238E27FC236}">
                <a16:creationId xmlns:a16="http://schemas.microsoft.com/office/drawing/2014/main" id="{83027528-6893-7B2F-19E2-22E69889930B}"/>
              </a:ext>
            </a:extLst>
          </p:cNvPr>
          <p:cNvSpPr txBox="1"/>
          <p:nvPr/>
        </p:nvSpPr>
        <p:spPr>
          <a:xfrm>
            <a:off x="5151818" y="5893663"/>
            <a:ext cx="1688453" cy="830997"/>
          </a:xfrm>
          <a:prstGeom prst="rect">
            <a:avLst/>
          </a:prstGeom>
          <a:noFill/>
        </p:spPr>
        <p:txBody>
          <a:bodyPr wrap="square">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wavelength agent</a:t>
            </a:r>
            <a:endParaRPr lang="zh-CN" altLang="en-US" sz="2400" dirty="0">
              <a:latin typeface="Calibri" panose="020F0502020204030204" pitchFamily="34" charset="0"/>
              <a:cs typeface="Calibri" panose="020F0502020204030204" pitchFamily="34" charset="0"/>
            </a:endParaRPr>
          </a:p>
        </p:txBody>
      </p:sp>
      <p:sp>
        <p:nvSpPr>
          <p:cNvPr id="143" name="椭圆 142">
            <a:extLst>
              <a:ext uri="{FF2B5EF4-FFF2-40B4-BE49-F238E27FC236}">
                <a16:creationId xmlns:a16="http://schemas.microsoft.com/office/drawing/2014/main" id="{4967CA32-A475-6274-ED4C-879D213143D3}"/>
              </a:ext>
            </a:extLst>
          </p:cNvPr>
          <p:cNvSpPr/>
          <p:nvPr/>
        </p:nvSpPr>
        <p:spPr>
          <a:xfrm flipH="1">
            <a:off x="5465584" y="4562424"/>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a:extLst>
              <a:ext uri="{FF2B5EF4-FFF2-40B4-BE49-F238E27FC236}">
                <a16:creationId xmlns:a16="http://schemas.microsoft.com/office/drawing/2014/main" id="{87370073-9CD9-778D-FB71-AFF97B73AEC3}"/>
              </a:ext>
            </a:extLst>
          </p:cNvPr>
          <p:cNvSpPr/>
          <p:nvPr/>
        </p:nvSpPr>
        <p:spPr>
          <a:xfrm flipH="1">
            <a:off x="5465578" y="4904109"/>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a:extLst>
              <a:ext uri="{FF2B5EF4-FFF2-40B4-BE49-F238E27FC236}">
                <a16:creationId xmlns:a16="http://schemas.microsoft.com/office/drawing/2014/main" id="{727B25AB-E74D-B6F3-127B-04C8AD7E8561}"/>
              </a:ext>
            </a:extLst>
          </p:cNvPr>
          <p:cNvSpPr/>
          <p:nvPr/>
        </p:nvSpPr>
        <p:spPr>
          <a:xfrm flipH="1">
            <a:off x="5471852" y="5256565"/>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6C50F93C-2A85-5017-706C-7D997FFEB4B7}"/>
              </a:ext>
            </a:extLst>
          </p:cNvPr>
          <p:cNvSpPr/>
          <p:nvPr/>
        </p:nvSpPr>
        <p:spPr>
          <a:xfrm flipH="1">
            <a:off x="5482084" y="5614638"/>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5BF0FE82-EC55-FBE4-DFB7-2B10083D0302}"/>
              </a:ext>
            </a:extLst>
          </p:cNvPr>
          <p:cNvSpPr/>
          <p:nvPr/>
        </p:nvSpPr>
        <p:spPr>
          <a:xfrm flipH="1">
            <a:off x="5953405" y="4561778"/>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2B27BF31-1D56-41D3-FCB4-6F6F8837D65F}"/>
              </a:ext>
            </a:extLst>
          </p:cNvPr>
          <p:cNvSpPr/>
          <p:nvPr/>
        </p:nvSpPr>
        <p:spPr>
          <a:xfrm flipH="1">
            <a:off x="5946158" y="4935044"/>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F71A6A82-4608-453D-0D0A-0DC54AB27E51}"/>
              </a:ext>
            </a:extLst>
          </p:cNvPr>
          <p:cNvSpPr/>
          <p:nvPr/>
        </p:nvSpPr>
        <p:spPr>
          <a:xfrm flipH="1">
            <a:off x="5967271" y="5266044"/>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0401B22A-ED2E-2EA9-90A2-B9F5131564A2}"/>
              </a:ext>
            </a:extLst>
          </p:cNvPr>
          <p:cNvSpPr/>
          <p:nvPr/>
        </p:nvSpPr>
        <p:spPr>
          <a:xfrm flipH="1">
            <a:off x="5961959" y="5603609"/>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AE46131F-446A-5EE1-9CEA-FA490A19D109}"/>
              </a:ext>
            </a:extLst>
          </p:cNvPr>
          <p:cNvSpPr/>
          <p:nvPr/>
        </p:nvSpPr>
        <p:spPr>
          <a:xfrm flipH="1">
            <a:off x="6422374" y="4768103"/>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6A104DBE-72D5-2BA5-912E-0BD2F1AF70DC}"/>
              </a:ext>
            </a:extLst>
          </p:cNvPr>
          <p:cNvSpPr/>
          <p:nvPr/>
        </p:nvSpPr>
        <p:spPr>
          <a:xfrm flipH="1">
            <a:off x="6438064" y="5110472"/>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A9975A54-5853-DF28-D974-BDAE84E2E81D}"/>
              </a:ext>
            </a:extLst>
          </p:cNvPr>
          <p:cNvSpPr/>
          <p:nvPr/>
        </p:nvSpPr>
        <p:spPr>
          <a:xfrm flipH="1">
            <a:off x="6424198" y="5424276"/>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4" name="直接连接符 153">
            <a:extLst>
              <a:ext uri="{FF2B5EF4-FFF2-40B4-BE49-F238E27FC236}">
                <a16:creationId xmlns:a16="http://schemas.microsoft.com/office/drawing/2014/main" id="{C0E3E05D-FE25-598E-FA67-C420D4C4D066}"/>
              </a:ext>
            </a:extLst>
          </p:cNvPr>
          <p:cNvCxnSpPr>
            <a:stCxn id="143" idx="6"/>
            <a:endCxn id="147" idx="2"/>
          </p:cNvCxnSpPr>
          <p:nvPr/>
        </p:nvCxnSpPr>
        <p:spPr>
          <a:xfrm flipV="1">
            <a:off x="5465584" y="4624661"/>
            <a:ext cx="587596" cy="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74DE3379-7332-A4A6-19FD-10171189AF42}"/>
              </a:ext>
            </a:extLst>
          </p:cNvPr>
          <p:cNvCxnSpPr>
            <a:stCxn id="143" idx="6"/>
            <a:endCxn id="148" idx="2"/>
          </p:cNvCxnSpPr>
          <p:nvPr/>
        </p:nvCxnSpPr>
        <p:spPr>
          <a:xfrm>
            <a:off x="5465584" y="4625307"/>
            <a:ext cx="580349" cy="372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id="{53BB9166-1854-5A37-2747-2C17E9376686}"/>
              </a:ext>
            </a:extLst>
          </p:cNvPr>
          <p:cNvCxnSpPr>
            <a:stCxn id="143" idx="6"/>
            <a:endCxn id="149" idx="2"/>
          </p:cNvCxnSpPr>
          <p:nvPr/>
        </p:nvCxnSpPr>
        <p:spPr>
          <a:xfrm>
            <a:off x="5465584" y="4625307"/>
            <a:ext cx="601462" cy="703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直接连接符 156">
            <a:extLst>
              <a:ext uri="{FF2B5EF4-FFF2-40B4-BE49-F238E27FC236}">
                <a16:creationId xmlns:a16="http://schemas.microsoft.com/office/drawing/2014/main" id="{1B3504DC-F22E-9431-C8A4-7F4779C226E3}"/>
              </a:ext>
            </a:extLst>
          </p:cNvPr>
          <p:cNvCxnSpPr>
            <a:stCxn id="143" idx="6"/>
            <a:endCxn id="150" idx="2"/>
          </p:cNvCxnSpPr>
          <p:nvPr/>
        </p:nvCxnSpPr>
        <p:spPr>
          <a:xfrm>
            <a:off x="5465584" y="4625307"/>
            <a:ext cx="596150" cy="1041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直接连接符 157">
            <a:extLst>
              <a:ext uri="{FF2B5EF4-FFF2-40B4-BE49-F238E27FC236}">
                <a16:creationId xmlns:a16="http://schemas.microsoft.com/office/drawing/2014/main" id="{4F0F0C55-909F-B90E-7DE3-935BA470A6EF}"/>
              </a:ext>
            </a:extLst>
          </p:cNvPr>
          <p:cNvCxnSpPr>
            <a:stCxn id="144" idx="6"/>
            <a:endCxn id="147" idx="2"/>
          </p:cNvCxnSpPr>
          <p:nvPr/>
        </p:nvCxnSpPr>
        <p:spPr>
          <a:xfrm flipV="1">
            <a:off x="5465578" y="4624661"/>
            <a:ext cx="587602" cy="342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直接连接符 158">
            <a:extLst>
              <a:ext uri="{FF2B5EF4-FFF2-40B4-BE49-F238E27FC236}">
                <a16:creationId xmlns:a16="http://schemas.microsoft.com/office/drawing/2014/main" id="{4B35C82C-012E-D357-BD69-1E9E72198A20}"/>
              </a:ext>
            </a:extLst>
          </p:cNvPr>
          <p:cNvCxnSpPr>
            <a:stCxn id="144" idx="6"/>
            <a:endCxn id="148" idx="2"/>
          </p:cNvCxnSpPr>
          <p:nvPr/>
        </p:nvCxnSpPr>
        <p:spPr>
          <a:xfrm>
            <a:off x="5465578" y="4966992"/>
            <a:ext cx="580355" cy="30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直接连接符 159">
            <a:extLst>
              <a:ext uri="{FF2B5EF4-FFF2-40B4-BE49-F238E27FC236}">
                <a16:creationId xmlns:a16="http://schemas.microsoft.com/office/drawing/2014/main" id="{73A3B76A-213A-4997-E38E-1CCE408A14F8}"/>
              </a:ext>
            </a:extLst>
          </p:cNvPr>
          <p:cNvCxnSpPr>
            <a:stCxn id="144" idx="6"/>
            <a:endCxn id="149" idx="2"/>
          </p:cNvCxnSpPr>
          <p:nvPr/>
        </p:nvCxnSpPr>
        <p:spPr>
          <a:xfrm>
            <a:off x="5465578" y="4966992"/>
            <a:ext cx="601468" cy="361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直接连接符 160">
            <a:extLst>
              <a:ext uri="{FF2B5EF4-FFF2-40B4-BE49-F238E27FC236}">
                <a16:creationId xmlns:a16="http://schemas.microsoft.com/office/drawing/2014/main" id="{C8F27167-8657-8C95-589E-A2D47D798D0D}"/>
              </a:ext>
            </a:extLst>
          </p:cNvPr>
          <p:cNvCxnSpPr>
            <a:stCxn id="144" idx="6"/>
            <a:endCxn id="150" idx="2"/>
          </p:cNvCxnSpPr>
          <p:nvPr/>
        </p:nvCxnSpPr>
        <p:spPr>
          <a:xfrm>
            <a:off x="5465578" y="4966992"/>
            <a:ext cx="596156" cy="69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直接连接符 161">
            <a:extLst>
              <a:ext uri="{FF2B5EF4-FFF2-40B4-BE49-F238E27FC236}">
                <a16:creationId xmlns:a16="http://schemas.microsoft.com/office/drawing/2014/main" id="{0B1ACBD7-21A0-38B1-A283-CA50E22628F3}"/>
              </a:ext>
            </a:extLst>
          </p:cNvPr>
          <p:cNvCxnSpPr>
            <a:stCxn id="145" idx="5"/>
            <a:endCxn id="147" idx="2"/>
          </p:cNvCxnSpPr>
          <p:nvPr/>
        </p:nvCxnSpPr>
        <p:spPr>
          <a:xfrm flipV="1">
            <a:off x="5486464" y="4624661"/>
            <a:ext cx="566716" cy="739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直接连接符 162">
            <a:extLst>
              <a:ext uri="{FF2B5EF4-FFF2-40B4-BE49-F238E27FC236}">
                <a16:creationId xmlns:a16="http://schemas.microsoft.com/office/drawing/2014/main" id="{4D5BA4EE-8796-8528-2AE5-BDDC06A670AB}"/>
              </a:ext>
            </a:extLst>
          </p:cNvPr>
          <p:cNvCxnSpPr>
            <a:stCxn id="145" idx="6"/>
            <a:endCxn id="148" idx="2"/>
          </p:cNvCxnSpPr>
          <p:nvPr/>
        </p:nvCxnSpPr>
        <p:spPr>
          <a:xfrm flipV="1">
            <a:off x="5471852" y="4997927"/>
            <a:ext cx="574081" cy="321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直接连接符 163">
            <a:extLst>
              <a:ext uri="{FF2B5EF4-FFF2-40B4-BE49-F238E27FC236}">
                <a16:creationId xmlns:a16="http://schemas.microsoft.com/office/drawing/2014/main" id="{D722E639-970D-F913-479D-14D701240712}"/>
              </a:ext>
            </a:extLst>
          </p:cNvPr>
          <p:cNvCxnSpPr>
            <a:stCxn id="145" idx="6"/>
            <a:endCxn id="149" idx="2"/>
          </p:cNvCxnSpPr>
          <p:nvPr/>
        </p:nvCxnSpPr>
        <p:spPr>
          <a:xfrm>
            <a:off x="5471852" y="5319448"/>
            <a:ext cx="595194" cy="9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直接连接符 164">
            <a:extLst>
              <a:ext uri="{FF2B5EF4-FFF2-40B4-BE49-F238E27FC236}">
                <a16:creationId xmlns:a16="http://schemas.microsoft.com/office/drawing/2014/main" id="{39FB7777-A698-5B74-8114-2521AF18F821}"/>
              </a:ext>
            </a:extLst>
          </p:cNvPr>
          <p:cNvCxnSpPr>
            <a:stCxn id="145" idx="6"/>
            <a:endCxn id="150" idx="2"/>
          </p:cNvCxnSpPr>
          <p:nvPr/>
        </p:nvCxnSpPr>
        <p:spPr>
          <a:xfrm>
            <a:off x="5471852" y="5319448"/>
            <a:ext cx="589882" cy="347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接连接符 165">
            <a:extLst>
              <a:ext uri="{FF2B5EF4-FFF2-40B4-BE49-F238E27FC236}">
                <a16:creationId xmlns:a16="http://schemas.microsoft.com/office/drawing/2014/main" id="{01DA86CB-154C-1D2B-51FD-511CB935B05B}"/>
              </a:ext>
            </a:extLst>
          </p:cNvPr>
          <p:cNvCxnSpPr>
            <a:stCxn id="146" idx="6"/>
            <a:endCxn id="147" idx="2"/>
          </p:cNvCxnSpPr>
          <p:nvPr/>
        </p:nvCxnSpPr>
        <p:spPr>
          <a:xfrm flipV="1">
            <a:off x="5482084" y="4624661"/>
            <a:ext cx="571096" cy="105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直接连接符 166">
            <a:extLst>
              <a:ext uri="{FF2B5EF4-FFF2-40B4-BE49-F238E27FC236}">
                <a16:creationId xmlns:a16="http://schemas.microsoft.com/office/drawing/2014/main" id="{DDD753BC-A7AE-953A-D2F9-FCE5F2CA2FE1}"/>
              </a:ext>
            </a:extLst>
          </p:cNvPr>
          <p:cNvCxnSpPr>
            <a:stCxn id="146" idx="6"/>
            <a:endCxn id="148" idx="2"/>
          </p:cNvCxnSpPr>
          <p:nvPr/>
        </p:nvCxnSpPr>
        <p:spPr>
          <a:xfrm flipV="1">
            <a:off x="5482084" y="4997927"/>
            <a:ext cx="563849" cy="679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直接连接符 167">
            <a:extLst>
              <a:ext uri="{FF2B5EF4-FFF2-40B4-BE49-F238E27FC236}">
                <a16:creationId xmlns:a16="http://schemas.microsoft.com/office/drawing/2014/main" id="{622C06A0-967B-5B67-6371-64C182620828}"/>
              </a:ext>
            </a:extLst>
          </p:cNvPr>
          <p:cNvCxnSpPr>
            <a:stCxn id="146" idx="6"/>
            <a:endCxn id="149" idx="2"/>
          </p:cNvCxnSpPr>
          <p:nvPr/>
        </p:nvCxnSpPr>
        <p:spPr>
          <a:xfrm flipV="1">
            <a:off x="5482084" y="5328927"/>
            <a:ext cx="584962" cy="348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直接连接符 168">
            <a:extLst>
              <a:ext uri="{FF2B5EF4-FFF2-40B4-BE49-F238E27FC236}">
                <a16:creationId xmlns:a16="http://schemas.microsoft.com/office/drawing/2014/main" id="{9F788EB4-29AC-BEDA-FC96-D9CF30CD170C}"/>
              </a:ext>
            </a:extLst>
          </p:cNvPr>
          <p:cNvCxnSpPr>
            <a:stCxn id="146" idx="6"/>
            <a:endCxn id="150" idx="2"/>
          </p:cNvCxnSpPr>
          <p:nvPr/>
        </p:nvCxnSpPr>
        <p:spPr>
          <a:xfrm flipV="1">
            <a:off x="5482084" y="5666492"/>
            <a:ext cx="579650" cy="11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直接连接符 169">
            <a:extLst>
              <a:ext uri="{FF2B5EF4-FFF2-40B4-BE49-F238E27FC236}">
                <a16:creationId xmlns:a16="http://schemas.microsoft.com/office/drawing/2014/main" id="{0EF079DB-A1AC-3BC5-73E5-EBD1CDA5ADC3}"/>
              </a:ext>
            </a:extLst>
          </p:cNvPr>
          <p:cNvCxnSpPr>
            <a:stCxn id="147" idx="6"/>
            <a:endCxn id="151" idx="2"/>
          </p:cNvCxnSpPr>
          <p:nvPr/>
        </p:nvCxnSpPr>
        <p:spPr>
          <a:xfrm>
            <a:off x="5953405" y="4624661"/>
            <a:ext cx="568744" cy="206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直接连接符 170">
            <a:extLst>
              <a:ext uri="{FF2B5EF4-FFF2-40B4-BE49-F238E27FC236}">
                <a16:creationId xmlns:a16="http://schemas.microsoft.com/office/drawing/2014/main" id="{2CB9C8E2-B33D-02F1-B978-4D348FEE49A9}"/>
              </a:ext>
            </a:extLst>
          </p:cNvPr>
          <p:cNvCxnSpPr>
            <a:stCxn id="147" idx="6"/>
            <a:endCxn id="152" idx="2"/>
          </p:cNvCxnSpPr>
          <p:nvPr/>
        </p:nvCxnSpPr>
        <p:spPr>
          <a:xfrm>
            <a:off x="5953405" y="4624661"/>
            <a:ext cx="584434" cy="548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直接连接符 171">
            <a:extLst>
              <a:ext uri="{FF2B5EF4-FFF2-40B4-BE49-F238E27FC236}">
                <a16:creationId xmlns:a16="http://schemas.microsoft.com/office/drawing/2014/main" id="{E29CA434-8DC1-429F-051E-7E14DA491892}"/>
              </a:ext>
            </a:extLst>
          </p:cNvPr>
          <p:cNvCxnSpPr>
            <a:cxnSpLocks/>
            <a:stCxn id="147" idx="6"/>
            <a:endCxn id="153" idx="2"/>
          </p:cNvCxnSpPr>
          <p:nvPr/>
        </p:nvCxnSpPr>
        <p:spPr>
          <a:xfrm>
            <a:off x="5953405" y="4624661"/>
            <a:ext cx="570568" cy="862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直接连接符 172">
            <a:extLst>
              <a:ext uri="{FF2B5EF4-FFF2-40B4-BE49-F238E27FC236}">
                <a16:creationId xmlns:a16="http://schemas.microsoft.com/office/drawing/2014/main" id="{7D444E5E-7454-2584-0D74-00EB92047C34}"/>
              </a:ext>
            </a:extLst>
          </p:cNvPr>
          <p:cNvCxnSpPr>
            <a:stCxn id="148" idx="6"/>
            <a:endCxn id="151" idx="2"/>
          </p:cNvCxnSpPr>
          <p:nvPr/>
        </p:nvCxnSpPr>
        <p:spPr>
          <a:xfrm flipV="1">
            <a:off x="5946158" y="4830986"/>
            <a:ext cx="575991" cy="166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直接连接符 173">
            <a:extLst>
              <a:ext uri="{FF2B5EF4-FFF2-40B4-BE49-F238E27FC236}">
                <a16:creationId xmlns:a16="http://schemas.microsoft.com/office/drawing/2014/main" id="{6D44B32B-852B-2F4D-A014-B964206C20FA}"/>
              </a:ext>
            </a:extLst>
          </p:cNvPr>
          <p:cNvCxnSpPr>
            <a:stCxn id="148" idx="6"/>
            <a:endCxn id="152" idx="2"/>
          </p:cNvCxnSpPr>
          <p:nvPr/>
        </p:nvCxnSpPr>
        <p:spPr>
          <a:xfrm>
            <a:off x="5946158" y="4997927"/>
            <a:ext cx="591681" cy="175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直接连接符 174">
            <a:extLst>
              <a:ext uri="{FF2B5EF4-FFF2-40B4-BE49-F238E27FC236}">
                <a16:creationId xmlns:a16="http://schemas.microsoft.com/office/drawing/2014/main" id="{51AE499E-DF95-103E-6BB1-E60FA4E3E220}"/>
              </a:ext>
            </a:extLst>
          </p:cNvPr>
          <p:cNvCxnSpPr>
            <a:stCxn id="148" idx="6"/>
            <a:endCxn id="153" idx="2"/>
          </p:cNvCxnSpPr>
          <p:nvPr/>
        </p:nvCxnSpPr>
        <p:spPr>
          <a:xfrm>
            <a:off x="5946158" y="4997927"/>
            <a:ext cx="577815" cy="489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直接连接符 175">
            <a:extLst>
              <a:ext uri="{FF2B5EF4-FFF2-40B4-BE49-F238E27FC236}">
                <a16:creationId xmlns:a16="http://schemas.microsoft.com/office/drawing/2014/main" id="{B02A2180-2E6B-A96D-FB51-AEBC00E1EA04}"/>
              </a:ext>
            </a:extLst>
          </p:cNvPr>
          <p:cNvCxnSpPr>
            <a:stCxn id="149" idx="6"/>
            <a:endCxn id="151" idx="2"/>
          </p:cNvCxnSpPr>
          <p:nvPr/>
        </p:nvCxnSpPr>
        <p:spPr>
          <a:xfrm flipV="1">
            <a:off x="5967271" y="4830986"/>
            <a:ext cx="554878" cy="497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直接连接符 176">
            <a:extLst>
              <a:ext uri="{FF2B5EF4-FFF2-40B4-BE49-F238E27FC236}">
                <a16:creationId xmlns:a16="http://schemas.microsoft.com/office/drawing/2014/main" id="{66F0E6F2-96CD-5CC9-E57A-B75B5DFCA2C1}"/>
              </a:ext>
            </a:extLst>
          </p:cNvPr>
          <p:cNvCxnSpPr>
            <a:stCxn id="149" idx="6"/>
            <a:endCxn id="152" idx="2"/>
          </p:cNvCxnSpPr>
          <p:nvPr/>
        </p:nvCxnSpPr>
        <p:spPr>
          <a:xfrm flipV="1">
            <a:off x="5967271" y="5173355"/>
            <a:ext cx="570568" cy="155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直接连接符 177">
            <a:extLst>
              <a:ext uri="{FF2B5EF4-FFF2-40B4-BE49-F238E27FC236}">
                <a16:creationId xmlns:a16="http://schemas.microsoft.com/office/drawing/2014/main" id="{BAED5847-0A5B-C888-1EB3-78ABD022A390}"/>
              </a:ext>
            </a:extLst>
          </p:cNvPr>
          <p:cNvCxnSpPr>
            <a:stCxn id="149" idx="5"/>
            <a:endCxn id="153" idx="2"/>
          </p:cNvCxnSpPr>
          <p:nvPr/>
        </p:nvCxnSpPr>
        <p:spPr>
          <a:xfrm>
            <a:off x="5981883" y="5373391"/>
            <a:ext cx="542090" cy="113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86CAB638-A8A5-D296-F18A-320825A3CDAE}"/>
              </a:ext>
            </a:extLst>
          </p:cNvPr>
          <p:cNvCxnSpPr>
            <a:stCxn id="150" idx="6"/>
            <a:endCxn id="151" idx="2"/>
          </p:cNvCxnSpPr>
          <p:nvPr/>
        </p:nvCxnSpPr>
        <p:spPr>
          <a:xfrm flipV="1">
            <a:off x="5961959" y="4830986"/>
            <a:ext cx="560190" cy="835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直接连接符 179">
            <a:extLst>
              <a:ext uri="{FF2B5EF4-FFF2-40B4-BE49-F238E27FC236}">
                <a16:creationId xmlns:a16="http://schemas.microsoft.com/office/drawing/2014/main" id="{DC32A720-B157-4891-1E15-7492D6BCA93C}"/>
              </a:ext>
            </a:extLst>
          </p:cNvPr>
          <p:cNvCxnSpPr>
            <a:stCxn id="150" idx="6"/>
            <a:endCxn id="152" idx="2"/>
          </p:cNvCxnSpPr>
          <p:nvPr/>
        </p:nvCxnSpPr>
        <p:spPr>
          <a:xfrm flipV="1">
            <a:off x="5961959" y="5173355"/>
            <a:ext cx="575880" cy="493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直接连接符 180">
            <a:extLst>
              <a:ext uri="{FF2B5EF4-FFF2-40B4-BE49-F238E27FC236}">
                <a16:creationId xmlns:a16="http://schemas.microsoft.com/office/drawing/2014/main" id="{FB12FA89-F1F0-B1A3-F19E-8B5B2C3CD9D3}"/>
              </a:ext>
            </a:extLst>
          </p:cNvPr>
          <p:cNvCxnSpPr>
            <a:stCxn id="150" idx="6"/>
            <a:endCxn id="153" idx="2"/>
          </p:cNvCxnSpPr>
          <p:nvPr/>
        </p:nvCxnSpPr>
        <p:spPr>
          <a:xfrm flipV="1">
            <a:off x="5961959" y="5487159"/>
            <a:ext cx="562014" cy="179333"/>
          </a:xfrm>
          <a:prstGeom prst="line">
            <a:avLst/>
          </a:prstGeom>
        </p:spPr>
        <p:style>
          <a:lnRef idx="1">
            <a:schemeClr val="accent1"/>
          </a:lnRef>
          <a:fillRef idx="0">
            <a:schemeClr val="accent1"/>
          </a:fillRef>
          <a:effectRef idx="0">
            <a:schemeClr val="accent1"/>
          </a:effectRef>
          <a:fontRef idx="minor">
            <a:schemeClr val="tx1"/>
          </a:fontRef>
        </p:style>
      </p:cxnSp>
      <p:sp>
        <p:nvSpPr>
          <p:cNvPr id="184" name="Cube 132">
            <a:extLst>
              <a:ext uri="{FF2B5EF4-FFF2-40B4-BE49-F238E27FC236}">
                <a16:creationId xmlns:a16="http://schemas.microsoft.com/office/drawing/2014/main" id="{81FE48D0-0E24-16E7-C5E7-F78DE387612F}"/>
              </a:ext>
            </a:extLst>
          </p:cNvPr>
          <p:cNvSpPr/>
          <p:nvPr/>
        </p:nvSpPr>
        <p:spPr>
          <a:xfrm>
            <a:off x="993257" y="2434523"/>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B</a:t>
            </a:r>
          </a:p>
        </p:txBody>
      </p:sp>
      <p:sp>
        <p:nvSpPr>
          <p:cNvPr id="185" name="Cube 132">
            <a:extLst>
              <a:ext uri="{FF2B5EF4-FFF2-40B4-BE49-F238E27FC236}">
                <a16:creationId xmlns:a16="http://schemas.microsoft.com/office/drawing/2014/main" id="{FCB3433D-62B9-CA08-8A0D-F75396BAF193}"/>
              </a:ext>
            </a:extLst>
          </p:cNvPr>
          <p:cNvSpPr/>
          <p:nvPr/>
        </p:nvSpPr>
        <p:spPr>
          <a:xfrm>
            <a:off x="2496487" y="3230319"/>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186" name="Cube 132">
            <a:extLst>
              <a:ext uri="{FF2B5EF4-FFF2-40B4-BE49-F238E27FC236}">
                <a16:creationId xmlns:a16="http://schemas.microsoft.com/office/drawing/2014/main" id="{84D151B4-6815-2F1C-2C45-12A8FE5878FE}"/>
              </a:ext>
            </a:extLst>
          </p:cNvPr>
          <p:cNvSpPr/>
          <p:nvPr/>
        </p:nvSpPr>
        <p:spPr>
          <a:xfrm>
            <a:off x="3838755" y="2367863"/>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sp>
        <p:nvSpPr>
          <p:cNvPr id="188" name="Cube 132">
            <a:extLst>
              <a:ext uri="{FF2B5EF4-FFF2-40B4-BE49-F238E27FC236}">
                <a16:creationId xmlns:a16="http://schemas.microsoft.com/office/drawing/2014/main" id="{C092FEA1-2718-1DA4-079B-FEEEA5EBA663}"/>
              </a:ext>
            </a:extLst>
          </p:cNvPr>
          <p:cNvSpPr/>
          <p:nvPr/>
        </p:nvSpPr>
        <p:spPr>
          <a:xfrm>
            <a:off x="2534998" y="1798989"/>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grpSp>
        <p:nvGrpSpPr>
          <p:cNvPr id="189" name="组合 188">
            <a:extLst>
              <a:ext uri="{FF2B5EF4-FFF2-40B4-BE49-F238E27FC236}">
                <a16:creationId xmlns:a16="http://schemas.microsoft.com/office/drawing/2014/main" id="{EDC15BAD-253D-685F-1485-39CDAD66247C}"/>
              </a:ext>
            </a:extLst>
          </p:cNvPr>
          <p:cNvGrpSpPr/>
          <p:nvPr/>
        </p:nvGrpSpPr>
        <p:grpSpPr>
          <a:xfrm>
            <a:off x="1685895" y="2018382"/>
            <a:ext cx="252000" cy="252000"/>
            <a:chOff x="7897906" y="1882588"/>
            <a:chExt cx="1964031" cy="4513456"/>
          </a:xfrm>
        </p:grpSpPr>
        <p:sp>
          <p:nvSpPr>
            <p:cNvPr id="190" name="矩形 189">
              <a:extLst>
                <a:ext uri="{FF2B5EF4-FFF2-40B4-BE49-F238E27FC236}">
                  <a16:creationId xmlns:a16="http://schemas.microsoft.com/office/drawing/2014/main" id="{73DADA81-23DA-8A0D-CFA0-20003103839D}"/>
                </a:ext>
              </a:extLst>
            </p:cNvPr>
            <p:cNvSpPr/>
            <p:nvPr/>
          </p:nvSpPr>
          <p:spPr>
            <a:xfrm>
              <a:off x="7897906" y="1882588"/>
              <a:ext cx="1963270" cy="1129553"/>
            </a:xfrm>
            <a:prstGeom prst="rect">
              <a:avLst/>
            </a:prstGeom>
            <a:solidFill>
              <a:srgbClr val="42E4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矩形 190">
              <a:extLst>
                <a:ext uri="{FF2B5EF4-FFF2-40B4-BE49-F238E27FC236}">
                  <a16:creationId xmlns:a16="http://schemas.microsoft.com/office/drawing/2014/main" id="{7A2F26D2-4AEE-A516-B5E2-1B7B7FA0A900}"/>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矩形 191">
              <a:extLst>
                <a:ext uri="{FF2B5EF4-FFF2-40B4-BE49-F238E27FC236}">
                  <a16:creationId xmlns:a16="http://schemas.microsoft.com/office/drawing/2014/main" id="{28B2C524-0A0A-D0CB-D5A7-49F93256B484}"/>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矩形 192">
              <a:extLst>
                <a:ext uri="{FF2B5EF4-FFF2-40B4-BE49-F238E27FC236}">
                  <a16:creationId xmlns:a16="http://schemas.microsoft.com/office/drawing/2014/main" id="{AF8B1B21-F546-FF81-AA77-FB1F943A3C72}"/>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组合 198">
            <a:extLst>
              <a:ext uri="{FF2B5EF4-FFF2-40B4-BE49-F238E27FC236}">
                <a16:creationId xmlns:a16="http://schemas.microsoft.com/office/drawing/2014/main" id="{CC26C337-123E-0E27-597E-A0D072BC80BA}"/>
              </a:ext>
            </a:extLst>
          </p:cNvPr>
          <p:cNvGrpSpPr/>
          <p:nvPr/>
        </p:nvGrpSpPr>
        <p:grpSpPr>
          <a:xfrm>
            <a:off x="2395586" y="2616737"/>
            <a:ext cx="252000" cy="252000"/>
            <a:chOff x="7897906" y="1882588"/>
            <a:chExt cx="1964031" cy="4513456"/>
          </a:xfrm>
        </p:grpSpPr>
        <p:sp>
          <p:nvSpPr>
            <p:cNvPr id="200" name="矩形 199">
              <a:extLst>
                <a:ext uri="{FF2B5EF4-FFF2-40B4-BE49-F238E27FC236}">
                  <a16:creationId xmlns:a16="http://schemas.microsoft.com/office/drawing/2014/main" id="{EDD98421-8D67-11CE-FAC8-2DE1DFFAC737}"/>
                </a:ext>
              </a:extLst>
            </p:cNvPr>
            <p:cNvSpPr/>
            <p:nvPr/>
          </p:nvSpPr>
          <p:spPr>
            <a:xfrm>
              <a:off x="7897906" y="1882588"/>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矩形 200">
              <a:extLst>
                <a:ext uri="{FF2B5EF4-FFF2-40B4-BE49-F238E27FC236}">
                  <a16:creationId xmlns:a16="http://schemas.microsoft.com/office/drawing/2014/main" id="{8CF0E11C-E1C1-90A2-0D2A-D3D13129241A}"/>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矩形 201">
              <a:extLst>
                <a:ext uri="{FF2B5EF4-FFF2-40B4-BE49-F238E27FC236}">
                  <a16:creationId xmlns:a16="http://schemas.microsoft.com/office/drawing/2014/main" id="{9B8747AD-6CB8-2E26-C023-E25C72AC51B0}"/>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矩形 202">
              <a:extLst>
                <a:ext uri="{FF2B5EF4-FFF2-40B4-BE49-F238E27FC236}">
                  <a16:creationId xmlns:a16="http://schemas.microsoft.com/office/drawing/2014/main" id="{ABA0571C-AE95-DAE3-D4A6-440924FAA82D}"/>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4" name="Cube 132">
            <a:extLst>
              <a:ext uri="{FF2B5EF4-FFF2-40B4-BE49-F238E27FC236}">
                <a16:creationId xmlns:a16="http://schemas.microsoft.com/office/drawing/2014/main" id="{C4B83466-32C4-1670-49B1-2F5A0C15A44F}"/>
              </a:ext>
            </a:extLst>
          </p:cNvPr>
          <p:cNvSpPr/>
          <p:nvPr/>
        </p:nvSpPr>
        <p:spPr>
          <a:xfrm>
            <a:off x="1413259" y="4700930"/>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sp>
        <p:nvSpPr>
          <p:cNvPr id="205" name="Cube 132">
            <a:extLst>
              <a:ext uri="{FF2B5EF4-FFF2-40B4-BE49-F238E27FC236}">
                <a16:creationId xmlns:a16="http://schemas.microsoft.com/office/drawing/2014/main" id="{E8D97F68-AEA0-1415-9890-1A3D48669185}"/>
              </a:ext>
            </a:extLst>
          </p:cNvPr>
          <p:cNvSpPr/>
          <p:nvPr/>
        </p:nvSpPr>
        <p:spPr>
          <a:xfrm>
            <a:off x="2190595" y="4691257"/>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B</a:t>
            </a:r>
          </a:p>
        </p:txBody>
      </p:sp>
      <p:sp>
        <p:nvSpPr>
          <p:cNvPr id="206" name="Cube 132">
            <a:extLst>
              <a:ext uri="{FF2B5EF4-FFF2-40B4-BE49-F238E27FC236}">
                <a16:creationId xmlns:a16="http://schemas.microsoft.com/office/drawing/2014/main" id="{68B0F1B9-0A4C-1092-249F-B0C70856D750}"/>
              </a:ext>
            </a:extLst>
          </p:cNvPr>
          <p:cNvSpPr/>
          <p:nvPr/>
        </p:nvSpPr>
        <p:spPr>
          <a:xfrm>
            <a:off x="2999932" y="4691257"/>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207" name="Cube 132">
            <a:extLst>
              <a:ext uri="{FF2B5EF4-FFF2-40B4-BE49-F238E27FC236}">
                <a16:creationId xmlns:a16="http://schemas.microsoft.com/office/drawing/2014/main" id="{8F07F554-CA53-D752-1947-D879A2874793}"/>
              </a:ext>
            </a:extLst>
          </p:cNvPr>
          <p:cNvSpPr/>
          <p:nvPr/>
        </p:nvSpPr>
        <p:spPr>
          <a:xfrm>
            <a:off x="3805958" y="4693817"/>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sp>
        <p:nvSpPr>
          <p:cNvPr id="208" name="Cube 132">
            <a:extLst>
              <a:ext uri="{FF2B5EF4-FFF2-40B4-BE49-F238E27FC236}">
                <a16:creationId xmlns:a16="http://schemas.microsoft.com/office/drawing/2014/main" id="{466F2967-82E1-F1AB-9CE6-B056515FBA1B}"/>
              </a:ext>
            </a:extLst>
          </p:cNvPr>
          <p:cNvSpPr/>
          <p:nvPr/>
        </p:nvSpPr>
        <p:spPr>
          <a:xfrm>
            <a:off x="1366126" y="5687905"/>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sp>
        <p:nvSpPr>
          <p:cNvPr id="209" name="Cube 132">
            <a:extLst>
              <a:ext uri="{FF2B5EF4-FFF2-40B4-BE49-F238E27FC236}">
                <a16:creationId xmlns:a16="http://schemas.microsoft.com/office/drawing/2014/main" id="{91DE375A-2A5F-1DA4-BB50-90AE4F8F9052}"/>
              </a:ext>
            </a:extLst>
          </p:cNvPr>
          <p:cNvSpPr/>
          <p:nvPr/>
        </p:nvSpPr>
        <p:spPr>
          <a:xfrm>
            <a:off x="2130851" y="5694702"/>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210" name="Cube 132">
            <a:extLst>
              <a:ext uri="{FF2B5EF4-FFF2-40B4-BE49-F238E27FC236}">
                <a16:creationId xmlns:a16="http://schemas.microsoft.com/office/drawing/2014/main" id="{B9334488-1C76-5564-B36A-6BE16622D03A}"/>
              </a:ext>
            </a:extLst>
          </p:cNvPr>
          <p:cNvSpPr/>
          <p:nvPr/>
        </p:nvSpPr>
        <p:spPr>
          <a:xfrm>
            <a:off x="2968588" y="5675090"/>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grpSp>
        <p:nvGrpSpPr>
          <p:cNvPr id="211" name="Group 128">
            <a:extLst>
              <a:ext uri="{FF2B5EF4-FFF2-40B4-BE49-F238E27FC236}">
                <a16:creationId xmlns:a16="http://schemas.microsoft.com/office/drawing/2014/main" id="{91F064F9-0A2B-8732-8C76-BBFF6488A9FC}"/>
              </a:ext>
            </a:extLst>
          </p:cNvPr>
          <p:cNvGrpSpPr/>
          <p:nvPr/>
        </p:nvGrpSpPr>
        <p:grpSpPr>
          <a:xfrm>
            <a:off x="8304380" y="3706276"/>
            <a:ext cx="2530782" cy="1523550"/>
            <a:chOff x="357967" y="1837072"/>
            <a:chExt cx="2259261" cy="1185670"/>
          </a:xfrm>
        </p:grpSpPr>
        <mc:AlternateContent xmlns:mc="http://schemas.openxmlformats.org/markup-compatibility/2006" xmlns:p14="http://schemas.microsoft.com/office/powerpoint/2010/main">
          <mc:Choice Requires="p14">
            <p:contentPart p14:bwMode="auto" r:id="rId25">
              <p14:nvContentPartPr>
                <p14:cNvPr id="212" name="Ink 150">
                  <a:extLst>
                    <a:ext uri="{FF2B5EF4-FFF2-40B4-BE49-F238E27FC236}">
                      <a16:creationId xmlns:a16="http://schemas.microsoft.com/office/drawing/2014/main" id="{94EC2926-584C-C515-B716-6F919EC2774F}"/>
                    </a:ext>
                  </a:extLst>
                </p14:cNvPr>
                <p14:cNvContentPartPr/>
                <p14:nvPr/>
              </p14:nvContentPartPr>
              <p14:xfrm>
                <a:off x="1472832" y="2344613"/>
                <a:ext cx="835607" cy="606939"/>
              </p14:xfrm>
            </p:contentPart>
          </mc:Choice>
          <mc:Fallback xmlns="">
            <p:pic>
              <p:nvPicPr>
                <p:cNvPr id="212" name="Ink 150">
                  <a:extLst>
                    <a:ext uri="{FF2B5EF4-FFF2-40B4-BE49-F238E27FC236}">
                      <a16:creationId xmlns:a16="http://schemas.microsoft.com/office/drawing/2014/main" id="{94EC2926-584C-C515-B716-6F919EC2774F}"/>
                    </a:ext>
                  </a:extLst>
                </p:cNvPr>
                <p:cNvPicPr/>
                <p:nvPr/>
              </p:nvPicPr>
              <p:blipFill>
                <a:blip r:embed="rId4"/>
                <a:stretch>
                  <a:fillRect/>
                </a:stretch>
              </p:blipFill>
              <p:spPr>
                <a:xfrm>
                  <a:off x="1459981" y="2333405"/>
                  <a:ext cx="860987" cy="62879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3" name="Ink 152">
                  <a:extLst>
                    <a:ext uri="{FF2B5EF4-FFF2-40B4-BE49-F238E27FC236}">
                      <a16:creationId xmlns:a16="http://schemas.microsoft.com/office/drawing/2014/main" id="{38EF548D-48CE-03F3-C12D-A9F23365AA4F}"/>
                    </a:ext>
                  </a:extLst>
                </p14:cNvPr>
                <p14:cNvContentPartPr/>
                <p14:nvPr/>
              </p14:nvContentPartPr>
              <p14:xfrm>
                <a:off x="697771" y="2364321"/>
                <a:ext cx="753426" cy="658421"/>
              </p14:xfrm>
            </p:contentPart>
          </mc:Choice>
          <mc:Fallback xmlns="">
            <p:pic>
              <p:nvPicPr>
                <p:cNvPr id="213" name="Ink 152">
                  <a:extLst>
                    <a:ext uri="{FF2B5EF4-FFF2-40B4-BE49-F238E27FC236}">
                      <a16:creationId xmlns:a16="http://schemas.microsoft.com/office/drawing/2014/main" id="{38EF548D-48CE-03F3-C12D-A9F23365AA4F}"/>
                    </a:ext>
                  </a:extLst>
                </p:cNvPr>
                <p:cNvPicPr/>
                <p:nvPr/>
              </p:nvPicPr>
              <p:blipFill>
                <a:blip r:embed="rId6"/>
                <a:stretch>
                  <a:fillRect/>
                </a:stretch>
              </p:blipFill>
              <p:spPr>
                <a:xfrm>
                  <a:off x="684930" y="2353408"/>
                  <a:ext cx="778786" cy="680247"/>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4" name="Ink 153">
                  <a:extLst>
                    <a:ext uri="{FF2B5EF4-FFF2-40B4-BE49-F238E27FC236}">
                      <a16:creationId xmlns:a16="http://schemas.microsoft.com/office/drawing/2014/main" id="{562052A0-B13F-A2A2-10D3-9803038AC31B}"/>
                    </a:ext>
                  </a:extLst>
                </p14:cNvPr>
                <p14:cNvContentPartPr/>
                <p14:nvPr/>
              </p14:nvContentPartPr>
              <p14:xfrm>
                <a:off x="673466" y="1837072"/>
                <a:ext cx="841053" cy="508509"/>
              </p14:xfrm>
            </p:contentPart>
          </mc:Choice>
          <mc:Fallback xmlns="">
            <p:pic>
              <p:nvPicPr>
                <p:cNvPr id="214" name="Ink 153">
                  <a:extLst>
                    <a:ext uri="{FF2B5EF4-FFF2-40B4-BE49-F238E27FC236}">
                      <a16:creationId xmlns:a16="http://schemas.microsoft.com/office/drawing/2014/main" id="{562052A0-B13F-A2A2-10D3-9803038AC31B}"/>
                    </a:ext>
                  </a:extLst>
                </p:cNvPr>
                <p:cNvPicPr/>
                <p:nvPr/>
              </p:nvPicPr>
              <p:blipFill>
                <a:blip r:embed="rId8"/>
                <a:stretch>
                  <a:fillRect/>
                </a:stretch>
              </p:blipFill>
              <p:spPr>
                <a:xfrm>
                  <a:off x="660606" y="1825871"/>
                  <a:ext cx="866130" cy="53035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5" name="Ink 207">
                  <a:extLst>
                    <a:ext uri="{FF2B5EF4-FFF2-40B4-BE49-F238E27FC236}">
                      <a16:creationId xmlns:a16="http://schemas.microsoft.com/office/drawing/2014/main" id="{E62095E7-667E-7BA1-F72F-5246992A0712}"/>
                    </a:ext>
                  </a:extLst>
                </p14:cNvPr>
                <p14:cNvContentPartPr/>
                <p14:nvPr/>
              </p14:nvContentPartPr>
              <p14:xfrm>
                <a:off x="357967" y="2329144"/>
                <a:ext cx="365253" cy="72835"/>
              </p14:xfrm>
            </p:contentPart>
          </mc:Choice>
          <mc:Fallback xmlns="">
            <p:pic>
              <p:nvPicPr>
                <p:cNvPr id="215" name="Ink 207">
                  <a:extLst>
                    <a:ext uri="{FF2B5EF4-FFF2-40B4-BE49-F238E27FC236}">
                      <a16:creationId xmlns:a16="http://schemas.microsoft.com/office/drawing/2014/main" id="{E62095E7-667E-7BA1-F72F-5246992A0712}"/>
                    </a:ext>
                  </a:extLst>
                </p:cNvPr>
                <p:cNvPicPr/>
                <p:nvPr/>
              </p:nvPicPr>
              <p:blipFill>
                <a:blip r:embed="rId10"/>
                <a:stretch>
                  <a:fillRect/>
                </a:stretch>
              </p:blipFill>
              <p:spPr>
                <a:xfrm>
                  <a:off x="345106" y="2317982"/>
                  <a:ext cx="390654" cy="9488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6" name="Ink 208">
                  <a:extLst>
                    <a:ext uri="{FF2B5EF4-FFF2-40B4-BE49-F238E27FC236}">
                      <a16:creationId xmlns:a16="http://schemas.microsoft.com/office/drawing/2014/main" id="{3BFF35E7-52E1-6FA6-BD64-BDCB2A893938}"/>
                    </a:ext>
                  </a:extLst>
                </p14:cNvPr>
                <p14:cNvContentPartPr/>
                <p14:nvPr/>
              </p14:nvContentPartPr>
              <p14:xfrm>
                <a:off x="2311277" y="2324785"/>
                <a:ext cx="305951" cy="39542"/>
              </p14:xfrm>
            </p:contentPart>
          </mc:Choice>
          <mc:Fallback xmlns="">
            <p:pic>
              <p:nvPicPr>
                <p:cNvPr id="57" name="Ink 208">
                  <a:extLst>
                    <a:ext uri="{FF2B5EF4-FFF2-40B4-BE49-F238E27FC236}">
                      <a16:creationId xmlns:a16="http://schemas.microsoft.com/office/drawing/2014/main" id="{43B2D787-C01C-50E7-5DCF-004AC2C61D07}"/>
                    </a:ext>
                  </a:extLst>
                </p:cNvPr>
                <p:cNvPicPr/>
                <p:nvPr/>
              </p:nvPicPr>
              <p:blipFill>
                <a:blip r:embed="rId20"/>
                <a:stretch>
                  <a:fillRect/>
                </a:stretch>
              </p:blipFill>
              <p:spPr>
                <a:xfrm>
                  <a:off x="2304883" y="2318910"/>
                  <a:ext cx="318494" cy="51066"/>
                </a:xfrm>
                <a:prstGeom prst="rect">
                  <a:avLst/>
                </a:prstGeom>
              </p:spPr>
            </p:pic>
          </mc:Fallback>
        </mc:AlternateContent>
      </p:grpSp>
      <p:sp>
        <p:nvSpPr>
          <p:cNvPr id="217" name="任意多边形: 形状 216">
            <a:extLst>
              <a:ext uri="{FF2B5EF4-FFF2-40B4-BE49-F238E27FC236}">
                <a16:creationId xmlns:a16="http://schemas.microsoft.com/office/drawing/2014/main" id="{7A11E979-669B-58DA-9559-6334D8796E16}"/>
              </a:ext>
            </a:extLst>
          </p:cNvPr>
          <p:cNvSpPr/>
          <p:nvPr/>
        </p:nvSpPr>
        <p:spPr>
          <a:xfrm>
            <a:off x="8322264" y="3683636"/>
            <a:ext cx="1112485" cy="694490"/>
          </a:xfrm>
          <a:custGeom>
            <a:avLst/>
            <a:gdLst>
              <a:gd name="connsiteX0" fmla="*/ 0 w 1112485"/>
              <a:gd name="connsiteY0" fmla="*/ 654423 h 694490"/>
              <a:gd name="connsiteX1" fmla="*/ 134470 w 1112485"/>
              <a:gd name="connsiteY1" fmla="*/ 600635 h 694490"/>
              <a:gd name="connsiteX2" fmla="*/ 251012 w 1112485"/>
              <a:gd name="connsiteY2" fmla="*/ 690282 h 694490"/>
              <a:gd name="connsiteX3" fmla="*/ 313765 w 1112485"/>
              <a:gd name="connsiteY3" fmla="*/ 439270 h 694490"/>
              <a:gd name="connsiteX4" fmla="*/ 618565 w 1112485"/>
              <a:gd name="connsiteY4" fmla="*/ 268941 h 694490"/>
              <a:gd name="connsiteX5" fmla="*/ 762000 w 1112485"/>
              <a:gd name="connsiteY5" fmla="*/ 98611 h 694490"/>
              <a:gd name="connsiteX6" fmla="*/ 1057835 w 1112485"/>
              <a:gd name="connsiteY6" fmla="*/ 17929 h 694490"/>
              <a:gd name="connsiteX7" fmla="*/ 1111623 w 1112485"/>
              <a:gd name="connsiteY7" fmla="*/ 0 h 69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485" h="694490">
                <a:moveTo>
                  <a:pt x="0" y="654423"/>
                </a:moveTo>
                <a:cubicBezTo>
                  <a:pt x="46317" y="624541"/>
                  <a:pt x="92635" y="594659"/>
                  <a:pt x="134470" y="600635"/>
                </a:cubicBezTo>
                <a:cubicBezTo>
                  <a:pt x="176305" y="606611"/>
                  <a:pt x="221130" y="717176"/>
                  <a:pt x="251012" y="690282"/>
                </a:cubicBezTo>
                <a:cubicBezTo>
                  <a:pt x="280895" y="663388"/>
                  <a:pt x="252506" y="509494"/>
                  <a:pt x="313765" y="439270"/>
                </a:cubicBezTo>
                <a:cubicBezTo>
                  <a:pt x="375024" y="369046"/>
                  <a:pt x="543859" y="325717"/>
                  <a:pt x="618565" y="268941"/>
                </a:cubicBezTo>
                <a:cubicBezTo>
                  <a:pt x="693271" y="212164"/>
                  <a:pt x="688788" y="140446"/>
                  <a:pt x="762000" y="98611"/>
                </a:cubicBezTo>
                <a:cubicBezTo>
                  <a:pt x="835212" y="56776"/>
                  <a:pt x="999565" y="34364"/>
                  <a:pt x="1057835" y="17929"/>
                </a:cubicBezTo>
                <a:cubicBezTo>
                  <a:pt x="1116106" y="1494"/>
                  <a:pt x="1113864" y="747"/>
                  <a:pt x="1111623" y="0"/>
                </a:cubicBezTo>
              </a:path>
            </a:pathLst>
          </a:custGeom>
          <a:noFill/>
          <a:ln w="57150">
            <a:solidFill>
              <a:srgbClr val="42E4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形状 227">
            <a:extLst>
              <a:ext uri="{FF2B5EF4-FFF2-40B4-BE49-F238E27FC236}">
                <a16:creationId xmlns:a16="http://schemas.microsoft.com/office/drawing/2014/main" id="{A05522B2-B7B2-D365-4596-763CD83A0836}"/>
              </a:ext>
            </a:extLst>
          </p:cNvPr>
          <p:cNvSpPr/>
          <p:nvPr/>
        </p:nvSpPr>
        <p:spPr>
          <a:xfrm>
            <a:off x="9632063" y="4064382"/>
            <a:ext cx="76486" cy="1064029"/>
          </a:xfrm>
          <a:custGeom>
            <a:avLst/>
            <a:gdLst>
              <a:gd name="connsiteX0" fmla="*/ 75129 w 100067"/>
              <a:gd name="connsiteY0" fmla="*/ 0 h 1064029"/>
              <a:gd name="connsiteX1" fmla="*/ 16940 w 100067"/>
              <a:gd name="connsiteY1" fmla="*/ 266007 h 1064029"/>
              <a:gd name="connsiteX2" fmla="*/ 66817 w 100067"/>
              <a:gd name="connsiteY2" fmla="*/ 590204 h 1064029"/>
              <a:gd name="connsiteX3" fmla="*/ 315 w 100067"/>
              <a:gd name="connsiteY3" fmla="*/ 714895 h 1064029"/>
              <a:gd name="connsiteX4" fmla="*/ 100067 w 100067"/>
              <a:gd name="connsiteY4" fmla="*/ 1064029 h 10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67" h="1064029">
                <a:moveTo>
                  <a:pt x="75129" y="0"/>
                </a:moveTo>
                <a:cubicBezTo>
                  <a:pt x="46727" y="83820"/>
                  <a:pt x="18325" y="167640"/>
                  <a:pt x="16940" y="266007"/>
                </a:cubicBezTo>
                <a:cubicBezTo>
                  <a:pt x="15555" y="364374"/>
                  <a:pt x="69588" y="515389"/>
                  <a:pt x="66817" y="590204"/>
                </a:cubicBezTo>
                <a:cubicBezTo>
                  <a:pt x="64046" y="665019"/>
                  <a:pt x="-5227" y="635924"/>
                  <a:pt x="315" y="714895"/>
                </a:cubicBezTo>
                <a:cubicBezTo>
                  <a:pt x="5857" y="793866"/>
                  <a:pt x="52962" y="928947"/>
                  <a:pt x="100067" y="106402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29" name="Cube 132">
            <a:extLst>
              <a:ext uri="{FF2B5EF4-FFF2-40B4-BE49-F238E27FC236}">
                <a16:creationId xmlns:a16="http://schemas.microsoft.com/office/drawing/2014/main" id="{3126A66A-FECC-E5CA-B2EB-D9CF7E29F83B}"/>
              </a:ext>
            </a:extLst>
          </p:cNvPr>
          <p:cNvSpPr/>
          <p:nvPr/>
        </p:nvSpPr>
        <p:spPr>
          <a:xfrm>
            <a:off x="7917726" y="4131042"/>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B</a:t>
            </a:r>
          </a:p>
        </p:txBody>
      </p:sp>
      <p:sp>
        <p:nvSpPr>
          <p:cNvPr id="230" name="Cube 132">
            <a:extLst>
              <a:ext uri="{FF2B5EF4-FFF2-40B4-BE49-F238E27FC236}">
                <a16:creationId xmlns:a16="http://schemas.microsoft.com/office/drawing/2014/main" id="{38103E9B-0B5F-CFAB-913E-857B6B33BBD9}"/>
              </a:ext>
            </a:extLst>
          </p:cNvPr>
          <p:cNvSpPr/>
          <p:nvPr/>
        </p:nvSpPr>
        <p:spPr>
          <a:xfrm>
            <a:off x="9420956" y="4926838"/>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231" name="Cube 132">
            <a:extLst>
              <a:ext uri="{FF2B5EF4-FFF2-40B4-BE49-F238E27FC236}">
                <a16:creationId xmlns:a16="http://schemas.microsoft.com/office/drawing/2014/main" id="{AE840D8F-8603-8E50-4FAD-AF42F6FB9561}"/>
              </a:ext>
            </a:extLst>
          </p:cNvPr>
          <p:cNvSpPr/>
          <p:nvPr/>
        </p:nvSpPr>
        <p:spPr>
          <a:xfrm>
            <a:off x="10763224" y="4064382"/>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sp>
        <p:nvSpPr>
          <p:cNvPr id="232" name="Cube 132">
            <a:extLst>
              <a:ext uri="{FF2B5EF4-FFF2-40B4-BE49-F238E27FC236}">
                <a16:creationId xmlns:a16="http://schemas.microsoft.com/office/drawing/2014/main" id="{27A82732-B008-68C8-3F03-F99AC1692F0C}"/>
              </a:ext>
            </a:extLst>
          </p:cNvPr>
          <p:cNvSpPr/>
          <p:nvPr/>
        </p:nvSpPr>
        <p:spPr>
          <a:xfrm>
            <a:off x="9459467" y="3495508"/>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grpSp>
        <p:nvGrpSpPr>
          <p:cNvPr id="233" name="组合 232">
            <a:extLst>
              <a:ext uri="{FF2B5EF4-FFF2-40B4-BE49-F238E27FC236}">
                <a16:creationId xmlns:a16="http://schemas.microsoft.com/office/drawing/2014/main" id="{39EF6231-22ED-6335-07AA-8AA8341E2F8A}"/>
              </a:ext>
            </a:extLst>
          </p:cNvPr>
          <p:cNvGrpSpPr/>
          <p:nvPr/>
        </p:nvGrpSpPr>
        <p:grpSpPr>
          <a:xfrm>
            <a:off x="8610364" y="3714901"/>
            <a:ext cx="252000" cy="252000"/>
            <a:chOff x="7897906" y="1882588"/>
            <a:chExt cx="1964031" cy="4513456"/>
          </a:xfrm>
        </p:grpSpPr>
        <p:sp>
          <p:nvSpPr>
            <p:cNvPr id="234" name="矩形 233">
              <a:extLst>
                <a:ext uri="{FF2B5EF4-FFF2-40B4-BE49-F238E27FC236}">
                  <a16:creationId xmlns:a16="http://schemas.microsoft.com/office/drawing/2014/main" id="{5EAC1BFA-F479-AFBE-47C9-1AD3F9EBE9CF}"/>
                </a:ext>
              </a:extLst>
            </p:cNvPr>
            <p:cNvSpPr/>
            <p:nvPr/>
          </p:nvSpPr>
          <p:spPr>
            <a:xfrm>
              <a:off x="7897906" y="1882588"/>
              <a:ext cx="1963270" cy="1129553"/>
            </a:xfrm>
            <a:prstGeom prst="rect">
              <a:avLst/>
            </a:prstGeom>
            <a:solidFill>
              <a:srgbClr val="42E4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矩形 234">
              <a:extLst>
                <a:ext uri="{FF2B5EF4-FFF2-40B4-BE49-F238E27FC236}">
                  <a16:creationId xmlns:a16="http://schemas.microsoft.com/office/drawing/2014/main" id="{CA123938-2F32-838A-B069-FC103F41CEE9}"/>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矩形 235">
              <a:extLst>
                <a:ext uri="{FF2B5EF4-FFF2-40B4-BE49-F238E27FC236}">
                  <a16:creationId xmlns:a16="http://schemas.microsoft.com/office/drawing/2014/main" id="{EA7737FA-58FA-6F53-20D6-D13828A1C551}"/>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矩形 236">
              <a:extLst>
                <a:ext uri="{FF2B5EF4-FFF2-40B4-BE49-F238E27FC236}">
                  <a16:creationId xmlns:a16="http://schemas.microsoft.com/office/drawing/2014/main" id="{EAC53BAE-1741-2561-AC3F-8D4F0C37A017}"/>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3" name="组合 242">
            <a:extLst>
              <a:ext uri="{FF2B5EF4-FFF2-40B4-BE49-F238E27FC236}">
                <a16:creationId xmlns:a16="http://schemas.microsoft.com/office/drawing/2014/main" id="{A9B86F0C-15EA-4D0B-73F3-0F409A0FA148}"/>
              </a:ext>
            </a:extLst>
          </p:cNvPr>
          <p:cNvGrpSpPr/>
          <p:nvPr/>
        </p:nvGrpSpPr>
        <p:grpSpPr>
          <a:xfrm>
            <a:off x="9171422" y="4372963"/>
            <a:ext cx="252000" cy="252000"/>
            <a:chOff x="7897906" y="1882588"/>
            <a:chExt cx="1964031" cy="4513456"/>
          </a:xfrm>
        </p:grpSpPr>
        <p:sp>
          <p:nvSpPr>
            <p:cNvPr id="244" name="矩形 243">
              <a:extLst>
                <a:ext uri="{FF2B5EF4-FFF2-40B4-BE49-F238E27FC236}">
                  <a16:creationId xmlns:a16="http://schemas.microsoft.com/office/drawing/2014/main" id="{256F2D07-588B-8666-3DD6-085E75F225CD}"/>
                </a:ext>
              </a:extLst>
            </p:cNvPr>
            <p:cNvSpPr/>
            <p:nvPr/>
          </p:nvSpPr>
          <p:spPr>
            <a:xfrm>
              <a:off x="7897907" y="1882588"/>
              <a:ext cx="1963270" cy="1129552"/>
            </a:xfrm>
            <a:prstGeom prst="rect">
              <a:avLst/>
            </a:prstGeom>
            <a:solidFill>
              <a:srgbClr val="FF9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矩形 244">
              <a:extLst>
                <a:ext uri="{FF2B5EF4-FFF2-40B4-BE49-F238E27FC236}">
                  <a16:creationId xmlns:a16="http://schemas.microsoft.com/office/drawing/2014/main" id="{26A1AB80-7A5F-0692-87A5-4A03A805DBE1}"/>
                </a:ext>
              </a:extLst>
            </p:cNvPr>
            <p:cNvSpPr/>
            <p:nvPr/>
          </p:nvSpPr>
          <p:spPr>
            <a:xfrm>
              <a:off x="7897906" y="3009763"/>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矩形 245">
              <a:extLst>
                <a:ext uri="{FF2B5EF4-FFF2-40B4-BE49-F238E27FC236}">
                  <a16:creationId xmlns:a16="http://schemas.microsoft.com/office/drawing/2014/main" id="{54EF2127-0CE7-D5CD-0BFB-C8791BDFE05C}"/>
                </a:ext>
              </a:extLst>
            </p:cNvPr>
            <p:cNvSpPr/>
            <p:nvPr/>
          </p:nvSpPr>
          <p:spPr>
            <a:xfrm>
              <a:off x="7898667" y="4139316"/>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矩形 246">
              <a:extLst>
                <a:ext uri="{FF2B5EF4-FFF2-40B4-BE49-F238E27FC236}">
                  <a16:creationId xmlns:a16="http://schemas.microsoft.com/office/drawing/2014/main" id="{BCC6BD97-0D4D-E6BE-03F9-700DCBFB909F}"/>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8" name="组合 247">
            <a:extLst>
              <a:ext uri="{FF2B5EF4-FFF2-40B4-BE49-F238E27FC236}">
                <a16:creationId xmlns:a16="http://schemas.microsoft.com/office/drawing/2014/main" id="{12C9D8F9-80CB-549C-FE97-CD96C69C9698}"/>
              </a:ext>
            </a:extLst>
          </p:cNvPr>
          <p:cNvGrpSpPr/>
          <p:nvPr/>
        </p:nvGrpSpPr>
        <p:grpSpPr>
          <a:xfrm>
            <a:off x="10516805" y="4900008"/>
            <a:ext cx="252000" cy="252000"/>
            <a:chOff x="7897906" y="1882588"/>
            <a:chExt cx="1964031" cy="4513456"/>
          </a:xfrm>
        </p:grpSpPr>
        <p:sp>
          <p:nvSpPr>
            <p:cNvPr id="249" name="矩形 248">
              <a:extLst>
                <a:ext uri="{FF2B5EF4-FFF2-40B4-BE49-F238E27FC236}">
                  <a16:creationId xmlns:a16="http://schemas.microsoft.com/office/drawing/2014/main" id="{8EF21F45-B810-3178-CB85-E6811272AC94}"/>
                </a:ext>
              </a:extLst>
            </p:cNvPr>
            <p:cNvSpPr/>
            <p:nvPr/>
          </p:nvSpPr>
          <p:spPr>
            <a:xfrm>
              <a:off x="7897907" y="1882588"/>
              <a:ext cx="1963270" cy="1129552"/>
            </a:xfrm>
            <a:prstGeom prst="rect">
              <a:avLst/>
            </a:prstGeom>
            <a:solidFill>
              <a:srgbClr val="FF9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矩形 249">
              <a:extLst>
                <a:ext uri="{FF2B5EF4-FFF2-40B4-BE49-F238E27FC236}">
                  <a16:creationId xmlns:a16="http://schemas.microsoft.com/office/drawing/2014/main" id="{5BAEBC2D-14E5-620E-AA1A-8C49A1CBC958}"/>
                </a:ext>
              </a:extLst>
            </p:cNvPr>
            <p:cNvSpPr/>
            <p:nvPr/>
          </p:nvSpPr>
          <p:spPr>
            <a:xfrm>
              <a:off x="7897906" y="3009763"/>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矩形 250">
              <a:extLst>
                <a:ext uri="{FF2B5EF4-FFF2-40B4-BE49-F238E27FC236}">
                  <a16:creationId xmlns:a16="http://schemas.microsoft.com/office/drawing/2014/main" id="{3C9D8E8B-9E0C-B9EC-000E-7FB49CDD7CF9}"/>
                </a:ext>
              </a:extLst>
            </p:cNvPr>
            <p:cNvSpPr/>
            <p:nvPr/>
          </p:nvSpPr>
          <p:spPr>
            <a:xfrm>
              <a:off x="7898667" y="4139316"/>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2" name="矩形 251">
              <a:extLst>
                <a:ext uri="{FF2B5EF4-FFF2-40B4-BE49-F238E27FC236}">
                  <a16:creationId xmlns:a16="http://schemas.microsoft.com/office/drawing/2014/main" id="{ABB2F7DF-2631-8F7B-92C2-5687A8361DE0}"/>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4" name="任意多边形: 形状 253">
            <a:extLst>
              <a:ext uri="{FF2B5EF4-FFF2-40B4-BE49-F238E27FC236}">
                <a16:creationId xmlns:a16="http://schemas.microsoft.com/office/drawing/2014/main" id="{BB6396B5-5B56-FE84-8C96-3944E295CD6F}"/>
              </a:ext>
            </a:extLst>
          </p:cNvPr>
          <p:cNvSpPr/>
          <p:nvPr/>
        </p:nvSpPr>
        <p:spPr>
          <a:xfrm>
            <a:off x="9695766" y="4065560"/>
            <a:ext cx="1054907" cy="1070333"/>
          </a:xfrm>
          <a:custGeom>
            <a:avLst/>
            <a:gdLst>
              <a:gd name="connsiteX0" fmla="*/ 0 w 1054907"/>
              <a:gd name="connsiteY0" fmla="*/ 0 h 1070333"/>
              <a:gd name="connsiteX1" fmla="*/ 48985 w 1054907"/>
              <a:gd name="connsiteY1" fmla="*/ 326572 h 1070333"/>
              <a:gd name="connsiteX2" fmla="*/ 65314 w 1054907"/>
              <a:gd name="connsiteY2" fmla="*/ 644979 h 1070333"/>
              <a:gd name="connsiteX3" fmla="*/ 114300 w 1054907"/>
              <a:gd name="connsiteY3" fmla="*/ 881743 h 1070333"/>
              <a:gd name="connsiteX4" fmla="*/ 293914 w 1054907"/>
              <a:gd name="connsiteY4" fmla="*/ 1069522 h 1070333"/>
              <a:gd name="connsiteX5" fmla="*/ 767443 w 1054907"/>
              <a:gd name="connsiteY5" fmla="*/ 808265 h 1070333"/>
              <a:gd name="connsiteX6" fmla="*/ 898071 w 1054907"/>
              <a:gd name="connsiteY6" fmla="*/ 489858 h 1070333"/>
              <a:gd name="connsiteX7" fmla="*/ 1036864 w 1054907"/>
              <a:gd name="connsiteY7" fmla="*/ 400050 h 1070333"/>
              <a:gd name="connsiteX8" fmla="*/ 1053193 w 1054907"/>
              <a:gd name="connsiteY8" fmla="*/ 424543 h 1070333"/>
              <a:gd name="connsiteX9" fmla="*/ 1045028 w 1054907"/>
              <a:gd name="connsiteY9" fmla="*/ 416379 h 107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4907" h="1070333">
                <a:moveTo>
                  <a:pt x="0" y="0"/>
                </a:moveTo>
                <a:cubicBezTo>
                  <a:pt x="19049" y="109538"/>
                  <a:pt x="38099" y="219076"/>
                  <a:pt x="48985" y="326572"/>
                </a:cubicBezTo>
                <a:cubicBezTo>
                  <a:pt x="59871" y="434068"/>
                  <a:pt x="54428" y="552451"/>
                  <a:pt x="65314" y="644979"/>
                </a:cubicBezTo>
                <a:cubicBezTo>
                  <a:pt x="76200" y="737507"/>
                  <a:pt x="76200" y="810986"/>
                  <a:pt x="114300" y="881743"/>
                </a:cubicBezTo>
                <a:cubicBezTo>
                  <a:pt x="152400" y="952500"/>
                  <a:pt x="185057" y="1081768"/>
                  <a:pt x="293914" y="1069522"/>
                </a:cubicBezTo>
                <a:cubicBezTo>
                  <a:pt x="402771" y="1057276"/>
                  <a:pt x="666750" y="904876"/>
                  <a:pt x="767443" y="808265"/>
                </a:cubicBezTo>
                <a:cubicBezTo>
                  <a:pt x="868136" y="711654"/>
                  <a:pt x="853167" y="557894"/>
                  <a:pt x="898071" y="489858"/>
                </a:cubicBezTo>
                <a:cubicBezTo>
                  <a:pt x="942975" y="421822"/>
                  <a:pt x="1036864" y="400050"/>
                  <a:pt x="1036864" y="400050"/>
                </a:cubicBezTo>
                <a:cubicBezTo>
                  <a:pt x="1062718" y="389164"/>
                  <a:pt x="1053193" y="424543"/>
                  <a:pt x="1053193" y="424543"/>
                </a:cubicBezTo>
                <a:cubicBezTo>
                  <a:pt x="1054554" y="427264"/>
                  <a:pt x="1049791" y="421821"/>
                  <a:pt x="1045028" y="416379"/>
                </a:cubicBezTo>
              </a:path>
            </a:pathLst>
          </a:custGeom>
          <a:noFill/>
          <a:ln w="38100">
            <a:solidFill>
              <a:srgbClr val="FF9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箭头: 直角上 2">
            <a:extLst>
              <a:ext uri="{FF2B5EF4-FFF2-40B4-BE49-F238E27FC236}">
                <a16:creationId xmlns:a16="http://schemas.microsoft.com/office/drawing/2014/main" id="{2ADC8904-22BE-0FC3-5BDD-8DE3C3C53D84}"/>
              </a:ext>
            </a:extLst>
          </p:cNvPr>
          <p:cNvSpPr/>
          <p:nvPr/>
        </p:nvSpPr>
        <p:spPr>
          <a:xfrm rot="16200000">
            <a:off x="6535752" y="143064"/>
            <a:ext cx="1337615" cy="5033870"/>
          </a:xfrm>
          <a:prstGeom prst="bentUpArrow">
            <a:avLst>
              <a:gd name="adj1" fmla="val 9741"/>
              <a:gd name="adj2" fmla="val 17065"/>
              <a:gd name="adj3" fmla="val 25000"/>
            </a:avLst>
          </a:prstGeom>
          <a:solidFill>
            <a:srgbClr val="DAE3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a:extLst>
              <a:ext uri="{FF2B5EF4-FFF2-40B4-BE49-F238E27FC236}">
                <a16:creationId xmlns:a16="http://schemas.microsoft.com/office/drawing/2014/main" id="{4B69A113-701F-A6B6-518F-5FAB7B4CDAB1}"/>
              </a:ext>
            </a:extLst>
          </p:cNvPr>
          <p:cNvSpPr txBox="1">
            <a:spLocks/>
          </p:cNvSpPr>
          <p:nvPr/>
        </p:nvSpPr>
        <p:spPr>
          <a:xfrm>
            <a:off x="4294665" y="5826329"/>
            <a:ext cx="10795907" cy="12501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400" dirty="0">
                <a:latin typeface="Calibri"/>
                <a:ea typeface="宋体"/>
                <a:cs typeface="Calibri"/>
              </a:rPr>
              <a:t>restoration </a:t>
            </a:r>
          </a:p>
          <a:p>
            <a:pPr algn="ctr"/>
            <a:r>
              <a:rPr lang="en-US" altLang="zh-CN" sz="2400" dirty="0">
                <a:latin typeface="Calibri"/>
                <a:ea typeface="宋体"/>
                <a:cs typeface="Calibri"/>
              </a:rPr>
              <a:t>configuration</a:t>
            </a:r>
            <a:br>
              <a:rPr lang="zh-CN" sz="3200" dirty="0">
                <a:latin typeface="Calibri"/>
                <a:ea typeface="宋体"/>
              </a:rPr>
            </a:br>
            <a:br>
              <a:rPr lang="en-US" altLang="zh-CN" sz="3200" dirty="0">
                <a:latin typeface="Calibri"/>
                <a:ea typeface="宋体"/>
                <a:cs typeface="Calibri"/>
              </a:rPr>
            </a:br>
            <a:endParaRPr lang="zh-CN" sz="3200" dirty="0">
              <a:latin typeface="Calibri"/>
              <a:ea typeface="宋体"/>
              <a:cs typeface="Calibri"/>
            </a:endParaRPr>
          </a:p>
        </p:txBody>
      </p:sp>
      <p:sp>
        <p:nvSpPr>
          <p:cNvPr id="6" name="文本框 5">
            <a:extLst>
              <a:ext uri="{FF2B5EF4-FFF2-40B4-BE49-F238E27FC236}">
                <a16:creationId xmlns:a16="http://schemas.microsoft.com/office/drawing/2014/main" id="{DDC342D9-5E3D-F0BB-7F23-3521959912F1}"/>
              </a:ext>
            </a:extLst>
          </p:cNvPr>
          <p:cNvSpPr txBox="1"/>
          <p:nvPr/>
        </p:nvSpPr>
        <p:spPr>
          <a:xfrm>
            <a:off x="5151818" y="1630646"/>
            <a:ext cx="4409044" cy="461665"/>
          </a:xfrm>
          <a:prstGeom prst="rect">
            <a:avLst/>
          </a:prstGeom>
          <a:noFill/>
        </p:spPr>
        <p:txBody>
          <a:bodyPr wrap="square">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update the wavelength usage</a:t>
            </a:r>
            <a:endParaRPr lang="zh-CN"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0571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578E4-F5A5-617B-11FC-1709FDAF395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1DF8583-CFA2-8C66-0C50-85423DBEB73A}"/>
              </a:ext>
            </a:extLst>
          </p:cNvPr>
          <p:cNvSpPr>
            <a:spLocks noGrp="1"/>
          </p:cNvSpPr>
          <p:nvPr>
            <p:ph type="title"/>
          </p:nvPr>
        </p:nvSpPr>
        <p:spPr/>
        <p:txBody>
          <a:bodyPr vert="horz" lIns="91440" tIns="45720" rIns="91440" bIns="45720" rtlCol="0" anchor="ctr">
            <a:noAutofit/>
          </a:bodyPr>
          <a:lstStyle/>
          <a:p>
            <a:r>
              <a:rPr lang="en-US" altLang="zh-CN" sz="3200" dirty="0">
                <a:latin typeface="Calibri"/>
                <a:ea typeface="宋体"/>
                <a:cs typeface="Calibri"/>
              </a:rPr>
              <a:t>Combine Reinforcement Learning with Optical Restoration</a:t>
            </a:r>
            <a:endParaRPr lang="zh-CN" sz="3200" dirty="0">
              <a:latin typeface="Calibri"/>
              <a:ea typeface="宋体"/>
              <a:cs typeface="Calibri"/>
            </a:endParaRPr>
          </a:p>
        </p:txBody>
      </p:sp>
      <p:grpSp>
        <p:nvGrpSpPr>
          <p:cNvPr id="8" name="Group 128">
            <a:extLst>
              <a:ext uri="{FF2B5EF4-FFF2-40B4-BE49-F238E27FC236}">
                <a16:creationId xmlns:a16="http://schemas.microsoft.com/office/drawing/2014/main" id="{E4A9C9C6-F34B-9206-65E2-290A05D5D117}"/>
              </a:ext>
            </a:extLst>
          </p:cNvPr>
          <p:cNvGrpSpPr/>
          <p:nvPr/>
        </p:nvGrpSpPr>
        <p:grpSpPr>
          <a:xfrm>
            <a:off x="1379911" y="2009757"/>
            <a:ext cx="2530782" cy="1523550"/>
            <a:chOff x="357967" y="1837072"/>
            <a:chExt cx="2259261" cy="1185670"/>
          </a:xfrm>
        </p:grpSpPr>
        <mc:AlternateContent xmlns:mc="http://schemas.openxmlformats.org/markup-compatibility/2006" xmlns:p14="http://schemas.microsoft.com/office/powerpoint/2010/main">
          <mc:Choice Requires="p14">
            <p:contentPart p14:bwMode="auto" r:id="rId3">
              <p14:nvContentPartPr>
                <p14:cNvPr id="15" name="Ink 150">
                  <a:extLst>
                    <a:ext uri="{FF2B5EF4-FFF2-40B4-BE49-F238E27FC236}">
                      <a16:creationId xmlns:a16="http://schemas.microsoft.com/office/drawing/2014/main" id="{FAC86D82-E081-4D66-26EC-C5E8533E41FC}"/>
                    </a:ext>
                  </a:extLst>
                </p14:cNvPr>
                <p14:cNvContentPartPr/>
                <p14:nvPr/>
              </p14:nvContentPartPr>
              <p14:xfrm>
                <a:off x="1472832" y="2344613"/>
                <a:ext cx="835607" cy="606939"/>
              </p14:xfrm>
            </p:contentPart>
          </mc:Choice>
          <mc:Fallback xmlns="">
            <p:pic>
              <p:nvPicPr>
                <p:cNvPr id="15" name="Ink 150">
                  <a:extLst>
                    <a:ext uri="{FF2B5EF4-FFF2-40B4-BE49-F238E27FC236}">
                      <a16:creationId xmlns:a16="http://schemas.microsoft.com/office/drawing/2014/main" id="{FAC86D82-E081-4D66-26EC-C5E8533E41FC}"/>
                    </a:ext>
                  </a:extLst>
                </p:cNvPr>
                <p:cNvPicPr/>
                <p:nvPr/>
              </p:nvPicPr>
              <p:blipFill>
                <a:blip r:embed="rId4"/>
                <a:stretch>
                  <a:fillRect/>
                </a:stretch>
              </p:blipFill>
              <p:spPr>
                <a:xfrm>
                  <a:off x="1459981" y="2333405"/>
                  <a:ext cx="860987" cy="62879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2">
                  <a:extLst>
                    <a:ext uri="{FF2B5EF4-FFF2-40B4-BE49-F238E27FC236}">
                      <a16:creationId xmlns:a16="http://schemas.microsoft.com/office/drawing/2014/main" id="{D8610A8A-3B5B-589B-52E3-9FF0C58A9CA7}"/>
                    </a:ext>
                  </a:extLst>
                </p14:cNvPr>
                <p14:cNvContentPartPr/>
                <p14:nvPr/>
              </p14:nvContentPartPr>
              <p14:xfrm>
                <a:off x="697771" y="2364321"/>
                <a:ext cx="753426" cy="658421"/>
              </p14:xfrm>
            </p:contentPart>
          </mc:Choice>
          <mc:Fallback xmlns="">
            <p:pic>
              <p:nvPicPr>
                <p:cNvPr id="16" name="Ink 152">
                  <a:extLst>
                    <a:ext uri="{FF2B5EF4-FFF2-40B4-BE49-F238E27FC236}">
                      <a16:creationId xmlns:a16="http://schemas.microsoft.com/office/drawing/2014/main" id="{D8610A8A-3B5B-589B-52E3-9FF0C58A9CA7}"/>
                    </a:ext>
                  </a:extLst>
                </p:cNvPr>
                <p:cNvPicPr/>
                <p:nvPr/>
              </p:nvPicPr>
              <p:blipFill>
                <a:blip r:embed="rId6"/>
                <a:stretch>
                  <a:fillRect/>
                </a:stretch>
              </p:blipFill>
              <p:spPr>
                <a:xfrm>
                  <a:off x="684930" y="2353408"/>
                  <a:ext cx="778786" cy="68024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53">
                  <a:extLst>
                    <a:ext uri="{FF2B5EF4-FFF2-40B4-BE49-F238E27FC236}">
                      <a16:creationId xmlns:a16="http://schemas.microsoft.com/office/drawing/2014/main" id="{CC2ED8DF-7250-F8C8-2488-444722DE195D}"/>
                    </a:ext>
                  </a:extLst>
                </p14:cNvPr>
                <p14:cNvContentPartPr/>
                <p14:nvPr/>
              </p14:nvContentPartPr>
              <p14:xfrm>
                <a:off x="673466" y="1837072"/>
                <a:ext cx="841053" cy="508509"/>
              </p14:xfrm>
            </p:contentPart>
          </mc:Choice>
          <mc:Fallback xmlns="">
            <p:pic>
              <p:nvPicPr>
                <p:cNvPr id="17" name="Ink 153">
                  <a:extLst>
                    <a:ext uri="{FF2B5EF4-FFF2-40B4-BE49-F238E27FC236}">
                      <a16:creationId xmlns:a16="http://schemas.microsoft.com/office/drawing/2014/main" id="{CC2ED8DF-7250-F8C8-2488-444722DE195D}"/>
                    </a:ext>
                  </a:extLst>
                </p:cNvPr>
                <p:cNvPicPr/>
                <p:nvPr/>
              </p:nvPicPr>
              <p:blipFill>
                <a:blip r:embed="rId8"/>
                <a:stretch>
                  <a:fillRect/>
                </a:stretch>
              </p:blipFill>
              <p:spPr>
                <a:xfrm>
                  <a:off x="660606" y="1825871"/>
                  <a:ext cx="866130" cy="5303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207">
                  <a:extLst>
                    <a:ext uri="{FF2B5EF4-FFF2-40B4-BE49-F238E27FC236}">
                      <a16:creationId xmlns:a16="http://schemas.microsoft.com/office/drawing/2014/main" id="{2A7C9CED-298C-65C9-3E3B-6CB44AC20120}"/>
                    </a:ext>
                  </a:extLst>
                </p14:cNvPr>
                <p14:cNvContentPartPr/>
                <p14:nvPr/>
              </p14:nvContentPartPr>
              <p14:xfrm>
                <a:off x="357967" y="2329144"/>
                <a:ext cx="365253" cy="72835"/>
              </p14:xfrm>
            </p:contentPart>
          </mc:Choice>
          <mc:Fallback xmlns="">
            <p:pic>
              <p:nvPicPr>
                <p:cNvPr id="18" name="Ink 207">
                  <a:extLst>
                    <a:ext uri="{FF2B5EF4-FFF2-40B4-BE49-F238E27FC236}">
                      <a16:creationId xmlns:a16="http://schemas.microsoft.com/office/drawing/2014/main" id="{2A7C9CED-298C-65C9-3E3B-6CB44AC20120}"/>
                    </a:ext>
                  </a:extLst>
                </p:cNvPr>
                <p:cNvPicPr/>
                <p:nvPr/>
              </p:nvPicPr>
              <p:blipFill>
                <a:blip r:embed="rId10"/>
                <a:stretch>
                  <a:fillRect/>
                </a:stretch>
              </p:blipFill>
              <p:spPr>
                <a:xfrm>
                  <a:off x="345106" y="2317982"/>
                  <a:ext cx="390654" cy="9488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208">
                  <a:extLst>
                    <a:ext uri="{FF2B5EF4-FFF2-40B4-BE49-F238E27FC236}">
                      <a16:creationId xmlns:a16="http://schemas.microsoft.com/office/drawing/2014/main" id="{657ED1E2-0E39-2E1E-83E6-175E1621A940}"/>
                    </a:ext>
                  </a:extLst>
                </p14:cNvPr>
                <p14:cNvContentPartPr/>
                <p14:nvPr/>
              </p14:nvContentPartPr>
              <p14:xfrm>
                <a:off x="2311277" y="2324785"/>
                <a:ext cx="305951" cy="39542"/>
              </p14:xfrm>
            </p:contentPart>
          </mc:Choice>
          <mc:Fallback xmlns="">
            <p:pic>
              <p:nvPicPr>
                <p:cNvPr id="57" name="Ink 208">
                  <a:extLst>
                    <a:ext uri="{FF2B5EF4-FFF2-40B4-BE49-F238E27FC236}">
                      <a16:creationId xmlns:a16="http://schemas.microsoft.com/office/drawing/2014/main" id="{43B2D787-C01C-50E7-5DCF-004AC2C61D07}"/>
                    </a:ext>
                  </a:extLst>
                </p:cNvPr>
                <p:cNvPicPr/>
                <p:nvPr/>
              </p:nvPicPr>
              <p:blipFill>
                <a:blip r:embed="rId20"/>
                <a:stretch>
                  <a:fillRect/>
                </a:stretch>
              </p:blipFill>
              <p:spPr>
                <a:xfrm>
                  <a:off x="2304883" y="2318910"/>
                  <a:ext cx="318494" cy="51066"/>
                </a:xfrm>
                <a:prstGeom prst="rect">
                  <a:avLst/>
                </a:prstGeom>
              </p:spPr>
            </p:pic>
          </mc:Fallback>
        </mc:AlternateContent>
      </p:grpSp>
      <p:sp>
        <p:nvSpPr>
          <p:cNvPr id="22" name="任意多边形: 形状 21">
            <a:extLst>
              <a:ext uri="{FF2B5EF4-FFF2-40B4-BE49-F238E27FC236}">
                <a16:creationId xmlns:a16="http://schemas.microsoft.com/office/drawing/2014/main" id="{36E79F40-6C34-9680-BBF8-5572338B758F}"/>
              </a:ext>
            </a:extLst>
          </p:cNvPr>
          <p:cNvSpPr/>
          <p:nvPr/>
        </p:nvSpPr>
        <p:spPr>
          <a:xfrm>
            <a:off x="1397795" y="1987117"/>
            <a:ext cx="1112485" cy="694490"/>
          </a:xfrm>
          <a:custGeom>
            <a:avLst/>
            <a:gdLst>
              <a:gd name="connsiteX0" fmla="*/ 0 w 1112485"/>
              <a:gd name="connsiteY0" fmla="*/ 654423 h 694490"/>
              <a:gd name="connsiteX1" fmla="*/ 134470 w 1112485"/>
              <a:gd name="connsiteY1" fmla="*/ 600635 h 694490"/>
              <a:gd name="connsiteX2" fmla="*/ 251012 w 1112485"/>
              <a:gd name="connsiteY2" fmla="*/ 690282 h 694490"/>
              <a:gd name="connsiteX3" fmla="*/ 313765 w 1112485"/>
              <a:gd name="connsiteY3" fmla="*/ 439270 h 694490"/>
              <a:gd name="connsiteX4" fmla="*/ 618565 w 1112485"/>
              <a:gd name="connsiteY4" fmla="*/ 268941 h 694490"/>
              <a:gd name="connsiteX5" fmla="*/ 762000 w 1112485"/>
              <a:gd name="connsiteY5" fmla="*/ 98611 h 694490"/>
              <a:gd name="connsiteX6" fmla="*/ 1057835 w 1112485"/>
              <a:gd name="connsiteY6" fmla="*/ 17929 h 694490"/>
              <a:gd name="connsiteX7" fmla="*/ 1111623 w 1112485"/>
              <a:gd name="connsiteY7" fmla="*/ 0 h 69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485" h="694490">
                <a:moveTo>
                  <a:pt x="0" y="654423"/>
                </a:moveTo>
                <a:cubicBezTo>
                  <a:pt x="46317" y="624541"/>
                  <a:pt x="92635" y="594659"/>
                  <a:pt x="134470" y="600635"/>
                </a:cubicBezTo>
                <a:cubicBezTo>
                  <a:pt x="176305" y="606611"/>
                  <a:pt x="221130" y="717176"/>
                  <a:pt x="251012" y="690282"/>
                </a:cubicBezTo>
                <a:cubicBezTo>
                  <a:pt x="280895" y="663388"/>
                  <a:pt x="252506" y="509494"/>
                  <a:pt x="313765" y="439270"/>
                </a:cubicBezTo>
                <a:cubicBezTo>
                  <a:pt x="375024" y="369046"/>
                  <a:pt x="543859" y="325717"/>
                  <a:pt x="618565" y="268941"/>
                </a:cubicBezTo>
                <a:cubicBezTo>
                  <a:pt x="693271" y="212164"/>
                  <a:pt x="688788" y="140446"/>
                  <a:pt x="762000" y="98611"/>
                </a:cubicBezTo>
                <a:cubicBezTo>
                  <a:pt x="835212" y="56776"/>
                  <a:pt x="999565" y="34364"/>
                  <a:pt x="1057835" y="17929"/>
                </a:cubicBezTo>
                <a:cubicBezTo>
                  <a:pt x="1116106" y="1494"/>
                  <a:pt x="1113864" y="747"/>
                  <a:pt x="1111623" y="0"/>
                </a:cubicBezTo>
              </a:path>
            </a:pathLst>
          </a:custGeom>
          <a:noFill/>
          <a:ln w="57150">
            <a:solidFill>
              <a:srgbClr val="42E4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a:extLst>
              <a:ext uri="{FF2B5EF4-FFF2-40B4-BE49-F238E27FC236}">
                <a16:creationId xmlns:a16="http://schemas.microsoft.com/office/drawing/2014/main" id="{295AB0FE-6F3C-E2F2-7A41-E5BB63D1BD73}"/>
              </a:ext>
            </a:extLst>
          </p:cNvPr>
          <p:cNvGrpSpPr/>
          <p:nvPr/>
        </p:nvGrpSpPr>
        <p:grpSpPr>
          <a:xfrm>
            <a:off x="1723513" y="3398734"/>
            <a:ext cx="252000" cy="252000"/>
            <a:chOff x="7897906" y="1882588"/>
            <a:chExt cx="1964031" cy="4513456"/>
          </a:xfrm>
        </p:grpSpPr>
        <p:sp>
          <p:nvSpPr>
            <p:cNvPr id="40" name="矩形 39">
              <a:extLst>
                <a:ext uri="{FF2B5EF4-FFF2-40B4-BE49-F238E27FC236}">
                  <a16:creationId xmlns:a16="http://schemas.microsoft.com/office/drawing/2014/main" id="{19DEF3CA-EA0C-DED2-C872-E607DBBA3475}"/>
                </a:ext>
              </a:extLst>
            </p:cNvPr>
            <p:cNvSpPr/>
            <p:nvPr/>
          </p:nvSpPr>
          <p:spPr>
            <a:xfrm>
              <a:off x="7897906" y="1882588"/>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1444202F-677A-D764-BE6E-98F41F10A62D}"/>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B95DB5C7-0CBB-C19D-E400-179A8EBFD008}"/>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9F61AA4C-33B4-8C19-BEAE-E9485842DFA1}"/>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a:extLst>
              <a:ext uri="{FF2B5EF4-FFF2-40B4-BE49-F238E27FC236}">
                <a16:creationId xmlns:a16="http://schemas.microsoft.com/office/drawing/2014/main" id="{13416D9D-BB80-4C23-68B6-9FA3C80F7A03}"/>
              </a:ext>
            </a:extLst>
          </p:cNvPr>
          <p:cNvGrpSpPr/>
          <p:nvPr/>
        </p:nvGrpSpPr>
        <p:grpSpPr>
          <a:xfrm>
            <a:off x="3642167" y="3132047"/>
            <a:ext cx="252000" cy="252000"/>
            <a:chOff x="7897906" y="1882588"/>
            <a:chExt cx="1964031" cy="4513456"/>
          </a:xfrm>
        </p:grpSpPr>
        <p:sp>
          <p:nvSpPr>
            <p:cNvPr id="52" name="矩形 51">
              <a:extLst>
                <a:ext uri="{FF2B5EF4-FFF2-40B4-BE49-F238E27FC236}">
                  <a16:creationId xmlns:a16="http://schemas.microsoft.com/office/drawing/2014/main" id="{B760F424-C4EA-F68F-3AD9-10E6A632AA0D}"/>
                </a:ext>
              </a:extLst>
            </p:cNvPr>
            <p:cNvSpPr/>
            <p:nvPr/>
          </p:nvSpPr>
          <p:spPr>
            <a:xfrm>
              <a:off x="7897906" y="1882588"/>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EEB13BE8-0072-51E8-1AB7-7D9C99B7E84E}"/>
                </a:ext>
              </a:extLst>
            </p:cNvPr>
            <p:cNvSpPr/>
            <p:nvPr/>
          </p:nvSpPr>
          <p:spPr>
            <a:xfrm>
              <a:off x="7897906" y="3009763"/>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C450310C-3569-2FC1-C9B9-2C981401ADA5}"/>
                </a:ext>
              </a:extLst>
            </p:cNvPr>
            <p:cNvSpPr/>
            <p:nvPr/>
          </p:nvSpPr>
          <p:spPr>
            <a:xfrm>
              <a:off x="7898667" y="4139316"/>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D0E512B0-107B-6DE0-F95C-2CD0860ACAD0}"/>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任意多边形: 形状 56">
            <a:extLst>
              <a:ext uri="{FF2B5EF4-FFF2-40B4-BE49-F238E27FC236}">
                <a16:creationId xmlns:a16="http://schemas.microsoft.com/office/drawing/2014/main" id="{A22C56D7-A62E-979F-0979-150F10EA0721}"/>
              </a:ext>
            </a:extLst>
          </p:cNvPr>
          <p:cNvSpPr/>
          <p:nvPr/>
        </p:nvSpPr>
        <p:spPr>
          <a:xfrm>
            <a:off x="2707594" y="2367863"/>
            <a:ext cx="76486" cy="1064029"/>
          </a:xfrm>
          <a:custGeom>
            <a:avLst/>
            <a:gdLst>
              <a:gd name="connsiteX0" fmla="*/ 75129 w 100067"/>
              <a:gd name="connsiteY0" fmla="*/ 0 h 1064029"/>
              <a:gd name="connsiteX1" fmla="*/ 16940 w 100067"/>
              <a:gd name="connsiteY1" fmla="*/ 266007 h 1064029"/>
              <a:gd name="connsiteX2" fmla="*/ 66817 w 100067"/>
              <a:gd name="connsiteY2" fmla="*/ 590204 h 1064029"/>
              <a:gd name="connsiteX3" fmla="*/ 315 w 100067"/>
              <a:gd name="connsiteY3" fmla="*/ 714895 h 1064029"/>
              <a:gd name="connsiteX4" fmla="*/ 100067 w 100067"/>
              <a:gd name="connsiteY4" fmla="*/ 1064029 h 10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67" h="1064029">
                <a:moveTo>
                  <a:pt x="75129" y="0"/>
                </a:moveTo>
                <a:cubicBezTo>
                  <a:pt x="46727" y="83820"/>
                  <a:pt x="18325" y="167640"/>
                  <a:pt x="16940" y="266007"/>
                </a:cubicBezTo>
                <a:cubicBezTo>
                  <a:pt x="15555" y="364374"/>
                  <a:pt x="69588" y="515389"/>
                  <a:pt x="66817" y="590204"/>
                </a:cubicBezTo>
                <a:cubicBezTo>
                  <a:pt x="64046" y="665019"/>
                  <a:pt x="-5227" y="635924"/>
                  <a:pt x="315" y="714895"/>
                </a:cubicBezTo>
                <a:cubicBezTo>
                  <a:pt x="5857" y="793866"/>
                  <a:pt x="52962" y="928947"/>
                  <a:pt x="100067" y="106402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6" name="任意多边形: 形状 65">
            <a:extLst>
              <a:ext uri="{FF2B5EF4-FFF2-40B4-BE49-F238E27FC236}">
                <a16:creationId xmlns:a16="http://schemas.microsoft.com/office/drawing/2014/main" id="{31F9E72C-6878-0322-BB04-8BF4F6946E94}"/>
              </a:ext>
            </a:extLst>
          </p:cNvPr>
          <p:cNvSpPr/>
          <p:nvPr/>
        </p:nvSpPr>
        <p:spPr>
          <a:xfrm>
            <a:off x="1912742" y="4931552"/>
            <a:ext cx="310637" cy="67272"/>
          </a:xfrm>
          <a:custGeom>
            <a:avLst/>
            <a:gdLst>
              <a:gd name="connsiteX0" fmla="*/ 0 w 636484"/>
              <a:gd name="connsiteY0" fmla="*/ 0 h 90437"/>
              <a:gd name="connsiteX1" fmla="*/ 259976 w 636484"/>
              <a:gd name="connsiteY1" fmla="*/ 89647 h 90437"/>
              <a:gd name="connsiteX2" fmla="*/ 600635 w 636484"/>
              <a:gd name="connsiteY2" fmla="*/ 44824 h 90437"/>
              <a:gd name="connsiteX3" fmla="*/ 609600 w 636484"/>
              <a:gd name="connsiteY3" fmla="*/ 62753 h 90437"/>
            </a:gdLst>
            <a:ahLst/>
            <a:cxnLst>
              <a:cxn ang="0">
                <a:pos x="connsiteX0" y="connsiteY0"/>
              </a:cxn>
              <a:cxn ang="0">
                <a:pos x="connsiteX1" y="connsiteY1"/>
              </a:cxn>
              <a:cxn ang="0">
                <a:pos x="connsiteX2" y="connsiteY2"/>
              </a:cxn>
              <a:cxn ang="0">
                <a:pos x="connsiteX3" y="connsiteY3"/>
              </a:cxn>
            </a:cxnLst>
            <a:rect l="l" t="t" r="r" b="b"/>
            <a:pathLst>
              <a:path w="636484" h="90437">
                <a:moveTo>
                  <a:pt x="0" y="0"/>
                </a:moveTo>
                <a:cubicBezTo>
                  <a:pt x="79935" y="41088"/>
                  <a:pt x="159870" y="82176"/>
                  <a:pt x="259976" y="89647"/>
                </a:cubicBezTo>
                <a:cubicBezTo>
                  <a:pt x="360082" y="97118"/>
                  <a:pt x="542364" y="49306"/>
                  <a:pt x="600635" y="44824"/>
                </a:cubicBezTo>
                <a:cubicBezTo>
                  <a:pt x="658906" y="40342"/>
                  <a:pt x="634253" y="51547"/>
                  <a:pt x="609600" y="62753"/>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形状 86">
            <a:extLst>
              <a:ext uri="{FF2B5EF4-FFF2-40B4-BE49-F238E27FC236}">
                <a16:creationId xmlns:a16="http://schemas.microsoft.com/office/drawing/2014/main" id="{73F4614D-D4E1-26F8-FA7B-DADCE560D7D2}"/>
              </a:ext>
            </a:extLst>
          </p:cNvPr>
          <p:cNvSpPr/>
          <p:nvPr/>
        </p:nvSpPr>
        <p:spPr>
          <a:xfrm>
            <a:off x="2689295" y="4943044"/>
            <a:ext cx="310637" cy="67272"/>
          </a:xfrm>
          <a:custGeom>
            <a:avLst/>
            <a:gdLst>
              <a:gd name="connsiteX0" fmla="*/ 0 w 636484"/>
              <a:gd name="connsiteY0" fmla="*/ 0 h 90437"/>
              <a:gd name="connsiteX1" fmla="*/ 259976 w 636484"/>
              <a:gd name="connsiteY1" fmla="*/ 89647 h 90437"/>
              <a:gd name="connsiteX2" fmla="*/ 600635 w 636484"/>
              <a:gd name="connsiteY2" fmla="*/ 44824 h 90437"/>
              <a:gd name="connsiteX3" fmla="*/ 609600 w 636484"/>
              <a:gd name="connsiteY3" fmla="*/ 62753 h 90437"/>
            </a:gdLst>
            <a:ahLst/>
            <a:cxnLst>
              <a:cxn ang="0">
                <a:pos x="connsiteX0" y="connsiteY0"/>
              </a:cxn>
              <a:cxn ang="0">
                <a:pos x="connsiteX1" y="connsiteY1"/>
              </a:cxn>
              <a:cxn ang="0">
                <a:pos x="connsiteX2" y="connsiteY2"/>
              </a:cxn>
              <a:cxn ang="0">
                <a:pos x="connsiteX3" y="connsiteY3"/>
              </a:cxn>
            </a:cxnLst>
            <a:rect l="l" t="t" r="r" b="b"/>
            <a:pathLst>
              <a:path w="636484" h="90437">
                <a:moveTo>
                  <a:pt x="0" y="0"/>
                </a:moveTo>
                <a:cubicBezTo>
                  <a:pt x="79935" y="41088"/>
                  <a:pt x="159870" y="82176"/>
                  <a:pt x="259976" y="89647"/>
                </a:cubicBezTo>
                <a:cubicBezTo>
                  <a:pt x="360082" y="97118"/>
                  <a:pt x="542364" y="49306"/>
                  <a:pt x="600635" y="44824"/>
                </a:cubicBezTo>
                <a:cubicBezTo>
                  <a:pt x="658906" y="40342"/>
                  <a:pt x="634253" y="51547"/>
                  <a:pt x="609600" y="62753"/>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形状 88">
            <a:extLst>
              <a:ext uri="{FF2B5EF4-FFF2-40B4-BE49-F238E27FC236}">
                <a16:creationId xmlns:a16="http://schemas.microsoft.com/office/drawing/2014/main" id="{A1B3CFC3-8D8C-DDED-8F07-FE8A15CD9FB1}"/>
              </a:ext>
            </a:extLst>
          </p:cNvPr>
          <p:cNvSpPr/>
          <p:nvPr/>
        </p:nvSpPr>
        <p:spPr>
          <a:xfrm>
            <a:off x="3495321" y="4912482"/>
            <a:ext cx="310637" cy="67272"/>
          </a:xfrm>
          <a:custGeom>
            <a:avLst/>
            <a:gdLst>
              <a:gd name="connsiteX0" fmla="*/ 0 w 636484"/>
              <a:gd name="connsiteY0" fmla="*/ 0 h 90437"/>
              <a:gd name="connsiteX1" fmla="*/ 259976 w 636484"/>
              <a:gd name="connsiteY1" fmla="*/ 89647 h 90437"/>
              <a:gd name="connsiteX2" fmla="*/ 600635 w 636484"/>
              <a:gd name="connsiteY2" fmla="*/ 44824 h 90437"/>
              <a:gd name="connsiteX3" fmla="*/ 609600 w 636484"/>
              <a:gd name="connsiteY3" fmla="*/ 62753 h 90437"/>
            </a:gdLst>
            <a:ahLst/>
            <a:cxnLst>
              <a:cxn ang="0">
                <a:pos x="connsiteX0" y="connsiteY0"/>
              </a:cxn>
              <a:cxn ang="0">
                <a:pos x="connsiteX1" y="connsiteY1"/>
              </a:cxn>
              <a:cxn ang="0">
                <a:pos x="connsiteX2" y="connsiteY2"/>
              </a:cxn>
              <a:cxn ang="0">
                <a:pos x="connsiteX3" y="connsiteY3"/>
              </a:cxn>
            </a:cxnLst>
            <a:rect l="l" t="t" r="r" b="b"/>
            <a:pathLst>
              <a:path w="636484" h="90437">
                <a:moveTo>
                  <a:pt x="0" y="0"/>
                </a:moveTo>
                <a:cubicBezTo>
                  <a:pt x="79935" y="41088"/>
                  <a:pt x="159870" y="82176"/>
                  <a:pt x="259976" y="89647"/>
                </a:cubicBezTo>
                <a:cubicBezTo>
                  <a:pt x="360082" y="97118"/>
                  <a:pt x="542364" y="49306"/>
                  <a:pt x="600635" y="44824"/>
                </a:cubicBezTo>
                <a:cubicBezTo>
                  <a:pt x="658906" y="40342"/>
                  <a:pt x="634253" y="51547"/>
                  <a:pt x="609600" y="62753"/>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形状 91">
            <a:extLst>
              <a:ext uri="{FF2B5EF4-FFF2-40B4-BE49-F238E27FC236}">
                <a16:creationId xmlns:a16="http://schemas.microsoft.com/office/drawing/2014/main" id="{7C38E0B7-B0BD-DA92-2436-F68C758D086E}"/>
              </a:ext>
            </a:extLst>
          </p:cNvPr>
          <p:cNvSpPr/>
          <p:nvPr/>
        </p:nvSpPr>
        <p:spPr>
          <a:xfrm>
            <a:off x="1820214" y="5928201"/>
            <a:ext cx="310637" cy="67272"/>
          </a:xfrm>
          <a:custGeom>
            <a:avLst/>
            <a:gdLst>
              <a:gd name="connsiteX0" fmla="*/ 0 w 636484"/>
              <a:gd name="connsiteY0" fmla="*/ 0 h 90437"/>
              <a:gd name="connsiteX1" fmla="*/ 259976 w 636484"/>
              <a:gd name="connsiteY1" fmla="*/ 89647 h 90437"/>
              <a:gd name="connsiteX2" fmla="*/ 600635 w 636484"/>
              <a:gd name="connsiteY2" fmla="*/ 44824 h 90437"/>
              <a:gd name="connsiteX3" fmla="*/ 609600 w 636484"/>
              <a:gd name="connsiteY3" fmla="*/ 62753 h 90437"/>
            </a:gdLst>
            <a:ahLst/>
            <a:cxnLst>
              <a:cxn ang="0">
                <a:pos x="connsiteX0" y="connsiteY0"/>
              </a:cxn>
              <a:cxn ang="0">
                <a:pos x="connsiteX1" y="connsiteY1"/>
              </a:cxn>
              <a:cxn ang="0">
                <a:pos x="connsiteX2" y="connsiteY2"/>
              </a:cxn>
              <a:cxn ang="0">
                <a:pos x="connsiteX3" y="connsiteY3"/>
              </a:cxn>
            </a:cxnLst>
            <a:rect l="l" t="t" r="r" b="b"/>
            <a:pathLst>
              <a:path w="636484" h="90437">
                <a:moveTo>
                  <a:pt x="0" y="0"/>
                </a:moveTo>
                <a:cubicBezTo>
                  <a:pt x="79935" y="41088"/>
                  <a:pt x="159870" y="82176"/>
                  <a:pt x="259976" y="89647"/>
                </a:cubicBezTo>
                <a:cubicBezTo>
                  <a:pt x="360082" y="97118"/>
                  <a:pt x="542364" y="49306"/>
                  <a:pt x="600635" y="44824"/>
                </a:cubicBezTo>
                <a:cubicBezTo>
                  <a:pt x="658906" y="40342"/>
                  <a:pt x="634253" y="51547"/>
                  <a:pt x="609600" y="62753"/>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形状 93">
            <a:extLst>
              <a:ext uri="{FF2B5EF4-FFF2-40B4-BE49-F238E27FC236}">
                <a16:creationId xmlns:a16="http://schemas.microsoft.com/office/drawing/2014/main" id="{F12E9E08-3FA6-9FE5-D623-7D884DF7B55F}"/>
              </a:ext>
            </a:extLst>
          </p:cNvPr>
          <p:cNvSpPr/>
          <p:nvPr/>
        </p:nvSpPr>
        <p:spPr>
          <a:xfrm>
            <a:off x="2643751" y="5939253"/>
            <a:ext cx="310637" cy="67272"/>
          </a:xfrm>
          <a:custGeom>
            <a:avLst/>
            <a:gdLst>
              <a:gd name="connsiteX0" fmla="*/ 0 w 636484"/>
              <a:gd name="connsiteY0" fmla="*/ 0 h 90437"/>
              <a:gd name="connsiteX1" fmla="*/ 259976 w 636484"/>
              <a:gd name="connsiteY1" fmla="*/ 89647 h 90437"/>
              <a:gd name="connsiteX2" fmla="*/ 600635 w 636484"/>
              <a:gd name="connsiteY2" fmla="*/ 44824 h 90437"/>
              <a:gd name="connsiteX3" fmla="*/ 609600 w 636484"/>
              <a:gd name="connsiteY3" fmla="*/ 62753 h 90437"/>
            </a:gdLst>
            <a:ahLst/>
            <a:cxnLst>
              <a:cxn ang="0">
                <a:pos x="connsiteX0" y="connsiteY0"/>
              </a:cxn>
              <a:cxn ang="0">
                <a:pos x="connsiteX1" y="connsiteY1"/>
              </a:cxn>
              <a:cxn ang="0">
                <a:pos x="connsiteX2" y="connsiteY2"/>
              </a:cxn>
              <a:cxn ang="0">
                <a:pos x="connsiteX3" y="connsiteY3"/>
              </a:cxn>
            </a:cxnLst>
            <a:rect l="l" t="t" r="r" b="b"/>
            <a:pathLst>
              <a:path w="636484" h="90437">
                <a:moveTo>
                  <a:pt x="0" y="0"/>
                </a:moveTo>
                <a:cubicBezTo>
                  <a:pt x="79935" y="41088"/>
                  <a:pt x="159870" y="82176"/>
                  <a:pt x="259976" y="89647"/>
                </a:cubicBezTo>
                <a:cubicBezTo>
                  <a:pt x="360082" y="97118"/>
                  <a:pt x="542364" y="49306"/>
                  <a:pt x="600635" y="44824"/>
                </a:cubicBezTo>
                <a:cubicBezTo>
                  <a:pt x="658906" y="40342"/>
                  <a:pt x="634253" y="51547"/>
                  <a:pt x="609600" y="62753"/>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标题 1">
            <a:extLst>
              <a:ext uri="{FF2B5EF4-FFF2-40B4-BE49-F238E27FC236}">
                <a16:creationId xmlns:a16="http://schemas.microsoft.com/office/drawing/2014/main" id="{AFFB85BC-A3DB-5C24-BDE2-2BD3F3532991}"/>
              </a:ext>
            </a:extLst>
          </p:cNvPr>
          <p:cNvSpPr txBox="1">
            <a:spLocks/>
          </p:cNvSpPr>
          <p:nvPr/>
        </p:nvSpPr>
        <p:spPr>
          <a:xfrm>
            <a:off x="1739537" y="4416419"/>
            <a:ext cx="10795907" cy="4833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latin typeface="Calibri"/>
                <a:ea typeface="宋体"/>
                <a:cs typeface="Calibri"/>
              </a:rPr>
              <a:t>wavelength usage</a:t>
            </a:r>
            <a:br>
              <a:rPr lang="zh-CN" sz="3200" dirty="0">
                <a:latin typeface="Calibri"/>
                <a:ea typeface="宋体"/>
              </a:rPr>
            </a:br>
            <a:br>
              <a:rPr lang="en-US" altLang="zh-CN" sz="3200" dirty="0">
                <a:latin typeface="Calibri"/>
                <a:ea typeface="宋体"/>
                <a:cs typeface="Calibri"/>
              </a:rPr>
            </a:br>
            <a:endParaRPr lang="zh-CN" sz="3200" dirty="0">
              <a:latin typeface="Calibri"/>
              <a:ea typeface="宋体"/>
              <a:cs typeface="Calibri"/>
            </a:endParaRPr>
          </a:p>
        </p:txBody>
      </p:sp>
      <p:sp>
        <p:nvSpPr>
          <p:cNvPr id="97" name="标题 1">
            <a:extLst>
              <a:ext uri="{FF2B5EF4-FFF2-40B4-BE49-F238E27FC236}">
                <a16:creationId xmlns:a16="http://schemas.microsoft.com/office/drawing/2014/main" id="{61B74CB0-661B-02CB-12D4-9E017EAD87C2}"/>
              </a:ext>
            </a:extLst>
          </p:cNvPr>
          <p:cNvSpPr txBox="1">
            <a:spLocks/>
          </p:cNvSpPr>
          <p:nvPr/>
        </p:nvSpPr>
        <p:spPr>
          <a:xfrm>
            <a:off x="1912742" y="6492875"/>
            <a:ext cx="10795907" cy="12501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latin typeface="Calibri"/>
                <a:ea typeface="宋体"/>
                <a:cs typeface="Calibri"/>
              </a:rPr>
              <a:t>candidate path</a:t>
            </a:r>
            <a:br>
              <a:rPr lang="zh-CN" sz="3200" dirty="0">
                <a:latin typeface="Calibri"/>
                <a:ea typeface="宋体"/>
              </a:rPr>
            </a:br>
            <a:br>
              <a:rPr lang="en-US" altLang="zh-CN" sz="3200" dirty="0">
                <a:latin typeface="Calibri"/>
                <a:ea typeface="宋体"/>
                <a:cs typeface="Calibri"/>
              </a:rPr>
            </a:br>
            <a:endParaRPr lang="zh-CN" sz="3200" dirty="0">
              <a:latin typeface="Calibri"/>
              <a:ea typeface="宋体"/>
              <a:cs typeface="Calibri"/>
            </a:endParaRPr>
          </a:p>
        </p:txBody>
      </p:sp>
      <p:pic>
        <p:nvPicPr>
          <p:cNvPr id="98" name="Graphic 68" descr="Badge 1 with solid fill">
            <a:extLst>
              <a:ext uri="{FF2B5EF4-FFF2-40B4-BE49-F238E27FC236}">
                <a16:creationId xmlns:a16="http://schemas.microsoft.com/office/drawing/2014/main" id="{5A5D8A15-162B-2ED2-7BBA-59137C83B71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282337" y="4013807"/>
            <a:ext cx="457200" cy="457200"/>
          </a:xfrm>
          <a:prstGeom prst="rect">
            <a:avLst/>
          </a:prstGeom>
        </p:spPr>
      </p:pic>
      <p:pic>
        <p:nvPicPr>
          <p:cNvPr id="99" name="Graphic 66" descr="Badge with solid fill">
            <a:extLst>
              <a:ext uri="{FF2B5EF4-FFF2-40B4-BE49-F238E27FC236}">
                <a16:creationId xmlns:a16="http://schemas.microsoft.com/office/drawing/2014/main" id="{A0D188C2-8F30-0DAE-B56B-0E495064BC2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282337" y="6396252"/>
            <a:ext cx="457200" cy="457200"/>
          </a:xfrm>
          <a:prstGeom prst="rect">
            <a:avLst/>
          </a:prstGeom>
        </p:spPr>
      </p:pic>
      <p:sp>
        <p:nvSpPr>
          <p:cNvPr id="100" name="文本框 99">
            <a:extLst>
              <a:ext uri="{FF2B5EF4-FFF2-40B4-BE49-F238E27FC236}">
                <a16:creationId xmlns:a16="http://schemas.microsoft.com/office/drawing/2014/main" id="{38FB5A6A-20C0-BABF-53BE-C5307A7837BB}"/>
              </a:ext>
            </a:extLst>
          </p:cNvPr>
          <p:cNvSpPr txBox="1"/>
          <p:nvPr/>
        </p:nvSpPr>
        <p:spPr>
          <a:xfrm>
            <a:off x="5353788" y="3485553"/>
            <a:ext cx="1575706" cy="461665"/>
          </a:xfrm>
          <a:prstGeom prst="rect">
            <a:avLst/>
          </a:prstGeom>
          <a:noFill/>
        </p:spPr>
        <p:txBody>
          <a:bodyPr wrap="square">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path agent</a:t>
            </a:r>
            <a:endParaRPr lang="zh-CN" altLang="en-US" sz="2400" dirty="0">
              <a:latin typeface="Calibri" panose="020F0502020204030204" pitchFamily="34" charset="0"/>
              <a:cs typeface="Calibri" panose="020F0502020204030204" pitchFamily="34" charset="0"/>
            </a:endParaRPr>
          </a:p>
        </p:txBody>
      </p:sp>
      <p:sp>
        <p:nvSpPr>
          <p:cNvPr id="101" name="椭圆 100">
            <a:extLst>
              <a:ext uri="{FF2B5EF4-FFF2-40B4-BE49-F238E27FC236}">
                <a16:creationId xmlns:a16="http://schemas.microsoft.com/office/drawing/2014/main" id="{F986C67A-4C71-454B-55B7-DD9BB373FF11}"/>
              </a:ext>
            </a:extLst>
          </p:cNvPr>
          <p:cNvSpPr/>
          <p:nvPr/>
        </p:nvSpPr>
        <p:spPr>
          <a:xfrm flipH="1">
            <a:off x="5550040" y="2211374"/>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351E70E0-1BB9-FCF6-50BA-6A42CCAB2A05}"/>
              </a:ext>
            </a:extLst>
          </p:cNvPr>
          <p:cNvSpPr/>
          <p:nvPr/>
        </p:nvSpPr>
        <p:spPr>
          <a:xfrm flipH="1">
            <a:off x="5550034" y="2553059"/>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AACC6F37-339F-8CA9-88F6-F585ADDC5E4E}"/>
              </a:ext>
            </a:extLst>
          </p:cNvPr>
          <p:cNvSpPr/>
          <p:nvPr/>
        </p:nvSpPr>
        <p:spPr>
          <a:xfrm flipH="1">
            <a:off x="5556308" y="2905515"/>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38FFCE42-E002-2293-EEB2-2D4D8F80C3AD}"/>
              </a:ext>
            </a:extLst>
          </p:cNvPr>
          <p:cNvSpPr/>
          <p:nvPr/>
        </p:nvSpPr>
        <p:spPr>
          <a:xfrm flipH="1">
            <a:off x="5566540" y="3263588"/>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20B82D36-7B8B-0217-A9D6-AB76A49B1F6A}"/>
              </a:ext>
            </a:extLst>
          </p:cNvPr>
          <p:cNvSpPr/>
          <p:nvPr/>
        </p:nvSpPr>
        <p:spPr>
          <a:xfrm flipH="1">
            <a:off x="6037861" y="2210728"/>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F48BD889-FD3B-E7F4-D5E8-C2D2498239F9}"/>
              </a:ext>
            </a:extLst>
          </p:cNvPr>
          <p:cNvSpPr/>
          <p:nvPr/>
        </p:nvSpPr>
        <p:spPr>
          <a:xfrm flipH="1">
            <a:off x="6030614" y="2583994"/>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4A8C9E03-E92C-A666-87DA-AB3AF9C58BED}"/>
              </a:ext>
            </a:extLst>
          </p:cNvPr>
          <p:cNvSpPr/>
          <p:nvPr/>
        </p:nvSpPr>
        <p:spPr>
          <a:xfrm flipH="1">
            <a:off x="6051727" y="2914994"/>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3251A44C-812B-BE8A-8DB1-B46FA791074C}"/>
              </a:ext>
            </a:extLst>
          </p:cNvPr>
          <p:cNvSpPr/>
          <p:nvPr/>
        </p:nvSpPr>
        <p:spPr>
          <a:xfrm flipH="1">
            <a:off x="6046415" y="3252559"/>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C7965E00-2564-A600-6981-B7706CBA2A34}"/>
              </a:ext>
            </a:extLst>
          </p:cNvPr>
          <p:cNvSpPr/>
          <p:nvPr/>
        </p:nvSpPr>
        <p:spPr>
          <a:xfrm flipH="1">
            <a:off x="6506830" y="2417053"/>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a:extLst>
              <a:ext uri="{FF2B5EF4-FFF2-40B4-BE49-F238E27FC236}">
                <a16:creationId xmlns:a16="http://schemas.microsoft.com/office/drawing/2014/main" id="{F6396B5F-C536-A19C-A7FC-136C23A6C36D}"/>
              </a:ext>
            </a:extLst>
          </p:cNvPr>
          <p:cNvSpPr/>
          <p:nvPr/>
        </p:nvSpPr>
        <p:spPr>
          <a:xfrm flipH="1">
            <a:off x="6522520" y="2759422"/>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a:extLst>
              <a:ext uri="{FF2B5EF4-FFF2-40B4-BE49-F238E27FC236}">
                <a16:creationId xmlns:a16="http://schemas.microsoft.com/office/drawing/2014/main" id="{B351C02E-065B-06DE-4155-76C4BAD688AF}"/>
              </a:ext>
            </a:extLst>
          </p:cNvPr>
          <p:cNvSpPr/>
          <p:nvPr/>
        </p:nvSpPr>
        <p:spPr>
          <a:xfrm flipH="1">
            <a:off x="6508654" y="3073226"/>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连接符 111">
            <a:extLst>
              <a:ext uri="{FF2B5EF4-FFF2-40B4-BE49-F238E27FC236}">
                <a16:creationId xmlns:a16="http://schemas.microsoft.com/office/drawing/2014/main" id="{1343DC45-1B01-51B9-F91E-03BD9C0A2825}"/>
              </a:ext>
            </a:extLst>
          </p:cNvPr>
          <p:cNvCxnSpPr>
            <a:stCxn id="101" idx="6"/>
            <a:endCxn id="105" idx="2"/>
          </p:cNvCxnSpPr>
          <p:nvPr/>
        </p:nvCxnSpPr>
        <p:spPr>
          <a:xfrm flipV="1">
            <a:off x="5550040" y="2273611"/>
            <a:ext cx="587596" cy="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CCA8D6C5-89F9-E5BE-95D4-5F17E6164B6B}"/>
              </a:ext>
            </a:extLst>
          </p:cNvPr>
          <p:cNvCxnSpPr>
            <a:stCxn id="101" idx="6"/>
            <a:endCxn id="106" idx="2"/>
          </p:cNvCxnSpPr>
          <p:nvPr/>
        </p:nvCxnSpPr>
        <p:spPr>
          <a:xfrm>
            <a:off x="5550040" y="2274257"/>
            <a:ext cx="580349" cy="372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31905AB4-72DF-F7CF-F445-038376BDF0A4}"/>
              </a:ext>
            </a:extLst>
          </p:cNvPr>
          <p:cNvCxnSpPr>
            <a:stCxn id="101" idx="6"/>
            <a:endCxn id="107" idx="2"/>
          </p:cNvCxnSpPr>
          <p:nvPr/>
        </p:nvCxnSpPr>
        <p:spPr>
          <a:xfrm>
            <a:off x="5550040" y="2274257"/>
            <a:ext cx="601462" cy="703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951B839C-4A5E-DED5-314D-24AFEF318AE2}"/>
              </a:ext>
            </a:extLst>
          </p:cNvPr>
          <p:cNvCxnSpPr>
            <a:stCxn id="101" idx="6"/>
            <a:endCxn id="108" idx="2"/>
          </p:cNvCxnSpPr>
          <p:nvPr/>
        </p:nvCxnSpPr>
        <p:spPr>
          <a:xfrm>
            <a:off x="5550040" y="2274257"/>
            <a:ext cx="596150" cy="1041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455B03BA-4808-5DBF-152C-3DFC45628238}"/>
              </a:ext>
            </a:extLst>
          </p:cNvPr>
          <p:cNvCxnSpPr>
            <a:stCxn id="102" idx="6"/>
            <a:endCxn id="105" idx="2"/>
          </p:cNvCxnSpPr>
          <p:nvPr/>
        </p:nvCxnSpPr>
        <p:spPr>
          <a:xfrm flipV="1">
            <a:off x="5550034" y="2273611"/>
            <a:ext cx="587602" cy="342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2197B7BC-8535-9D02-3628-986639310687}"/>
              </a:ext>
            </a:extLst>
          </p:cNvPr>
          <p:cNvCxnSpPr>
            <a:stCxn id="102" idx="6"/>
            <a:endCxn id="106" idx="2"/>
          </p:cNvCxnSpPr>
          <p:nvPr/>
        </p:nvCxnSpPr>
        <p:spPr>
          <a:xfrm>
            <a:off x="5550034" y="2615942"/>
            <a:ext cx="580355" cy="30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81F142B5-B5C0-9C12-3C54-E591299536A8}"/>
              </a:ext>
            </a:extLst>
          </p:cNvPr>
          <p:cNvCxnSpPr>
            <a:stCxn id="102" idx="6"/>
            <a:endCxn id="107" idx="2"/>
          </p:cNvCxnSpPr>
          <p:nvPr/>
        </p:nvCxnSpPr>
        <p:spPr>
          <a:xfrm>
            <a:off x="5550034" y="2615942"/>
            <a:ext cx="601468" cy="361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95A89F4D-01E6-D670-F59E-1D0B9906839F}"/>
              </a:ext>
            </a:extLst>
          </p:cNvPr>
          <p:cNvCxnSpPr>
            <a:stCxn id="102" idx="6"/>
            <a:endCxn id="108" idx="2"/>
          </p:cNvCxnSpPr>
          <p:nvPr/>
        </p:nvCxnSpPr>
        <p:spPr>
          <a:xfrm>
            <a:off x="5550034" y="2615942"/>
            <a:ext cx="596156" cy="69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35277752-49BE-F3E3-59BA-C9BBB7040771}"/>
              </a:ext>
            </a:extLst>
          </p:cNvPr>
          <p:cNvCxnSpPr>
            <a:stCxn id="103" idx="5"/>
            <a:endCxn id="105" idx="2"/>
          </p:cNvCxnSpPr>
          <p:nvPr/>
        </p:nvCxnSpPr>
        <p:spPr>
          <a:xfrm flipV="1">
            <a:off x="5570920" y="2273611"/>
            <a:ext cx="566716" cy="739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CEA47524-29A6-FB94-10A0-085143E85C68}"/>
              </a:ext>
            </a:extLst>
          </p:cNvPr>
          <p:cNvCxnSpPr>
            <a:stCxn id="103" idx="6"/>
            <a:endCxn id="106" idx="2"/>
          </p:cNvCxnSpPr>
          <p:nvPr/>
        </p:nvCxnSpPr>
        <p:spPr>
          <a:xfrm flipV="1">
            <a:off x="5556308" y="2646877"/>
            <a:ext cx="574081" cy="321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0212B12C-3413-C8AD-55D4-838C84D2D989}"/>
              </a:ext>
            </a:extLst>
          </p:cNvPr>
          <p:cNvCxnSpPr>
            <a:stCxn id="103" idx="6"/>
            <a:endCxn id="107" idx="2"/>
          </p:cNvCxnSpPr>
          <p:nvPr/>
        </p:nvCxnSpPr>
        <p:spPr>
          <a:xfrm>
            <a:off x="5556308" y="2968398"/>
            <a:ext cx="595194" cy="9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ACFD315C-2350-3F99-CF3F-9EF8AE7C1674}"/>
              </a:ext>
            </a:extLst>
          </p:cNvPr>
          <p:cNvCxnSpPr>
            <a:stCxn id="103" idx="6"/>
            <a:endCxn id="108" idx="2"/>
          </p:cNvCxnSpPr>
          <p:nvPr/>
        </p:nvCxnSpPr>
        <p:spPr>
          <a:xfrm>
            <a:off x="5556308" y="2968398"/>
            <a:ext cx="589882" cy="347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C4CDA12D-4326-DBA5-14CB-5944D669CB7D}"/>
              </a:ext>
            </a:extLst>
          </p:cNvPr>
          <p:cNvCxnSpPr>
            <a:stCxn id="104" idx="6"/>
            <a:endCxn id="105" idx="2"/>
          </p:cNvCxnSpPr>
          <p:nvPr/>
        </p:nvCxnSpPr>
        <p:spPr>
          <a:xfrm flipV="1">
            <a:off x="5566540" y="2273611"/>
            <a:ext cx="571096" cy="105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5198A7E6-418F-BD99-E923-7B8E75060A7F}"/>
              </a:ext>
            </a:extLst>
          </p:cNvPr>
          <p:cNvCxnSpPr>
            <a:stCxn id="104" idx="6"/>
            <a:endCxn id="106" idx="2"/>
          </p:cNvCxnSpPr>
          <p:nvPr/>
        </p:nvCxnSpPr>
        <p:spPr>
          <a:xfrm flipV="1">
            <a:off x="5566540" y="2646877"/>
            <a:ext cx="563849" cy="679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62B18D05-F179-AFCB-F317-93B8B343226C}"/>
              </a:ext>
            </a:extLst>
          </p:cNvPr>
          <p:cNvCxnSpPr>
            <a:stCxn id="104" idx="6"/>
            <a:endCxn id="107" idx="2"/>
          </p:cNvCxnSpPr>
          <p:nvPr/>
        </p:nvCxnSpPr>
        <p:spPr>
          <a:xfrm flipV="1">
            <a:off x="5566540" y="2977877"/>
            <a:ext cx="584962" cy="348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8155A1BD-0AC8-9B25-F1C4-862884E2F1E1}"/>
              </a:ext>
            </a:extLst>
          </p:cNvPr>
          <p:cNvCxnSpPr>
            <a:stCxn id="104" idx="6"/>
            <a:endCxn id="108" idx="2"/>
          </p:cNvCxnSpPr>
          <p:nvPr/>
        </p:nvCxnSpPr>
        <p:spPr>
          <a:xfrm flipV="1">
            <a:off x="5566540" y="3315442"/>
            <a:ext cx="579650" cy="11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57BC6188-8A74-808F-5DC2-B4E8453942DE}"/>
              </a:ext>
            </a:extLst>
          </p:cNvPr>
          <p:cNvCxnSpPr>
            <a:stCxn id="105" idx="6"/>
            <a:endCxn id="109" idx="2"/>
          </p:cNvCxnSpPr>
          <p:nvPr/>
        </p:nvCxnSpPr>
        <p:spPr>
          <a:xfrm>
            <a:off x="6037861" y="2273611"/>
            <a:ext cx="568744" cy="206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a16="http://schemas.microsoft.com/office/drawing/2014/main" id="{A01479E8-AA17-62D8-D709-D7DDE49F1BC3}"/>
              </a:ext>
            </a:extLst>
          </p:cNvPr>
          <p:cNvCxnSpPr>
            <a:stCxn id="105" idx="6"/>
            <a:endCxn id="110" idx="2"/>
          </p:cNvCxnSpPr>
          <p:nvPr/>
        </p:nvCxnSpPr>
        <p:spPr>
          <a:xfrm>
            <a:off x="6037861" y="2273611"/>
            <a:ext cx="584434" cy="548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53C478E3-35D3-ADF3-A0AF-700F16F31A94}"/>
              </a:ext>
            </a:extLst>
          </p:cNvPr>
          <p:cNvCxnSpPr>
            <a:cxnSpLocks/>
            <a:stCxn id="105" idx="6"/>
            <a:endCxn id="111" idx="2"/>
          </p:cNvCxnSpPr>
          <p:nvPr/>
        </p:nvCxnSpPr>
        <p:spPr>
          <a:xfrm>
            <a:off x="6037861" y="2273611"/>
            <a:ext cx="570568" cy="862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id="{A1333AA4-AEEE-3A9A-2BEA-06BFD168344F}"/>
              </a:ext>
            </a:extLst>
          </p:cNvPr>
          <p:cNvCxnSpPr>
            <a:stCxn id="106" idx="6"/>
            <a:endCxn id="109" idx="2"/>
          </p:cNvCxnSpPr>
          <p:nvPr/>
        </p:nvCxnSpPr>
        <p:spPr>
          <a:xfrm flipV="1">
            <a:off x="6030614" y="2479936"/>
            <a:ext cx="575991" cy="166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8181D0C4-44E0-3021-9F93-4A6A493B9B23}"/>
              </a:ext>
            </a:extLst>
          </p:cNvPr>
          <p:cNvCxnSpPr>
            <a:stCxn id="106" idx="6"/>
            <a:endCxn id="110" idx="2"/>
          </p:cNvCxnSpPr>
          <p:nvPr/>
        </p:nvCxnSpPr>
        <p:spPr>
          <a:xfrm>
            <a:off x="6030614" y="2646877"/>
            <a:ext cx="591681" cy="175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E33E40F5-81A4-67F5-335F-F6C08E8DAC27}"/>
              </a:ext>
            </a:extLst>
          </p:cNvPr>
          <p:cNvCxnSpPr>
            <a:stCxn id="106" idx="6"/>
            <a:endCxn id="111" idx="2"/>
          </p:cNvCxnSpPr>
          <p:nvPr/>
        </p:nvCxnSpPr>
        <p:spPr>
          <a:xfrm>
            <a:off x="6030614" y="2646877"/>
            <a:ext cx="577815" cy="489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4C838E43-C62A-B87B-5F8E-A3D48358B4B7}"/>
              </a:ext>
            </a:extLst>
          </p:cNvPr>
          <p:cNvCxnSpPr>
            <a:stCxn id="107" idx="6"/>
            <a:endCxn id="109" idx="2"/>
          </p:cNvCxnSpPr>
          <p:nvPr/>
        </p:nvCxnSpPr>
        <p:spPr>
          <a:xfrm flipV="1">
            <a:off x="6051727" y="2479936"/>
            <a:ext cx="554878" cy="497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A9703709-7747-79DF-0413-AD1615F59CCA}"/>
              </a:ext>
            </a:extLst>
          </p:cNvPr>
          <p:cNvCxnSpPr>
            <a:stCxn id="107" idx="6"/>
            <a:endCxn id="110" idx="2"/>
          </p:cNvCxnSpPr>
          <p:nvPr/>
        </p:nvCxnSpPr>
        <p:spPr>
          <a:xfrm flipV="1">
            <a:off x="6051727" y="2822305"/>
            <a:ext cx="570568" cy="155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125F6553-D423-D57D-D98C-477E7B3268F4}"/>
              </a:ext>
            </a:extLst>
          </p:cNvPr>
          <p:cNvCxnSpPr>
            <a:stCxn id="107" idx="5"/>
            <a:endCxn id="111" idx="2"/>
          </p:cNvCxnSpPr>
          <p:nvPr/>
        </p:nvCxnSpPr>
        <p:spPr>
          <a:xfrm>
            <a:off x="6066339" y="3022341"/>
            <a:ext cx="542090" cy="113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FBAA8211-E4F6-0132-72BE-9F23200EE5FA}"/>
              </a:ext>
            </a:extLst>
          </p:cNvPr>
          <p:cNvCxnSpPr>
            <a:stCxn id="108" idx="6"/>
            <a:endCxn id="109" idx="2"/>
          </p:cNvCxnSpPr>
          <p:nvPr/>
        </p:nvCxnSpPr>
        <p:spPr>
          <a:xfrm flipV="1">
            <a:off x="6046415" y="2479936"/>
            <a:ext cx="560190" cy="835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id="{FD6C721E-8EF6-89E7-2E2B-C7AF8A3CFCC6}"/>
              </a:ext>
            </a:extLst>
          </p:cNvPr>
          <p:cNvCxnSpPr>
            <a:stCxn id="108" idx="6"/>
            <a:endCxn id="110" idx="2"/>
          </p:cNvCxnSpPr>
          <p:nvPr/>
        </p:nvCxnSpPr>
        <p:spPr>
          <a:xfrm flipV="1">
            <a:off x="6046415" y="2822305"/>
            <a:ext cx="575880" cy="493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id="{D8BF3923-9DFB-01DE-F3F6-649051FA044E}"/>
              </a:ext>
            </a:extLst>
          </p:cNvPr>
          <p:cNvCxnSpPr>
            <a:stCxn id="108" idx="6"/>
            <a:endCxn id="111" idx="2"/>
          </p:cNvCxnSpPr>
          <p:nvPr/>
        </p:nvCxnSpPr>
        <p:spPr>
          <a:xfrm flipV="1">
            <a:off x="6046415" y="3136109"/>
            <a:ext cx="562014" cy="179333"/>
          </a:xfrm>
          <a:prstGeom prst="line">
            <a:avLst/>
          </a:prstGeom>
        </p:spPr>
        <p:style>
          <a:lnRef idx="1">
            <a:schemeClr val="accent1"/>
          </a:lnRef>
          <a:fillRef idx="0">
            <a:schemeClr val="accent1"/>
          </a:fillRef>
          <a:effectRef idx="0">
            <a:schemeClr val="accent1"/>
          </a:effectRef>
          <a:fontRef idx="minor">
            <a:schemeClr val="tx1"/>
          </a:fontRef>
        </p:style>
      </p:cxnSp>
      <p:sp>
        <p:nvSpPr>
          <p:cNvPr id="140" name="Arrow: Right 210">
            <a:extLst>
              <a:ext uri="{FF2B5EF4-FFF2-40B4-BE49-F238E27FC236}">
                <a16:creationId xmlns:a16="http://schemas.microsoft.com/office/drawing/2014/main" id="{022C8B74-F3ED-667C-5043-21C6D2054DEF}"/>
              </a:ext>
            </a:extLst>
          </p:cNvPr>
          <p:cNvSpPr/>
          <p:nvPr/>
        </p:nvSpPr>
        <p:spPr>
          <a:xfrm>
            <a:off x="4722451" y="4035159"/>
            <a:ext cx="608839" cy="331031"/>
          </a:xfrm>
          <a:prstGeom prst="rightArrow">
            <a:avLst/>
          </a:prstGeom>
          <a:solidFill>
            <a:srgbClr val="DAE3F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41" name="Arrow: Right 210">
            <a:extLst>
              <a:ext uri="{FF2B5EF4-FFF2-40B4-BE49-F238E27FC236}">
                <a16:creationId xmlns:a16="http://schemas.microsoft.com/office/drawing/2014/main" id="{4EDDDA15-9DFE-9B66-39B9-7034F85EE72E}"/>
              </a:ext>
            </a:extLst>
          </p:cNvPr>
          <p:cNvSpPr/>
          <p:nvPr/>
        </p:nvSpPr>
        <p:spPr>
          <a:xfrm>
            <a:off x="6905166" y="3936408"/>
            <a:ext cx="608839" cy="331031"/>
          </a:xfrm>
          <a:prstGeom prst="rightArrow">
            <a:avLst/>
          </a:prstGeom>
          <a:solidFill>
            <a:srgbClr val="DAE3F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42" name="文本框 141">
            <a:extLst>
              <a:ext uri="{FF2B5EF4-FFF2-40B4-BE49-F238E27FC236}">
                <a16:creationId xmlns:a16="http://schemas.microsoft.com/office/drawing/2014/main" id="{B6BB75B7-9813-732F-4EA8-8FC8558350EF}"/>
              </a:ext>
            </a:extLst>
          </p:cNvPr>
          <p:cNvSpPr txBox="1"/>
          <p:nvPr/>
        </p:nvSpPr>
        <p:spPr>
          <a:xfrm>
            <a:off x="5308380" y="5475508"/>
            <a:ext cx="1686244" cy="830997"/>
          </a:xfrm>
          <a:prstGeom prst="rect">
            <a:avLst/>
          </a:prstGeom>
          <a:noFill/>
        </p:spPr>
        <p:txBody>
          <a:bodyPr wrap="square">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wavelength agent</a:t>
            </a:r>
            <a:endParaRPr lang="zh-CN" altLang="en-US" sz="2400" dirty="0">
              <a:latin typeface="Calibri" panose="020F0502020204030204" pitchFamily="34" charset="0"/>
              <a:cs typeface="Calibri" panose="020F0502020204030204" pitchFamily="34" charset="0"/>
            </a:endParaRPr>
          </a:p>
        </p:txBody>
      </p:sp>
      <p:sp>
        <p:nvSpPr>
          <p:cNvPr id="143" name="椭圆 142">
            <a:extLst>
              <a:ext uri="{FF2B5EF4-FFF2-40B4-BE49-F238E27FC236}">
                <a16:creationId xmlns:a16="http://schemas.microsoft.com/office/drawing/2014/main" id="{7CE95826-828B-2935-E346-460322D0D080}"/>
              </a:ext>
            </a:extLst>
          </p:cNvPr>
          <p:cNvSpPr/>
          <p:nvPr/>
        </p:nvSpPr>
        <p:spPr>
          <a:xfrm flipH="1">
            <a:off x="5595379" y="4139132"/>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a:extLst>
              <a:ext uri="{FF2B5EF4-FFF2-40B4-BE49-F238E27FC236}">
                <a16:creationId xmlns:a16="http://schemas.microsoft.com/office/drawing/2014/main" id="{2599C81C-7D2E-60F1-6D06-71BD18ACAF7C}"/>
              </a:ext>
            </a:extLst>
          </p:cNvPr>
          <p:cNvSpPr/>
          <p:nvPr/>
        </p:nvSpPr>
        <p:spPr>
          <a:xfrm flipH="1">
            <a:off x="5595373" y="4480817"/>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a:extLst>
              <a:ext uri="{FF2B5EF4-FFF2-40B4-BE49-F238E27FC236}">
                <a16:creationId xmlns:a16="http://schemas.microsoft.com/office/drawing/2014/main" id="{CD5C1B06-CCDE-C1D8-B226-29D1E87BAC56}"/>
              </a:ext>
            </a:extLst>
          </p:cNvPr>
          <p:cNvSpPr/>
          <p:nvPr/>
        </p:nvSpPr>
        <p:spPr>
          <a:xfrm flipH="1">
            <a:off x="5601647" y="4833273"/>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304BFBC0-375C-76C1-42BB-1618C0935AB1}"/>
              </a:ext>
            </a:extLst>
          </p:cNvPr>
          <p:cNvSpPr/>
          <p:nvPr/>
        </p:nvSpPr>
        <p:spPr>
          <a:xfrm flipH="1">
            <a:off x="5611879" y="5191346"/>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BBE2EE68-22CC-F364-1550-994EB7E073D4}"/>
              </a:ext>
            </a:extLst>
          </p:cNvPr>
          <p:cNvSpPr/>
          <p:nvPr/>
        </p:nvSpPr>
        <p:spPr>
          <a:xfrm flipH="1">
            <a:off x="6083200" y="4138486"/>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28C4FE9B-99A2-4A84-83FC-56BD6946C9C8}"/>
              </a:ext>
            </a:extLst>
          </p:cNvPr>
          <p:cNvSpPr/>
          <p:nvPr/>
        </p:nvSpPr>
        <p:spPr>
          <a:xfrm flipH="1">
            <a:off x="6075953" y="4511752"/>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B0A19B22-0750-8E54-6FD1-E9AD956ECF0E}"/>
              </a:ext>
            </a:extLst>
          </p:cNvPr>
          <p:cNvSpPr/>
          <p:nvPr/>
        </p:nvSpPr>
        <p:spPr>
          <a:xfrm flipH="1">
            <a:off x="6097066" y="4842752"/>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94B55ABF-6A01-0345-6DB1-6A8FB4C009A5}"/>
              </a:ext>
            </a:extLst>
          </p:cNvPr>
          <p:cNvSpPr/>
          <p:nvPr/>
        </p:nvSpPr>
        <p:spPr>
          <a:xfrm flipH="1">
            <a:off x="6091754" y="5180317"/>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AB0D3E2A-0DC1-3527-8861-AE1C6C2DC64D}"/>
              </a:ext>
            </a:extLst>
          </p:cNvPr>
          <p:cNvSpPr/>
          <p:nvPr/>
        </p:nvSpPr>
        <p:spPr>
          <a:xfrm flipH="1">
            <a:off x="6552169" y="4344811"/>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3B810FCB-9AEF-34E0-B5FD-D89B0E95074E}"/>
              </a:ext>
            </a:extLst>
          </p:cNvPr>
          <p:cNvSpPr/>
          <p:nvPr/>
        </p:nvSpPr>
        <p:spPr>
          <a:xfrm flipH="1">
            <a:off x="6567859" y="4687180"/>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880A59F9-6CD0-DAFC-BB67-A8F48E2FF903}"/>
              </a:ext>
            </a:extLst>
          </p:cNvPr>
          <p:cNvSpPr/>
          <p:nvPr/>
        </p:nvSpPr>
        <p:spPr>
          <a:xfrm flipH="1">
            <a:off x="6553993" y="5000984"/>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4" name="直接连接符 153">
            <a:extLst>
              <a:ext uri="{FF2B5EF4-FFF2-40B4-BE49-F238E27FC236}">
                <a16:creationId xmlns:a16="http://schemas.microsoft.com/office/drawing/2014/main" id="{3B283410-4A09-07B7-A237-6058E8DBA750}"/>
              </a:ext>
            </a:extLst>
          </p:cNvPr>
          <p:cNvCxnSpPr>
            <a:stCxn id="143" idx="6"/>
            <a:endCxn id="147" idx="2"/>
          </p:cNvCxnSpPr>
          <p:nvPr/>
        </p:nvCxnSpPr>
        <p:spPr>
          <a:xfrm flipV="1">
            <a:off x="5595379" y="4201369"/>
            <a:ext cx="587596" cy="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918CC2CE-1154-9EE2-70F3-C20F2C093069}"/>
              </a:ext>
            </a:extLst>
          </p:cNvPr>
          <p:cNvCxnSpPr>
            <a:stCxn id="143" idx="6"/>
            <a:endCxn id="148" idx="2"/>
          </p:cNvCxnSpPr>
          <p:nvPr/>
        </p:nvCxnSpPr>
        <p:spPr>
          <a:xfrm>
            <a:off x="5595379" y="4202015"/>
            <a:ext cx="580349" cy="372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id="{7F8B412B-D5C0-6B90-2C7F-D8189EBCD0F2}"/>
              </a:ext>
            </a:extLst>
          </p:cNvPr>
          <p:cNvCxnSpPr>
            <a:stCxn id="143" idx="6"/>
            <a:endCxn id="149" idx="2"/>
          </p:cNvCxnSpPr>
          <p:nvPr/>
        </p:nvCxnSpPr>
        <p:spPr>
          <a:xfrm>
            <a:off x="5595379" y="4202015"/>
            <a:ext cx="601462" cy="703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直接连接符 156">
            <a:extLst>
              <a:ext uri="{FF2B5EF4-FFF2-40B4-BE49-F238E27FC236}">
                <a16:creationId xmlns:a16="http://schemas.microsoft.com/office/drawing/2014/main" id="{8384B28D-BE7A-CA21-4EED-750FB0F2BC6D}"/>
              </a:ext>
            </a:extLst>
          </p:cNvPr>
          <p:cNvCxnSpPr>
            <a:stCxn id="143" idx="6"/>
            <a:endCxn id="150" idx="2"/>
          </p:cNvCxnSpPr>
          <p:nvPr/>
        </p:nvCxnSpPr>
        <p:spPr>
          <a:xfrm>
            <a:off x="5595379" y="4202015"/>
            <a:ext cx="596150" cy="1041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直接连接符 157">
            <a:extLst>
              <a:ext uri="{FF2B5EF4-FFF2-40B4-BE49-F238E27FC236}">
                <a16:creationId xmlns:a16="http://schemas.microsoft.com/office/drawing/2014/main" id="{4F662294-A926-63D4-2EB0-A77C15B6D01E}"/>
              </a:ext>
            </a:extLst>
          </p:cNvPr>
          <p:cNvCxnSpPr>
            <a:stCxn id="144" idx="6"/>
            <a:endCxn id="147" idx="2"/>
          </p:cNvCxnSpPr>
          <p:nvPr/>
        </p:nvCxnSpPr>
        <p:spPr>
          <a:xfrm flipV="1">
            <a:off x="5595373" y="4201369"/>
            <a:ext cx="587602" cy="342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直接连接符 158">
            <a:extLst>
              <a:ext uri="{FF2B5EF4-FFF2-40B4-BE49-F238E27FC236}">
                <a16:creationId xmlns:a16="http://schemas.microsoft.com/office/drawing/2014/main" id="{FA0CE4BA-407C-3097-A905-2AF8A449CDF4}"/>
              </a:ext>
            </a:extLst>
          </p:cNvPr>
          <p:cNvCxnSpPr>
            <a:stCxn id="144" idx="6"/>
            <a:endCxn id="148" idx="2"/>
          </p:cNvCxnSpPr>
          <p:nvPr/>
        </p:nvCxnSpPr>
        <p:spPr>
          <a:xfrm>
            <a:off x="5595373" y="4543700"/>
            <a:ext cx="580355" cy="30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直接连接符 159">
            <a:extLst>
              <a:ext uri="{FF2B5EF4-FFF2-40B4-BE49-F238E27FC236}">
                <a16:creationId xmlns:a16="http://schemas.microsoft.com/office/drawing/2014/main" id="{AD09CB6E-57AF-8AAA-BD21-4E03267E989C}"/>
              </a:ext>
            </a:extLst>
          </p:cNvPr>
          <p:cNvCxnSpPr>
            <a:stCxn id="144" idx="6"/>
            <a:endCxn id="149" idx="2"/>
          </p:cNvCxnSpPr>
          <p:nvPr/>
        </p:nvCxnSpPr>
        <p:spPr>
          <a:xfrm>
            <a:off x="5595373" y="4543700"/>
            <a:ext cx="601468" cy="361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直接连接符 160">
            <a:extLst>
              <a:ext uri="{FF2B5EF4-FFF2-40B4-BE49-F238E27FC236}">
                <a16:creationId xmlns:a16="http://schemas.microsoft.com/office/drawing/2014/main" id="{3475BC8D-D2DA-F7D4-25C8-C7B6C32E7FEF}"/>
              </a:ext>
            </a:extLst>
          </p:cNvPr>
          <p:cNvCxnSpPr>
            <a:stCxn id="144" idx="6"/>
            <a:endCxn id="150" idx="2"/>
          </p:cNvCxnSpPr>
          <p:nvPr/>
        </p:nvCxnSpPr>
        <p:spPr>
          <a:xfrm>
            <a:off x="5595373" y="4543700"/>
            <a:ext cx="596156" cy="69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直接连接符 161">
            <a:extLst>
              <a:ext uri="{FF2B5EF4-FFF2-40B4-BE49-F238E27FC236}">
                <a16:creationId xmlns:a16="http://schemas.microsoft.com/office/drawing/2014/main" id="{2FFEE37D-46B0-3256-4DEC-C237BEB58376}"/>
              </a:ext>
            </a:extLst>
          </p:cNvPr>
          <p:cNvCxnSpPr>
            <a:stCxn id="145" idx="5"/>
            <a:endCxn id="147" idx="2"/>
          </p:cNvCxnSpPr>
          <p:nvPr/>
        </p:nvCxnSpPr>
        <p:spPr>
          <a:xfrm flipV="1">
            <a:off x="5616259" y="4201369"/>
            <a:ext cx="566716" cy="739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直接连接符 162">
            <a:extLst>
              <a:ext uri="{FF2B5EF4-FFF2-40B4-BE49-F238E27FC236}">
                <a16:creationId xmlns:a16="http://schemas.microsoft.com/office/drawing/2014/main" id="{A6387E29-C02A-015A-6D73-2E636311B6BB}"/>
              </a:ext>
            </a:extLst>
          </p:cNvPr>
          <p:cNvCxnSpPr>
            <a:stCxn id="145" idx="6"/>
            <a:endCxn id="148" idx="2"/>
          </p:cNvCxnSpPr>
          <p:nvPr/>
        </p:nvCxnSpPr>
        <p:spPr>
          <a:xfrm flipV="1">
            <a:off x="5601647" y="4574635"/>
            <a:ext cx="574081" cy="321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直接连接符 163">
            <a:extLst>
              <a:ext uri="{FF2B5EF4-FFF2-40B4-BE49-F238E27FC236}">
                <a16:creationId xmlns:a16="http://schemas.microsoft.com/office/drawing/2014/main" id="{6007C7A7-D4A7-6246-5F53-D38C749BFAD6}"/>
              </a:ext>
            </a:extLst>
          </p:cNvPr>
          <p:cNvCxnSpPr>
            <a:stCxn id="145" idx="6"/>
            <a:endCxn id="149" idx="2"/>
          </p:cNvCxnSpPr>
          <p:nvPr/>
        </p:nvCxnSpPr>
        <p:spPr>
          <a:xfrm>
            <a:off x="5601647" y="4896156"/>
            <a:ext cx="595194" cy="9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直接连接符 164">
            <a:extLst>
              <a:ext uri="{FF2B5EF4-FFF2-40B4-BE49-F238E27FC236}">
                <a16:creationId xmlns:a16="http://schemas.microsoft.com/office/drawing/2014/main" id="{C5180013-5F54-752D-76AA-E995E3B6378B}"/>
              </a:ext>
            </a:extLst>
          </p:cNvPr>
          <p:cNvCxnSpPr>
            <a:stCxn id="145" idx="6"/>
            <a:endCxn id="150" idx="2"/>
          </p:cNvCxnSpPr>
          <p:nvPr/>
        </p:nvCxnSpPr>
        <p:spPr>
          <a:xfrm>
            <a:off x="5601647" y="4896156"/>
            <a:ext cx="589882" cy="347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接连接符 165">
            <a:extLst>
              <a:ext uri="{FF2B5EF4-FFF2-40B4-BE49-F238E27FC236}">
                <a16:creationId xmlns:a16="http://schemas.microsoft.com/office/drawing/2014/main" id="{8480A48D-1A7F-AF53-6AB2-68AD8D2C0087}"/>
              </a:ext>
            </a:extLst>
          </p:cNvPr>
          <p:cNvCxnSpPr>
            <a:stCxn id="146" idx="6"/>
            <a:endCxn id="147" idx="2"/>
          </p:cNvCxnSpPr>
          <p:nvPr/>
        </p:nvCxnSpPr>
        <p:spPr>
          <a:xfrm flipV="1">
            <a:off x="5611879" y="4201369"/>
            <a:ext cx="571096" cy="105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直接连接符 166">
            <a:extLst>
              <a:ext uri="{FF2B5EF4-FFF2-40B4-BE49-F238E27FC236}">
                <a16:creationId xmlns:a16="http://schemas.microsoft.com/office/drawing/2014/main" id="{0AFA1641-65AC-EA49-66A9-05E08D86CAEE}"/>
              </a:ext>
            </a:extLst>
          </p:cNvPr>
          <p:cNvCxnSpPr>
            <a:stCxn id="146" idx="6"/>
            <a:endCxn id="148" idx="2"/>
          </p:cNvCxnSpPr>
          <p:nvPr/>
        </p:nvCxnSpPr>
        <p:spPr>
          <a:xfrm flipV="1">
            <a:off x="5611879" y="4574635"/>
            <a:ext cx="563849" cy="679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直接连接符 167">
            <a:extLst>
              <a:ext uri="{FF2B5EF4-FFF2-40B4-BE49-F238E27FC236}">
                <a16:creationId xmlns:a16="http://schemas.microsoft.com/office/drawing/2014/main" id="{D56D91D2-5BDD-59B0-85C8-8E11ACA2C858}"/>
              </a:ext>
            </a:extLst>
          </p:cNvPr>
          <p:cNvCxnSpPr>
            <a:stCxn id="146" idx="6"/>
            <a:endCxn id="149" idx="2"/>
          </p:cNvCxnSpPr>
          <p:nvPr/>
        </p:nvCxnSpPr>
        <p:spPr>
          <a:xfrm flipV="1">
            <a:off x="5611879" y="4905635"/>
            <a:ext cx="584962" cy="348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直接连接符 168">
            <a:extLst>
              <a:ext uri="{FF2B5EF4-FFF2-40B4-BE49-F238E27FC236}">
                <a16:creationId xmlns:a16="http://schemas.microsoft.com/office/drawing/2014/main" id="{6AAD5A32-FB04-0553-091D-92CC8D7A6EEA}"/>
              </a:ext>
            </a:extLst>
          </p:cNvPr>
          <p:cNvCxnSpPr>
            <a:stCxn id="146" idx="6"/>
            <a:endCxn id="150" idx="2"/>
          </p:cNvCxnSpPr>
          <p:nvPr/>
        </p:nvCxnSpPr>
        <p:spPr>
          <a:xfrm flipV="1">
            <a:off x="5611879" y="5243200"/>
            <a:ext cx="579650" cy="11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直接连接符 169">
            <a:extLst>
              <a:ext uri="{FF2B5EF4-FFF2-40B4-BE49-F238E27FC236}">
                <a16:creationId xmlns:a16="http://schemas.microsoft.com/office/drawing/2014/main" id="{BFD74549-56C4-58D4-59C8-AA8BFFD51439}"/>
              </a:ext>
            </a:extLst>
          </p:cNvPr>
          <p:cNvCxnSpPr>
            <a:stCxn id="147" idx="6"/>
            <a:endCxn id="151" idx="2"/>
          </p:cNvCxnSpPr>
          <p:nvPr/>
        </p:nvCxnSpPr>
        <p:spPr>
          <a:xfrm>
            <a:off x="6083200" y="4201369"/>
            <a:ext cx="568744" cy="206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直接连接符 170">
            <a:extLst>
              <a:ext uri="{FF2B5EF4-FFF2-40B4-BE49-F238E27FC236}">
                <a16:creationId xmlns:a16="http://schemas.microsoft.com/office/drawing/2014/main" id="{6B9F435F-6FDE-972D-3C35-2C31549FADDB}"/>
              </a:ext>
            </a:extLst>
          </p:cNvPr>
          <p:cNvCxnSpPr>
            <a:stCxn id="147" idx="6"/>
            <a:endCxn id="152" idx="2"/>
          </p:cNvCxnSpPr>
          <p:nvPr/>
        </p:nvCxnSpPr>
        <p:spPr>
          <a:xfrm>
            <a:off x="6083200" y="4201369"/>
            <a:ext cx="584434" cy="548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直接连接符 171">
            <a:extLst>
              <a:ext uri="{FF2B5EF4-FFF2-40B4-BE49-F238E27FC236}">
                <a16:creationId xmlns:a16="http://schemas.microsoft.com/office/drawing/2014/main" id="{24CA5F71-E3A2-CD46-1EB3-03B8BC3C2129}"/>
              </a:ext>
            </a:extLst>
          </p:cNvPr>
          <p:cNvCxnSpPr>
            <a:cxnSpLocks/>
            <a:stCxn id="147" idx="6"/>
            <a:endCxn id="153" idx="2"/>
          </p:cNvCxnSpPr>
          <p:nvPr/>
        </p:nvCxnSpPr>
        <p:spPr>
          <a:xfrm>
            <a:off x="6083200" y="4201369"/>
            <a:ext cx="570568" cy="862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直接连接符 172">
            <a:extLst>
              <a:ext uri="{FF2B5EF4-FFF2-40B4-BE49-F238E27FC236}">
                <a16:creationId xmlns:a16="http://schemas.microsoft.com/office/drawing/2014/main" id="{4E837C8B-C532-52EB-BD8C-91F3653BB6A1}"/>
              </a:ext>
            </a:extLst>
          </p:cNvPr>
          <p:cNvCxnSpPr>
            <a:stCxn id="148" idx="6"/>
            <a:endCxn id="151" idx="2"/>
          </p:cNvCxnSpPr>
          <p:nvPr/>
        </p:nvCxnSpPr>
        <p:spPr>
          <a:xfrm flipV="1">
            <a:off x="6075953" y="4407694"/>
            <a:ext cx="575991" cy="166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直接连接符 173">
            <a:extLst>
              <a:ext uri="{FF2B5EF4-FFF2-40B4-BE49-F238E27FC236}">
                <a16:creationId xmlns:a16="http://schemas.microsoft.com/office/drawing/2014/main" id="{28986BD4-2D19-5226-8831-F3F4EF4D2C21}"/>
              </a:ext>
            </a:extLst>
          </p:cNvPr>
          <p:cNvCxnSpPr>
            <a:stCxn id="148" idx="6"/>
            <a:endCxn id="152" idx="2"/>
          </p:cNvCxnSpPr>
          <p:nvPr/>
        </p:nvCxnSpPr>
        <p:spPr>
          <a:xfrm>
            <a:off x="6075953" y="4574635"/>
            <a:ext cx="591681" cy="175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直接连接符 174">
            <a:extLst>
              <a:ext uri="{FF2B5EF4-FFF2-40B4-BE49-F238E27FC236}">
                <a16:creationId xmlns:a16="http://schemas.microsoft.com/office/drawing/2014/main" id="{4A5E9E31-9CDB-DA86-DBE6-8A26CBE2CB1B}"/>
              </a:ext>
            </a:extLst>
          </p:cNvPr>
          <p:cNvCxnSpPr>
            <a:stCxn id="148" idx="6"/>
            <a:endCxn id="153" idx="2"/>
          </p:cNvCxnSpPr>
          <p:nvPr/>
        </p:nvCxnSpPr>
        <p:spPr>
          <a:xfrm>
            <a:off x="6075953" y="4574635"/>
            <a:ext cx="577815" cy="489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直接连接符 175">
            <a:extLst>
              <a:ext uri="{FF2B5EF4-FFF2-40B4-BE49-F238E27FC236}">
                <a16:creationId xmlns:a16="http://schemas.microsoft.com/office/drawing/2014/main" id="{1EED05CE-C613-EAEB-69FC-4898D01C5E24}"/>
              </a:ext>
            </a:extLst>
          </p:cNvPr>
          <p:cNvCxnSpPr>
            <a:stCxn id="149" idx="6"/>
            <a:endCxn id="151" idx="2"/>
          </p:cNvCxnSpPr>
          <p:nvPr/>
        </p:nvCxnSpPr>
        <p:spPr>
          <a:xfrm flipV="1">
            <a:off x="6097066" y="4407694"/>
            <a:ext cx="554878" cy="497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直接连接符 176">
            <a:extLst>
              <a:ext uri="{FF2B5EF4-FFF2-40B4-BE49-F238E27FC236}">
                <a16:creationId xmlns:a16="http://schemas.microsoft.com/office/drawing/2014/main" id="{E947002A-DA09-785C-8F95-19FF62EA091D}"/>
              </a:ext>
            </a:extLst>
          </p:cNvPr>
          <p:cNvCxnSpPr>
            <a:stCxn id="149" idx="6"/>
            <a:endCxn id="152" idx="2"/>
          </p:cNvCxnSpPr>
          <p:nvPr/>
        </p:nvCxnSpPr>
        <p:spPr>
          <a:xfrm flipV="1">
            <a:off x="6097066" y="4750063"/>
            <a:ext cx="570568" cy="155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直接连接符 177">
            <a:extLst>
              <a:ext uri="{FF2B5EF4-FFF2-40B4-BE49-F238E27FC236}">
                <a16:creationId xmlns:a16="http://schemas.microsoft.com/office/drawing/2014/main" id="{1B68DA5E-2728-F903-C6D4-7DC161CFC030}"/>
              </a:ext>
            </a:extLst>
          </p:cNvPr>
          <p:cNvCxnSpPr>
            <a:stCxn id="149" idx="5"/>
            <a:endCxn id="153" idx="2"/>
          </p:cNvCxnSpPr>
          <p:nvPr/>
        </p:nvCxnSpPr>
        <p:spPr>
          <a:xfrm>
            <a:off x="6111678" y="4950099"/>
            <a:ext cx="542090" cy="113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10838CBA-0769-8D04-0A48-226094D165E6}"/>
              </a:ext>
            </a:extLst>
          </p:cNvPr>
          <p:cNvCxnSpPr>
            <a:stCxn id="150" idx="6"/>
            <a:endCxn id="151" idx="2"/>
          </p:cNvCxnSpPr>
          <p:nvPr/>
        </p:nvCxnSpPr>
        <p:spPr>
          <a:xfrm flipV="1">
            <a:off x="6091754" y="4407694"/>
            <a:ext cx="560190" cy="835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直接连接符 179">
            <a:extLst>
              <a:ext uri="{FF2B5EF4-FFF2-40B4-BE49-F238E27FC236}">
                <a16:creationId xmlns:a16="http://schemas.microsoft.com/office/drawing/2014/main" id="{5D27FDE1-015A-27B0-A525-5E506D96595E}"/>
              </a:ext>
            </a:extLst>
          </p:cNvPr>
          <p:cNvCxnSpPr>
            <a:stCxn id="150" idx="6"/>
            <a:endCxn id="152" idx="2"/>
          </p:cNvCxnSpPr>
          <p:nvPr/>
        </p:nvCxnSpPr>
        <p:spPr>
          <a:xfrm flipV="1">
            <a:off x="6091754" y="4750063"/>
            <a:ext cx="575880" cy="493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直接连接符 180">
            <a:extLst>
              <a:ext uri="{FF2B5EF4-FFF2-40B4-BE49-F238E27FC236}">
                <a16:creationId xmlns:a16="http://schemas.microsoft.com/office/drawing/2014/main" id="{8890571B-970C-ABFA-03A6-F972A14B3D8F}"/>
              </a:ext>
            </a:extLst>
          </p:cNvPr>
          <p:cNvCxnSpPr>
            <a:stCxn id="150" idx="6"/>
            <a:endCxn id="153" idx="2"/>
          </p:cNvCxnSpPr>
          <p:nvPr/>
        </p:nvCxnSpPr>
        <p:spPr>
          <a:xfrm flipV="1">
            <a:off x="6091754" y="5063867"/>
            <a:ext cx="562014" cy="179333"/>
          </a:xfrm>
          <a:prstGeom prst="line">
            <a:avLst/>
          </a:prstGeom>
        </p:spPr>
        <p:style>
          <a:lnRef idx="1">
            <a:schemeClr val="accent1"/>
          </a:lnRef>
          <a:fillRef idx="0">
            <a:schemeClr val="accent1"/>
          </a:fillRef>
          <a:effectRef idx="0">
            <a:schemeClr val="accent1"/>
          </a:effectRef>
          <a:fontRef idx="minor">
            <a:schemeClr val="tx1"/>
          </a:fontRef>
        </p:style>
      </p:cxnSp>
      <p:sp>
        <p:nvSpPr>
          <p:cNvPr id="184" name="Cube 132">
            <a:extLst>
              <a:ext uri="{FF2B5EF4-FFF2-40B4-BE49-F238E27FC236}">
                <a16:creationId xmlns:a16="http://schemas.microsoft.com/office/drawing/2014/main" id="{44C212CE-0493-6837-FBD9-950E8A1C2C67}"/>
              </a:ext>
            </a:extLst>
          </p:cNvPr>
          <p:cNvSpPr/>
          <p:nvPr/>
        </p:nvSpPr>
        <p:spPr>
          <a:xfrm>
            <a:off x="993257" y="2434523"/>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B</a:t>
            </a:r>
          </a:p>
        </p:txBody>
      </p:sp>
      <p:sp>
        <p:nvSpPr>
          <p:cNvPr id="185" name="Cube 132">
            <a:extLst>
              <a:ext uri="{FF2B5EF4-FFF2-40B4-BE49-F238E27FC236}">
                <a16:creationId xmlns:a16="http://schemas.microsoft.com/office/drawing/2014/main" id="{A3C0B0C9-E60A-4686-2499-C86CDDC2173E}"/>
              </a:ext>
            </a:extLst>
          </p:cNvPr>
          <p:cNvSpPr/>
          <p:nvPr/>
        </p:nvSpPr>
        <p:spPr>
          <a:xfrm>
            <a:off x="2496487" y="3230319"/>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186" name="Cube 132">
            <a:extLst>
              <a:ext uri="{FF2B5EF4-FFF2-40B4-BE49-F238E27FC236}">
                <a16:creationId xmlns:a16="http://schemas.microsoft.com/office/drawing/2014/main" id="{ABA0FD12-7A14-81F8-126F-FB8C804A090D}"/>
              </a:ext>
            </a:extLst>
          </p:cNvPr>
          <p:cNvSpPr/>
          <p:nvPr/>
        </p:nvSpPr>
        <p:spPr>
          <a:xfrm>
            <a:off x="3838755" y="2367863"/>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sp>
        <p:nvSpPr>
          <p:cNvPr id="188" name="Cube 132">
            <a:extLst>
              <a:ext uri="{FF2B5EF4-FFF2-40B4-BE49-F238E27FC236}">
                <a16:creationId xmlns:a16="http://schemas.microsoft.com/office/drawing/2014/main" id="{F8B675B4-F612-73ED-399D-57D97983E788}"/>
              </a:ext>
            </a:extLst>
          </p:cNvPr>
          <p:cNvSpPr/>
          <p:nvPr/>
        </p:nvSpPr>
        <p:spPr>
          <a:xfrm>
            <a:off x="2534998" y="1798989"/>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grpSp>
        <p:nvGrpSpPr>
          <p:cNvPr id="189" name="组合 188">
            <a:extLst>
              <a:ext uri="{FF2B5EF4-FFF2-40B4-BE49-F238E27FC236}">
                <a16:creationId xmlns:a16="http://schemas.microsoft.com/office/drawing/2014/main" id="{6F3760E7-3A20-551B-FB54-69CCB98E8BCD}"/>
              </a:ext>
            </a:extLst>
          </p:cNvPr>
          <p:cNvGrpSpPr/>
          <p:nvPr/>
        </p:nvGrpSpPr>
        <p:grpSpPr>
          <a:xfrm>
            <a:off x="1685895" y="2018382"/>
            <a:ext cx="252000" cy="252000"/>
            <a:chOff x="7897906" y="1882588"/>
            <a:chExt cx="1964031" cy="4513456"/>
          </a:xfrm>
        </p:grpSpPr>
        <p:sp>
          <p:nvSpPr>
            <p:cNvPr id="190" name="矩形 189">
              <a:extLst>
                <a:ext uri="{FF2B5EF4-FFF2-40B4-BE49-F238E27FC236}">
                  <a16:creationId xmlns:a16="http://schemas.microsoft.com/office/drawing/2014/main" id="{6B028160-A9C6-09EB-114F-53E2DB5C0387}"/>
                </a:ext>
              </a:extLst>
            </p:cNvPr>
            <p:cNvSpPr/>
            <p:nvPr/>
          </p:nvSpPr>
          <p:spPr>
            <a:xfrm>
              <a:off x="7897906" y="1882588"/>
              <a:ext cx="1963270" cy="1129553"/>
            </a:xfrm>
            <a:prstGeom prst="rect">
              <a:avLst/>
            </a:prstGeom>
            <a:solidFill>
              <a:srgbClr val="42E4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矩形 190">
              <a:extLst>
                <a:ext uri="{FF2B5EF4-FFF2-40B4-BE49-F238E27FC236}">
                  <a16:creationId xmlns:a16="http://schemas.microsoft.com/office/drawing/2014/main" id="{0D973232-65B4-2761-368B-A3C144714CE9}"/>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矩形 191">
              <a:extLst>
                <a:ext uri="{FF2B5EF4-FFF2-40B4-BE49-F238E27FC236}">
                  <a16:creationId xmlns:a16="http://schemas.microsoft.com/office/drawing/2014/main" id="{2D818339-DCE4-9662-1454-2E28EB14A4C9}"/>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矩形 192">
              <a:extLst>
                <a:ext uri="{FF2B5EF4-FFF2-40B4-BE49-F238E27FC236}">
                  <a16:creationId xmlns:a16="http://schemas.microsoft.com/office/drawing/2014/main" id="{334E897A-0E5B-6B5E-7219-8299F041A20B}"/>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组合 198">
            <a:extLst>
              <a:ext uri="{FF2B5EF4-FFF2-40B4-BE49-F238E27FC236}">
                <a16:creationId xmlns:a16="http://schemas.microsoft.com/office/drawing/2014/main" id="{2DC15840-F1CE-C30D-44EA-D1650FBDB020}"/>
              </a:ext>
            </a:extLst>
          </p:cNvPr>
          <p:cNvGrpSpPr/>
          <p:nvPr/>
        </p:nvGrpSpPr>
        <p:grpSpPr>
          <a:xfrm>
            <a:off x="2395586" y="2616737"/>
            <a:ext cx="252000" cy="252000"/>
            <a:chOff x="7897906" y="1882588"/>
            <a:chExt cx="1964031" cy="4513456"/>
          </a:xfrm>
        </p:grpSpPr>
        <p:sp>
          <p:nvSpPr>
            <p:cNvPr id="200" name="矩形 199">
              <a:extLst>
                <a:ext uri="{FF2B5EF4-FFF2-40B4-BE49-F238E27FC236}">
                  <a16:creationId xmlns:a16="http://schemas.microsoft.com/office/drawing/2014/main" id="{88421899-4CF4-0DB1-B254-EE1FFD0C5CA2}"/>
                </a:ext>
              </a:extLst>
            </p:cNvPr>
            <p:cNvSpPr/>
            <p:nvPr/>
          </p:nvSpPr>
          <p:spPr>
            <a:xfrm>
              <a:off x="7897906" y="1882588"/>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矩形 200">
              <a:extLst>
                <a:ext uri="{FF2B5EF4-FFF2-40B4-BE49-F238E27FC236}">
                  <a16:creationId xmlns:a16="http://schemas.microsoft.com/office/drawing/2014/main" id="{50FD9987-627A-A712-84B0-7968A279D4DE}"/>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矩形 201">
              <a:extLst>
                <a:ext uri="{FF2B5EF4-FFF2-40B4-BE49-F238E27FC236}">
                  <a16:creationId xmlns:a16="http://schemas.microsoft.com/office/drawing/2014/main" id="{9EBFFE66-7A25-005C-E87F-C02B6AB17BB7}"/>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矩形 202">
              <a:extLst>
                <a:ext uri="{FF2B5EF4-FFF2-40B4-BE49-F238E27FC236}">
                  <a16:creationId xmlns:a16="http://schemas.microsoft.com/office/drawing/2014/main" id="{A9AB2DED-107B-0B57-60D3-53B81A8D2C62}"/>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4" name="Cube 132">
            <a:extLst>
              <a:ext uri="{FF2B5EF4-FFF2-40B4-BE49-F238E27FC236}">
                <a16:creationId xmlns:a16="http://schemas.microsoft.com/office/drawing/2014/main" id="{320013FF-53F5-A77A-956B-ACCEA46C0868}"/>
              </a:ext>
            </a:extLst>
          </p:cNvPr>
          <p:cNvSpPr/>
          <p:nvPr/>
        </p:nvSpPr>
        <p:spPr>
          <a:xfrm>
            <a:off x="1413259" y="4700930"/>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sp>
        <p:nvSpPr>
          <p:cNvPr id="205" name="Cube 132">
            <a:extLst>
              <a:ext uri="{FF2B5EF4-FFF2-40B4-BE49-F238E27FC236}">
                <a16:creationId xmlns:a16="http://schemas.microsoft.com/office/drawing/2014/main" id="{7CDF30F7-21B9-1C50-EF54-998FC3747455}"/>
              </a:ext>
            </a:extLst>
          </p:cNvPr>
          <p:cNvSpPr/>
          <p:nvPr/>
        </p:nvSpPr>
        <p:spPr>
          <a:xfrm>
            <a:off x="2190595" y="4691257"/>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B</a:t>
            </a:r>
          </a:p>
        </p:txBody>
      </p:sp>
      <p:sp>
        <p:nvSpPr>
          <p:cNvPr id="206" name="Cube 132">
            <a:extLst>
              <a:ext uri="{FF2B5EF4-FFF2-40B4-BE49-F238E27FC236}">
                <a16:creationId xmlns:a16="http://schemas.microsoft.com/office/drawing/2014/main" id="{86456DC4-1D45-60A9-77B9-DFECD953F891}"/>
              </a:ext>
            </a:extLst>
          </p:cNvPr>
          <p:cNvSpPr/>
          <p:nvPr/>
        </p:nvSpPr>
        <p:spPr>
          <a:xfrm>
            <a:off x="2999932" y="4691257"/>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207" name="Cube 132">
            <a:extLst>
              <a:ext uri="{FF2B5EF4-FFF2-40B4-BE49-F238E27FC236}">
                <a16:creationId xmlns:a16="http://schemas.microsoft.com/office/drawing/2014/main" id="{D02E35E8-7BDB-BD88-64C7-61FE5432BE2F}"/>
              </a:ext>
            </a:extLst>
          </p:cNvPr>
          <p:cNvSpPr/>
          <p:nvPr/>
        </p:nvSpPr>
        <p:spPr>
          <a:xfrm>
            <a:off x="3805958" y="4693817"/>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sp>
        <p:nvSpPr>
          <p:cNvPr id="208" name="Cube 132">
            <a:extLst>
              <a:ext uri="{FF2B5EF4-FFF2-40B4-BE49-F238E27FC236}">
                <a16:creationId xmlns:a16="http://schemas.microsoft.com/office/drawing/2014/main" id="{C72FCE5A-D744-DC0C-E1CD-5959DCE805E0}"/>
              </a:ext>
            </a:extLst>
          </p:cNvPr>
          <p:cNvSpPr/>
          <p:nvPr/>
        </p:nvSpPr>
        <p:spPr>
          <a:xfrm>
            <a:off x="1366126" y="5687905"/>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sp>
        <p:nvSpPr>
          <p:cNvPr id="209" name="Cube 132">
            <a:extLst>
              <a:ext uri="{FF2B5EF4-FFF2-40B4-BE49-F238E27FC236}">
                <a16:creationId xmlns:a16="http://schemas.microsoft.com/office/drawing/2014/main" id="{F189C13A-4069-E611-18AE-DA5E64188EBE}"/>
              </a:ext>
            </a:extLst>
          </p:cNvPr>
          <p:cNvSpPr/>
          <p:nvPr/>
        </p:nvSpPr>
        <p:spPr>
          <a:xfrm>
            <a:off x="2130851" y="5694702"/>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210" name="Cube 132">
            <a:extLst>
              <a:ext uri="{FF2B5EF4-FFF2-40B4-BE49-F238E27FC236}">
                <a16:creationId xmlns:a16="http://schemas.microsoft.com/office/drawing/2014/main" id="{5CE85EA2-CCE3-F39E-1B1E-8542EA2ABD6F}"/>
              </a:ext>
            </a:extLst>
          </p:cNvPr>
          <p:cNvSpPr/>
          <p:nvPr/>
        </p:nvSpPr>
        <p:spPr>
          <a:xfrm>
            <a:off x="2968588" y="5675090"/>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grpSp>
        <p:nvGrpSpPr>
          <p:cNvPr id="211" name="Group 128">
            <a:extLst>
              <a:ext uri="{FF2B5EF4-FFF2-40B4-BE49-F238E27FC236}">
                <a16:creationId xmlns:a16="http://schemas.microsoft.com/office/drawing/2014/main" id="{63D6F094-E0FC-2636-5C7D-85C0BCBEA5C5}"/>
              </a:ext>
            </a:extLst>
          </p:cNvPr>
          <p:cNvGrpSpPr/>
          <p:nvPr/>
        </p:nvGrpSpPr>
        <p:grpSpPr>
          <a:xfrm>
            <a:off x="8373100" y="3281987"/>
            <a:ext cx="2530782" cy="1523550"/>
            <a:chOff x="357967" y="1837072"/>
            <a:chExt cx="2259261" cy="1185670"/>
          </a:xfrm>
        </p:grpSpPr>
        <mc:AlternateContent xmlns:mc="http://schemas.openxmlformats.org/markup-compatibility/2006" xmlns:p14="http://schemas.microsoft.com/office/powerpoint/2010/main">
          <mc:Choice Requires="p14">
            <p:contentPart p14:bwMode="auto" r:id="rId25">
              <p14:nvContentPartPr>
                <p14:cNvPr id="212" name="Ink 150">
                  <a:extLst>
                    <a:ext uri="{FF2B5EF4-FFF2-40B4-BE49-F238E27FC236}">
                      <a16:creationId xmlns:a16="http://schemas.microsoft.com/office/drawing/2014/main" id="{94E6594A-38F6-0EE1-DD10-615B8609D36D}"/>
                    </a:ext>
                  </a:extLst>
                </p14:cNvPr>
                <p14:cNvContentPartPr/>
                <p14:nvPr/>
              </p14:nvContentPartPr>
              <p14:xfrm>
                <a:off x="1472832" y="2344613"/>
                <a:ext cx="835607" cy="606939"/>
              </p14:xfrm>
            </p:contentPart>
          </mc:Choice>
          <mc:Fallback xmlns="">
            <p:pic>
              <p:nvPicPr>
                <p:cNvPr id="212" name="Ink 150">
                  <a:extLst>
                    <a:ext uri="{FF2B5EF4-FFF2-40B4-BE49-F238E27FC236}">
                      <a16:creationId xmlns:a16="http://schemas.microsoft.com/office/drawing/2014/main" id="{94E6594A-38F6-0EE1-DD10-615B8609D36D}"/>
                    </a:ext>
                  </a:extLst>
                </p:cNvPr>
                <p:cNvPicPr/>
                <p:nvPr/>
              </p:nvPicPr>
              <p:blipFill>
                <a:blip r:embed="rId4"/>
                <a:stretch>
                  <a:fillRect/>
                </a:stretch>
              </p:blipFill>
              <p:spPr>
                <a:xfrm>
                  <a:off x="1459981" y="2333405"/>
                  <a:ext cx="860987" cy="62879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3" name="Ink 152">
                  <a:extLst>
                    <a:ext uri="{FF2B5EF4-FFF2-40B4-BE49-F238E27FC236}">
                      <a16:creationId xmlns:a16="http://schemas.microsoft.com/office/drawing/2014/main" id="{6BE22617-8D0A-1E1F-7872-957819C04D85}"/>
                    </a:ext>
                  </a:extLst>
                </p14:cNvPr>
                <p14:cNvContentPartPr/>
                <p14:nvPr/>
              </p14:nvContentPartPr>
              <p14:xfrm>
                <a:off x="697771" y="2364321"/>
                <a:ext cx="753426" cy="658421"/>
              </p14:xfrm>
            </p:contentPart>
          </mc:Choice>
          <mc:Fallback xmlns="">
            <p:pic>
              <p:nvPicPr>
                <p:cNvPr id="213" name="Ink 152">
                  <a:extLst>
                    <a:ext uri="{FF2B5EF4-FFF2-40B4-BE49-F238E27FC236}">
                      <a16:creationId xmlns:a16="http://schemas.microsoft.com/office/drawing/2014/main" id="{6BE22617-8D0A-1E1F-7872-957819C04D85}"/>
                    </a:ext>
                  </a:extLst>
                </p:cNvPr>
                <p:cNvPicPr/>
                <p:nvPr/>
              </p:nvPicPr>
              <p:blipFill>
                <a:blip r:embed="rId6"/>
                <a:stretch>
                  <a:fillRect/>
                </a:stretch>
              </p:blipFill>
              <p:spPr>
                <a:xfrm>
                  <a:off x="684930" y="2353408"/>
                  <a:ext cx="778786" cy="680247"/>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4" name="Ink 153">
                  <a:extLst>
                    <a:ext uri="{FF2B5EF4-FFF2-40B4-BE49-F238E27FC236}">
                      <a16:creationId xmlns:a16="http://schemas.microsoft.com/office/drawing/2014/main" id="{E0DB3E57-A6E0-84A5-35AB-B97C66A99EB5}"/>
                    </a:ext>
                  </a:extLst>
                </p14:cNvPr>
                <p14:cNvContentPartPr/>
                <p14:nvPr/>
              </p14:nvContentPartPr>
              <p14:xfrm>
                <a:off x="673466" y="1837072"/>
                <a:ext cx="841053" cy="508509"/>
              </p14:xfrm>
            </p:contentPart>
          </mc:Choice>
          <mc:Fallback xmlns="">
            <p:pic>
              <p:nvPicPr>
                <p:cNvPr id="214" name="Ink 153">
                  <a:extLst>
                    <a:ext uri="{FF2B5EF4-FFF2-40B4-BE49-F238E27FC236}">
                      <a16:creationId xmlns:a16="http://schemas.microsoft.com/office/drawing/2014/main" id="{E0DB3E57-A6E0-84A5-35AB-B97C66A99EB5}"/>
                    </a:ext>
                  </a:extLst>
                </p:cNvPr>
                <p:cNvPicPr/>
                <p:nvPr/>
              </p:nvPicPr>
              <p:blipFill>
                <a:blip r:embed="rId8"/>
                <a:stretch>
                  <a:fillRect/>
                </a:stretch>
              </p:blipFill>
              <p:spPr>
                <a:xfrm>
                  <a:off x="660606" y="1825871"/>
                  <a:ext cx="866130" cy="53035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5" name="Ink 207">
                  <a:extLst>
                    <a:ext uri="{FF2B5EF4-FFF2-40B4-BE49-F238E27FC236}">
                      <a16:creationId xmlns:a16="http://schemas.microsoft.com/office/drawing/2014/main" id="{9076C4B5-6F2A-E628-6C80-A68545D09174}"/>
                    </a:ext>
                  </a:extLst>
                </p14:cNvPr>
                <p14:cNvContentPartPr/>
                <p14:nvPr/>
              </p14:nvContentPartPr>
              <p14:xfrm>
                <a:off x="357967" y="2329144"/>
                <a:ext cx="365253" cy="72835"/>
              </p14:xfrm>
            </p:contentPart>
          </mc:Choice>
          <mc:Fallback xmlns="">
            <p:pic>
              <p:nvPicPr>
                <p:cNvPr id="215" name="Ink 207">
                  <a:extLst>
                    <a:ext uri="{FF2B5EF4-FFF2-40B4-BE49-F238E27FC236}">
                      <a16:creationId xmlns:a16="http://schemas.microsoft.com/office/drawing/2014/main" id="{9076C4B5-6F2A-E628-6C80-A68545D09174}"/>
                    </a:ext>
                  </a:extLst>
                </p:cNvPr>
                <p:cNvPicPr/>
                <p:nvPr/>
              </p:nvPicPr>
              <p:blipFill>
                <a:blip r:embed="rId10"/>
                <a:stretch>
                  <a:fillRect/>
                </a:stretch>
              </p:blipFill>
              <p:spPr>
                <a:xfrm>
                  <a:off x="345106" y="2317982"/>
                  <a:ext cx="390654" cy="9488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6" name="Ink 208">
                  <a:extLst>
                    <a:ext uri="{FF2B5EF4-FFF2-40B4-BE49-F238E27FC236}">
                      <a16:creationId xmlns:a16="http://schemas.microsoft.com/office/drawing/2014/main" id="{BB2C6445-5EF8-4F8F-35D1-113573239A36}"/>
                    </a:ext>
                  </a:extLst>
                </p14:cNvPr>
                <p14:cNvContentPartPr/>
                <p14:nvPr/>
              </p14:nvContentPartPr>
              <p14:xfrm>
                <a:off x="2311277" y="2324785"/>
                <a:ext cx="305951" cy="39542"/>
              </p14:xfrm>
            </p:contentPart>
          </mc:Choice>
          <mc:Fallback xmlns="">
            <p:pic>
              <p:nvPicPr>
                <p:cNvPr id="57" name="Ink 208">
                  <a:extLst>
                    <a:ext uri="{FF2B5EF4-FFF2-40B4-BE49-F238E27FC236}">
                      <a16:creationId xmlns:a16="http://schemas.microsoft.com/office/drawing/2014/main" id="{43B2D787-C01C-50E7-5DCF-004AC2C61D07}"/>
                    </a:ext>
                  </a:extLst>
                </p:cNvPr>
                <p:cNvPicPr/>
                <p:nvPr/>
              </p:nvPicPr>
              <p:blipFill>
                <a:blip r:embed="rId20"/>
                <a:stretch>
                  <a:fillRect/>
                </a:stretch>
              </p:blipFill>
              <p:spPr>
                <a:xfrm>
                  <a:off x="2304883" y="2318910"/>
                  <a:ext cx="318494" cy="51066"/>
                </a:xfrm>
                <a:prstGeom prst="rect">
                  <a:avLst/>
                </a:prstGeom>
              </p:spPr>
            </p:pic>
          </mc:Fallback>
        </mc:AlternateContent>
      </p:grpSp>
      <p:sp>
        <p:nvSpPr>
          <p:cNvPr id="217" name="任意多边形: 形状 216">
            <a:extLst>
              <a:ext uri="{FF2B5EF4-FFF2-40B4-BE49-F238E27FC236}">
                <a16:creationId xmlns:a16="http://schemas.microsoft.com/office/drawing/2014/main" id="{92A69740-F878-1C77-A1E2-A78C246C54FF}"/>
              </a:ext>
            </a:extLst>
          </p:cNvPr>
          <p:cNvSpPr/>
          <p:nvPr/>
        </p:nvSpPr>
        <p:spPr>
          <a:xfrm>
            <a:off x="8390984" y="3259347"/>
            <a:ext cx="1112485" cy="694490"/>
          </a:xfrm>
          <a:custGeom>
            <a:avLst/>
            <a:gdLst>
              <a:gd name="connsiteX0" fmla="*/ 0 w 1112485"/>
              <a:gd name="connsiteY0" fmla="*/ 654423 h 694490"/>
              <a:gd name="connsiteX1" fmla="*/ 134470 w 1112485"/>
              <a:gd name="connsiteY1" fmla="*/ 600635 h 694490"/>
              <a:gd name="connsiteX2" fmla="*/ 251012 w 1112485"/>
              <a:gd name="connsiteY2" fmla="*/ 690282 h 694490"/>
              <a:gd name="connsiteX3" fmla="*/ 313765 w 1112485"/>
              <a:gd name="connsiteY3" fmla="*/ 439270 h 694490"/>
              <a:gd name="connsiteX4" fmla="*/ 618565 w 1112485"/>
              <a:gd name="connsiteY4" fmla="*/ 268941 h 694490"/>
              <a:gd name="connsiteX5" fmla="*/ 762000 w 1112485"/>
              <a:gd name="connsiteY5" fmla="*/ 98611 h 694490"/>
              <a:gd name="connsiteX6" fmla="*/ 1057835 w 1112485"/>
              <a:gd name="connsiteY6" fmla="*/ 17929 h 694490"/>
              <a:gd name="connsiteX7" fmla="*/ 1111623 w 1112485"/>
              <a:gd name="connsiteY7" fmla="*/ 0 h 69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485" h="694490">
                <a:moveTo>
                  <a:pt x="0" y="654423"/>
                </a:moveTo>
                <a:cubicBezTo>
                  <a:pt x="46317" y="624541"/>
                  <a:pt x="92635" y="594659"/>
                  <a:pt x="134470" y="600635"/>
                </a:cubicBezTo>
                <a:cubicBezTo>
                  <a:pt x="176305" y="606611"/>
                  <a:pt x="221130" y="717176"/>
                  <a:pt x="251012" y="690282"/>
                </a:cubicBezTo>
                <a:cubicBezTo>
                  <a:pt x="280895" y="663388"/>
                  <a:pt x="252506" y="509494"/>
                  <a:pt x="313765" y="439270"/>
                </a:cubicBezTo>
                <a:cubicBezTo>
                  <a:pt x="375024" y="369046"/>
                  <a:pt x="543859" y="325717"/>
                  <a:pt x="618565" y="268941"/>
                </a:cubicBezTo>
                <a:cubicBezTo>
                  <a:pt x="693271" y="212164"/>
                  <a:pt x="688788" y="140446"/>
                  <a:pt x="762000" y="98611"/>
                </a:cubicBezTo>
                <a:cubicBezTo>
                  <a:pt x="835212" y="56776"/>
                  <a:pt x="999565" y="34364"/>
                  <a:pt x="1057835" y="17929"/>
                </a:cubicBezTo>
                <a:cubicBezTo>
                  <a:pt x="1116106" y="1494"/>
                  <a:pt x="1113864" y="747"/>
                  <a:pt x="1111623" y="0"/>
                </a:cubicBezTo>
              </a:path>
            </a:pathLst>
          </a:custGeom>
          <a:noFill/>
          <a:ln w="57150">
            <a:solidFill>
              <a:srgbClr val="42E4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形状 227">
            <a:extLst>
              <a:ext uri="{FF2B5EF4-FFF2-40B4-BE49-F238E27FC236}">
                <a16:creationId xmlns:a16="http://schemas.microsoft.com/office/drawing/2014/main" id="{9685D4B7-A539-1E66-1EA4-547C52AFA9F1}"/>
              </a:ext>
            </a:extLst>
          </p:cNvPr>
          <p:cNvSpPr/>
          <p:nvPr/>
        </p:nvSpPr>
        <p:spPr>
          <a:xfrm>
            <a:off x="9700783" y="3640093"/>
            <a:ext cx="76486" cy="1064029"/>
          </a:xfrm>
          <a:custGeom>
            <a:avLst/>
            <a:gdLst>
              <a:gd name="connsiteX0" fmla="*/ 75129 w 100067"/>
              <a:gd name="connsiteY0" fmla="*/ 0 h 1064029"/>
              <a:gd name="connsiteX1" fmla="*/ 16940 w 100067"/>
              <a:gd name="connsiteY1" fmla="*/ 266007 h 1064029"/>
              <a:gd name="connsiteX2" fmla="*/ 66817 w 100067"/>
              <a:gd name="connsiteY2" fmla="*/ 590204 h 1064029"/>
              <a:gd name="connsiteX3" fmla="*/ 315 w 100067"/>
              <a:gd name="connsiteY3" fmla="*/ 714895 h 1064029"/>
              <a:gd name="connsiteX4" fmla="*/ 100067 w 100067"/>
              <a:gd name="connsiteY4" fmla="*/ 1064029 h 10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67" h="1064029">
                <a:moveTo>
                  <a:pt x="75129" y="0"/>
                </a:moveTo>
                <a:cubicBezTo>
                  <a:pt x="46727" y="83820"/>
                  <a:pt x="18325" y="167640"/>
                  <a:pt x="16940" y="266007"/>
                </a:cubicBezTo>
                <a:cubicBezTo>
                  <a:pt x="15555" y="364374"/>
                  <a:pt x="69588" y="515389"/>
                  <a:pt x="66817" y="590204"/>
                </a:cubicBezTo>
                <a:cubicBezTo>
                  <a:pt x="64046" y="665019"/>
                  <a:pt x="-5227" y="635924"/>
                  <a:pt x="315" y="714895"/>
                </a:cubicBezTo>
                <a:cubicBezTo>
                  <a:pt x="5857" y="793866"/>
                  <a:pt x="52962" y="928947"/>
                  <a:pt x="100067" y="106402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29" name="Cube 132">
            <a:extLst>
              <a:ext uri="{FF2B5EF4-FFF2-40B4-BE49-F238E27FC236}">
                <a16:creationId xmlns:a16="http://schemas.microsoft.com/office/drawing/2014/main" id="{44791028-872C-7E2D-53CC-9B1D94504608}"/>
              </a:ext>
            </a:extLst>
          </p:cNvPr>
          <p:cNvSpPr/>
          <p:nvPr/>
        </p:nvSpPr>
        <p:spPr>
          <a:xfrm>
            <a:off x="7986446" y="3706753"/>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B</a:t>
            </a:r>
          </a:p>
        </p:txBody>
      </p:sp>
      <p:sp>
        <p:nvSpPr>
          <p:cNvPr id="230" name="Cube 132">
            <a:extLst>
              <a:ext uri="{FF2B5EF4-FFF2-40B4-BE49-F238E27FC236}">
                <a16:creationId xmlns:a16="http://schemas.microsoft.com/office/drawing/2014/main" id="{1CE3BCE8-E788-9945-BF60-E100E2E29C32}"/>
              </a:ext>
            </a:extLst>
          </p:cNvPr>
          <p:cNvSpPr/>
          <p:nvPr/>
        </p:nvSpPr>
        <p:spPr>
          <a:xfrm>
            <a:off x="9489676" y="4502549"/>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231" name="Cube 132">
            <a:extLst>
              <a:ext uri="{FF2B5EF4-FFF2-40B4-BE49-F238E27FC236}">
                <a16:creationId xmlns:a16="http://schemas.microsoft.com/office/drawing/2014/main" id="{45A7CADF-51FF-82FF-8642-0C09BED472AF}"/>
              </a:ext>
            </a:extLst>
          </p:cNvPr>
          <p:cNvSpPr/>
          <p:nvPr/>
        </p:nvSpPr>
        <p:spPr>
          <a:xfrm>
            <a:off x="10831944" y="3640093"/>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sp>
        <p:nvSpPr>
          <p:cNvPr id="232" name="Cube 132">
            <a:extLst>
              <a:ext uri="{FF2B5EF4-FFF2-40B4-BE49-F238E27FC236}">
                <a16:creationId xmlns:a16="http://schemas.microsoft.com/office/drawing/2014/main" id="{59D2E28F-9066-6526-16D7-A07969670845}"/>
              </a:ext>
            </a:extLst>
          </p:cNvPr>
          <p:cNvSpPr/>
          <p:nvPr/>
        </p:nvSpPr>
        <p:spPr>
          <a:xfrm>
            <a:off x="9528187" y="3071219"/>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grpSp>
        <p:nvGrpSpPr>
          <p:cNvPr id="233" name="组合 232">
            <a:extLst>
              <a:ext uri="{FF2B5EF4-FFF2-40B4-BE49-F238E27FC236}">
                <a16:creationId xmlns:a16="http://schemas.microsoft.com/office/drawing/2014/main" id="{866625F6-E7EB-5991-4C91-405A86EAB23B}"/>
              </a:ext>
            </a:extLst>
          </p:cNvPr>
          <p:cNvGrpSpPr/>
          <p:nvPr/>
        </p:nvGrpSpPr>
        <p:grpSpPr>
          <a:xfrm>
            <a:off x="8679084" y="3290612"/>
            <a:ext cx="252000" cy="252000"/>
            <a:chOff x="7897906" y="1882588"/>
            <a:chExt cx="1964031" cy="4513456"/>
          </a:xfrm>
        </p:grpSpPr>
        <p:sp>
          <p:nvSpPr>
            <p:cNvPr id="234" name="矩形 233">
              <a:extLst>
                <a:ext uri="{FF2B5EF4-FFF2-40B4-BE49-F238E27FC236}">
                  <a16:creationId xmlns:a16="http://schemas.microsoft.com/office/drawing/2014/main" id="{95927AC0-1930-537B-7205-0ED43014E366}"/>
                </a:ext>
              </a:extLst>
            </p:cNvPr>
            <p:cNvSpPr/>
            <p:nvPr/>
          </p:nvSpPr>
          <p:spPr>
            <a:xfrm>
              <a:off x="7897906" y="1882588"/>
              <a:ext cx="1963270" cy="1129553"/>
            </a:xfrm>
            <a:prstGeom prst="rect">
              <a:avLst/>
            </a:prstGeom>
            <a:solidFill>
              <a:srgbClr val="42E4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矩形 234">
              <a:extLst>
                <a:ext uri="{FF2B5EF4-FFF2-40B4-BE49-F238E27FC236}">
                  <a16:creationId xmlns:a16="http://schemas.microsoft.com/office/drawing/2014/main" id="{3283F53D-00BA-2BCD-9C99-9F0B87D1ACCF}"/>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矩形 235">
              <a:extLst>
                <a:ext uri="{FF2B5EF4-FFF2-40B4-BE49-F238E27FC236}">
                  <a16:creationId xmlns:a16="http://schemas.microsoft.com/office/drawing/2014/main" id="{E926E36D-77BB-C04C-402D-8D55EC541AE5}"/>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矩形 236">
              <a:extLst>
                <a:ext uri="{FF2B5EF4-FFF2-40B4-BE49-F238E27FC236}">
                  <a16:creationId xmlns:a16="http://schemas.microsoft.com/office/drawing/2014/main" id="{BD81E374-DB3A-1345-6B15-58B28B70191C}"/>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3" name="组合 242">
            <a:extLst>
              <a:ext uri="{FF2B5EF4-FFF2-40B4-BE49-F238E27FC236}">
                <a16:creationId xmlns:a16="http://schemas.microsoft.com/office/drawing/2014/main" id="{DE4352D1-0BB7-D29B-5EA6-039EAFDC4BC1}"/>
              </a:ext>
            </a:extLst>
          </p:cNvPr>
          <p:cNvGrpSpPr/>
          <p:nvPr/>
        </p:nvGrpSpPr>
        <p:grpSpPr>
          <a:xfrm>
            <a:off x="9240142" y="3948674"/>
            <a:ext cx="252000" cy="252000"/>
            <a:chOff x="7897906" y="1882588"/>
            <a:chExt cx="1964031" cy="4513456"/>
          </a:xfrm>
        </p:grpSpPr>
        <p:sp>
          <p:nvSpPr>
            <p:cNvPr id="244" name="矩形 243">
              <a:extLst>
                <a:ext uri="{FF2B5EF4-FFF2-40B4-BE49-F238E27FC236}">
                  <a16:creationId xmlns:a16="http://schemas.microsoft.com/office/drawing/2014/main" id="{AF07E6B7-AE31-12AF-B668-69837B1651EB}"/>
                </a:ext>
              </a:extLst>
            </p:cNvPr>
            <p:cNvSpPr/>
            <p:nvPr/>
          </p:nvSpPr>
          <p:spPr>
            <a:xfrm>
              <a:off x="7897907" y="1882588"/>
              <a:ext cx="1963270" cy="1129552"/>
            </a:xfrm>
            <a:prstGeom prst="rect">
              <a:avLst/>
            </a:prstGeom>
            <a:solidFill>
              <a:srgbClr val="FF9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矩形 244">
              <a:extLst>
                <a:ext uri="{FF2B5EF4-FFF2-40B4-BE49-F238E27FC236}">
                  <a16:creationId xmlns:a16="http://schemas.microsoft.com/office/drawing/2014/main" id="{9C6A1AFC-4D64-1FA2-9D0E-3260D1016BB9}"/>
                </a:ext>
              </a:extLst>
            </p:cNvPr>
            <p:cNvSpPr/>
            <p:nvPr/>
          </p:nvSpPr>
          <p:spPr>
            <a:xfrm>
              <a:off x="7897906" y="3009763"/>
              <a:ext cx="1963270" cy="1129553"/>
            </a:xfrm>
            <a:prstGeom prst="rect">
              <a:avLst/>
            </a:prstGeom>
            <a:solidFill>
              <a:srgbClr val="FFD3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矩形 245">
              <a:extLst>
                <a:ext uri="{FF2B5EF4-FFF2-40B4-BE49-F238E27FC236}">
                  <a16:creationId xmlns:a16="http://schemas.microsoft.com/office/drawing/2014/main" id="{FA5C8C2E-CD82-3505-0727-9E3119653351}"/>
                </a:ext>
              </a:extLst>
            </p:cNvPr>
            <p:cNvSpPr/>
            <p:nvPr/>
          </p:nvSpPr>
          <p:spPr>
            <a:xfrm>
              <a:off x="7898667" y="4139316"/>
              <a:ext cx="1963270" cy="1129553"/>
            </a:xfrm>
            <a:prstGeom prst="rect">
              <a:avLst/>
            </a:prstGeom>
            <a:solidFill>
              <a:srgbClr val="FFD3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矩形 246">
              <a:extLst>
                <a:ext uri="{FF2B5EF4-FFF2-40B4-BE49-F238E27FC236}">
                  <a16:creationId xmlns:a16="http://schemas.microsoft.com/office/drawing/2014/main" id="{4FDF714F-F1C8-A9B4-C99D-C49C0742F114}"/>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8" name="组合 247">
            <a:extLst>
              <a:ext uri="{FF2B5EF4-FFF2-40B4-BE49-F238E27FC236}">
                <a16:creationId xmlns:a16="http://schemas.microsoft.com/office/drawing/2014/main" id="{1BB1AD7D-9C19-DCA0-CEC6-E56644828AD9}"/>
              </a:ext>
            </a:extLst>
          </p:cNvPr>
          <p:cNvGrpSpPr/>
          <p:nvPr/>
        </p:nvGrpSpPr>
        <p:grpSpPr>
          <a:xfrm>
            <a:off x="10585525" y="4475719"/>
            <a:ext cx="252000" cy="252000"/>
            <a:chOff x="7897906" y="1882588"/>
            <a:chExt cx="1964031" cy="4513456"/>
          </a:xfrm>
        </p:grpSpPr>
        <p:sp>
          <p:nvSpPr>
            <p:cNvPr id="249" name="矩形 248">
              <a:extLst>
                <a:ext uri="{FF2B5EF4-FFF2-40B4-BE49-F238E27FC236}">
                  <a16:creationId xmlns:a16="http://schemas.microsoft.com/office/drawing/2014/main" id="{901D6222-CCEB-C5D1-5BBC-8DF43586DD31}"/>
                </a:ext>
              </a:extLst>
            </p:cNvPr>
            <p:cNvSpPr/>
            <p:nvPr/>
          </p:nvSpPr>
          <p:spPr>
            <a:xfrm>
              <a:off x="7897907" y="1882588"/>
              <a:ext cx="1963270" cy="1129552"/>
            </a:xfrm>
            <a:prstGeom prst="rect">
              <a:avLst/>
            </a:prstGeom>
            <a:solidFill>
              <a:srgbClr val="FF9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矩形 249">
              <a:extLst>
                <a:ext uri="{FF2B5EF4-FFF2-40B4-BE49-F238E27FC236}">
                  <a16:creationId xmlns:a16="http://schemas.microsoft.com/office/drawing/2014/main" id="{D01FC4E9-81D9-A1E6-B0A5-18C0F77D542A}"/>
                </a:ext>
              </a:extLst>
            </p:cNvPr>
            <p:cNvSpPr/>
            <p:nvPr/>
          </p:nvSpPr>
          <p:spPr>
            <a:xfrm>
              <a:off x="7897906" y="3009763"/>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矩形 250">
              <a:extLst>
                <a:ext uri="{FF2B5EF4-FFF2-40B4-BE49-F238E27FC236}">
                  <a16:creationId xmlns:a16="http://schemas.microsoft.com/office/drawing/2014/main" id="{D7A6E6BA-8428-D27F-E3AF-C007463CF121}"/>
                </a:ext>
              </a:extLst>
            </p:cNvPr>
            <p:cNvSpPr/>
            <p:nvPr/>
          </p:nvSpPr>
          <p:spPr>
            <a:xfrm>
              <a:off x="7898667" y="4139316"/>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2" name="矩形 251">
              <a:extLst>
                <a:ext uri="{FF2B5EF4-FFF2-40B4-BE49-F238E27FC236}">
                  <a16:creationId xmlns:a16="http://schemas.microsoft.com/office/drawing/2014/main" id="{0287D601-955E-37EA-DCA9-B4A59AD99138}"/>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3" name="任意多边形: 形状 252">
            <a:extLst>
              <a:ext uri="{FF2B5EF4-FFF2-40B4-BE49-F238E27FC236}">
                <a16:creationId xmlns:a16="http://schemas.microsoft.com/office/drawing/2014/main" id="{6C7AFDDC-1FE7-FB69-9142-84B8E4D91B62}"/>
              </a:ext>
            </a:extLst>
          </p:cNvPr>
          <p:cNvSpPr/>
          <p:nvPr/>
        </p:nvSpPr>
        <p:spPr>
          <a:xfrm>
            <a:off x="9616745" y="3648281"/>
            <a:ext cx="90590" cy="800100"/>
          </a:xfrm>
          <a:custGeom>
            <a:avLst/>
            <a:gdLst>
              <a:gd name="connsiteX0" fmla="*/ 57933 w 90590"/>
              <a:gd name="connsiteY0" fmla="*/ 0 h 800100"/>
              <a:gd name="connsiteX1" fmla="*/ 783 w 90590"/>
              <a:gd name="connsiteY1" fmla="*/ 400050 h 800100"/>
              <a:gd name="connsiteX2" fmla="*/ 25276 w 90590"/>
              <a:gd name="connsiteY2" fmla="*/ 457200 h 800100"/>
              <a:gd name="connsiteX3" fmla="*/ 33440 w 90590"/>
              <a:gd name="connsiteY3" fmla="*/ 702129 h 800100"/>
              <a:gd name="connsiteX4" fmla="*/ 90590 w 90590"/>
              <a:gd name="connsiteY4" fmla="*/ 80010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90" h="800100">
                <a:moveTo>
                  <a:pt x="57933" y="0"/>
                </a:moveTo>
                <a:cubicBezTo>
                  <a:pt x="32079" y="161925"/>
                  <a:pt x="6226" y="323850"/>
                  <a:pt x="783" y="400050"/>
                </a:cubicBezTo>
                <a:cubicBezTo>
                  <a:pt x="-4660" y="476250"/>
                  <a:pt x="19833" y="406854"/>
                  <a:pt x="25276" y="457200"/>
                </a:cubicBezTo>
                <a:cubicBezTo>
                  <a:pt x="30719" y="507546"/>
                  <a:pt x="22554" y="644979"/>
                  <a:pt x="33440" y="702129"/>
                </a:cubicBezTo>
                <a:cubicBezTo>
                  <a:pt x="44326" y="759279"/>
                  <a:pt x="67458" y="779689"/>
                  <a:pt x="90590" y="800100"/>
                </a:cubicBezTo>
              </a:path>
            </a:pathLst>
          </a:custGeom>
          <a:noFill/>
          <a:ln w="38100">
            <a:solidFill>
              <a:srgbClr val="FED2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任意多边形: 形状 253">
            <a:extLst>
              <a:ext uri="{FF2B5EF4-FFF2-40B4-BE49-F238E27FC236}">
                <a16:creationId xmlns:a16="http://schemas.microsoft.com/office/drawing/2014/main" id="{151BC71E-404A-6CB4-BE99-79E138CC4354}"/>
              </a:ext>
            </a:extLst>
          </p:cNvPr>
          <p:cNvSpPr/>
          <p:nvPr/>
        </p:nvSpPr>
        <p:spPr>
          <a:xfrm>
            <a:off x="9764486" y="3641271"/>
            <a:ext cx="1054907" cy="1070333"/>
          </a:xfrm>
          <a:custGeom>
            <a:avLst/>
            <a:gdLst>
              <a:gd name="connsiteX0" fmla="*/ 0 w 1054907"/>
              <a:gd name="connsiteY0" fmla="*/ 0 h 1070333"/>
              <a:gd name="connsiteX1" fmla="*/ 48985 w 1054907"/>
              <a:gd name="connsiteY1" fmla="*/ 326572 h 1070333"/>
              <a:gd name="connsiteX2" fmla="*/ 65314 w 1054907"/>
              <a:gd name="connsiteY2" fmla="*/ 644979 h 1070333"/>
              <a:gd name="connsiteX3" fmla="*/ 114300 w 1054907"/>
              <a:gd name="connsiteY3" fmla="*/ 881743 h 1070333"/>
              <a:gd name="connsiteX4" fmla="*/ 293914 w 1054907"/>
              <a:gd name="connsiteY4" fmla="*/ 1069522 h 1070333"/>
              <a:gd name="connsiteX5" fmla="*/ 767443 w 1054907"/>
              <a:gd name="connsiteY5" fmla="*/ 808265 h 1070333"/>
              <a:gd name="connsiteX6" fmla="*/ 898071 w 1054907"/>
              <a:gd name="connsiteY6" fmla="*/ 489858 h 1070333"/>
              <a:gd name="connsiteX7" fmla="*/ 1036864 w 1054907"/>
              <a:gd name="connsiteY7" fmla="*/ 400050 h 1070333"/>
              <a:gd name="connsiteX8" fmla="*/ 1053193 w 1054907"/>
              <a:gd name="connsiteY8" fmla="*/ 424543 h 1070333"/>
              <a:gd name="connsiteX9" fmla="*/ 1045028 w 1054907"/>
              <a:gd name="connsiteY9" fmla="*/ 416379 h 107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4907" h="1070333">
                <a:moveTo>
                  <a:pt x="0" y="0"/>
                </a:moveTo>
                <a:cubicBezTo>
                  <a:pt x="19049" y="109538"/>
                  <a:pt x="38099" y="219076"/>
                  <a:pt x="48985" y="326572"/>
                </a:cubicBezTo>
                <a:cubicBezTo>
                  <a:pt x="59871" y="434068"/>
                  <a:pt x="54428" y="552451"/>
                  <a:pt x="65314" y="644979"/>
                </a:cubicBezTo>
                <a:cubicBezTo>
                  <a:pt x="76200" y="737507"/>
                  <a:pt x="76200" y="810986"/>
                  <a:pt x="114300" y="881743"/>
                </a:cubicBezTo>
                <a:cubicBezTo>
                  <a:pt x="152400" y="952500"/>
                  <a:pt x="185057" y="1081768"/>
                  <a:pt x="293914" y="1069522"/>
                </a:cubicBezTo>
                <a:cubicBezTo>
                  <a:pt x="402771" y="1057276"/>
                  <a:pt x="666750" y="904876"/>
                  <a:pt x="767443" y="808265"/>
                </a:cubicBezTo>
                <a:cubicBezTo>
                  <a:pt x="868136" y="711654"/>
                  <a:pt x="853167" y="557894"/>
                  <a:pt x="898071" y="489858"/>
                </a:cubicBezTo>
                <a:cubicBezTo>
                  <a:pt x="942975" y="421822"/>
                  <a:pt x="1036864" y="400050"/>
                  <a:pt x="1036864" y="400050"/>
                </a:cubicBezTo>
                <a:cubicBezTo>
                  <a:pt x="1062718" y="389164"/>
                  <a:pt x="1053193" y="424543"/>
                  <a:pt x="1053193" y="424543"/>
                </a:cubicBezTo>
                <a:cubicBezTo>
                  <a:pt x="1054554" y="427264"/>
                  <a:pt x="1049791" y="421821"/>
                  <a:pt x="1045028" y="416379"/>
                </a:cubicBezTo>
              </a:path>
            </a:pathLst>
          </a:custGeom>
          <a:noFill/>
          <a:ln w="38100">
            <a:solidFill>
              <a:srgbClr val="FF9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a:extLst>
              <a:ext uri="{FF2B5EF4-FFF2-40B4-BE49-F238E27FC236}">
                <a16:creationId xmlns:a16="http://schemas.microsoft.com/office/drawing/2014/main" id="{C0FEE81A-2115-792A-7B28-FCB497BB5F06}"/>
              </a:ext>
            </a:extLst>
          </p:cNvPr>
          <p:cNvSpPr txBox="1">
            <a:spLocks/>
          </p:cNvSpPr>
          <p:nvPr/>
        </p:nvSpPr>
        <p:spPr>
          <a:xfrm>
            <a:off x="4335486" y="5535586"/>
            <a:ext cx="10795907" cy="12501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400" dirty="0">
                <a:latin typeface="Calibri"/>
                <a:ea typeface="宋体"/>
                <a:cs typeface="Calibri"/>
              </a:rPr>
              <a:t>restoration </a:t>
            </a:r>
          </a:p>
          <a:p>
            <a:pPr algn="ctr"/>
            <a:r>
              <a:rPr lang="en-US" altLang="zh-CN" sz="2400" dirty="0">
                <a:latin typeface="Calibri"/>
                <a:ea typeface="宋体"/>
                <a:cs typeface="Calibri"/>
              </a:rPr>
              <a:t>configuration</a:t>
            </a:r>
            <a:br>
              <a:rPr lang="zh-CN" sz="3200" dirty="0">
                <a:latin typeface="Calibri"/>
                <a:ea typeface="宋体"/>
              </a:rPr>
            </a:br>
            <a:br>
              <a:rPr lang="en-US" altLang="zh-CN" sz="3200" dirty="0">
                <a:latin typeface="Calibri"/>
                <a:ea typeface="宋体"/>
                <a:cs typeface="Calibri"/>
              </a:rPr>
            </a:br>
            <a:endParaRPr lang="zh-CN" sz="3200" dirty="0">
              <a:latin typeface="Calibri"/>
              <a:ea typeface="宋体"/>
              <a:cs typeface="Calibri"/>
            </a:endParaRPr>
          </a:p>
        </p:txBody>
      </p:sp>
    </p:spTree>
    <p:extLst>
      <p:ext uri="{BB962C8B-B14F-4D97-AF65-F5344CB8AC3E}">
        <p14:creationId xmlns:p14="http://schemas.microsoft.com/office/powerpoint/2010/main" val="3515841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836A6-FCC7-1F4F-D172-AC9BB54FCAF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C90B870-7457-CF5F-45BB-D29C8BE84A88}"/>
              </a:ext>
            </a:extLst>
          </p:cNvPr>
          <p:cNvSpPr>
            <a:spLocks noGrp="1"/>
          </p:cNvSpPr>
          <p:nvPr>
            <p:ph type="title"/>
          </p:nvPr>
        </p:nvSpPr>
        <p:spPr>
          <a:xfrm>
            <a:off x="832652" y="364515"/>
            <a:ext cx="10515600" cy="1325563"/>
          </a:xfrm>
        </p:spPr>
        <p:txBody>
          <a:bodyPr vert="horz" lIns="91440" tIns="45720" rIns="91440" bIns="45720" rtlCol="0" anchor="ctr">
            <a:noAutofit/>
          </a:bodyPr>
          <a:lstStyle/>
          <a:p>
            <a:r>
              <a:rPr lang="en-US" altLang="zh-CN" sz="3200" dirty="0">
                <a:latin typeface="Calibri"/>
                <a:ea typeface="宋体"/>
                <a:cs typeface="Calibri"/>
              </a:rPr>
              <a:t>Design 1: Random Allocation Order</a:t>
            </a:r>
            <a:br>
              <a:rPr lang="en-US" altLang="zh-CN" sz="3200" dirty="0">
                <a:latin typeface="Calibri"/>
                <a:ea typeface="宋体"/>
                <a:cs typeface="Calibri"/>
              </a:rPr>
            </a:br>
            <a:endParaRPr lang="zh-CN" sz="3200" dirty="0">
              <a:latin typeface="Calibri"/>
              <a:ea typeface="宋体"/>
              <a:cs typeface="Calibri"/>
            </a:endParaRPr>
          </a:p>
        </p:txBody>
      </p:sp>
      <p:grpSp>
        <p:nvGrpSpPr>
          <p:cNvPr id="8" name="Group 128">
            <a:extLst>
              <a:ext uri="{FF2B5EF4-FFF2-40B4-BE49-F238E27FC236}">
                <a16:creationId xmlns:a16="http://schemas.microsoft.com/office/drawing/2014/main" id="{98F68747-02E5-4ED9-559E-2D283EF1FD66}"/>
              </a:ext>
            </a:extLst>
          </p:cNvPr>
          <p:cNvGrpSpPr/>
          <p:nvPr/>
        </p:nvGrpSpPr>
        <p:grpSpPr>
          <a:xfrm>
            <a:off x="963114" y="1750493"/>
            <a:ext cx="2168361" cy="1305370"/>
            <a:chOff x="357967" y="1837072"/>
            <a:chExt cx="2259261" cy="1185670"/>
          </a:xfrm>
        </p:grpSpPr>
        <mc:AlternateContent xmlns:mc="http://schemas.openxmlformats.org/markup-compatibility/2006" xmlns:p14="http://schemas.microsoft.com/office/powerpoint/2010/main">
          <mc:Choice Requires="p14">
            <p:contentPart p14:bwMode="auto" r:id="rId3">
              <p14:nvContentPartPr>
                <p14:cNvPr id="15" name="Ink 150">
                  <a:extLst>
                    <a:ext uri="{FF2B5EF4-FFF2-40B4-BE49-F238E27FC236}">
                      <a16:creationId xmlns:a16="http://schemas.microsoft.com/office/drawing/2014/main" id="{1586E416-9B02-D600-B7F8-0F1C683318F0}"/>
                    </a:ext>
                  </a:extLst>
                </p14:cNvPr>
                <p14:cNvContentPartPr/>
                <p14:nvPr/>
              </p14:nvContentPartPr>
              <p14:xfrm>
                <a:off x="1472832" y="2344613"/>
                <a:ext cx="835607" cy="606939"/>
              </p14:xfrm>
            </p:contentPart>
          </mc:Choice>
          <mc:Fallback xmlns="">
            <p:pic>
              <p:nvPicPr>
                <p:cNvPr id="15" name="Ink 150">
                  <a:extLst>
                    <a:ext uri="{FF2B5EF4-FFF2-40B4-BE49-F238E27FC236}">
                      <a16:creationId xmlns:a16="http://schemas.microsoft.com/office/drawing/2014/main" id="{1586E416-9B02-D600-B7F8-0F1C683318F0}"/>
                    </a:ext>
                  </a:extLst>
                </p:cNvPr>
                <p:cNvPicPr/>
                <p:nvPr/>
              </p:nvPicPr>
              <p:blipFill>
                <a:blip r:embed="rId4"/>
                <a:stretch>
                  <a:fillRect/>
                </a:stretch>
              </p:blipFill>
              <p:spPr>
                <a:xfrm>
                  <a:off x="1457837" y="2331532"/>
                  <a:ext cx="864848" cy="63244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2">
                  <a:extLst>
                    <a:ext uri="{FF2B5EF4-FFF2-40B4-BE49-F238E27FC236}">
                      <a16:creationId xmlns:a16="http://schemas.microsoft.com/office/drawing/2014/main" id="{DE76BDD9-D156-02BF-5F4C-A251402B71C3}"/>
                    </a:ext>
                  </a:extLst>
                </p14:cNvPr>
                <p14:cNvContentPartPr/>
                <p14:nvPr/>
              </p14:nvContentPartPr>
              <p14:xfrm>
                <a:off x="697771" y="2364321"/>
                <a:ext cx="753426" cy="658421"/>
              </p14:xfrm>
            </p:contentPart>
          </mc:Choice>
          <mc:Fallback xmlns="">
            <p:pic>
              <p:nvPicPr>
                <p:cNvPr id="16" name="Ink 152">
                  <a:extLst>
                    <a:ext uri="{FF2B5EF4-FFF2-40B4-BE49-F238E27FC236}">
                      <a16:creationId xmlns:a16="http://schemas.microsoft.com/office/drawing/2014/main" id="{DE76BDD9-D156-02BF-5F4C-A251402B71C3}"/>
                    </a:ext>
                  </a:extLst>
                </p:cNvPr>
                <p:cNvPicPr/>
                <p:nvPr/>
              </p:nvPicPr>
              <p:blipFill>
                <a:blip r:embed="rId6"/>
                <a:stretch>
                  <a:fillRect/>
                </a:stretch>
              </p:blipFill>
              <p:spPr>
                <a:xfrm>
                  <a:off x="682785" y="2351584"/>
                  <a:ext cx="783024" cy="68389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53">
                  <a:extLst>
                    <a:ext uri="{FF2B5EF4-FFF2-40B4-BE49-F238E27FC236}">
                      <a16:creationId xmlns:a16="http://schemas.microsoft.com/office/drawing/2014/main" id="{2E406C6B-BDC2-F9AD-29E1-046ACB14622E}"/>
                    </a:ext>
                  </a:extLst>
                </p14:cNvPr>
                <p14:cNvContentPartPr/>
                <p14:nvPr/>
              </p14:nvContentPartPr>
              <p14:xfrm>
                <a:off x="673466" y="1837072"/>
                <a:ext cx="841053" cy="508509"/>
              </p14:xfrm>
            </p:contentPart>
          </mc:Choice>
          <mc:Fallback xmlns="">
            <p:pic>
              <p:nvPicPr>
                <p:cNvPr id="17" name="Ink 153">
                  <a:extLst>
                    <a:ext uri="{FF2B5EF4-FFF2-40B4-BE49-F238E27FC236}">
                      <a16:creationId xmlns:a16="http://schemas.microsoft.com/office/drawing/2014/main" id="{2E406C6B-BDC2-F9AD-29E1-046ACB14622E}"/>
                    </a:ext>
                  </a:extLst>
                </p:cNvPr>
                <p:cNvPicPr/>
                <p:nvPr/>
              </p:nvPicPr>
              <p:blipFill>
                <a:blip r:embed="rId8"/>
                <a:stretch>
                  <a:fillRect/>
                </a:stretch>
              </p:blipFill>
              <p:spPr>
                <a:xfrm>
                  <a:off x="658454" y="1824000"/>
                  <a:ext cx="870702" cy="53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207">
                  <a:extLst>
                    <a:ext uri="{FF2B5EF4-FFF2-40B4-BE49-F238E27FC236}">
                      <a16:creationId xmlns:a16="http://schemas.microsoft.com/office/drawing/2014/main" id="{95723001-A369-2A3B-DF06-B596DEF501C4}"/>
                    </a:ext>
                  </a:extLst>
                </p14:cNvPr>
                <p14:cNvContentPartPr/>
                <p14:nvPr/>
              </p14:nvContentPartPr>
              <p14:xfrm>
                <a:off x="357967" y="2329144"/>
                <a:ext cx="365253" cy="72835"/>
              </p14:xfrm>
            </p:contentPart>
          </mc:Choice>
          <mc:Fallback xmlns="">
            <p:pic>
              <p:nvPicPr>
                <p:cNvPr id="18" name="Ink 207">
                  <a:extLst>
                    <a:ext uri="{FF2B5EF4-FFF2-40B4-BE49-F238E27FC236}">
                      <a16:creationId xmlns:a16="http://schemas.microsoft.com/office/drawing/2014/main" id="{95723001-A369-2A3B-DF06-B596DEF501C4}"/>
                    </a:ext>
                  </a:extLst>
                </p:cNvPr>
                <p:cNvPicPr/>
                <p:nvPr/>
              </p:nvPicPr>
              <p:blipFill>
                <a:blip r:embed="rId10"/>
                <a:stretch>
                  <a:fillRect/>
                </a:stretch>
              </p:blipFill>
              <p:spPr>
                <a:xfrm>
                  <a:off x="342967" y="2316138"/>
                  <a:ext cx="394503" cy="9819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208">
                  <a:extLst>
                    <a:ext uri="{FF2B5EF4-FFF2-40B4-BE49-F238E27FC236}">
                      <a16:creationId xmlns:a16="http://schemas.microsoft.com/office/drawing/2014/main" id="{8E6D58A1-E126-2908-CA96-90B665FBE7C9}"/>
                    </a:ext>
                  </a:extLst>
                </p14:cNvPr>
                <p14:cNvContentPartPr/>
                <p14:nvPr/>
              </p14:nvContentPartPr>
              <p14:xfrm>
                <a:off x="2311277" y="2324785"/>
                <a:ext cx="305951" cy="39542"/>
              </p14:xfrm>
            </p:contentPart>
          </mc:Choice>
          <mc:Fallback xmlns="">
            <p:pic>
              <p:nvPicPr>
                <p:cNvPr id="57" name="Ink 208">
                  <a:extLst>
                    <a:ext uri="{FF2B5EF4-FFF2-40B4-BE49-F238E27FC236}">
                      <a16:creationId xmlns:a16="http://schemas.microsoft.com/office/drawing/2014/main" id="{43B2D787-C01C-50E7-5DCF-004AC2C61D07}"/>
                    </a:ext>
                  </a:extLst>
                </p:cNvPr>
                <p:cNvPicPr/>
                <p:nvPr/>
              </p:nvPicPr>
              <p:blipFill>
                <a:blip r:embed="rId20"/>
                <a:stretch>
                  <a:fillRect/>
                </a:stretch>
              </p:blipFill>
              <p:spPr>
                <a:xfrm>
                  <a:off x="2304883" y="2318910"/>
                  <a:ext cx="318494" cy="51066"/>
                </a:xfrm>
                <a:prstGeom prst="rect">
                  <a:avLst/>
                </a:prstGeom>
              </p:spPr>
            </p:pic>
          </mc:Fallback>
        </mc:AlternateContent>
      </p:grpSp>
      <p:sp>
        <p:nvSpPr>
          <p:cNvPr id="22" name="任意多边形: 形状 21">
            <a:extLst>
              <a:ext uri="{FF2B5EF4-FFF2-40B4-BE49-F238E27FC236}">
                <a16:creationId xmlns:a16="http://schemas.microsoft.com/office/drawing/2014/main" id="{4D4F8426-0432-CBA7-F53D-5491AEE5F3B7}"/>
              </a:ext>
            </a:extLst>
          </p:cNvPr>
          <p:cNvSpPr/>
          <p:nvPr/>
        </p:nvSpPr>
        <p:spPr>
          <a:xfrm>
            <a:off x="887476" y="1727853"/>
            <a:ext cx="1112485" cy="540184"/>
          </a:xfrm>
          <a:custGeom>
            <a:avLst/>
            <a:gdLst>
              <a:gd name="connsiteX0" fmla="*/ 0 w 1112485"/>
              <a:gd name="connsiteY0" fmla="*/ 654423 h 694490"/>
              <a:gd name="connsiteX1" fmla="*/ 134470 w 1112485"/>
              <a:gd name="connsiteY1" fmla="*/ 600635 h 694490"/>
              <a:gd name="connsiteX2" fmla="*/ 251012 w 1112485"/>
              <a:gd name="connsiteY2" fmla="*/ 690282 h 694490"/>
              <a:gd name="connsiteX3" fmla="*/ 313765 w 1112485"/>
              <a:gd name="connsiteY3" fmla="*/ 439270 h 694490"/>
              <a:gd name="connsiteX4" fmla="*/ 618565 w 1112485"/>
              <a:gd name="connsiteY4" fmla="*/ 268941 h 694490"/>
              <a:gd name="connsiteX5" fmla="*/ 762000 w 1112485"/>
              <a:gd name="connsiteY5" fmla="*/ 98611 h 694490"/>
              <a:gd name="connsiteX6" fmla="*/ 1057835 w 1112485"/>
              <a:gd name="connsiteY6" fmla="*/ 17929 h 694490"/>
              <a:gd name="connsiteX7" fmla="*/ 1111623 w 1112485"/>
              <a:gd name="connsiteY7" fmla="*/ 0 h 69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485" h="694490">
                <a:moveTo>
                  <a:pt x="0" y="654423"/>
                </a:moveTo>
                <a:cubicBezTo>
                  <a:pt x="46317" y="624541"/>
                  <a:pt x="92635" y="594659"/>
                  <a:pt x="134470" y="600635"/>
                </a:cubicBezTo>
                <a:cubicBezTo>
                  <a:pt x="176305" y="606611"/>
                  <a:pt x="221130" y="717176"/>
                  <a:pt x="251012" y="690282"/>
                </a:cubicBezTo>
                <a:cubicBezTo>
                  <a:pt x="280895" y="663388"/>
                  <a:pt x="252506" y="509494"/>
                  <a:pt x="313765" y="439270"/>
                </a:cubicBezTo>
                <a:cubicBezTo>
                  <a:pt x="375024" y="369046"/>
                  <a:pt x="543859" y="325717"/>
                  <a:pt x="618565" y="268941"/>
                </a:cubicBezTo>
                <a:cubicBezTo>
                  <a:pt x="693271" y="212164"/>
                  <a:pt x="688788" y="140446"/>
                  <a:pt x="762000" y="98611"/>
                </a:cubicBezTo>
                <a:cubicBezTo>
                  <a:pt x="835212" y="56776"/>
                  <a:pt x="999565" y="34364"/>
                  <a:pt x="1057835" y="17929"/>
                </a:cubicBezTo>
                <a:cubicBezTo>
                  <a:pt x="1116106" y="1494"/>
                  <a:pt x="1113864" y="747"/>
                  <a:pt x="1111623" y="0"/>
                </a:cubicBezTo>
              </a:path>
            </a:pathLst>
          </a:custGeom>
          <a:noFill/>
          <a:ln w="57150">
            <a:solidFill>
              <a:srgbClr val="42E4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a:extLst>
              <a:ext uri="{FF2B5EF4-FFF2-40B4-BE49-F238E27FC236}">
                <a16:creationId xmlns:a16="http://schemas.microsoft.com/office/drawing/2014/main" id="{9A890A26-B557-410B-69B2-26E7BE702D39}"/>
              </a:ext>
            </a:extLst>
          </p:cNvPr>
          <p:cNvGrpSpPr/>
          <p:nvPr/>
        </p:nvGrpSpPr>
        <p:grpSpPr>
          <a:xfrm>
            <a:off x="1186399" y="2943268"/>
            <a:ext cx="252000" cy="252000"/>
            <a:chOff x="7897906" y="1882588"/>
            <a:chExt cx="1964031" cy="4513456"/>
          </a:xfrm>
        </p:grpSpPr>
        <p:sp>
          <p:nvSpPr>
            <p:cNvPr id="40" name="矩形 39">
              <a:extLst>
                <a:ext uri="{FF2B5EF4-FFF2-40B4-BE49-F238E27FC236}">
                  <a16:creationId xmlns:a16="http://schemas.microsoft.com/office/drawing/2014/main" id="{F6984143-ED46-CBE5-2CD9-39BCDF7E45FD}"/>
                </a:ext>
              </a:extLst>
            </p:cNvPr>
            <p:cNvSpPr/>
            <p:nvPr/>
          </p:nvSpPr>
          <p:spPr>
            <a:xfrm>
              <a:off x="7897906" y="1882588"/>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427A50AB-1E19-E081-1824-C877E164C486}"/>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7D041FE7-4932-2A1D-53F6-A32509292C45}"/>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9E8BC439-739F-FFBC-330F-0B7C860F4C67}"/>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a:extLst>
              <a:ext uri="{FF2B5EF4-FFF2-40B4-BE49-F238E27FC236}">
                <a16:creationId xmlns:a16="http://schemas.microsoft.com/office/drawing/2014/main" id="{8024D420-FF05-CA3F-6134-32A72155EB5D}"/>
              </a:ext>
            </a:extLst>
          </p:cNvPr>
          <p:cNvGrpSpPr/>
          <p:nvPr/>
        </p:nvGrpSpPr>
        <p:grpSpPr>
          <a:xfrm>
            <a:off x="2715633" y="2867695"/>
            <a:ext cx="252000" cy="252000"/>
            <a:chOff x="7897906" y="1882588"/>
            <a:chExt cx="1964031" cy="4513456"/>
          </a:xfrm>
        </p:grpSpPr>
        <p:sp>
          <p:nvSpPr>
            <p:cNvPr id="52" name="矩形 51">
              <a:extLst>
                <a:ext uri="{FF2B5EF4-FFF2-40B4-BE49-F238E27FC236}">
                  <a16:creationId xmlns:a16="http://schemas.microsoft.com/office/drawing/2014/main" id="{7A3802BC-BA82-1126-FD97-8E029CB6C56D}"/>
                </a:ext>
              </a:extLst>
            </p:cNvPr>
            <p:cNvSpPr/>
            <p:nvPr/>
          </p:nvSpPr>
          <p:spPr>
            <a:xfrm>
              <a:off x="7897906" y="1882588"/>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55594A95-8F1E-9F83-5355-1CAFA3ED11B9}"/>
                </a:ext>
              </a:extLst>
            </p:cNvPr>
            <p:cNvSpPr/>
            <p:nvPr/>
          </p:nvSpPr>
          <p:spPr>
            <a:xfrm>
              <a:off x="7897906" y="3009763"/>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95B1D452-8B3D-48A8-5530-F0C11D66C857}"/>
                </a:ext>
              </a:extLst>
            </p:cNvPr>
            <p:cNvSpPr/>
            <p:nvPr/>
          </p:nvSpPr>
          <p:spPr>
            <a:xfrm>
              <a:off x="7898667" y="4139316"/>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F82A9313-66DE-C3F5-4C8E-A259B13E2E59}"/>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任意多边形: 形状 56">
            <a:extLst>
              <a:ext uri="{FF2B5EF4-FFF2-40B4-BE49-F238E27FC236}">
                <a16:creationId xmlns:a16="http://schemas.microsoft.com/office/drawing/2014/main" id="{293FC175-9014-DDDD-5618-F67E92A2B768}"/>
              </a:ext>
            </a:extLst>
          </p:cNvPr>
          <p:cNvSpPr/>
          <p:nvPr/>
        </p:nvSpPr>
        <p:spPr>
          <a:xfrm flipH="1">
            <a:off x="2151556" y="1771331"/>
            <a:ext cx="45719" cy="1401297"/>
          </a:xfrm>
          <a:custGeom>
            <a:avLst/>
            <a:gdLst>
              <a:gd name="connsiteX0" fmla="*/ 75129 w 100067"/>
              <a:gd name="connsiteY0" fmla="*/ 0 h 1064029"/>
              <a:gd name="connsiteX1" fmla="*/ 16940 w 100067"/>
              <a:gd name="connsiteY1" fmla="*/ 266007 h 1064029"/>
              <a:gd name="connsiteX2" fmla="*/ 66817 w 100067"/>
              <a:gd name="connsiteY2" fmla="*/ 590204 h 1064029"/>
              <a:gd name="connsiteX3" fmla="*/ 315 w 100067"/>
              <a:gd name="connsiteY3" fmla="*/ 714895 h 1064029"/>
              <a:gd name="connsiteX4" fmla="*/ 100067 w 100067"/>
              <a:gd name="connsiteY4" fmla="*/ 1064029 h 10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67" h="1064029">
                <a:moveTo>
                  <a:pt x="75129" y="0"/>
                </a:moveTo>
                <a:cubicBezTo>
                  <a:pt x="46727" y="83820"/>
                  <a:pt x="18325" y="167640"/>
                  <a:pt x="16940" y="266007"/>
                </a:cubicBezTo>
                <a:cubicBezTo>
                  <a:pt x="15555" y="364374"/>
                  <a:pt x="69588" y="515389"/>
                  <a:pt x="66817" y="590204"/>
                </a:cubicBezTo>
                <a:cubicBezTo>
                  <a:pt x="64046" y="665019"/>
                  <a:pt x="-5227" y="635924"/>
                  <a:pt x="315" y="714895"/>
                </a:cubicBezTo>
                <a:cubicBezTo>
                  <a:pt x="5857" y="793866"/>
                  <a:pt x="52962" y="928947"/>
                  <a:pt x="100067" y="106402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41" name="Arrow: Right 210">
            <a:extLst>
              <a:ext uri="{FF2B5EF4-FFF2-40B4-BE49-F238E27FC236}">
                <a16:creationId xmlns:a16="http://schemas.microsoft.com/office/drawing/2014/main" id="{5E737629-24B9-61E5-9DAD-C9FBFFCCB104}"/>
              </a:ext>
            </a:extLst>
          </p:cNvPr>
          <p:cNvSpPr/>
          <p:nvPr/>
        </p:nvSpPr>
        <p:spPr>
          <a:xfrm>
            <a:off x="7775973" y="2379246"/>
            <a:ext cx="608839" cy="331031"/>
          </a:xfrm>
          <a:prstGeom prst="rightArrow">
            <a:avLst/>
          </a:prstGeom>
          <a:solidFill>
            <a:srgbClr val="DAE3F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84" name="Cube 132">
            <a:extLst>
              <a:ext uri="{FF2B5EF4-FFF2-40B4-BE49-F238E27FC236}">
                <a16:creationId xmlns:a16="http://schemas.microsoft.com/office/drawing/2014/main" id="{8CABFA0E-7B91-CE4A-BC54-54038A625AD1}"/>
              </a:ext>
            </a:extLst>
          </p:cNvPr>
          <p:cNvSpPr/>
          <p:nvPr/>
        </p:nvSpPr>
        <p:spPr>
          <a:xfrm>
            <a:off x="482938" y="2175259"/>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B</a:t>
            </a:r>
          </a:p>
        </p:txBody>
      </p:sp>
      <p:sp>
        <p:nvSpPr>
          <p:cNvPr id="185" name="Cube 132">
            <a:extLst>
              <a:ext uri="{FF2B5EF4-FFF2-40B4-BE49-F238E27FC236}">
                <a16:creationId xmlns:a16="http://schemas.microsoft.com/office/drawing/2014/main" id="{74EFC3E3-6602-C151-C4B6-E7766A1DBECB}"/>
              </a:ext>
            </a:extLst>
          </p:cNvPr>
          <p:cNvSpPr/>
          <p:nvPr/>
        </p:nvSpPr>
        <p:spPr>
          <a:xfrm>
            <a:off x="1887101" y="2875680"/>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186" name="Cube 132">
            <a:extLst>
              <a:ext uri="{FF2B5EF4-FFF2-40B4-BE49-F238E27FC236}">
                <a16:creationId xmlns:a16="http://schemas.microsoft.com/office/drawing/2014/main" id="{95A9173E-1F58-6191-EF83-405FFC4AD0DC}"/>
              </a:ext>
            </a:extLst>
          </p:cNvPr>
          <p:cNvSpPr/>
          <p:nvPr/>
        </p:nvSpPr>
        <p:spPr>
          <a:xfrm>
            <a:off x="3036432" y="2090504"/>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sp>
        <p:nvSpPr>
          <p:cNvPr id="188" name="Cube 132">
            <a:extLst>
              <a:ext uri="{FF2B5EF4-FFF2-40B4-BE49-F238E27FC236}">
                <a16:creationId xmlns:a16="http://schemas.microsoft.com/office/drawing/2014/main" id="{E00DEEF4-06A8-AF7F-8A16-FA77E79D9FDC}"/>
              </a:ext>
            </a:extLst>
          </p:cNvPr>
          <p:cNvSpPr/>
          <p:nvPr/>
        </p:nvSpPr>
        <p:spPr>
          <a:xfrm>
            <a:off x="2024679" y="1539725"/>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grpSp>
        <p:nvGrpSpPr>
          <p:cNvPr id="189" name="组合 188">
            <a:extLst>
              <a:ext uri="{FF2B5EF4-FFF2-40B4-BE49-F238E27FC236}">
                <a16:creationId xmlns:a16="http://schemas.microsoft.com/office/drawing/2014/main" id="{7BA0BE41-2D6B-A56B-B9BA-3D532AF57CEF}"/>
              </a:ext>
            </a:extLst>
          </p:cNvPr>
          <p:cNvGrpSpPr/>
          <p:nvPr/>
        </p:nvGrpSpPr>
        <p:grpSpPr>
          <a:xfrm>
            <a:off x="1057333" y="1638500"/>
            <a:ext cx="252000" cy="252000"/>
            <a:chOff x="7897906" y="1882588"/>
            <a:chExt cx="1964031" cy="4513465"/>
          </a:xfrm>
        </p:grpSpPr>
        <p:sp>
          <p:nvSpPr>
            <p:cNvPr id="190" name="矩形 189">
              <a:extLst>
                <a:ext uri="{FF2B5EF4-FFF2-40B4-BE49-F238E27FC236}">
                  <a16:creationId xmlns:a16="http://schemas.microsoft.com/office/drawing/2014/main" id="{0020AD82-0186-E092-641E-E25DD6BCAEA6}"/>
                </a:ext>
              </a:extLst>
            </p:cNvPr>
            <p:cNvSpPr/>
            <p:nvPr/>
          </p:nvSpPr>
          <p:spPr>
            <a:xfrm>
              <a:off x="7897906" y="1882588"/>
              <a:ext cx="1963270" cy="1129553"/>
            </a:xfrm>
            <a:prstGeom prst="rect">
              <a:avLst/>
            </a:prstGeom>
            <a:solidFill>
              <a:srgbClr val="42E4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矩形 190">
              <a:extLst>
                <a:ext uri="{FF2B5EF4-FFF2-40B4-BE49-F238E27FC236}">
                  <a16:creationId xmlns:a16="http://schemas.microsoft.com/office/drawing/2014/main" id="{A07C57E1-F96C-2231-2654-234563FC7BB3}"/>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矩形 191">
              <a:extLst>
                <a:ext uri="{FF2B5EF4-FFF2-40B4-BE49-F238E27FC236}">
                  <a16:creationId xmlns:a16="http://schemas.microsoft.com/office/drawing/2014/main" id="{A8F3F5E2-A86D-E2C7-7694-C96FACCB72B2}"/>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矩形 192">
              <a:extLst>
                <a:ext uri="{FF2B5EF4-FFF2-40B4-BE49-F238E27FC236}">
                  <a16:creationId xmlns:a16="http://schemas.microsoft.com/office/drawing/2014/main" id="{58B8543C-A9C0-B8D5-4B0F-DAAC6A0EAB4C}"/>
                </a:ext>
              </a:extLst>
            </p:cNvPr>
            <p:cNvSpPr/>
            <p:nvPr/>
          </p:nvSpPr>
          <p:spPr>
            <a:xfrm>
              <a:off x="7897906" y="5266505"/>
              <a:ext cx="1963267" cy="112954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99" name="组合 198">
            <a:extLst>
              <a:ext uri="{FF2B5EF4-FFF2-40B4-BE49-F238E27FC236}">
                <a16:creationId xmlns:a16="http://schemas.microsoft.com/office/drawing/2014/main" id="{B45A7F44-1520-8A07-FDAE-8C27778B71E1}"/>
              </a:ext>
            </a:extLst>
          </p:cNvPr>
          <p:cNvGrpSpPr/>
          <p:nvPr/>
        </p:nvGrpSpPr>
        <p:grpSpPr>
          <a:xfrm>
            <a:off x="1885267" y="2357473"/>
            <a:ext cx="252000" cy="252000"/>
            <a:chOff x="7897906" y="1882588"/>
            <a:chExt cx="1964031" cy="4513456"/>
          </a:xfrm>
        </p:grpSpPr>
        <p:sp>
          <p:nvSpPr>
            <p:cNvPr id="200" name="矩形 199">
              <a:extLst>
                <a:ext uri="{FF2B5EF4-FFF2-40B4-BE49-F238E27FC236}">
                  <a16:creationId xmlns:a16="http://schemas.microsoft.com/office/drawing/2014/main" id="{D4ADADD3-2DFD-DAAD-A436-C6B61C578A70}"/>
                </a:ext>
              </a:extLst>
            </p:cNvPr>
            <p:cNvSpPr/>
            <p:nvPr/>
          </p:nvSpPr>
          <p:spPr>
            <a:xfrm>
              <a:off x="7897906" y="1882588"/>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矩形 200">
              <a:extLst>
                <a:ext uri="{FF2B5EF4-FFF2-40B4-BE49-F238E27FC236}">
                  <a16:creationId xmlns:a16="http://schemas.microsoft.com/office/drawing/2014/main" id="{07116564-B74C-7CE3-7542-CA0A9A3962C9}"/>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矩形 201">
              <a:extLst>
                <a:ext uri="{FF2B5EF4-FFF2-40B4-BE49-F238E27FC236}">
                  <a16:creationId xmlns:a16="http://schemas.microsoft.com/office/drawing/2014/main" id="{E9AC4A8E-9B4F-7243-2AA2-8FFD681E0C2C}"/>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矩形 202">
              <a:extLst>
                <a:ext uri="{FF2B5EF4-FFF2-40B4-BE49-F238E27FC236}">
                  <a16:creationId xmlns:a16="http://schemas.microsoft.com/office/drawing/2014/main" id="{D44726D8-1EC9-2490-428B-942EC57C49AB}"/>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3" name="任意多边形: 形状 252">
            <a:extLst>
              <a:ext uri="{FF2B5EF4-FFF2-40B4-BE49-F238E27FC236}">
                <a16:creationId xmlns:a16="http://schemas.microsoft.com/office/drawing/2014/main" id="{461B5373-84D5-D5A3-2BDF-D143D9AF1BF2}"/>
              </a:ext>
            </a:extLst>
          </p:cNvPr>
          <p:cNvSpPr/>
          <p:nvPr/>
        </p:nvSpPr>
        <p:spPr>
          <a:xfrm>
            <a:off x="10337214" y="2071929"/>
            <a:ext cx="90590" cy="800100"/>
          </a:xfrm>
          <a:custGeom>
            <a:avLst/>
            <a:gdLst>
              <a:gd name="connsiteX0" fmla="*/ 57933 w 90590"/>
              <a:gd name="connsiteY0" fmla="*/ 0 h 800100"/>
              <a:gd name="connsiteX1" fmla="*/ 783 w 90590"/>
              <a:gd name="connsiteY1" fmla="*/ 400050 h 800100"/>
              <a:gd name="connsiteX2" fmla="*/ 25276 w 90590"/>
              <a:gd name="connsiteY2" fmla="*/ 457200 h 800100"/>
              <a:gd name="connsiteX3" fmla="*/ 33440 w 90590"/>
              <a:gd name="connsiteY3" fmla="*/ 702129 h 800100"/>
              <a:gd name="connsiteX4" fmla="*/ 90590 w 90590"/>
              <a:gd name="connsiteY4" fmla="*/ 80010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90" h="800100">
                <a:moveTo>
                  <a:pt x="57933" y="0"/>
                </a:moveTo>
                <a:cubicBezTo>
                  <a:pt x="32079" y="161925"/>
                  <a:pt x="6226" y="323850"/>
                  <a:pt x="783" y="400050"/>
                </a:cubicBezTo>
                <a:cubicBezTo>
                  <a:pt x="-4660" y="476250"/>
                  <a:pt x="19833" y="406854"/>
                  <a:pt x="25276" y="457200"/>
                </a:cubicBezTo>
                <a:cubicBezTo>
                  <a:pt x="30719" y="507546"/>
                  <a:pt x="22554" y="644979"/>
                  <a:pt x="33440" y="702129"/>
                </a:cubicBezTo>
                <a:cubicBezTo>
                  <a:pt x="44326" y="759279"/>
                  <a:pt x="67458" y="779689"/>
                  <a:pt x="90590" y="800100"/>
                </a:cubicBezTo>
              </a:path>
            </a:pathLst>
          </a:custGeom>
          <a:noFill/>
          <a:ln w="38100">
            <a:solidFill>
              <a:srgbClr val="FED2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任意多边形: 形状 253">
            <a:extLst>
              <a:ext uri="{FF2B5EF4-FFF2-40B4-BE49-F238E27FC236}">
                <a16:creationId xmlns:a16="http://schemas.microsoft.com/office/drawing/2014/main" id="{3C0A0EA6-D149-2987-3C3B-E609D4365B83}"/>
              </a:ext>
            </a:extLst>
          </p:cNvPr>
          <p:cNvSpPr/>
          <p:nvPr/>
        </p:nvSpPr>
        <p:spPr>
          <a:xfrm>
            <a:off x="6267422" y="1937314"/>
            <a:ext cx="879751" cy="938366"/>
          </a:xfrm>
          <a:custGeom>
            <a:avLst/>
            <a:gdLst>
              <a:gd name="connsiteX0" fmla="*/ 0 w 1054907"/>
              <a:gd name="connsiteY0" fmla="*/ 0 h 1070333"/>
              <a:gd name="connsiteX1" fmla="*/ 48985 w 1054907"/>
              <a:gd name="connsiteY1" fmla="*/ 326572 h 1070333"/>
              <a:gd name="connsiteX2" fmla="*/ 65314 w 1054907"/>
              <a:gd name="connsiteY2" fmla="*/ 644979 h 1070333"/>
              <a:gd name="connsiteX3" fmla="*/ 114300 w 1054907"/>
              <a:gd name="connsiteY3" fmla="*/ 881743 h 1070333"/>
              <a:gd name="connsiteX4" fmla="*/ 293914 w 1054907"/>
              <a:gd name="connsiteY4" fmla="*/ 1069522 h 1070333"/>
              <a:gd name="connsiteX5" fmla="*/ 767443 w 1054907"/>
              <a:gd name="connsiteY5" fmla="*/ 808265 h 1070333"/>
              <a:gd name="connsiteX6" fmla="*/ 898071 w 1054907"/>
              <a:gd name="connsiteY6" fmla="*/ 489858 h 1070333"/>
              <a:gd name="connsiteX7" fmla="*/ 1036864 w 1054907"/>
              <a:gd name="connsiteY7" fmla="*/ 400050 h 1070333"/>
              <a:gd name="connsiteX8" fmla="*/ 1053193 w 1054907"/>
              <a:gd name="connsiteY8" fmla="*/ 424543 h 1070333"/>
              <a:gd name="connsiteX9" fmla="*/ 1045028 w 1054907"/>
              <a:gd name="connsiteY9" fmla="*/ 416379 h 107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4907" h="1070333">
                <a:moveTo>
                  <a:pt x="0" y="0"/>
                </a:moveTo>
                <a:cubicBezTo>
                  <a:pt x="19049" y="109538"/>
                  <a:pt x="38099" y="219076"/>
                  <a:pt x="48985" y="326572"/>
                </a:cubicBezTo>
                <a:cubicBezTo>
                  <a:pt x="59871" y="434068"/>
                  <a:pt x="54428" y="552451"/>
                  <a:pt x="65314" y="644979"/>
                </a:cubicBezTo>
                <a:cubicBezTo>
                  <a:pt x="76200" y="737507"/>
                  <a:pt x="76200" y="810986"/>
                  <a:pt x="114300" y="881743"/>
                </a:cubicBezTo>
                <a:cubicBezTo>
                  <a:pt x="152400" y="952500"/>
                  <a:pt x="185057" y="1081768"/>
                  <a:pt x="293914" y="1069522"/>
                </a:cubicBezTo>
                <a:cubicBezTo>
                  <a:pt x="402771" y="1057276"/>
                  <a:pt x="666750" y="904876"/>
                  <a:pt x="767443" y="808265"/>
                </a:cubicBezTo>
                <a:cubicBezTo>
                  <a:pt x="868136" y="711654"/>
                  <a:pt x="853167" y="557894"/>
                  <a:pt x="898071" y="489858"/>
                </a:cubicBezTo>
                <a:cubicBezTo>
                  <a:pt x="942975" y="421822"/>
                  <a:pt x="1036864" y="400050"/>
                  <a:pt x="1036864" y="400050"/>
                </a:cubicBezTo>
                <a:cubicBezTo>
                  <a:pt x="1062718" y="389164"/>
                  <a:pt x="1053193" y="424543"/>
                  <a:pt x="1053193" y="424543"/>
                </a:cubicBezTo>
                <a:cubicBezTo>
                  <a:pt x="1054554" y="427264"/>
                  <a:pt x="1049791" y="421821"/>
                  <a:pt x="1045028" y="416379"/>
                </a:cubicBezTo>
              </a:path>
            </a:pathLst>
          </a:custGeom>
          <a:noFill/>
          <a:ln w="38100">
            <a:solidFill>
              <a:srgbClr val="FF9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8" name="Group 128">
            <a:extLst>
              <a:ext uri="{FF2B5EF4-FFF2-40B4-BE49-F238E27FC236}">
                <a16:creationId xmlns:a16="http://schemas.microsoft.com/office/drawing/2014/main" id="{D21DBF28-06A0-AD4F-87B2-E283880CA6A3}"/>
              </a:ext>
            </a:extLst>
          </p:cNvPr>
          <p:cNvGrpSpPr/>
          <p:nvPr/>
        </p:nvGrpSpPr>
        <p:grpSpPr>
          <a:xfrm>
            <a:off x="5010763" y="1675462"/>
            <a:ext cx="2168361" cy="1305370"/>
            <a:chOff x="357967" y="1837072"/>
            <a:chExt cx="2259261" cy="1185670"/>
          </a:xfrm>
        </p:grpSpPr>
        <mc:AlternateContent xmlns:mc="http://schemas.openxmlformats.org/markup-compatibility/2006" xmlns:p14="http://schemas.microsoft.com/office/powerpoint/2010/main">
          <mc:Choice Requires="p14">
            <p:contentPart p14:bwMode="auto" r:id="rId21">
              <p14:nvContentPartPr>
                <p14:cNvPr id="49" name="Ink 150">
                  <a:extLst>
                    <a:ext uri="{FF2B5EF4-FFF2-40B4-BE49-F238E27FC236}">
                      <a16:creationId xmlns:a16="http://schemas.microsoft.com/office/drawing/2014/main" id="{ED82F883-BCDA-CB3E-B2A4-D7C137E284C8}"/>
                    </a:ext>
                  </a:extLst>
                </p14:cNvPr>
                <p14:cNvContentPartPr/>
                <p14:nvPr/>
              </p14:nvContentPartPr>
              <p14:xfrm>
                <a:off x="1472832" y="2344613"/>
                <a:ext cx="835607" cy="606939"/>
              </p14:xfrm>
            </p:contentPart>
          </mc:Choice>
          <mc:Fallback xmlns="">
            <p:pic>
              <p:nvPicPr>
                <p:cNvPr id="49" name="Ink 150">
                  <a:extLst>
                    <a:ext uri="{FF2B5EF4-FFF2-40B4-BE49-F238E27FC236}">
                      <a16:creationId xmlns:a16="http://schemas.microsoft.com/office/drawing/2014/main" id="{ED82F883-BCDA-CB3E-B2A4-D7C137E284C8}"/>
                    </a:ext>
                  </a:extLst>
                </p:cNvPr>
                <p:cNvPicPr/>
                <p:nvPr/>
              </p:nvPicPr>
              <p:blipFill>
                <a:blip r:embed="rId4"/>
                <a:stretch>
                  <a:fillRect/>
                </a:stretch>
              </p:blipFill>
              <p:spPr>
                <a:xfrm>
                  <a:off x="1457837" y="2331532"/>
                  <a:ext cx="864848" cy="63244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0" name="Ink 152">
                  <a:extLst>
                    <a:ext uri="{FF2B5EF4-FFF2-40B4-BE49-F238E27FC236}">
                      <a16:creationId xmlns:a16="http://schemas.microsoft.com/office/drawing/2014/main" id="{4BCBB74A-308E-C388-490A-EFB23FE0336D}"/>
                    </a:ext>
                  </a:extLst>
                </p14:cNvPr>
                <p14:cNvContentPartPr/>
                <p14:nvPr/>
              </p14:nvContentPartPr>
              <p14:xfrm>
                <a:off x="697771" y="2364321"/>
                <a:ext cx="753426" cy="658421"/>
              </p14:xfrm>
            </p:contentPart>
          </mc:Choice>
          <mc:Fallback xmlns="">
            <p:pic>
              <p:nvPicPr>
                <p:cNvPr id="50" name="Ink 152">
                  <a:extLst>
                    <a:ext uri="{FF2B5EF4-FFF2-40B4-BE49-F238E27FC236}">
                      <a16:creationId xmlns:a16="http://schemas.microsoft.com/office/drawing/2014/main" id="{4BCBB74A-308E-C388-490A-EFB23FE0336D}"/>
                    </a:ext>
                  </a:extLst>
                </p:cNvPr>
                <p:cNvPicPr/>
                <p:nvPr/>
              </p:nvPicPr>
              <p:blipFill>
                <a:blip r:embed="rId6"/>
                <a:stretch>
                  <a:fillRect/>
                </a:stretch>
              </p:blipFill>
              <p:spPr>
                <a:xfrm>
                  <a:off x="682785" y="2351584"/>
                  <a:ext cx="783024" cy="68389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6" name="Ink 153">
                  <a:extLst>
                    <a:ext uri="{FF2B5EF4-FFF2-40B4-BE49-F238E27FC236}">
                      <a16:creationId xmlns:a16="http://schemas.microsoft.com/office/drawing/2014/main" id="{335F853C-62A5-325C-EB81-BC5A9B1E99B4}"/>
                    </a:ext>
                  </a:extLst>
                </p14:cNvPr>
                <p14:cNvContentPartPr/>
                <p14:nvPr/>
              </p14:nvContentPartPr>
              <p14:xfrm>
                <a:off x="673466" y="1837072"/>
                <a:ext cx="841053" cy="508509"/>
              </p14:xfrm>
            </p:contentPart>
          </mc:Choice>
          <mc:Fallback xmlns="">
            <p:pic>
              <p:nvPicPr>
                <p:cNvPr id="56" name="Ink 153">
                  <a:extLst>
                    <a:ext uri="{FF2B5EF4-FFF2-40B4-BE49-F238E27FC236}">
                      <a16:creationId xmlns:a16="http://schemas.microsoft.com/office/drawing/2014/main" id="{335F853C-62A5-325C-EB81-BC5A9B1E99B4}"/>
                    </a:ext>
                  </a:extLst>
                </p:cNvPr>
                <p:cNvPicPr/>
                <p:nvPr/>
              </p:nvPicPr>
              <p:blipFill>
                <a:blip r:embed="rId8"/>
                <a:stretch>
                  <a:fillRect/>
                </a:stretch>
              </p:blipFill>
              <p:spPr>
                <a:xfrm>
                  <a:off x="658454" y="1824000"/>
                  <a:ext cx="870702" cy="534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8" name="Ink 207">
                  <a:extLst>
                    <a:ext uri="{FF2B5EF4-FFF2-40B4-BE49-F238E27FC236}">
                      <a16:creationId xmlns:a16="http://schemas.microsoft.com/office/drawing/2014/main" id="{BA5D2CFE-F87A-5B94-26C9-C9AA7FD21A6B}"/>
                    </a:ext>
                  </a:extLst>
                </p14:cNvPr>
                <p14:cNvContentPartPr/>
                <p14:nvPr/>
              </p14:nvContentPartPr>
              <p14:xfrm>
                <a:off x="357967" y="2329144"/>
                <a:ext cx="365253" cy="72835"/>
              </p14:xfrm>
            </p:contentPart>
          </mc:Choice>
          <mc:Fallback xmlns="">
            <p:pic>
              <p:nvPicPr>
                <p:cNvPr id="58" name="Ink 207">
                  <a:extLst>
                    <a:ext uri="{FF2B5EF4-FFF2-40B4-BE49-F238E27FC236}">
                      <a16:creationId xmlns:a16="http://schemas.microsoft.com/office/drawing/2014/main" id="{BA5D2CFE-F87A-5B94-26C9-C9AA7FD21A6B}"/>
                    </a:ext>
                  </a:extLst>
                </p:cNvPr>
                <p:cNvPicPr/>
                <p:nvPr/>
              </p:nvPicPr>
              <p:blipFill>
                <a:blip r:embed="rId10"/>
                <a:stretch>
                  <a:fillRect/>
                </a:stretch>
              </p:blipFill>
              <p:spPr>
                <a:xfrm>
                  <a:off x="342967" y="2316138"/>
                  <a:ext cx="394503" cy="9819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9" name="Ink 208">
                  <a:extLst>
                    <a:ext uri="{FF2B5EF4-FFF2-40B4-BE49-F238E27FC236}">
                      <a16:creationId xmlns:a16="http://schemas.microsoft.com/office/drawing/2014/main" id="{BD298BB3-FD3F-A125-1A4D-010B3360EF7F}"/>
                    </a:ext>
                  </a:extLst>
                </p14:cNvPr>
                <p14:cNvContentPartPr/>
                <p14:nvPr/>
              </p14:nvContentPartPr>
              <p14:xfrm>
                <a:off x="2311277" y="2324785"/>
                <a:ext cx="305951" cy="39542"/>
              </p14:xfrm>
            </p:contentPart>
          </mc:Choice>
          <mc:Fallback xmlns="">
            <p:pic>
              <p:nvPicPr>
                <p:cNvPr id="57" name="Ink 208">
                  <a:extLst>
                    <a:ext uri="{FF2B5EF4-FFF2-40B4-BE49-F238E27FC236}">
                      <a16:creationId xmlns:a16="http://schemas.microsoft.com/office/drawing/2014/main" id="{43B2D787-C01C-50E7-5DCF-004AC2C61D07}"/>
                    </a:ext>
                  </a:extLst>
                </p:cNvPr>
                <p:cNvPicPr/>
                <p:nvPr/>
              </p:nvPicPr>
              <p:blipFill>
                <a:blip r:embed="rId20"/>
                <a:stretch>
                  <a:fillRect/>
                </a:stretch>
              </p:blipFill>
              <p:spPr>
                <a:xfrm>
                  <a:off x="2304883" y="2318910"/>
                  <a:ext cx="318494" cy="51066"/>
                </a:xfrm>
                <a:prstGeom prst="rect">
                  <a:avLst/>
                </a:prstGeom>
              </p:spPr>
            </p:pic>
          </mc:Fallback>
        </mc:AlternateContent>
      </p:grpSp>
      <p:sp>
        <p:nvSpPr>
          <p:cNvPr id="60" name="任意多边形: 形状 59">
            <a:extLst>
              <a:ext uri="{FF2B5EF4-FFF2-40B4-BE49-F238E27FC236}">
                <a16:creationId xmlns:a16="http://schemas.microsoft.com/office/drawing/2014/main" id="{EC31BAE6-2DE1-3D49-FB1D-9B06DA47055D}"/>
              </a:ext>
            </a:extLst>
          </p:cNvPr>
          <p:cNvSpPr/>
          <p:nvPr/>
        </p:nvSpPr>
        <p:spPr>
          <a:xfrm>
            <a:off x="4935125" y="1652822"/>
            <a:ext cx="1112485" cy="540184"/>
          </a:xfrm>
          <a:custGeom>
            <a:avLst/>
            <a:gdLst>
              <a:gd name="connsiteX0" fmla="*/ 0 w 1112485"/>
              <a:gd name="connsiteY0" fmla="*/ 654423 h 694490"/>
              <a:gd name="connsiteX1" fmla="*/ 134470 w 1112485"/>
              <a:gd name="connsiteY1" fmla="*/ 600635 h 694490"/>
              <a:gd name="connsiteX2" fmla="*/ 251012 w 1112485"/>
              <a:gd name="connsiteY2" fmla="*/ 690282 h 694490"/>
              <a:gd name="connsiteX3" fmla="*/ 313765 w 1112485"/>
              <a:gd name="connsiteY3" fmla="*/ 439270 h 694490"/>
              <a:gd name="connsiteX4" fmla="*/ 618565 w 1112485"/>
              <a:gd name="connsiteY4" fmla="*/ 268941 h 694490"/>
              <a:gd name="connsiteX5" fmla="*/ 762000 w 1112485"/>
              <a:gd name="connsiteY5" fmla="*/ 98611 h 694490"/>
              <a:gd name="connsiteX6" fmla="*/ 1057835 w 1112485"/>
              <a:gd name="connsiteY6" fmla="*/ 17929 h 694490"/>
              <a:gd name="connsiteX7" fmla="*/ 1111623 w 1112485"/>
              <a:gd name="connsiteY7" fmla="*/ 0 h 69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485" h="694490">
                <a:moveTo>
                  <a:pt x="0" y="654423"/>
                </a:moveTo>
                <a:cubicBezTo>
                  <a:pt x="46317" y="624541"/>
                  <a:pt x="92635" y="594659"/>
                  <a:pt x="134470" y="600635"/>
                </a:cubicBezTo>
                <a:cubicBezTo>
                  <a:pt x="176305" y="606611"/>
                  <a:pt x="221130" y="717176"/>
                  <a:pt x="251012" y="690282"/>
                </a:cubicBezTo>
                <a:cubicBezTo>
                  <a:pt x="280895" y="663388"/>
                  <a:pt x="252506" y="509494"/>
                  <a:pt x="313765" y="439270"/>
                </a:cubicBezTo>
                <a:cubicBezTo>
                  <a:pt x="375024" y="369046"/>
                  <a:pt x="543859" y="325717"/>
                  <a:pt x="618565" y="268941"/>
                </a:cubicBezTo>
                <a:cubicBezTo>
                  <a:pt x="693271" y="212164"/>
                  <a:pt x="688788" y="140446"/>
                  <a:pt x="762000" y="98611"/>
                </a:cubicBezTo>
                <a:cubicBezTo>
                  <a:pt x="835212" y="56776"/>
                  <a:pt x="999565" y="34364"/>
                  <a:pt x="1057835" y="17929"/>
                </a:cubicBezTo>
                <a:cubicBezTo>
                  <a:pt x="1116106" y="1494"/>
                  <a:pt x="1113864" y="747"/>
                  <a:pt x="1111623" y="0"/>
                </a:cubicBezTo>
              </a:path>
            </a:pathLst>
          </a:custGeom>
          <a:noFill/>
          <a:ln w="57150">
            <a:solidFill>
              <a:srgbClr val="42E4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a:extLst>
              <a:ext uri="{FF2B5EF4-FFF2-40B4-BE49-F238E27FC236}">
                <a16:creationId xmlns:a16="http://schemas.microsoft.com/office/drawing/2014/main" id="{2EE9F91D-E7DF-44E1-82E1-288945A6DE34}"/>
              </a:ext>
            </a:extLst>
          </p:cNvPr>
          <p:cNvGrpSpPr/>
          <p:nvPr/>
        </p:nvGrpSpPr>
        <p:grpSpPr>
          <a:xfrm>
            <a:off x="5234048" y="2868237"/>
            <a:ext cx="252000" cy="252000"/>
            <a:chOff x="7897906" y="1882588"/>
            <a:chExt cx="1964031" cy="4513456"/>
          </a:xfrm>
        </p:grpSpPr>
        <p:sp>
          <p:nvSpPr>
            <p:cNvPr id="62" name="矩形 61">
              <a:extLst>
                <a:ext uri="{FF2B5EF4-FFF2-40B4-BE49-F238E27FC236}">
                  <a16:creationId xmlns:a16="http://schemas.microsoft.com/office/drawing/2014/main" id="{3AA6E86A-335E-39E4-8A66-064FD9DE9B93}"/>
                </a:ext>
              </a:extLst>
            </p:cNvPr>
            <p:cNvSpPr/>
            <p:nvPr/>
          </p:nvSpPr>
          <p:spPr>
            <a:xfrm>
              <a:off x="7897906" y="1882588"/>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a:extLst>
                <a:ext uri="{FF2B5EF4-FFF2-40B4-BE49-F238E27FC236}">
                  <a16:creationId xmlns:a16="http://schemas.microsoft.com/office/drawing/2014/main" id="{4C7B734F-E2B9-1991-2E7B-7124000D1A4E}"/>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id="{A6DAD8C4-DA8B-554E-9923-28942F5A420F}"/>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id="{B7772B86-2046-7512-B1C9-301035497035}"/>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a:extLst>
              <a:ext uri="{FF2B5EF4-FFF2-40B4-BE49-F238E27FC236}">
                <a16:creationId xmlns:a16="http://schemas.microsoft.com/office/drawing/2014/main" id="{821B3B0D-8E68-B62B-80BC-B7324BC6EB1C}"/>
              </a:ext>
            </a:extLst>
          </p:cNvPr>
          <p:cNvGrpSpPr/>
          <p:nvPr/>
        </p:nvGrpSpPr>
        <p:grpSpPr>
          <a:xfrm>
            <a:off x="6763282" y="2792664"/>
            <a:ext cx="252000" cy="252000"/>
            <a:chOff x="7897906" y="1882588"/>
            <a:chExt cx="1964031" cy="4513456"/>
          </a:xfrm>
        </p:grpSpPr>
        <p:sp>
          <p:nvSpPr>
            <p:cNvPr id="68" name="矩形 67">
              <a:extLst>
                <a:ext uri="{FF2B5EF4-FFF2-40B4-BE49-F238E27FC236}">
                  <a16:creationId xmlns:a16="http://schemas.microsoft.com/office/drawing/2014/main" id="{6F3665A4-A9D8-8157-1DA0-A6286904C2B4}"/>
                </a:ext>
              </a:extLst>
            </p:cNvPr>
            <p:cNvSpPr/>
            <p:nvPr/>
          </p:nvSpPr>
          <p:spPr>
            <a:xfrm>
              <a:off x="7897906" y="1882588"/>
              <a:ext cx="1963270" cy="1129553"/>
            </a:xfrm>
            <a:prstGeom prst="rect">
              <a:avLst/>
            </a:prstGeom>
            <a:solidFill>
              <a:srgbClr val="FF9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矩形 68">
              <a:extLst>
                <a:ext uri="{FF2B5EF4-FFF2-40B4-BE49-F238E27FC236}">
                  <a16:creationId xmlns:a16="http://schemas.microsoft.com/office/drawing/2014/main" id="{9A3EAACC-21A7-A263-6F6C-5E6ACB034730}"/>
                </a:ext>
              </a:extLst>
            </p:cNvPr>
            <p:cNvSpPr/>
            <p:nvPr/>
          </p:nvSpPr>
          <p:spPr>
            <a:xfrm>
              <a:off x="7897906" y="3009763"/>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a:extLst>
                <a:ext uri="{FF2B5EF4-FFF2-40B4-BE49-F238E27FC236}">
                  <a16:creationId xmlns:a16="http://schemas.microsoft.com/office/drawing/2014/main" id="{583E671F-3AB2-1FC0-C733-E6D674F54BA0}"/>
                </a:ext>
              </a:extLst>
            </p:cNvPr>
            <p:cNvSpPr/>
            <p:nvPr/>
          </p:nvSpPr>
          <p:spPr>
            <a:xfrm>
              <a:off x="7898667" y="4139316"/>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a:extLst>
                <a:ext uri="{FF2B5EF4-FFF2-40B4-BE49-F238E27FC236}">
                  <a16:creationId xmlns:a16="http://schemas.microsoft.com/office/drawing/2014/main" id="{F847558F-17B9-9B90-3C2D-150CFE27EB42}"/>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任意多边形: 形状 71">
            <a:extLst>
              <a:ext uri="{FF2B5EF4-FFF2-40B4-BE49-F238E27FC236}">
                <a16:creationId xmlns:a16="http://schemas.microsoft.com/office/drawing/2014/main" id="{7D9EBDCF-7B43-BDB7-F317-9E638CAF7086}"/>
              </a:ext>
            </a:extLst>
          </p:cNvPr>
          <p:cNvSpPr/>
          <p:nvPr/>
        </p:nvSpPr>
        <p:spPr>
          <a:xfrm flipH="1">
            <a:off x="6199205" y="1696300"/>
            <a:ext cx="45719" cy="1401297"/>
          </a:xfrm>
          <a:custGeom>
            <a:avLst/>
            <a:gdLst>
              <a:gd name="connsiteX0" fmla="*/ 75129 w 100067"/>
              <a:gd name="connsiteY0" fmla="*/ 0 h 1064029"/>
              <a:gd name="connsiteX1" fmla="*/ 16940 w 100067"/>
              <a:gd name="connsiteY1" fmla="*/ 266007 h 1064029"/>
              <a:gd name="connsiteX2" fmla="*/ 66817 w 100067"/>
              <a:gd name="connsiteY2" fmla="*/ 590204 h 1064029"/>
              <a:gd name="connsiteX3" fmla="*/ 315 w 100067"/>
              <a:gd name="connsiteY3" fmla="*/ 714895 h 1064029"/>
              <a:gd name="connsiteX4" fmla="*/ 100067 w 100067"/>
              <a:gd name="connsiteY4" fmla="*/ 1064029 h 10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67" h="1064029">
                <a:moveTo>
                  <a:pt x="75129" y="0"/>
                </a:moveTo>
                <a:cubicBezTo>
                  <a:pt x="46727" y="83820"/>
                  <a:pt x="18325" y="167640"/>
                  <a:pt x="16940" y="266007"/>
                </a:cubicBezTo>
                <a:cubicBezTo>
                  <a:pt x="15555" y="364374"/>
                  <a:pt x="69588" y="515389"/>
                  <a:pt x="66817" y="590204"/>
                </a:cubicBezTo>
                <a:cubicBezTo>
                  <a:pt x="64046" y="665019"/>
                  <a:pt x="-5227" y="635924"/>
                  <a:pt x="315" y="714895"/>
                </a:cubicBezTo>
                <a:cubicBezTo>
                  <a:pt x="5857" y="793866"/>
                  <a:pt x="52962" y="928947"/>
                  <a:pt x="100067" y="106402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73" name="Cube 132">
            <a:extLst>
              <a:ext uri="{FF2B5EF4-FFF2-40B4-BE49-F238E27FC236}">
                <a16:creationId xmlns:a16="http://schemas.microsoft.com/office/drawing/2014/main" id="{F8F9679B-7E82-3335-DC63-4154DFAB4FE0}"/>
              </a:ext>
            </a:extLst>
          </p:cNvPr>
          <p:cNvSpPr/>
          <p:nvPr/>
        </p:nvSpPr>
        <p:spPr>
          <a:xfrm>
            <a:off x="4530587" y="2100228"/>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B</a:t>
            </a:r>
          </a:p>
        </p:txBody>
      </p:sp>
      <p:sp>
        <p:nvSpPr>
          <p:cNvPr id="74" name="Cube 132">
            <a:extLst>
              <a:ext uri="{FF2B5EF4-FFF2-40B4-BE49-F238E27FC236}">
                <a16:creationId xmlns:a16="http://schemas.microsoft.com/office/drawing/2014/main" id="{C2B7D6E1-EF42-B97C-AB5D-A0E65983362B}"/>
              </a:ext>
            </a:extLst>
          </p:cNvPr>
          <p:cNvSpPr/>
          <p:nvPr/>
        </p:nvSpPr>
        <p:spPr>
          <a:xfrm>
            <a:off x="5934750" y="2800649"/>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75" name="Cube 132">
            <a:extLst>
              <a:ext uri="{FF2B5EF4-FFF2-40B4-BE49-F238E27FC236}">
                <a16:creationId xmlns:a16="http://schemas.microsoft.com/office/drawing/2014/main" id="{453E3A12-FE84-4E77-430D-54302A1C6F06}"/>
              </a:ext>
            </a:extLst>
          </p:cNvPr>
          <p:cNvSpPr/>
          <p:nvPr/>
        </p:nvSpPr>
        <p:spPr>
          <a:xfrm>
            <a:off x="7084081" y="2015473"/>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sp>
        <p:nvSpPr>
          <p:cNvPr id="76" name="Cube 132">
            <a:extLst>
              <a:ext uri="{FF2B5EF4-FFF2-40B4-BE49-F238E27FC236}">
                <a16:creationId xmlns:a16="http://schemas.microsoft.com/office/drawing/2014/main" id="{1D4E59D1-76F0-8A98-15BB-7F29175476C6}"/>
              </a:ext>
            </a:extLst>
          </p:cNvPr>
          <p:cNvSpPr/>
          <p:nvPr/>
        </p:nvSpPr>
        <p:spPr>
          <a:xfrm>
            <a:off x="6072328" y="1464694"/>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grpSp>
        <p:nvGrpSpPr>
          <p:cNvPr id="77" name="组合 76">
            <a:extLst>
              <a:ext uri="{FF2B5EF4-FFF2-40B4-BE49-F238E27FC236}">
                <a16:creationId xmlns:a16="http://schemas.microsoft.com/office/drawing/2014/main" id="{AE9EB177-E02F-9A56-87C4-D36D946213A3}"/>
              </a:ext>
            </a:extLst>
          </p:cNvPr>
          <p:cNvGrpSpPr/>
          <p:nvPr/>
        </p:nvGrpSpPr>
        <p:grpSpPr>
          <a:xfrm>
            <a:off x="5163545" y="1552917"/>
            <a:ext cx="252000" cy="252000"/>
            <a:chOff x="7897906" y="1882588"/>
            <a:chExt cx="1964031" cy="4513456"/>
          </a:xfrm>
        </p:grpSpPr>
        <p:sp>
          <p:nvSpPr>
            <p:cNvPr id="78" name="矩形 77">
              <a:extLst>
                <a:ext uri="{FF2B5EF4-FFF2-40B4-BE49-F238E27FC236}">
                  <a16:creationId xmlns:a16="http://schemas.microsoft.com/office/drawing/2014/main" id="{DE0C6DD4-23C2-FD64-C98D-FDA4C7FF3E97}"/>
                </a:ext>
              </a:extLst>
            </p:cNvPr>
            <p:cNvSpPr/>
            <p:nvPr/>
          </p:nvSpPr>
          <p:spPr>
            <a:xfrm>
              <a:off x="7897906" y="1882588"/>
              <a:ext cx="1963270" cy="1129553"/>
            </a:xfrm>
            <a:prstGeom prst="rect">
              <a:avLst/>
            </a:prstGeom>
            <a:solidFill>
              <a:srgbClr val="42E4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a:extLst>
                <a:ext uri="{FF2B5EF4-FFF2-40B4-BE49-F238E27FC236}">
                  <a16:creationId xmlns:a16="http://schemas.microsoft.com/office/drawing/2014/main" id="{1C27B500-9A74-3048-D17F-CC9C0253DD68}"/>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a:extLst>
                <a:ext uri="{FF2B5EF4-FFF2-40B4-BE49-F238E27FC236}">
                  <a16:creationId xmlns:a16="http://schemas.microsoft.com/office/drawing/2014/main" id="{762A8A98-96D3-D798-C99D-C9ECF022AE25}"/>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9CB1C7CC-21FA-F294-2FF3-DE7FD301E876}"/>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81">
            <a:extLst>
              <a:ext uri="{FF2B5EF4-FFF2-40B4-BE49-F238E27FC236}">
                <a16:creationId xmlns:a16="http://schemas.microsoft.com/office/drawing/2014/main" id="{4624FC5F-59A5-96B8-CDE2-F48748B420C8}"/>
              </a:ext>
            </a:extLst>
          </p:cNvPr>
          <p:cNvGrpSpPr/>
          <p:nvPr/>
        </p:nvGrpSpPr>
        <p:grpSpPr>
          <a:xfrm>
            <a:off x="5932916" y="2282442"/>
            <a:ext cx="252000" cy="252000"/>
            <a:chOff x="7897906" y="1882588"/>
            <a:chExt cx="1964031" cy="4513456"/>
          </a:xfrm>
        </p:grpSpPr>
        <p:sp>
          <p:nvSpPr>
            <p:cNvPr id="83" name="矩形 82">
              <a:extLst>
                <a:ext uri="{FF2B5EF4-FFF2-40B4-BE49-F238E27FC236}">
                  <a16:creationId xmlns:a16="http://schemas.microsoft.com/office/drawing/2014/main" id="{F97F0759-454D-DDC3-9949-986D3E3257A6}"/>
                </a:ext>
              </a:extLst>
            </p:cNvPr>
            <p:cNvSpPr/>
            <p:nvPr/>
          </p:nvSpPr>
          <p:spPr>
            <a:xfrm>
              <a:off x="7897906" y="1882588"/>
              <a:ext cx="1963270" cy="1129553"/>
            </a:xfrm>
            <a:prstGeom prst="rect">
              <a:avLst/>
            </a:prstGeom>
            <a:solidFill>
              <a:srgbClr val="FF9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矩形 83">
              <a:extLst>
                <a:ext uri="{FF2B5EF4-FFF2-40B4-BE49-F238E27FC236}">
                  <a16:creationId xmlns:a16="http://schemas.microsoft.com/office/drawing/2014/main" id="{9D6D9F72-9F18-FAEC-F9F4-48092CE49BF1}"/>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a:extLst>
                <a:ext uri="{FF2B5EF4-FFF2-40B4-BE49-F238E27FC236}">
                  <a16:creationId xmlns:a16="http://schemas.microsoft.com/office/drawing/2014/main" id="{70DAB027-554E-E383-B426-541EE3081DDA}"/>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F11369D8-2E84-F794-16BA-CEA3430E66E7}"/>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0" name="任意多边形: 形状 89">
            <a:extLst>
              <a:ext uri="{FF2B5EF4-FFF2-40B4-BE49-F238E27FC236}">
                <a16:creationId xmlns:a16="http://schemas.microsoft.com/office/drawing/2014/main" id="{947BC2C7-0315-1838-490C-6DCCA98D6341}"/>
              </a:ext>
            </a:extLst>
          </p:cNvPr>
          <p:cNvSpPr/>
          <p:nvPr/>
        </p:nvSpPr>
        <p:spPr>
          <a:xfrm>
            <a:off x="10450679" y="2060271"/>
            <a:ext cx="879751" cy="938366"/>
          </a:xfrm>
          <a:custGeom>
            <a:avLst/>
            <a:gdLst>
              <a:gd name="connsiteX0" fmla="*/ 0 w 1054907"/>
              <a:gd name="connsiteY0" fmla="*/ 0 h 1070333"/>
              <a:gd name="connsiteX1" fmla="*/ 48985 w 1054907"/>
              <a:gd name="connsiteY1" fmla="*/ 326572 h 1070333"/>
              <a:gd name="connsiteX2" fmla="*/ 65314 w 1054907"/>
              <a:gd name="connsiteY2" fmla="*/ 644979 h 1070333"/>
              <a:gd name="connsiteX3" fmla="*/ 114300 w 1054907"/>
              <a:gd name="connsiteY3" fmla="*/ 881743 h 1070333"/>
              <a:gd name="connsiteX4" fmla="*/ 293914 w 1054907"/>
              <a:gd name="connsiteY4" fmla="*/ 1069522 h 1070333"/>
              <a:gd name="connsiteX5" fmla="*/ 767443 w 1054907"/>
              <a:gd name="connsiteY5" fmla="*/ 808265 h 1070333"/>
              <a:gd name="connsiteX6" fmla="*/ 898071 w 1054907"/>
              <a:gd name="connsiteY6" fmla="*/ 489858 h 1070333"/>
              <a:gd name="connsiteX7" fmla="*/ 1036864 w 1054907"/>
              <a:gd name="connsiteY7" fmla="*/ 400050 h 1070333"/>
              <a:gd name="connsiteX8" fmla="*/ 1053193 w 1054907"/>
              <a:gd name="connsiteY8" fmla="*/ 424543 h 1070333"/>
              <a:gd name="connsiteX9" fmla="*/ 1045028 w 1054907"/>
              <a:gd name="connsiteY9" fmla="*/ 416379 h 107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4907" h="1070333">
                <a:moveTo>
                  <a:pt x="0" y="0"/>
                </a:moveTo>
                <a:cubicBezTo>
                  <a:pt x="19049" y="109538"/>
                  <a:pt x="38099" y="219076"/>
                  <a:pt x="48985" y="326572"/>
                </a:cubicBezTo>
                <a:cubicBezTo>
                  <a:pt x="59871" y="434068"/>
                  <a:pt x="54428" y="552451"/>
                  <a:pt x="65314" y="644979"/>
                </a:cubicBezTo>
                <a:cubicBezTo>
                  <a:pt x="76200" y="737507"/>
                  <a:pt x="76200" y="810986"/>
                  <a:pt x="114300" y="881743"/>
                </a:cubicBezTo>
                <a:cubicBezTo>
                  <a:pt x="152400" y="952500"/>
                  <a:pt x="185057" y="1081768"/>
                  <a:pt x="293914" y="1069522"/>
                </a:cubicBezTo>
                <a:cubicBezTo>
                  <a:pt x="402771" y="1057276"/>
                  <a:pt x="666750" y="904876"/>
                  <a:pt x="767443" y="808265"/>
                </a:cubicBezTo>
                <a:cubicBezTo>
                  <a:pt x="868136" y="711654"/>
                  <a:pt x="853167" y="557894"/>
                  <a:pt x="898071" y="489858"/>
                </a:cubicBezTo>
                <a:cubicBezTo>
                  <a:pt x="942975" y="421822"/>
                  <a:pt x="1036864" y="400050"/>
                  <a:pt x="1036864" y="400050"/>
                </a:cubicBezTo>
                <a:cubicBezTo>
                  <a:pt x="1062718" y="389164"/>
                  <a:pt x="1053193" y="424543"/>
                  <a:pt x="1053193" y="424543"/>
                </a:cubicBezTo>
                <a:cubicBezTo>
                  <a:pt x="1054554" y="427264"/>
                  <a:pt x="1049791" y="421821"/>
                  <a:pt x="1045028" y="416379"/>
                </a:cubicBezTo>
              </a:path>
            </a:pathLst>
          </a:custGeom>
          <a:noFill/>
          <a:ln w="38100">
            <a:solidFill>
              <a:srgbClr val="FF9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91" name="Group 128">
            <a:extLst>
              <a:ext uri="{FF2B5EF4-FFF2-40B4-BE49-F238E27FC236}">
                <a16:creationId xmlns:a16="http://schemas.microsoft.com/office/drawing/2014/main" id="{22BA7122-F1F1-71BA-1F14-DA3AF4D31632}"/>
              </a:ext>
            </a:extLst>
          </p:cNvPr>
          <p:cNvGrpSpPr/>
          <p:nvPr/>
        </p:nvGrpSpPr>
        <p:grpSpPr>
          <a:xfrm>
            <a:off x="9194020" y="1798419"/>
            <a:ext cx="2168361" cy="1305370"/>
            <a:chOff x="357967" y="1837072"/>
            <a:chExt cx="2259261" cy="1185670"/>
          </a:xfrm>
        </p:grpSpPr>
        <mc:AlternateContent xmlns:mc="http://schemas.openxmlformats.org/markup-compatibility/2006" xmlns:p14="http://schemas.microsoft.com/office/powerpoint/2010/main">
          <mc:Choice Requires="p14">
            <p:contentPart p14:bwMode="auto" r:id="rId26">
              <p14:nvContentPartPr>
                <p14:cNvPr id="93" name="Ink 150">
                  <a:extLst>
                    <a:ext uri="{FF2B5EF4-FFF2-40B4-BE49-F238E27FC236}">
                      <a16:creationId xmlns:a16="http://schemas.microsoft.com/office/drawing/2014/main" id="{EBC035F1-F4BA-B264-5129-7F08610E7990}"/>
                    </a:ext>
                  </a:extLst>
                </p14:cNvPr>
                <p14:cNvContentPartPr/>
                <p14:nvPr/>
              </p14:nvContentPartPr>
              <p14:xfrm>
                <a:off x="1472832" y="2344613"/>
                <a:ext cx="835607" cy="606939"/>
              </p14:xfrm>
            </p:contentPart>
          </mc:Choice>
          <mc:Fallback xmlns="">
            <p:pic>
              <p:nvPicPr>
                <p:cNvPr id="93" name="Ink 150">
                  <a:extLst>
                    <a:ext uri="{FF2B5EF4-FFF2-40B4-BE49-F238E27FC236}">
                      <a16:creationId xmlns:a16="http://schemas.microsoft.com/office/drawing/2014/main" id="{EBC035F1-F4BA-B264-5129-7F08610E7990}"/>
                    </a:ext>
                  </a:extLst>
                </p:cNvPr>
                <p:cNvPicPr/>
                <p:nvPr/>
              </p:nvPicPr>
              <p:blipFill>
                <a:blip r:embed="rId4"/>
                <a:stretch>
                  <a:fillRect/>
                </a:stretch>
              </p:blipFill>
              <p:spPr>
                <a:xfrm>
                  <a:off x="1457837" y="2331532"/>
                  <a:ext cx="864848" cy="63244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5" name="Ink 152">
                  <a:extLst>
                    <a:ext uri="{FF2B5EF4-FFF2-40B4-BE49-F238E27FC236}">
                      <a16:creationId xmlns:a16="http://schemas.microsoft.com/office/drawing/2014/main" id="{AFDDFEBC-667D-08BE-15A7-E0A49F646438}"/>
                    </a:ext>
                  </a:extLst>
                </p14:cNvPr>
                <p14:cNvContentPartPr/>
                <p14:nvPr/>
              </p14:nvContentPartPr>
              <p14:xfrm>
                <a:off x="697771" y="2364321"/>
                <a:ext cx="753426" cy="658421"/>
              </p14:xfrm>
            </p:contentPart>
          </mc:Choice>
          <mc:Fallback xmlns="">
            <p:pic>
              <p:nvPicPr>
                <p:cNvPr id="95" name="Ink 152">
                  <a:extLst>
                    <a:ext uri="{FF2B5EF4-FFF2-40B4-BE49-F238E27FC236}">
                      <a16:creationId xmlns:a16="http://schemas.microsoft.com/office/drawing/2014/main" id="{AFDDFEBC-667D-08BE-15A7-E0A49F646438}"/>
                    </a:ext>
                  </a:extLst>
                </p:cNvPr>
                <p:cNvPicPr/>
                <p:nvPr/>
              </p:nvPicPr>
              <p:blipFill>
                <a:blip r:embed="rId6"/>
                <a:stretch>
                  <a:fillRect/>
                </a:stretch>
              </p:blipFill>
              <p:spPr>
                <a:xfrm>
                  <a:off x="682785" y="2351584"/>
                  <a:ext cx="783024" cy="68389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2" name="Ink 153">
                  <a:extLst>
                    <a:ext uri="{FF2B5EF4-FFF2-40B4-BE49-F238E27FC236}">
                      <a16:creationId xmlns:a16="http://schemas.microsoft.com/office/drawing/2014/main" id="{5259B69C-0EB6-6856-13B5-9DA4D3D67B5C}"/>
                    </a:ext>
                  </a:extLst>
                </p14:cNvPr>
                <p14:cNvContentPartPr/>
                <p14:nvPr/>
              </p14:nvContentPartPr>
              <p14:xfrm>
                <a:off x="673466" y="1837072"/>
                <a:ext cx="841053" cy="508509"/>
              </p14:xfrm>
            </p:contentPart>
          </mc:Choice>
          <mc:Fallback xmlns="">
            <p:pic>
              <p:nvPicPr>
                <p:cNvPr id="182" name="Ink 153">
                  <a:extLst>
                    <a:ext uri="{FF2B5EF4-FFF2-40B4-BE49-F238E27FC236}">
                      <a16:creationId xmlns:a16="http://schemas.microsoft.com/office/drawing/2014/main" id="{5259B69C-0EB6-6856-13B5-9DA4D3D67B5C}"/>
                    </a:ext>
                  </a:extLst>
                </p:cNvPr>
                <p:cNvPicPr/>
                <p:nvPr/>
              </p:nvPicPr>
              <p:blipFill>
                <a:blip r:embed="rId8"/>
                <a:stretch>
                  <a:fillRect/>
                </a:stretch>
              </p:blipFill>
              <p:spPr>
                <a:xfrm>
                  <a:off x="658454" y="1824000"/>
                  <a:ext cx="870702" cy="534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3" name="Ink 207">
                  <a:extLst>
                    <a:ext uri="{FF2B5EF4-FFF2-40B4-BE49-F238E27FC236}">
                      <a16:creationId xmlns:a16="http://schemas.microsoft.com/office/drawing/2014/main" id="{A6A27E65-9862-5AFE-8851-F52132F56B40}"/>
                    </a:ext>
                  </a:extLst>
                </p14:cNvPr>
                <p14:cNvContentPartPr/>
                <p14:nvPr/>
              </p14:nvContentPartPr>
              <p14:xfrm>
                <a:off x="357967" y="2329144"/>
                <a:ext cx="365253" cy="72835"/>
              </p14:xfrm>
            </p:contentPart>
          </mc:Choice>
          <mc:Fallback xmlns="">
            <p:pic>
              <p:nvPicPr>
                <p:cNvPr id="183" name="Ink 207">
                  <a:extLst>
                    <a:ext uri="{FF2B5EF4-FFF2-40B4-BE49-F238E27FC236}">
                      <a16:creationId xmlns:a16="http://schemas.microsoft.com/office/drawing/2014/main" id="{A6A27E65-9862-5AFE-8851-F52132F56B40}"/>
                    </a:ext>
                  </a:extLst>
                </p:cNvPr>
                <p:cNvPicPr/>
                <p:nvPr/>
              </p:nvPicPr>
              <p:blipFill>
                <a:blip r:embed="rId10"/>
                <a:stretch>
                  <a:fillRect/>
                </a:stretch>
              </p:blipFill>
              <p:spPr>
                <a:xfrm>
                  <a:off x="342967" y="2316138"/>
                  <a:ext cx="394503" cy="9819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7" name="Ink 208">
                  <a:extLst>
                    <a:ext uri="{FF2B5EF4-FFF2-40B4-BE49-F238E27FC236}">
                      <a16:creationId xmlns:a16="http://schemas.microsoft.com/office/drawing/2014/main" id="{CB80A028-CCCF-9C06-DD4C-DDE61B0DD240}"/>
                    </a:ext>
                  </a:extLst>
                </p14:cNvPr>
                <p14:cNvContentPartPr/>
                <p14:nvPr/>
              </p14:nvContentPartPr>
              <p14:xfrm>
                <a:off x="2311277" y="2324785"/>
                <a:ext cx="305951" cy="39542"/>
              </p14:xfrm>
            </p:contentPart>
          </mc:Choice>
          <mc:Fallback xmlns="">
            <p:pic>
              <p:nvPicPr>
                <p:cNvPr id="57" name="Ink 208">
                  <a:extLst>
                    <a:ext uri="{FF2B5EF4-FFF2-40B4-BE49-F238E27FC236}">
                      <a16:creationId xmlns:a16="http://schemas.microsoft.com/office/drawing/2014/main" id="{43B2D787-C01C-50E7-5DCF-004AC2C61D07}"/>
                    </a:ext>
                  </a:extLst>
                </p:cNvPr>
                <p:cNvPicPr/>
                <p:nvPr/>
              </p:nvPicPr>
              <p:blipFill>
                <a:blip r:embed="rId20"/>
                <a:stretch>
                  <a:fillRect/>
                </a:stretch>
              </p:blipFill>
              <p:spPr>
                <a:xfrm>
                  <a:off x="2304883" y="2318910"/>
                  <a:ext cx="318494" cy="51066"/>
                </a:xfrm>
                <a:prstGeom prst="rect">
                  <a:avLst/>
                </a:prstGeom>
              </p:spPr>
            </p:pic>
          </mc:Fallback>
        </mc:AlternateContent>
      </p:grpSp>
      <p:sp>
        <p:nvSpPr>
          <p:cNvPr id="194" name="任意多边形: 形状 193">
            <a:extLst>
              <a:ext uri="{FF2B5EF4-FFF2-40B4-BE49-F238E27FC236}">
                <a16:creationId xmlns:a16="http://schemas.microsoft.com/office/drawing/2014/main" id="{02496F9D-FD51-47F0-3A6F-90AA2C37833F}"/>
              </a:ext>
            </a:extLst>
          </p:cNvPr>
          <p:cNvSpPr/>
          <p:nvPr/>
        </p:nvSpPr>
        <p:spPr>
          <a:xfrm>
            <a:off x="9118382" y="1775779"/>
            <a:ext cx="1112485" cy="540184"/>
          </a:xfrm>
          <a:custGeom>
            <a:avLst/>
            <a:gdLst>
              <a:gd name="connsiteX0" fmla="*/ 0 w 1112485"/>
              <a:gd name="connsiteY0" fmla="*/ 654423 h 694490"/>
              <a:gd name="connsiteX1" fmla="*/ 134470 w 1112485"/>
              <a:gd name="connsiteY1" fmla="*/ 600635 h 694490"/>
              <a:gd name="connsiteX2" fmla="*/ 251012 w 1112485"/>
              <a:gd name="connsiteY2" fmla="*/ 690282 h 694490"/>
              <a:gd name="connsiteX3" fmla="*/ 313765 w 1112485"/>
              <a:gd name="connsiteY3" fmla="*/ 439270 h 694490"/>
              <a:gd name="connsiteX4" fmla="*/ 618565 w 1112485"/>
              <a:gd name="connsiteY4" fmla="*/ 268941 h 694490"/>
              <a:gd name="connsiteX5" fmla="*/ 762000 w 1112485"/>
              <a:gd name="connsiteY5" fmla="*/ 98611 h 694490"/>
              <a:gd name="connsiteX6" fmla="*/ 1057835 w 1112485"/>
              <a:gd name="connsiteY6" fmla="*/ 17929 h 694490"/>
              <a:gd name="connsiteX7" fmla="*/ 1111623 w 1112485"/>
              <a:gd name="connsiteY7" fmla="*/ 0 h 69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485" h="694490">
                <a:moveTo>
                  <a:pt x="0" y="654423"/>
                </a:moveTo>
                <a:cubicBezTo>
                  <a:pt x="46317" y="624541"/>
                  <a:pt x="92635" y="594659"/>
                  <a:pt x="134470" y="600635"/>
                </a:cubicBezTo>
                <a:cubicBezTo>
                  <a:pt x="176305" y="606611"/>
                  <a:pt x="221130" y="717176"/>
                  <a:pt x="251012" y="690282"/>
                </a:cubicBezTo>
                <a:cubicBezTo>
                  <a:pt x="280895" y="663388"/>
                  <a:pt x="252506" y="509494"/>
                  <a:pt x="313765" y="439270"/>
                </a:cubicBezTo>
                <a:cubicBezTo>
                  <a:pt x="375024" y="369046"/>
                  <a:pt x="543859" y="325717"/>
                  <a:pt x="618565" y="268941"/>
                </a:cubicBezTo>
                <a:cubicBezTo>
                  <a:pt x="693271" y="212164"/>
                  <a:pt x="688788" y="140446"/>
                  <a:pt x="762000" y="98611"/>
                </a:cubicBezTo>
                <a:cubicBezTo>
                  <a:pt x="835212" y="56776"/>
                  <a:pt x="999565" y="34364"/>
                  <a:pt x="1057835" y="17929"/>
                </a:cubicBezTo>
                <a:cubicBezTo>
                  <a:pt x="1116106" y="1494"/>
                  <a:pt x="1113864" y="747"/>
                  <a:pt x="1111623" y="0"/>
                </a:cubicBezTo>
              </a:path>
            </a:pathLst>
          </a:custGeom>
          <a:noFill/>
          <a:ln w="57150">
            <a:solidFill>
              <a:srgbClr val="42E4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5" name="组合 194">
            <a:extLst>
              <a:ext uri="{FF2B5EF4-FFF2-40B4-BE49-F238E27FC236}">
                <a16:creationId xmlns:a16="http://schemas.microsoft.com/office/drawing/2014/main" id="{499DA24D-9E1D-4DF5-32F2-2D0AE6415E2C}"/>
              </a:ext>
            </a:extLst>
          </p:cNvPr>
          <p:cNvGrpSpPr/>
          <p:nvPr/>
        </p:nvGrpSpPr>
        <p:grpSpPr>
          <a:xfrm>
            <a:off x="9417305" y="2991194"/>
            <a:ext cx="252000" cy="252000"/>
            <a:chOff x="7897906" y="1882588"/>
            <a:chExt cx="1964031" cy="4513456"/>
          </a:xfrm>
        </p:grpSpPr>
        <p:sp>
          <p:nvSpPr>
            <p:cNvPr id="196" name="矩形 195">
              <a:extLst>
                <a:ext uri="{FF2B5EF4-FFF2-40B4-BE49-F238E27FC236}">
                  <a16:creationId xmlns:a16="http://schemas.microsoft.com/office/drawing/2014/main" id="{D147F8A7-805B-FB76-DE75-CF3E14F00146}"/>
                </a:ext>
              </a:extLst>
            </p:cNvPr>
            <p:cNvSpPr/>
            <p:nvPr/>
          </p:nvSpPr>
          <p:spPr>
            <a:xfrm>
              <a:off x="7897906" y="1882588"/>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矩形 196">
              <a:extLst>
                <a:ext uri="{FF2B5EF4-FFF2-40B4-BE49-F238E27FC236}">
                  <a16:creationId xmlns:a16="http://schemas.microsoft.com/office/drawing/2014/main" id="{559B1C69-8735-7E13-40A8-298327A0A8E6}"/>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矩形 197">
              <a:extLst>
                <a:ext uri="{FF2B5EF4-FFF2-40B4-BE49-F238E27FC236}">
                  <a16:creationId xmlns:a16="http://schemas.microsoft.com/office/drawing/2014/main" id="{C2C44BA4-D83D-1747-36A9-AD6F4CB35C13}"/>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矩形 217">
              <a:extLst>
                <a:ext uri="{FF2B5EF4-FFF2-40B4-BE49-F238E27FC236}">
                  <a16:creationId xmlns:a16="http://schemas.microsoft.com/office/drawing/2014/main" id="{11B1D107-D16B-BB84-72FF-1BBC6A0CECA2}"/>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9" name="组合 218">
            <a:extLst>
              <a:ext uri="{FF2B5EF4-FFF2-40B4-BE49-F238E27FC236}">
                <a16:creationId xmlns:a16="http://schemas.microsoft.com/office/drawing/2014/main" id="{A8472BEE-1D4F-8E25-743E-20CBABA3739A}"/>
              </a:ext>
            </a:extLst>
          </p:cNvPr>
          <p:cNvGrpSpPr/>
          <p:nvPr/>
        </p:nvGrpSpPr>
        <p:grpSpPr>
          <a:xfrm>
            <a:off x="10946539" y="2915621"/>
            <a:ext cx="252000" cy="252000"/>
            <a:chOff x="7897906" y="1882588"/>
            <a:chExt cx="1964031" cy="4513456"/>
          </a:xfrm>
        </p:grpSpPr>
        <p:sp>
          <p:nvSpPr>
            <p:cNvPr id="220" name="矩形 219">
              <a:extLst>
                <a:ext uri="{FF2B5EF4-FFF2-40B4-BE49-F238E27FC236}">
                  <a16:creationId xmlns:a16="http://schemas.microsoft.com/office/drawing/2014/main" id="{07AB083F-D6DF-CFA0-18BC-B7C6AE154A78}"/>
                </a:ext>
              </a:extLst>
            </p:cNvPr>
            <p:cNvSpPr/>
            <p:nvPr/>
          </p:nvSpPr>
          <p:spPr>
            <a:xfrm>
              <a:off x="7897906" y="1882588"/>
              <a:ext cx="1963270" cy="1129553"/>
            </a:xfrm>
            <a:prstGeom prst="rect">
              <a:avLst/>
            </a:prstGeom>
            <a:solidFill>
              <a:srgbClr val="FF9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1" name="矩形 220">
              <a:extLst>
                <a:ext uri="{FF2B5EF4-FFF2-40B4-BE49-F238E27FC236}">
                  <a16:creationId xmlns:a16="http://schemas.microsoft.com/office/drawing/2014/main" id="{A6E868C0-F501-7958-E848-2FB81FCE524C}"/>
                </a:ext>
              </a:extLst>
            </p:cNvPr>
            <p:cNvSpPr/>
            <p:nvPr/>
          </p:nvSpPr>
          <p:spPr>
            <a:xfrm>
              <a:off x="7897906" y="3009763"/>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矩形 221">
              <a:extLst>
                <a:ext uri="{FF2B5EF4-FFF2-40B4-BE49-F238E27FC236}">
                  <a16:creationId xmlns:a16="http://schemas.microsoft.com/office/drawing/2014/main" id="{16FCFEAE-4B35-90C0-DF98-5A25BAA1DB59}"/>
                </a:ext>
              </a:extLst>
            </p:cNvPr>
            <p:cNvSpPr/>
            <p:nvPr/>
          </p:nvSpPr>
          <p:spPr>
            <a:xfrm>
              <a:off x="7898667" y="4139316"/>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矩形 222">
              <a:extLst>
                <a:ext uri="{FF2B5EF4-FFF2-40B4-BE49-F238E27FC236}">
                  <a16:creationId xmlns:a16="http://schemas.microsoft.com/office/drawing/2014/main" id="{8B1D4C1B-C293-6BB9-B01B-84DD72D5355B}"/>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4" name="任意多边形: 形状 223">
            <a:extLst>
              <a:ext uri="{FF2B5EF4-FFF2-40B4-BE49-F238E27FC236}">
                <a16:creationId xmlns:a16="http://schemas.microsoft.com/office/drawing/2014/main" id="{81873810-10ED-9920-34BC-2F82A38C1892}"/>
              </a:ext>
            </a:extLst>
          </p:cNvPr>
          <p:cNvSpPr/>
          <p:nvPr/>
        </p:nvSpPr>
        <p:spPr>
          <a:xfrm flipH="1">
            <a:off x="10382462" y="1819257"/>
            <a:ext cx="45719" cy="1401297"/>
          </a:xfrm>
          <a:custGeom>
            <a:avLst/>
            <a:gdLst>
              <a:gd name="connsiteX0" fmla="*/ 75129 w 100067"/>
              <a:gd name="connsiteY0" fmla="*/ 0 h 1064029"/>
              <a:gd name="connsiteX1" fmla="*/ 16940 w 100067"/>
              <a:gd name="connsiteY1" fmla="*/ 266007 h 1064029"/>
              <a:gd name="connsiteX2" fmla="*/ 66817 w 100067"/>
              <a:gd name="connsiteY2" fmla="*/ 590204 h 1064029"/>
              <a:gd name="connsiteX3" fmla="*/ 315 w 100067"/>
              <a:gd name="connsiteY3" fmla="*/ 714895 h 1064029"/>
              <a:gd name="connsiteX4" fmla="*/ 100067 w 100067"/>
              <a:gd name="connsiteY4" fmla="*/ 1064029 h 10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67" h="1064029">
                <a:moveTo>
                  <a:pt x="75129" y="0"/>
                </a:moveTo>
                <a:cubicBezTo>
                  <a:pt x="46727" y="83820"/>
                  <a:pt x="18325" y="167640"/>
                  <a:pt x="16940" y="266007"/>
                </a:cubicBezTo>
                <a:cubicBezTo>
                  <a:pt x="15555" y="364374"/>
                  <a:pt x="69588" y="515389"/>
                  <a:pt x="66817" y="590204"/>
                </a:cubicBezTo>
                <a:cubicBezTo>
                  <a:pt x="64046" y="665019"/>
                  <a:pt x="-5227" y="635924"/>
                  <a:pt x="315" y="714895"/>
                </a:cubicBezTo>
                <a:cubicBezTo>
                  <a:pt x="5857" y="793866"/>
                  <a:pt x="52962" y="928947"/>
                  <a:pt x="100067" y="106402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25" name="Cube 132">
            <a:extLst>
              <a:ext uri="{FF2B5EF4-FFF2-40B4-BE49-F238E27FC236}">
                <a16:creationId xmlns:a16="http://schemas.microsoft.com/office/drawing/2014/main" id="{4EF4B454-927E-19BD-0D6D-02DF07CBA946}"/>
              </a:ext>
            </a:extLst>
          </p:cNvPr>
          <p:cNvSpPr/>
          <p:nvPr/>
        </p:nvSpPr>
        <p:spPr>
          <a:xfrm>
            <a:off x="8713844" y="2223185"/>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B</a:t>
            </a:r>
          </a:p>
        </p:txBody>
      </p:sp>
      <p:sp>
        <p:nvSpPr>
          <p:cNvPr id="226" name="Cube 132">
            <a:extLst>
              <a:ext uri="{FF2B5EF4-FFF2-40B4-BE49-F238E27FC236}">
                <a16:creationId xmlns:a16="http://schemas.microsoft.com/office/drawing/2014/main" id="{8DF17F84-AC06-3F47-6890-31E1396A5AF7}"/>
              </a:ext>
            </a:extLst>
          </p:cNvPr>
          <p:cNvSpPr/>
          <p:nvPr/>
        </p:nvSpPr>
        <p:spPr>
          <a:xfrm>
            <a:off x="10118007" y="2923606"/>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227" name="Cube 132">
            <a:extLst>
              <a:ext uri="{FF2B5EF4-FFF2-40B4-BE49-F238E27FC236}">
                <a16:creationId xmlns:a16="http://schemas.microsoft.com/office/drawing/2014/main" id="{0FA9D5E3-30A0-EA05-7B29-5F33D3E00952}"/>
              </a:ext>
            </a:extLst>
          </p:cNvPr>
          <p:cNvSpPr/>
          <p:nvPr/>
        </p:nvSpPr>
        <p:spPr>
          <a:xfrm>
            <a:off x="11267338" y="2138430"/>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sp>
        <p:nvSpPr>
          <p:cNvPr id="238" name="Cube 132">
            <a:extLst>
              <a:ext uri="{FF2B5EF4-FFF2-40B4-BE49-F238E27FC236}">
                <a16:creationId xmlns:a16="http://schemas.microsoft.com/office/drawing/2014/main" id="{B5D83A26-B315-1B76-704C-A88C3BD775BA}"/>
              </a:ext>
            </a:extLst>
          </p:cNvPr>
          <p:cNvSpPr/>
          <p:nvPr/>
        </p:nvSpPr>
        <p:spPr>
          <a:xfrm>
            <a:off x="10255585" y="1587651"/>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grpSp>
        <p:nvGrpSpPr>
          <p:cNvPr id="239" name="组合 238">
            <a:extLst>
              <a:ext uri="{FF2B5EF4-FFF2-40B4-BE49-F238E27FC236}">
                <a16:creationId xmlns:a16="http://schemas.microsoft.com/office/drawing/2014/main" id="{036CDEBA-66A6-F7D5-AA95-7E4FAADD0C38}"/>
              </a:ext>
            </a:extLst>
          </p:cNvPr>
          <p:cNvGrpSpPr/>
          <p:nvPr/>
        </p:nvGrpSpPr>
        <p:grpSpPr>
          <a:xfrm>
            <a:off x="9346802" y="1675874"/>
            <a:ext cx="252000" cy="252000"/>
            <a:chOff x="7897906" y="1882588"/>
            <a:chExt cx="1964031" cy="4513456"/>
          </a:xfrm>
        </p:grpSpPr>
        <p:sp>
          <p:nvSpPr>
            <p:cNvPr id="240" name="矩形 239">
              <a:extLst>
                <a:ext uri="{FF2B5EF4-FFF2-40B4-BE49-F238E27FC236}">
                  <a16:creationId xmlns:a16="http://schemas.microsoft.com/office/drawing/2014/main" id="{A1D6A488-9BC2-FEB7-A955-326C5755F636}"/>
                </a:ext>
              </a:extLst>
            </p:cNvPr>
            <p:cNvSpPr/>
            <p:nvPr/>
          </p:nvSpPr>
          <p:spPr>
            <a:xfrm>
              <a:off x="7897906" y="1882588"/>
              <a:ext cx="1963270" cy="1129553"/>
            </a:xfrm>
            <a:prstGeom prst="rect">
              <a:avLst/>
            </a:prstGeom>
            <a:solidFill>
              <a:srgbClr val="42E4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矩形 240">
              <a:extLst>
                <a:ext uri="{FF2B5EF4-FFF2-40B4-BE49-F238E27FC236}">
                  <a16:creationId xmlns:a16="http://schemas.microsoft.com/office/drawing/2014/main" id="{C0D538BE-97C7-ECDE-06E8-E494EB73CC66}"/>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矩形 241">
              <a:extLst>
                <a:ext uri="{FF2B5EF4-FFF2-40B4-BE49-F238E27FC236}">
                  <a16:creationId xmlns:a16="http://schemas.microsoft.com/office/drawing/2014/main" id="{91E60068-4045-AEBE-EB8A-90C84D6B4172}"/>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矩形 254">
              <a:extLst>
                <a:ext uri="{FF2B5EF4-FFF2-40B4-BE49-F238E27FC236}">
                  <a16:creationId xmlns:a16="http://schemas.microsoft.com/office/drawing/2014/main" id="{2E9E33EB-AB91-02C9-F598-FB9B16BBB43D}"/>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6" name="组合 255">
            <a:extLst>
              <a:ext uri="{FF2B5EF4-FFF2-40B4-BE49-F238E27FC236}">
                <a16:creationId xmlns:a16="http://schemas.microsoft.com/office/drawing/2014/main" id="{C83FBB3F-B05C-B5CD-133C-43C9439F3CCD}"/>
              </a:ext>
            </a:extLst>
          </p:cNvPr>
          <p:cNvGrpSpPr/>
          <p:nvPr/>
        </p:nvGrpSpPr>
        <p:grpSpPr>
          <a:xfrm>
            <a:off x="10054665" y="2380167"/>
            <a:ext cx="252000" cy="252000"/>
            <a:chOff x="7897906" y="1882588"/>
            <a:chExt cx="1964031" cy="4513456"/>
          </a:xfrm>
        </p:grpSpPr>
        <p:sp>
          <p:nvSpPr>
            <p:cNvPr id="257" name="矩形 256">
              <a:extLst>
                <a:ext uri="{FF2B5EF4-FFF2-40B4-BE49-F238E27FC236}">
                  <a16:creationId xmlns:a16="http://schemas.microsoft.com/office/drawing/2014/main" id="{6AC91848-F994-63BD-7EB8-7E6DA763E446}"/>
                </a:ext>
              </a:extLst>
            </p:cNvPr>
            <p:cNvSpPr/>
            <p:nvPr/>
          </p:nvSpPr>
          <p:spPr>
            <a:xfrm>
              <a:off x="7897906" y="1882588"/>
              <a:ext cx="1963270" cy="1129553"/>
            </a:xfrm>
            <a:prstGeom prst="rect">
              <a:avLst/>
            </a:prstGeom>
            <a:solidFill>
              <a:srgbClr val="FF9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8" name="矩形 257">
              <a:extLst>
                <a:ext uri="{FF2B5EF4-FFF2-40B4-BE49-F238E27FC236}">
                  <a16:creationId xmlns:a16="http://schemas.microsoft.com/office/drawing/2014/main" id="{453179CB-A5B6-CF77-2099-831ADA8EB08C}"/>
                </a:ext>
              </a:extLst>
            </p:cNvPr>
            <p:cNvSpPr/>
            <p:nvPr/>
          </p:nvSpPr>
          <p:spPr>
            <a:xfrm>
              <a:off x="7897906" y="3009763"/>
              <a:ext cx="1963270" cy="1129553"/>
            </a:xfrm>
            <a:prstGeom prst="rect">
              <a:avLst/>
            </a:prstGeom>
            <a:solidFill>
              <a:srgbClr val="FED2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9" name="矩形 258">
              <a:extLst>
                <a:ext uri="{FF2B5EF4-FFF2-40B4-BE49-F238E27FC236}">
                  <a16:creationId xmlns:a16="http://schemas.microsoft.com/office/drawing/2014/main" id="{27152B32-0B34-61C8-4330-5319AF8E891E}"/>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矩形 259">
              <a:extLst>
                <a:ext uri="{FF2B5EF4-FFF2-40B4-BE49-F238E27FC236}">
                  <a16:creationId xmlns:a16="http://schemas.microsoft.com/office/drawing/2014/main" id="{8DEB2459-B1C5-9829-9CE7-D7EBFF563F25}"/>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1" name="Arrow: Right 210">
            <a:extLst>
              <a:ext uri="{FF2B5EF4-FFF2-40B4-BE49-F238E27FC236}">
                <a16:creationId xmlns:a16="http://schemas.microsoft.com/office/drawing/2014/main" id="{46D0462E-A118-22CC-BEF1-B3995954A0CF}"/>
              </a:ext>
            </a:extLst>
          </p:cNvPr>
          <p:cNvSpPr/>
          <p:nvPr/>
        </p:nvSpPr>
        <p:spPr>
          <a:xfrm>
            <a:off x="3724434" y="2188874"/>
            <a:ext cx="608839" cy="331031"/>
          </a:xfrm>
          <a:prstGeom prst="rightArrow">
            <a:avLst/>
          </a:prstGeom>
          <a:solidFill>
            <a:srgbClr val="DAE3F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grpSp>
        <p:nvGrpSpPr>
          <p:cNvPr id="262" name="Group 128">
            <a:extLst>
              <a:ext uri="{FF2B5EF4-FFF2-40B4-BE49-F238E27FC236}">
                <a16:creationId xmlns:a16="http://schemas.microsoft.com/office/drawing/2014/main" id="{E2EBA7BE-1BDE-719A-9934-B341AA2B2F63}"/>
              </a:ext>
            </a:extLst>
          </p:cNvPr>
          <p:cNvGrpSpPr/>
          <p:nvPr/>
        </p:nvGrpSpPr>
        <p:grpSpPr>
          <a:xfrm>
            <a:off x="866692" y="4251478"/>
            <a:ext cx="2168361" cy="1305370"/>
            <a:chOff x="357967" y="1837072"/>
            <a:chExt cx="2259261" cy="1185670"/>
          </a:xfrm>
        </p:grpSpPr>
        <mc:AlternateContent xmlns:mc="http://schemas.openxmlformats.org/markup-compatibility/2006" xmlns:p14="http://schemas.microsoft.com/office/powerpoint/2010/main">
          <mc:Choice Requires="p14">
            <p:contentPart p14:bwMode="auto" r:id="rId31">
              <p14:nvContentPartPr>
                <p14:cNvPr id="263" name="Ink 150">
                  <a:extLst>
                    <a:ext uri="{FF2B5EF4-FFF2-40B4-BE49-F238E27FC236}">
                      <a16:creationId xmlns:a16="http://schemas.microsoft.com/office/drawing/2014/main" id="{BB30FBB9-E776-95A0-C025-93B7A1FF96A7}"/>
                    </a:ext>
                  </a:extLst>
                </p14:cNvPr>
                <p14:cNvContentPartPr/>
                <p14:nvPr/>
              </p14:nvContentPartPr>
              <p14:xfrm>
                <a:off x="1472832" y="2344613"/>
                <a:ext cx="835607" cy="606939"/>
              </p14:xfrm>
            </p:contentPart>
          </mc:Choice>
          <mc:Fallback xmlns="">
            <p:pic>
              <p:nvPicPr>
                <p:cNvPr id="263" name="Ink 150">
                  <a:extLst>
                    <a:ext uri="{FF2B5EF4-FFF2-40B4-BE49-F238E27FC236}">
                      <a16:creationId xmlns:a16="http://schemas.microsoft.com/office/drawing/2014/main" id="{BB30FBB9-E776-95A0-C025-93B7A1FF96A7}"/>
                    </a:ext>
                  </a:extLst>
                </p:cNvPr>
                <p:cNvPicPr/>
                <p:nvPr/>
              </p:nvPicPr>
              <p:blipFill>
                <a:blip r:embed="rId4"/>
                <a:stretch>
                  <a:fillRect/>
                </a:stretch>
              </p:blipFill>
              <p:spPr>
                <a:xfrm>
                  <a:off x="1457837" y="2331532"/>
                  <a:ext cx="864848" cy="63244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4" name="Ink 152">
                  <a:extLst>
                    <a:ext uri="{FF2B5EF4-FFF2-40B4-BE49-F238E27FC236}">
                      <a16:creationId xmlns:a16="http://schemas.microsoft.com/office/drawing/2014/main" id="{37BFF0E7-EFA6-43AB-77A1-5A6182F996C8}"/>
                    </a:ext>
                  </a:extLst>
                </p14:cNvPr>
                <p14:cNvContentPartPr/>
                <p14:nvPr/>
              </p14:nvContentPartPr>
              <p14:xfrm>
                <a:off x="697771" y="2364321"/>
                <a:ext cx="753426" cy="658421"/>
              </p14:xfrm>
            </p:contentPart>
          </mc:Choice>
          <mc:Fallback xmlns="">
            <p:pic>
              <p:nvPicPr>
                <p:cNvPr id="264" name="Ink 152">
                  <a:extLst>
                    <a:ext uri="{FF2B5EF4-FFF2-40B4-BE49-F238E27FC236}">
                      <a16:creationId xmlns:a16="http://schemas.microsoft.com/office/drawing/2014/main" id="{37BFF0E7-EFA6-43AB-77A1-5A6182F996C8}"/>
                    </a:ext>
                  </a:extLst>
                </p:cNvPr>
                <p:cNvPicPr/>
                <p:nvPr/>
              </p:nvPicPr>
              <p:blipFill>
                <a:blip r:embed="rId6"/>
                <a:stretch>
                  <a:fillRect/>
                </a:stretch>
              </p:blipFill>
              <p:spPr>
                <a:xfrm>
                  <a:off x="682785" y="2351584"/>
                  <a:ext cx="783024" cy="683896"/>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5" name="Ink 153">
                  <a:extLst>
                    <a:ext uri="{FF2B5EF4-FFF2-40B4-BE49-F238E27FC236}">
                      <a16:creationId xmlns:a16="http://schemas.microsoft.com/office/drawing/2014/main" id="{6934AE6E-F69C-9F56-5CAE-1ECC113E2A72}"/>
                    </a:ext>
                  </a:extLst>
                </p14:cNvPr>
                <p14:cNvContentPartPr/>
                <p14:nvPr/>
              </p14:nvContentPartPr>
              <p14:xfrm>
                <a:off x="673466" y="1837072"/>
                <a:ext cx="841053" cy="508509"/>
              </p14:xfrm>
            </p:contentPart>
          </mc:Choice>
          <mc:Fallback xmlns="">
            <p:pic>
              <p:nvPicPr>
                <p:cNvPr id="265" name="Ink 153">
                  <a:extLst>
                    <a:ext uri="{FF2B5EF4-FFF2-40B4-BE49-F238E27FC236}">
                      <a16:creationId xmlns:a16="http://schemas.microsoft.com/office/drawing/2014/main" id="{6934AE6E-F69C-9F56-5CAE-1ECC113E2A72}"/>
                    </a:ext>
                  </a:extLst>
                </p:cNvPr>
                <p:cNvPicPr/>
                <p:nvPr/>
              </p:nvPicPr>
              <p:blipFill>
                <a:blip r:embed="rId8"/>
                <a:stretch>
                  <a:fillRect/>
                </a:stretch>
              </p:blipFill>
              <p:spPr>
                <a:xfrm>
                  <a:off x="658454" y="1824000"/>
                  <a:ext cx="870702" cy="534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6" name="Ink 207">
                  <a:extLst>
                    <a:ext uri="{FF2B5EF4-FFF2-40B4-BE49-F238E27FC236}">
                      <a16:creationId xmlns:a16="http://schemas.microsoft.com/office/drawing/2014/main" id="{4CDA68BB-BC7C-945A-356A-0A03A7B0257D}"/>
                    </a:ext>
                  </a:extLst>
                </p14:cNvPr>
                <p14:cNvContentPartPr/>
                <p14:nvPr/>
              </p14:nvContentPartPr>
              <p14:xfrm>
                <a:off x="357967" y="2329144"/>
                <a:ext cx="365253" cy="72835"/>
              </p14:xfrm>
            </p:contentPart>
          </mc:Choice>
          <mc:Fallback xmlns="">
            <p:pic>
              <p:nvPicPr>
                <p:cNvPr id="266" name="Ink 207">
                  <a:extLst>
                    <a:ext uri="{FF2B5EF4-FFF2-40B4-BE49-F238E27FC236}">
                      <a16:creationId xmlns:a16="http://schemas.microsoft.com/office/drawing/2014/main" id="{4CDA68BB-BC7C-945A-356A-0A03A7B0257D}"/>
                    </a:ext>
                  </a:extLst>
                </p:cNvPr>
                <p:cNvPicPr/>
                <p:nvPr/>
              </p:nvPicPr>
              <p:blipFill>
                <a:blip r:embed="rId10"/>
                <a:stretch>
                  <a:fillRect/>
                </a:stretch>
              </p:blipFill>
              <p:spPr>
                <a:xfrm>
                  <a:off x="342967" y="2316138"/>
                  <a:ext cx="394503" cy="98197"/>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7" name="Ink 208">
                  <a:extLst>
                    <a:ext uri="{FF2B5EF4-FFF2-40B4-BE49-F238E27FC236}">
                      <a16:creationId xmlns:a16="http://schemas.microsoft.com/office/drawing/2014/main" id="{B8623829-A425-19F3-B997-717A8DB3B534}"/>
                    </a:ext>
                  </a:extLst>
                </p14:cNvPr>
                <p14:cNvContentPartPr/>
                <p14:nvPr/>
              </p14:nvContentPartPr>
              <p14:xfrm>
                <a:off x="2311277" y="2324785"/>
                <a:ext cx="305951" cy="39542"/>
              </p14:xfrm>
            </p:contentPart>
          </mc:Choice>
          <mc:Fallback xmlns="">
            <p:pic>
              <p:nvPicPr>
                <p:cNvPr id="57" name="Ink 208">
                  <a:extLst>
                    <a:ext uri="{FF2B5EF4-FFF2-40B4-BE49-F238E27FC236}">
                      <a16:creationId xmlns:a16="http://schemas.microsoft.com/office/drawing/2014/main" id="{43B2D787-C01C-50E7-5DCF-004AC2C61D07}"/>
                    </a:ext>
                  </a:extLst>
                </p:cNvPr>
                <p:cNvPicPr/>
                <p:nvPr/>
              </p:nvPicPr>
              <p:blipFill>
                <a:blip r:embed="rId20"/>
                <a:stretch>
                  <a:fillRect/>
                </a:stretch>
              </p:blipFill>
              <p:spPr>
                <a:xfrm>
                  <a:off x="2304883" y="2318910"/>
                  <a:ext cx="318494" cy="51066"/>
                </a:xfrm>
                <a:prstGeom prst="rect">
                  <a:avLst/>
                </a:prstGeom>
              </p:spPr>
            </p:pic>
          </mc:Fallback>
        </mc:AlternateContent>
      </p:grpSp>
      <p:sp>
        <p:nvSpPr>
          <p:cNvPr id="268" name="任意多边形: 形状 267">
            <a:extLst>
              <a:ext uri="{FF2B5EF4-FFF2-40B4-BE49-F238E27FC236}">
                <a16:creationId xmlns:a16="http://schemas.microsoft.com/office/drawing/2014/main" id="{CCB44377-33C2-441A-79FE-85A8AB172702}"/>
              </a:ext>
            </a:extLst>
          </p:cNvPr>
          <p:cNvSpPr/>
          <p:nvPr/>
        </p:nvSpPr>
        <p:spPr>
          <a:xfrm>
            <a:off x="791054" y="4228838"/>
            <a:ext cx="1112485" cy="540184"/>
          </a:xfrm>
          <a:custGeom>
            <a:avLst/>
            <a:gdLst>
              <a:gd name="connsiteX0" fmla="*/ 0 w 1112485"/>
              <a:gd name="connsiteY0" fmla="*/ 654423 h 694490"/>
              <a:gd name="connsiteX1" fmla="*/ 134470 w 1112485"/>
              <a:gd name="connsiteY1" fmla="*/ 600635 h 694490"/>
              <a:gd name="connsiteX2" fmla="*/ 251012 w 1112485"/>
              <a:gd name="connsiteY2" fmla="*/ 690282 h 694490"/>
              <a:gd name="connsiteX3" fmla="*/ 313765 w 1112485"/>
              <a:gd name="connsiteY3" fmla="*/ 439270 h 694490"/>
              <a:gd name="connsiteX4" fmla="*/ 618565 w 1112485"/>
              <a:gd name="connsiteY4" fmla="*/ 268941 h 694490"/>
              <a:gd name="connsiteX5" fmla="*/ 762000 w 1112485"/>
              <a:gd name="connsiteY5" fmla="*/ 98611 h 694490"/>
              <a:gd name="connsiteX6" fmla="*/ 1057835 w 1112485"/>
              <a:gd name="connsiteY6" fmla="*/ 17929 h 694490"/>
              <a:gd name="connsiteX7" fmla="*/ 1111623 w 1112485"/>
              <a:gd name="connsiteY7" fmla="*/ 0 h 69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485" h="694490">
                <a:moveTo>
                  <a:pt x="0" y="654423"/>
                </a:moveTo>
                <a:cubicBezTo>
                  <a:pt x="46317" y="624541"/>
                  <a:pt x="92635" y="594659"/>
                  <a:pt x="134470" y="600635"/>
                </a:cubicBezTo>
                <a:cubicBezTo>
                  <a:pt x="176305" y="606611"/>
                  <a:pt x="221130" y="717176"/>
                  <a:pt x="251012" y="690282"/>
                </a:cubicBezTo>
                <a:cubicBezTo>
                  <a:pt x="280895" y="663388"/>
                  <a:pt x="252506" y="509494"/>
                  <a:pt x="313765" y="439270"/>
                </a:cubicBezTo>
                <a:cubicBezTo>
                  <a:pt x="375024" y="369046"/>
                  <a:pt x="543859" y="325717"/>
                  <a:pt x="618565" y="268941"/>
                </a:cubicBezTo>
                <a:cubicBezTo>
                  <a:pt x="693271" y="212164"/>
                  <a:pt x="688788" y="140446"/>
                  <a:pt x="762000" y="98611"/>
                </a:cubicBezTo>
                <a:cubicBezTo>
                  <a:pt x="835212" y="56776"/>
                  <a:pt x="999565" y="34364"/>
                  <a:pt x="1057835" y="17929"/>
                </a:cubicBezTo>
                <a:cubicBezTo>
                  <a:pt x="1116106" y="1494"/>
                  <a:pt x="1113864" y="747"/>
                  <a:pt x="1111623" y="0"/>
                </a:cubicBezTo>
              </a:path>
            </a:pathLst>
          </a:custGeom>
          <a:noFill/>
          <a:ln w="57150">
            <a:solidFill>
              <a:srgbClr val="42E4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9" name="组合 268">
            <a:extLst>
              <a:ext uri="{FF2B5EF4-FFF2-40B4-BE49-F238E27FC236}">
                <a16:creationId xmlns:a16="http://schemas.microsoft.com/office/drawing/2014/main" id="{AC96D767-8E2B-9E04-4D41-B189301A71E4}"/>
              </a:ext>
            </a:extLst>
          </p:cNvPr>
          <p:cNvGrpSpPr/>
          <p:nvPr/>
        </p:nvGrpSpPr>
        <p:grpSpPr>
          <a:xfrm>
            <a:off x="1089977" y="5444253"/>
            <a:ext cx="252000" cy="252000"/>
            <a:chOff x="7897906" y="1882588"/>
            <a:chExt cx="1964031" cy="4513456"/>
          </a:xfrm>
        </p:grpSpPr>
        <p:sp>
          <p:nvSpPr>
            <p:cNvPr id="270" name="矩形 269">
              <a:extLst>
                <a:ext uri="{FF2B5EF4-FFF2-40B4-BE49-F238E27FC236}">
                  <a16:creationId xmlns:a16="http://schemas.microsoft.com/office/drawing/2014/main" id="{3B4DF864-286A-DB5A-3DA7-B93E793EA637}"/>
                </a:ext>
              </a:extLst>
            </p:cNvPr>
            <p:cNvSpPr/>
            <p:nvPr/>
          </p:nvSpPr>
          <p:spPr>
            <a:xfrm>
              <a:off x="7897906" y="1882588"/>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矩形 270">
              <a:extLst>
                <a:ext uri="{FF2B5EF4-FFF2-40B4-BE49-F238E27FC236}">
                  <a16:creationId xmlns:a16="http://schemas.microsoft.com/office/drawing/2014/main" id="{EB0A3857-3DC7-483B-3F93-84B62EC8B698}"/>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矩形 271">
              <a:extLst>
                <a:ext uri="{FF2B5EF4-FFF2-40B4-BE49-F238E27FC236}">
                  <a16:creationId xmlns:a16="http://schemas.microsoft.com/office/drawing/2014/main" id="{909984E4-54B8-67F9-C444-644B27A141ED}"/>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矩形 272">
              <a:extLst>
                <a:ext uri="{FF2B5EF4-FFF2-40B4-BE49-F238E27FC236}">
                  <a16:creationId xmlns:a16="http://schemas.microsoft.com/office/drawing/2014/main" id="{2D196CA2-CEAD-714F-A854-A6B8D21581BE}"/>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4" name="组合 273">
            <a:extLst>
              <a:ext uri="{FF2B5EF4-FFF2-40B4-BE49-F238E27FC236}">
                <a16:creationId xmlns:a16="http://schemas.microsoft.com/office/drawing/2014/main" id="{8F31086D-0A99-AA53-1C69-3D64AB923E3D}"/>
              </a:ext>
            </a:extLst>
          </p:cNvPr>
          <p:cNvGrpSpPr/>
          <p:nvPr/>
        </p:nvGrpSpPr>
        <p:grpSpPr>
          <a:xfrm>
            <a:off x="2619211" y="5368680"/>
            <a:ext cx="252000" cy="252000"/>
            <a:chOff x="7897906" y="1882588"/>
            <a:chExt cx="1964031" cy="4513456"/>
          </a:xfrm>
        </p:grpSpPr>
        <p:sp>
          <p:nvSpPr>
            <p:cNvPr id="275" name="矩形 274">
              <a:extLst>
                <a:ext uri="{FF2B5EF4-FFF2-40B4-BE49-F238E27FC236}">
                  <a16:creationId xmlns:a16="http://schemas.microsoft.com/office/drawing/2014/main" id="{E7CA41EB-B9A2-B737-6B7F-CEE881EA2931}"/>
                </a:ext>
              </a:extLst>
            </p:cNvPr>
            <p:cNvSpPr/>
            <p:nvPr/>
          </p:nvSpPr>
          <p:spPr>
            <a:xfrm>
              <a:off x="7897906" y="1882588"/>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矩形 275">
              <a:extLst>
                <a:ext uri="{FF2B5EF4-FFF2-40B4-BE49-F238E27FC236}">
                  <a16:creationId xmlns:a16="http://schemas.microsoft.com/office/drawing/2014/main" id="{BF7D58B4-203C-18C2-8A03-65C63D50F2C0}"/>
                </a:ext>
              </a:extLst>
            </p:cNvPr>
            <p:cNvSpPr/>
            <p:nvPr/>
          </p:nvSpPr>
          <p:spPr>
            <a:xfrm>
              <a:off x="7897906" y="3009763"/>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矩形 276">
              <a:extLst>
                <a:ext uri="{FF2B5EF4-FFF2-40B4-BE49-F238E27FC236}">
                  <a16:creationId xmlns:a16="http://schemas.microsoft.com/office/drawing/2014/main" id="{8C5863AC-D9F4-26B0-4DC9-7959540C8066}"/>
                </a:ext>
              </a:extLst>
            </p:cNvPr>
            <p:cNvSpPr/>
            <p:nvPr/>
          </p:nvSpPr>
          <p:spPr>
            <a:xfrm>
              <a:off x="7898667" y="4139316"/>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矩形 277">
              <a:extLst>
                <a:ext uri="{FF2B5EF4-FFF2-40B4-BE49-F238E27FC236}">
                  <a16:creationId xmlns:a16="http://schemas.microsoft.com/office/drawing/2014/main" id="{5F69B225-B8CF-4528-9A30-21F565892084}"/>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9" name="任意多边形: 形状 278">
            <a:extLst>
              <a:ext uri="{FF2B5EF4-FFF2-40B4-BE49-F238E27FC236}">
                <a16:creationId xmlns:a16="http://schemas.microsoft.com/office/drawing/2014/main" id="{B68D6E23-73C6-C70A-6546-0CC979E50147}"/>
              </a:ext>
            </a:extLst>
          </p:cNvPr>
          <p:cNvSpPr/>
          <p:nvPr/>
        </p:nvSpPr>
        <p:spPr>
          <a:xfrm flipH="1">
            <a:off x="2055134" y="4272316"/>
            <a:ext cx="45719" cy="1401297"/>
          </a:xfrm>
          <a:custGeom>
            <a:avLst/>
            <a:gdLst>
              <a:gd name="connsiteX0" fmla="*/ 75129 w 100067"/>
              <a:gd name="connsiteY0" fmla="*/ 0 h 1064029"/>
              <a:gd name="connsiteX1" fmla="*/ 16940 w 100067"/>
              <a:gd name="connsiteY1" fmla="*/ 266007 h 1064029"/>
              <a:gd name="connsiteX2" fmla="*/ 66817 w 100067"/>
              <a:gd name="connsiteY2" fmla="*/ 590204 h 1064029"/>
              <a:gd name="connsiteX3" fmla="*/ 315 w 100067"/>
              <a:gd name="connsiteY3" fmla="*/ 714895 h 1064029"/>
              <a:gd name="connsiteX4" fmla="*/ 100067 w 100067"/>
              <a:gd name="connsiteY4" fmla="*/ 1064029 h 10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67" h="1064029">
                <a:moveTo>
                  <a:pt x="75129" y="0"/>
                </a:moveTo>
                <a:cubicBezTo>
                  <a:pt x="46727" y="83820"/>
                  <a:pt x="18325" y="167640"/>
                  <a:pt x="16940" y="266007"/>
                </a:cubicBezTo>
                <a:cubicBezTo>
                  <a:pt x="15555" y="364374"/>
                  <a:pt x="69588" y="515389"/>
                  <a:pt x="66817" y="590204"/>
                </a:cubicBezTo>
                <a:cubicBezTo>
                  <a:pt x="64046" y="665019"/>
                  <a:pt x="-5227" y="635924"/>
                  <a:pt x="315" y="714895"/>
                </a:cubicBezTo>
                <a:cubicBezTo>
                  <a:pt x="5857" y="793866"/>
                  <a:pt x="52962" y="928947"/>
                  <a:pt x="100067" y="106402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80" name="Arrow: Right 210">
            <a:extLst>
              <a:ext uri="{FF2B5EF4-FFF2-40B4-BE49-F238E27FC236}">
                <a16:creationId xmlns:a16="http://schemas.microsoft.com/office/drawing/2014/main" id="{1B8D2EA5-6339-9A6F-5C97-3036A8E6160D}"/>
              </a:ext>
            </a:extLst>
          </p:cNvPr>
          <p:cNvSpPr/>
          <p:nvPr/>
        </p:nvSpPr>
        <p:spPr>
          <a:xfrm>
            <a:off x="7679551" y="4880231"/>
            <a:ext cx="608839" cy="331031"/>
          </a:xfrm>
          <a:prstGeom prst="rightArrow">
            <a:avLst/>
          </a:prstGeom>
          <a:solidFill>
            <a:srgbClr val="DAE3F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281" name="Cube 132">
            <a:extLst>
              <a:ext uri="{FF2B5EF4-FFF2-40B4-BE49-F238E27FC236}">
                <a16:creationId xmlns:a16="http://schemas.microsoft.com/office/drawing/2014/main" id="{DAC87B0A-4B56-EEF1-462A-4AAC4BCF0CEE}"/>
              </a:ext>
            </a:extLst>
          </p:cNvPr>
          <p:cNvSpPr/>
          <p:nvPr/>
        </p:nvSpPr>
        <p:spPr>
          <a:xfrm>
            <a:off x="386516" y="4676244"/>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B</a:t>
            </a:r>
          </a:p>
        </p:txBody>
      </p:sp>
      <p:sp>
        <p:nvSpPr>
          <p:cNvPr id="282" name="Cube 132">
            <a:extLst>
              <a:ext uri="{FF2B5EF4-FFF2-40B4-BE49-F238E27FC236}">
                <a16:creationId xmlns:a16="http://schemas.microsoft.com/office/drawing/2014/main" id="{578F5D1B-9720-0E4E-2335-5BC6BEA241A2}"/>
              </a:ext>
            </a:extLst>
          </p:cNvPr>
          <p:cNvSpPr/>
          <p:nvPr/>
        </p:nvSpPr>
        <p:spPr>
          <a:xfrm>
            <a:off x="1790679" y="5376665"/>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283" name="Cube 132">
            <a:extLst>
              <a:ext uri="{FF2B5EF4-FFF2-40B4-BE49-F238E27FC236}">
                <a16:creationId xmlns:a16="http://schemas.microsoft.com/office/drawing/2014/main" id="{1F9B6DD9-D4D5-352F-99A7-417AE0FBA08C}"/>
              </a:ext>
            </a:extLst>
          </p:cNvPr>
          <p:cNvSpPr/>
          <p:nvPr/>
        </p:nvSpPr>
        <p:spPr>
          <a:xfrm>
            <a:off x="2940010" y="4591489"/>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sp>
        <p:nvSpPr>
          <p:cNvPr id="284" name="Cube 132">
            <a:extLst>
              <a:ext uri="{FF2B5EF4-FFF2-40B4-BE49-F238E27FC236}">
                <a16:creationId xmlns:a16="http://schemas.microsoft.com/office/drawing/2014/main" id="{E0B96D69-0191-2D41-F263-BDF6892A94AA}"/>
              </a:ext>
            </a:extLst>
          </p:cNvPr>
          <p:cNvSpPr/>
          <p:nvPr/>
        </p:nvSpPr>
        <p:spPr>
          <a:xfrm>
            <a:off x="1928257" y="4040710"/>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grpSp>
        <p:nvGrpSpPr>
          <p:cNvPr id="285" name="组合 284">
            <a:extLst>
              <a:ext uri="{FF2B5EF4-FFF2-40B4-BE49-F238E27FC236}">
                <a16:creationId xmlns:a16="http://schemas.microsoft.com/office/drawing/2014/main" id="{D5352612-5357-E125-104F-EF7C5B63A5E5}"/>
              </a:ext>
            </a:extLst>
          </p:cNvPr>
          <p:cNvGrpSpPr/>
          <p:nvPr/>
        </p:nvGrpSpPr>
        <p:grpSpPr>
          <a:xfrm>
            <a:off x="961788" y="4146316"/>
            <a:ext cx="252000" cy="252000"/>
            <a:chOff x="7897906" y="1882588"/>
            <a:chExt cx="1964031" cy="4513456"/>
          </a:xfrm>
        </p:grpSpPr>
        <p:sp>
          <p:nvSpPr>
            <p:cNvPr id="286" name="矩形 285">
              <a:extLst>
                <a:ext uri="{FF2B5EF4-FFF2-40B4-BE49-F238E27FC236}">
                  <a16:creationId xmlns:a16="http://schemas.microsoft.com/office/drawing/2014/main" id="{0CD27252-D099-65C0-F204-C047BDFF08BC}"/>
                </a:ext>
              </a:extLst>
            </p:cNvPr>
            <p:cNvSpPr/>
            <p:nvPr/>
          </p:nvSpPr>
          <p:spPr>
            <a:xfrm>
              <a:off x="7897906" y="1882588"/>
              <a:ext cx="1963270" cy="1129553"/>
            </a:xfrm>
            <a:prstGeom prst="rect">
              <a:avLst/>
            </a:prstGeom>
            <a:solidFill>
              <a:srgbClr val="42E4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矩形 286">
              <a:extLst>
                <a:ext uri="{FF2B5EF4-FFF2-40B4-BE49-F238E27FC236}">
                  <a16:creationId xmlns:a16="http://schemas.microsoft.com/office/drawing/2014/main" id="{32ACDC6B-0C0B-2BA9-DFA0-CCD64D5362C9}"/>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矩形 287">
              <a:extLst>
                <a:ext uri="{FF2B5EF4-FFF2-40B4-BE49-F238E27FC236}">
                  <a16:creationId xmlns:a16="http://schemas.microsoft.com/office/drawing/2014/main" id="{3A5550CA-0E2D-4780-DA52-64AD2AF8E454}"/>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矩形 288">
              <a:extLst>
                <a:ext uri="{FF2B5EF4-FFF2-40B4-BE49-F238E27FC236}">
                  <a16:creationId xmlns:a16="http://schemas.microsoft.com/office/drawing/2014/main" id="{45FED855-11CC-1358-9C2E-764AC161EFDB}"/>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0" name="组合 289">
            <a:extLst>
              <a:ext uri="{FF2B5EF4-FFF2-40B4-BE49-F238E27FC236}">
                <a16:creationId xmlns:a16="http://schemas.microsoft.com/office/drawing/2014/main" id="{A513F3C1-CB91-CC71-8F7E-62E7B2D827BB}"/>
              </a:ext>
            </a:extLst>
          </p:cNvPr>
          <p:cNvGrpSpPr/>
          <p:nvPr/>
        </p:nvGrpSpPr>
        <p:grpSpPr>
          <a:xfrm>
            <a:off x="1788845" y="4858458"/>
            <a:ext cx="252000" cy="252000"/>
            <a:chOff x="7897906" y="1882588"/>
            <a:chExt cx="1964031" cy="4513456"/>
          </a:xfrm>
        </p:grpSpPr>
        <p:sp>
          <p:nvSpPr>
            <p:cNvPr id="291" name="矩形 290">
              <a:extLst>
                <a:ext uri="{FF2B5EF4-FFF2-40B4-BE49-F238E27FC236}">
                  <a16:creationId xmlns:a16="http://schemas.microsoft.com/office/drawing/2014/main" id="{72DA6D71-3DC1-84BC-F0BA-11C9758E0D53}"/>
                </a:ext>
              </a:extLst>
            </p:cNvPr>
            <p:cNvSpPr/>
            <p:nvPr/>
          </p:nvSpPr>
          <p:spPr>
            <a:xfrm>
              <a:off x="7897906" y="1882588"/>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矩形 291">
              <a:extLst>
                <a:ext uri="{FF2B5EF4-FFF2-40B4-BE49-F238E27FC236}">
                  <a16:creationId xmlns:a16="http://schemas.microsoft.com/office/drawing/2014/main" id="{021A7A48-54EE-BD1D-17BB-A171E01CDDFB}"/>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矩形 292">
              <a:extLst>
                <a:ext uri="{FF2B5EF4-FFF2-40B4-BE49-F238E27FC236}">
                  <a16:creationId xmlns:a16="http://schemas.microsoft.com/office/drawing/2014/main" id="{195978F9-E813-3B83-C3E4-D8FE93A781D7}"/>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矩形 293">
              <a:extLst>
                <a:ext uri="{FF2B5EF4-FFF2-40B4-BE49-F238E27FC236}">
                  <a16:creationId xmlns:a16="http://schemas.microsoft.com/office/drawing/2014/main" id="{93BC80E9-AD85-568A-A167-07E093CE98F7}"/>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5" name="任意多边形: 形状 294">
            <a:extLst>
              <a:ext uri="{FF2B5EF4-FFF2-40B4-BE49-F238E27FC236}">
                <a16:creationId xmlns:a16="http://schemas.microsoft.com/office/drawing/2014/main" id="{71A70580-D449-4475-4744-98D65C4E73F3}"/>
              </a:ext>
            </a:extLst>
          </p:cNvPr>
          <p:cNvSpPr/>
          <p:nvPr/>
        </p:nvSpPr>
        <p:spPr>
          <a:xfrm>
            <a:off x="10240792" y="4572914"/>
            <a:ext cx="90590" cy="800100"/>
          </a:xfrm>
          <a:custGeom>
            <a:avLst/>
            <a:gdLst>
              <a:gd name="connsiteX0" fmla="*/ 57933 w 90590"/>
              <a:gd name="connsiteY0" fmla="*/ 0 h 800100"/>
              <a:gd name="connsiteX1" fmla="*/ 783 w 90590"/>
              <a:gd name="connsiteY1" fmla="*/ 400050 h 800100"/>
              <a:gd name="connsiteX2" fmla="*/ 25276 w 90590"/>
              <a:gd name="connsiteY2" fmla="*/ 457200 h 800100"/>
              <a:gd name="connsiteX3" fmla="*/ 33440 w 90590"/>
              <a:gd name="connsiteY3" fmla="*/ 702129 h 800100"/>
              <a:gd name="connsiteX4" fmla="*/ 90590 w 90590"/>
              <a:gd name="connsiteY4" fmla="*/ 80010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90" h="800100">
                <a:moveTo>
                  <a:pt x="57933" y="0"/>
                </a:moveTo>
                <a:cubicBezTo>
                  <a:pt x="32079" y="161925"/>
                  <a:pt x="6226" y="323850"/>
                  <a:pt x="783" y="400050"/>
                </a:cubicBezTo>
                <a:cubicBezTo>
                  <a:pt x="-4660" y="476250"/>
                  <a:pt x="19833" y="406854"/>
                  <a:pt x="25276" y="457200"/>
                </a:cubicBezTo>
                <a:cubicBezTo>
                  <a:pt x="30719" y="507546"/>
                  <a:pt x="22554" y="644979"/>
                  <a:pt x="33440" y="702129"/>
                </a:cubicBezTo>
                <a:cubicBezTo>
                  <a:pt x="44326" y="759279"/>
                  <a:pt x="67458" y="779689"/>
                  <a:pt x="90590" y="800100"/>
                </a:cubicBezTo>
              </a:path>
            </a:pathLst>
          </a:custGeom>
          <a:noFill/>
          <a:ln w="38100">
            <a:solidFill>
              <a:srgbClr val="FED2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7" name="Group 128">
            <a:extLst>
              <a:ext uri="{FF2B5EF4-FFF2-40B4-BE49-F238E27FC236}">
                <a16:creationId xmlns:a16="http://schemas.microsoft.com/office/drawing/2014/main" id="{77369A2C-3105-5FDF-395E-8C11DF781E57}"/>
              </a:ext>
            </a:extLst>
          </p:cNvPr>
          <p:cNvGrpSpPr/>
          <p:nvPr/>
        </p:nvGrpSpPr>
        <p:grpSpPr>
          <a:xfrm>
            <a:off x="4914341" y="4176447"/>
            <a:ext cx="2168361" cy="1305370"/>
            <a:chOff x="357967" y="1837072"/>
            <a:chExt cx="2259261" cy="1185670"/>
          </a:xfrm>
        </p:grpSpPr>
        <mc:AlternateContent xmlns:mc="http://schemas.openxmlformats.org/markup-compatibility/2006" xmlns:p14="http://schemas.microsoft.com/office/powerpoint/2010/main">
          <mc:Choice Requires="p14">
            <p:contentPart p14:bwMode="auto" r:id="rId36">
              <p14:nvContentPartPr>
                <p14:cNvPr id="298" name="Ink 150">
                  <a:extLst>
                    <a:ext uri="{FF2B5EF4-FFF2-40B4-BE49-F238E27FC236}">
                      <a16:creationId xmlns:a16="http://schemas.microsoft.com/office/drawing/2014/main" id="{25E8F0AC-031E-4D3D-81BA-659664AACB1C}"/>
                    </a:ext>
                  </a:extLst>
                </p14:cNvPr>
                <p14:cNvContentPartPr/>
                <p14:nvPr/>
              </p14:nvContentPartPr>
              <p14:xfrm>
                <a:off x="1472832" y="2344613"/>
                <a:ext cx="835607" cy="606939"/>
              </p14:xfrm>
            </p:contentPart>
          </mc:Choice>
          <mc:Fallback xmlns="">
            <p:pic>
              <p:nvPicPr>
                <p:cNvPr id="298" name="Ink 150">
                  <a:extLst>
                    <a:ext uri="{FF2B5EF4-FFF2-40B4-BE49-F238E27FC236}">
                      <a16:creationId xmlns:a16="http://schemas.microsoft.com/office/drawing/2014/main" id="{25E8F0AC-031E-4D3D-81BA-659664AACB1C}"/>
                    </a:ext>
                  </a:extLst>
                </p:cNvPr>
                <p:cNvPicPr/>
                <p:nvPr/>
              </p:nvPicPr>
              <p:blipFill>
                <a:blip r:embed="rId4"/>
                <a:stretch>
                  <a:fillRect/>
                </a:stretch>
              </p:blipFill>
              <p:spPr>
                <a:xfrm>
                  <a:off x="1457837" y="2331532"/>
                  <a:ext cx="864848" cy="632446"/>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9" name="Ink 152">
                  <a:extLst>
                    <a:ext uri="{FF2B5EF4-FFF2-40B4-BE49-F238E27FC236}">
                      <a16:creationId xmlns:a16="http://schemas.microsoft.com/office/drawing/2014/main" id="{F9FCCC83-6DEC-1AB4-2E4E-F7DE0CEF18DD}"/>
                    </a:ext>
                  </a:extLst>
                </p14:cNvPr>
                <p14:cNvContentPartPr/>
                <p14:nvPr/>
              </p14:nvContentPartPr>
              <p14:xfrm>
                <a:off x="697771" y="2364321"/>
                <a:ext cx="753426" cy="658421"/>
              </p14:xfrm>
            </p:contentPart>
          </mc:Choice>
          <mc:Fallback xmlns="">
            <p:pic>
              <p:nvPicPr>
                <p:cNvPr id="299" name="Ink 152">
                  <a:extLst>
                    <a:ext uri="{FF2B5EF4-FFF2-40B4-BE49-F238E27FC236}">
                      <a16:creationId xmlns:a16="http://schemas.microsoft.com/office/drawing/2014/main" id="{F9FCCC83-6DEC-1AB4-2E4E-F7DE0CEF18DD}"/>
                    </a:ext>
                  </a:extLst>
                </p:cNvPr>
                <p:cNvPicPr/>
                <p:nvPr/>
              </p:nvPicPr>
              <p:blipFill>
                <a:blip r:embed="rId6"/>
                <a:stretch>
                  <a:fillRect/>
                </a:stretch>
              </p:blipFill>
              <p:spPr>
                <a:xfrm>
                  <a:off x="682785" y="2351584"/>
                  <a:ext cx="783024" cy="68389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0" name="Ink 153">
                  <a:extLst>
                    <a:ext uri="{FF2B5EF4-FFF2-40B4-BE49-F238E27FC236}">
                      <a16:creationId xmlns:a16="http://schemas.microsoft.com/office/drawing/2014/main" id="{80856084-CC89-37D9-7CE1-88B801BBD0D0}"/>
                    </a:ext>
                  </a:extLst>
                </p14:cNvPr>
                <p14:cNvContentPartPr/>
                <p14:nvPr/>
              </p14:nvContentPartPr>
              <p14:xfrm>
                <a:off x="673466" y="1837072"/>
                <a:ext cx="841053" cy="508509"/>
              </p14:xfrm>
            </p:contentPart>
          </mc:Choice>
          <mc:Fallback xmlns="">
            <p:pic>
              <p:nvPicPr>
                <p:cNvPr id="300" name="Ink 153">
                  <a:extLst>
                    <a:ext uri="{FF2B5EF4-FFF2-40B4-BE49-F238E27FC236}">
                      <a16:creationId xmlns:a16="http://schemas.microsoft.com/office/drawing/2014/main" id="{80856084-CC89-37D9-7CE1-88B801BBD0D0}"/>
                    </a:ext>
                  </a:extLst>
                </p:cNvPr>
                <p:cNvPicPr/>
                <p:nvPr/>
              </p:nvPicPr>
              <p:blipFill>
                <a:blip r:embed="rId8"/>
                <a:stretch>
                  <a:fillRect/>
                </a:stretch>
              </p:blipFill>
              <p:spPr>
                <a:xfrm>
                  <a:off x="658454" y="1824000"/>
                  <a:ext cx="870702" cy="534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1" name="Ink 207">
                  <a:extLst>
                    <a:ext uri="{FF2B5EF4-FFF2-40B4-BE49-F238E27FC236}">
                      <a16:creationId xmlns:a16="http://schemas.microsoft.com/office/drawing/2014/main" id="{7E0ED03E-8D60-7D3A-28BC-500DBC374829}"/>
                    </a:ext>
                  </a:extLst>
                </p14:cNvPr>
                <p14:cNvContentPartPr/>
                <p14:nvPr/>
              </p14:nvContentPartPr>
              <p14:xfrm>
                <a:off x="357967" y="2329144"/>
                <a:ext cx="365253" cy="72835"/>
              </p14:xfrm>
            </p:contentPart>
          </mc:Choice>
          <mc:Fallback xmlns="">
            <p:pic>
              <p:nvPicPr>
                <p:cNvPr id="301" name="Ink 207">
                  <a:extLst>
                    <a:ext uri="{FF2B5EF4-FFF2-40B4-BE49-F238E27FC236}">
                      <a16:creationId xmlns:a16="http://schemas.microsoft.com/office/drawing/2014/main" id="{7E0ED03E-8D60-7D3A-28BC-500DBC374829}"/>
                    </a:ext>
                  </a:extLst>
                </p:cNvPr>
                <p:cNvPicPr/>
                <p:nvPr/>
              </p:nvPicPr>
              <p:blipFill>
                <a:blip r:embed="rId10"/>
                <a:stretch>
                  <a:fillRect/>
                </a:stretch>
              </p:blipFill>
              <p:spPr>
                <a:xfrm>
                  <a:off x="342967" y="2316138"/>
                  <a:ext cx="394503" cy="9819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2" name="Ink 208">
                  <a:extLst>
                    <a:ext uri="{FF2B5EF4-FFF2-40B4-BE49-F238E27FC236}">
                      <a16:creationId xmlns:a16="http://schemas.microsoft.com/office/drawing/2014/main" id="{49E62A16-774F-38B0-BA7E-E5D953C91E4D}"/>
                    </a:ext>
                  </a:extLst>
                </p14:cNvPr>
                <p14:cNvContentPartPr/>
                <p14:nvPr/>
              </p14:nvContentPartPr>
              <p14:xfrm>
                <a:off x="2311277" y="2324785"/>
                <a:ext cx="305951" cy="39542"/>
              </p14:xfrm>
            </p:contentPart>
          </mc:Choice>
          <mc:Fallback xmlns="">
            <p:pic>
              <p:nvPicPr>
                <p:cNvPr id="57" name="Ink 208">
                  <a:extLst>
                    <a:ext uri="{FF2B5EF4-FFF2-40B4-BE49-F238E27FC236}">
                      <a16:creationId xmlns:a16="http://schemas.microsoft.com/office/drawing/2014/main" id="{43B2D787-C01C-50E7-5DCF-004AC2C61D07}"/>
                    </a:ext>
                  </a:extLst>
                </p:cNvPr>
                <p:cNvPicPr/>
                <p:nvPr/>
              </p:nvPicPr>
              <p:blipFill>
                <a:blip r:embed="rId20"/>
                <a:stretch>
                  <a:fillRect/>
                </a:stretch>
              </p:blipFill>
              <p:spPr>
                <a:xfrm>
                  <a:off x="2304883" y="2318910"/>
                  <a:ext cx="318494" cy="51066"/>
                </a:xfrm>
                <a:prstGeom prst="rect">
                  <a:avLst/>
                </a:prstGeom>
              </p:spPr>
            </p:pic>
          </mc:Fallback>
        </mc:AlternateContent>
      </p:grpSp>
      <p:sp>
        <p:nvSpPr>
          <p:cNvPr id="303" name="任意多边形: 形状 302">
            <a:extLst>
              <a:ext uri="{FF2B5EF4-FFF2-40B4-BE49-F238E27FC236}">
                <a16:creationId xmlns:a16="http://schemas.microsoft.com/office/drawing/2014/main" id="{3246CEF1-BF64-3A31-B110-14EAED2DD7CF}"/>
              </a:ext>
            </a:extLst>
          </p:cNvPr>
          <p:cNvSpPr/>
          <p:nvPr/>
        </p:nvSpPr>
        <p:spPr>
          <a:xfrm>
            <a:off x="4838703" y="4153807"/>
            <a:ext cx="1112485" cy="540184"/>
          </a:xfrm>
          <a:custGeom>
            <a:avLst/>
            <a:gdLst>
              <a:gd name="connsiteX0" fmla="*/ 0 w 1112485"/>
              <a:gd name="connsiteY0" fmla="*/ 654423 h 694490"/>
              <a:gd name="connsiteX1" fmla="*/ 134470 w 1112485"/>
              <a:gd name="connsiteY1" fmla="*/ 600635 h 694490"/>
              <a:gd name="connsiteX2" fmla="*/ 251012 w 1112485"/>
              <a:gd name="connsiteY2" fmla="*/ 690282 h 694490"/>
              <a:gd name="connsiteX3" fmla="*/ 313765 w 1112485"/>
              <a:gd name="connsiteY3" fmla="*/ 439270 h 694490"/>
              <a:gd name="connsiteX4" fmla="*/ 618565 w 1112485"/>
              <a:gd name="connsiteY4" fmla="*/ 268941 h 694490"/>
              <a:gd name="connsiteX5" fmla="*/ 762000 w 1112485"/>
              <a:gd name="connsiteY5" fmla="*/ 98611 h 694490"/>
              <a:gd name="connsiteX6" fmla="*/ 1057835 w 1112485"/>
              <a:gd name="connsiteY6" fmla="*/ 17929 h 694490"/>
              <a:gd name="connsiteX7" fmla="*/ 1111623 w 1112485"/>
              <a:gd name="connsiteY7" fmla="*/ 0 h 69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485" h="694490">
                <a:moveTo>
                  <a:pt x="0" y="654423"/>
                </a:moveTo>
                <a:cubicBezTo>
                  <a:pt x="46317" y="624541"/>
                  <a:pt x="92635" y="594659"/>
                  <a:pt x="134470" y="600635"/>
                </a:cubicBezTo>
                <a:cubicBezTo>
                  <a:pt x="176305" y="606611"/>
                  <a:pt x="221130" y="717176"/>
                  <a:pt x="251012" y="690282"/>
                </a:cubicBezTo>
                <a:cubicBezTo>
                  <a:pt x="280895" y="663388"/>
                  <a:pt x="252506" y="509494"/>
                  <a:pt x="313765" y="439270"/>
                </a:cubicBezTo>
                <a:cubicBezTo>
                  <a:pt x="375024" y="369046"/>
                  <a:pt x="543859" y="325717"/>
                  <a:pt x="618565" y="268941"/>
                </a:cubicBezTo>
                <a:cubicBezTo>
                  <a:pt x="693271" y="212164"/>
                  <a:pt x="688788" y="140446"/>
                  <a:pt x="762000" y="98611"/>
                </a:cubicBezTo>
                <a:cubicBezTo>
                  <a:pt x="835212" y="56776"/>
                  <a:pt x="999565" y="34364"/>
                  <a:pt x="1057835" y="17929"/>
                </a:cubicBezTo>
                <a:cubicBezTo>
                  <a:pt x="1116106" y="1494"/>
                  <a:pt x="1113864" y="747"/>
                  <a:pt x="1111623" y="0"/>
                </a:cubicBezTo>
              </a:path>
            </a:pathLst>
          </a:custGeom>
          <a:noFill/>
          <a:ln w="57150">
            <a:solidFill>
              <a:srgbClr val="42E4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4" name="组合 303">
            <a:extLst>
              <a:ext uri="{FF2B5EF4-FFF2-40B4-BE49-F238E27FC236}">
                <a16:creationId xmlns:a16="http://schemas.microsoft.com/office/drawing/2014/main" id="{1973A791-E230-C4E0-3F01-6C803965B047}"/>
              </a:ext>
            </a:extLst>
          </p:cNvPr>
          <p:cNvGrpSpPr/>
          <p:nvPr/>
        </p:nvGrpSpPr>
        <p:grpSpPr>
          <a:xfrm>
            <a:off x="5137626" y="5369222"/>
            <a:ext cx="252000" cy="252000"/>
            <a:chOff x="7897906" y="1882588"/>
            <a:chExt cx="1964031" cy="4513456"/>
          </a:xfrm>
        </p:grpSpPr>
        <p:sp>
          <p:nvSpPr>
            <p:cNvPr id="305" name="矩形 304">
              <a:extLst>
                <a:ext uri="{FF2B5EF4-FFF2-40B4-BE49-F238E27FC236}">
                  <a16:creationId xmlns:a16="http://schemas.microsoft.com/office/drawing/2014/main" id="{7549F6AE-E379-9A22-C0D5-A771C2926187}"/>
                </a:ext>
              </a:extLst>
            </p:cNvPr>
            <p:cNvSpPr/>
            <p:nvPr/>
          </p:nvSpPr>
          <p:spPr>
            <a:xfrm>
              <a:off x="7897906" y="1882588"/>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矩形 305">
              <a:extLst>
                <a:ext uri="{FF2B5EF4-FFF2-40B4-BE49-F238E27FC236}">
                  <a16:creationId xmlns:a16="http://schemas.microsoft.com/office/drawing/2014/main" id="{80735F62-D76B-A296-DDA9-B12045CC50B1}"/>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矩形 306">
              <a:extLst>
                <a:ext uri="{FF2B5EF4-FFF2-40B4-BE49-F238E27FC236}">
                  <a16:creationId xmlns:a16="http://schemas.microsoft.com/office/drawing/2014/main" id="{2CC4B31E-AB84-E301-4378-B3BC6BD74A11}"/>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矩形 307">
              <a:extLst>
                <a:ext uri="{FF2B5EF4-FFF2-40B4-BE49-F238E27FC236}">
                  <a16:creationId xmlns:a16="http://schemas.microsoft.com/office/drawing/2014/main" id="{F5F36A67-0B7B-20A3-3D01-36F7BA7FB061}"/>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9" name="组合 308">
            <a:extLst>
              <a:ext uri="{FF2B5EF4-FFF2-40B4-BE49-F238E27FC236}">
                <a16:creationId xmlns:a16="http://schemas.microsoft.com/office/drawing/2014/main" id="{06A26846-B565-C059-8240-BFFB361760CB}"/>
              </a:ext>
            </a:extLst>
          </p:cNvPr>
          <p:cNvGrpSpPr/>
          <p:nvPr/>
        </p:nvGrpSpPr>
        <p:grpSpPr>
          <a:xfrm>
            <a:off x="6666860" y="5293649"/>
            <a:ext cx="252000" cy="252000"/>
            <a:chOff x="7897906" y="1882588"/>
            <a:chExt cx="1964031" cy="4513456"/>
          </a:xfrm>
        </p:grpSpPr>
        <p:sp>
          <p:nvSpPr>
            <p:cNvPr id="310" name="矩形 309">
              <a:extLst>
                <a:ext uri="{FF2B5EF4-FFF2-40B4-BE49-F238E27FC236}">
                  <a16:creationId xmlns:a16="http://schemas.microsoft.com/office/drawing/2014/main" id="{CADAB900-5855-8AA1-F469-DDA1763B88F2}"/>
                </a:ext>
              </a:extLst>
            </p:cNvPr>
            <p:cNvSpPr/>
            <p:nvPr/>
          </p:nvSpPr>
          <p:spPr>
            <a:xfrm>
              <a:off x="7897906" y="1882588"/>
              <a:ext cx="1963270" cy="1129553"/>
            </a:xfrm>
            <a:prstGeom prst="rect">
              <a:avLst/>
            </a:prstGeom>
            <a:solidFill>
              <a:srgbClr val="FED2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1" name="矩形 310">
              <a:extLst>
                <a:ext uri="{FF2B5EF4-FFF2-40B4-BE49-F238E27FC236}">
                  <a16:creationId xmlns:a16="http://schemas.microsoft.com/office/drawing/2014/main" id="{67E1F0E0-6B49-AED8-78FD-123E89E97832}"/>
                </a:ext>
              </a:extLst>
            </p:cNvPr>
            <p:cNvSpPr/>
            <p:nvPr/>
          </p:nvSpPr>
          <p:spPr>
            <a:xfrm>
              <a:off x="7897906" y="3009763"/>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矩形 311">
              <a:extLst>
                <a:ext uri="{FF2B5EF4-FFF2-40B4-BE49-F238E27FC236}">
                  <a16:creationId xmlns:a16="http://schemas.microsoft.com/office/drawing/2014/main" id="{94728CEA-B327-CA5B-BEF5-6C5BB640F35D}"/>
                </a:ext>
              </a:extLst>
            </p:cNvPr>
            <p:cNvSpPr/>
            <p:nvPr/>
          </p:nvSpPr>
          <p:spPr>
            <a:xfrm>
              <a:off x="7898667" y="4139316"/>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矩形 312">
              <a:extLst>
                <a:ext uri="{FF2B5EF4-FFF2-40B4-BE49-F238E27FC236}">
                  <a16:creationId xmlns:a16="http://schemas.microsoft.com/office/drawing/2014/main" id="{1C843250-8579-F3B4-1107-0878EE3B0B65}"/>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4" name="任意多边形: 形状 313">
            <a:extLst>
              <a:ext uri="{FF2B5EF4-FFF2-40B4-BE49-F238E27FC236}">
                <a16:creationId xmlns:a16="http://schemas.microsoft.com/office/drawing/2014/main" id="{6F2BFCEE-22C7-D43F-E2D4-301A915056C0}"/>
              </a:ext>
            </a:extLst>
          </p:cNvPr>
          <p:cNvSpPr/>
          <p:nvPr/>
        </p:nvSpPr>
        <p:spPr>
          <a:xfrm flipH="1">
            <a:off x="6102783" y="4197285"/>
            <a:ext cx="45719" cy="1401297"/>
          </a:xfrm>
          <a:custGeom>
            <a:avLst/>
            <a:gdLst>
              <a:gd name="connsiteX0" fmla="*/ 75129 w 100067"/>
              <a:gd name="connsiteY0" fmla="*/ 0 h 1064029"/>
              <a:gd name="connsiteX1" fmla="*/ 16940 w 100067"/>
              <a:gd name="connsiteY1" fmla="*/ 266007 h 1064029"/>
              <a:gd name="connsiteX2" fmla="*/ 66817 w 100067"/>
              <a:gd name="connsiteY2" fmla="*/ 590204 h 1064029"/>
              <a:gd name="connsiteX3" fmla="*/ 315 w 100067"/>
              <a:gd name="connsiteY3" fmla="*/ 714895 h 1064029"/>
              <a:gd name="connsiteX4" fmla="*/ 100067 w 100067"/>
              <a:gd name="connsiteY4" fmla="*/ 1064029 h 10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67" h="1064029">
                <a:moveTo>
                  <a:pt x="75129" y="0"/>
                </a:moveTo>
                <a:cubicBezTo>
                  <a:pt x="46727" y="83820"/>
                  <a:pt x="18325" y="167640"/>
                  <a:pt x="16940" y="266007"/>
                </a:cubicBezTo>
                <a:cubicBezTo>
                  <a:pt x="15555" y="364374"/>
                  <a:pt x="69588" y="515389"/>
                  <a:pt x="66817" y="590204"/>
                </a:cubicBezTo>
                <a:cubicBezTo>
                  <a:pt x="64046" y="665019"/>
                  <a:pt x="-5227" y="635924"/>
                  <a:pt x="315" y="714895"/>
                </a:cubicBezTo>
                <a:cubicBezTo>
                  <a:pt x="5857" y="793866"/>
                  <a:pt x="52962" y="928947"/>
                  <a:pt x="100067" y="106402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315" name="Cube 132">
            <a:extLst>
              <a:ext uri="{FF2B5EF4-FFF2-40B4-BE49-F238E27FC236}">
                <a16:creationId xmlns:a16="http://schemas.microsoft.com/office/drawing/2014/main" id="{4588DC63-65EE-EE34-F3CF-5070284FDA53}"/>
              </a:ext>
            </a:extLst>
          </p:cNvPr>
          <p:cNvSpPr/>
          <p:nvPr/>
        </p:nvSpPr>
        <p:spPr>
          <a:xfrm>
            <a:off x="4434165" y="4601213"/>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B</a:t>
            </a:r>
          </a:p>
        </p:txBody>
      </p:sp>
      <p:sp>
        <p:nvSpPr>
          <p:cNvPr id="316" name="Cube 132">
            <a:extLst>
              <a:ext uri="{FF2B5EF4-FFF2-40B4-BE49-F238E27FC236}">
                <a16:creationId xmlns:a16="http://schemas.microsoft.com/office/drawing/2014/main" id="{385228E6-BD21-569F-EC0D-B6B410FE87FC}"/>
              </a:ext>
            </a:extLst>
          </p:cNvPr>
          <p:cNvSpPr/>
          <p:nvPr/>
        </p:nvSpPr>
        <p:spPr>
          <a:xfrm>
            <a:off x="5838328" y="5301634"/>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317" name="Cube 132">
            <a:extLst>
              <a:ext uri="{FF2B5EF4-FFF2-40B4-BE49-F238E27FC236}">
                <a16:creationId xmlns:a16="http://schemas.microsoft.com/office/drawing/2014/main" id="{FBB1EBAD-580C-2F25-13AF-ECDE9CC90D45}"/>
              </a:ext>
            </a:extLst>
          </p:cNvPr>
          <p:cNvSpPr/>
          <p:nvPr/>
        </p:nvSpPr>
        <p:spPr>
          <a:xfrm>
            <a:off x="6987659" y="4516458"/>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sp>
        <p:nvSpPr>
          <p:cNvPr id="318" name="Cube 132">
            <a:extLst>
              <a:ext uri="{FF2B5EF4-FFF2-40B4-BE49-F238E27FC236}">
                <a16:creationId xmlns:a16="http://schemas.microsoft.com/office/drawing/2014/main" id="{34C7DA71-D045-38DC-7D5E-C629411C3903}"/>
              </a:ext>
            </a:extLst>
          </p:cNvPr>
          <p:cNvSpPr/>
          <p:nvPr/>
        </p:nvSpPr>
        <p:spPr>
          <a:xfrm>
            <a:off x="5975906" y="3965679"/>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grpSp>
        <p:nvGrpSpPr>
          <p:cNvPr id="319" name="组合 318">
            <a:extLst>
              <a:ext uri="{FF2B5EF4-FFF2-40B4-BE49-F238E27FC236}">
                <a16:creationId xmlns:a16="http://schemas.microsoft.com/office/drawing/2014/main" id="{68FB63AD-4920-3C93-A18F-41C8A20D8003}"/>
              </a:ext>
            </a:extLst>
          </p:cNvPr>
          <p:cNvGrpSpPr/>
          <p:nvPr/>
        </p:nvGrpSpPr>
        <p:grpSpPr>
          <a:xfrm>
            <a:off x="5067123" y="4053902"/>
            <a:ext cx="252000" cy="252000"/>
            <a:chOff x="7897906" y="1882588"/>
            <a:chExt cx="1964031" cy="4513456"/>
          </a:xfrm>
        </p:grpSpPr>
        <p:sp>
          <p:nvSpPr>
            <p:cNvPr id="320" name="矩形 319">
              <a:extLst>
                <a:ext uri="{FF2B5EF4-FFF2-40B4-BE49-F238E27FC236}">
                  <a16:creationId xmlns:a16="http://schemas.microsoft.com/office/drawing/2014/main" id="{D5D73B34-88DD-421B-926D-8EEFA211588F}"/>
                </a:ext>
              </a:extLst>
            </p:cNvPr>
            <p:cNvSpPr/>
            <p:nvPr/>
          </p:nvSpPr>
          <p:spPr>
            <a:xfrm>
              <a:off x="7897906" y="1882588"/>
              <a:ext cx="1963270" cy="1129553"/>
            </a:xfrm>
            <a:prstGeom prst="rect">
              <a:avLst/>
            </a:prstGeom>
            <a:solidFill>
              <a:srgbClr val="42E4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矩形 320">
              <a:extLst>
                <a:ext uri="{FF2B5EF4-FFF2-40B4-BE49-F238E27FC236}">
                  <a16:creationId xmlns:a16="http://schemas.microsoft.com/office/drawing/2014/main" id="{F6DC217C-2B24-2901-920E-D9A8BF858EEF}"/>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矩形 321">
              <a:extLst>
                <a:ext uri="{FF2B5EF4-FFF2-40B4-BE49-F238E27FC236}">
                  <a16:creationId xmlns:a16="http://schemas.microsoft.com/office/drawing/2014/main" id="{4D8C4CB3-948F-483D-E0C0-E04EBADF54FE}"/>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矩形 322">
              <a:extLst>
                <a:ext uri="{FF2B5EF4-FFF2-40B4-BE49-F238E27FC236}">
                  <a16:creationId xmlns:a16="http://schemas.microsoft.com/office/drawing/2014/main" id="{5B98342E-AB6D-8E00-237E-668267A449D5}"/>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4" name="组合 323">
            <a:extLst>
              <a:ext uri="{FF2B5EF4-FFF2-40B4-BE49-F238E27FC236}">
                <a16:creationId xmlns:a16="http://schemas.microsoft.com/office/drawing/2014/main" id="{6AE3A543-9916-52C3-8A73-BB860C19553A}"/>
              </a:ext>
            </a:extLst>
          </p:cNvPr>
          <p:cNvGrpSpPr/>
          <p:nvPr/>
        </p:nvGrpSpPr>
        <p:grpSpPr>
          <a:xfrm>
            <a:off x="5692957" y="4784228"/>
            <a:ext cx="252000" cy="252000"/>
            <a:chOff x="7897906" y="1882588"/>
            <a:chExt cx="1964031" cy="4513456"/>
          </a:xfrm>
        </p:grpSpPr>
        <p:sp>
          <p:nvSpPr>
            <p:cNvPr id="325" name="矩形 324">
              <a:extLst>
                <a:ext uri="{FF2B5EF4-FFF2-40B4-BE49-F238E27FC236}">
                  <a16:creationId xmlns:a16="http://schemas.microsoft.com/office/drawing/2014/main" id="{A13F29AD-A064-1594-AA73-7A9B1F685C67}"/>
                </a:ext>
              </a:extLst>
            </p:cNvPr>
            <p:cNvSpPr/>
            <p:nvPr/>
          </p:nvSpPr>
          <p:spPr>
            <a:xfrm>
              <a:off x="7897906" y="1882588"/>
              <a:ext cx="1963270" cy="1129553"/>
            </a:xfrm>
            <a:prstGeom prst="rect">
              <a:avLst/>
            </a:prstGeom>
            <a:solidFill>
              <a:srgbClr val="FED2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6" name="矩形 325">
              <a:extLst>
                <a:ext uri="{FF2B5EF4-FFF2-40B4-BE49-F238E27FC236}">
                  <a16:creationId xmlns:a16="http://schemas.microsoft.com/office/drawing/2014/main" id="{2AE4DD5E-982B-9E17-F7D9-5BBAA28DEC19}"/>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矩形 326">
              <a:extLst>
                <a:ext uri="{FF2B5EF4-FFF2-40B4-BE49-F238E27FC236}">
                  <a16:creationId xmlns:a16="http://schemas.microsoft.com/office/drawing/2014/main" id="{914DF066-D4FF-C975-75C0-BA5BDA990B6D}"/>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矩形 327">
              <a:extLst>
                <a:ext uri="{FF2B5EF4-FFF2-40B4-BE49-F238E27FC236}">
                  <a16:creationId xmlns:a16="http://schemas.microsoft.com/office/drawing/2014/main" id="{8D292A1B-E270-224B-BCA2-8453EC362ED9}"/>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0" name="Group 128">
            <a:extLst>
              <a:ext uri="{FF2B5EF4-FFF2-40B4-BE49-F238E27FC236}">
                <a16:creationId xmlns:a16="http://schemas.microsoft.com/office/drawing/2014/main" id="{853FB867-96E2-BE68-DA41-93348BE6B797}"/>
              </a:ext>
            </a:extLst>
          </p:cNvPr>
          <p:cNvGrpSpPr/>
          <p:nvPr/>
        </p:nvGrpSpPr>
        <p:grpSpPr>
          <a:xfrm>
            <a:off x="9097598" y="4299404"/>
            <a:ext cx="2168361" cy="1305370"/>
            <a:chOff x="357967" y="1837072"/>
            <a:chExt cx="2259261" cy="1185670"/>
          </a:xfrm>
        </p:grpSpPr>
        <mc:AlternateContent xmlns:mc="http://schemas.openxmlformats.org/markup-compatibility/2006" xmlns:p14="http://schemas.microsoft.com/office/powerpoint/2010/main">
          <mc:Choice Requires="p14">
            <p:contentPart p14:bwMode="auto" r:id="rId41">
              <p14:nvContentPartPr>
                <p14:cNvPr id="331" name="Ink 150">
                  <a:extLst>
                    <a:ext uri="{FF2B5EF4-FFF2-40B4-BE49-F238E27FC236}">
                      <a16:creationId xmlns:a16="http://schemas.microsoft.com/office/drawing/2014/main" id="{E4C12C9F-5A00-26B0-1B94-FA974B7800FE}"/>
                    </a:ext>
                  </a:extLst>
                </p14:cNvPr>
                <p14:cNvContentPartPr/>
                <p14:nvPr/>
              </p14:nvContentPartPr>
              <p14:xfrm>
                <a:off x="1472832" y="2344613"/>
                <a:ext cx="835607" cy="606939"/>
              </p14:xfrm>
            </p:contentPart>
          </mc:Choice>
          <mc:Fallback xmlns="">
            <p:pic>
              <p:nvPicPr>
                <p:cNvPr id="331" name="Ink 150">
                  <a:extLst>
                    <a:ext uri="{FF2B5EF4-FFF2-40B4-BE49-F238E27FC236}">
                      <a16:creationId xmlns:a16="http://schemas.microsoft.com/office/drawing/2014/main" id="{E4C12C9F-5A00-26B0-1B94-FA974B7800FE}"/>
                    </a:ext>
                  </a:extLst>
                </p:cNvPr>
                <p:cNvPicPr/>
                <p:nvPr/>
              </p:nvPicPr>
              <p:blipFill>
                <a:blip r:embed="rId4"/>
                <a:stretch>
                  <a:fillRect/>
                </a:stretch>
              </p:blipFill>
              <p:spPr>
                <a:xfrm>
                  <a:off x="1457837" y="2331532"/>
                  <a:ext cx="864848" cy="63244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2" name="Ink 152">
                  <a:extLst>
                    <a:ext uri="{FF2B5EF4-FFF2-40B4-BE49-F238E27FC236}">
                      <a16:creationId xmlns:a16="http://schemas.microsoft.com/office/drawing/2014/main" id="{9F0F4F2C-BB67-DE06-F371-DB9D6822824D}"/>
                    </a:ext>
                  </a:extLst>
                </p14:cNvPr>
                <p14:cNvContentPartPr/>
                <p14:nvPr/>
              </p14:nvContentPartPr>
              <p14:xfrm>
                <a:off x="697771" y="2364321"/>
                <a:ext cx="753426" cy="658421"/>
              </p14:xfrm>
            </p:contentPart>
          </mc:Choice>
          <mc:Fallback xmlns="">
            <p:pic>
              <p:nvPicPr>
                <p:cNvPr id="332" name="Ink 152">
                  <a:extLst>
                    <a:ext uri="{FF2B5EF4-FFF2-40B4-BE49-F238E27FC236}">
                      <a16:creationId xmlns:a16="http://schemas.microsoft.com/office/drawing/2014/main" id="{9F0F4F2C-BB67-DE06-F371-DB9D6822824D}"/>
                    </a:ext>
                  </a:extLst>
                </p:cNvPr>
                <p:cNvPicPr/>
                <p:nvPr/>
              </p:nvPicPr>
              <p:blipFill>
                <a:blip r:embed="rId6"/>
                <a:stretch>
                  <a:fillRect/>
                </a:stretch>
              </p:blipFill>
              <p:spPr>
                <a:xfrm>
                  <a:off x="682785" y="2351584"/>
                  <a:ext cx="783024" cy="683896"/>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3" name="Ink 153">
                  <a:extLst>
                    <a:ext uri="{FF2B5EF4-FFF2-40B4-BE49-F238E27FC236}">
                      <a16:creationId xmlns:a16="http://schemas.microsoft.com/office/drawing/2014/main" id="{3EA77BF5-C511-A444-6CEA-70F9DAF1FBA7}"/>
                    </a:ext>
                  </a:extLst>
                </p14:cNvPr>
                <p14:cNvContentPartPr/>
                <p14:nvPr/>
              </p14:nvContentPartPr>
              <p14:xfrm>
                <a:off x="673466" y="1837072"/>
                <a:ext cx="841053" cy="508509"/>
              </p14:xfrm>
            </p:contentPart>
          </mc:Choice>
          <mc:Fallback xmlns="">
            <p:pic>
              <p:nvPicPr>
                <p:cNvPr id="333" name="Ink 153">
                  <a:extLst>
                    <a:ext uri="{FF2B5EF4-FFF2-40B4-BE49-F238E27FC236}">
                      <a16:creationId xmlns:a16="http://schemas.microsoft.com/office/drawing/2014/main" id="{3EA77BF5-C511-A444-6CEA-70F9DAF1FBA7}"/>
                    </a:ext>
                  </a:extLst>
                </p:cNvPr>
                <p:cNvPicPr/>
                <p:nvPr/>
              </p:nvPicPr>
              <p:blipFill>
                <a:blip r:embed="rId8"/>
                <a:stretch>
                  <a:fillRect/>
                </a:stretch>
              </p:blipFill>
              <p:spPr>
                <a:xfrm>
                  <a:off x="658454" y="1824000"/>
                  <a:ext cx="870702" cy="534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4" name="Ink 207">
                  <a:extLst>
                    <a:ext uri="{FF2B5EF4-FFF2-40B4-BE49-F238E27FC236}">
                      <a16:creationId xmlns:a16="http://schemas.microsoft.com/office/drawing/2014/main" id="{B0601D44-041B-5662-652E-820AF3ADEF09}"/>
                    </a:ext>
                  </a:extLst>
                </p14:cNvPr>
                <p14:cNvContentPartPr/>
                <p14:nvPr/>
              </p14:nvContentPartPr>
              <p14:xfrm>
                <a:off x="357967" y="2329144"/>
                <a:ext cx="365253" cy="72835"/>
              </p14:xfrm>
            </p:contentPart>
          </mc:Choice>
          <mc:Fallback xmlns="">
            <p:pic>
              <p:nvPicPr>
                <p:cNvPr id="334" name="Ink 207">
                  <a:extLst>
                    <a:ext uri="{FF2B5EF4-FFF2-40B4-BE49-F238E27FC236}">
                      <a16:creationId xmlns:a16="http://schemas.microsoft.com/office/drawing/2014/main" id="{B0601D44-041B-5662-652E-820AF3ADEF09}"/>
                    </a:ext>
                  </a:extLst>
                </p:cNvPr>
                <p:cNvPicPr/>
                <p:nvPr/>
              </p:nvPicPr>
              <p:blipFill>
                <a:blip r:embed="rId10"/>
                <a:stretch>
                  <a:fillRect/>
                </a:stretch>
              </p:blipFill>
              <p:spPr>
                <a:xfrm>
                  <a:off x="342967" y="2316138"/>
                  <a:ext cx="394503" cy="98197"/>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5" name="Ink 208">
                  <a:extLst>
                    <a:ext uri="{FF2B5EF4-FFF2-40B4-BE49-F238E27FC236}">
                      <a16:creationId xmlns:a16="http://schemas.microsoft.com/office/drawing/2014/main" id="{D82CF7E5-5A62-464F-4942-7BF847EAAE0C}"/>
                    </a:ext>
                  </a:extLst>
                </p14:cNvPr>
                <p14:cNvContentPartPr/>
                <p14:nvPr/>
              </p14:nvContentPartPr>
              <p14:xfrm>
                <a:off x="2311277" y="2324785"/>
                <a:ext cx="305951" cy="39542"/>
              </p14:xfrm>
            </p:contentPart>
          </mc:Choice>
          <mc:Fallback xmlns="">
            <p:pic>
              <p:nvPicPr>
                <p:cNvPr id="57" name="Ink 208">
                  <a:extLst>
                    <a:ext uri="{FF2B5EF4-FFF2-40B4-BE49-F238E27FC236}">
                      <a16:creationId xmlns:a16="http://schemas.microsoft.com/office/drawing/2014/main" id="{43B2D787-C01C-50E7-5DCF-004AC2C61D07}"/>
                    </a:ext>
                  </a:extLst>
                </p:cNvPr>
                <p:cNvPicPr/>
                <p:nvPr/>
              </p:nvPicPr>
              <p:blipFill>
                <a:blip r:embed="rId20"/>
                <a:stretch>
                  <a:fillRect/>
                </a:stretch>
              </p:blipFill>
              <p:spPr>
                <a:xfrm>
                  <a:off x="2304883" y="2318910"/>
                  <a:ext cx="318494" cy="51066"/>
                </a:xfrm>
                <a:prstGeom prst="rect">
                  <a:avLst/>
                </a:prstGeom>
              </p:spPr>
            </p:pic>
          </mc:Fallback>
        </mc:AlternateContent>
      </p:grpSp>
      <p:sp>
        <p:nvSpPr>
          <p:cNvPr id="336" name="任意多边形: 形状 335">
            <a:extLst>
              <a:ext uri="{FF2B5EF4-FFF2-40B4-BE49-F238E27FC236}">
                <a16:creationId xmlns:a16="http://schemas.microsoft.com/office/drawing/2014/main" id="{7305FA8A-CF22-2F34-5CC4-29CAE71FFE53}"/>
              </a:ext>
            </a:extLst>
          </p:cNvPr>
          <p:cNvSpPr/>
          <p:nvPr/>
        </p:nvSpPr>
        <p:spPr>
          <a:xfrm>
            <a:off x="9021960" y="4276764"/>
            <a:ext cx="1112485" cy="540184"/>
          </a:xfrm>
          <a:custGeom>
            <a:avLst/>
            <a:gdLst>
              <a:gd name="connsiteX0" fmla="*/ 0 w 1112485"/>
              <a:gd name="connsiteY0" fmla="*/ 654423 h 694490"/>
              <a:gd name="connsiteX1" fmla="*/ 134470 w 1112485"/>
              <a:gd name="connsiteY1" fmla="*/ 600635 h 694490"/>
              <a:gd name="connsiteX2" fmla="*/ 251012 w 1112485"/>
              <a:gd name="connsiteY2" fmla="*/ 690282 h 694490"/>
              <a:gd name="connsiteX3" fmla="*/ 313765 w 1112485"/>
              <a:gd name="connsiteY3" fmla="*/ 439270 h 694490"/>
              <a:gd name="connsiteX4" fmla="*/ 618565 w 1112485"/>
              <a:gd name="connsiteY4" fmla="*/ 268941 h 694490"/>
              <a:gd name="connsiteX5" fmla="*/ 762000 w 1112485"/>
              <a:gd name="connsiteY5" fmla="*/ 98611 h 694490"/>
              <a:gd name="connsiteX6" fmla="*/ 1057835 w 1112485"/>
              <a:gd name="connsiteY6" fmla="*/ 17929 h 694490"/>
              <a:gd name="connsiteX7" fmla="*/ 1111623 w 1112485"/>
              <a:gd name="connsiteY7" fmla="*/ 0 h 69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485" h="694490">
                <a:moveTo>
                  <a:pt x="0" y="654423"/>
                </a:moveTo>
                <a:cubicBezTo>
                  <a:pt x="46317" y="624541"/>
                  <a:pt x="92635" y="594659"/>
                  <a:pt x="134470" y="600635"/>
                </a:cubicBezTo>
                <a:cubicBezTo>
                  <a:pt x="176305" y="606611"/>
                  <a:pt x="221130" y="717176"/>
                  <a:pt x="251012" y="690282"/>
                </a:cubicBezTo>
                <a:cubicBezTo>
                  <a:pt x="280895" y="663388"/>
                  <a:pt x="252506" y="509494"/>
                  <a:pt x="313765" y="439270"/>
                </a:cubicBezTo>
                <a:cubicBezTo>
                  <a:pt x="375024" y="369046"/>
                  <a:pt x="543859" y="325717"/>
                  <a:pt x="618565" y="268941"/>
                </a:cubicBezTo>
                <a:cubicBezTo>
                  <a:pt x="693271" y="212164"/>
                  <a:pt x="688788" y="140446"/>
                  <a:pt x="762000" y="98611"/>
                </a:cubicBezTo>
                <a:cubicBezTo>
                  <a:pt x="835212" y="56776"/>
                  <a:pt x="999565" y="34364"/>
                  <a:pt x="1057835" y="17929"/>
                </a:cubicBezTo>
                <a:cubicBezTo>
                  <a:pt x="1116106" y="1494"/>
                  <a:pt x="1113864" y="747"/>
                  <a:pt x="1111623" y="0"/>
                </a:cubicBezTo>
              </a:path>
            </a:pathLst>
          </a:custGeom>
          <a:noFill/>
          <a:ln w="57150">
            <a:solidFill>
              <a:srgbClr val="42E4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7" name="组合 336">
            <a:extLst>
              <a:ext uri="{FF2B5EF4-FFF2-40B4-BE49-F238E27FC236}">
                <a16:creationId xmlns:a16="http://schemas.microsoft.com/office/drawing/2014/main" id="{9F702655-0D5A-A67E-DA06-6ECB451F92B6}"/>
              </a:ext>
            </a:extLst>
          </p:cNvPr>
          <p:cNvGrpSpPr/>
          <p:nvPr/>
        </p:nvGrpSpPr>
        <p:grpSpPr>
          <a:xfrm>
            <a:off x="9320883" y="5492179"/>
            <a:ext cx="252000" cy="252000"/>
            <a:chOff x="7897906" y="1882588"/>
            <a:chExt cx="1964031" cy="4513456"/>
          </a:xfrm>
        </p:grpSpPr>
        <p:sp>
          <p:nvSpPr>
            <p:cNvPr id="338" name="矩形 337">
              <a:extLst>
                <a:ext uri="{FF2B5EF4-FFF2-40B4-BE49-F238E27FC236}">
                  <a16:creationId xmlns:a16="http://schemas.microsoft.com/office/drawing/2014/main" id="{D0969C08-F765-4880-341D-CEAABDF23F8B}"/>
                </a:ext>
              </a:extLst>
            </p:cNvPr>
            <p:cNvSpPr/>
            <p:nvPr/>
          </p:nvSpPr>
          <p:spPr>
            <a:xfrm>
              <a:off x="7897906" y="1882588"/>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矩形 338">
              <a:extLst>
                <a:ext uri="{FF2B5EF4-FFF2-40B4-BE49-F238E27FC236}">
                  <a16:creationId xmlns:a16="http://schemas.microsoft.com/office/drawing/2014/main" id="{BC778CF8-E6C7-4864-0422-4935A4F45CB3}"/>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0" name="矩形 339">
              <a:extLst>
                <a:ext uri="{FF2B5EF4-FFF2-40B4-BE49-F238E27FC236}">
                  <a16:creationId xmlns:a16="http://schemas.microsoft.com/office/drawing/2014/main" id="{E0EC179F-4EFE-65D5-BE48-38683A063A5D}"/>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1" name="矩形 340">
              <a:extLst>
                <a:ext uri="{FF2B5EF4-FFF2-40B4-BE49-F238E27FC236}">
                  <a16:creationId xmlns:a16="http://schemas.microsoft.com/office/drawing/2014/main" id="{1D15136E-9A70-C8C0-35F3-7E4A49B534E1}"/>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2" name="组合 341">
            <a:extLst>
              <a:ext uri="{FF2B5EF4-FFF2-40B4-BE49-F238E27FC236}">
                <a16:creationId xmlns:a16="http://schemas.microsoft.com/office/drawing/2014/main" id="{D8C98AF2-E7D4-749D-96F3-34C6B7003997}"/>
              </a:ext>
            </a:extLst>
          </p:cNvPr>
          <p:cNvGrpSpPr/>
          <p:nvPr/>
        </p:nvGrpSpPr>
        <p:grpSpPr>
          <a:xfrm>
            <a:off x="10850117" y="5416606"/>
            <a:ext cx="252000" cy="252000"/>
            <a:chOff x="7897906" y="1882588"/>
            <a:chExt cx="1964031" cy="4513456"/>
          </a:xfrm>
        </p:grpSpPr>
        <p:sp>
          <p:nvSpPr>
            <p:cNvPr id="343" name="矩形 342">
              <a:extLst>
                <a:ext uri="{FF2B5EF4-FFF2-40B4-BE49-F238E27FC236}">
                  <a16:creationId xmlns:a16="http://schemas.microsoft.com/office/drawing/2014/main" id="{66B76A42-570E-9C84-F85D-A006BF5BFB8B}"/>
                </a:ext>
              </a:extLst>
            </p:cNvPr>
            <p:cNvSpPr/>
            <p:nvPr/>
          </p:nvSpPr>
          <p:spPr>
            <a:xfrm>
              <a:off x="7897906" y="1882588"/>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4" name="矩形 343">
              <a:extLst>
                <a:ext uri="{FF2B5EF4-FFF2-40B4-BE49-F238E27FC236}">
                  <a16:creationId xmlns:a16="http://schemas.microsoft.com/office/drawing/2014/main" id="{5F00FC52-75A5-9730-FD79-57C5D33F7F88}"/>
                </a:ext>
              </a:extLst>
            </p:cNvPr>
            <p:cNvSpPr/>
            <p:nvPr/>
          </p:nvSpPr>
          <p:spPr>
            <a:xfrm>
              <a:off x="7897906" y="3009763"/>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矩形 344">
              <a:extLst>
                <a:ext uri="{FF2B5EF4-FFF2-40B4-BE49-F238E27FC236}">
                  <a16:creationId xmlns:a16="http://schemas.microsoft.com/office/drawing/2014/main" id="{3F442EC1-5961-2153-1433-66AEC8CE049A}"/>
                </a:ext>
              </a:extLst>
            </p:cNvPr>
            <p:cNvSpPr/>
            <p:nvPr/>
          </p:nvSpPr>
          <p:spPr>
            <a:xfrm>
              <a:off x="7898667" y="4139316"/>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矩形 345">
              <a:extLst>
                <a:ext uri="{FF2B5EF4-FFF2-40B4-BE49-F238E27FC236}">
                  <a16:creationId xmlns:a16="http://schemas.microsoft.com/office/drawing/2014/main" id="{12B2F634-18C3-D250-D023-321BB6724C3A}"/>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7" name="任意多边形: 形状 346">
            <a:extLst>
              <a:ext uri="{FF2B5EF4-FFF2-40B4-BE49-F238E27FC236}">
                <a16:creationId xmlns:a16="http://schemas.microsoft.com/office/drawing/2014/main" id="{72FA31C9-1AB1-AC9A-657E-9E7315723E73}"/>
              </a:ext>
            </a:extLst>
          </p:cNvPr>
          <p:cNvSpPr/>
          <p:nvPr/>
        </p:nvSpPr>
        <p:spPr>
          <a:xfrm flipH="1">
            <a:off x="10286040" y="4320242"/>
            <a:ext cx="45719" cy="1401297"/>
          </a:xfrm>
          <a:custGeom>
            <a:avLst/>
            <a:gdLst>
              <a:gd name="connsiteX0" fmla="*/ 75129 w 100067"/>
              <a:gd name="connsiteY0" fmla="*/ 0 h 1064029"/>
              <a:gd name="connsiteX1" fmla="*/ 16940 w 100067"/>
              <a:gd name="connsiteY1" fmla="*/ 266007 h 1064029"/>
              <a:gd name="connsiteX2" fmla="*/ 66817 w 100067"/>
              <a:gd name="connsiteY2" fmla="*/ 590204 h 1064029"/>
              <a:gd name="connsiteX3" fmla="*/ 315 w 100067"/>
              <a:gd name="connsiteY3" fmla="*/ 714895 h 1064029"/>
              <a:gd name="connsiteX4" fmla="*/ 100067 w 100067"/>
              <a:gd name="connsiteY4" fmla="*/ 1064029 h 10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67" h="1064029">
                <a:moveTo>
                  <a:pt x="75129" y="0"/>
                </a:moveTo>
                <a:cubicBezTo>
                  <a:pt x="46727" y="83820"/>
                  <a:pt x="18325" y="167640"/>
                  <a:pt x="16940" y="266007"/>
                </a:cubicBezTo>
                <a:cubicBezTo>
                  <a:pt x="15555" y="364374"/>
                  <a:pt x="69588" y="515389"/>
                  <a:pt x="66817" y="590204"/>
                </a:cubicBezTo>
                <a:cubicBezTo>
                  <a:pt x="64046" y="665019"/>
                  <a:pt x="-5227" y="635924"/>
                  <a:pt x="315" y="714895"/>
                </a:cubicBezTo>
                <a:cubicBezTo>
                  <a:pt x="5857" y="793866"/>
                  <a:pt x="52962" y="928947"/>
                  <a:pt x="100067" y="106402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348" name="Cube 132">
            <a:extLst>
              <a:ext uri="{FF2B5EF4-FFF2-40B4-BE49-F238E27FC236}">
                <a16:creationId xmlns:a16="http://schemas.microsoft.com/office/drawing/2014/main" id="{6FDDF15A-6114-A7D3-EA38-8CD4471741D0}"/>
              </a:ext>
            </a:extLst>
          </p:cNvPr>
          <p:cNvSpPr/>
          <p:nvPr/>
        </p:nvSpPr>
        <p:spPr>
          <a:xfrm>
            <a:off x="8617422" y="4724170"/>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B</a:t>
            </a:r>
          </a:p>
        </p:txBody>
      </p:sp>
      <p:sp>
        <p:nvSpPr>
          <p:cNvPr id="349" name="Cube 132">
            <a:extLst>
              <a:ext uri="{FF2B5EF4-FFF2-40B4-BE49-F238E27FC236}">
                <a16:creationId xmlns:a16="http://schemas.microsoft.com/office/drawing/2014/main" id="{2C5CA794-9914-2655-E5AB-7E7DE5E76A05}"/>
              </a:ext>
            </a:extLst>
          </p:cNvPr>
          <p:cNvSpPr/>
          <p:nvPr/>
        </p:nvSpPr>
        <p:spPr>
          <a:xfrm>
            <a:off x="10021585" y="5424591"/>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350" name="Cube 132">
            <a:extLst>
              <a:ext uri="{FF2B5EF4-FFF2-40B4-BE49-F238E27FC236}">
                <a16:creationId xmlns:a16="http://schemas.microsoft.com/office/drawing/2014/main" id="{AF99B1F7-59C0-AC27-E478-A415C22BB975}"/>
              </a:ext>
            </a:extLst>
          </p:cNvPr>
          <p:cNvSpPr/>
          <p:nvPr/>
        </p:nvSpPr>
        <p:spPr>
          <a:xfrm>
            <a:off x="11170916" y="4639415"/>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sp>
        <p:nvSpPr>
          <p:cNvPr id="351" name="Cube 132">
            <a:extLst>
              <a:ext uri="{FF2B5EF4-FFF2-40B4-BE49-F238E27FC236}">
                <a16:creationId xmlns:a16="http://schemas.microsoft.com/office/drawing/2014/main" id="{C98D53D1-23BB-6912-6919-E80372DCAEC5}"/>
              </a:ext>
            </a:extLst>
          </p:cNvPr>
          <p:cNvSpPr/>
          <p:nvPr/>
        </p:nvSpPr>
        <p:spPr>
          <a:xfrm>
            <a:off x="10159163" y="4088636"/>
            <a:ext cx="468000" cy="468000"/>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grpSp>
        <p:nvGrpSpPr>
          <p:cNvPr id="352" name="组合 351">
            <a:extLst>
              <a:ext uri="{FF2B5EF4-FFF2-40B4-BE49-F238E27FC236}">
                <a16:creationId xmlns:a16="http://schemas.microsoft.com/office/drawing/2014/main" id="{E3F40CBA-872A-0BDD-CC70-B67CB5EF4740}"/>
              </a:ext>
            </a:extLst>
          </p:cNvPr>
          <p:cNvGrpSpPr/>
          <p:nvPr/>
        </p:nvGrpSpPr>
        <p:grpSpPr>
          <a:xfrm>
            <a:off x="9250380" y="4176859"/>
            <a:ext cx="252000" cy="252000"/>
            <a:chOff x="7897906" y="1882588"/>
            <a:chExt cx="1964031" cy="4513456"/>
          </a:xfrm>
        </p:grpSpPr>
        <p:sp>
          <p:nvSpPr>
            <p:cNvPr id="353" name="矩形 352">
              <a:extLst>
                <a:ext uri="{FF2B5EF4-FFF2-40B4-BE49-F238E27FC236}">
                  <a16:creationId xmlns:a16="http://schemas.microsoft.com/office/drawing/2014/main" id="{5A49C2C2-27B4-C2E2-C257-FBBAE17F3001}"/>
                </a:ext>
              </a:extLst>
            </p:cNvPr>
            <p:cNvSpPr/>
            <p:nvPr/>
          </p:nvSpPr>
          <p:spPr>
            <a:xfrm>
              <a:off x="7897906" y="1882588"/>
              <a:ext cx="1963270" cy="1129553"/>
            </a:xfrm>
            <a:prstGeom prst="rect">
              <a:avLst/>
            </a:prstGeom>
            <a:solidFill>
              <a:srgbClr val="42E4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矩形 353">
              <a:extLst>
                <a:ext uri="{FF2B5EF4-FFF2-40B4-BE49-F238E27FC236}">
                  <a16:creationId xmlns:a16="http://schemas.microsoft.com/office/drawing/2014/main" id="{F94D5532-9BE7-5128-0530-D914BAED8FC6}"/>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矩形 354">
              <a:extLst>
                <a:ext uri="{FF2B5EF4-FFF2-40B4-BE49-F238E27FC236}">
                  <a16:creationId xmlns:a16="http://schemas.microsoft.com/office/drawing/2014/main" id="{6130A330-E1AC-CDC2-077C-F0EDE545ADB6}"/>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矩形 355">
              <a:extLst>
                <a:ext uri="{FF2B5EF4-FFF2-40B4-BE49-F238E27FC236}">
                  <a16:creationId xmlns:a16="http://schemas.microsoft.com/office/drawing/2014/main" id="{B364A684-3536-A6AF-2042-8CE3EA8D61A8}"/>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7" name="组合 356">
            <a:extLst>
              <a:ext uri="{FF2B5EF4-FFF2-40B4-BE49-F238E27FC236}">
                <a16:creationId xmlns:a16="http://schemas.microsoft.com/office/drawing/2014/main" id="{D621B5DC-D2F0-E51A-FF48-926E73C5105B}"/>
              </a:ext>
            </a:extLst>
          </p:cNvPr>
          <p:cNvGrpSpPr/>
          <p:nvPr/>
        </p:nvGrpSpPr>
        <p:grpSpPr>
          <a:xfrm>
            <a:off x="9958243" y="4881152"/>
            <a:ext cx="252000" cy="252000"/>
            <a:chOff x="7897906" y="1882588"/>
            <a:chExt cx="1964031" cy="4513456"/>
          </a:xfrm>
        </p:grpSpPr>
        <p:sp>
          <p:nvSpPr>
            <p:cNvPr id="358" name="矩形 357">
              <a:extLst>
                <a:ext uri="{FF2B5EF4-FFF2-40B4-BE49-F238E27FC236}">
                  <a16:creationId xmlns:a16="http://schemas.microsoft.com/office/drawing/2014/main" id="{45C2E389-8B07-65A9-A7B1-E71025DE4A32}"/>
                </a:ext>
              </a:extLst>
            </p:cNvPr>
            <p:cNvSpPr/>
            <p:nvPr/>
          </p:nvSpPr>
          <p:spPr>
            <a:xfrm>
              <a:off x="7897906" y="1882588"/>
              <a:ext cx="1963270" cy="1129553"/>
            </a:xfrm>
            <a:prstGeom prst="rect">
              <a:avLst/>
            </a:prstGeom>
            <a:solidFill>
              <a:srgbClr val="FED2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9" name="矩形 358">
              <a:extLst>
                <a:ext uri="{FF2B5EF4-FFF2-40B4-BE49-F238E27FC236}">
                  <a16:creationId xmlns:a16="http://schemas.microsoft.com/office/drawing/2014/main" id="{11B4C2EE-A5D0-CD05-5886-9E245818599C}"/>
                </a:ext>
              </a:extLst>
            </p:cNvPr>
            <p:cNvSpPr/>
            <p:nvPr/>
          </p:nvSpPr>
          <p:spPr>
            <a:xfrm>
              <a:off x="7897906" y="3009763"/>
              <a:ext cx="1963270" cy="1129553"/>
            </a:xfrm>
            <a:prstGeom prst="rect">
              <a:avLst/>
            </a:prstGeom>
            <a:solidFill>
              <a:srgbClr val="FED2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0" name="矩形 359">
              <a:extLst>
                <a:ext uri="{FF2B5EF4-FFF2-40B4-BE49-F238E27FC236}">
                  <a16:creationId xmlns:a16="http://schemas.microsoft.com/office/drawing/2014/main" id="{DCF3E55A-3D60-D5DB-2AF4-7B7CF45EF37F}"/>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矩形 360">
              <a:extLst>
                <a:ext uri="{FF2B5EF4-FFF2-40B4-BE49-F238E27FC236}">
                  <a16:creationId xmlns:a16="http://schemas.microsoft.com/office/drawing/2014/main" id="{0A77820B-6E12-6DE2-E0C6-0949A61DB4DB}"/>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2" name="Arrow: Right 210">
            <a:extLst>
              <a:ext uri="{FF2B5EF4-FFF2-40B4-BE49-F238E27FC236}">
                <a16:creationId xmlns:a16="http://schemas.microsoft.com/office/drawing/2014/main" id="{81C5CC29-96D0-3E82-61AB-BD90884E9A13}"/>
              </a:ext>
            </a:extLst>
          </p:cNvPr>
          <p:cNvSpPr/>
          <p:nvPr/>
        </p:nvSpPr>
        <p:spPr>
          <a:xfrm>
            <a:off x="3628012" y="4689859"/>
            <a:ext cx="608839" cy="331031"/>
          </a:xfrm>
          <a:prstGeom prst="rightArrow">
            <a:avLst/>
          </a:prstGeom>
          <a:solidFill>
            <a:srgbClr val="DAE3F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363" name="标题 1">
            <a:extLst>
              <a:ext uri="{FF2B5EF4-FFF2-40B4-BE49-F238E27FC236}">
                <a16:creationId xmlns:a16="http://schemas.microsoft.com/office/drawing/2014/main" id="{A0090572-4242-54A3-AA88-A32F49797C52}"/>
              </a:ext>
            </a:extLst>
          </p:cNvPr>
          <p:cNvSpPr txBox="1">
            <a:spLocks/>
          </p:cNvSpPr>
          <p:nvPr/>
        </p:nvSpPr>
        <p:spPr>
          <a:xfrm>
            <a:off x="1045952" y="1289897"/>
            <a:ext cx="10795907" cy="4833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altLang="zh-CN" sz="2400" dirty="0">
                <a:latin typeface="Calibri"/>
                <a:ea typeface="宋体"/>
                <a:cs typeface="Calibri"/>
              </a:rPr>
              <a:t>First episode</a:t>
            </a:r>
            <a:br>
              <a:rPr lang="en-US" altLang="zh-CN" sz="3200" dirty="0">
                <a:latin typeface="Calibri"/>
                <a:ea typeface="宋体"/>
                <a:cs typeface="Calibri"/>
              </a:rPr>
            </a:br>
            <a:endParaRPr lang="zh-CN" sz="3200" dirty="0">
              <a:latin typeface="Calibri"/>
              <a:ea typeface="宋体"/>
              <a:cs typeface="Calibri"/>
            </a:endParaRPr>
          </a:p>
        </p:txBody>
      </p:sp>
      <p:sp>
        <p:nvSpPr>
          <p:cNvPr id="364" name="标题 1">
            <a:extLst>
              <a:ext uri="{FF2B5EF4-FFF2-40B4-BE49-F238E27FC236}">
                <a16:creationId xmlns:a16="http://schemas.microsoft.com/office/drawing/2014/main" id="{B1215AAB-2E9C-BF10-FF55-599EB98525BC}"/>
              </a:ext>
            </a:extLst>
          </p:cNvPr>
          <p:cNvSpPr txBox="1">
            <a:spLocks/>
          </p:cNvSpPr>
          <p:nvPr/>
        </p:nvSpPr>
        <p:spPr>
          <a:xfrm>
            <a:off x="1045951" y="3728257"/>
            <a:ext cx="10795907" cy="4833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altLang="zh-CN" sz="2400" dirty="0">
                <a:latin typeface="Calibri"/>
                <a:ea typeface="宋体"/>
                <a:cs typeface="Calibri"/>
              </a:rPr>
              <a:t>Second episode</a:t>
            </a:r>
            <a:br>
              <a:rPr lang="en-US" altLang="zh-CN" sz="3200" dirty="0">
                <a:latin typeface="Calibri"/>
                <a:ea typeface="宋体"/>
                <a:cs typeface="Calibri"/>
              </a:rPr>
            </a:br>
            <a:endParaRPr lang="zh-CN" sz="3200" dirty="0">
              <a:latin typeface="Calibri"/>
              <a:ea typeface="宋体"/>
              <a:cs typeface="Calibri"/>
            </a:endParaRPr>
          </a:p>
        </p:txBody>
      </p:sp>
      <p:sp>
        <p:nvSpPr>
          <p:cNvPr id="366" name="任意多边形: 形状 365">
            <a:extLst>
              <a:ext uri="{FF2B5EF4-FFF2-40B4-BE49-F238E27FC236}">
                <a16:creationId xmlns:a16="http://schemas.microsoft.com/office/drawing/2014/main" id="{A2C5D995-5D55-1ECC-8103-0AFF16A05D78}"/>
              </a:ext>
            </a:extLst>
          </p:cNvPr>
          <p:cNvSpPr/>
          <p:nvPr/>
        </p:nvSpPr>
        <p:spPr>
          <a:xfrm>
            <a:off x="6025114" y="4428678"/>
            <a:ext cx="90590" cy="800100"/>
          </a:xfrm>
          <a:custGeom>
            <a:avLst/>
            <a:gdLst>
              <a:gd name="connsiteX0" fmla="*/ 57933 w 90590"/>
              <a:gd name="connsiteY0" fmla="*/ 0 h 800100"/>
              <a:gd name="connsiteX1" fmla="*/ 783 w 90590"/>
              <a:gd name="connsiteY1" fmla="*/ 400050 h 800100"/>
              <a:gd name="connsiteX2" fmla="*/ 25276 w 90590"/>
              <a:gd name="connsiteY2" fmla="*/ 457200 h 800100"/>
              <a:gd name="connsiteX3" fmla="*/ 33440 w 90590"/>
              <a:gd name="connsiteY3" fmla="*/ 702129 h 800100"/>
              <a:gd name="connsiteX4" fmla="*/ 90590 w 90590"/>
              <a:gd name="connsiteY4" fmla="*/ 80010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90" h="800100">
                <a:moveTo>
                  <a:pt x="57933" y="0"/>
                </a:moveTo>
                <a:cubicBezTo>
                  <a:pt x="32079" y="161925"/>
                  <a:pt x="6226" y="323850"/>
                  <a:pt x="783" y="400050"/>
                </a:cubicBezTo>
                <a:cubicBezTo>
                  <a:pt x="-4660" y="476250"/>
                  <a:pt x="19833" y="406854"/>
                  <a:pt x="25276" y="457200"/>
                </a:cubicBezTo>
                <a:cubicBezTo>
                  <a:pt x="30719" y="507546"/>
                  <a:pt x="22554" y="644979"/>
                  <a:pt x="33440" y="702129"/>
                </a:cubicBezTo>
                <a:cubicBezTo>
                  <a:pt x="44326" y="759279"/>
                  <a:pt x="67458" y="779689"/>
                  <a:pt x="90590" y="800100"/>
                </a:cubicBezTo>
              </a:path>
            </a:pathLst>
          </a:custGeom>
          <a:noFill/>
          <a:ln w="38100">
            <a:solidFill>
              <a:srgbClr val="FED2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文本框 367">
            <a:extLst>
              <a:ext uri="{FF2B5EF4-FFF2-40B4-BE49-F238E27FC236}">
                <a16:creationId xmlns:a16="http://schemas.microsoft.com/office/drawing/2014/main" id="{B797DF08-B2EA-7921-5758-EA13469D3BD1}"/>
              </a:ext>
            </a:extLst>
          </p:cNvPr>
          <p:cNvSpPr txBox="1"/>
          <p:nvPr/>
        </p:nvSpPr>
        <p:spPr>
          <a:xfrm>
            <a:off x="1343288" y="6143516"/>
            <a:ext cx="10728017" cy="523220"/>
          </a:xfrm>
          <a:prstGeom prst="rect">
            <a:avLst/>
          </a:prstGeom>
          <a:noFill/>
        </p:spPr>
        <p:txBody>
          <a:bodyPr wrap="square">
            <a:spAutoFit/>
          </a:bodyPr>
          <a:lstStyle/>
          <a:p>
            <a:r>
              <a:rPr lang="en-US" altLang="zh-CN" sz="2800" dirty="0"/>
              <a:t>Advantage: </a:t>
            </a:r>
            <a:r>
              <a:rPr lang="zh-CN" altLang="en-US" sz="2800" dirty="0"/>
              <a:t>mitigate premature convergence to local optima</a:t>
            </a:r>
          </a:p>
        </p:txBody>
      </p:sp>
    </p:spTree>
    <p:extLst>
      <p:ext uri="{BB962C8B-B14F-4D97-AF65-F5344CB8AC3E}">
        <p14:creationId xmlns:p14="http://schemas.microsoft.com/office/powerpoint/2010/main" val="3172117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E0B1B-CFE0-48FF-34CC-8680F82FE4D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C30B1C7-F3A0-B406-D708-E691DF1B3747}"/>
              </a:ext>
            </a:extLst>
          </p:cNvPr>
          <p:cNvSpPr>
            <a:spLocks noGrp="1"/>
          </p:cNvSpPr>
          <p:nvPr>
            <p:ph type="title"/>
          </p:nvPr>
        </p:nvSpPr>
        <p:spPr/>
        <p:txBody>
          <a:bodyPr vert="horz" lIns="91440" tIns="45720" rIns="91440" bIns="45720" rtlCol="0" anchor="ctr">
            <a:noAutofit/>
          </a:bodyPr>
          <a:lstStyle/>
          <a:p>
            <a:r>
              <a:rPr lang="en-US" altLang="zh-CN" sz="3200" dirty="0">
                <a:latin typeface="Calibri"/>
                <a:ea typeface="宋体"/>
                <a:cs typeface="Calibri"/>
              </a:rPr>
              <a:t>Design 2: Action Masking</a:t>
            </a:r>
            <a:endParaRPr lang="zh-CN" sz="3200" dirty="0">
              <a:latin typeface="Calibri"/>
              <a:ea typeface="宋体"/>
              <a:cs typeface="Calibri"/>
            </a:endParaRPr>
          </a:p>
        </p:txBody>
      </p:sp>
      <p:sp>
        <p:nvSpPr>
          <p:cNvPr id="140" name="Arrow: Right 210">
            <a:extLst>
              <a:ext uri="{FF2B5EF4-FFF2-40B4-BE49-F238E27FC236}">
                <a16:creationId xmlns:a16="http://schemas.microsoft.com/office/drawing/2014/main" id="{C16366B0-6C49-FC1A-7715-86ACA31C7C53}"/>
              </a:ext>
            </a:extLst>
          </p:cNvPr>
          <p:cNvSpPr/>
          <p:nvPr/>
        </p:nvSpPr>
        <p:spPr>
          <a:xfrm>
            <a:off x="4681995" y="2550128"/>
            <a:ext cx="608839" cy="331031"/>
          </a:xfrm>
          <a:prstGeom prst="rightArrow">
            <a:avLst/>
          </a:prstGeom>
          <a:solidFill>
            <a:srgbClr val="DAE3F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41" name="Arrow: Right 210">
            <a:extLst>
              <a:ext uri="{FF2B5EF4-FFF2-40B4-BE49-F238E27FC236}">
                <a16:creationId xmlns:a16="http://schemas.microsoft.com/office/drawing/2014/main" id="{C2C6BD05-4624-35E9-55D2-2FDF74F0E4CA}"/>
              </a:ext>
            </a:extLst>
          </p:cNvPr>
          <p:cNvSpPr/>
          <p:nvPr/>
        </p:nvSpPr>
        <p:spPr>
          <a:xfrm>
            <a:off x="6948864" y="2481296"/>
            <a:ext cx="608839" cy="331031"/>
          </a:xfrm>
          <a:prstGeom prst="rightArrow">
            <a:avLst/>
          </a:prstGeom>
          <a:solidFill>
            <a:srgbClr val="DAE3F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42" name="文本框 141">
            <a:extLst>
              <a:ext uri="{FF2B5EF4-FFF2-40B4-BE49-F238E27FC236}">
                <a16:creationId xmlns:a16="http://schemas.microsoft.com/office/drawing/2014/main" id="{1D1A1964-5DC6-DC3E-55AB-3401E17DB5BD}"/>
              </a:ext>
            </a:extLst>
          </p:cNvPr>
          <p:cNvSpPr txBox="1"/>
          <p:nvPr/>
        </p:nvSpPr>
        <p:spPr>
          <a:xfrm>
            <a:off x="5369377" y="3314252"/>
            <a:ext cx="1532610" cy="707886"/>
          </a:xfrm>
          <a:prstGeom prst="rect">
            <a:avLst/>
          </a:prstGeom>
          <a:noFill/>
        </p:spPr>
        <p:txBody>
          <a:bodyPr wrap="square">
            <a:spAutoFit/>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Wavelength agent</a:t>
            </a:r>
            <a:endParaRPr lang="zh-CN" altLang="en-US" sz="2000" dirty="0">
              <a:latin typeface="Calibri" panose="020F0502020204030204" pitchFamily="34" charset="0"/>
              <a:cs typeface="Calibri" panose="020F0502020204030204" pitchFamily="34" charset="0"/>
            </a:endParaRPr>
          </a:p>
        </p:txBody>
      </p:sp>
      <p:sp>
        <p:nvSpPr>
          <p:cNvPr id="143" name="椭圆 142">
            <a:extLst>
              <a:ext uri="{FF2B5EF4-FFF2-40B4-BE49-F238E27FC236}">
                <a16:creationId xmlns:a16="http://schemas.microsoft.com/office/drawing/2014/main" id="{7B7CE792-1E72-61B8-D01D-3905D8CC4AEF}"/>
              </a:ext>
            </a:extLst>
          </p:cNvPr>
          <p:cNvSpPr/>
          <p:nvPr/>
        </p:nvSpPr>
        <p:spPr>
          <a:xfrm flipH="1">
            <a:off x="5605221" y="1958621"/>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a:extLst>
              <a:ext uri="{FF2B5EF4-FFF2-40B4-BE49-F238E27FC236}">
                <a16:creationId xmlns:a16="http://schemas.microsoft.com/office/drawing/2014/main" id="{8789A676-89B0-5F4A-5EE8-8F9FB75F4E95}"/>
              </a:ext>
            </a:extLst>
          </p:cNvPr>
          <p:cNvSpPr/>
          <p:nvPr/>
        </p:nvSpPr>
        <p:spPr>
          <a:xfrm flipH="1">
            <a:off x="5605215" y="2300306"/>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a:extLst>
              <a:ext uri="{FF2B5EF4-FFF2-40B4-BE49-F238E27FC236}">
                <a16:creationId xmlns:a16="http://schemas.microsoft.com/office/drawing/2014/main" id="{079F510C-72C5-9045-359A-DC73610FE600}"/>
              </a:ext>
            </a:extLst>
          </p:cNvPr>
          <p:cNvSpPr/>
          <p:nvPr/>
        </p:nvSpPr>
        <p:spPr>
          <a:xfrm flipH="1">
            <a:off x="5611489" y="2652762"/>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85697656-ED31-477B-48AB-7F629F6890C3}"/>
              </a:ext>
            </a:extLst>
          </p:cNvPr>
          <p:cNvSpPr/>
          <p:nvPr/>
        </p:nvSpPr>
        <p:spPr>
          <a:xfrm flipH="1">
            <a:off x="5621721" y="3010835"/>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8249A4C7-C632-BEA7-2E17-E81DBECB1D07}"/>
              </a:ext>
            </a:extLst>
          </p:cNvPr>
          <p:cNvSpPr/>
          <p:nvPr/>
        </p:nvSpPr>
        <p:spPr>
          <a:xfrm flipH="1">
            <a:off x="6093042" y="1957975"/>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0C1D04FB-D827-875F-8C2B-2127708F1114}"/>
              </a:ext>
            </a:extLst>
          </p:cNvPr>
          <p:cNvSpPr/>
          <p:nvPr/>
        </p:nvSpPr>
        <p:spPr>
          <a:xfrm flipH="1">
            <a:off x="6085795" y="2331241"/>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6F5D9385-6A05-8A05-AD03-2007DFA7A474}"/>
              </a:ext>
            </a:extLst>
          </p:cNvPr>
          <p:cNvSpPr/>
          <p:nvPr/>
        </p:nvSpPr>
        <p:spPr>
          <a:xfrm flipH="1">
            <a:off x="6106908" y="2662241"/>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B8B1558C-2929-FA1E-9840-81290D7CF692}"/>
              </a:ext>
            </a:extLst>
          </p:cNvPr>
          <p:cNvSpPr/>
          <p:nvPr/>
        </p:nvSpPr>
        <p:spPr>
          <a:xfrm flipH="1">
            <a:off x="6101596" y="2999806"/>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DB5D9CF4-94A6-2697-D207-DDB0C3267B18}"/>
              </a:ext>
            </a:extLst>
          </p:cNvPr>
          <p:cNvSpPr/>
          <p:nvPr/>
        </p:nvSpPr>
        <p:spPr>
          <a:xfrm flipH="1">
            <a:off x="6562011" y="2164300"/>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AC199D0B-8FFF-49C0-A4C2-BDFD8FF5C5B6}"/>
              </a:ext>
            </a:extLst>
          </p:cNvPr>
          <p:cNvSpPr/>
          <p:nvPr/>
        </p:nvSpPr>
        <p:spPr>
          <a:xfrm flipH="1">
            <a:off x="6577701" y="2506669"/>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31E0471F-03B7-7356-C484-7DFD4D88B53B}"/>
              </a:ext>
            </a:extLst>
          </p:cNvPr>
          <p:cNvSpPr/>
          <p:nvPr/>
        </p:nvSpPr>
        <p:spPr>
          <a:xfrm flipH="1">
            <a:off x="6563835" y="2820473"/>
            <a:ext cx="99775" cy="125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4" name="直接连接符 153">
            <a:extLst>
              <a:ext uri="{FF2B5EF4-FFF2-40B4-BE49-F238E27FC236}">
                <a16:creationId xmlns:a16="http://schemas.microsoft.com/office/drawing/2014/main" id="{FAE8D04B-7475-5CD0-FFE6-5432A043B8EA}"/>
              </a:ext>
            </a:extLst>
          </p:cNvPr>
          <p:cNvCxnSpPr>
            <a:stCxn id="143" idx="6"/>
            <a:endCxn id="147" idx="2"/>
          </p:cNvCxnSpPr>
          <p:nvPr/>
        </p:nvCxnSpPr>
        <p:spPr>
          <a:xfrm flipV="1">
            <a:off x="5605221" y="2020858"/>
            <a:ext cx="587596" cy="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D471A397-B5D9-7F20-1C6B-9500DE464229}"/>
              </a:ext>
            </a:extLst>
          </p:cNvPr>
          <p:cNvCxnSpPr>
            <a:stCxn id="143" idx="6"/>
            <a:endCxn id="148" idx="2"/>
          </p:cNvCxnSpPr>
          <p:nvPr/>
        </p:nvCxnSpPr>
        <p:spPr>
          <a:xfrm>
            <a:off x="5605221" y="2021504"/>
            <a:ext cx="580349" cy="372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id="{79DD71B0-18BA-F4EA-BE68-05F58E52AFCB}"/>
              </a:ext>
            </a:extLst>
          </p:cNvPr>
          <p:cNvCxnSpPr>
            <a:stCxn id="143" idx="6"/>
            <a:endCxn id="149" idx="2"/>
          </p:cNvCxnSpPr>
          <p:nvPr/>
        </p:nvCxnSpPr>
        <p:spPr>
          <a:xfrm>
            <a:off x="5605221" y="2021504"/>
            <a:ext cx="601462" cy="703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直接连接符 156">
            <a:extLst>
              <a:ext uri="{FF2B5EF4-FFF2-40B4-BE49-F238E27FC236}">
                <a16:creationId xmlns:a16="http://schemas.microsoft.com/office/drawing/2014/main" id="{6F9342E0-E96F-724C-B670-06AFF4A79EEB}"/>
              </a:ext>
            </a:extLst>
          </p:cNvPr>
          <p:cNvCxnSpPr>
            <a:stCxn id="143" idx="6"/>
            <a:endCxn id="150" idx="2"/>
          </p:cNvCxnSpPr>
          <p:nvPr/>
        </p:nvCxnSpPr>
        <p:spPr>
          <a:xfrm>
            <a:off x="5605221" y="2021504"/>
            <a:ext cx="596150" cy="1041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直接连接符 157">
            <a:extLst>
              <a:ext uri="{FF2B5EF4-FFF2-40B4-BE49-F238E27FC236}">
                <a16:creationId xmlns:a16="http://schemas.microsoft.com/office/drawing/2014/main" id="{9322A0CD-F13C-80A1-0AA1-63CC1A4BEC87}"/>
              </a:ext>
            </a:extLst>
          </p:cNvPr>
          <p:cNvCxnSpPr>
            <a:stCxn id="144" idx="6"/>
            <a:endCxn id="147" idx="2"/>
          </p:cNvCxnSpPr>
          <p:nvPr/>
        </p:nvCxnSpPr>
        <p:spPr>
          <a:xfrm flipV="1">
            <a:off x="5605215" y="2020858"/>
            <a:ext cx="587602" cy="342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直接连接符 158">
            <a:extLst>
              <a:ext uri="{FF2B5EF4-FFF2-40B4-BE49-F238E27FC236}">
                <a16:creationId xmlns:a16="http://schemas.microsoft.com/office/drawing/2014/main" id="{2B57ECF8-8478-170A-6524-1872DBAF49B2}"/>
              </a:ext>
            </a:extLst>
          </p:cNvPr>
          <p:cNvCxnSpPr>
            <a:stCxn id="144" idx="6"/>
            <a:endCxn id="148" idx="2"/>
          </p:cNvCxnSpPr>
          <p:nvPr/>
        </p:nvCxnSpPr>
        <p:spPr>
          <a:xfrm>
            <a:off x="5605215" y="2363189"/>
            <a:ext cx="580355" cy="30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直接连接符 159">
            <a:extLst>
              <a:ext uri="{FF2B5EF4-FFF2-40B4-BE49-F238E27FC236}">
                <a16:creationId xmlns:a16="http://schemas.microsoft.com/office/drawing/2014/main" id="{B6FF55DE-A78F-61C7-E02D-4D825EE0CB2D}"/>
              </a:ext>
            </a:extLst>
          </p:cNvPr>
          <p:cNvCxnSpPr>
            <a:stCxn id="144" idx="6"/>
            <a:endCxn id="149" idx="2"/>
          </p:cNvCxnSpPr>
          <p:nvPr/>
        </p:nvCxnSpPr>
        <p:spPr>
          <a:xfrm>
            <a:off x="5605215" y="2363189"/>
            <a:ext cx="601468" cy="361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直接连接符 160">
            <a:extLst>
              <a:ext uri="{FF2B5EF4-FFF2-40B4-BE49-F238E27FC236}">
                <a16:creationId xmlns:a16="http://schemas.microsoft.com/office/drawing/2014/main" id="{3A9152F9-44A9-9622-CAF7-799CAE59F72B}"/>
              </a:ext>
            </a:extLst>
          </p:cNvPr>
          <p:cNvCxnSpPr>
            <a:stCxn id="144" idx="6"/>
            <a:endCxn id="150" idx="2"/>
          </p:cNvCxnSpPr>
          <p:nvPr/>
        </p:nvCxnSpPr>
        <p:spPr>
          <a:xfrm>
            <a:off x="5605215" y="2363189"/>
            <a:ext cx="596156" cy="69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直接连接符 161">
            <a:extLst>
              <a:ext uri="{FF2B5EF4-FFF2-40B4-BE49-F238E27FC236}">
                <a16:creationId xmlns:a16="http://schemas.microsoft.com/office/drawing/2014/main" id="{C4C84EF8-4861-469F-5740-FF6F227CADDB}"/>
              </a:ext>
            </a:extLst>
          </p:cNvPr>
          <p:cNvCxnSpPr>
            <a:stCxn id="145" idx="5"/>
            <a:endCxn id="147" idx="2"/>
          </p:cNvCxnSpPr>
          <p:nvPr/>
        </p:nvCxnSpPr>
        <p:spPr>
          <a:xfrm flipV="1">
            <a:off x="5626101" y="2020858"/>
            <a:ext cx="566716" cy="739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直接连接符 162">
            <a:extLst>
              <a:ext uri="{FF2B5EF4-FFF2-40B4-BE49-F238E27FC236}">
                <a16:creationId xmlns:a16="http://schemas.microsoft.com/office/drawing/2014/main" id="{B4496619-8824-0475-8B92-73F0C63E8F00}"/>
              </a:ext>
            </a:extLst>
          </p:cNvPr>
          <p:cNvCxnSpPr>
            <a:stCxn id="145" idx="6"/>
            <a:endCxn id="148" idx="2"/>
          </p:cNvCxnSpPr>
          <p:nvPr/>
        </p:nvCxnSpPr>
        <p:spPr>
          <a:xfrm flipV="1">
            <a:off x="5611489" y="2394124"/>
            <a:ext cx="574081" cy="321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直接连接符 163">
            <a:extLst>
              <a:ext uri="{FF2B5EF4-FFF2-40B4-BE49-F238E27FC236}">
                <a16:creationId xmlns:a16="http://schemas.microsoft.com/office/drawing/2014/main" id="{A05E0B0D-89F7-1D1F-E313-8F9DD9FEA80F}"/>
              </a:ext>
            </a:extLst>
          </p:cNvPr>
          <p:cNvCxnSpPr>
            <a:stCxn id="145" idx="6"/>
            <a:endCxn id="149" idx="2"/>
          </p:cNvCxnSpPr>
          <p:nvPr/>
        </p:nvCxnSpPr>
        <p:spPr>
          <a:xfrm>
            <a:off x="5611489" y="2715645"/>
            <a:ext cx="595194" cy="9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直接连接符 164">
            <a:extLst>
              <a:ext uri="{FF2B5EF4-FFF2-40B4-BE49-F238E27FC236}">
                <a16:creationId xmlns:a16="http://schemas.microsoft.com/office/drawing/2014/main" id="{BB334F50-B079-DB45-9D6B-7C184C0CC62E}"/>
              </a:ext>
            </a:extLst>
          </p:cNvPr>
          <p:cNvCxnSpPr>
            <a:stCxn id="145" idx="6"/>
            <a:endCxn id="150" idx="2"/>
          </p:cNvCxnSpPr>
          <p:nvPr/>
        </p:nvCxnSpPr>
        <p:spPr>
          <a:xfrm>
            <a:off x="5611489" y="2715645"/>
            <a:ext cx="589882" cy="347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接连接符 165">
            <a:extLst>
              <a:ext uri="{FF2B5EF4-FFF2-40B4-BE49-F238E27FC236}">
                <a16:creationId xmlns:a16="http://schemas.microsoft.com/office/drawing/2014/main" id="{82FC67E4-85CD-A648-1816-0F746E1CEAD7}"/>
              </a:ext>
            </a:extLst>
          </p:cNvPr>
          <p:cNvCxnSpPr>
            <a:stCxn id="146" idx="6"/>
            <a:endCxn id="147" idx="2"/>
          </p:cNvCxnSpPr>
          <p:nvPr/>
        </p:nvCxnSpPr>
        <p:spPr>
          <a:xfrm flipV="1">
            <a:off x="5621721" y="2020858"/>
            <a:ext cx="571096" cy="105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直接连接符 166">
            <a:extLst>
              <a:ext uri="{FF2B5EF4-FFF2-40B4-BE49-F238E27FC236}">
                <a16:creationId xmlns:a16="http://schemas.microsoft.com/office/drawing/2014/main" id="{317C6203-C72D-3315-F85E-BDFC44BAE98E}"/>
              </a:ext>
            </a:extLst>
          </p:cNvPr>
          <p:cNvCxnSpPr>
            <a:stCxn id="146" idx="6"/>
            <a:endCxn id="148" idx="2"/>
          </p:cNvCxnSpPr>
          <p:nvPr/>
        </p:nvCxnSpPr>
        <p:spPr>
          <a:xfrm flipV="1">
            <a:off x="5621721" y="2394124"/>
            <a:ext cx="563849" cy="679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直接连接符 167">
            <a:extLst>
              <a:ext uri="{FF2B5EF4-FFF2-40B4-BE49-F238E27FC236}">
                <a16:creationId xmlns:a16="http://schemas.microsoft.com/office/drawing/2014/main" id="{6AF2A97F-D8A1-D590-27F6-802EB916F888}"/>
              </a:ext>
            </a:extLst>
          </p:cNvPr>
          <p:cNvCxnSpPr>
            <a:stCxn id="146" idx="6"/>
            <a:endCxn id="149" idx="2"/>
          </p:cNvCxnSpPr>
          <p:nvPr/>
        </p:nvCxnSpPr>
        <p:spPr>
          <a:xfrm flipV="1">
            <a:off x="5621721" y="2725124"/>
            <a:ext cx="584962" cy="348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直接连接符 168">
            <a:extLst>
              <a:ext uri="{FF2B5EF4-FFF2-40B4-BE49-F238E27FC236}">
                <a16:creationId xmlns:a16="http://schemas.microsoft.com/office/drawing/2014/main" id="{D3252E4C-1F82-433B-50B5-6279C7096B74}"/>
              </a:ext>
            </a:extLst>
          </p:cNvPr>
          <p:cNvCxnSpPr>
            <a:stCxn id="146" idx="6"/>
            <a:endCxn id="150" idx="2"/>
          </p:cNvCxnSpPr>
          <p:nvPr/>
        </p:nvCxnSpPr>
        <p:spPr>
          <a:xfrm flipV="1">
            <a:off x="5621721" y="3062689"/>
            <a:ext cx="579650" cy="11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直接连接符 169">
            <a:extLst>
              <a:ext uri="{FF2B5EF4-FFF2-40B4-BE49-F238E27FC236}">
                <a16:creationId xmlns:a16="http://schemas.microsoft.com/office/drawing/2014/main" id="{78745AE2-476D-8FEF-0731-320AB3018F91}"/>
              </a:ext>
            </a:extLst>
          </p:cNvPr>
          <p:cNvCxnSpPr>
            <a:stCxn id="147" idx="6"/>
            <a:endCxn id="151" idx="2"/>
          </p:cNvCxnSpPr>
          <p:nvPr/>
        </p:nvCxnSpPr>
        <p:spPr>
          <a:xfrm>
            <a:off x="6093042" y="2020858"/>
            <a:ext cx="568744" cy="206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直接连接符 170">
            <a:extLst>
              <a:ext uri="{FF2B5EF4-FFF2-40B4-BE49-F238E27FC236}">
                <a16:creationId xmlns:a16="http://schemas.microsoft.com/office/drawing/2014/main" id="{2FAA7138-99AC-83E9-84F4-D615B2378930}"/>
              </a:ext>
            </a:extLst>
          </p:cNvPr>
          <p:cNvCxnSpPr>
            <a:stCxn id="147" idx="6"/>
            <a:endCxn id="152" idx="2"/>
          </p:cNvCxnSpPr>
          <p:nvPr/>
        </p:nvCxnSpPr>
        <p:spPr>
          <a:xfrm>
            <a:off x="6093042" y="2020858"/>
            <a:ext cx="584434" cy="548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直接连接符 171">
            <a:extLst>
              <a:ext uri="{FF2B5EF4-FFF2-40B4-BE49-F238E27FC236}">
                <a16:creationId xmlns:a16="http://schemas.microsoft.com/office/drawing/2014/main" id="{6A357DEA-075A-AC22-0507-BF79A474332F}"/>
              </a:ext>
            </a:extLst>
          </p:cNvPr>
          <p:cNvCxnSpPr>
            <a:cxnSpLocks/>
            <a:stCxn id="147" idx="6"/>
            <a:endCxn id="153" idx="2"/>
          </p:cNvCxnSpPr>
          <p:nvPr/>
        </p:nvCxnSpPr>
        <p:spPr>
          <a:xfrm>
            <a:off x="6093042" y="2020858"/>
            <a:ext cx="570568" cy="862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直接连接符 172">
            <a:extLst>
              <a:ext uri="{FF2B5EF4-FFF2-40B4-BE49-F238E27FC236}">
                <a16:creationId xmlns:a16="http://schemas.microsoft.com/office/drawing/2014/main" id="{8DEA656F-C9BE-6888-EF0A-21049C4F7048}"/>
              </a:ext>
            </a:extLst>
          </p:cNvPr>
          <p:cNvCxnSpPr>
            <a:stCxn id="148" idx="6"/>
            <a:endCxn id="151" idx="2"/>
          </p:cNvCxnSpPr>
          <p:nvPr/>
        </p:nvCxnSpPr>
        <p:spPr>
          <a:xfrm flipV="1">
            <a:off x="6085795" y="2227183"/>
            <a:ext cx="575991" cy="166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直接连接符 173">
            <a:extLst>
              <a:ext uri="{FF2B5EF4-FFF2-40B4-BE49-F238E27FC236}">
                <a16:creationId xmlns:a16="http://schemas.microsoft.com/office/drawing/2014/main" id="{45EB5AF7-5F28-1558-F5BF-3AA2E164D6A3}"/>
              </a:ext>
            </a:extLst>
          </p:cNvPr>
          <p:cNvCxnSpPr>
            <a:stCxn id="148" idx="6"/>
            <a:endCxn id="152" idx="2"/>
          </p:cNvCxnSpPr>
          <p:nvPr/>
        </p:nvCxnSpPr>
        <p:spPr>
          <a:xfrm>
            <a:off x="6085795" y="2394124"/>
            <a:ext cx="591681" cy="175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直接连接符 174">
            <a:extLst>
              <a:ext uri="{FF2B5EF4-FFF2-40B4-BE49-F238E27FC236}">
                <a16:creationId xmlns:a16="http://schemas.microsoft.com/office/drawing/2014/main" id="{FD529CAF-206B-637C-66E9-F1AA3E16950C}"/>
              </a:ext>
            </a:extLst>
          </p:cNvPr>
          <p:cNvCxnSpPr>
            <a:stCxn id="148" idx="6"/>
            <a:endCxn id="153" idx="2"/>
          </p:cNvCxnSpPr>
          <p:nvPr/>
        </p:nvCxnSpPr>
        <p:spPr>
          <a:xfrm>
            <a:off x="6085795" y="2394124"/>
            <a:ext cx="577815" cy="489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直接连接符 175">
            <a:extLst>
              <a:ext uri="{FF2B5EF4-FFF2-40B4-BE49-F238E27FC236}">
                <a16:creationId xmlns:a16="http://schemas.microsoft.com/office/drawing/2014/main" id="{EA6EF4B9-4865-C312-2FAC-2E87ED66831B}"/>
              </a:ext>
            </a:extLst>
          </p:cNvPr>
          <p:cNvCxnSpPr>
            <a:stCxn id="149" idx="6"/>
            <a:endCxn id="151" idx="2"/>
          </p:cNvCxnSpPr>
          <p:nvPr/>
        </p:nvCxnSpPr>
        <p:spPr>
          <a:xfrm flipV="1">
            <a:off x="6106908" y="2227183"/>
            <a:ext cx="554878" cy="497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直接连接符 176">
            <a:extLst>
              <a:ext uri="{FF2B5EF4-FFF2-40B4-BE49-F238E27FC236}">
                <a16:creationId xmlns:a16="http://schemas.microsoft.com/office/drawing/2014/main" id="{D32759BC-C456-9F25-0DCD-B6CA31E396D3}"/>
              </a:ext>
            </a:extLst>
          </p:cNvPr>
          <p:cNvCxnSpPr>
            <a:stCxn id="149" idx="6"/>
            <a:endCxn id="152" idx="2"/>
          </p:cNvCxnSpPr>
          <p:nvPr/>
        </p:nvCxnSpPr>
        <p:spPr>
          <a:xfrm flipV="1">
            <a:off x="6106908" y="2569552"/>
            <a:ext cx="570568" cy="155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直接连接符 177">
            <a:extLst>
              <a:ext uri="{FF2B5EF4-FFF2-40B4-BE49-F238E27FC236}">
                <a16:creationId xmlns:a16="http://schemas.microsoft.com/office/drawing/2014/main" id="{7CB73448-C0E8-32C6-CBC0-165244F142BB}"/>
              </a:ext>
            </a:extLst>
          </p:cNvPr>
          <p:cNvCxnSpPr>
            <a:stCxn id="149" idx="5"/>
            <a:endCxn id="153" idx="2"/>
          </p:cNvCxnSpPr>
          <p:nvPr/>
        </p:nvCxnSpPr>
        <p:spPr>
          <a:xfrm>
            <a:off x="6121520" y="2769588"/>
            <a:ext cx="542090" cy="113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8E43272-8D70-0BD9-B6FF-02CBDB5426FD}"/>
              </a:ext>
            </a:extLst>
          </p:cNvPr>
          <p:cNvCxnSpPr>
            <a:stCxn id="150" idx="6"/>
            <a:endCxn id="151" idx="2"/>
          </p:cNvCxnSpPr>
          <p:nvPr/>
        </p:nvCxnSpPr>
        <p:spPr>
          <a:xfrm flipV="1">
            <a:off x="6101596" y="2227183"/>
            <a:ext cx="560190" cy="835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直接连接符 179">
            <a:extLst>
              <a:ext uri="{FF2B5EF4-FFF2-40B4-BE49-F238E27FC236}">
                <a16:creationId xmlns:a16="http://schemas.microsoft.com/office/drawing/2014/main" id="{44BA445B-E780-ADB2-B0E8-9D27990E679B}"/>
              </a:ext>
            </a:extLst>
          </p:cNvPr>
          <p:cNvCxnSpPr>
            <a:stCxn id="150" idx="6"/>
            <a:endCxn id="152" idx="2"/>
          </p:cNvCxnSpPr>
          <p:nvPr/>
        </p:nvCxnSpPr>
        <p:spPr>
          <a:xfrm flipV="1">
            <a:off x="6101596" y="2569552"/>
            <a:ext cx="575880" cy="493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直接连接符 180">
            <a:extLst>
              <a:ext uri="{FF2B5EF4-FFF2-40B4-BE49-F238E27FC236}">
                <a16:creationId xmlns:a16="http://schemas.microsoft.com/office/drawing/2014/main" id="{FD9AC9A3-B329-426E-241C-4B5E2A8E2D82}"/>
              </a:ext>
            </a:extLst>
          </p:cNvPr>
          <p:cNvCxnSpPr>
            <a:stCxn id="150" idx="6"/>
            <a:endCxn id="153" idx="2"/>
          </p:cNvCxnSpPr>
          <p:nvPr/>
        </p:nvCxnSpPr>
        <p:spPr>
          <a:xfrm flipV="1">
            <a:off x="6101596" y="2883356"/>
            <a:ext cx="562014" cy="179333"/>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128">
            <a:extLst>
              <a:ext uri="{FF2B5EF4-FFF2-40B4-BE49-F238E27FC236}">
                <a16:creationId xmlns:a16="http://schemas.microsoft.com/office/drawing/2014/main" id="{92251E9C-E5D9-7349-6EBB-13C1B634E7A4}"/>
              </a:ext>
            </a:extLst>
          </p:cNvPr>
          <p:cNvGrpSpPr/>
          <p:nvPr/>
        </p:nvGrpSpPr>
        <p:grpSpPr>
          <a:xfrm>
            <a:off x="942974" y="2088259"/>
            <a:ext cx="2530782" cy="1523550"/>
            <a:chOff x="357967" y="1837072"/>
            <a:chExt cx="2259261" cy="1185670"/>
          </a:xfrm>
        </p:grpSpPr>
        <mc:AlternateContent xmlns:mc="http://schemas.openxmlformats.org/markup-compatibility/2006" xmlns:p14="http://schemas.microsoft.com/office/powerpoint/2010/main">
          <mc:Choice Requires="p14">
            <p:contentPart p14:bwMode="auto" r:id="rId3">
              <p14:nvContentPartPr>
                <p14:cNvPr id="5" name="Ink 150">
                  <a:extLst>
                    <a:ext uri="{FF2B5EF4-FFF2-40B4-BE49-F238E27FC236}">
                      <a16:creationId xmlns:a16="http://schemas.microsoft.com/office/drawing/2014/main" id="{C0D44685-901F-D795-A2CE-A86AA8C53695}"/>
                    </a:ext>
                  </a:extLst>
                </p14:cNvPr>
                <p14:cNvContentPartPr/>
                <p14:nvPr/>
              </p14:nvContentPartPr>
              <p14:xfrm>
                <a:off x="1472832" y="2344613"/>
                <a:ext cx="835607" cy="606939"/>
              </p14:xfrm>
            </p:contentPart>
          </mc:Choice>
          <mc:Fallback xmlns="">
            <p:pic>
              <p:nvPicPr>
                <p:cNvPr id="5" name="Ink 150">
                  <a:extLst>
                    <a:ext uri="{FF2B5EF4-FFF2-40B4-BE49-F238E27FC236}">
                      <a16:creationId xmlns:a16="http://schemas.microsoft.com/office/drawing/2014/main" id="{C0D44685-901F-D795-A2CE-A86AA8C53695}"/>
                    </a:ext>
                  </a:extLst>
                </p:cNvPr>
                <p:cNvPicPr/>
                <p:nvPr/>
              </p:nvPicPr>
              <p:blipFill>
                <a:blip r:embed="rId4"/>
                <a:stretch>
                  <a:fillRect/>
                </a:stretch>
              </p:blipFill>
              <p:spPr>
                <a:xfrm>
                  <a:off x="1459981" y="2333405"/>
                  <a:ext cx="860987" cy="62879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152">
                  <a:extLst>
                    <a:ext uri="{FF2B5EF4-FFF2-40B4-BE49-F238E27FC236}">
                      <a16:creationId xmlns:a16="http://schemas.microsoft.com/office/drawing/2014/main" id="{B15ECD1C-8F49-C06B-AD67-DE7A889B331F}"/>
                    </a:ext>
                  </a:extLst>
                </p14:cNvPr>
                <p14:cNvContentPartPr/>
                <p14:nvPr/>
              </p14:nvContentPartPr>
              <p14:xfrm>
                <a:off x="697771" y="2364321"/>
                <a:ext cx="753426" cy="658421"/>
              </p14:xfrm>
            </p:contentPart>
          </mc:Choice>
          <mc:Fallback xmlns="">
            <p:pic>
              <p:nvPicPr>
                <p:cNvPr id="6" name="Ink 152">
                  <a:extLst>
                    <a:ext uri="{FF2B5EF4-FFF2-40B4-BE49-F238E27FC236}">
                      <a16:creationId xmlns:a16="http://schemas.microsoft.com/office/drawing/2014/main" id="{B15ECD1C-8F49-C06B-AD67-DE7A889B331F}"/>
                    </a:ext>
                  </a:extLst>
                </p:cNvPr>
                <p:cNvPicPr/>
                <p:nvPr/>
              </p:nvPicPr>
              <p:blipFill>
                <a:blip r:embed="rId6"/>
                <a:stretch>
                  <a:fillRect/>
                </a:stretch>
              </p:blipFill>
              <p:spPr>
                <a:xfrm>
                  <a:off x="684930" y="2353408"/>
                  <a:ext cx="778786" cy="68024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153">
                  <a:extLst>
                    <a:ext uri="{FF2B5EF4-FFF2-40B4-BE49-F238E27FC236}">
                      <a16:creationId xmlns:a16="http://schemas.microsoft.com/office/drawing/2014/main" id="{26176C81-E889-B624-DB77-71F4CEBFF103}"/>
                    </a:ext>
                  </a:extLst>
                </p14:cNvPr>
                <p14:cNvContentPartPr/>
                <p14:nvPr/>
              </p14:nvContentPartPr>
              <p14:xfrm>
                <a:off x="673466" y="1837072"/>
                <a:ext cx="841053" cy="508509"/>
              </p14:xfrm>
            </p:contentPart>
          </mc:Choice>
          <mc:Fallback xmlns="">
            <p:pic>
              <p:nvPicPr>
                <p:cNvPr id="7" name="Ink 153">
                  <a:extLst>
                    <a:ext uri="{FF2B5EF4-FFF2-40B4-BE49-F238E27FC236}">
                      <a16:creationId xmlns:a16="http://schemas.microsoft.com/office/drawing/2014/main" id="{26176C81-E889-B624-DB77-71F4CEBFF103}"/>
                    </a:ext>
                  </a:extLst>
                </p:cNvPr>
                <p:cNvPicPr/>
                <p:nvPr/>
              </p:nvPicPr>
              <p:blipFill>
                <a:blip r:embed="rId8"/>
                <a:stretch>
                  <a:fillRect/>
                </a:stretch>
              </p:blipFill>
              <p:spPr>
                <a:xfrm>
                  <a:off x="660606" y="1825871"/>
                  <a:ext cx="866130" cy="5303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207">
                  <a:extLst>
                    <a:ext uri="{FF2B5EF4-FFF2-40B4-BE49-F238E27FC236}">
                      <a16:creationId xmlns:a16="http://schemas.microsoft.com/office/drawing/2014/main" id="{DEBEFCB1-F7D4-C489-39E9-746D7EFEED9F}"/>
                    </a:ext>
                  </a:extLst>
                </p14:cNvPr>
                <p14:cNvContentPartPr/>
                <p14:nvPr/>
              </p14:nvContentPartPr>
              <p14:xfrm>
                <a:off x="357967" y="2329144"/>
                <a:ext cx="365253" cy="72835"/>
              </p14:xfrm>
            </p:contentPart>
          </mc:Choice>
          <mc:Fallback xmlns="">
            <p:pic>
              <p:nvPicPr>
                <p:cNvPr id="9" name="Ink 207">
                  <a:extLst>
                    <a:ext uri="{FF2B5EF4-FFF2-40B4-BE49-F238E27FC236}">
                      <a16:creationId xmlns:a16="http://schemas.microsoft.com/office/drawing/2014/main" id="{DEBEFCB1-F7D4-C489-39E9-746D7EFEED9F}"/>
                    </a:ext>
                  </a:extLst>
                </p:cNvPr>
                <p:cNvPicPr/>
                <p:nvPr/>
              </p:nvPicPr>
              <p:blipFill>
                <a:blip r:embed="rId10"/>
                <a:stretch>
                  <a:fillRect/>
                </a:stretch>
              </p:blipFill>
              <p:spPr>
                <a:xfrm>
                  <a:off x="345106" y="2317982"/>
                  <a:ext cx="390654" cy="9488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208">
                  <a:extLst>
                    <a:ext uri="{FF2B5EF4-FFF2-40B4-BE49-F238E27FC236}">
                      <a16:creationId xmlns:a16="http://schemas.microsoft.com/office/drawing/2014/main" id="{66608A32-FFB2-9083-3CEC-A19F965F20A9}"/>
                    </a:ext>
                  </a:extLst>
                </p14:cNvPr>
                <p14:cNvContentPartPr/>
                <p14:nvPr/>
              </p14:nvContentPartPr>
              <p14:xfrm>
                <a:off x="2311277" y="2324785"/>
                <a:ext cx="305951" cy="39542"/>
              </p14:xfrm>
            </p:contentPart>
          </mc:Choice>
          <mc:Fallback xmlns="">
            <p:pic>
              <p:nvPicPr>
                <p:cNvPr id="57" name="Ink 208">
                  <a:extLst>
                    <a:ext uri="{FF2B5EF4-FFF2-40B4-BE49-F238E27FC236}">
                      <a16:creationId xmlns:a16="http://schemas.microsoft.com/office/drawing/2014/main" id="{43B2D787-C01C-50E7-5DCF-004AC2C61D07}"/>
                    </a:ext>
                  </a:extLst>
                </p:cNvPr>
                <p:cNvPicPr/>
                <p:nvPr/>
              </p:nvPicPr>
              <p:blipFill>
                <a:blip r:embed="rId20"/>
                <a:stretch>
                  <a:fillRect/>
                </a:stretch>
              </p:blipFill>
              <p:spPr>
                <a:xfrm>
                  <a:off x="2304883" y="2318910"/>
                  <a:ext cx="318494" cy="51066"/>
                </a:xfrm>
                <a:prstGeom prst="rect">
                  <a:avLst/>
                </a:prstGeom>
              </p:spPr>
            </p:pic>
          </mc:Fallback>
        </mc:AlternateContent>
      </p:grpSp>
      <p:sp>
        <p:nvSpPr>
          <p:cNvPr id="11" name="任意多边形: 形状 10">
            <a:extLst>
              <a:ext uri="{FF2B5EF4-FFF2-40B4-BE49-F238E27FC236}">
                <a16:creationId xmlns:a16="http://schemas.microsoft.com/office/drawing/2014/main" id="{076DD3A2-056B-573A-EA06-31FB2CB41E7F}"/>
              </a:ext>
            </a:extLst>
          </p:cNvPr>
          <p:cNvSpPr/>
          <p:nvPr/>
        </p:nvSpPr>
        <p:spPr>
          <a:xfrm>
            <a:off x="960858" y="2065619"/>
            <a:ext cx="1112485" cy="694490"/>
          </a:xfrm>
          <a:custGeom>
            <a:avLst/>
            <a:gdLst>
              <a:gd name="connsiteX0" fmla="*/ 0 w 1112485"/>
              <a:gd name="connsiteY0" fmla="*/ 654423 h 694490"/>
              <a:gd name="connsiteX1" fmla="*/ 134470 w 1112485"/>
              <a:gd name="connsiteY1" fmla="*/ 600635 h 694490"/>
              <a:gd name="connsiteX2" fmla="*/ 251012 w 1112485"/>
              <a:gd name="connsiteY2" fmla="*/ 690282 h 694490"/>
              <a:gd name="connsiteX3" fmla="*/ 313765 w 1112485"/>
              <a:gd name="connsiteY3" fmla="*/ 439270 h 694490"/>
              <a:gd name="connsiteX4" fmla="*/ 618565 w 1112485"/>
              <a:gd name="connsiteY4" fmla="*/ 268941 h 694490"/>
              <a:gd name="connsiteX5" fmla="*/ 762000 w 1112485"/>
              <a:gd name="connsiteY5" fmla="*/ 98611 h 694490"/>
              <a:gd name="connsiteX6" fmla="*/ 1057835 w 1112485"/>
              <a:gd name="connsiteY6" fmla="*/ 17929 h 694490"/>
              <a:gd name="connsiteX7" fmla="*/ 1111623 w 1112485"/>
              <a:gd name="connsiteY7" fmla="*/ 0 h 69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485" h="694490">
                <a:moveTo>
                  <a:pt x="0" y="654423"/>
                </a:moveTo>
                <a:cubicBezTo>
                  <a:pt x="46317" y="624541"/>
                  <a:pt x="92635" y="594659"/>
                  <a:pt x="134470" y="600635"/>
                </a:cubicBezTo>
                <a:cubicBezTo>
                  <a:pt x="176305" y="606611"/>
                  <a:pt x="221130" y="717176"/>
                  <a:pt x="251012" y="690282"/>
                </a:cubicBezTo>
                <a:cubicBezTo>
                  <a:pt x="280895" y="663388"/>
                  <a:pt x="252506" y="509494"/>
                  <a:pt x="313765" y="439270"/>
                </a:cubicBezTo>
                <a:cubicBezTo>
                  <a:pt x="375024" y="369046"/>
                  <a:pt x="543859" y="325717"/>
                  <a:pt x="618565" y="268941"/>
                </a:cubicBezTo>
                <a:cubicBezTo>
                  <a:pt x="693271" y="212164"/>
                  <a:pt x="688788" y="140446"/>
                  <a:pt x="762000" y="98611"/>
                </a:cubicBezTo>
                <a:cubicBezTo>
                  <a:pt x="835212" y="56776"/>
                  <a:pt x="999565" y="34364"/>
                  <a:pt x="1057835" y="17929"/>
                </a:cubicBezTo>
                <a:cubicBezTo>
                  <a:pt x="1116106" y="1494"/>
                  <a:pt x="1113864" y="747"/>
                  <a:pt x="1111623" y="0"/>
                </a:cubicBezTo>
              </a:path>
            </a:pathLst>
          </a:custGeom>
          <a:noFill/>
          <a:ln w="57150">
            <a:solidFill>
              <a:srgbClr val="42E4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id="{07FB241E-5F9F-1A44-4341-215864694656}"/>
              </a:ext>
            </a:extLst>
          </p:cNvPr>
          <p:cNvSpPr/>
          <p:nvPr/>
        </p:nvSpPr>
        <p:spPr>
          <a:xfrm>
            <a:off x="2270657" y="2446365"/>
            <a:ext cx="76486" cy="1064029"/>
          </a:xfrm>
          <a:custGeom>
            <a:avLst/>
            <a:gdLst>
              <a:gd name="connsiteX0" fmla="*/ 75129 w 100067"/>
              <a:gd name="connsiteY0" fmla="*/ 0 h 1064029"/>
              <a:gd name="connsiteX1" fmla="*/ 16940 w 100067"/>
              <a:gd name="connsiteY1" fmla="*/ 266007 h 1064029"/>
              <a:gd name="connsiteX2" fmla="*/ 66817 w 100067"/>
              <a:gd name="connsiteY2" fmla="*/ 590204 h 1064029"/>
              <a:gd name="connsiteX3" fmla="*/ 315 w 100067"/>
              <a:gd name="connsiteY3" fmla="*/ 714895 h 1064029"/>
              <a:gd name="connsiteX4" fmla="*/ 100067 w 100067"/>
              <a:gd name="connsiteY4" fmla="*/ 1064029 h 106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67" h="1064029">
                <a:moveTo>
                  <a:pt x="75129" y="0"/>
                </a:moveTo>
                <a:cubicBezTo>
                  <a:pt x="46727" y="83820"/>
                  <a:pt x="18325" y="167640"/>
                  <a:pt x="16940" y="266007"/>
                </a:cubicBezTo>
                <a:cubicBezTo>
                  <a:pt x="15555" y="364374"/>
                  <a:pt x="69588" y="515389"/>
                  <a:pt x="66817" y="590204"/>
                </a:cubicBezTo>
                <a:cubicBezTo>
                  <a:pt x="64046" y="665019"/>
                  <a:pt x="-5227" y="635924"/>
                  <a:pt x="315" y="714895"/>
                </a:cubicBezTo>
                <a:cubicBezTo>
                  <a:pt x="5857" y="793866"/>
                  <a:pt x="52962" y="928947"/>
                  <a:pt x="100067" y="1064029"/>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3" name="Cube 132">
            <a:extLst>
              <a:ext uri="{FF2B5EF4-FFF2-40B4-BE49-F238E27FC236}">
                <a16:creationId xmlns:a16="http://schemas.microsoft.com/office/drawing/2014/main" id="{6FAC1D97-1F7A-9BDD-15D8-62D62444AE9C}"/>
              </a:ext>
            </a:extLst>
          </p:cNvPr>
          <p:cNvSpPr/>
          <p:nvPr/>
        </p:nvSpPr>
        <p:spPr>
          <a:xfrm>
            <a:off x="556320" y="2513025"/>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B</a:t>
            </a:r>
          </a:p>
        </p:txBody>
      </p:sp>
      <p:sp>
        <p:nvSpPr>
          <p:cNvPr id="14" name="Cube 132">
            <a:extLst>
              <a:ext uri="{FF2B5EF4-FFF2-40B4-BE49-F238E27FC236}">
                <a16:creationId xmlns:a16="http://schemas.microsoft.com/office/drawing/2014/main" id="{9DE1C942-078A-2771-EADC-EFA9B00B63DE}"/>
              </a:ext>
            </a:extLst>
          </p:cNvPr>
          <p:cNvSpPr/>
          <p:nvPr/>
        </p:nvSpPr>
        <p:spPr>
          <a:xfrm>
            <a:off x="2059550" y="3308821"/>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C</a:t>
            </a:r>
          </a:p>
        </p:txBody>
      </p:sp>
      <p:sp>
        <p:nvSpPr>
          <p:cNvPr id="20" name="Cube 132">
            <a:extLst>
              <a:ext uri="{FF2B5EF4-FFF2-40B4-BE49-F238E27FC236}">
                <a16:creationId xmlns:a16="http://schemas.microsoft.com/office/drawing/2014/main" id="{830A81C7-7982-31E9-DFE2-04C0776B4E40}"/>
              </a:ext>
            </a:extLst>
          </p:cNvPr>
          <p:cNvSpPr/>
          <p:nvPr/>
        </p:nvSpPr>
        <p:spPr>
          <a:xfrm>
            <a:off x="3401818" y="2446365"/>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t>
            </a:r>
          </a:p>
        </p:txBody>
      </p:sp>
      <p:sp>
        <p:nvSpPr>
          <p:cNvPr id="21" name="Cube 132">
            <a:extLst>
              <a:ext uri="{FF2B5EF4-FFF2-40B4-BE49-F238E27FC236}">
                <a16:creationId xmlns:a16="http://schemas.microsoft.com/office/drawing/2014/main" id="{17B5B022-FEA3-0EE8-DF08-B304CF6F058B}"/>
              </a:ext>
            </a:extLst>
          </p:cNvPr>
          <p:cNvSpPr/>
          <p:nvPr/>
        </p:nvSpPr>
        <p:spPr>
          <a:xfrm>
            <a:off x="2098061" y="1877491"/>
            <a:ext cx="498700" cy="547861"/>
          </a:xfrm>
          <a:prstGeom prst="cube">
            <a:avLst/>
          </a:prstGeom>
          <a:solidFill>
            <a:srgbClr val="DAE3F3"/>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a:t>
            </a:r>
          </a:p>
        </p:txBody>
      </p:sp>
      <p:grpSp>
        <p:nvGrpSpPr>
          <p:cNvPr id="23" name="组合 22">
            <a:extLst>
              <a:ext uri="{FF2B5EF4-FFF2-40B4-BE49-F238E27FC236}">
                <a16:creationId xmlns:a16="http://schemas.microsoft.com/office/drawing/2014/main" id="{82C5F47E-3C69-3A12-1B4B-90909FD8C2B5}"/>
              </a:ext>
            </a:extLst>
          </p:cNvPr>
          <p:cNvGrpSpPr/>
          <p:nvPr/>
        </p:nvGrpSpPr>
        <p:grpSpPr>
          <a:xfrm>
            <a:off x="1248958" y="2096884"/>
            <a:ext cx="252000" cy="252000"/>
            <a:chOff x="7897906" y="1882588"/>
            <a:chExt cx="1964031" cy="4513456"/>
          </a:xfrm>
        </p:grpSpPr>
        <p:sp>
          <p:nvSpPr>
            <p:cNvPr id="24" name="矩形 23">
              <a:extLst>
                <a:ext uri="{FF2B5EF4-FFF2-40B4-BE49-F238E27FC236}">
                  <a16:creationId xmlns:a16="http://schemas.microsoft.com/office/drawing/2014/main" id="{7970B280-840A-47B8-2166-C7F4343EA149}"/>
                </a:ext>
              </a:extLst>
            </p:cNvPr>
            <p:cNvSpPr/>
            <p:nvPr/>
          </p:nvSpPr>
          <p:spPr>
            <a:xfrm>
              <a:off x="7897906" y="1882588"/>
              <a:ext cx="1963270" cy="1129553"/>
            </a:xfrm>
            <a:prstGeom prst="rect">
              <a:avLst/>
            </a:prstGeom>
            <a:solidFill>
              <a:srgbClr val="42E4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06B206CA-8092-9921-0F67-F02B43E1D5AD}"/>
                </a:ext>
              </a:extLst>
            </p:cNvPr>
            <p:cNvSpPr/>
            <p:nvPr/>
          </p:nvSpPr>
          <p:spPr>
            <a:xfrm>
              <a:off x="7897906" y="3009763"/>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90FA74C0-F0A0-1371-0670-633521360506}"/>
                </a:ext>
              </a:extLst>
            </p:cNvPr>
            <p:cNvSpPr/>
            <p:nvPr/>
          </p:nvSpPr>
          <p:spPr>
            <a:xfrm>
              <a:off x="7898667" y="4139316"/>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1A814DC1-2228-AC16-022B-28B82C94B5E3}"/>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a:extLst>
              <a:ext uri="{FF2B5EF4-FFF2-40B4-BE49-F238E27FC236}">
                <a16:creationId xmlns:a16="http://schemas.microsoft.com/office/drawing/2014/main" id="{97B18AC4-D96B-0A0D-0E6E-7531AC3F2804}"/>
              </a:ext>
            </a:extLst>
          </p:cNvPr>
          <p:cNvGrpSpPr/>
          <p:nvPr/>
        </p:nvGrpSpPr>
        <p:grpSpPr>
          <a:xfrm>
            <a:off x="1880852" y="2706215"/>
            <a:ext cx="252000" cy="252000"/>
            <a:chOff x="7897906" y="1882588"/>
            <a:chExt cx="1964031" cy="4513456"/>
          </a:xfrm>
        </p:grpSpPr>
        <p:sp>
          <p:nvSpPr>
            <p:cNvPr id="29" name="矩形 28">
              <a:extLst>
                <a:ext uri="{FF2B5EF4-FFF2-40B4-BE49-F238E27FC236}">
                  <a16:creationId xmlns:a16="http://schemas.microsoft.com/office/drawing/2014/main" id="{C0CAE823-9AD7-943D-7A7E-61F935FFF8A6}"/>
                </a:ext>
              </a:extLst>
            </p:cNvPr>
            <p:cNvSpPr/>
            <p:nvPr/>
          </p:nvSpPr>
          <p:spPr>
            <a:xfrm>
              <a:off x="7897907" y="1882588"/>
              <a:ext cx="1963270" cy="1129552"/>
            </a:xfrm>
            <a:prstGeom prst="rect">
              <a:avLst/>
            </a:prstGeom>
            <a:solidFill>
              <a:srgbClr val="FF9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93CA9E1E-73DA-1DEE-59BA-6466C95060E0}"/>
                </a:ext>
              </a:extLst>
            </p:cNvPr>
            <p:cNvSpPr/>
            <p:nvPr/>
          </p:nvSpPr>
          <p:spPr>
            <a:xfrm>
              <a:off x="7897906" y="3009763"/>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65FFA1C6-965F-B168-BF6B-D42B8D257973}"/>
                </a:ext>
              </a:extLst>
            </p:cNvPr>
            <p:cNvSpPr/>
            <p:nvPr/>
          </p:nvSpPr>
          <p:spPr>
            <a:xfrm>
              <a:off x="7898667" y="4139316"/>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777E9B96-1C9D-DF84-9785-692D4B4A0C9E}"/>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a:extLst>
              <a:ext uri="{FF2B5EF4-FFF2-40B4-BE49-F238E27FC236}">
                <a16:creationId xmlns:a16="http://schemas.microsoft.com/office/drawing/2014/main" id="{01A6E55A-CD84-57CA-5E01-CC1D4513CF59}"/>
              </a:ext>
            </a:extLst>
          </p:cNvPr>
          <p:cNvGrpSpPr/>
          <p:nvPr/>
        </p:nvGrpSpPr>
        <p:grpSpPr>
          <a:xfrm>
            <a:off x="3155399" y="3281991"/>
            <a:ext cx="252000" cy="252000"/>
            <a:chOff x="7897906" y="1882588"/>
            <a:chExt cx="1964031" cy="4513456"/>
          </a:xfrm>
        </p:grpSpPr>
        <p:sp>
          <p:nvSpPr>
            <p:cNvPr id="34" name="矩形 33">
              <a:extLst>
                <a:ext uri="{FF2B5EF4-FFF2-40B4-BE49-F238E27FC236}">
                  <a16:creationId xmlns:a16="http://schemas.microsoft.com/office/drawing/2014/main" id="{2928B467-95BC-7801-4AC8-CD9C133F935D}"/>
                </a:ext>
              </a:extLst>
            </p:cNvPr>
            <p:cNvSpPr/>
            <p:nvPr/>
          </p:nvSpPr>
          <p:spPr>
            <a:xfrm>
              <a:off x="7897907" y="1882588"/>
              <a:ext cx="1963270" cy="1129552"/>
            </a:xfrm>
            <a:prstGeom prst="rect">
              <a:avLst/>
            </a:prstGeom>
            <a:solidFill>
              <a:srgbClr val="FF9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3E522403-5C46-18C8-B162-986AFE093421}"/>
                </a:ext>
              </a:extLst>
            </p:cNvPr>
            <p:cNvSpPr/>
            <p:nvPr/>
          </p:nvSpPr>
          <p:spPr>
            <a:xfrm>
              <a:off x="7897906" y="3009763"/>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08B8E8F3-50B3-AD86-7D68-8405808BCEA6}"/>
                </a:ext>
              </a:extLst>
            </p:cNvPr>
            <p:cNvSpPr/>
            <p:nvPr/>
          </p:nvSpPr>
          <p:spPr>
            <a:xfrm>
              <a:off x="7898667" y="4139316"/>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矩形 36">
              <a:extLst>
                <a:ext uri="{FF2B5EF4-FFF2-40B4-BE49-F238E27FC236}">
                  <a16:creationId xmlns:a16="http://schemas.microsoft.com/office/drawing/2014/main" id="{85C0769E-DD6B-23F0-72E6-7E0E168BEC8C}"/>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任意多边形: 形状 37">
            <a:extLst>
              <a:ext uri="{FF2B5EF4-FFF2-40B4-BE49-F238E27FC236}">
                <a16:creationId xmlns:a16="http://schemas.microsoft.com/office/drawing/2014/main" id="{CAF6A3A8-BED6-5A8B-BE25-8C2D57DB7E5C}"/>
              </a:ext>
            </a:extLst>
          </p:cNvPr>
          <p:cNvSpPr/>
          <p:nvPr/>
        </p:nvSpPr>
        <p:spPr>
          <a:xfrm>
            <a:off x="2334360" y="2447543"/>
            <a:ext cx="1054907" cy="1070333"/>
          </a:xfrm>
          <a:custGeom>
            <a:avLst/>
            <a:gdLst>
              <a:gd name="connsiteX0" fmla="*/ 0 w 1054907"/>
              <a:gd name="connsiteY0" fmla="*/ 0 h 1070333"/>
              <a:gd name="connsiteX1" fmla="*/ 48985 w 1054907"/>
              <a:gd name="connsiteY1" fmla="*/ 326572 h 1070333"/>
              <a:gd name="connsiteX2" fmla="*/ 65314 w 1054907"/>
              <a:gd name="connsiteY2" fmla="*/ 644979 h 1070333"/>
              <a:gd name="connsiteX3" fmla="*/ 114300 w 1054907"/>
              <a:gd name="connsiteY3" fmla="*/ 881743 h 1070333"/>
              <a:gd name="connsiteX4" fmla="*/ 293914 w 1054907"/>
              <a:gd name="connsiteY4" fmla="*/ 1069522 h 1070333"/>
              <a:gd name="connsiteX5" fmla="*/ 767443 w 1054907"/>
              <a:gd name="connsiteY5" fmla="*/ 808265 h 1070333"/>
              <a:gd name="connsiteX6" fmla="*/ 898071 w 1054907"/>
              <a:gd name="connsiteY6" fmla="*/ 489858 h 1070333"/>
              <a:gd name="connsiteX7" fmla="*/ 1036864 w 1054907"/>
              <a:gd name="connsiteY7" fmla="*/ 400050 h 1070333"/>
              <a:gd name="connsiteX8" fmla="*/ 1053193 w 1054907"/>
              <a:gd name="connsiteY8" fmla="*/ 424543 h 1070333"/>
              <a:gd name="connsiteX9" fmla="*/ 1045028 w 1054907"/>
              <a:gd name="connsiteY9" fmla="*/ 416379 h 107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4907" h="1070333">
                <a:moveTo>
                  <a:pt x="0" y="0"/>
                </a:moveTo>
                <a:cubicBezTo>
                  <a:pt x="19049" y="109538"/>
                  <a:pt x="38099" y="219076"/>
                  <a:pt x="48985" y="326572"/>
                </a:cubicBezTo>
                <a:cubicBezTo>
                  <a:pt x="59871" y="434068"/>
                  <a:pt x="54428" y="552451"/>
                  <a:pt x="65314" y="644979"/>
                </a:cubicBezTo>
                <a:cubicBezTo>
                  <a:pt x="76200" y="737507"/>
                  <a:pt x="76200" y="810986"/>
                  <a:pt x="114300" y="881743"/>
                </a:cubicBezTo>
                <a:cubicBezTo>
                  <a:pt x="152400" y="952500"/>
                  <a:pt x="185057" y="1081768"/>
                  <a:pt x="293914" y="1069522"/>
                </a:cubicBezTo>
                <a:cubicBezTo>
                  <a:pt x="402771" y="1057276"/>
                  <a:pt x="666750" y="904876"/>
                  <a:pt x="767443" y="808265"/>
                </a:cubicBezTo>
                <a:cubicBezTo>
                  <a:pt x="868136" y="711654"/>
                  <a:pt x="853167" y="557894"/>
                  <a:pt x="898071" y="489858"/>
                </a:cubicBezTo>
                <a:cubicBezTo>
                  <a:pt x="942975" y="421822"/>
                  <a:pt x="1036864" y="400050"/>
                  <a:pt x="1036864" y="400050"/>
                </a:cubicBezTo>
                <a:cubicBezTo>
                  <a:pt x="1062718" y="389164"/>
                  <a:pt x="1053193" y="424543"/>
                  <a:pt x="1053193" y="424543"/>
                </a:cubicBezTo>
                <a:cubicBezTo>
                  <a:pt x="1054554" y="427264"/>
                  <a:pt x="1049791" y="421821"/>
                  <a:pt x="1045028" y="416379"/>
                </a:cubicBezTo>
              </a:path>
            </a:pathLst>
          </a:custGeom>
          <a:noFill/>
          <a:ln w="38100">
            <a:solidFill>
              <a:srgbClr val="FF9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a:extLst>
              <a:ext uri="{FF2B5EF4-FFF2-40B4-BE49-F238E27FC236}">
                <a16:creationId xmlns:a16="http://schemas.microsoft.com/office/drawing/2014/main" id="{C0F16CD9-AC8C-9CDE-2A03-EDE01B0C504D}"/>
              </a:ext>
            </a:extLst>
          </p:cNvPr>
          <p:cNvGrpSpPr/>
          <p:nvPr/>
        </p:nvGrpSpPr>
        <p:grpSpPr>
          <a:xfrm>
            <a:off x="7953950" y="2330172"/>
            <a:ext cx="759757" cy="829155"/>
            <a:chOff x="7897906" y="1882588"/>
            <a:chExt cx="1964031" cy="4513456"/>
          </a:xfrm>
        </p:grpSpPr>
        <p:sp>
          <p:nvSpPr>
            <p:cNvPr id="45" name="矩形 44">
              <a:extLst>
                <a:ext uri="{FF2B5EF4-FFF2-40B4-BE49-F238E27FC236}">
                  <a16:creationId xmlns:a16="http://schemas.microsoft.com/office/drawing/2014/main" id="{ADB190C4-7DB6-AE28-E355-0911644239A7}"/>
                </a:ext>
              </a:extLst>
            </p:cNvPr>
            <p:cNvSpPr/>
            <p:nvPr/>
          </p:nvSpPr>
          <p:spPr>
            <a:xfrm>
              <a:off x="7897907" y="1882588"/>
              <a:ext cx="1963270" cy="1129552"/>
            </a:xfrm>
            <a:prstGeom prst="rect">
              <a:avLst/>
            </a:prstGeom>
            <a:solidFill>
              <a:srgbClr val="FF9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ysClr val="windowText" lastClr="000000"/>
                  </a:solidFill>
                </a:rPr>
                <a:t>0.2</a:t>
              </a:r>
              <a:endParaRPr lang="zh-CN" altLang="en-US" dirty="0">
                <a:solidFill>
                  <a:sysClr val="windowText" lastClr="000000"/>
                </a:solidFill>
              </a:endParaRPr>
            </a:p>
          </p:txBody>
        </p:sp>
        <p:sp>
          <p:nvSpPr>
            <p:cNvPr id="46" name="矩形 45">
              <a:extLst>
                <a:ext uri="{FF2B5EF4-FFF2-40B4-BE49-F238E27FC236}">
                  <a16:creationId xmlns:a16="http://schemas.microsoft.com/office/drawing/2014/main" id="{068DC026-CF9E-9A22-16B0-8D958BD97000}"/>
                </a:ext>
              </a:extLst>
            </p:cNvPr>
            <p:cNvSpPr/>
            <p:nvPr/>
          </p:nvSpPr>
          <p:spPr>
            <a:xfrm>
              <a:off x="7897906" y="3009763"/>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ysClr val="windowText" lastClr="000000"/>
                  </a:solidFill>
                </a:rPr>
                <a:t>0.3</a:t>
              </a:r>
              <a:endParaRPr lang="zh-CN" altLang="en-US" dirty="0">
                <a:solidFill>
                  <a:sysClr val="windowText" lastClr="000000"/>
                </a:solidFill>
              </a:endParaRPr>
            </a:p>
          </p:txBody>
        </p:sp>
        <p:sp>
          <p:nvSpPr>
            <p:cNvPr id="47" name="矩形 46">
              <a:extLst>
                <a:ext uri="{FF2B5EF4-FFF2-40B4-BE49-F238E27FC236}">
                  <a16:creationId xmlns:a16="http://schemas.microsoft.com/office/drawing/2014/main" id="{8AEC8F0E-BDA9-631F-023D-72CC17D7CFFF}"/>
                </a:ext>
              </a:extLst>
            </p:cNvPr>
            <p:cNvSpPr/>
            <p:nvPr/>
          </p:nvSpPr>
          <p:spPr>
            <a:xfrm>
              <a:off x="7898667" y="4139316"/>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ysClr val="windowText" lastClr="000000"/>
                  </a:solidFill>
                </a:rPr>
                <a:t>0.3</a:t>
              </a:r>
              <a:endParaRPr lang="zh-CN" altLang="en-US" dirty="0">
                <a:solidFill>
                  <a:sysClr val="windowText" lastClr="000000"/>
                </a:solidFill>
              </a:endParaRPr>
            </a:p>
          </p:txBody>
        </p:sp>
        <p:sp>
          <p:nvSpPr>
            <p:cNvPr id="48" name="矩形 47">
              <a:extLst>
                <a:ext uri="{FF2B5EF4-FFF2-40B4-BE49-F238E27FC236}">
                  <a16:creationId xmlns:a16="http://schemas.microsoft.com/office/drawing/2014/main" id="{D4C08E94-F358-105F-3A1E-EEA643DCC6D8}"/>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ysClr val="windowText" lastClr="000000"/>
                  </a:solidFill>
                </a:rPr>
                <a:t>0.2</a:t>
              </a:r>
              <a:endParaRPr lang="zh-CN" altLang="en-US" dirty="0">
                <a:solidFill>
                  <a:sysClr val="windowText" lastClr="000000"/>
                </a:solidFill>
              </a:endParaRPr>
            </a:p>
          </p:txBody>
        </p:sp>
      </p:grpSp>
      <p:sp>
        <p:nvSpPr>
          <p:cNvPr id="49" name="Arrow: Right 210">
            <a:extLst>
              <a:ext uri="{FF2B5EF4-FFF2-40B4-BE49-F238E27FC236}">
                <a16:creationId xmlns:a16="http://schemas.microsoft.com/office/drawing/2014/main" id="{190766BC-467F-A350-EF04-B60FC7ED3DA9}"/>
              </a:ext>
            </a:extLst>
          </p:cNvPr>
          <p:cNvSpPr/>
          <p:nvPr/>
        </p:nvSpPr>
        <p:spPr>
          <a:xfrm>
            <a:off x="8989457" y="2537242"/>
            <a:ext cx="608839" cy="331031"/>
          </a:xfrm>
          <a:prstGeom prst="rightArrow">
            <a:avLst/>
          </a:prstGeom>
          <a:solidFill>
            <a:srgbClr val="DAE3F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grpSp>
        <p:nvGrpSpPr>
          <p:cNvPr id="50" name="组合 49">
            <a:extLst>
              <a:ext uri="{FF2B5EF4-FFF2-40B4-BE49-F238E27FC236}">
                <a16:creationId xmlns:a16="http://schemas.microsoft.com/office/drawing/2014/main" id="{010B800D-2828-7BEA-8A68-AC7FB4FDF829}"/>
              </a:ext>
            </a:extLst>
          </p:cNvPr>
          <p:cNvGrpSpPr/>
          <p:nvPr/>
        </p:nvGrpSpPr>
        <p:grpSpPr>
          <a:xfrm>
            <a:off x="10055238" y="2352774"/>
            <a:ext cx="759757" cy="829155"/>
            <a:chOff x="7897906" y="1882588"/>
            <a:chExt cx="1964031" cy="4513456"/>
          </a:xfrm>
        </p:grpSpPr>
        <p:sp>
          <p:nvSpPr>
            <p:cNvPr id="56" name="矩形 55">
              <a:extLst>
                <a:ext uri="{FF2B5EF4-FFF2-40B4-BE49-F238E27FC236}">
                  <a16:creationId xmlns:a16="http://schemas.microsoft.com/office/drawing/2014/main" id="{617FA15F-6405-9130-4B2B-25353A7B4ED3}"/>
                </a:ext>
              </a:extLst>
            </p:cNvPr>
            <p:cNvSpPr/>
            <p:nvPr/>
          </p:nvSpPr>
          <p:spPr>
            <a:xfrm>
              <a:off x="7897907" y="1882588"/>
              <a:ext cx="1963270" cy="1129552"/>
            </a:xfrm>
            <a:prstGeom prst="rect">
              <a:avLst/>
            </a:prstGeom>
            <a:solidFill>
              <a:srgbClr val="FF9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ysClr val="windowText" lastClr="000000"/>
                  </a:solidFill>
                </a:rPr>
                <a:t>0.0</a:t>
              </a:r>
              <a:endParaRPr lang="zh-CN" altLang="en-US" dirty="0">
                <a:solidFill>
                  <a:sysClr val="windowText" lastClr="000000"/>
                </a:solidFill>
              </a:endParaRPr>
            </a:p>
          </p:txBody>
        </p:sp>
        <p:sp>
          <p:nvSpPr>
            <p:cNvPr id="58" name="矩形 57">
              <a:extLst>
                <a:ext uri="{FF2B5EF4-FFF2-40B4-BE49-F238E27FC236}">
                  <a16:creationId xmlns:a16="http://schemas.microsoft.com/office/drawing/2014/main" id="{B5829548-B609-E1A2-A00C-86FF5B0F68D8}"/>
                </a:ext>
              </a:extLst>
            </p:cNvPr>
            <p:cNvSpPr/>
            <p:nvPr/>
          </p:nvSpPr>
          <p:spPr>
            <a:xfrm>
              <a:off x="7897906" y="3009763"/>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ysClr val="windowText" lastClr="000000"/>
                  </a:solidFill>
                </a:rPr>
                <a:t>0.375</a:t>
              </a:r>
              <a:endParaRPr lang="zh-CN" altLang="en-US" dirty="0">
                <a:solidFill>
                  <a:sysClr val="windowText" lastClr="000000"/>
                </a:solidFill>
              </a:endParaRPr>
            </a:p>
          </p:txBody>
        </p:sp>
        <p:sp>
          <p:nvSpPr>
            <p:cNvPr id="59" name="矩形 58">
              <a:extLst>
                <a:ext uri="{FF2B5EF4-FFF2-40B4-BE49-F238E27FC236}">
                  <a16:creationId xmlns:a16="http://schemas.microsoft.com/office/drawing/2014/main" id="{7A2ABF38-04E3-CB95-2809-258FEEE4960D}"/>
                </a:ext>
              </a:extLst>
            </p:cNvPr>
            <p:cNvSpPr/>
            <p:nvPr/>
          </p:nvSpPr>
          <p:spPr>
            <a:xfrm>
              <a:off x="7898667" y="4139316"/>
              <a:ext cx="1963270" cy="11295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ysClr val="windowText" lastClr="000000"/>
                  </a:solidFill>
                </a:rPr>
                <a:t>0.375</a:t>
              </a:r>
              <a:endParaRPr lang="zh-CN" altLang="en-US" dirty="0">
                <a:solidFill>
                  <a:sysClr val="windowText" lastClr="000000"/>
                </a:solidFill>
              </a:endParaRPr>
            </a:p>
          </p:txBody>
        </p:sp>
        <p:sp>
          <p:nvSpPr>
            <p:cNvPr id="60" name="矩形 59">
              <a:extLst>
                <a:ext uri="{FF2B5EF4-FFF2-40B4-BE49-F238E27FC236}">
                  <a16:creationId xmlns:a16="http://schemas.microsoft.com/office/drawing/2014/main" id="{C3CB285E-FD3D-89D8-40D1-E5905C0B058F}"/>
                </a:ext>
              </a:extLst>
            </p:cNvPr>
            <p:cNvSpPr/>
            <p:nvPr/>
          </p:nvSpPr>
          <p:spPr>
            <a:xfrm>
              <a:off x="7897906" y="5266491"/>
              <a:ext cx="1963270" cy="11295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ysClr val="windowText" lastClr="000000"/>
                  </a:solidFill>
                </a:rPr>
                <a:t>0.25</a:t>
              </a:r>
              <a:endParaRPr lang="zh-CN" altLang="en-US" dirty="0">
                <a:solidFill>
                  <a:sysClr val="windowText" lastClr="000000"/>
                </a:solidFill>
              </a:endParaRPr>
            </a:p>
          </p:txBody>
        </p:sp>
      </p:grpSp>
      <p:sp>
        <p:nvSpPr>
          <p:cNvPr id="61" name="文本框 60">
            <a:extLst>
              <a:ext uri="{FF2B5EF4-FFF2-40B4-BE49-F238E27FC236}">
                <a16:creationId xmlns:a16="http://schemas.microsoft.com/office/drawing/2014/main" id="{280BC40D-E3A4-2930-9D21-CC8BEE560E63}"/>
              </a:ext>
            </a:extLst>
          </p:cNvPr>
          <p:cNvSpPr txBox="1"/>
          <p:nvPr/>
        </p:nvSpPr>
        <p:spPr>
          <a:xfrm>
            <a:off x="1584855" y="4564456"/>
            <a:ext cx="10728017" cy="523220"/>
          </a:xfrm>
          <a:prstGeom prst="rect">
            <a:avLst/>
          </a:prstGeom>
          <a:noFill/>
        </p:spPr>
        <p:txBody>
          <a:bodyPr wrap="square">
            <a:spAutoFit/>
          </a:bodyPr>
          <a:lstStyle/>
          <a:p>
            <a:r>
              <a:rPr lang="en-US" altLang="zh-CN" sz="2800" dirty="0"/>
              <a:t>Advantage:  prune the MARL search space</a:t>
            </a:r>
            <a:endParaRPr lang="zh-CN" altLang="en-US" sz="2800" dirty="0"/>
          </a:p>
        </p:txBody>
      </p:sp>
    </p:spTree>
    <p:extLst>
      <p:ext uri="{BB962C8B-B14F-4D97-AF65-F5344CB8AC3E}">
        <p14:creationId xmlns:p14="http://schemas.microsoft.com/office/powerpoint/2010/main" val="691930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8A5B21-6D62-1FA1-8153-5A8DFE10CEFB}"/>
              </a:ext>
            </a:extLst>
          </p:cNvPr>
          <p:cNvSpPr>
            <a:spLocks noGrp="1"/>
          </p:cNvSpPr>
          <p:nvPr>
            <p:ph type="title"/>
          </p:nvPr>
        </p:nvSpPr>
        <p:spPr/>
        <p:txBody>
          <a:bodyPr vert="horz" lIns="91440" tIns="45720" rIns="91440" bIns="45720" rtlCol="0" anchor="ctr">
            <a:noAutofit/>
          </a:bodyPr>
          <a:lstStyle/>
          <a:p>
            <a:r>
              <a:rPr lang="en-US" altLang="zh-CN" sz="3200" dirty="0">
                <a:latin typeface="Calibri"/>
                <a:ea typeface="宋体"/>
                <a:cs typeface="Calibri"/>
              </a:rPr>
              <a:t>Experiment Setup</a:t>
            </a:r>
            <a:endParaRPr lang="zh-CN" sz="3200" dirty="0">
              <a:latin typeface="Calibri"/>
              <a:ea typeface="宋体"/>
              <a:cs typeface="Calibri"/>
            </a:endParaRPr>
          </a:p>
        </p:txBody>
      </p:sp>
      <p:sp>
        <p:nvSpPr>
          <p:cNvPr id="8" name="内容占位符 7">
            <a:extLst>
              <a:ext uri="{FF2B5EF4-FFF2-40B4-BE49-F238E27FC236}">
                <a16:creationId xmlns:a16="http://schemas.microsoft.com/office/drawing/2014/main" id="{A77FA2C6-36F3-392E-AEDF-9705780E3C61}"/>
              </a:ext>
            </a:extLst>
          </p:cNvPr>
          <p:cNvSpPr>
            <a:spLocks noGrp="1"/>
          </p:cNvSpPr>
          <p:nvPr>
            <p:ph idx="1"/>
          </p:nvPr>
        </p:nvSpPr>
        <p:spPr/>
        <p:txBody>
          <a:bodyPr vert="horz" lIns="91440" tIns="45720" rIns="91440" bIns="45720" rtlCol="0" anchor="t">
            <a:normAutofit lnSpcReduction="10000"/>
          </a:bodyPr>
          <a:lstStyle/>
          <a:p>
            <a:r>
              <a:rPr lang="en-US" altLang="zh-CN" b="1" dirty="0">
                <a:latin typeface="Calibri"/>
                <a:ea typeface="宋体" panose="02010600030101010101" pitchFamily="2" charset="-122"/>
                <a:cs typeface="Calibri"/>
              </a:rPr>
              <a:t>Baseline: </a:t>
            </a:r>
          </a:p>
          <a:p>
            <a:pPr lvl="1"/>
            <a:r>
              <a:rPr lang="en-US" altLang="zh-CN" dirty="0">
                <a:latin typeface="Calibri"/>
                <a:ea typeface="宋体" panose="02010600030101010101" pitchFamily="2" charset="-122"/>
                <a:cs typeface="Calibri"/>
              </a:rPr>
              <a:t>Two-phase solver. This method first maximizes wavelength restoration on candidate optical paths, then re-optimizes traffic allocation ratios across predefined IP-layer paths to maximize overall network recovery.</a:t>
            </a:r>
          </a:p>
          <a:p>
            <a:pPr lvl="1"/>
            <a:r>
              <a:rPr lang="en-US" altLang="zh-CN" dirty="0">
                <a:latin typeface="Calibri"/>
                <a:ea typeface="宋体" panose="02010600030101010101" pitchFamily="2" charset="-122"/>
                <a:cs typeface="Calibri"/>
              </a:rPr>
              <a:t>Arrow. </a:t>
            </a:r>
            <a:r>
              <a:rPr lang="en-US" altLang="zh-CN" sz="1200" dirty="0">
                <a:solidFill>
                  <a:schemeClr val="tx1">
                    <a:lumMod val="50000"/>
                    <a:lumOff val="50000"/>
                  </a:schemeClr>
                </a:solidFill>
                <a:latin typeface="Segoe UI"/>
                <a:cs typeface="Segoe UI"/>
              </a:rPr>
              <a:t>[SIGCOMM ‘21]</a:t>
            </a:r>
            <a:r>
              <a:rPr lang="en-US" altLang="zh-CN" dirty="0">
                <a:latin typeface="Segoe UI"/>
                <a:cs typeface="Segoe UI"/>
              </a:rPr>
              <a:t>:one of the state-of-the-art optical restoration system.</a:t>
            </a:r>
            <a:endParaRPr lang="en-US" altLang="zh-CN" dirty="0">
              <a:latin typeface="Calibri"/>
              <a:ea typeface="宋体" panose="02010600030101010101" pitchFamily="2" charset="-122"/>
              <a:cs typeface="Calibri"/>
            </a:endParaRPr>
          </a:p>
          <a:p>
            <a:r>
              <a:rPr lang="en-US" altLang="zh-CN" b="1" dirty="0">
                <a:latin typeface="Calibri"/>
                <a:ea typeface="宋体" panose="02010600030101010101" pitchFamily="2" charset="-122"/>
                <a:cs typeface="Calibri"/>
              </a:rPr>
              <a:t>Topology and Traffic Matrix: </a:t>
            </a:r>
          </a:p>
          <a:p>
            <a:pPr lvl="1"/>
            <a:r>
              <a:rPr lang="en-US" altLang="zh-CN" dirty="0">
                <a:latin typeface="Calibri"/>
                <a:ea typeface="宋体" panose="02010600030101010101" pitchFamily="2" charset="-122"/>
                <a:cs typeface="Calibri"/>
              </a:rPr>
              <a:t>Optical topology: four topologies from the Internet Topology Zoo.</a:t>
            </a:r>
          </a:p>
          <a:p>
            <a:pPr lvl="1"/>
            <a:r>
              <a:rPr lang="en-US" altLang="zh-CN" dirty="0">
                <a:latin typeface="Calibri"/>
                <a:ea typeface="宋体" panose="02010600030101010101" pitchFamily="2" charset="-122"/>
                <a:cs typeface="Calibri"/>
              </a:rPr>
              <a:t>IP-layer topology: wavelength distribution based on Arrow.</a:t>
            </a:r>
          </a:p>
          <a:p>
            <a:pPr lvl="1"/>
            <a:r>
              <a:rPr lang="en-US" altLang="zh-CN" dirty="0">
                <a:latin typeface="Calibri"/>
                <a:ea typeface="宋体" panose="02010600030101010101" pitchFamily="2" charset="-122"/>
                <a:cs typeface="Calibri"/>
              </a:rPr>
              <a:t>Traffic Matrix: Yate</a:t>
            </a:r>
          </a:p>
          <a:p>
            <a:r>
              <a:rPr lang="en-US" altLang="zh-CN" b="1" dirty="0">
                <a:latin typeface="Calibri"/>
                <a:ea typeface="宋体" panose="02010600030101010101" pitchFamily="2" charset="-122"/>
                <a:cs typeface="Calibri"/>
              </a:rPr>
              <a:t>Metric: </a:t>
            </a:r>
          </a:p>
          <a:p>
            <a:pPr lvl="1"/>
            <a:r>
              <a:rPr lang="en-US" altLang="zh-CN" dirty="0"/>
              <a:t>maximize total flow normalized into satisfied demand</a:t>
            </a:r>
            <a:endParaRPr lang="en-US" altLang="zh-CN" dirty="0">
              <a:latin typeface="Calibri"/>
              <a:ea typeface="宋体" panose="02010600030101010101" pitchFamily="2" charset="-122"/>
              <a:cs typeface="Calibri"/>
            </a:endParaRPr>
          </a:p>
          <a:p>
            <a:endParaRPr lang="zh-CN" altLang="en-US" dirty="0">
              <a:latin typeface="Calibri"/>
              <a:ea typeface="宋体" panose="02010600030101010101" pitchFamily="2" charset="-122"/>
              <a:cs typeface="Calibri"/>
            </a:endParaRPr>
          </a:p>
        </p:txBody>
      </p:sp>
    </p:spTree>
    <p:extLst>
      <p:ext uri="{BB962C8B-B14F-4D97-AF65-F5344CB8AC3E}">
        <p14:creationId xmlns:p14="http://schemas.microsoft.com/office/powerpoint/2010/main" val="2815279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8A5B21-6D62-1FA1-8153-5A8DFE10CEFB}"/>
              </a:ext>
            </a:extLst>
          </p:cNvPr>
          <p:cNvSpPr>
            <a:spLocks noGrp="1"/>
          </p:cNvSpPr>
          <p:nvPr>
            <p:ph type="title"/>
          </p:nvPr>
        </p:nvSpPr>
        <p:spPr/>
        <p:txBody>
          <a:bodyPr vert="horz" lIns="91440" tIns="45720" rIns="91440" bIns="45720" rtlCol="0" anchor="ctr">
            <a:noAutofit/>
          </a:bodyPr>
          <a:lstStyle/>
          <a:p>
            <a:r>
              <a:rPr lang="en-US" altLang="zh-CN" sz="3200" dirty="0">
                <a:latin typeface="Calibri"/>
                <a:ea typeface="宋体"/>
                <a:cs typeface="Calibri"/>
              </a:rPr>
              <a:t>LBOR significantly accelerates optical restoration</a:t>
            </a:r>
            <a:endParaRPr lang="zh-CN" sz="3200" dirty="0">
              <a:latin typeface="Calibri"/>
              <a:ea typeface="宋体"/>
              <a:cs typeface="Calibri"/>
            </a:endParaRPr>
          </a:p>
        </p:txBody>
      </p:sp>
      <p:sp>
        <p:nvSpPr>
          <p:cNvPr id="8" name="内容占位符 7">
            <a:extLst>
              <a:ext uri="{FF2B5EF4-FFF2-40B4-BE49-F238E27FC236}">
                <a16:creationId xmlns:a16="http://schemas.microsoft.com/office/drawing/2014/main" id="{A77FA2C6-36F3-392E-AEDF-9705780E3C61}"/>
              </a:ext>
            </a:extLst>
          </p:cNvPr>
          <p:cNvSpPr>
            <a:spLocks noGrp="1"/>
          </p:cNvSpPr>
          <p:nvPr>
            <p:ph idx="1"/>
          </p:nvPr>
        </p:nvSpPr>
        <p:spPr>
          <a:xfrm>
            <a:off x="6841671" y="1762125"/>
            <a:ext cx="4512128" cy="4351338"/>
          </a:xfrm>
        </p:spPr>
        <p:txBody>
          <a:bodyPr vert="horz" lIns="91440" tIns="45720" rIns="91440" bIns="45720" rtlCol="0" anchor="t">
            <a:normAutofit fontScale="92500" lnSpcReduction="10000"/>
          </a:bodyPr>
          <a:lstStyle/>
          <a:p>
            <a:r>
              <a:rPr lang="en-US" altLang="zh-CN" b="1" dirty="0">
                <a:latin typeface="Calibri"/>
                <a:ea typeface="宋体" panose="02010600030101010101" pitchFamily="2" charset="-122"/>
                <a:cs typeface="Calibri"/>
              </a:rPr>
              <a:t>LBOR gets the restoration  within 1s:</a:t>
            </a:r>
          </a:p>
          <a:p>
            <a:pPr lvl="1"/>
            <a:r>
              <a:rPr lang="en-US" altLang="zh-CN" dirty="0">
                <a:solidFill>
                  <a:schemeClr val="tx2"/>
                </a:solidFill>
                <a:latin typeface="Calibri"/>
                <a:ea typeface="宋体" panose="02010600030101010101" pitchFamily="2" charset="-122"/>
                <a:cs typeface="Calibri"/>
              </a:rPr>
              <a:t>Two-phase solver</a:t>
            </a:r>
            <a:r>
              <a:rPr lang="en-US" altLang="zh-CN" dirty="0">
                <a:solidFill>
                  <a:schemeClr val="tx2"/>
                </a:solidFill>
                <a:latin typeface="Calibri"/>
                <a:cs typeface="Calibri"/>
              </a:rPr>
              <a:t>: 10× slower in Columbus</a:t>
            </a:r>
            <a:r>
              <a:rPr lang="en-US" altLang="zh-CN" dirty="0">
                <a:latin typeface="Calibri"/>
                <a:ea typeface="宋体" panose="02010600030101010101" pitchFamily="2" charset="-122"/>
                <a:cs typeface="Calibri"/>
              </a:rPr>
              <a:t>.</a:t>
            </a:r>
          </a:p>
          <a:p>
            <a:pPr lvl="1"/>
            <a:r>
              <a:rPr lang="en-US" altLang="zh-CN" dirty="0">
                <a:latin typeface="Calibri"/>
                <a:ea typeface="宋体" panose="02010600030101010101" pitchFamily="2" charset="-122"/>
                <a:cs typeface="Calibri"/>
              </a:rPr>
              <a:t>Arrow: </a:t>
            </a:r>
            <a:r>
              <a:rPr lang="en-US" altLang="zh-CN" dirty="0">
                <a:solidFill>
                  <a:schemeClr val="tx2"/>
                </a:solidFill>
                <a:latin typeface="Calibri"/>
                <a:cs typeface="Calibri"/>
              </a:rPr>
              <a:t>1000× slower in Columbus.</a:t>
            </a:r>
          </a:p>
          <a:p>
            <a:r>
              <a:rPr lang="en-US" altLang="zh-CN" b="1" dirty="0">
                <a:latin typeface="Calibri"/>
                <a:cs typeface="Calibri"/>
              </a:rPr>
              <a:t>Regardless of the topology size or failure pattern</a:t>
            </a:r>
            <a:r>
              <a:rPr lang="en-US" altLang="zh-CN" dirty="0">
                <a:latin typeface="Calibri"/>
                <a:cs typeface="Calibri"/>
              </a:rPr>
              <a:t>, LBOR maintains inference latency within 0.82s,with its primary computational bottleneck stemming from the LP solver in the larger topologies.</a:t>
            </a:r>
            <a:endParaRPr lang="zh-CN" altLang="en-US" dirty="0">
              <a:latin typeface="Calibri"/>
              <a:ea typeface="宋体" panose="02010600030101010101" pitchFamily="2" charset="-122"/>
              <a:cs typeface="Calibri"/>
            </a:endParaRPr>
          </a:p>
        </p:txBody>
      </p:sp>
      <p:pic>
        <p:nvPicPr>
          <p:cNvPr id="12" name="图片 11">
            <a:extLst>
              <a:ext uri="{FF2B5EF4-FFF2-40B4-BE49-F238E27FC236}">
                <a16:creationId xmlns:a16="http://schemas.microsoft.com/office/drawing/2014/main" id="{CEC1F308-64CC-2F6F-1A60-9827BC8CBC14}"/>
              </a:ext>
            </a:extLst>
          </p:cNvPr>
          <p:cNvPicPr>
            <a:picLocks noChangeAspect="1"/>
          </p:cNvPicPr>
          <p:nvPr/>
        </p:nvPicPr>
        <p:blipFill>
          <a:blip r:embed="rId3"/>
          <a:stretch>
            <a:fillRect/>
          </a:stretch>
        </p:blipFill>
        <p:spPr>
          <a:xfrm>
            <a:off x="871697" y="1551213"/>
            <a:ext cx="5969974" cy="4410653"/>
          </a:xfrm>
          <a:prstGeom prst="rect">
            <a:avLst/>
          </a:prstGeom>
        </p:spPr>
      </p:pic>
    </p:spTree>
    <p:extLst>
      <p:ext uri="{BB962C8B-B14F-4D97-AF65-F5344CB8AC3E}">
        <p14:creationId xmlns:p14="http://schemas.microsoft.com/office/powerpoint/2010/main" val="162499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柱体 3">
            <a:extLst>
              <a:ext uri="{FF2B5EF4-FFF2-40B4-BE49-F238E27FC236}">
                <a16:creationId xmlns:a16="http://schemas.microsoft.com/office/drawing/2014/main" id="{2E78F35F-2EBD-5C8E-9372-4D99769BBD9A}"/>
              </a:ext>
            </a:extLst>
          </p:cNvPr>
          <p:cNvSpPr/>
          <p:nvPr/>
        </p:nvSpPr>
        <p:spPr>
          <a:xfrm>
            <a:off x="9750945" y="1890394"/>
            <a:ext cx="1221972" cy="703163"/>
          </a:xfrm>
          <a:prstGeom prst="can">
            <a:avLst>
              <a:gd name="adj" fmla="val 42476"/>
            </a:avLst>
          </a:prstGeom>
          <a:solidFill>
            <a:srgbClr val="DAE3F3"/>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5" name="圆柱体 4">
            <a:extLst>
              <a:ext uri="{FF2B5EF4-FFF2-40B4-BE49-F238E27FC236}">
                <a16:creationId xmlns:a16="http://schemas.microsoft.com/office/drawing/2014/main" id="{F89490E2-F093-23BB-7E4B-01BADAEE0FBD}"/>
              </a:ext>
            </a:extLst>
          </p:cNvPr>
          <p:cNvSpPr/>
          <p:nvPr/>
        </p:nvSpPr>
        <p:spPr>
          <a:xfrm>
            <a:off x="838200" y="1889962"/>
            <a:ext cx="1221972" cy="703163"/>
          </a:xfrm>
          <a:prstGeom prst="can">
            <a:avLst>
              <a:gd name="adj" fmla="val 42476"/>
            </a:avLst>
          </a:prstGeom>
          <a:solidFill>
            <a:srgbClr val="DAE3F3"/>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cxnSp>
        <p:nvCxnSpPr>
          <p:cNvPr id="6" name="直接连接符 5">
            <a:extLst>
              <a:ext uri="{FF2B5EF4-FFF2-40B4-BE49-F238E27FC236}">
                <a16:creationId xmlns:a16="http://schemas.microsoft.com/office/drawing/2014/main" id="{E3A51F9B-CFC5-4CEF-3443-84C0D4055657}"/>
              </a:ext>
            </a:extLst>
          </p:cNvPr>
          <p:cNvCxnSpPr>
            <a:cxnSpLocks/>
          </p:cNvCxnSpPr>
          <p:nvPr/>
        </p:nvCxnSpPr>
        <p:spPr>
          <a:xfrm flipH="1">
            <a:off x="3917699" y="3956993"/>
            <a:ext cx="411918" cy="0"/>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7" name="文本框 6">
            <a:extLst>
              <a:ext uri="{FF2B5EF4-FFF2-40B4-BE49-F238E27FC236}">
                <a16:creationId xmlns:a16="http://schemas.microsoft.com/office/drawing/2014/main" id="{FA88DE70-75DB-EAEF-F019-B4A7499D4A93}"/>
              </a:ext>
            </a:extLst>
          </p:cNvPr>
          <p:cNvSpPr txBox="1"/>
          <p:nvPr/>
        </p:nvSpPr>
        <p:spPr>
          <a:xfrm>
            <a:off x="962889" y="2144619"/>
            <a:ext cx="1097283" cy="461665"/>
          </a:xfrm>
          <a:prstGeom prst="rect">
            <a:avLst/>
          </a:prstGeom>
          <a:noFill/>
        </p:spPr>
        <p:txBody>
          <a:bodyPr wrap="square" rtlCol="0">
            <a:spAutoFit/>
          </a:bodyPr>
          <a:lstStyle/>
          <a:p>
            <a:r>
              <a:rPr lang="en-US" altLang="zh-CN" sz="2400" b="1" dirty="0">
                <a:latin typeface="Calibri" panose="020F0502020204030204" pitchFamily="34" charset="0"/>
                <a:ea typeface="Calibri" panose="020F0502020204030204" pitchFamily="34" charset="0"/>
                <a:cs typeface="Calibri" panose="020F0502020204030204" pitchFamily="34" charset="0"/>
              </a:rPr>
              <a:t>router</a:t>
            </a:r>
            <a:endParaRPr lang="zh-CN" altLang="en-US" sz="2400" b="1" dirty="0">
              <a:latin typeface="Calibri" panose="020F0502020204030204" pitchFamily="34" charset="0"/>
              <a:ea typeface="微软雅黑" panose="020B0503020204020204" pitchFamily="34" charset="-122"/>
              <a:cs typeface="Calibri" panose="020F0502020204030204" pitchFamily="34" charset="0"/>
            </a:endParaRPr>
          </a:p>
        </p:txBody>
      </p:sp>
      <p:sp>
        <p:nvSpPr>
          <p:cNvPr id="8" name="流程图: 手动操作 7">
            <a:extLst>
              <a:ext uri="{FF2B5EF4-FFF2-40B4-BE49-F238E27FC236}">
                <a16:creationId xmlns:a16="http://schemas.microsoft.com/office/drawing/2014/main" id="{42768386-951C-68E7-FB63-073D7F16682E}"/>
              </a:ext>
            </a:extLst>
          </p:cNvPr>
          <p:cNvSpPr/>
          <p:nvPr/>
        </p:nvSpPr>
        <p:spPr>
          <a:xfrm rot="16200000">
            <a:off x="2756661" y="3556278"/>
            <a:ext cx="1442072" cy="880003"/>
          </a:xfrm>
          <a:prstGeom prst="flowChartManualOperation">
            <a:avLst/>
          </a:prstGeom>
          <a:solidFill>
            <a:srgbClr val="DAE3F3"/>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1A93DC4D-038F-3297-77CC-B764D40AB6EE}"/>
              </a:ext>
            </a:extLst>
          </p:cNvPr>
          <p:cNvSpPr/>
          <p:nvPr/>
        </p:nvSpPr>
        <p:spPr>
          <a:xfrm>
            <a:off x="4329617" y="3150077"/>
            <a:ext cx="472177" cy="1709277"/>
          </a:xfrm>
          <a:prstGeom prst="roundRect">
            <a:avLst/>
          </a:prstGeom>
          <a:solidFill>
            <a:srgbClr val="DAE3F3"/>
          </a:solidFill>
          <a:ln>
            <a:solidFill>
              <a:schemeClr val="tx1">
                <a:lumMod val="75000"/>
                <a:lumOff val="2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8EA0CF45-72E9-4072-4CF2-37F62B9484C6}"/>
              </a:ext>
            </a:extLst>
          </p:cNvPr>
          <p:cNvSpPr txBox="1"/>
          <p:nvPr/>
        </p:nvSpPr>
        <p:spPr>
          <a:xfrm rot="5400000">
            <a:off x="3348525" y="3885493"/>
            <a:ext cx="920295" cy="461665"/>
          </a:xfrm>
          <a:prstGeom prst="rect">
            <a:avLst/>
          </a:prstGeom>
          <a:noFill/>
        </p:spPr>
        <p:txBody>
          <a:bodyPr wrap="square" rtlCol="0">
            <a:spAutoFit/>
          </a:bodyPr>
          <a:lstStyle/>
          <a:p>
            <a:r>
              <a:rPr lang="en-US" altLang="zh-CN" sz="2400" b="1" dirty="0">
                <a:latin typeface="Calibri" panose="020F0502020204030204" pitchFamily="34" charset="0"/>
                <a:ea typeface="Calibri" panose="020F0502020204030204" pitchFamily="34" charset="0"/>
                <a:cs typeface="Calibri" panose="020F0502020204030204" pitchFamily="34" charset="0"/>
              </a:rPr>
              <a:t>MUX</a:t>
            </a:r>
            <a:endParaRPr lang="zh-CN" altLang="en-US" sz="2400" b="1" dirty="0">
              <a:latin typeface="Calibri" panose="020F0502020204030204" pitchFamily="34" charset="0"/>
              <a:ea typeface="微软雅黑" panose="020B0503020204020204" pitchFamily="34" charset="-122"/>
              <a:cs typeface="Calibri" panose="020F0502020204030204" pitchFamily="34" charset="0"/>
            </a:endParaRPr>
          </a:p>
        </p:txBody>
      </p:sp>
      <p:sp>
        <p:nvSpPr>
          <p:cNvPr id="11" name="矩形: 圆角 10">
            <a:extLst>
              <a:ext uri="{FF2B5EF4-FFF2-40B4-BE49-F238E27FC236}">
                <a16:creationId xmlns:a16="http://schemas.microsoft.com/office/drawing/2014/main" id="{9CDA8E5B-64A9-8B2E-E21F-111C90880479}"/>
              </a:ext>
            </a:extLst>
          </p:cNvPr>
          <p:cNvSpPr/>
          <p:nvPr/>
        </p:nvSpPr>
        <p:spPr>
          <a:xfrm>
            <a:off x="7033010" y="3122666"/>
            <a:ext cx="472177" cy="1709277"/>
          </a:xfrm>
          <a:prstGeom prst="roundRect">
            <a:avLst/>
          </a:prstGeom>
          <a:solidFill>
            <a:srgbClr val="DAE3F3"/>
          </a:solidFill>
          <a:ln>
            <a:solidFill>
              <a:schemeClr val="tx1">
                <a:lumMod val="75000"/>
                <a:lumOff val="2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596A037D-D31C-E16B-BAAE-4B0ED2AFCD25}"/>
              </a:ext>
            </a:extLst>
          </p:cNvPr>
          <p:cNvSpPr txBox="1"/>
          <p:nvPr/>
        </p:nvSpPr>
        <p:spPr>
          <a:xfrm>
            <a:off x="9886510" y="2144619"/>
            <a:ext cx="1097283" cy="461665"/>
          </a:xfrm>
          <a:prstGeom prst="rect">
            <a:avLst/>
          </a:prstGeom>
          <a:noFill/>
        </p:spPr>
        <p:txBody>
          <a:bodyPr wrap="square" rtlCol="0">
            <a:spAutoFit/>
          </a:bodyPr>
          <a:lstStyle/>
          <a:p>
            <a:r>
              <a:rPr lang="en-US" altLang="zh-CN" sz="2400" b="1" dirty="0">
                <a:latin typeface="Calibri" panose="020F0502020204030204" pitchFamily="34" charset="0"/>
                <a:ea typeface="Calibri" panose="020F0502020204030204" pitchFamily="34" charset="0"/>
                <a:cs typeface="Calibri" panose="020F0502020204030204" pitchFamily="34" charset="0"/>
              </a:rPr>
              <a:t>router</a:t>
            </a:r>
            <a:endParaRPr lang="zh-CN" altLang="en-US" sz="2400" b="1" dirty="0">
              <a:latin typeface="Calibri" panose="020F0502020204030204" pitchFamily="34" charset="0"/>
              <a:ea typeface="微软雅黑" panose="020B0503020204020204" pitchFamily="34" charset="-122"/>
              <a:cs typeface="Calibri" panose="020F0502020204030204" pitchFamily="34" charset="0"/>
            </a:endParaRPr>
          </a:p>
        </p:txBody>
      </p:sp>
      <p:sp>
        <p:nvSpPr>
          <p:cNvPr id="13" name="文本框 12">
            <a:extLst>
              <a:ext uri="{FF2B5EF4-FFF2-40B4-BE49-F238E27FC236}">
                <a16:creationId xmlns:a16="http://schemas.microsoft.com/office/drawing/2014/main" id="{8C74716A-99EB-9AD7-FADC-E398A8822BE8}"/>
              </a:ext>
            </a:extLst>
          </p:cNvPr>
          <p:cNvSpPr txBox="1"/>
          <p:nvPr/>
        </p:nvSpPr>
        <p:spPr>
          <a:xfrm rot="5400000">
            <a:off x="3920933" y="3876621"/>
            <a:ext cx="1336332" cy="461665"/>
          </a:xfrm>
          <a:prstGeom prst="rect">
            <a:avLst/>
          </a:prstGeom>
          <a:noFill/>
        </p:spPr>
        <p:txBody>
          <a:bodyPr wrap="square" rtlCol="0">
            <a:spAutoFit/>
          </a:bodyPr>
          <a:lstStyle/>
          <a:p>
            <a:r>
              <a:rPr lang="en-US" altLang="zh-CN" sz="2400" b="1" dirty="0">
                <a:latin typeface="Calibri" panose="020F0502020204030204" pitchFamily="34" charset="0"/>
                <a:ea typeface="Calibri" panose="020F0502020204030204" pitchFamily="34" charset="0"/>
                <a:cs typeface="Calibri" panose="020F0502020204030204" pitchFamily="34" charset="0"/>
              </a:rPr>
              <a:t>ROADM</a:t>
            </a:r>
            <a:endParaRPr lang="zh-CN" altLang="en-US" sz="2400" b="1" dirty="0">
              <a:latin typeface="Calibri" panose="020F0502020204030204" pitchFamily="34" charset="0"/>
              <a:ea typeface="微软雅黑" panose="020B0503020204020204" pitchFamily="34" charset="-122"/>
              <a:cs typeface="Calibri" panose="020F0502020204030204" pitchFamily="34" charset="0"/>
            </a:endParaRPr>
          </a:p>
        </p:txBody>
      </p:sp>
      <p:sp>
        <p:nvSpPr>
          <p:cNvPr id="14" name="文本框 13">
            <a:extLst>
              <a:ext uri="{FF2B5EF4-FFF2-40B4-BE49-F238E27FC236}">
                <a16:creationId xmlns:a16="http://schemas.microsoft.com/office/drawing/2014/main" id="{8485C60F-F4C1-34F6-4257-62349C106435}"/>
              </a:ext>
            </a:extLst>
          </p:cNvPr>
          <p:cNvSpPr txBox="1"/>
          <p:nvPr/>
        </p:nvSpPr>
        <p:spPr>
          <a:xfrm rot="16200000">
            <a:off x="6585077" y="3689037"/>
            <a:ext cx="1365127" cy="461665"/>
          </a:xfrm>
          <a:prstGeom prst="rect">
            <a:avLst/>
          </a:prstGeom>
          <a:noFill/>
        </p:spPr>
        <p:txBody>
          <a:bodyPr wrap="square" rtlCol="0">
            <a:spAutoFit/>
          </a:bodyPr>
          <a:lstStyle/>
          <a:p>
            <a:r>
              <a:rPr lang="en-US" altLang="zh-CN" sz="2400" b="1" dirty="0">
                <a:latin typeface="Calibri" panose="020F0502020204030204" pitchFamily="34" charset="0"/>
                <a:ea typeface="Calibri" panose="020F0502020204030204" pitchFamily="34" charset="0"/>
                <a:cs typeface="Calibri" panose="020F0502020204030204" pitchFamily="34" charset="0"/>
              </a:rPr>
              <a:t>ROADM</a:t>
            </a:r>
            <a:endParaRPr lang="zh-CN" altLang="en-US" sz="2400" b="1" dirty="0">
              <a:latin typeface="Calibri" panose="020F0502020204030204" pitchFamily="34" charset="0"/>
              <a:ea typeface="微软雅黑" panose="020B0503020204020204" pitchFamily="34" charset="-122"/>
              <a:cs typeface="Calibri" panose="020F0502020204030204" pitchFamily="34" charset="0"/>
            </a:endParaRPr>
          </a:p>
        </p:txBody>
      </p:sp>
      <p:cxnSp>
        <p:nvCxnSpPr>
          <p:cNvPr id="15" name="直接连接符 14">
            <a:extLst>
              <a:ext uri="{FF2B5EF4-FFF2-40B4-BE49-F238E27FC236}">
                <a16:creationId xmlns:a16="http://schemas.microsoft.com/office/drawing/2014/main" id="{A76A70AE-D68D-F901-CAFD-646350A9E8FC}"/>
              </a:ext>
            </a:extLst>
          </p:cNvPr>
          <p:cNvCxnSpPr>
            <a:cxnSpLocks/>
            <a:stCxn id="5" idx="4"/>
            <a:endCxn id="4" idx="2"/>
          </p:cNvCxnSpPr>
          <p:nvPr/>
        </p:nvCxnSpPr>
        <p:spPr>
          <a:xfrm>
            <a:off x="2060172" y="2241544"/>
            <a:ext cx="7690773" cy="432"/>
          </a:xfrm>
          <a:prstGeom prst="line">
            <a:avLst/>
          </a:prstGeom>
          <a:ln w="57150">
            <a:solidFill>
              <a:schemeClr val="tx1">
                <a:lumMod val="95000"/>
                <a:lumOff val="5000"/>
              </a:schemeClr>
            </a:solidFill>
            <a:prstDash val="sysDash"/>
          </a:ln>
        </p:spPr>
        <p:style>
          <a:lnRef idx="1">
            <a:schemeClr val="accent3"/>
          </a:lnRef>
          <a:fillRef idx="0">
            <a:schemeClr val="accent3"/>
          </a:fillRef>
          <a:effectRef idx="0">
            <a:schemeClr val="accent3"/>
          </a:effectRef>
          <a:fontRef idx="minor">
            <a:schemeClr val="tx1"/>
          </a:fontRef>
        </p:style>
      </p:cxnSp>
      <p:sp>
        <p:nvSpPr>
          <p:cNvPr id="16" name="文本框 15">
            <a:extLst>
              <a:ext uri="{FF2B5EF4-FFF2-40B4-BE49-F238E27FC236}">
                <a16:creationId xmlns:a16="http://schemas.microsoft.com/office/drawing/2014/main" id="{106B94A5-F548-3E20-1421-407FA338D001}"/>
              </a:ext>
            </a:extLst>
          </p:cNvPr>
          <p:cNvSpPr txBox="1"/>
          <p:nvPr/>
        </p:nvSpPr>
        <p:spPr>
          <a:xfrm>
            <a:off x="5440461" y="1779878"/>
            <a:ext cx="2235200" cy="461665"/>
          </a:xfrm>
          <a:prstGeom prst="rect">
            <a:avLst/>
          </a:prstGeom>
          <a:noFill/>
        </p:spPr>
        <p:txBody>
          <a:bodyPr wrap="square" rtlCol="0">
            <a:spAutoFit/>
          </a:bodyPr>
          <a:lstStyle/>
          <a:p>
            <a:r>
              <a:rPr lang="en-US" altLang="zh-CN" sz="2400" b="1" dirty="0">
                <a:latin typeface="Calibri" panose="020F0502020204030204" pitchFamily="34" charset="0"/>
                <a:ea typeface="Calibri" panose="020F0502020204030204" pitchFamily="34" charset="0"/>
                <a:cs typeface="Calibri" panose="020F0502020204030204" pitchFamily="34" charset="0"/>
              </a:rPr>
              <a:t>IP link</a:t>
            </a:r>
            <a:endParaRPr lang="zh-CN" altLang="en-US" sz="2400" b="1" dirty="0">
              <a:latin typeface="Calibri" panose="020F0502020204030204" pitchFamily="34" charset="0"/>
              <a:ea typeface="微软雅黑" panose="020B0503020204020204" pitchFamily="34" charset="-122"/>
              <a:cs typeface="Calibri" panose="020F0502020204030204" pitchFamily="34" charset="0"/>
            </a:endParaRPr>
          </a:p>
        </p:txBody>
      </p:sp>
      <p:sp>
        <p:nvSpPr>
          <p:cNvPr id="17" name="object 90">
            <a:extLst>
              <a:ext uri="{FF2B5EF4-FFF2-40B4-BE49-F238E27FC236}">
                <a16:creationId xmlns:a16="http://schemas.microsoft.com/office/drawing/2014/main" id="{B770EB9D-4FF8-35DC-5D10-979032681610}"/>
              </a:ext>
            </a:extLst>
          </p:cNvPr>
          <p:cNvSpPr/>
          <p:nvPr/>
        </p:nvSpPr>
        <p:spPr>
          <a:xfrm>
            <a:off x="5735633" y="2481375"/>
            <a:ext cx="275590" cy="645160"/>
          </a:xfrm>
          <a:custGeom>
            <a:avLst/>
            <a:gdLst/>
            <a:ahLst/>
            <a:cxnLst/>
            <a:rect l="l" t="t" r="r" b="b"/>
            <a:pathLst>
              <a:path w="275589" h="645160">
                <a:moveTo>
                  <a:pt x="137598" y="0"/>
                </a:moveTo>
                <a:lnTo>
                  <a:pt x="0" y="137598"/>
                </a:lnTo>
                <a:lnTo>
                  <a:pt x="68799" y="137598"/>
                </a:lnTo>
                <a:lnTo>
                  <a:pt x="68799" y="507531"/>
                </a:lnTo>
                <a:lnTo>
                  <a:pt x="0" y="507531"/>
                </a:lnTo>
                <a:lnTo>
                  <a:pt x="137598" y="645128"/>
                </a:lnTo>
                <a:lnTo>
                  <a:pt x="275195" y="507531"/>
                </a:lnTo>
                <a:lnTo>
                  <a:pt x="206396" y="507531"/>
                </a:lnTo>
                <a:lnTo>
                  <a:pt x="206396" y="137598"/>
                </a:lnTo>
                <a:lnTo>
                  <a:pt x="275195" y="137598"/>
                </a:lnTo>
                <a:lnTo>
                  <a:pt x="137598" y="0"/>
                </a:lnTo>
                <a:close/>
              </a:path>
            </a:pathLst>
          </a:custGeom>
          <a:solidFill>
            <a:srgbClr val="DAE3F3"/>
          </a:solidFill>
          <a:ln>
            <a:solidFill>
              <a:schemeClr val="tx1">
                <a:lumMod val="95000"/>
                <a:lumOff val="5000"/>
              </a:schemeClr>
            </a:solidFill>
          </a:ln>
        </p:spPr>
        <p:txBody>
          <a:bodyPr wrap="square" lIns="0" tIns="0" rIns="0" bIns="0" rtlCol="0"/>
          <a:lstStyle/>
          <a:p>
            <a:endParaRPr/>
          </a:p>
        </p:txBody>
      </p:sp>
      <p:sp>
        <p:nvSpPr>
          <p:cNvPr id="18" name="圆柱体 17">
            <a:extLst>
              <a:ext uri="{FF2B5EF4-FFF2-40B4-BE49-F238E27FC236}">
                <a16:creationId xmlns:a16="http://schemas.microsoft.com/office/drawing/2014/main" id="{F192182E-7999-82F9-FEE9-DFC640F4AE87}"/>
              </a:ext>
            </a:extLst>
          </p:cNvPr>
          <p:cNvSpPr/>
          <p:nvPr/>
        </p:nvSpPr>
        <p:spPr>
          <a:xfrm>
            <a:off x="888372" y="3601724"/>
            <a:ext cx="1221972" cy="703163"/>
          </a:xfrm>
          <a:prstGeom prst="can">
            <a:avLst>
              <a:gd name="adj" fmla="val 42476"/>
            </a:avLst>
          </a:prstGeom>
          <a:solidFill>
            <a:srgbClr val="DAE3F3"/>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2CE1AF3A-14C9-1257-8C6F-109C5C7AC4D0}"/>
              </a:ext>
            </a:extLst>
          </p:cNvPr>
          <p:cNvSpPr txBox="1"/>
          <p:nvPr/>
        </p:nvSpPr>
        <p:spPr>
          <a:xfrm>
            <a:off x="1010665" y="3879065"/>
            <a:ext cx="1118458" cy="461665"/>
          </a:xfrm>
          <a:prstGeom prst="rect">
            <a:avLst/>
          </a:prstGeom>
          <a:noFill/>
        </p:spPr>
        <p:txBody>
          <a:bodyPr wrap="square" rtlCol="0">
            <a:spAutoFit/>
          </a:bodyPr>
          <a:lstStyle/>
          <a:p>
            <a:r>
              <a:rPr lang="en-US" altLang="zh-CN" sz="2400" b="1" dirty="0">
                <a:latin typeface="Calibri" panose="020F0502020204030204" pitchFamily="34" charset="0"/>
                <a:ea typeface="Calibri" panose="020F0502020204030204" pitchFamily="34" charset="0"/>
                <a:cs typeface="Calibri" panose="020F0502020204030204" pitchFamily="34" charset="0"/>
              </a:rPr>
              <a:t>router</a:t>
            </a:r>
            <a:endParaRPr lang="zh-CN" altLang="en-US" sz="2400" b="1" dirty="0">
              <a:latin typeface="Calibri" panose="020F0502020204030204" pitchFamily="34" charset="0"/>
              <a:ea typeface="微软雅黑" panose="020B0503020204020204" pitchFamily="34" charset="-122"/>
              <a:cs typeface="Calibri" panose="020F0502020204030204" pitchFamily="34" charset="0"/>
            </a:endParaRPr>
          </a:p>
        </p:txBody>
      </p:sp>
      <p:sp>
        <p:nvSpPr>
          <p:cNvPr id="20" name="圆柱体 19">
            <a:extLst>
              <a:ext uri="{FF2B5EF4-FFF2-40B4-BE49-F238E27FC236}">
                <a16:creationId xmlns:a16="http://schemas.microsoft.com/office/drawing/2014/main" id="{63477758-3A24-4EF6-D277-70998508E6F9}"/>
              </a:ext>
            </a:extLst>
          </p:cNvPr>
          <p:cNvSpPr/>
          <p:nvPr/>
        </p:nvSpPr>
        <p:spPr>
          <a:xfrm>
            <a:off x="9750945" y="3532005"/>
            <a:ext cx="1221972" cy="703163"/>
          </a:xfrm>
          <a:prstGeom prst="can">
            <a:avLst>
              <a:gd name="adj" fmla="val 42476"/>
            </a:avLst>
          </a:prstGeom>
          <a:solidFill>
            <a:srgbClr val="DAE3F3"/>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0440C26B-62E6-CFE5-A75A-231181FE9514}"/>
              </a:ext>
            </a:extLst>
          </p:cNvPr>
          <p:cNvSpPr txBox="1"/>
          <p:nvPr/>
        </p:nvSpPr>
        <p:spPr>
          <a:xfrm>
            <a:off x="9893516" y="3791186"/>
            <a:ext cx="1097283" cy="461665"/>
          </a:xfrm>
          <a:prstGeom prst="rect">
            <a:avLst/>
          </a:prstGeom>
          <a:noFill/>
        </p:spPr>
        <p:txBody>
          <a:bodyPr wrap="square" rtlCol="0">
            <a:spAutoFit/>
          </a:bodyPr>
          <a:lstStyle/>
          <a:p>
            <a:r>
              <a:rPr lang="en-US" altLang="zh-CN" sz="2400" b="1" dirty="0">
                <a:latin typeface="Calibri" panose="020F0502020204030204" pitchFamily="34" charset="0"/>
                <a:ea typeface="Calibri" panose="020F0502020204030204" pitchFamily="34" charset="0"/>
                <a:cs typeface="Calibri" panose="020F0502020204030204" pitchFamily="34" charset="0"/>
              </a:rPr>
              <a:t>router</a:t>
            </a:r>
            <a:endParaRPr lang="zh-CN" altLang="en-US" sz="2400" b="1" dirty="0">
              <a:latin typeface="Calibri" panose="020F0502020204030204" pitchFamily="34" charset="0"/>
              <a:ea typeface="微软雅黑" panose="020B0503020204020204" pitchFamily="34" charset="-122"/>
              <a:cs typeface="Calibri" panose="020F0502020204030204" pitchFamily="34" charset="0"/>
            </a:endParaRPr>
          </a:p>
        </p:txBody>
      </p:sp>
      <p:sp>
        <p:nvSpPr>
          <p:cNvPr id="22" name="object 104">
            <a:extLst>
              <a:ext uri="{FF2B5EF4-FFF2-40B4-BE49-F238E27FC236}">
                <a16:creationId xmlns:a16="http://schemas.microsoft.com/office/drawing/2014/main" id="{E7B62154-31B3-4655-75CA-99311A8E4BFF}"/>
              </a:ext>
            </a:extLst>
          </p:cNvPr>
          <p:cNvSpPr/>
          <p:nvPr/>
        </p:nvSpPr>
        <p:spPr>
          <a:xfrm>
            <a:off x="3040938" y="3676066"/>
            <a:ext cx="663618" cy="303152"/>
          </a:xfrm>
          <a:custGeom>
            <a:avLst/>
            <a:gdLst/>
            <a:ahLst/>
            <a:cxnLst/>
            <a:rect l="l" t="t" r="r" b="b"/>
            <a:pathLst>
              <a:path w="273050" h="276225">
                <a:moveTo>
                  <a:pt x="2640" y="0"/>
                </a:moveTo>
                <a:lnTo>
                  <a:pt x="0" y="276117"/>
                </a:lnTo>
                <a:lnTo>
                  <a:pt x="8035" y="276137"/>
                </a:lnTo>
                <a:lnTo>
                  <a:pt x="69286" y="272171"/>
                </a:lnTo>
                <a:lnTo>
                  <a:pt x="125375" y="261491"/>
                </a:lnTo>
                <a:lnTo>
                  <a:pt x="174714" y="244933"/>
                </a:lnTo>
                <a:lnTo>
                  <a:pt x="215713" y="223336"/>
                </a:lnTo>
                <a:lnTo>
                  <a:pt x="246783" y="197535"/>
                </a:lnTo>
                <a:lnTo>
                  <a:pt x="272780" y="136674"/>
                </a:lnTo>
                <a:lnTo>
                  <a:pt x="265098" y="105054"/>
                </a:lnTo>
                <a:lnTo>
                  <a:pt x="212338" y="50626"/>
                </a:lnTo>
                <a:lnTo>
                  <a:pt x="170504" y="29460"/>
                </a:lnTo>
                <a:lnTo>
                  <a:pt x="120528" y="13420"/>
                </a:lnTo>
                <a:lnTo>
                  <a:pt x="64033" y="3327"/>
                </a:lnTo>
                <a:lnTo>
                  <a:pt x="2640" y="0"/>
                </a:lnTo>
                <a:close/>
              </a:path>
            </a:pathLst>
          </a:custGeom>
          <a:solidFill>
            <a:srgbClr val="ED7D31"/>
          </a:solidFill>
        </p:spPr>
        <p:txBody>
          <a:bodyPr wrap="square" lIns="0" tIns="0" rIns="0" bIns="0" rtlCol="0"/>
          <a:lstStyle/>
          <a:p>
            <a:endParaRPr/>
          </a:p>
        </p:txBody>
      </p:sp>
      <p:sp>
        <p:nvSpPr>
          <p:cNvPr id="23" name="object 104">
            <a:extLst>
              <a:ext uri="{FF2B5EF4-FFF2-40B4-BE49-F238E27FC236}">
                <a16:creationId xmlns:a16="http://schemas.microsoft.com/office/drawing/2014/main" id="{BA10DA36-34B9-7BBF-DAB0-35C530D9F02D}"/>
              </a:ext>
            </a:extLst>
          </p:cNvPr>
          <p:cNvSpPr/>
          <p:nvPr/>
        </p:nvSpPr>
        <p:spPr>
          <a:xfrm>
            <a:off x="3040938" y="4001735"/>
            <a:ext cx="663618" cy="303152"/>
          </a:xfrm>
          <a:custGeom>
            <a:avLst/>
            <a:gdLst/>
            <a:ahLst/>
            <a:cxnLst/>
            <a:rect l="l" t="t" r="r" b="b"/>
            <a:pathLst>
              <a:path w="273050" h="276225">
                <a:moveTo>
                  <a:pt x="2640" y="0"/>
                </a:moveTo>
                <a:lnTo>
                  <a:pt x="0" y="276117"/>
                </a:lnTo>
                <a:lnTo>
                  <a:pt x="8035" y="276137"/>
                </a:lnTo>
                <a:lnTo>
                  <a:pt x="69286" y="272171"/>
                </a:lnTo>
                <a:lnTo>
                  <a:pt x="125375" y="261491"/>
                </a:lnTo>
                <a:lnTo>
                  <a:pt x="174714" y="244933"/>
                </a:lnTo>
                <a:lnTo>
                  <a:pt x="215713" y="223336"/>
                </a:lnTo>
                <a:lnTo>
                  <a:pt x="246783" y="197535"/>
                </a:lnTo>
                <a:lnTo>
                  <a:pt x="272780" y="136674"/>
                </a:lnTo>
                <a:lnTo>
                  <a:pt x="265098" y="105054"/>
                </a:lnTo>
                <a:lnTo>
                  <a:pt x="212338" y="50626"/>
                </a:lnTo>
                <a:lnTo>
                  <a:pt x="170504" y="29460"/>
                </a:lnTo>
                <a:lnTo>
                  <a:pt x="120528" y="13420"/>
                </a:lnTo>
                <a:lnTo>
                  <a:pt x="64033" y="3327"/>
                </a:lnTo>
                <a:lnTo>
                  <a:pt x="2640" y="0"/>
                </a:lnTo>
                <a:close/>
              </a:path>
            </a:pathLst>
          </a:custGeom>
          <a:solidFill>
            <a:srgbClr val="70AD47"/>
          </a:solidFill>
        </p:spPr>
        <p:txBody>
          <a:bodyPr wrap="square" lIns="0" tIns="0" rIns="0" bIns="0" rtlCol="0"/>
          <a:lstStyle/>
          <a:p>
            <a:endParaRPr/>
          </a:p>
        </p:txBody>
      </p:sp>
      <p:sp>
        <p:nvSpPr>
          <p:cNvPr id="24" name="矩形 23">
            <a:extLst>
              <a:ext uri="{FF2B5EF4-FFF2-40B4-BE49-F238E27FC236}">
                <a16:creationId xmlns:a16="http://schemas.microsoft.com/office/drawing/2014/main" id="{D2729CFE-2440-FE9D-0FE9-3A1E0C26A09A}"/>
              </a:ext>
            </a:extLst>
          </p:cNvPr>
          <p:cNvSpPr/>
          <p:nvPr/>
        </p:nvSpPr>
        <p:spPr>
          <a:xfrm rot="16200000">
            <a:off x="2169550" y="3995324"/>
            <a:ext cx="112407" cy="209072"/>
          </a:xfrm>
          <a:prstGeom prst="rect">
            <a:avLst/>
          </a:prstGeom>
          <a:solidFill>
            <a:srgbClr val="70AD47"/>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701E4428-ADDB-44E5-6C2E-EB2DB39911AC}"/>
              </a:ext>
            </a:extLst>
          </p:cNvPr>
          <p:cNvSpPr/>
          <p:nvPr/>
        </p:nvSpPr>
        <p:spPr>
          <a:xfrm rot="16200000">
            <a:off x="2170119" y="3736936"/>
            <a:ext cx="112407" cy="209072"/>
          </a:xfrm>
          <a:prstGeom prst="rect">
            <a:avLst/>
          </a:prstGeom>
          <a:solidFill>
            <a:srgbClr val="ED7D3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cxnSp>
        <p:nvCxnSpPr>
          <p:cNvPr id="26" name="直接连接符 25">
            <a:extLst>
              <a:ext uri="{FF2B5EF4-FFF2-40B4-BE49-F238E27FC236}">
                <a16:creationId xmlns:a16="http://schemas.microsoft.com/office/drawing/2014/main" id="{5118C47C-EB13-D1BD-237B-0792F1784BFA}"/>
              </a:ext>
            </a:extLst>
          </p:cNvPr>
          <p:cNvCxnSpPr>
            <a:cxnSpLocks/>
          </p:cNvCxnSpPr>
          <p:nvPr/>
        </p:nvCxnSpPr>
        <p:spPr>
          <a:xfrm flipV="1">
            <a:off x="2325885" y="3829875"/>
            <a:ext cx="699145" cy="655"/>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7" name="直接连接符 26">
            <a:extLst>
              <a:ext uri="{FF2B5EF4-FFF2-40B4-BE49-F238E27FC236}">
                <a16:creationId xmlns:a16="http://schemas.microsoft.com/office/drawing/2014/main" id="{B88F198A-E48D-F9EF-1BD5-A27562C44E8A}"/>
              </a:ext>
            </a:extLst>
          </p:cNvPr>
          <p:cNvCxnSpPr>
            <a:cxnSpLocks/>
          </p:cNvCxnSpPr>
          <p:nvPr/>
        </p:nvCxnSpPr>
        <p:spPr>
          <a:xfrm flipV="1">
            <a:off x="2333383" y="4107453"/>
            <a:ext cx="706571" cy="13873"/>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28" name="等腰三角形 27">
            <a:extLst>
              <a:ext uri="{FF2B5EF4-FFF2-40B4-BE49-F238E27FC236}">
                <a16:creationId xmlns:a16="http://schemas.microsoft.com/office/drawing/2014/main" id="{A0291685-6D34-2E65-0BB5-0103C64E536C}"/>
              </a:ext>
            </a:extLst>
          </p:cNvPr>
          <p:cNvSpPr/>
          <p:nvPr/>
        </p:nvSpPr>
        <p:spPr>
          <a:xfrm rot="5400000">
            <a:off x="5351692" y="3844950"/>
            <a:ext cx="332428" cy="277089"/>
          </a:xfrm>
          <a:prstGeom prst="triangle">
            <a:avLst/>
          </a:prstGeom>
          <a:solidFill>
            <a:srgbClr val="DAE3F3"/>
          </a:solidFill>
          <a:ln w="12700">
            <a:solidFill>
              <a:schemeClr val="tx1">
                <a:lumMod val="75000"/>
                <a:lumOff val="2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9" name="等腰三角形 28">
            <a:extLst>
              <a:ext uri="{FF2B5EF4-FFF2-40B4-BE49-F238E27FC236}">
                <a16:creationId xmlns:a16="http://schemas.microsoft.com/office/drawing/2014/main" id="{B291C596-8641-8401-7F2A-6AEF8F1C92F1}"/>
              </a:ext>
            </a:extLst>
          </p:cNvPr>
          <p:cNvSpPr/>
          <p:nvPr/>
        </p:nvSpPr>
        <p:spPr>
          <a:xfrm rot="5400000">
            <a:off x="6264985" y="3836677"/>
            <a:ext cx="332429" cy="267198"/>
          </a:xfrm>
          <a:prstGeom prst="triangle">
            <a:avLst/>
          </a:prstGeom>
          <a:solidFill>
            <a:srgbClr val="DAE3F3"/>
          </a:solidFill>
          <a:ln w="12700">
            <a:solidFill>
              <a:schemeClr val="tx1">
                <a:lumMod val="75000"/>
                <a:lumOff val="2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dirty="0">
              <a:ln w="12700">
                <a:solidFill>
                  <a:schemeClr val="tx1"/>
                </a:solidFill>
              </a:ln>
            </a:endParaRPr>
          </a:p>
        </p:txBody>
      </p:sp>
      <p:sp>
        <p:nvSpPr>
          <p:cNvPr id="30" name="任意多边形: 形状 29">
            <a:extLst>
              <a:ext uri="{FF2B5EF4-FFF2-40B4-BE49-F238E27FC236}">
                <a16:creationId xmlns:a16="http://schemas.microsoft.com/office/drawing/2014/main" id="{F7DAA918-2376-9F14-5433-BABB5F65690A}"/>
              </a:ext>
            </a:extLst>
          </p:cNvPr>
          <p:cNvSpPr/>
          <p:nvPr/>
        </p:nvSpPr>
        <p:spPr>
          <a:xfrm>
            <a:off x="4808607" y="3906446"/>
            <a:ext cx="559294" cy="171954"/>
          </a:xfrm>
          <a:custGeom>
            <a:avLst/>
            <a:gdLst>
              <a:gd name="connsiteX0" fmla="*/ 0 w 559294"/>
              <a:gd name="connsiteY0" fmla="*/ 0 h 171954"/>
              <a:gd name="connsiteX1" fmla="*/ 142043 w 559294"/>
              <a:gd name="connsiteY1" fmla="*/ 168676 h 171954"/>
              <a:gd name="connsiteX2" fmla="*/ 239698 w 559294"/>
              <a:gd name="connsiteY2" fmla="*/ 106532 h 171954"/>
              <a:gd name="connsiteX3" fmla="*/ 355107 w 559294"/>
              <a:gd name="connsiteY3" fmla="*/ 44388 h 171954"/>
              <a:gd name="connsiteX4" fmla="*/ 559294 w 559294"/>
              <a:gd name="connsiteY4" fmla="*/ 71021 h 171954"/>
              <a:gd name="connsiteX5" fmla="*/ 559294 w 559294"/>
              <a:gd name="connsiteY5" fmla="*/ 71021 h 17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294" h="171954">
                <a:moveTo>
                  <a:pt x="0" y="0"/>
                </a:moveTo>
                <a:cubicBezTo>
                  <a:pt x="51046" y="75460"/>
                  <a:pt x="102093" y="150921"/>
                  <a:pt x="142043" y="168676"/>
                </a:cubicBezTo>
                <a:cubicBezTo>
                  <a:pt x="181993" y="186431"/>
                  <a:pt x="204187" y="127247"/>
                  <a:pt x="239698" y="106532"/>
                </a:cubicBezTo>
                <a:cubicBezTo>
                  <a:pt x="275209" y="85817"/>
                  <a:pt x="301841" y="50306"/>
                  <a:pt x="355107" y="44388"/>
                </a:cubicBezTo>
                <a:cubicBezTo>
                  <a:pt x="408373" y="38470"/>
                  <a:pt x="559294" y="71021"/>
                  <a:pt x="559294" y="71021"/>
                </a:cubicBezTo>
                <a:lnTo>
                  <a:pt x="559294" y="71021"/>
                </a:lnTo>
              </a:path>
            </a:pathLst>
          </a:custGeom>
          <a:noFill/>
          <a:ln w="1905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a:extLst>
              <a:ext uri="{FF2B5EF4-FFF2-40B4-BE49-F238E27FC236}">
                <a16:creationId xmlns:a16="http://schemas.microsoft.com/office/drawing/2014/main" id="{21548CC9-9E66-FC74-663D-C7C397B57D12}"/>
              </a:ext>
            </a:extLst>
          </p:cNvPr>
          <p:cNvSpPr/>
          <p:nvPr/>
        </p:nvSpPr>
        <p:spPr>
          <a:xfrm flipV="1">
            <a:off x="5665872" y="3948974"/>
            <a:ext cx="621263" cy="146090"/>
          </a:xfrm>
          <a:custGeom>
            <a:avLst/>
            <a:gdLst>
              <a:gd name="connsiteX0" fmla="*/ 0 w 683581"/>
              <a:gd name="connsiteY0" fmla="*/ 109724 h 127159"/>
              <a:gd name="connsiteX1" fmla="*/ 159798 w 683581"/>
              <a:gd name="connsiteY1" fmla="*/ 118602 h 127159"/>
              <a:gd name="connsiteX2" fmla="*/ 266331 w 683581"/>
              <a:gd name="connsiteY2" fmla="*/ 3192 h 127159"/>
              <a:gd name="connsiteX3" fmla="*/ 435006 w 683581"/>
              <a:gd name="connsiteY3" fmla="*/ 29825 h 127159"/>
              <a:gd name="connsiteX4" fmla="*/ 683581 w 683581"/>
              <a:gd name="connsiteY4" fmla="*/ 74213 h 127159"/>
              <a:gd name="connsiteX5" fmla="*/ 683581 w 683581"/>
              <a:gd name="connsiteY5" fmla="*/ 74213 h 127159"/>
              <a:gd name="connsiteX6" fmla="*/ 683581 w 683581"/>
              <a:gd name="connsiteY6" fmla="*/ 74213 h 12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581" h="127159">
                <a:moveTo>
                  <a:pt x="0" y="109724"/>
                </a:moveTo>
                <a:cubicBezTo>
                  <a:pt x="57705" y="123040"/>
                  <a:pt x="115410" y="136357"/>
                  <a:pt x="159798" y="118602"/>
                </a:cubicBezTo>
                <a:cubicBezTo>
                  <a:pt x="204187" y="100847"/>
                  <a:pt x="220463" y="17988"/>
                  <a:pt x="266331" y="3192"/>
                </a:cubicBezTo>
                <a:cubicBezTo>
                  <a:pt x="312199" y="-11604"/>
                  <a:pt x="435006" y="29825"/>
                  <a:pt x="435006" y="29825"/>
                </a:cubicBezTo>
                <a:lnTo>
                  <a:pt x="683581" y="74213"/>
                </a:lnTo>
                <a:lnTo>
                  <a:pt x="683581" y="74213"/>
                </a:lnTo>
                <a:lnTo>
                  <a:pt x="683581" y="74213"/>
                </a:lnTo>
              </a:path>
            </a:pathLst>
          </a:custGeom>
          <a:noFill/>
          <a:ln w="1905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a:extLst>
              <a:ext uri="{FF2B5EF4-FFF2-40B4-BE49-F238E27FC236}">
                <a16:creationId xmlns:a16="http://schemas.microsoft.com/office/drawing/2014/main" id="{B1DFA69C-E5FA-666E-AB33-0010D236151B}"/>
              </a:ext>
            </a:extLst>
          </p:cNvPr>
          <p:cNvSpPr/>
          <p:nvPr/>
        </p:nvSpPr>
        <p:spPr>
          <a:xfrm>
            <a:off x="6575265" y="3952474"/>
            <a:ext cx="434340" cy="77379"/>
          </a:xfrm>
          <a:custGeom>
            <a:avLst/>
            <a:gdLst>
              <a:gd name="connsiteX0" fmla="*/ 0 w 643303"/>
              <a:gd name="connsiteY0" fmla="*/ 33871 h 158214"/>
              <a:gd name="connsiteX1" fmla="*/ 221941 w 643303"/>
              <a:gd name="connsiteY1" fmla="*/ 24993 h 158214"/>
              <a:gd name="connsiteX2" fmla="*/ 488272 w 643303"/>
              <a:gd name="connsiteY2" fmla="*/ 7238 h 158214"/>
              <a:gd name="connsiteX3" fmla="*/ 443883 w 643303"/>
              <a:gd name="connsiteY3" fmla="*/ 158158 h 158214"/>
              <a:gd name="connsiteX4" fmla="*/ 630314 w 643303"/>
              <a:gd name="connsiteY4" fmla="*/ 24993 h 158214"/>
              <a:gd name="connsiteX5" fmla="*/ 612559 w 643303"/>
              <a:gd name="connsiteY5" fmla="*/ 24993 h 1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303" h="158214">
                <a:moveTo>
                  <a:pt x="0" y="33871"/>
                </a:moveTo>
                <a:lnTo>
                  <a:pt x="221941" y="24993"/>
                </a:lnTo>
                <a:cubicBezTo>
                  <a:pt x="303320" y="20554"/>
                  <a:pt x="451282" y="-14956"/>
                  <a:pt x="488272" y="7238"/>
                </a:cubicBezTo>
                <a:cubicBezTo>
                  <a:pt x="525262" y="29432"/>
                  <a:pt x="420209" y="155199"/>
                  <a:pt x="443883" y="158158"/>
                </a:cubicBezTo>
                <a:cubicBezTo>
                  <a:pt x="467557" y="161117"/>
                  <a:pt x="602201" y="47187"/>
                  <a:pt x="630314" y="24993"/>
                </a:cubicBezTo>
                <a:cubicBezTo>
                  <a:pt x="658427" y="2799"/>
                  <a:pt x="635493" y="13896"/>
                  <a:pt x="612559" y="24993"/>
                </a:cubicBezTo>
              </a:path>
            </a:pathLst>
          </a:custGeom>
          <a:noFill/>
          <a:ln w="1905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流程图: 手动操作 32">
            <a:extLst>
              <a:ext uri="{FF2B5EF4-FFF2-40B4-BE49-F238E27FC236}">
                <a16:creationId xmlns:a16="http://schemas.microsoft.com/office/drawing/2014/main" id="{26E2D415-B3DC-3548-BF0C-6CC8551DD6BC}"/>
              </a:ext>
            </a:extLst>
          </p:cNvPr>
          <p:cNvSpPr/>
          <p:nvPr/>
        </p:nvSpPr>
        <p:spPr>
          <a:xfrm rot="5400000">
            <a:off x="7662371" y="3431112"/>
            <a:ext cx="1442072" cy="880003"/>
          </a:xfrm>
          <a:prstGeom prst="flowChartManualOperation">
            <a:avLst/>
          </a:prstGeom>
          <a:solidFill>
            <a:srgbClr val="DAE3F3"/>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7B7DDCAA-BDD5-02B0-7A10-93A6F6342FF8}"/>
              </a:ext>
            </a:extLst>
          </p:cNvPr>
          <p:cNvSpPr txBox="1"/>
          <p:nvPr/>
        </p:nvSpPr>
        <p:spPr>
          <a:xfrm rot="16200000">
            <a:off x="7569105" y="3570352"/>
            <a:ext cx="1004312" cy="461665"/>
          </a:xfrm>
          <a:prstGeom prst="rect">
            <a:avLst/>
          </a:prstGeom>
          <a:noFill/>
        </p:spPr>
        <p:txBody>
          <a:bodyPr wrap="square" rtlCol="0">
            <a:spAutoFit/>
          </a:bodyPr>
          <a:lstStyle/>
          <a:p>
            <a:r>
              <a:rPr lang="en-US" altLang="zh-CN" sz="2400" b="1" dirty="0">
                <a:latin typeface="Calibri" panose="020F0502020204030204" pitchFamily="34" charset="0"/>
                <a:ea typeface="Calibri" panose="020F0502020204030204" pitchFamily="34" charset="0"/>
                <a:cs typeface="Calibri" panose="020F0502020204030204" pitchFamily="34" charset="0"/>
              </a:rPr>
              <a:t>MUX</a:t>
            </a:r>
            <a:endParaRPr lang="zh-CN" altLang="en-US" sz="2400" b="1" dirty="0">
              <a:latin typeface="Calibri" panose="020F0502020204030204" pitchFamily="34" charset="0"/>
              <a:ea typeface="微软雅黑" panose="020B0503020204020204" pitchFamily="34" charset="-122"/>
              <a:cs typeface="Calibri" panose="020F0502020204030204" pitchFamily="34" charset="0"/>
            </a:endParaRPr>
          </a:p>
        </p:txBody>
      </p:sp>
      <p:sp>
        <p:nvSpPr>
          <p:cNvPr id="35" name="object 104">
            <a:extLst>
              <a:ext uri="{FF2B5EF4-FFF2-40B4-BE49-F238E27FC236}">
                <a16:creationId xmlns:a16="http://schemas.microsoft.com/office/drawing/2014/main" id="{928158B1-7F5A-484B-A987-ACED34A100BC}"/>
              </a:ext>
            </a:extLst>
          </p:cNvPr>
          <p:cNvSpPr/>
          <p:nvPr/>
        </p:nvSpPr>
        <p:spPr>
          <a:xfrm rot="10800000">
            <a:off x="8152870" y="3558001"/>
            <a:ext cx="663618" cy="303152"/>
          </a:xfrm>
          <a:custGeom>
            <a:avLst/>
            <a:gdLst/>
            <a:ahLst/>
            <a:cxnLst/>
            <a:rect l="l" t="t" r="r" b="b"/>
            <a:pathLst>
              <a:path w="273050" h="276225">
                <a:moveTo>
                  <a:pt x="2640" y="0"/>
                </a:moveTo>
                <a:lnTo>
                  <a:pt x="0" y="276117"/>
                </a:lnTo>
                <a:lnTo>
                  <a:pt x="8035" y="276137"/>
                </a:lnTo>
                <a:lnTo>
                  <a:pt x="69286" y="272171"/>
                </a:lnTo>
                <a:lnTo>
                  <a:pt x="125375" y="261491"/>
                </a:lnTo>
                <a:lnTo>
                  <a:pt x="174714" y="244933"/>
                </a:lnTo>
                <a:lnTo>
                  <a:pt x="215713" y="223336"/>
                </a:lnTo>
                <a:lnTo>
                  <a:pt x="246783" y="197535"/>
                </a:lnTo>
                <a:lnTo>
                  <a:pt x="272780" y="136674"/>
                </a:lnTo>
                <a:lnTo>
                  <a:pt x="265098" y="105054"/>
                </a:lnTo>
                <a:lnTo>
                  <a:pt x="212338" y="50626"/>
                </a:lnTo>
                <a:lnTo>
                  <a:pt x="170504" y="29460"/>
                </a:lnTo>
                <a:lnTo>
                  <a:pt x="120528" y="13420"/>
                </a:lnTo>
                <a:lnTo>
                  <a:pt x="64033" y="3327"/>
                </a:lnTo>
                <a:lnTo>
                  <a:pt x="2640" y="0"/>
                </a:lnTo>
                <a:close/>
              </a:path>
            </a:pathLst>
          </a:custGeom>
          <a:solidFill>
            <a:srgbClr val="ED7D31"/>
          </a:solidFill>
        </p:spPr>
        <p:txBody>
          <a:bodyPr wrap="square" lIns="0" tIns="0" rIns="0" bIns="0" rtlCol="0"/>
          <a:lstStyle/>
          <a:p>
            <a:endParaRPr/>
          </a:p>
        </p:txBody>
      </p:sp>
      <p:sp>
        <p:nvSpPr>
          <p:cNvPr id="36" name="object 104">
            <a:extLst>
              <a:ext uri="{FF2B5EF4-FFF2-40B4-BE49-F238E27FC236}">
                <a16:creationId xmlns:a16="http://schemas.microsoft.com/office/drawing/2014/main" id="{EF0DF25C-F9E8-5AA8-B83E-4090EB7209E8}"/>
              </a:ext>
            </a:extLst>
          </p:cNvPr>
          <p:cNvSpPr/>
          <p:nvPr/>
        </p:nvSpPr>
        <p:spPr>
          <a:xfrm rot="10800000">
            <a:off x="8159791" y="3876605"/>
            <a:ext cx="663618" cy="303152"/>
          </a:xfrm>
          <a:custGeom>
            <a:avLst/>
            <a:gdLst/>
            <a:ahLst/>
            <a:cxnLst/>
            <a:rect l="l" t="t" r="r" b="b"/>
            <a:pathLst>
              <a:path w="273050" h="276225">
                <a:moveTo>
                  <a:pt x="2640" y="0"/>
                </a:moveTo>
                <a:lnTo>
                  <a:pt x="0" y="276117"/>
                </a:lnTo>
                <a:lnTo>
                  <a:pt x="8035" y="276137"/>
                </a:lnTo>
                <a:lnTo>
                  <a:pt x="69286" y="272171"/>
                </a:lnTo>
                <a:lnTo>
                  <a:pt x="125375" y="261491"/>
                </a:lnTo>
                <a:lnTo>
                  <a:pt x="174714" y="244933"/>
                </a:lnTo>
                <a:lnTo>
                  <a:pt x="215713" y="223336"/>
                </a:lnTo>
                <a:lnTo>
                  <a:pt x="246783" y="197535"/>
                </a:lnTo>
                <a:lnTo>
                  <a:pt x="272780" y="136674"/>
                </a:lnTo>
                <a:lnTo>
                  <a:pt x="265098" y="105054"/>
                </a:lnTo>
                <a:lnTo>
                  <a:pt x="212338" y="50626"/>
                </a:lnTo>
                <a:lnTo>
                  <a:pt x="170504" y="29460"/>
                </a:lnTo>
                <a:lnTo>
                  <a:pt x="120528" y="13420"/>
                </a:lnTo>
                <a:lnTo>
                  <a:pt x="64033" y="3327"/>
                </a:lnTo>
                <a:lnTo>
                  <a:pt x="2640" y="0"/>
                </a:lnTo>
                <a:close/>
              </a:path>
            </a:pathLst>
          </a:custGeom>
          <a:solidFill>
            <a:srgbClr val="70AD47"/>
          </a:solidFill>
        </p:spPr>
        <p:txBody>
          <a:bodyPr wrap="square" lIns="0" tIns="0" rIns="0" bIns="0" rtlCol="0"/>
          <a:lstStyle/>
          <a:p>
            <a:endParaRPr/>
          </a:p>
        </p:txBody>
      </p:sp>
      <p:sp>
        <p:nvSpPr>
          <p:cNvPr id="37" name="矩形 36">
            <a:extLst>
              <a:ext uri="{FF2B5EF4-FFF2-40B4-BE49-F238E27FC236}">
                <a16:creationId xmlns:a16="http://schemas.microsoft.com/office/drawing/2014/main" id="{2DD13DB1-79C3-82DF-9054-9E09C54B3C0F}"/>
              </a:ext>
            </a:extLst>
          </p:cNvPr>
          <p:cNvSpPr/>
          <p:nvPr/>
        </p:nvSpPr>
        <p:spPr>
          <a:xfrm rot="16200000">
            <a:off x="9576580" y="3928818"/>
            <a:ext cx="112407" cy="209072"/>
          </a:xfrm>
          <a:prstGeom prst="rect">
            <a:avLst/>
          </a:prstGeom>
          <a:solidFill>
            <a:srgbClr val="70AD47"/>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BE21DE89-C8B3-4643-19DB-8B57291BE970}"/>
              </a:ext>
            </a:extLst>
          </p:cNvPr>
          <p:cNvSpPr/>
          <p:nvPr/>
        </p:nvSpPr>
        <p:spPr>
          <a:xfrm rot="16200000">
            <a:off x="9589119" y="3700005"/>
            <a:ext cx="112407" cy="209072"/>
          </a:xfrm>
          <a:prstGeom prst="rect">
            <a:avLst/>
          </a:prstGeom>
          <a:solidFill>
            <a:srgbClr val="ED7D3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cxnSp>
        <p:nvCxnSpPr>
          <p:cNvPr id="39" name="直接连接符 38">
            <a:extLst>
              <a:ext uri="{FF2B5EF4-FFF2-40B4-BE49-F238E27FC236}">
                <a16:creationId xmlns:a16="http://schemas.microsoft.com/office/drawing/2014/main" id="{9793144A-BE1A-4A7B-02C6-47C9C5E489CB}"/>
              </a:ext>
            </a:extLst>
          </p:cNvPr>
          <p:cNvCxnSpPr>
            <a:cxnSpLocks/>
          </p:cNvCxnSpPr>
          <p:nvPr/>
        </p:nvCxnSpPr>
        <p:spPr>
          <a:xfrm flipV="1">
            <a:off x="8830222" y="3799209"/>
            <a:ext cx="699145" cy="655"/>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0" name="直接连接符 39">
            <a:extLst>
              <a:ext uri="{FF2B5EF4-FFF2-40B4-BE49-F238E27FC236}">
                <a16:creationId xmlns:a16="http://schemas.microsoft.com/office/drawing/2014/main" id="{7B3DE157-44C2-F4BA-6956-3A8152377BB1}"/>
              </a:ext>
            </a:extLst>
          </p:cNvPr>
          <p:cNvCxnSpPr>
            <a:cxnSpLocks/>
          </p:cNvCxnSpPr>
          <p:nvPr/>
        </p:nvCxnSpPr>
        <p:spPr>
          <a:xfrm flipV="1">
            <a:off x="8814863" y="4036041"/>
            <a:ext cx="706571" cy="13873"/>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41" name="直接连接符 40">
            <a:extLst>
              <a:ext uri="{FF2B5EF4-FFF2-40B4-BE49-F238E27FC236}">
                <a16:creationId xmlns:a16="http://schemas.microsoft.com/office/drawing/2014/main" id="{AB3863B5-78AA-C834-EA39-1716DD237546}"/>
              </a:ext>
            </a:extLst>
          </p:cNvPr>
          <p:cNvCxnSpPr>
            <a:cxnSpLocks/>
          </p:cNvCxnSpPr>
          <p:nvPr/>
        </p:nvCxnSpPr>
        <p:spPr>
          <a:xfrm flipH="1">
            <a:off x="7505187" y="3915482"/>
            <a:ext cx="438218" cy="0"/>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B762A538-A3AC-069F-D37C-509F36AE672E}"/>
              </a:ext>
            </a:extLst>
          </p:cNvPr>
          <p:cNvSpPr txBox="1"/>
          <p:nvPr/>
        </p:nvSpPr>
        <p:spPr>
          <a:xfrm>
            <a:off x="1584965" y="4302702"/>
            <a:ext cx="1415332" cy="369332"/>
          </a:xfrm>
          <a:prstGeom prst="rect">
            <a:avLst/>
          </a:prstGeom>
          <a:noFill/>
        </p:spPr>
        <p:txBody>
          <a:bodyPr wrap="square" rtlCol="0">
            <a:spAutoFit/>
          </a:bodyPr>
          <a:lstStyle/>
          <a:p>
            <a:r>
              <a:rPr lang="en-US" altLang="zh-CN" b="1" dirty="0">
                <a:latin typeface="Calibri" panose="020F0502020204030204" pitchFamily="34" charset="0"/>
                <a:ea typeface="Calibri" panose="020F0502020204030204" pitchFamily="34" charset="0"/>
                <a:cs typeface="Calibri" panose="020F0502020204030204" pitchFamily="34" charset="0"/>
              </a:rPr>
              <a:t>transponder</a:t>
            </a:r>
            <a:endParaRPr lang="zh-CN" altLang="en-US" b="1" dirty="0">
              <a:latin typeface="Calibri" panose="020F0502020204030204" pitchFamily="34" charset="0"/>
              <a:cs typeface="Calibri" panose="020F0502020204030204" pitchFamily="34" charset="0"/>
            </a:endParaRPr>
          </a:p>
        </p:txBody>
      </p:sp>
      <p:sp>
        <p:nvSpPr>
          <p:cNvPr id="43" name="文本框 42">
            <a:extLst>
              <a:ext uri="{FF2B5EF4-FFF2-40B4-BE49-F238E27FC236}">
                <a16:creationId xmlns:a16="http://schemas.microsoft.com/office/drawing/2014/main" id="{6A17D1F4-AA72-DBAA-6CD7-A87D9750B5A4}"/>
              </a:ext>
            </a:extLst>
          </p:cNvPr>
          <p:cNvSpPr txBox="1"/>
          <p:nvPr/>
        </p:nvSpPr>
        <p:spPr>
          <a:xfrm>
            <a:off x="5018180" y="4169081"/>
            <a:ext cx="1415332" cy="369332"/>
          </a:xfrm>
          <a:prstGeom prst="rect">
            <a:avLst/>
          </a:prstGeom>
          <a:noFill/>
        </p:spPr>
        <p:txBody>
          <a:bodyPr wrap="square" rtlCol="0">
            <a:spAutoFit/>
          </a:bodyPr>
          <a:lstStyle/>
          <a:p>
            <a:r>
              <a:rPr lang="en-US" altLang="zh-CN" b="1" dirty="0">
                <a:latin typeface="Calibri" panose="020F0502020204030204" pitchFamily="34" charset="0"/>
                <a:ea typeface="Calibri" panose="020F0502020204030204" pitchFamily="34" charset="0"/>
                <a:cs typeface="Calibri" panose="020F0502020204030204" pitchFamily="34" charset="0"/>
              </a:rPr>
              <a:t>amplifier</a:t>
            </a:r>
            <a:endParaRPr lang="zh-CN" altLang="en-US" b="1" dirty="0">
              <a:latin typeface="Calibri" panose="020F0502020204030204" pitchFamily="34" charset="0"/>
              <a:cs typeface="Calibri" panose="020F0502020204030204" pitchFamily="34" charset="0"/>
            </a:endParaRPr>
          </a:p>
        </p:txBody>
      </p:sp>
      <p:sp>
        <p:nvSpPr>
          <p:cNvPr id="84" name="标题 1">
            <a:extLst>
              <a:ext uri="{FF2B5EF4-FFF2-40B4-BE49-F238E27FC236}">
                <a16:creationId xmlns:a16="http://schemas.microsoft.com/office/drawing/2014/main" id="{35A2778E-5A26-E866-86A4-DB7BA6F79B7C}"/>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altLang="zh-CN" sz="3200" dirty="0">
                <a:latin typeface="Calibri"/>
                <a:ea typeface="宋体"/>
                <a:cs typeface="Calibri"/>
              </a:rPr>
              <a:t>Optical transmission system</a:t>
            </a:r>
            <a:br>
              <a:rPr lang="en-US" altLang="zh-CN" sz="3200" dirty="0">
                <a:latin typeface="Calibri"/>
                <a:ea typeface="宋体"/>
                <a:cs typeface="Calibri"/>
              </a:rPr>
            </a:br>
            <a:endParaRPr lang="zh-CN" altLang="en-US" sz="3200" dirty="0">
              <a:latin typeface="Calibri"/>
              <a:ea typeface="宋体"/>
              <a:cs typeface="Calibri"/>
            </a:endParaRPr>
          </a:p>
        </p:txBody>
      </p:sp>
    </p:spTree>
    <p:extLst>
      <p:ext uri="{BB962C8B-B14F-4D97-AF65-F5344CB8AC3E}">
        <p14:creationId xmlns:p14="http://schemas.microsoft.com/office/powerpoint/2010/main" val="1404713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8A5B21-6D62-1FA1-8153-5A8DFE10CEFB}"/>
              </a:ext>
            </a:extLst>
          </p:cNvPr>
          <p:cNvSpPr>
            <a:spLocks noGrp="1"/>
          </p:cNvSpPr>
          <p:nvPr>
            <p:ph type="title"/>
          </p:nvPr>
        </p:nvSpPr>
        <p:spPr/>
        <p:txBody>
          <a:bodyPr vert="horz" lIns="91440" tIns="45720" rIns="91440" bIns="45720" rtlCol="0" anchor="ctr">
            <a:noAutofit/>
          </a:bodyPr>
          <a:lstStyle/>
          <a:p>
            <a:r>
              <a:rPr lang="en-US" altLang="zh-CN" sz="3200" dirty="0">
                <a:latin typeface="Calibri"/>
                <a:ea typeface="宋体"/>
                <a:cs typeface="Calibri"/>
              </a:rPr>
              <a:t>LBOR generates near-optimal traffic allocations</a:t>
            </a:r>
            <a:endParaRPr lang="zh-CN" sz="3200" dirty="0">
              <a:latin typeface="Calibri"/>
              <a:ea typeface="宋体"/>
              <a:cs typeface="Calibri"/>
            </a:endParaRPr>
          </a:p>
        </p:txBody>
      </p:sp>
      <p:sp>
        <p:nvSpPr>
          <p:cNvPr id="8" name="内容占位符 7">
            <a:extLst>
              <a:ext uri="{FF2B5EF4-FFF2-40B4-BE49-F238E27FC236}">
                <a16:creationId xmlns:a16="http://schemas.microsoft.com/office/drawing/2014/main" id="{A77FA2C6-36F3-392E-AEDF-9705780E3C61}"/>
              </a:ext>
            </a:extLst>
          </p:cNvPr>
          <p:cNvSpPr>
            <a:spLocks noGrp="1"/>
          </p:cNvSpPr>
          <p:nvPr>
            <p:ph idx="1"/>
          </p:nvPr>
        </p:nvSpPr>
        <p:spPr>
          <a:xfrm>
            <a:off x="6984013" y="2301875"/>
            <a:ext cx="4369787" cy="3176360"/>
          </a:xfrm>
        </p:spPr>
        <p:txBody>
          <a:bodyPr vert="horz" lIns="91440" tIns="45720" rIns="91440" bIns="45720" rtlCol="0" anchor="t">
            <a:normAutofit/>
          </a:bodyPr>
          <a:lstStyle/>
          <a:p>
            <a:r>
              <a:rPr lang="en-US" altLang="zh-CN" dirty="0">
                <a:latin typeface="Calibri"/>
                <a:cs typeface="Calibri"/>
              </a:rPr>
              <a:t> LBOR exhibits only a slight reduction compared to both Solver and ARROW.</a:t>
            </a:r>
          </a:p>
          <a:p>
            <a:r>
              <a:rPr lang="en-US" altLang="zh-CN" dirty="0">
                <a:latin typeface="Calibri"/>
                <a:cs typeface="Calibri"/>
              </a:rPr>
              <a:t>LBOR outperforms ARROW in 60 failure scenarios on Columbus, achieving a better traffic allocation.</a:t>
            </a:r>
            <a:endParaRPr lang="zh-CN" altLang="en-US" dirty="0">
              <a:latin typeface="Calibri"/>
              <a:ea typeface="宋体" panose="02010600030101010101" pitchFamily="2" charset="-122"/>
              <a:cs typeface="Calibri"/>
            </a:endParaRPr>
          </a:p>
        </p:txBody>
      </p:sp>
      <p:pic>
        <p:nvPicPr>
          <p:cNvPr id="3" name="图片 2">
            <a:extLst>
              <a:ext uri="{FF2B5EF4-FFF2-40B4-BE49-F238E27FC236}">
                <a16:creationId xmlns:a16="http://schemas.microsoft.com/office/drawing/2014/main" id="{B2B6D085-48FA-2C88-69FF-EACA05DC154D}"/>
              </a:ext>
            </a:extLst>
          </p:cNvPr>
          <p:cNvPicPr>
            <a:picLocks noChangeAspect="1"/>
          </p:cNvPicPr>
          <p:nvPr/>
        </p:nvPicPr>
        <p:blipFill>
          <a:blip r:embed="rId3"/>
          <a:stretch>
            <a:fillRect/>
          </a:stretch>
        </p:blipFill>
        <p:spPr>
          <a:xfrm>
            <a:off x="838200" y="1809467"/>
            <a:ext cx="5835570" cy="4291125"/>
          </a:xfrm>
          <a:prstGeom prst="rect">
            <a:avLst/>
          </a:prstGeom>
        </p:spPr>
      </p:pic>
    </p:spTree>
    <p:extLst>
      <p:ext uri="{BB962C8B-B14F-4D97-AF65-F5344CB8AC3E}">
        <p14:creationId xmlns:p14="http://schemas.microsoft.com/office/powerpoint/2010/main" val="992667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8A5B21-6D62-1FA1-8153-5A8DFE10CEFB}"/>
              </a:ext>
            </a:extLst>
          </p:cNvPr>
          <p:cNvSpPr>
            <a:spLocks noGrp="1"/>
          </p:cNvSpPr>
          <p:nvPr>
            <p:ph type="title"/>
          </p:nvPr>
        </p:nvSpPr>
        <p:spPr/>
        <p:txBody>
          <a:bodyPr vert="horz" lIns="91440" tIns="45720" rIns="91440" bIns="45720" rtlCol="0" anchor="ctr">
            <a:noAutofit/>
          </a:bodyPr>
          <a:lstStyle/>
          <a:p>
            <a:r>
              <a:rPr lang="en-US" altLang="zh-CN" sz="3200" dirty="0">
                <a:latin typeface="Calibri"/>
                <a:ea typeface="宋体"/>
                <a:cs typeface="Calibri"/>
              </a:rPr>
              <a:t>Summary</a:t>
            </a:r>
            <a:endParaRPr lang="zh-CN" sz="3200" dirty="0">
              <a:latin typeface="Calibri"/>
              <a:ea typeface="宋体"/>
              <a:cs typeface="Calibri"/>
            </a:endParaRPr>
          </a:p>
        </p:txBody>
      </p:sp>
      <p:sp>
        <p:nvSpPr>
          <p:cNvPr id="8" name="内容占位符 7">
            <a:extLst>
              <a:ext uri="{FF2B5EF4-FFF2-40B4-BE49-F238E27FC236}">
                <a16:creationId xmlns:a16="http://schemas.microsoft.com/office/drawing/2014/main" id="{A77FA2C6-36F3-392E-AEDF-9705780E3C61}"/>
              </a:ext>
            </a:extLst>
          </p:cNvPr>
          <p:cNvSpPr>
            <a:spLocks noGrp="1"/>
          </p:cNvSpPr>
          <p:nvPr>
            <p:ph idx="1"/>
          </p:nvPr>
        </p:nvSpPr>
        <p:spPr>
          <a:xfrm>
            <a:off x="838200" y="1463676"/>
            <a:ext cx="10629900" cy="2389868"/>
          </a:xfrm>
        </p:spPr>
        <p:txBody>
          <a:bodyPr vert="horz" lIns="91440" tIns="45720" rIns="91440" bIns="45720" rtlCol="0" anchor="t">
            <a:normAutofit/>
          </a:bodyPr>
          <a:lstStyle/>
          <a:p>
            <a:r>
              <a:rPr lang="en-US" altLang="zh-CN" b="1" dirty="0">
                <a:latin typeface="Calibri"/>
                <a:ea typeface="宋体" panose="02010600030101010101" pitchFamily="2" charset="-122"/>
                <a:cs typeface="Calibri"/>
              </a:rPr>
              <a:t>Contribution: </a:t>
            </a:r>
            <a:endParaRPr lang="en-US" altLang="zh-CN" dirty="0">
              <a:latin typeface="Calibri"/>
              <a:ea typeface="宋体" panose="02010600030101010101" pitchFamily="2" charset="-122"/>
              <a:cs typeface="Calibri"/>
            </a:endParaRPr>
          </a:p>
          <a:p>
            <a:pPr lvl="1"/>
            <a:r>
              <a:rPr lang="en-US" altLang="zh-CN" dirty="0">
                <a:latin typeface="Calibri"/>
                <a:ea typeface="宋体" panose="02010600030101010101" pitchFamily="2" charset="-122"/>
                <a:cs typeface="Calibri"/>
              </a:rPr>
              <a:t>We designed </a:t>
            </a:r>
            <a:r>
              <a:rPr lang="en-US" altLang="zh-CN" b="1" dirty="0">
                <a:latin typeface="Calibri"/>
                <a:cs typeface="Calibri"/>
              </a:rPr>
              <a:t>a learning-based optical restoration and traffic reallocation framework</a:t>
            </a:r>
            <a:r>
              <a:rPr lang="en-US" altLang="zh-CN" b="1" dirty="0">
                <a:latin typeface="Calibri"/>
                <a:ea typeface="宋体" panose="02010600030101010101" pitchFamily="2" charset="-122"/>
                <a:cs typeface="Calibri"/>
              </a:rPr>
              <a:t> </a:t>
            </a:r>
            <a:r>
              <a:rPr lang="en-US" altLang="zh-CN" dirty="0">
                <a:latin typeface="Calibri"/>
                <a:ea typeface="宋体" panose="02010600030101010101" pitchFamily="2" charset="-122"/>
                <a:cs typeface="Calibri"/>
              </a:rPr>
              <a:t>to</a:t>
            </a:r>
            <a:r>
              <a:rPr lang="en-US" altLang="zh-CN" b="1" dirty="0">
                <a:latin typeface="Calibri"/>
                <a:ea typeface="宋体" panose="02010600030101010101" pitchFamily="2" charset="-122"/>
                <a:cs typeface="Calibri"/>
              </a:rPr>
              <a:t> </a:t>
            </a:r>
            <a:r>
              <a:rPr lang="en-US" altLang="zh-CN" dirty="0">
                <a:latin typeface="Calibri"/>
                <a:ea typeface="宋体" panose="02010600030101010101" pitchFamily="2" charset="-122"/>
                <a:cs typeface="Calibri"/>
              </a:rPr>
              <a:t>accelerate optical restoration.</a:t>
            </a:r>
          </a:p>
          <a:p>
            <a:pPr lvl="1"/>
            <a:r>
              <a:rPr lang="en-US" altLang="zh-CN" dirty="0">
                <a:latin typeface="Calibri"/>
                <a:cs typeface="Calibri"/>
              </a:rPr>
              <a:t>We develop </a:t>
            </a:r>
            <a:r>
              <a:rPr lang="en-US" altLang="zh-CN" b="1" dirty="0">
                <a:latin typeface="Calibri"/>
                <a:cs typeface="Calibri"/>
              </a:rPr>
              <a:t>a randomized assignment ordering strategy </a:t>
            </a:r>
            <a:r>
              <a:rPr lang="en-US" altLang="zh-CN" dirty="0">
                <a:latin typeface="Calibri"/>
                <a:cs typeface="Calibri"/>
              </a:rPr>
              <a:t>to mitigate premature convergence to local optima and </a:t>
            </a:r>
            <a:r>
              <a:rPr lang="en-US" altLang="zh-CN" b="1" dirty="0">
                <a:latin typeface="Calibri"/>
                <a:cs typeface="Calibri"/>
              </a:rPr>
              <a:t>an action masking mechanism </a:t>
            </a:r>
            <a:r>
              <a:rPr lang="en-US" altLang="zh-CN" dirty="0">
                <a:latin typeface="Calibri"/>
                <a:cs typeface="Calibri"/>
              </a:rPr>
              <a:t>to prune the MARL search space. </a:t>
            </a:r>
            <a:endParaRPr lang="en-US" altLang="zh-CN" dirty="0">
              <a:latin typeface="Calibri"/>
              <a:ea typeface="宋体" panose="02010600030101010101" pitchFamily="2" charset="-122"/>
              <a:cs typeface="Calibri"/>
            </a:endParaRPr>
          </a:p>
        </p:txBody>
      </p:sp>
      <p:sp>
        <p:nvSpPr>
          <p:cNvPr id="4" name="内容占位符 7">
            <a:extLst>
              <a:ext uri="{FF2B5EF4-FFF2-40B4-BE49-F238E27FC236}">
                <a16:creationId xmlns:a16="http://schemas.microsoft.com/office/drawing/2014/main" id="{0350BFE8-44E7-9906-5556-D09A7776B9A6}"/>
              </a:ext>
            </a:extLst>
          </p:cNvPr>
          <p:cNvSpPr txBox="1">
            <a:spLocks/>
          </p:cNvSpPr>
          <p:nvPr/>
        </p:nvSpPr>
        <p:spPr>
          <a:xfrm>
            <a:off x="838800" y="4052887"/>
            <a:ext cx="10629900" cy="26828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latin typeface="Calibri"/>
                <a:ea typeface="宋体" panose="02010600030101010101" pitchFamily="2" charset="-122"/>
                <a:cs typeface="Calibri"/>
              </a:rPr>
              <a:t>Future work: </a:t>
            </a:r>
            <a:endParaRPr lang="en-US" altLang="zh-CN" dirty="0">
              <a:latin typeface="Calibri"/>
              <a:ea typeface="宋体" panose="02010600030101010101" pitchFamily="2" charset="-122"/>
              <a:cs typeface="Calibri"/>
            </a:endParaRPr>
          </a:p>
          <a:p>
            <a:pPr lvl="1"/>
            <a:r>
              <a:rPr lang="en-US" altLang="zh-CN" dirty="0">
                <a:latin typeface="Calibri"/>
                <a:cs typeface="Calibri"/>
              </a:rPr>
              <a:t>Learning-based joint routing and wavelength allocation.</a:t>
            </a:r>
            <a:endParaRPr lang="en-US" altLang="zh-CN" dirty="0">
              <a:latin typeface="Calibri"/>
              <a:ea typeface="宋体" panose="02010600030101010101" pitchFamily="2" charset="-122"/>
              <a:cs typeface="Calibri"/>
            </a:endParaRPr>
          </a:p>
          <a:p>
            <a:pPr lvl="1"/>
            <a:r>
              <a:rPr lang="en-US" altLang="zh-CN" dirty="0">
                <a:latin typeface="Calibri"/>
                <a:cs typeface="Calibri"/>
              </a:rPr>
              <a:t>Learning-based joint Optical/IP Formulation. </a:t>
            </a:r>
          </a:p>
          <a:p>
            <a:pPr lvl="1"/>
            <a:r>
              <a:rPr lang="en-US" altLang="zh-CN" dirty="0">
                <a:latin typeface="Calibri"/>
                <a:ea typeface="宋体" panose="02010600030101010101" pitchFamily="2" charset="-122"/>
                <a:cs typeface="Calibri"/>
              </a:rPr>
              <a:t>Larger-scale experiments.</a:t>
            </a:r>
          </a:p>
          <a:p>
            <a:pPr lvl="1"/>
            <a:endParaRPr lang="en-US" altLang="zh-CN" dirty="0">
              <a:latin typeface="Calibri"/>
              <a:ea typeface="宋体" panose="02010600030101010101" pitchFamily="2" charset="-122"/>
              <a:cs typeface="Calibri"/>
            </a:endParaRPr>
          </a:p>
          <a:p>
            <a:pPr marL="457200" lvl="1" indent="0">
              <a:buFont typeface="Arial" panose="020B0604020202020204" pitchFamily="34" charset="0"/>
              <a:buNone/>
            </a:pPr>
            <a:endParaRPr lang="en-US" altLang="zh-CN" dirty="0">
              <a:latin typeface="Calibri"/>
              <a:ea typeface="宋体" panose="02010600030101010101" pitchFamily="2" charset="-122"/>
              <a:cs typeface="Calibri"/>
            </a:endParaRPr>
          </a:p>
          <a:p>
            <a:pPr lvl="1"/>
            <a:endParaRPr lang="en-US" altLang="zh-CN" dirty="0">
              <a:latin typeface="Calibri"/>
              <a:ea typeface="宋体" panose="02010600030101010101" pitchFamily="2" charset="-122"/>
              <a:cs typeface="Calibri"/>
            </a:endParaRPr>
          </a:p>
        </p:txBody>
      </p:sp>
    </p:spTree>
    <p:extLst>
      <p:ext uri="{BB962C8B-B14F-4D97-AF65-F5344CB8AC3E}">
        <p14:creationId xmlns:p14="http://schemas.microsoft.com/office/powerpoint/2010/main" val="3016811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8A5B21-6D62-1FA1-8153-5A8DFE10CEFB}"/>
              </a:ext>
            </a:extLst>
          </p:cNvPr>
          <p:cNvSpPr>
            <a:spLocks noGrp="1"/>
          </p:cNvSpPr>
          <p:nvPr>
            <p:ph type="title"/>
          </p:nvPr>
        </p:nvSpPr>
        <p:spPr/>
        <p:txBody>
          <a:bodyPr vert="horz" lIns="91440" tIns="45720" rIns="91440" bIns="45720" rtlCol="0" anchor="ctr">
            <a:noAutofit/>
          </a:bodyPr>
          <a:lstStyle/>
          <a:p>
            <a:r>
              <a:rPr lang="en-US" altLang="zh-CN" sz="3200" dirty="0">
                <a:latin typeface="Calibri"/>
                <a:ea typeface="宋体"/>
                <a:cs typeface="Calibri"/>
              </a:rPr>
              <a:t>The</a:t>
            </a:r>
            <a:r>
              <a:rPr lang="zh-CN" altLang="en-US" sz="3200" dirty="0">
                <a:latin typeface="Calibri"/>
                <a:ea typeface="宋体"/>
                <a:cs typeface="Calibri"/>
              </a:rPr>
              <a:t> H</a:t>
            </a:r>
            <a:r>
              <a:rPr lang="zh-CN" sz="3200" dirty="0">
                <a:latin typeface="Calibri"/>
                <a:ea typeface="宋体"/>
                <a:cs typeface="Calibri"/>
              </a:rPr>
              <a:t>a</a:t>
            </a:r>
            <a:r>
              <a:rPr lang="en-US" altLang="zh-CN" sz="3200" dirty="0">
                <a:latin typeface="Calibri"/>
                <a:ea typeface="宋体"/>
                <a:cs typeface="Calibri"/>
              </a:rPr>
              <a:t>z</a:t>
            </a:r>
            <a:r>
              <a:rPr lang="zh-CN" sz="3200" dirty="0">
                <a:latin typeface="Calibri"/>
                <a:ea typeface="宋体"/>
                <a:cs typeface="Calibri"/>
              </a:rPr>
              <a:t>ards of</a:t>
            </a:r>
            <a:r>
              <a:rPr lang="zh-CN" altLang="en-US" sz="3200" dirty="0">
                <a:latin typeface="Calibri"/>
                <a:ea typeface="宋体"/>
                <a:cs typeface="Calibri"/>
              </a:rPr>
              <a:t> </a:t>
            </a:r>
            <a:r>
              <a:rPr lang="en-US" altLang="zh-CN" sz="3200" dirty="0">
                <a:latin typeface="Calibri"/>
                <a:ea typeface="宋体"/>
                <a:cs typeface="Calibri"/>
              </a:rPr>
              <a:t>Fiber</a:t>
            </a:r>
            <a:r>
              <a:rPr lang="zh-CN" altLang="en-US" sz="3200" dirty="0">
                <a:latin typeface="Calibri"/>
                <a:ea typeface="宋体"/>
                <a:cs typeface="Calibri"/>
              </a:rPr>
              <a:t> </a:t>
            </a:r>
            <a:r>
              <a:rPr lang="en-US" altLang="zh-CN" sz="3200" dirty="0">
                <a:latin typeface="Calibri"/>
                <a:ea typeface="宋体"/>
                <a:cs typeface="Calibri"/>
              </a:rPr>
              <a:t>cuts</a:t>
            </a:r>
            <a:endParaRPr lang="zh-CN" altLang="en-US" sz="3200" dirty="0">
              <a:latin typeface="Calibri"/>
              <a:ea typeface="宋体"/>
              <a:cs typeface="Calibri"/>
            </a:endParaRPr>
          </a:p>
          <a:p>
            <a:endParaRPr lang="zh-CN" altLang="en-US" sz="3200" dirty="0">
              <a:latin typeface="Calibri"/>
              <a:ea typeface="宋体"/>
              <a:cs typeface="Calibri"/>
            </a:endParaRPr>
          </a:p>
        </p:txBody>
      </p:sp>
      <p:sp>
        <p:nvSpPr>
          <p:cNvPr id="4" name="TextBox 3">
            <a:extLst>
              <a:ext uri="{FF2B5EF4-FFF2-40B4-BE49-F238E27FC236}">
                <a16:creationId xmlns:a16="http://schemas.microsoft.com/office/drawing/2014/main" id="{301C6F36-F34B-A33C-A351-A171823EF7A2}"/>
              </a:ext>
            </a:extLst>
          </p:cNvPr>
          <p:cNvSpPr txBox="1"/>
          <p:nvPr/>
        </p:nvSpPr>
        <p:spPr>
          <a:xfrm>
            <a:off x="78988" y="5904295"/>
            <a:ext cx="1203402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Calibri"/>
                <a:ea typeface="Calibri"/>
                <a:cs typeface="Calibri"/>
              </a:rPr>
              <a:t>Source: </a:t>
            </a:r>
          </a:p>
          <a:p>
            <a:r>
              <a:rPr lang="en-US" altLang="zh-CN" sz="800" dirty="0">
                <a:hlinkClick r:id="rId3"/>
              </a:rPr>
              <a:t>Update: Fiber cut causes Verizon network outage that impacts customers across county; service restored | SkyHiNews.com</a:t>
            </a:r>
            <a:endParaRPr lang="en-US" altLang="zh-CN" sz="800" dirty="0"/>
          </a:p>
          <a:p>
            <a:r>
              <a:rPr lang="en-US" altLang="zh-CN" sz="800" dirty="0">
                <a:hlinkClick r:id="rId4"/>
              </a:rPr>
              <a:t>911 outages in 4 states leave millions without way to call authorities</a:t>
            </a:r>
            <a:endParaRPr lang="en-US" altLang="zh-CN" sz="800" dirty="0"/>
          </a:p>
          <a:p>
            <a:r>
              <a:rPr lang="en-US" altLang="zh-CN" sz="800" dirty="0">
                <a:hlinkClick r:id="rId5"/>
              </a:rPr>
              <a:t>Fiber cut in Oregon leads to internet disruptions in Alaska</a:t>
            </a:r>
            <a:endParaRPr lang="en-US" sz="800" dirty="0">
              <a:latin typeface="Calibri"/>
              <a:ea typeface="Calibri"/>
              <a:cs typeface="Calibri"/>
            </a:endParaRPr>
          </a:p>
        </p:txBody>
      </p:sp>
      <p:sp>
        <p:nvSpPr>
          <p:cNvPr id="14" name="TextBox 13">
            <a:extLst>
              <a:ext uri="{FF2B5EF4-FFF2-40B4-BE49-F238E27FC236}">
                <a16:creationId xmlns:a16="http://schemas.microsoft.com/office/drawing/2014/main" id="{635E6C4B-B4DF-13FD-919D-756DF20F9E81}"/>
              </a:ext>
            </a:extLst>
          </p:cNvPr>
          <p:cNvSpPr txBox="1"/>
          <p:nvPr/>
        </p:nvSpPr>
        <p:spPr>
          <a:xfrm>
            <a:off x="3585388" y="6024755"/>
            <a:ext cx="9785350" cy="715089"/>
          </a:xfrm>
          <a:prstGeom prst="round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zh-CN" sz="3600" b="1" spc="0" dirty="0">
                <a:solidFill>
                  <a:srgbClr val="FF0000"/>
                </a:solidFill>
                <a:latin typeface="Calibri"/>
                <a:ea typeface="宋体"/>
                <a:cs typeface="Calibri"/>
              </a:rPr>
              <a:t>Severe social and</a:t>
            </a:r>
            <a:r>
              <a:rPr lang="en-US" altLang="zh-CN" sz="3600" b="1" spc="0" dirty="0">
                <a:solidFill>
                  <a:srgbClr val="FF0000"/>
                </a:solidFill>
                <a:latin typeface="Calibri"/>
                <a:ea typeface="宋体"/>
                <a:cs typeface="Calibri"/>
              </a:rPr>
              <a:t> </a:t>
            </a:r>
            <a:r>
              <a:rPr lang="zh-CN" sz="3600" b="1" spc="0" dirty="0">
                <a:solidFill>
                  <a:srgbClr val="FF0000"/>
                </a:solidFill>
                <a:latin typeface="Calibri"/>
                <a:ea typeface="宋体"/>
                <a:cs typeface="Calibri"/>
              </a:rPr>
              <a:t>financial consequences</a:t>
            </a:r>
            <a:endParaRPr lang="en-US" sz="3600" b="1" dirty="0">
              <a:solidFill>
                <a:srgbClr val="FF0000"/>
              </a:solidFill>
              <a:latin typeface="Calibri"/>
              <a:ea typeface="Calibri"/>
              <a:cs typeface="Calibri"/>
            </a:endParaRPr>
          </a:p>
        </p:txBody>
      </p:sp>
      <p:pic>
        <p:nvPicPr>
          <p:cNvPr id="16" name="Picture 15" descr="A fire with a black background&#10;&#10;已自动生成说明">
            <a:extLst>
              <a:ext uri="{FF2B5EF4-FFF2-40B4-BE49-F238E27FC236}">
                <a16:creationId xmlns:a16="http://schemas.microsoft.com/office/drawing/2014/main" id="{82EAADA7-181E-8977-893A-1262822DD865}"/>
              </a:ext>
            </a:extLst>
          </p:cNvPr>
          <p:cNvPicPr>
            <a:picLocks noChangeAspect="1"/>
          </p:cNvPicPr>
          <p:nvPr/>
        </p:nvPicPr>
        <p:blipFill>
          <a:blip r:embed="rId6"/>
          <a:stretch>
            <a:fillRect/>
          </a:stretch>
        </p:blipFill>
        <p:spPr>
          <a:xfrm>
            <a:off x="11494777" y="6210848"/>
            <a:ext cx="371011" cy="342901"/>
          </a:xfrm>
          <a:prstGeom prst="rect">
            <a:avLst/>
          </a:prstGeom>
        </p:spPr>
      </p:pic>
      <p:pic>
        <p:nvPicPr>
          <p:cNvPr id="6" name="图片 5">
            <a:extLst>
              <a:ext uri="{FF2B5EF4-FFF2-40B4-BE49-F238E27FC236}">
                <a16:creationId xmlns:a16="http://schemas.microsoft.com/office/drawing/2014/main" id="{251431F5-39A3-68B7-BE2C-C76D71C434CF}"/>
              </a:ext>
            </a:extLst>
          </p:cNvPr>
          <p:cNvPicPr>
            <a:picLocks noChangeAspect="1"/>
          </p:cNvPicPr>
          <p:nvPr/>
        </p:nvPicPr>
        <p:blipFill>
          <a:blip r:embed="rId7"/>
          <a:stretch>
            <a:fillRect/>
          </a:stretch>
        </p:blipFill>
        <p:spPr>
          <a:xfrm>
            <a:off x="1565102" y="1431410"/>
            <a:ext cx="8643068" cy="877281"/>
          </a:xfrm>
          <a:prstGeom prst="rect">
            <a:avLst/>
          </a:prstGeom>
        </p:spPr>
      </p:pic>
      <p:pic>
        <p:nvPicPr>
          <p:cNvPr id="7" name="图片 6">
            <a:extLst>
              <a:ext uri="{FF2B5EF4-FFF2-40B4-BE49-F238E27FC236}">
                <a16:creationId xmlns:a16="http://schemas.microsoft.com/office/drawing/2014/main" id="{2ABE6D18-BA36-D2D9-C9CE-5FF1371F9A79}"/>
              </a:ext>
            </a:extLst>
          </p:cNvPr>
          <p:cNvPicPr>
            <a:picLocks noChangeAspect="1"/>
          </p:cNvPicPr>
          <p:nvPr/>
        </p:nvPicPr>
        <p:blipFill>
          <a:blip r:embed="rId8"/>
          <a:stretch>
            <a:fillRect/>
          </a:stretch>
        </p:blipFill>
        <p:spPr>
          <a:xfrm>
            <a:off x="1565102" y="4644383"/>
            <a:ext cx="8445870" cy="873290"/>
          </a:xfrm>
          <a:prstGeom prst="rect">
            <a:avLst/>
          </a:prstGeom>
        </p:spPr>
      </p:pic>
      <p:pic>
        <p:nvPicPr>
          <p:cNvPr id="8" name="图片 7">
            <a:extLst>
              <a:ext uri="{FF2B5EF4-FFF2-40B4-BE49-F238E27FC236}">
                <a16:creationId xmlns:a16="http://schemas.microsoft.com/office/drawing/2014/main" id="{07B4688B-3D41-3A28-703F-B6F058160DAA}"/>
              </a:ext>
            </a:extLst>
          </p:cNvPr>
          <p:cNvPicPr>
            <a:picLocks noChangeAspect="1"/>
          </p:cNvPicPr>
          <p:nvPr/>
        </p:nvPicPr>
        <p:blipFill>
          <a:blip r:embed="rId9"/>
          <a:stretch>
            <a:fillRect/>
          </a:stretch>
        </p:blipFill>
        <p:spPr>
          <a:xfrm>
            <a:off x="1565102" y="2383001"/>
            <a:ext cx="8643068" cy="2149087"/>
          </a:xfrm>
          <a:prstGeom prst="rect">
            <a:avLst/>
          </a:prstGeom>
        </p:spPr>
      </p:pic>
    </p:spTree>
    <p:extLst>
      <p:ext uri="{BB962C8B-B14F-4D97-AF65-F5344CB8AC3E}">
        <p14:creationId xmlns:p14="http://schemas.microsoft.com/office/powerpoint/2010/main" val="2914766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568BC816-C946-25DF-D221-04EC9A1C86BB}"/>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altLang="zh-CN" sz="3200" dirty="0">
                <a:latin typeface="Calibri" panose="020F0502020204030204" pitchFamily="34" charset="0"/>
                <a:ea typeface="Calibri" panose="020F0502020204030204" pitchFamily="34" charset="0"/>
                <a:cs typeface="Calibri" panose="020F0502020204030204" pitchFamily="34" charset="0"/>
              </a:rPr>
              <a:t>State-of-the-art approach</a:t>
            </a:r>
            <a:r>
              <a:rPr lang="en-US" altLang="zh-CN" sz="3200" baseline="30000" dirty="0">
                <a:latin typeface="Calibri" panose="020F0502020204030204" pitchFamily="34" charset="0"/>
                <a:ea typeface="Calibri" panose="020F0502020204030204" pitchFamily="34" charset="0"/>
                <a:cs typeface="Calibri" panose="020F0502020204030204" pitchFamily="34" charset="0"/>
              </a:rPr>
              <a:t>[1]</a:t>
            </a:r>
            <a:r>
              <a:rPr lang="en-US" altLang="zh-CN" sz="3200" dirty="0">
                <a:latin typeface="Calibri" panose="020F0502020204030204" pitchFamily="34" charset="0"/>
                <a:ea typeface="Calibri" panose="020F0502020204030204" pitchFamily="34" charset="0"/>
                <a:cs typeface="Calibri" panose="020F0502020204030204" pitchFamily="34" charset="0"/>
              </a:rPr>
              <a:t> to cope with fiber cuts</a:t>
            </a:r>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94" name="TextBox 5">
                <a:extLst>
                  <a:ext uri="{FF2B5EF4-FFF2-40B4-BE49-F238E27FC236}">
                    <a16:creationId xmlns:a16="http://schemas.microsoft.com/office/drawing/2014/main" id="{45ADB1AB-82B4-C7EA-D032-CC5B387FA85E}"/>
                  </a:ext>
                </a:extLst>
              </p:cNvPr>
              <p:cNvSpPr txBox="1"/>
              <p:nvPr/>
            </p:nvSpPr>
            <p:spPr>
              <a:xfrm>
                <a:off x="8159147" y="1955332"/>
                <a:ext cx="1612429" cy="73263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800" i="1" u="none" strike="noStrike" kern="1200" cap="none" spc="0" normalizeH="0" baseline="0" noProof="0" smtClean="0">
                              <a:ln>
                                <a:noFill/>
                              </a:ln>
                              <a:solidFill>
                                <a:prstClr val="black"/>
                              </a:solidFill>
                              <a:effectLst/>
                              <a:uLnTx/>
                              <a:uFillTx/>
                              <a:latin typeface="Cambria Math" panose="02040503050406030204" pitchFamily="18" charset="0"/>
                            </a:rPr>
                          </m:ctrlPr>
                        </m:dPr>
                        <m:e>
                          <m:m>
                            <m:mPr>
                              <m:mcs>
                                <m:mc>
                                  <m:mcPr>
                                    <m:count m:val="3"/>
                                    <m:mcJc m:val="center"/>
                                  </m:mcPr>
                                </m:mc>
                              </m:mcs>
                              <m:ctrlPr>
                                <a:rPr kumimoji="0" lang="en-US" sz="1800" i="1" u="none" strike="noStrike" kern="1200" cap="none" spc="0" normalizeH="0" baseline="0" noProof="0">
                                  <a:ln>
                                    <a:noFill/>
                                  </a:ln>
                                  <a:solidFill>
                                    <a:prstClr val="black"/>
                                  </a:solidFill>
                                  <a:effectLst/>
                                  <a:uLnTx/>
                                  <a:uFillTx/>
                                  <a:latin typeface="Cambria Math" panose="02040503050406030204" pitchFamily="18" charset="0"/>
                                </a:rPr>
                              </m:ctrlPr>
                            </m:mPr>
                            <m:mr>
                              <m:e>
                                <m:r>
                                  <m:rPr>
                                    <m:brk m:alnAt="7"/>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rPr>
                                  <m:t>1</m:t>
                                </m:r>
                              </m:e>
                              <m:e>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rPr>
                                  <m:t>1.2</m:t>
                                </m:r>
                              </m:e>
                              <m:e>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rPr>
                                  <m:t>3.4</m:t>
                                </m:r>
                              </m:e>
                            </m:mr>
                            <m:mr>
                              <m:e>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rPr>
                                  <m:t>…</m:t>
                                </m:r>
                              </m:e>
                              <m:e>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rPr>
                                  <m:t>…</m:t>
                                </m:r>
                              </m:e>
                              <m:e>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rPr>
                                  <m:t>…</m:t>
                                </m:r>
                              </m:e>
                            </m:mr>
                            <m:mr>
                              <m:e>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rPr>
                                  <m:t>4.5</m:t>
                                </m:r>
                              </m:e>
                              <m:e>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rPr>
                                  <m:t>2.3</m:t>
                                </m:r>
                              </m:e>
                              <m:e>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rPr>
                                  <m:t>1</m:t>
                                </m:r>
                              </m:e>
                            </m:mr>
                          </m:m>
                        </m:e>
                      </m:d>
                    </m:oMath>
                  </m:oMathPara>
                </a14:m>
                <a:endParaRPr kumimoji="0" lang="en-US" sz="180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p:txBody>
          </p:sp>
        </mc:Choice>
        <mc:Fallback xmlns="">
          <p:sp>
            <p:nvSpPr>
              <p:cNvPr id="94" name="TextBox 5">
                <a:extLst>
                  <a:ext uri="{FF2B5EF4-FFF2-40B4-BE49-F238E27FC236}">
                    <a16:creationId xmlns:a16="http://schemas.microsoft.com/office/drawing/2014/main" id="{45ADB1AB-82B4-C7EA-D032-CC5B387FA85E}"/>
                  </a:ext>
                </a:extLst>
              </p:cNvPr>
              <p:cNvSpPr txBox="1">
                <a:spLocks noRot="1" noChangeAspect="1" noMove="1" noResize="1" noEditPoints="1" noAdjustHandles="1" noChangeArrowheads="1" noChangeShapeType="1" noTextEdit="1"/>
              </p:cNvSpPr>
              <p:nvPr/>
            </p:nvSpPr>
            <p:spPr>
              <a:xfrm>
                <a:off x="8159147" y="1955332"/>
                <a:ext cx="1612429" cy="732636"/>
              </a:xfrm>
              <a:prstGeom prst="rect">
                <a:avLst/>
              </a:prstGeom>
              <a:blipFill>
                <a:blip r:embed="rId3"/>
                <a:stretch>
                  <a:fillRect/>
                </a:stretch>
              </a:blipFill>
            </p:spPr>
            <p:txBody>
              <a:bodyPr/>
              <a:lstStyle/>
              <a:p>
                <a:r>
                  <a:rPr lang="zh-CN" altLang="en-US">
                    <a:noFill/>
                  </a:rPr>
                  <a:t> </a:t>
                </a:r>
              </a:p>
            </p:txBody>
          </p:sp>
        </mc:Fallback>
      </mc:AlternateContent>
      <p:sp>
        <p:nvSpPr>
          <p:cNvPr id="95" name="TextBox 6">
            <a:extLst>
              <a:ext uri="{FF2B5EF4-FFF2-40B4-BE49-F238E27FC236}">
                <a16:creationId xmlns:a16="http://schemas.microsoft.com/office/drawing/2014/main" id="{6746ADD8-2F44-6425-5DC7-D3538FEB7226}"/>
              </a:ext>
            </a:extLst>
          </p:cNvPr>
          <p:cNvSpPr txBox="1"/>
          <p:nvPr/>
        </p:nvSpPr>
        <p:spPr>
          <a:xfrm>
            <a:off x="8186077" y="2775176"/>
            <a:ext cx="160813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Traffic demand</a:t>
            </a:r>
          </a:p>
        </p:txBody>
      </p:sp>
      <p:sp>
        <p:nvSpPr>
          <p:cNvPr id="96" name="TextBox 7">
            <a:extLst>
              <a:ext uri="{FF2B5EF4-FFF2-40B4-BE49-F238E27FC236}">
                <a16:creationId xmlns:a16="http://schemas.microsoft.com/office/drawing/2014/main" id="{6EA19320-4074-D9CC-35D1-D97DE8A1E703}"/>
              </a:ext>
            </a:extLst>
          </p:cNvPr>
          <p:cNvSpPr txBox="1"/>
          <p:nvPr/>
        </p:nvSpPr>
        <p:spPr>
          <a:xfrm>
            <a:off x="10396255" y="2768941"/>
            <a:ext cx="124200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IP topology</a:t>
            </a:r>
          </a:p>
        </p:txBody>
      </p:sp>
      <p:sp>
        <p:nvSpPr>
          <p:cNvPr id="97" name="Rectangle: Rounded Corners 22">
            <a:extLst>
              <a:ext uri="{FF2B5EF4-FFF2-40B4-BE49-F238E27FC236}">
                <a16:creationId xmlns:a16="http://schemas.microsoft.com/office/drawing/2014/main" id="{1E15C14C-14F5-F10C-FFD6-41AD39253458}"/>
              </a:ext>
            </a:extLst>
          </p:cNvPr>
          <p:cNvSpPr/>
          <p:nvPr/>
        </p:nvSpPr>
        <p:spPr>
          <a:xfrm>
            <a:off x="7974272" y="1798942"/>
            <a:ext cx="4090977" cy="1402690"/>
          </a:xfrm>
          <a:prstGeom prst="roundRect">
            <a:avLst/>
          </a:prstGeom>
          <a:no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98" name="Arrow: Right 24">
            <a:extLst>
              <a:ext uri="{FF2B5EF4-FFF2-40B4-BE49-F238E27FC236}">
                <a16:creationId xmlns:a16="http://schemas.microsoft.com/office/drawing/2014/main" id="{D3152833-A8FD-E87C-D975-28D4A89DBA85}"/>
              </a:ext>
            </a:extLst>
          </p:cNvPr>
          <p:cNvSpPr/>
          <p:nvPr/>
        </p:nvSpPr>
        <p:spPr>
          <a:xfrm rot="5400000">
            <a:off x="9632450" y="3438486"/>
            <a:ext cx="515738" cy="331031"/>
          </a:xfrm>
          <a:prstGeom prst="rightArrow">
            <a:avLst/>
          </a:prstGeom>
          <a:solidFill>
            <a:srgbClr val="DAE3F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99" name="TextBox 71">
            <a:extLst>
              <a:ext uri="{FF2B5EF4-FFF2-40B4-BE49-F238E27FC236}">
                <a16:creationId xmlns:a16="http://schemas.microsoft.com/office/drawing/2014/main" id="{37C98A28-3B75-9408-F5E3-77CB6BD31BE8}"/>
              </a:ext>
            </a:extLst>
          </p:cNvPr>
          <p:cNvSpPr txBox="1"/>
          <p:nvPr/>
        </p:nvSpPr>
        <p:spPr>
          <a:xfrm>
            <a:off x="9358048" y="1405400"/>
            <a:ext cx="109850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IP layer</a:t>
            </a:r>
          </a:p>
        </p:txBody>
      </p:sp>
      <p:sp>
        <p:nvSpPr>
          <p:cNvPr id="100" name="Rectangle: Rounded Corners 79">
            <a:extLst>
              <a:ext uri="{FF2B5EF4-FFF2-40B4-BE49-F238E27FC236}">
                <a16:creationId xmlns:a16="http://schemas.microsoft.com/office/drawing/2014/main" id="{26038C11-F49B-21FC-A541-82344BC730EF}"/>
              </a:ext>
            </a:extLst>
          </p:cNvPr>
          <p:cNvSpPr/>
          <p:nvPr/>
        </p:nvSpPr>
        <p:spPr>
          <a:xfrm>
            <a:off x="637593" y="1851368"/>
            <a:ext cx="2056763" cy="4107592"/>
          </a:xfrm>
          <a:prstGeom prst="roundRect">
            <a:avLst/>
          </a:prstGeom>
          <a:solidFill>
            <a:schemeClr val="bg1">
              <a:lumMod val="75000"/>
              <a:lumOff val="25000"/>
            </a:schemeClr>
          </a:solid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101" name="TextBox 80">
            <a:extLst>
              <a:ext uri="{FF2B5EF4-FFF2-40B4-BE49-F238E27FC236}">
                <a16:creationId xmlns:a16="http://schemas.microsoft.com/office/drawing/2014/main" id="{47594A6E-EE67-D24B-CF11-785BE5733F2B}"/>
              </a:ext>
            </a:extLst>
          </p:cNvPr>
          <p:cNvSpPr txBox="1"/>
          <p:nvPr/>
        </p:nvSpPr>
        <p:spPr>
          <a:xfrm>
            <a:off x="810580" y="1350941"/>
            <a:ext cx="174541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Optical layer</a:t>
            </a:r>
          </a:p>
        </p:txBody>
      </p:sp>
      <p:sp>
        <p:nvSpPr>
          <p:cNvPr id="102" name="TextBox 95">
            <a:extLst>
              <a:ext uri="{FF2B5EF4-FFF2-40B4-BE49-F238E27FC236}">
                <a16:creationId xmlns:a16="http://schemas.microsoft.com/office/drawing/2014/main" id="{4D7E4774-8138-C7ED-AB9C-BAE212645656}"/>
              </a:ext>
            </a:extLst>
          </p:cNvPr>
          <p:cNvSpPr txBox="1"/>
          <p:nvPr/>
        </p:nvSpPr>
        <p:spPr>
          <a:xfrm>
            <a:off x="742409" y="2809455"/>
            <a:ext cx="172797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Optical topology</a:t>
            </a:r>
          </a:p>
        </p:txBody>
      </p:sp>
      <p:sp>
        <p:nvSpPr>
          <p:cNvPr id="103" name="TextBox 66">
            <a:extLst>
              <a:ext uri="{FF2B5EF4-FFF2-40B4-BE49-F238E27FC236}">
                <a16:creationId xmlns:a16="http://schemas.microsoft.com/office/drawing/2014/main" id="{592693BF-9CD4-3EB3-BFB9-48108ACFE9F6}"/>
              </a:ext>
            </a:extLst>
          </p:cNvPr>
          <p:cNvSpPr txBox="1"/>
          <p:nvPr/>
        </p:nvSpPr>
        <p:spPr>
          <a:xfrm>
            <a:off x="8858125" y="5861255"/>
            <a:ext cx="267522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Traffic splitting ratio</a:t>
            </a:r>
          </a:p>
        </p:txBody>
      </p:sp>
      <p:sp>
        <p:nvSpPr>
          <p:cNvPr id="104" name="Arrow: Right 67">
            <a:extLst>
              <a:ext uri="{FF2B5EF4-FFF2-40B4-BE49-F238E27FC236}">
                <a16:creationId xmlns:a16="http://schemas.microsoft.com/office/drawing/2014/main" id="{FE031F55-1F30-C916-E147-8C02FB04870E}"/>
              </a:ext>
            </a:extLst>
          </p:cNvPr>
          <p:cNvSpPr/>
          <p:nvPr/>
        </p:nvSpPr>
        <p:spPr>
          <a:xfrm rot="5400000">
            <a:off x="9586309" y="5054057"/>
            <a:ext cx="572829" cy="331031"/>
          </a:xfrm>
          <a:prstGeom prst="rightArrow">
            <a:avLst/>
          </a:prstGeom>
          <a:solidFill>
            <a:srgbClr val="DAE3F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05" name="TextBox 69">
            <a:extLst>
              <a:ext uri="{FF2B5EF4-FFF2-40B4-BE49-F238E27FC236}">
                <a16:creationId xmlns:a16="http://schemas.microsoft.com/office/drawing/2014/main" id="{BF66D79A-CD60-3659-7938-D948821D2D40}"/>
              </a:ext>
            </a:extLst>
          </p:cNvPr>
          <p:cNvSpPr txBox="1"/>
          <p:nvPr/>
        </p:nvSpPr>
        <p:spPr>
          <a:xfrm>
            <a:off x="8858125" y="5423418"/>
            <a:ext cx="263463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Restoration plan</a:t>
            </a:r>
          </a:p>
        </p:txBody>
      </p:sp>
      <p:grpSp>
        <p:nvGrpSpPr>
          <p:cNvPr id="106" name="Group 2">
            <a:extLst>
              <a:ext uri="{FF2B5EF4-FFF2-40B4-BE49-F238E27FC236}">
                <a16:creationId xmlns:a16="http://schemas.microsoft.com/office/drawing/2014/main" id="{A442F3E3-9BBF-663A-A900-9CDA120CDC72}"/>
              </a:ext>
            </a:extLst>
          </p:cNvPr>
          <p:cNvGrpSpPr/>
          <p:nvPr/>
        </p:nvGrpSpPr>
        <p:grpSpPr>
          <a:xfrm>
            <a:off x="10148677" y="2242451"/>
            <a:ext cx="1676875" cy="323026"/>
            <a:chOff x="1565133" y="4845743"/>
            <a:chExt cx="2261755" cy="510362"/>
          </a:xfrm>
        </p:grpSpPr>
        <p:grpSp>
          <p:nvGrpSpPr>
            <p:cNvPr id="107" name="Group 115">
              <a:extLst>
                <a:ext uri="{FF2B5EF4-FFF2-40B4-BE49-F238E27FC236}">
                  <a16:creationId xmlns:a16="http://schemas.microsoft.com/office/drawing/2014/main" id="{BB693361-BEA3-DB90-9C83-4E20099BE32E}"/>
                </a:ext>
              </a:extLst>
            </p:cNvPr>
            <p:cNvGrpSpPr/>
            <p:nvPr/>
          </p:nvGrpSpPr>
          <p:grpSpPr>
            <a:xfrm>
              <a:off x="1739684" y="5016807"/>
              <a:ext cx="1982587" cy="339298"/>
              <a:chOff x="493602" y="4501330"/>
              <a:chExt cx="1982587" cy="277294"/>
            </a:xfrm>
          </p:grpSpPr>
          <p:sp>
            <p:nvSpPr>
              <p:cNvPr id="114" name="Freeform 88">
                <a:extLst>
                  <a:ext uri="{FF2B5EF4-FFF2-40B4-BE49-F238E27FC236}">
                    <a16:creationId xmlns:a16="http://schemas.microsoft.com/office/drawing/2014/main" id="{E999EB51-BEF3-0034-220C-F78089C181FB}"/>
                  </a:ext>
                </a:extLst>
              </p:cNvPr>
              <p:cNvSpPr/>
              <p:nvPr/>
            </p:nvSpPr>
            <p:spPr>
              <a:xfrm>
                <a:off x="1058245" y="4501330"/>
                <a:ext cx="936897" cy="34630"/>
              </a:xfrm>
              <a:custGeom>
                <a:avLst/>
                <a:gdLst>
                  <a:gd name="connsiteX0" fmla="*/ 0 w 924128"/>
                  <a:gd name="connsiteY0" fmla="*/ 0 h 0"/>
                  <a:gd name="connsiteX1" fmla="*/ 924128 w 924128"/>
                  <a:gd name="connsiteY1" fmla="*/ 0 h 0"/>
                </a:gdLst>
                <a:ahLst/>
                <a:cxnLst>
                  <a:cxn ang="0">
                    <a:pos x="connsiteX0" y="connsiteY0"/>
                  </a:cxn>
                  <a:cxn ang="0">
                    <a:pos x="connsiteX1" y="connsiteY1"/>
                  </a:cxn>
                </a:cxnLst>
                <a:rect l="l" t="t" r="r" b="b"/>
                <a:pathLst>
                  <a:path w="924128">
                    <a:moveTo>
                      <a:pt x="0" y="0"/>
                    </a:moveTo>
                    <a:lnTo>
                      <a:pt x="924128" y="0"/>
                    </a:lnTo>
                  </a:path>
                </a:pathLst>
              </a:custGeom>
              <a:noFill/>
              <a:ln w="63500">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115" name="Freeform 91">
                <a:extLst>
                  <a:ext uri="{FF2B5EF4-FFF2-40B4-BE49-F238E27FC236}">
                    <a16:creationId xmlns:a16="http://schemas.microsoft.com/office/drawing/2014/main" id="{18634E96-BABA-1969-F47A-A682C38B0C1E}"/>
                  </a:ext>
                </a:extLst>
              </p:cNvPr>
              <p:cNvSpPr/>
              <p:nvPr/>
            </p:nvSpPr>
            <p:spPr>
              <a:xfrm>
                <a:off x="493602" y="4610369"/>
                <a:ext cx="1982587" cy="168255"/>
              </a:xfrm>
              <a:custGeom>
                <a:avLst/>
                <a:gdLst>
                  <a:gd name="connsiteX0" fmla="*/ 0 w 2872409"/>
                  <a:gd name="connsiteY0" fmla="*/ 0 h 173497"/>
                  <a:gd name="connsiteX1" fmla="*/ 308113 w 2872409"/>
                  <a:gd name="connsiteY1" fmla="*/ 119270 h 173497"/>
                  <a:gd name="connsiteX2" fmla="*/ 775252 w 2872409"/>
                  <a:gd name="connsiteY2" fmla="*/ 168965 h 173497"/>
                  <a:gd name="connsiteX3" fmla="*/ 1630017 w 2872409"/>
                  <a:gd name="connsiteY3" fmla="*/ 168965 h 173497"/>
                  <a:gd name="connsiteX4" fmla="*/ 2266122 w 2872409"/>
                  <a:gd name="connsiteY4" fmla="*/ 149087 h 173497"/>
                  <a:gd name="connsiteX5" fmla="*/ 2584174 w 2872409"/>
                  <a:gd name="connsiteY5" fmla="*/ 119270 h 173497"/>
                  <a:gd name="connsiteX6" fmla="*/ 2872409 w 2872409"/>
                  <a:gd name="connsiteY6" fmla="*/ 9939 h 17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2409" h="173497">
                    <a:moveTo>
                      <a:pt x="0" y="0"/>
                    </a:moveTo>
                    <a:cubicBezTo>
                      <a:pt x="89452" y="45554"/>
                      <a:pt x="178904" y="91109"/>
                      <a:pt x="308113" y="119270"/>
                    </a:cubicBezTo>
                    <a:cubicBezTo>
                      <a:pt x="437322" y="147431"/>
                      <a:pt x="554935" y="160683"/>
                      <a:pt x="775252" y="168965"/>
                    </a:cubicBezTo>
                    <a:cubicBezTo>
                      <a:pt x="995569" y="177247"/>
                      <a:pt x="1381539" y="172278"/>
                      <a:pt x="1630017" y="168965"/>
                    </a:cubicBezTo>
                    <a:cubicBezTo>
                      <a:pt x="1878495" y="165652"/>
                      <a:pt x="2107096" y="157370"/>
                      <a:pt x="2266122" y="149087"/>
                    </a:cubicBezTo>
                    <a:cubicBezTo>
                      <a:pt x="2425148" y="140805"/>
                      <a:pt x="2483126" y="142461"/>
                      <a:pt x="2584174" y="119270"/>
                    </a:cubicBezTo>
                    <a:cubicBezTo>
                      <a:pt x="2685222" y="96079"/>
                      <a:pt x="2778815" y="53009"/>
                      <a:pt x="2872409" y="9939"/>
                    </a:cubicBezTo>
                  </a:path>
                </a:pathLst>
              </a:custGeom>
              <a:noFill/>
              <a:ln w="63500">
                <a:solidFill>
                  <a:srgbClr val="7030A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grpSp>
        <p:sp>
          <p:nvSpPr>
            <p:cNvPr id="108" name="Cylinder 26">
              <a:extLst>
                <a:ext uri="{FF2B5EF4-FFF2-40B4-BE49-F238E27FC236}">
                  <a16:creationId xmlns:a16="http://schemas.microsoft.com/office/drawing/2014/main" id="{0F7C113A-4882-6221-7406-C21510DC67FB}"/>
                </a:ext>
              </a:extLst>
            </p:cNvPr>
            <p:cNvSpPr/>
            <p:nvPr/>
          </p:nvSpPr>
          <p:spPr>
            <a:xfrm>
              <a:off x="1565133" y="4848689"/>
              <a:ext cx="349103" cy="364547"/>
            </a:xfrm>
            <a:prstGeom prst="can">
              <a:avLst>
                <a:gd name="adj" fmla="val 26784"/>
              </a:avLst>
            </a:prstGeom>
            <a:solidFill>
              <a:schemeClr val="accent6">
                <a:lumMod val="20000"/>
                <a:lumOff val="80000"/>
              </a:schemeClr>
            </a:solidFill>
            <a:ln w="19050">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09" name="Cylinder 26">
              <a:extLst>
                <a:ext uri="{FF2B5EF4-FFF2-40B4-BE49-F238E27FC236}">
                  <a16:creationId xmlns:a16="http://schemas.microsoft.com/office/drawing/2014/main" id="{AEA765D0-B838-D3A0-23B4-9783CD86E833}"/>
                </a:ext>
              </a:extLst>
            </p:cNvPr>
            <p:cNvSpPr/>
            <p:nvPr/>
          </p:nvSpPr>
          <p:spPr>
            <a:xfrm>
              <a:off x="2115486" y="4845890"/>
              <a:ext cx="349103" cy="364548"/>
            </a:xfrm>
            <a:prstGeom prst="can">
              <a:avLst>
                <a:gd name="adj" fmla="val 26784"/>
              </a:avLst>
            </a:prstGeom>
            <a:solidFill>
              <a:schemeClr val="accent6">
                <a:lumMod val="20000"/>
                <a:lumOff val="80000"/>
              </a:schemeClr>
            </a:solidFill>
            <a:ln w="19050">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10" name="Cylinder 26">
              <a:extLst>
                <a:ext uri="{FF2B5EF4-FFF2-40B4-BE49-F238E27FC236}">
                  <a16:creationId xmlns:a16="http://schemas.microsoft.com/office/drawing/2014/main" id="{61C9E4DE-128E-9D62-8F04-F26A2B91CDF1}"/>
                </a:ext>
              </a:extLst>
            </p:cNvPr>
            <p:cNvSpPr/>
            <p:nvPr/>
          </p:nvSpPr>
          <p:spPr>
            <a:xfrm>
              <a:off x="2894781" y="4845890"/>
              <a:ext cx="349105" cy="364548"/>
            </a:xfrm>
            <a:prstGeom prst="can">
              <a:avLst>
                <a:gd name="adj" fmla="val 26784"/>
              </a:avLst>
            </a:prstGeom>
            <a:solidFill>
              <a:schemeClr val="accent6">
                <a:lumMod val="20000"/>
                <a:lumOff val="80000"/>
              </a:schemeClr>
            </a:solidFill>
            <a:ln w="19050">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11" name="Cylinder 26">
              <a:extLst>
                <a:ext uri="{FF2B5EF4-FFF2-40B4-BE49-F238E27FC236}">
                  <a16:creationId xmlns:a16="http://schemas.microsoft.com/office/drawing/2014/main" id="{CFD52C80-5744-B77C-FC82-991C813E5EA2}"/>
                </a:ext>
              </a:extLst>
            </p:cNvPr>
            <p:cNvSpPr/>
            <p:nvPr/>
          </p:nvSpPr>
          <p:spPr>
            <a:xfrm>
              <a:off x="3477783" y="4845743"/>
              <a:ext cx="349105" cy="364548"/>
            </a:xfrm>
            <a:prstGeom prst="can">
              <a:avLst>
                <a:gd name="adj" fmla="val 26784"/>
              </a:avLst>
            </a:prstGeom>
            <a:solidFill>
              <a:schemeClr val="accent6">
                <a:lumMod val="20000"/>
                <a:lumOff val="80000"/>
              </a:schemeClr>
            </a:solidFill>
            <a:ln w="19050">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12" name="Freeform 29">
              <a:extLst>
                <a:ext uri="{FF2B5EF4-FFF2-40B4-BE49-F238E27FC236}">
                  <a16:creationId xmlns:a16="http://schemas.microsoft.com/office/drawing/2014/main" id="{FAF60759-6279-8B0F-7E88-66C8D0A1BE52}"/>
                </a:ext>
              </a:extLst>
            </p:cNvPr>
            <p:cNvSpPr/>
            <p:nvPr/>
          </p:nvSpPr>
          <p:spPr>
            <a:xfrm>
              <a:off x="1914236" y="5028018"/>
              <a:ext cx="188655" cy="72233"/>
            </a:xfrm>
            <a:custGeom>
              <a:avLst/>
              <a:gdLst>
                <a:gd name="connsiteX0" fmla="*/ 0 w 924128"/>
                <a:gd name="connsiteY0" fmla="*/ 0 h 0"/>
                <a:gd name="connsiteX1" fmla="*/ 924128 w 924128"/>
                <a:gd name="connsiteY1" fmla="*/ 0 h 0"/>
              </a:gdLst>
              <a:ahLst/>
              <a:cxnLst>
                <a:cxn ang="0">
                  <a:pos x="connsiteX0" y="connsiteY0"/>
                </a:cxn>
                <a:cxn ang="0">
                  <a:pos x="connsiteX1" y="connsiteY1"/>
                </a:cxn>
              </a:cxnLst>
              <a:rect l="l" t="t" r="r" b="b"/>
              <a:pathLst>
                <a:path w="924128">
                  <a:moveTo>
                    <a:pt x="0" y="0"/>
                  </a:moveTo>
                  <a:lnTo>
                    <a:pt x="924128" y="0"/>
                  </a:lnTo>
                </a:path>
              </a:pathLst>
            </a:custGeom>
            <a:noFill/>
            <a:ln w="76200">
              <a:solidFill>
                <a:srgbClr val="FF7C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prstClr val="black"/>
                </a:solidFill>
                <a:latin typeface="Calibri" panose="020F0502020204030204"/>
              </a:endParaRPr>
            </a:p>
          </p:txBody>
        </p:sp>
        <p:sp>
          <p:nvSpPr>
            <p:cNvPr id="113" name="Freeform 29">
              <a:extLst>
                <a:ext uri="{FF2B5EF4-FFF2-40B4-BE49-F238E27FC236}">
                  <a16:creationId xmlns:a16="http://schemas.microsoft.com/office/drawing/2014/main" id="{4E4B8D27-972B-FA08-BF10-90DFE540EA6E}"/>
                </a:ext>
              </a:extLst>
            </p:cNvPr>
            <p:cNvSpPr/>
            <p:nvPr/>
          </p:nvSpPr>
          <p:spPr>
            <a:xfrm>
              <a:off x="3243886" y="5018415"/>
              <a:ext cx="229610" cy="45719"/>
            </a:xfrm>
            <a:custGeom>
              <a:avLst/>
              <a:gdLst>
                <a:gd name="connsiteX0" fmla="*/ 0 w 924128"/>
                <a:gd name="connsiteY0" fmla="*/ 0 h 0"/>
                <a:gd name="connsiteX1" fmla="*/ 924128 w 924128"/>
                <a:gd name="connsiteY1" fmla="*/ 0 h 0"/>
              </a:gdLst>
              <a:ahLst/>
              <a:cxnLst>
                <a:cxn ang="0">
                  <a:pos x="connsiteX0" y="connsiteY0"/>
                </a:cxn>
                <a:cxn ang="0">
                  <a:pos x="connsiteX1" y="connsiteY1"/>
                </a:cxn>
              </a:cxnLst>
              <a:rect l="l" t="t" r="r" b="b"/>
              <a:pathLst>
                <a:path w="924128">
                  <a:moveTo>
                    <a:pt x="0" y="0"/>
                  </a:moveTo>
                  <a:lnTo>
                    <a:pt x="924128" y="0"/>
                  </a:lnTo>
                </a:path>
              </a:pathLst>
            </a:custGeom>
            <a:noFill/>
            <a:ln w="76200">
              <a:solidFill>
                <a:srgbClr val="13DDD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black"/>
                </a:solidFill>
                <a:latin typeface="Calibri" panose="020F0502020204030204"/>
              </a:endParaRPr>
            </a:p>
          </p:txBody>
        </p:sp>
      </p:grpSp>
      <p:grpSp>
        <p:nvGrpSpPr>
          <p:cNvPr id="116" name="Group 3">
            <a:extLst>
              <a:ext uri="{FF2B5EF4-FFF2-40B4-BE49-F238E27FC236}">
                <a16:creationId xmlns:a16="http://schemas.microsoft.com/office/drawing/2014/main" id="{7E11787A-C9E1-095F-0208-1DBB902B8FD4}"/>
              </a:ext>
            </a:extLst>
          </p:cNvPr>
          <p:cNvGrpSpPr/>
          <p:nvPr/>
        </p:nvGrpSpPr>
        <p:grpSpPr>
          <a:xfrm>
            <a:off x="754463" y="2088518"/>
            <a:ext cx="1648070" cy="605438"/>
            <a:chOff x="1346054" y="2072213"/>
            <a:chExt cx="3061475" cy="1146898"/>
          </a:xfrm>
        </p:grpSpPr>
        <p:grpSp>
          <p:nvGrpSpPr>
            <p:cNvPr id="117" name="Group 138">
              <a:extLst>
                <a:ext uri="{FF2B5EF4-FFF2-40B4-BE49-F238E27FC236}">
                  <a16:creationId xmlns:a16="http://schemas.microsoft.com/office/drawing/2014/main" id="{E786DBF8-36DF-355D-8708-A7BC2B4262D7}"/>
                </a:ext>
              </a:extLst>
            </p:cNvPr>
            <p:cNvGrpSpPr/>
            <p:nvPr/>
          </p:nvGrpSpPr>
          <p:grpSpPr>
            <a:xfrm>
              <a:off x="1793966" y="2072213"/>
              <a:ext cx="2148772" cy="1146898"/>
              <a:chOff x="540594" y="1804653"/>
              <a:chExt cx="2094573" cy="1146898"/>
            </a:xfrm>
          </p:grpSpPr>
          <mc:AlternateContent xmlns:mc="http://schemas.openxmlformats.org/markup-compatibility/2006" xmlns:p14="http://schemas.microsoft.com/office/powerpoint/2010/main">
            <mc:Choice Requires="p14">
              <p:contentPart p14:bwMode="auto" r:id="rId4">
                <p14:nvContentPartPr>
                  <p14:cNvPr id="126" name="Ink 139">
                    <a:extLst>
                      <a:ext uri="{FF2B5EF4-FFF2-40B4-BE49-F238E27FC236}">
                        <a16:creationId xmlns:a16="http://schemas.microsoft.com/office/drawing/2014/main" id="{5D85CF75-3A74-302E-0AA6-1E31505192CA}"/>
                      </a:ext>
                    </a:extLst>
                  </p14:cNvPr>
                  <p14:cNvContentPartPr/>
                  <p14:nvPr/>
                </p14:nvContentPartPr>
                <p14:xfrm>
                  <a:off x="1560332" y="1804653"/>
                  <a:ext cx="537312" cy="405246"/>
                </p14:xfrm>
              </p:contentPart>
            </mc:Choice>
            <mc:Fallback xmlns="">
              <p:pic>
                <p:nvPicPr>
                  <p:cNvPr id="140" name="Ink 139">
                    <a:extLst>
                      <a:ext uri="{FF2B5EF4-FFF2-40B4-BE49-F238E27FC236}">
                        <a16:creationId xmlns:a16="http://schemas.microsoft.com/office/drawing/2014/main" id="{BD92F213-347F-41FF-87BF-B01A20E8DEA1}"/>
                      </a:ext>
                    </a:extLst>
                  </p:cNvPr>
                  <p:cNvPicPr/>
                  <p:nvPr/>
                </p:nvPicPr>
                <p:blipFill>
                  <a:blip r:embed="rId8"/>
                  <a:stretch>
                    <a:fillRect/>
                  </a:stretch>
                </p:blipFill>
                <p:spPr>
                  <a:xfrm>
                    <a:off x="1543399" y="1786945"/>
                    <a:ext cx="571179" cy="44066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7" name="Ink 140">
                    <a:extLst>
                      <a:ext uri="{FF2B5EF4-FFF2-40B4-BE49-F238E27FC236}">
                        <a16:creationId xmlns:a16="http://schemas.microsoft.com/office/drawing/2014/main" id="{E2B96DB8-1B2F-389B-AC62-75F532CB33B4}"/>
                      </a:ext>
                    </a:extLst>
                  </p14:cNvPr>
                  <p14:cNvContentPartPr/>
                  <p14:nvPr/>
                </p14:nvContentPartPr>
                <p14:xfrm>
                  <a:off x="1472832" y="2354434"/>
                  <a:ext cx="689582" cy="597117"/>
                </p14:xfrm>
              </p:contentPart>
            </mc:Choice>
            <mc:Fallback xmlns="">
              <p:pic>
                <p:nvPicPr>
                  <p:cNvPr id="141" name="Ink 140">
                    <a:extLst>
                      <a:ext uri="{FF2B5EF4-FFF2-40B4-BE49-F238E27FC236}">
                        <a16:creationId xmlns:a16="http://schemas.microsoft.com/office/drawing/2014/main" id="{AD223A44-6CC1-4A7D-8EB6-6EC0ADB65104}"/>
                      </a:ext>
                    </a:extLst>
                  </p:cNvPr>
                  <p:cNvPicPr/>
                  <p:nvPr/>
                </p:nvPicPr>
                <p:blipFill>
                  <a:blip r:embed="rId10"/>
                  <a:stretch>
                    <a:fillRect/>
                  </a:stretch>
                </p:blipFill>
                <p:spPr>
                  <a:xfrm>
                    <a:off x="1455902" y="2336711"/>
                    <a:ext cx="723442" cy="63256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8" name="Ink 141">
                    <a:extLst>
                      <a:ext uri="{FF2B5EF4-FFF2-40B4-BE49-F238E27FC236}">
                        <a16:creationId xmlns:a16="http://schemas.microsoft.com/office/drawing/2014/main" id="{E3BC8FA7-C5B0-2091-8043-2656FA8B3C87}"/>
                      </a:ext>
                    </a:extLst>
                  </p14:cNvPr>
                  <p14:cNvContentPartPr/>
                  <p14:nvPr/>
                </p14:nvContentPartPr>
                <p14:xfrm>
                  <a:off x="826438" y="2357202"/>
                  <a:ext cx="680107" cy="594347"/>
                </p14:xfrm>
              </p:contentPart>
            </mc:Choice>
            <mc:Fallback xmlns="">
              <p:pic>
                <p:nvPicPr>
                  <p:cNvPr id="142" name="Ink 141">
                    <a:extLst>
                      <a:ext uri="{FF2B5EF4-FFF2-40B4-BE49-F238E27FC236}">
                        <a16:creationId xmlns:a16="http://schemas.microsoft.com/office/drawing/2014/main" id="{C3E8D2BF-363A-45E9-A4C4-B134477E3C2A}"/>
                      </a:ext>
                    </a:extLst>
                  </p:cNvPr>
                  <p:cNvPicPr/>
                  <p:nvPr/>
                </p:nvPicPr>
                <p:blipFill>
                  <a:blip r:embed="rId12"/>
                  <a:stretch>
                    <a:fillRect/>
                  </a:stretch>
                </p:blipFill>
                <p:spPr>
                  <a:xfrm>
                    <a:off x="809517" y="2339501"/>
                    <a:ext cx="713950" cy="62906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9" name="Ink 142">
                    <a:extLst>
                      <a:ext uri="{FF2B5EF4-FFF2-40B4-BE49-F238E27FC236}">
                        <a16:creationId xmlns:a16="http://schemas.microsoft.com/office/drawing/2014/main" id="{0A093F0B-A9FC-55E7-83BD-65B0313B9221}"/>
                      </a:ext>
                    </a:extLst>
                  </p14:cNvPr>
                  <p14:cNvContentPartPr/>
                  <p14:nvPr/>
                </p14:nvContentPartPr>
                <p14:xfrm>
                  <a:off x="889260" y="1812999"/>
                  <a:ext cx="649722" cy="392829"/>
                </p14:xfrm>
              </p:contentPart>
            </mc:Choice>
            <mc:Fallback xmlns="">
              <p:pic>
                <p:nvPicPr>
                  <p:cNvPr id="143" name="Ink 142">
                    <a:extLst>
                      <a:ext uri="{FF2B5EF4-FFF2-40B4-BE49-F238E27FC236}">
                        <a16:creationId xmlns:a16="http://schemas.microsoft.com/office/drawing/2014/main" id="{86C6A46F-25FC-4A4D-8842-BBFB87B0F366}"/>
                      </a:ext>
                    </a:extLst>
                  </p:cNvPr>
                  <p:cNvPicPr/>
                  <p:nvPr/>
                </p:nvPicPr>
                <p:blipFill>
                  <a:blip r:embed="rId14"/>
                  <a:stretch>
                    <a:fillRect/>
                  </a:stretch>
                </p:blipFill>
                <p:spPr>
                  <a:xfrm>
                    <a:off x="872316" y="1795298"/>
                    <a:ext cx="683609" cy="42823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0" name="Ink 143">
                    <a:extLst>
                      <a:ext uri="{FF2B5EF4-FFF2-40B4-BE49-F238E27FC236}">
                        <a16:creationId xmlns:a16="http://schemas.microsoft.com/office/drawing/2014/main" id="{977B5412-2E2F-5A23-B462-9D01A1846C40}"/>
                      </a:ext>
                    </a:extLst>
                  </p14:cNvPr>
                  <p14:cNvContentPartPr/>
                  <p14:nvPr/>
                </p14:nvContentPartPr>
                <p14:xfrm>
                  <a:off x="1084983" y="2329277"/>
                  <a:ext cx="963407" cy="104166"/>
                </p14:xfrm>
              </p:contentPart>
            </mc:Choice>
            <mc:Fallback xmlns="">
              <p:pic>
                <p:nvPicPr>
                  <p:cNvPr id="144" name="Ink 143">
                    <a:extLst>
                      <a:ext uri="{FF2B5EF4-FFF2-40B4-BE49-F238E27FC236}">
                        <a16:creationId xmlns:a16="http://schemas.microsoft.com/office/drawing/2014/main" id="{1CFC4370-8D8C-421B-85B5-F310FA271013}"/>
                      </a:ext>
                    </a:extLst>
                  </p:cNvPr>
                  <p:cNvPicPr/>
                  <p:nvPr/>
                </p:nvPicPr>
                <p:blipFill>
                  <a:blip r:embed="rId16"/>
                  <a:stretch>
                    <a:fillRect/>
                  </a:stretch>
                </p:blipFill>
                <p:spPr>
                  <a:xfrm>
                    <a:off x="1068035" y="2311576"/>
                    <a:ext cx="997302" cy="13956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1" name="Ink 144">
                    <a:extLst>
                      <a:ext uri="{FF2B5EF4-FFF2-40B4-BE49-F238E27FC236}">
                        <a16:creationId xmlns:a16="http://schemas.microsoft.com/office/drawing/2014/main" id="{D50053C5-0B66-94EC-EAB0-7E7D9A5BB8C4}"/>
                      </a:ext>
                    </a:extLst>
                  </p14:cNvPr>
                  <p14:cNvContentPartPr/>
                  <p14:nvPr/>
                </p14:nvContentPartPr>
                <p14:xfrm>
                  <a:off x="540594" y="2321508"/>
                  <a:ext cx="211961" cy="42267"/>
                </p14:xfrm>
              </p:contentPart>
            </mc:Choice>
            <mc:Fallback xmlns="">
              <p:pic>
                <p:nvPicPr>
                  <p:cNvPr id="145" name="Ink 144">
                    <a:extLst>
                      <a:ext uri="{FF2B5EF4-FFF2-40B4-BE49-F238E27FC236}">
                        <a16:creationId xmlns:a16="http://schemas.microsoft.com/office/drawing/2014/main" id="{62FAD225-CA0C-41A1-89C1-A38AC9B09D8C}"/>
                      </a:ext>
                    </a:extLst>
                  </p:cNvPr>
                  <p:cNvPicPr/>
                  <p:nvPr/>
                </p:nvPicPr>
                <p:blipFill>
                  <a:blip r:embed="rId18"/>
                  <a:stretch>
                    <a:fillRect/>
                  </a:stretch>
                </p:blipFill>
                <p:spPr>
                  <a:xfrm>
                    <a:off x="523689" y="2304064"/>
                    <a:ext cx="245771" cy="7715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2" name="Ink 145">
                    <a:extLst>
                      <a:ext uri="{FF2B5EF4-FFF2-40B4-BE49-F238E27FC236}">
                        <a16:creationId xmlns:a16="http://schemas.microsoft.com/office/drawing/2014/main" id="{68BFD606-82C3-3C2C-D0B4-277230365D32}"/>
                      </a:ext>
                    </a:extLst>
                  </p14:cNvPr>
                  <p14:cNvContentPartPr/>
                  <p14:nvPr/>
                </p14:nvContentPartPr>
                <p14:xfrm>
                  <a:off x="2358766" y="2354230"/>
                  <a:ext cx="276401" cy="35722"/>
                </p14:xfrm>
              </p:contentPart>
            </mc:Choice>
            <mc:Fallback xmlns="">
              <p:pic>
                <p:nvPicPr>
                  <p:cNvPr id="146" name="Ink 145">
                    <a:extLst>
                      <a:ext uri="{FF2B5EF4-FFF2-40B4-BE49-F238E27FC236}">
                        <a16:creationId xmlns:a16="http://schemas.microsoft.com/office/drawing/2014/main" id="{23303A4F-B8F5-4CD0-8D50-E41415D5478B}"/>
                      </a:ext>
                    </a:extLst>
                  </p:cNvPr>
                  <p:cNvPicPr/>
                  <p:nvPr/>
                </p:nvPicPr>
                <p:blipFill>
                  <a:blip r:embed="rId20"/>
                  <a:stretch>
                    <a:fillRect/>
                  </a:stretch>
                </p:blipFill>
                <p:spPr>
                  <a:xfrm>
                    <a:off x="2341817" y="2336706"/>
                    <a:ext cx="310299" cy="70770"/>
                  </a:xfrm>
                  <a:prstGeom prst="rect">
                    <a:avLst/>
                  </a:prstGeom>
                </p:spPr>
              </p:pic>
            </mc:Fallback>
          </mc:AlternateContent>
        </p:grpSp>
        <p:sp>
          <p:nvSpPr>
            <p:cNvPr id="118" name="Freeform 239">
              <a:extLst>
                <a:ext uri="{FF2B5EF4-FFF2-40B4-BE49-F238E27FC236}">
                  <a16:creationId xmlns:a16="http://schemas.microsoft.com/office/drawing/2014/main" id="{D197C3F0-4608-A736-162B-7B3752D91E38}"/>
                </a:ext>
              </a:extLst>
            </p:cNvPr>
            <p:cNvSpPr/>
            <p:nvPr/>
          </p:nvSpPr>
          <p:spPr>
            <a:xfrm>
              <a:off x="2418556" y="2500879"/>
              <a:ext cx="852915" cy="91452"/>
            </a:xfrm>
            <a:custGeom>
              <a:avLst/>
              <a:gdLst>
                <a:gd name="connsiteX0" fmla="*/ 0 w 924128"/>
                <a:gd name="connsiteY0" fmla="*/ 0 h 0"/>
                <a:gd name="connsiteX1" fmla="*/ 924128 w 924128"/>
                <a:gd name="connsiteY1" fmla="*/ 0 h 0"/>
              </a:gdLst>
              <a:ahLst/>
              <a:cxnLst>
                <a:cxn ang="0">
                  <a:pos x="connsiteX0" y="connsiteY0"/>
                </a:cxn>
                <a:cxn ang="0">
                  <a:pos x="connsiteX1" y="connsiteY1"/>
                </a:cxn>
              </a:cxnLst>
              <a:rect l="l" t="t" r="r" b="b"/>
              <a:pathLst>
                <a:path w="924128">
                  <a:moveTo>
                    <a:pt x="0" y="0"/>
                  </a:moveTo>
                  <a:lnTo>
                    <a:pt x="924128" y="0"/>
                  </a:lnTo>
                </a:path>
              </a:pathLst>
            </a:custGeom>
            <a:noFill/>
            <a:ln w="63500">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119" name="Freeform: Shape 156">
              <a:extLst>
                <a:ext uri="{FF2B5EF4-FFF2-40B4-BE49-F238E27FC236}">
                  <a16:creationId xmlns:a16="http://schemas.microsoft.com/office/drawing/2014/main" id="{A7110D5A-0D72-2677-1CF5-A62EF1CA6D86}"/>
                </a:ext>
              </a:extLst>
            </p:cNvPr>
            <p:cNvSpPr/>
            <p:nvPr/>
          </p:nvSpPr>
          <p:spPr>
            <a:xfrm>
              <a:off x="1758632" y="2442685"/>
              <a:ext cx="328574" cy="91454"/>
            </a:xfrm>
            <a:custGeom>
              <a:avLst/>
              <a:gdLst>
                <a:gd name="connsiteX0" fmla="*/ 0 w 581025"/>
                <a:gd name="connsiteY0" fmla="*/ 51704 h 61506"/>
                <a:gd name="connsiteX1" fmla="*/ 185737 w 581025"/>
                <a:gd name="connsiteY1" fmla="*/ 8841 h 61506"/>
                <a:gd name="connsiteX2" fmla="*/ 309562 w 581025"/>
                <a:gd name="connsiteY2" fmla="*/ 4079 h 61506"/>
                <a:gd name="connsiteX3" fmla="*/ 409575 w 581025"/>
                <a:gd name="connsiteY3" fmla="*/ 56466 h 61506"/>
                <a:gd name="connsiteX4" fmla="*/ 581025 w 581025"/>
                <a:gd name="connsiteY4" fmla="*/ 56466 h 61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61506">
                  <a:moveTo>
                    <a:pt x="0" y="51704"/>
                  </a:moveTo>
                  <a:cubicBezTo>
                    <a:pt x="67071" y="34241"/>
                    <a:pt x="134143" y="16778"/>
                    <a:pt x="185737" y="8841"/>
                  </a:cubicBezTo>
                  <a:cubicBezTo>
                    <a:pt x="237331" y="904"/>
                    <a:pt x="272256" y="-3859"/>
                    <a:pt x="309562" y="4079"/>
                  </a:cubicBezTo>
                  <a:cubicBezTo>
                    <a:pt x="346868" y="12017"/>
                    <a:pt x="364331" y="47735"/>
                    <a:pt x="409575" y="56466"/>
                  </a:cubicBezTo>
                  <a:cubicBezTo>
                    <a:pt x="454819" y="65197"/>
                    <a:pt x="517922" y="60831"/>
                    <a:pt x="581025" y="56466"/>
                  </a:cubicBezTo>
                </a:path>
              </a:pathLst>
            </a:custGeom>
            <a:noFill/>
            <a:ln w="76200">
              <a:solidFill>
                <a:srgbClr val="FF7C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prstClr val="black"/>
                </a:solidFill>
                <a:latin typeface="Calibri" panose="020F0502020204030204"/>
              </a:endParaRPr>
            </a:p>
          </p:txBody>
        </p:sp>
        <p:sp>
          <p:nvSpPr>
            <p:cNvPr id="120" name="Freeform: Shape 157">
              <a:extLst>
                <a:ext uri="{FF2B5EF4-FFF2-40B4-BE49-F238E27FC236}">
                  <a16:creationId xmlns:a16="http://schemas.microsoft.com/office/drawing/2014/main" id="{DB6BCCE6-E1D7-DD12-EEFB-AD15AA61134E}"/>
                </a:ext>
              </a:extLst>
            </p:cNvPr>
            <p:cNvSpPr/>
            <p:nvPr/>
          </p:nvSpPr>
          <p:spPr>
            <a:xfrm>
              <a:off x="3599111" y="2460247"/>
              <a:ext cx="432021" cy="90954"/>
            </a:xfrm>
            <a:custGeom>
              <a:avLst/>
              <a:gdLst>
                <a:gd name="connsiteX0" fmla="*/ 0 w 647700"/>
                <a:gd name="connsiteY0" fmla="*/ 33699 h 54127"/>
                <a:gd name="connsiteX1" fmla="*/ 185738 w 647700"/>
                <a:gd name="connsiteY1" fmla="*/ 362 h 54127"/>
                <a:gd name="connsiteX2" fmla="*/ 352425 w 647700"/>
                <a:gd name="connsiteY2" fmla="*/ 52749 h 54127"/>
                <a:gd name="connsiteX3" fmla="*/ 552450 w 647700"/>
                <a:gd name="connsiteY3" fmla="*/ 38462 h 54127"/>
                <a:gd name="connsiteX4" fmla="*/ 647700 w 647700"/>
                <a:gd name="connsiteY4" fmla="*/ 33699 h 5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54127">
                  <a:moveTo>
                    <a:pt x="0" y="33699"/>
                  </a:moveTo>
                  <a:cubicBezTo>
                    <a:pt x="63500" y="15443"/>
                    <a:pt x="127001" y="-2813"/>
                    <a:pt x="185738" y="362"/>
                  </a:cubicBezTo>
                  <a:cubicBezTo>
                    <a:pt x="244476" y="3537"/>
                    <a:pt x="291306" y="46399"/>
                    <a:pt x="352425" y="52749"/>
                  </a:cubicBezTo>
                  <a:cubicBezTo>
                    <a:pt x="413544" y="59099"/>
                    <a:pt x="503238" y="41637"/>
                    <a:pt x="552450" y="38462"/>
                  </a:cubicBezTo>
                  <a:cubicBezTo>
                    <a:pt x="601662" y="35287"/>
                    <a:pt x="624681" y="34493"/>
                    <a:pt x="647700" y="33699"/>
                  </a:cubicBezTo>
                </a:path>
              </a:pathLst>
            </a:custGeom>
            <a:noFill/>
            <a:ln w="76200">
              <a:solidFill>
                <a:srgbClr val="13DDD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black"/>
                </a:solidFill>
                <a:latin typeface="Calibri" panose="020F0502020204030204"/>
              </a:endParaRPr>
            </a:p>
          </p:txBody>
        </p:sp>
        <p:sp>
          <p:nvSpPr>
            <p:cNvPr id="121" name="Cube 146">
              <a:extLst>
                <a:ext uri="{FF2B5EF4-FFF2-40B4-BE49-F238E27FC236}">
                  <a16:creationId xmlns:a16="http://schemas.microsoft.com/office/drawing/2014/main" id="{8390031A-4329-A195-DC0C-C4F7B8C3F6D1}"/>
                </a:ext>
              </a:extLst>
            </p:cNvPr>
            <p:cNvSpPr/>
            <p:nvPr/>
          </p:nvSpPr>
          <p:spPr>
            <a:xfrm>
              <a:off x="1986532" y="2423576"/>
              <a:ext cx="447911" cy="432150"/>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22" name="Cube 147">
              <a:extLst>
                <a:ext uri="{FF2B5EF4-FFF2-40B4-BE49-F238E27FC236}">
                  <a16:creationId xmlns:a16="http://schemas.microsoft.com/office/drawing/2014/main" id="{BFCFF84C-5CE8-9755-F68F-83F2150F35B5}"/>
                </a:ext>
              </a:extLst>
            </p:cNvPr>
            <p:cNvSpPr/>
            <p:nvPr/>
          </p:nvSpPr>
          <p:spPr>
            <a:xfrm>
              <a:off x="3184067" y="2425459"/>
              <a:ext cx="447911" cy="432150"/>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23" name="Cube 148">
              <a:extLst>
                <a:ext uri="{FF2B5EF4-FFF2-40B4-BE49-F238E27FC236}">
                  <a16:creationId xmlns:a16="http://schemas.microsoft.com/office/drawing/2014/main" id="{9314494D-A18C-DED0-0DE1-0200E4552CEE}"/>
                </a:ext>
              </a:extLst>
            </p:cNvPr>
            <p:cNvSpPr/>
            <p:nvPr/>
          </p:nvSpPr>
          <p:spPr>
            <a:xfrm>
              <a:off x="1346054" y="2441437"/>
              <a:ext cx="447911" cy="432150"/>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24" name="Cube 149">
              <a:extLst>
                <a:ext uri="{FF2B5EF4-FFF2-40B4-BE49-F238E27FC236}">
                  <a16:creationId xmlns:a16="http://schemas.microsoft.com/office/drawing/2014/main" id="{71009CFC-8A7F-C0C1-45F1-2DD114A50AE1}"/>
                </a:ext>
              </a:extLst>
            </p:cNvPr>
            <p:cNvSpPr/>
            <p:nvPr/>
          </p:nvSpPr>
          <p:spPr>
            <a:xfrm>
              <a:off x="3959618" y="2425459"/>
              <a:ext cx="447911" cy="432150"/>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25" name="Freeform 236">
              <a:extLst>
                <a:ext uri="{FF2B5EF4-FFF2-40B4-BE49-F238E27FC236}">
                  <a16:creationId xmlns:a16="http://schemas.microsoft.com/office/drawing/2014/main" id="{B1A10F66-6E26-683A-6066-0207CCFD5909}"/>
                </a:ext>
              </a:extLst>
            </p:cNvPr>
            <p:cNvSpPr/>
            <p:nvPr/>
          </p:nvSpPr>
          <p:spPr>
            <a:xfrm>
              <a:off x="1714091" y="2769591"/>
              <a:ext cx="2228648" cy="40691"/>
            </a:xfrm>
            <a:custGeom>
              <a:avLst/>
              <a:gdLst>
                <a:gd name="connsiteX0" fmla="*/ 0 w 924128"/>
                <a:gd name="connsiteY0" fmla="*/ 0 h 0"/>
                <a:gd name="connsiteX1" fmla="*/ 924128 w 924128"/>
                <a:gd name="connsiteY1" fmla="*/ 0 h 0"/>
              </a:gdLst>
              <a:ahLst/>
              <a:cxnLst>
                <a:cxn ang="0">
                  <a:pos x="connsiteX0" y="connsiteY0"/>
                </a:cxn>
                <a:cxn ang="0">
                  <a:pos x="connsiteX1" y="connsiteY1"/>
                </a:cxn>
              </a:cxnLst>
              <a:rect l="l" t="t" r="r" b="b"/>
              <a:pathLst>
                <a:path w="924128">
                  <a:moveTo>
                    <a:pt x="0" y="0"/>
                  </a:moveTo>
                  <a:lnTo>
                    <a:pt x="924128" y="0"/>
                  </a:lnTo>
                </a:path>
              </a:pathLst>
            </a:custGeom>
            <a:noFill/>
            <a:ln w="63500">
              <a:solidFill>
                <a:srgbClr val="7030A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grpSp>
      <p:sp>
        <p:nvSpPr>
          <p:cNvPr id="133" name="Arrow: Right 210">
            <a:extLst>
              <a:ext uri="{FF2B5EF4-FFF2-40B4-BE49-F238E27FC236}">
                <a16:creationId xmlns:a16="http://schemas.microsoft.com/office/drawing/2014/main" id="{3EA9AA15-B32A-0C7A-D39A-863A2EE3DD06}"/>
              </a:ext>
            </a:extLst>
          </p:cNvPr>
          <p:cNvSpPr/>
          <p:nvPr/>
        </p:nvSpPr>
        <p:spPr>
          <a:xfrm>
            <a:off x="2897750" y="3472665"/>
            <a:ext cx="608839" cy="331031"/>
          </a:xfrm>
          <a:prstGeom prst="rightArrow">
            <a:avLst/>
          </a:prstGeom>
          <a:solidFill>
            <a:srgbClr val="DAE3F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34" name="TextBox 211">
            <a:extLst>
              <a:ext uri="{FF2B5EF4-FFF2-40B4-BE49-F238E27FC236}">
                <a16:creationId xmlns:a16="http://schemas.microsoft.com/office/drawing/2014/main" id="{11044530-6C94-225B-467E-F7703AF818AE}"/>
              </a:ext>
            </a:extLst>
          </p:cNvPr>
          <p:cNvSpPr txBox="1"/>
          <p:nvPr/>
        </p:nvSpPr>
        <p:spPr>
          <a:xfrm>
            <a:off x="2694356" y="3086778"/>
            <a:ext cx="87919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dirty="0">
                <a:latin typeface="Calibri" panose="020F0502020204030204" pitchFamily="34" charset="0"/>
                <a:ea typeface="Calibri" panose="020F0502020204030204" pitchFamily="34" charset="0"/>
                <a:cs typeface="Calibri" panose="020F0502020204030204" pitchFamily="34" charset="0"/>
              </a:rPr>
              <a:t>Offline</a:t>
            </a:r>
            <a:endParaRPr kumimoji="0" lang="en-US" sz="18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5" name="Rectangle: Rounded Corners 118">
            <a:extLst>
              <a:ext uri="{FF2B5EF4-FFF2-40B4-BE49-F238E27FC236}">
                <a16:creationId xmlns:a16="http://schemas.microsoft.com/office/drawing/2014/main" id="{7E051F4C-C8E8-6E14-F20B-F0F3823A24AA}"/>
              </a:ext>
            </a:extLst>
          </p:cNvPr>
          <p:cNvSpPr/>
          <p:nvPr/>
        </p:nvSpPr>
        <p:spPr>
          <a:xfrm>
            <a:off x="3673515" y="1818258"/>
            <a:ext cx="4061060" cy="1794785"/>
          </a:xfrm>
          <a:prstGeom prst="roundRect">
            <a:avLst>
              <a:gd name="adj" fmla="val 10692"/>
            </a:avLst>
          </a:prstGeom>
          <a:no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36" name="TextBox 128">
            <a:extLst>
              <a:ext uri="{FF2B5EF4-FFF2-40B4-BE49-F238E27FC236}">
                <a16:creationId xmlns:a16="http://schemas.microsoft.com/office/drawing/2014/main" id="{8CBBE582-5866-B6DE-0FE0-14B3F6830284}"/>
              </a:ext>
            </a:extLst>
          </p:cNvPr>
          <p:cNvSpPr txBox="1"/>
          <p:nvPr/>
        </p:nvSpPr>
        <p:spPr>
          <a:xfrm>
            <a:off x="3371023" y="2769893"/>
            <a:ext cx="247038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Restoration candidate 1</a:t>
            </a:r>
          </a:p>
        </p:txBody>
      </p:sp>
      <p:grpSp>
        <p:nvGrpSpPr>
          <p:cNvPr id="137" name="Group 212">
            <a:extLst>
              <a:ext uri="{FF2B5EF4-FFF2-40B4-BE49-F238E27FC236}">
                <a16:creationId xmlns:a16="http://schemas.microsoft.com/office/drawing/2014/main" id="{4C9AFC29-D92D-C44F-79CD-8EA0FE42A486}"/>
              </a:ext>
            </a:extLst>
          </p:cNvPr>
          <p:cNvGrpSpPr/>
          <p:nvPr/>
        </p:nvGrpSpPr>
        <p:grpSpPr>
          <a:xfrm>
            <a:off x="3826675" y="2037815"/>
            <a:ext cx="1677632" cy="637719"/>
            <a:chOff x="9468693" y="1768585"/>
            <a:chExt cx="3061475" cy="1449016"/>
          </a:xfrm>
        </p:grpSpPr>
        <p:sp>
          <p:nvSpPr>
            <p:cNvPr id="138" name="Freeform 212">
              <a:extLst>
                <a:ext uri="{FF2B5EF4-FFF2-40B4-BE49-F238E27FC236}">
                  <a16:creationId xmlns:a16="http://schemas.microsoft.com/office/drawing/2014/main" id="{292055A0-C35A-3A1A-31F8-FDFD616C5CFF}"/>
                </a:ext>
              </a:extLst>
            </p:cNvPr>
            <p:cNvSpPr/>
            <p:nvPr/>
          </p:nvSpPr>
          <p:spPr>
            <a:xfrm>
              <a:off x="9912634" y="2504028"/>
              <a:ext cx="2375527" cy="713573"/>
            </a:xfrm>
            <a:custGeom>
              <a:avLst/>
              <a:gdLst>
                <a:gd name="connsiteX0" fmla="*/ 0 w 3108960"/>
                <a:gd name="connsiteY0" fmla="*/ 84406 h 788311"/>
                <a:gd name="connsiteX1" fmla="*/ 478302 w 3108960"/>
                <a:gd name="connsiteY1" fmla="*/ 70339 h 788311"/>
                <a:gd name="connsiteX2" fmla="*/ 647114 w 3108960"/>
                <a:gd name="connsiteY2" fmla="*/ 562708 h 788311"/>
                <a:gd name="connsiteX3" fmla="*/ 1252025 w 3108960"/>
                <a:gd name="connsiteY3" fmla="*/ 773723 h 788311"/>
                <a:gd name="connsiteX4" fmla="*/ 1645920 w 3108960"/>
                <a:gd name="connsiteY4" fmla="*/ 745588 h 788311"/>
                <a:gd name="connsiteX5" fmla="*/ 2011680 w 3108960"/>
                <a:gd name="connsiteY5" fmla="*/ 548640 h 788311"/>
                <a:gd name="connsiteX6" fmla="*/ 2264899 w 3108960"/>
                <a:gd name="connsiteY6" fmla="*/ 70339 h 788311"/>
                <a:gd name="connsiteX7" fmla="*/ 2602523 w 3108960"/>
                <a:gd name="connsiteY7" fmla="*/ 28136 h 788311"/>
                <a:gd name="connsiteX8" fmla="*/ 3108960 w 3108960"/>
                <a:gd name="connsiteY8" fmla="*/ 0 h 78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8960" h="788311">
                  <a:moveTo>
                    <a:pt x="0" y="84406"/>
                  </a:moveTo>
                  <a:cubicBezTo>
                    <a:pt x="185225" y="37514"/>
                    <a:pt x="370450" y="-9378"/>
                    <a:pt x="478302" y="70339"/>
                  </a:cubicBezTo>
                  <a:cubicBezTo>
                    <a:pt x="586154" y="150056"/>
                    <a:pt x="518160" y="445477"/>
                    <a:pt x="647114" y="562708"/>
                  </a:cubicBezTo>
                  <a:cubicBezTo>
                    <a:pt x="776068" y="679939"/>
                    <a:pt x="1085557" y="743243"/>
                    <a:pt x="1252025" y="773723"/>
                  </a:cubicBezTo>
                  <a:cubicBezTo>
                    <a:pt x="1418493" y="804203"/>
                    <a:pt x="1519311" y="783102"/>
                    <a:pt x="1645920" y="745588"/>
                  </a:cubicBezTo>
                  <a:cubicBezTo>
                    <a:pt x="1772529" y="708074"/>
                    <a:pt x="1908517" y="661181"/>
                    <a:pt x="2011680" y="548640"/>
                  </a:cubicBezTo>
                  <a:cubicBezTo>
                    <a:pt x="2114843" y="436099"/>
                    <a:pt x="2166425" y="157090"/>
                    <a:pt x="2264899" y="70339"/>
                  </a:cubicBezTo>
                  <a:cubicBezTo>
                    <a:pt x="2363373" y="-16412"/>
                    <a:pt x="2461846" y="39859"/>
                    <a:pt x="2602523" y="28136"/>
                  </a:cubicBezTo>
                  <a:cubicBezTo>
                    <a:pt x="2743200" y="16413"/>
                    <a:pt x="2926080" y="8206"/>
                    <a:pt x="3108960" y="0"/>
                  </a:cubicBezTo>
                </a:path>
              </a:pathLst>
            </a:custGeom>
            <a:noFill/>
            <a:ln w="63500">
              <a:solidFill>
                <a:srgbClr val="7030A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139" name="Freeform 213">
              <a:extLst>
                <a:ext uri="{FF2B5EF4-FFF2-40B4-BE49-F238E27FC236}">
                  <a16:creationId xmlns:a16="http://schemas.microsoft.com/office/drawing/2014/main" id="{F233C296-A937-CCF0-1C43-7480E95E5746}"/>
                </a:ext>
              </a:extLst>
            </p:cNvPr>
            <p:cNvSpPr/>
            <p:nvPr/>
          </p:nvSpPr>
          <p:spPr>
            <a:xfrm>
              <a:off x="10388246" y="1768585"/>
              <a:ext cx="1199125" cy="618146"/>
            </a:xfrm>
            <a:custGeom>
              <a:avLst/>
              <a:gdLst>
                <a:gd name="connsiteX0" fmla="*/ 0 w 1520213"/>
                <a:gd name="connsiteY0" fmla="*/ 407963 h 436098"/>
                <a:gd name="connsiteX1" fmla="*/ 281354 w 1520213"/>
                <a:gd name="connsiteY1" fmla="*/ 70338 h 436098"/>
                <a:gd name="connsiteX2" fmla="*/ 759656 w 1520213"/>
                <a:gd name="connsiteY2" fmla="*/ 0 h 436098"/>
                <a:gd name="connsiteX3" fmla="*/ 1153551 w 1520213"/>
                <a:gd name="connsiteY3" fmla="*/ 70338 h 436098"/>
                <a:gd name="connsiteX4" fmla="*/ 1463040 w 1520213"/>
                <a:gd name="connsiteY4" fmla="*/ 267286 h 436098"/>
                <a:gd name="connsiteX5" fmla="*/ 1519311 w 1520213"/>
                <a:gd name="connsiteY5" fmla="*/ 436098 h 43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213" h="436098">
                  <a:moveTo>
                    <a:pt x="0" y="407963"/>
                  </a:moveTo>
                  <a:cubicBezTo>
                    <a:pt x="77372" y="273147"/>
                    <a:pt x="154745" y="138332"/>
                    <a:pt x="281354" y="70338"/>
                  </a:cubicBezTo>
                  <a:cubicBezTo>
                    <a:pt x="407963" y="2344"/>
                    <a:pt x="614290" y="0"/>
                    <a:pt x="759656" y="0"/>
                  </a:cubicBezTo>
                  <a:cubicBezTo>
                    <a:pt x="905022" y="0"/>
                    <a:pt x="1036320" y="25790"/>
                    <a:pt x="1153551" y="70338"/>
                  </a:cubicBezTo>
                  <a:cubicBezTo>
                    <a:pt x="1270782" y="114886"/>
                    <a:pt x="1402080" y="206326"/>
                    <a:pt x="1463040" y="267286"/>
                  </a:cubicBezTo>
                  <a:cubicBezTo>
                    <a:pt x="1524000" y="328246"/>
                    <a:pt x="1521655" y="382172"/>
                    <a:pt x="1519311" y="436098"/>
                  </a:cubicBezTo>
                </a:path>
              </a:pathLst>
            </a:custGeom>
            <a:noFill/>
            <a:ln w="63500">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140" name="Freeform 214">
              <a:extLst>
                <a:ext uri="{FF2B5EF4-FFF2-40B4-BE49-F238E27FC236}">
                  <a16:creationId xmlns:a16="http://schemas.microsoft.com/office/drawing/2014/main" id="{0C1F1BD9-0070-7C54-D817-B8D3262ACFF5}"/>
                </a:ext>
              </a:extLst>
            </p:cNvPr>
            <p:cNvSpPr/>
            <p:nvPr/>
          </p:nvSpPr>
          <p:spPr>
            <a:xfrm>
              <a:off x="10419462" y="2565088"/>
              <a:ext cx="1050953" cy="418726"/>
            </a:xfrm>
            <a:custGeom>
              <a:avLst/>
              <a:gdLst>
                <a:gd name="connsiteX0" fmla="*/ 0 w 1420837"/>
                <a:gd name="connsiteY0" fmla="*/ 0 h 484571"/>
                <a:gd name="connsiteX1" fmla="*/ 126610 w 1420837"/>
                <a:gd name="connsiteY1" fmla="*/ 337625 h 484571"/>
                <a:gd name="connsiteX2" fmla="*/ 506437 w 1420837"/>
                <a:gd name="connsiteY2" fmla="*/ 478302 h 484571"/>
                <a:gd name="connsiteX3" fmla="*/ 928468 w 1420837"/>
                <a:gd name="connsiteY3" fmla="*/ 436099 h 484571"/>
                <a:gd name="connsiteX4" fmla="*/ 1266093 w 1420837"/>
                <a:gd name="connsiteY4" fmla="*/ 225084 h 484571"/>
                <a:gd name="connsiteX5" fmla="*/ 1420837 w 1420837"/>
                <a:gd name="connsiteY5" fmla="*/ 0 h 48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0837" h="484571">
                  <a:moveTo>
                    <a:pt x="0" y="0"/>
                  </a:moveTo>
                  <a:cubicBezTo>
                    <a:pt x="21102" y="128954"/>
                    <a:pt x="42204" y="257908"/>
                    <a:pt x="126610" y="337625"/>
                  </a:cubicBezTo>
                  <a:cubicBezTo>
                    <a:pt x="211016" y="417342"/>
                    <a:pt x="372794" y="461890"/>
                    <a:pt x="506437" y="478302"/>
                  </a:cubicBezTo>
                  <a:cubicBezTo>
                    <a:pt x="640080" y="494714"/>
                    <a:pt x="801859" y="478302"/>
                    <a:pt x="928468" y="436099"/>
                  </a:cubicBezTo>
                  <a:cubicBezTo>
                    <a:pt x="1055077" y="393896"/>
                    <a:pt x="1184032" y="297767"/>
                    <a:pt x="1266093" y="225084"/>
                  </a:cubicBezTo>
                  <a:cubicBezTo>
                    <a:pt x="1348154" y="152401"/>
                    <a:pt x="1384495" y="76200"/>
                    <a:pt x="1420837" y="0"/>
                  </a:cubicBezTo>
                </a:path>
              </a:pathLst>
            </a:custGeom>
            <a:noFill/>
            <a:ln w="63500">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grpSp>
          <p:nvGrpSpPr>
            <p:cNvPr id="141" name="Group 216">
              <a:extLst>
                <a:ext uri="{FF2B5EF4-FFF2-40B4-BE49-F238E27FC236}">
                  <a16:creationId xmlns:a16="http://schemas.microsoft.com/office/drawing/2014/main" id="{1C20DAA8-BA69-CD1A-229C-408EC7B47FDC}"/>
                </a:ext>
              </a:extLst>
            </p:cNvPr>
            <p:cNvGrpSpPr/>
            <p:nvPr/>
          </p:nvGrpSpPr>
          <p:grpSpPr>
            <a:xfrm>
              <a:off x="9912633" y="1906926"/>
              <a:ext cx="2149341" cy="1221265"/>
              <a:chOff x="8615703" y="1859598"/>
              <a:chExt cx="2096422" cy="1221265"/>
            </a:xfrm>
          </p:grpSpPr>
          <mc:AlternateContent xmlns:mc="http://schemas.openxmlformats.org/markup-compatibility/2006" xmlns:p14="http://schemas.microsoft.com/office/powerpoint/2010/main">
            <mc:Choice Requires="p14">
              <p:contentPart p14:bwMode="auto" r:id="rId21">
                <p14:nvContentPartPr>
                  <p14:cNvPr id="148" name="Ink 227">
                    <a:extLst>
                      <a:ext uri="{FF2B5EF4-FFF2-40B4-BE49-F238E27FC236}">
                        <a16:creationId xmlns:a16="http://schemas.microsoft.com/office/drawing/2014/main" id="{EA21D678-60FF-1B67-22C7-1A79D56D0CF2}"/>
                      </a:ext>
                    </a:extLst>
                  </p14:cNvPr>
                  <p14:cNvContentPartPr/>
                  <p14:nvPr/>
                </p14:nvContentPartPr>
                <p14:xfrm>
                  <a:off x="9635442" y="1859598"/>
                  <a:ext cx="537312" cy="405246"/>
                </p14:xfrm>
              </p:contentPart>
            </mc:Choice>
            <mc:Fallback xmlns="">
              <p:pic>
                <p:nvPicPr>
                  <p:cNvPr id="147" name="Ink 146">
                    <a:extLst>
                      <a:ext uri="{FF2B5EF4-FFF2-40B4-BE49-F238E27FC236}">
                        <a16:creationId xmlns:a16="http://schemas.microsoft.com/office/drawing/2014/main" id="{776CF24E-3679-154E-B025-948062742ABD}"/>
                      </a:ext>
                    </a:extLst>
                  </p:cNvPr>
                  <p:cNvPicPr/>
                  <p:nvPr/>
                </p:nvPicPr>
                <p:blipFill>
                  <a:blip r:embed="rId29"/>
                  <a:stretch>
                    <a:fillRect/>
                  </a:stretch>
                </p:blipFill>
                <p:spPr>
                  <a:xfrm>
                    <a:off x="9622846" y="1847013"/>
                    <a:ext cx="562504" cy="43041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9" name="Ink 238">
                    <a:extLst>
                      <a:ext uri="{FF2B5EF4-FFF2-40B4-BE49-F238E27FC236}">
                        <a16:creationId xmlns:a16="http://schemas.microsoft.com/office/drawing/2014/main" id="{8E19BA2D-6C2E-8F6A-5EE6-A18B0E2B36D8}"/>
                      </a:ext>
                    </a:extLst>
                  </p14:cNvPr>
                  <p14:cNvContentPartPr/>
                  <p14:nvPr/>
                </p14:nvContentPartPr>
                <p14:xfrm>
                  <a:off x="9557416" y="2409379"/>
                  <a:ext cx="680106" cy="671484"/>
                </p14:xfrm>
              </p:contentPart>
            </mc:Choice>
            <mc:Fallback xmlns="">
              <p:pic>
                <p:nvPicPr>
                  <p:cNvPr id="239" name="Ink 238">
                    <a:extLst>
                      <a:ext uri="{FF2B5EF4-FFF2-40B4-BE49-F238E27FC236}">
                        <a16:creationId xmlns:a16="http://schemas.microsoft.com/office/drawing/2014/main" id="{A4188958-4C0F-430D-BBD1-FD95704A9E65}"/>
                      </a:ext>
                    </a:extLst>
                  </p:cNvPr>
                  <p:cNvPicPr/>
                  <p:nvPr/>
                </p:nvPicPr>
                <p:blipFill>
                  <a:blip r:embed="rId31"/>
                  <a:stretch>
                    <a:fillRect/>
                  </a:stretch>
                </p:blipFill>
                <p:spPr>
                  <a:xfrm>
                    <a:off x="9540781" y="2390340"/>
                    <a:ext cx="713376" cy="70882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0" name="Ink 239">
                    <a:extLst>
                      <a:ext uri="{FF2B5EF4-FFF2-40B4-BE49-F238E27FC236}">
                        <a16:creationId xmlns:a16="http://schemas.microsoft.com/office/drawing/2014/main" id="{F014D924-FFFC-EEA3-350F-66B29DBF15A0}"/>
                      </a:ext>
                    </a:extLst>
                  </p14:cNvPr>
                  <p14:cNvContentPartPr/>
                  <p14:nvPr/>
                </p14:nvContentPartPr>
                <p14:xfrm>
                  <a:off x="8901546" y="2412147"/>
                  <a:ext cx="652278" cy="668714"/>
                </p14:xfrm>
              </p:contentPart>
            </mc:Choice>
            <mc:Fallback xmlns="">
              <p:pic>
                <p:nvPicPr>
                  <p:cNvPr id="240" name="Ink 239">
                    <a:extLst>
                      <a:ext uri="{FF2B5EF4-FFF2-40B4-BE49-F238E27FC236}">
                        <a16:creationId xmlns:a16="http://schemas.microsoft.com/office/drawing/2014/main" id="{5A3A70E8-E962-471C-8045-621B1CAD0AA5}"/>
                      </a:ext>
                    </a:extLst>
                  </p:cNvPr>
                  <p:cNvPicPr/>
                  <p:nvPr/>
                </p:nvPicPr>
                <p:blipFill>
                  <a:blip r:embed="rId33"/>
                  <a:stretch>
                    <a:fillRect/>
                  </a:stretch>
                </p:blipFill>
                <p:spPr>
                  <a:xfrm>
                    <a:off x="8884903" y="2393104"/>
                    <a:ext cx="685564" cy="706801"/>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51" name="Ink 240">
                    <a:extLst>
                      <a:ext uri="{FF2B5EF4-FFF2-40B4-BE49-F238E27FC236}">
                        <a16:creationId xmlns:a16="http://schemas.microsoft.com/office/drawing/2014/main" id="{08F55E68-2206-D58B-7BD5-4485FD7964C6}"/>
                      </a:ext>
                    </a:extLst>
                  </p14:cNvPr>
                  <p14:cNvContentPartPr/>
                  <p14:nvPr/>
                </p14:nvContentPartPr>
                <p14:xfrm>
                  <a:off x="8964369" y="1869431"/>
                  <a:ext cx="646117" cy="391340"/>
                </p14:xfrm>
              </p:contentPart>
            </mc:Choice>
            <mc:Fallback xmlns="">
              <p:pic>
                <p:nvPicPr>
                  <p:cNvPr id="241" name="Ink 240">
                    <a:extLst>
                      <a:ext uri="{FF2B5EF4-FFF2-40B4-BE49-F238E27FC236}">
                        <a16:creationId xmlns:a16="http://schemas.microsoft.com/office/drawing/2014/main" id="{2BA164FA-02C6-45CA-9162-3DC79A0FD22A}"/>
                      </a:ext>
                    </a:extLst>
                  </p:cNvPr>
                  <p:cNvPicPr/>
                  <p:nvPr/>
                </p:nvPicPr>
                <p:blipFill>
                  <a:blip r:embed="rId35"/>
                  <a:stretch>
                    <a:fillRect/>
                  </a:stretch>
                </p:blipFill>
                <p:spPr>
                  <a:xfrm>
                    <a:off x="8947720" y="1850377"/>
                    <a:ext cx="679415" cy="42944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52" name="Ink 241">
                    <a:extLst>
                      <a:ext uri="{FF2B5EF4-FFF2-40B4-BE49-F238E27FC236}">
                        <a16:creationId xmlns:a16="http://schemas.microsoft.com/office/drawing/2014/main" id="{8E89ACEF-782D-7003-5AC5-DF4D770888C2}"/>
                      </a:ext>
                    </a:extLst>
                  </p14:cNvPr>
                  <p14:cNvContentPartPr/>
                  <p14:nvPr/>
                </p14:nvContentPartPr>
                <p14:xfrm>
                  <a:off x="8615703" y="2376452"/>
                  <a:ext cx="211961" cy="42267"/>
                </p14:xfrm>
              </p:contentPart>
            </mc:Choice>
            <mc:Fallback xmlns="">
              <p:pic>
                <p:nvPicPr>
                  <p:cNvPr id="242" name="Ink 241">
                    <a:extLst>
                      <a:ext uri="{FF2B5EF4-FFF2-40B4-BE49-F238E27FC236}">
                        <a16:creationId xmlns:a16="http://schemas.microsoft.com/office/drawing/2014/main" id="{93073612-1EE2-43D0-8DF7-977B07D218B3}"/>
                      </a:ext>
                    </a:extLst>
                  </p:cNvPr>
                  <p:cNvPicPr/>
                  <p:nvPr/>
                </p:nvPicPr>
                <p:blipFill>
                  <a:blip r:embed="rId37"/>
                  <a:stretch>
                    <a:fillRect/>
                  </a:stretch>
                </p:blipFill>
                <p:spPr>
                  <a:xfrm>
                    <a:off x="8599104" y="2357505"/>
                    <a:ext cx="245160" cy="80162"/>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53" name="Ink 242">
                    <a:extLst>
                      <a:ext uri="{FF2B5EF4-FFF2-40B4-BE49-F238E27FC236}">
                        <a16:creationId xmlns:a16="http://schemas.microsoft.com/office/drawing/2014/main" id="{42EE6973-C219-FCEF-FBFC-26955EB05380}"/>
                      </a:ext>
                    </a:extLst>
                  </p14:cNvPr>
                  <p14:cNvContentPartPr/>
                  <p14:nvPr/>
                </p14:nvContentPartPr>
                <p14:xfrm>
                  <a:off x="10435724" y="2391263"/>
                  <a:ext cx="276401" cy="35722"/>
                </p14:xfrm>
              </p:contentPart>
            </mc:Choice>
            <mc:Fallback xmlns="">
              <p:pic>
                <p:nvPicPr>
                  <p:cNvPr id="243" name="Ink 242">
                    <a:extLst>
                      <a:ext uri="{FF2B5EF4-FFF2-40B4-BE49-F238E27FC236}">
                        <a16:creationId xmlns:a16="http://schemas.microsoft.com/office/drawing/2014/main" id="{336B6BAA-5E49-441D-8029-FABBD54C3454}"/>
                      </a:ext>
                    </a:extLst>
                  </p:cNvPr>
                  <p:cNvPicPr/>
                  <p:nvPr/>
                </p:nvPicPr>
                <p:blipFill>
                  <a:blip r:embed="rId39"/>
                  <a:stretch>
                    <a:fillRect/>
                  </a:stretch>
                </p:blipFill>
                <p:spPr>
                  <a:xfrm>
                    <a:off x="10419050" y="2372688"/>
                    <a:ext cx="309749" cy="7287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54" name="Ink 243">
                    <a:extLst>
                      <a:ext uri="{FF2B5EF4-FFF2-40B4-BE49-F238E27FC236}">
                        <a16:creationId xmlns:a16="http://schemas.microsoft.com/office/drawing/2014/main" id="{BBF41EB5-4856-1A5B-238A-2A263B36CF94}"/>
                      </a:ext>
                    </a:extLst>
                  </p14:cNvPr>
                  <p14:cNvContentPartPr/>
                  <p14:nvPr/>
                </p14:nvContentPartPr>
                <p14:xfrm>
                  <a:off x="9127625" y="2371912"/>
                  <a:ext cx="963407" cy="104166"/>
                </p14:xfrm>
              </p:contentPart>
            </mc:Choice>
            <mc:Fallback xmlns="">
              <p:pic>
                <p:nvPicPr>
                  <p:cNvPr id="244" name="Ink 243">
                    <a:extLst>
                      <a:ext uri="{FF2B5EF4-FFF2-40B4-BE49-F238E27FC236}">
                        <a16:creationId xmlns:a16="http://schemas.microsoft.com/office/drawing/2014/main" id="{0951E0B5-B34F-4A88-9D23-BAED037AD51E}"/>
                      </a:ext>
                    </a:extLst>
                  </p:cNvPr>
                  <p:cNvPicPr/>
                  <p:nvPr/>
                </p:nvPicPr>
                <p:blipFill>
                  <a:blip r:embed="rId41"/>
                  <a:stretch>
                    <a:fillRect/>
                  </a:stretch>
                </p:blipFill>
                <p:spPr>
                  <a:xfrm>
                    <a:off x="9110970" y="2352839"/>
                    <a:ext cx="996716" cy="142311"/>
                  </a:xfrm>
                  <a:prstGeom prst="rect">
                    <a:avLst/>
                  </a:prstGeom>
                </p:spPr>
              </p:pic>
            </mc:Fallback>
          </mc:AlternateContent>
          <p:sp>
            <p:nvSpPr>
              <p:cNvPr id="155" name="Multiply 223">
                <a:extLst>
                  <a:ext uri="{FF2B5EF4-FFF2-40B4-BE49-F238E27FC236}">
                    <a16:creationId xmlns:a16="http://schemas.microsoft.com/office/drawing/2014/main" id="{217AF558-7731-2109-ED00-FD144230C6D8}"/>
                  </a:ext>
                </a:extLst>
              </p:cNvPr>
              <p:cNvSpPr/>
              <p:nvPr/>
            </p:nvSpPr>
            <p:spPr>
              <a:xfrm>
                <a:off x="9396658" y="2259881"/>
                <a:ext cx="405813" cy="3463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grpSp>
        <p:sp>
          <p:nvSpPr>
            <p:cNvPr id="142" name="Cube 218">
              <a:extLst>
                <a:ext uri="{FF2B5EF4-FFF2-40B4-BE49-F238E27FC236}">
                  <a16:creationId xmlns:a16="http://schemas.microsoft.com/office/drawing/2014/main" id="{7E22B308-5C36-66B3-66FA-1AC9FD619BDB}"/>
                </a:ext>
              </a:extLst>
            </p:cNvPr>
            <p:cNvSpPr/>
            <p:nvPr/>
          </p:nvSpPr>
          <p:spPr>
            <a:xfrm>
              <a:off x="10109171" y="2263595"/>
              <a:ext cx="447911" cy="432150"/>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43" name="Cube 219">
              <a:extLst>
                <a:ext uri="{FF2B5EF4-FFF2-40B4-BE49-F238E27FC236}">
                  <a16:creationId xmlns:a16="http://schemas.microsoft.com/office/drawing/2014/main" id="{5212AAD1-5AC8-98E1-231B-F81D0E604532}"/>
                </a:ext>
              </a:extLst>
            </p:cNvPr>
            <p:cNvSpPr/>
            <p:nvPr/>
          </p:nvSpPr>
          <p:spPr>
            <a:xfrm>
              <a:off x="11306706" y="2265478"/>
              <a:ext cx="447911" cy="432150"/>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44" name="Cube 220">
              <a:extLst>
                <a:ext uri="{FF2B5EF4-FFF2-40B4-BE49-F238E27FC236}">
                  <a16:creationId xmlns:a16="http://schemas.microsoft.com/office/drawing/2014/main" id="{D819C45A-3928-DC5B-0555-80C0CCE408F9}"/>
                </a:ext>
              </a:extLst>
            </p:cNvPr>
            <p:cNvSpPr/>
            <p:nvPr/>
          </p:nvSpPr>
          <p:spPr>
            <a:xfrm>
              <a:off x="9468693" y="2281456"/>
              <a:ext cx="447911" cy="432150"/>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45" name="Cube 221">
              <a:extLst>
                <a:ext uri="{FF2B5EF4-FFF2-40B4-BE49-F238E27FC236}">
                  <a16:creationId xmlns:a16="http://schemas.microsoft.com/office/drawing/2014/main" id="{4200C12E-1BAD-AAB7-C7CC-13C3F8085A06}"/>
                </a:ext>
              </a:extLst>
            </p:cNvPr>
            <p:cNvSpPr/>
            <p:nvPr/>
          </p:nvSpPr>
          <p:spPr>
            <a:xfrm>
              <a:off x="12082257" y="2265478"/>
              <a:ext cx="447911" cy="432150"/>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46" name="Freeform: Shape 222">
              <a:extLst>
                <a:ext uri="{FF2B5EF4-FFF2-40B4-BE49-F238E27FC236}">
                  <a16:creationId xmlns:a16="http://schemas.microsoft.com/office/drawing/2014/main" id="{CFC42F42-6D47-BBC9-9171-DF68F066E4C5}"/>
                </a:ext>
              </a:extLst>
            </p:cNvPr>
            <p:cNvSpPr/>
            <p:nvPr/>
          </p:nvSpPr>
          <p:spPr>
            <a:xfrm>
              <a:off x="9928623" y="2333932"/>
              <a:ext cx="209460" cy="45719"/>
            </a:xfrm>
            <a:custGeom>
              <a:avLst/>
              <a:gdLst>
                <a:gd name="connsiteX0" fmla="*/ 0 w 581025"/>
                <a:gd name="connsiteY0" fmla="*/ 51704 h 61506"/>
                <a:gd name="connsiteX1" fmla="*/ 185737 w 581025"/>
                <a:gd name="connsiteY1" fmla="*/ 8841 h 61506"/>
                <a:gd name="connsiteX2" fmla="*/ 309562 w 581025"/>
                <a:gd name="connsiteY2" fmla="*/ 4079 h 61506"/>
                <a:gd name="connsiteX3" fmla="*/ 409575 w 581025"/>
                <a:gd name="connsiteY3" fmla="*/ 56466 h 61506"/>
                <a:gd name="connsiteX4" fmla="*/ 581025 w 581025"/>
                <a:gd name="connsiteY4" fmla="*/ 56466 h 61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61506">
                  <a:moveTo>
                    <a:pt x="0" y="51704"/>
                  </a:moveTo>
                  <a:cubicBezTo>
                    <a:pt x="67071" y="34241"/>
                    <a:pt x="134143" y="16778"/>
                    <a:pt x="185737" y="8841"/>
                  </a:cubicBezTo>
                  <a:cubicBezTo>
                    <a:pt x="237331" y="904"/>
                    <a:pt x="272256" y="-3859"/>
                    <a:pt x="309562" y="4079"/>
                  </a:cubicBezTo>
                  <a:cubicBezTo>
                    <a:pt x="346868" y="12017"/>
                    <a:pt x="364331" y="47735"/>
                    <a:pt x="409575" y="56466"/>
                  </a:cubicBezTo>
                  <a:cubicBezTo>
                    <a:pt x="454819" y="65197"/>
                    <a:pt x="517922" y="60831"/>
                    <a:pt x="581025" y="56466"/>
                  </a:cubicBezTo>
                </a:path>
              </a:pathLst>
            </a:custGeom>
            <a:noFill/>
            <a:ln w="76200">
              <a:solidFill>
                <a:srgbClr val="FF7C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prstClr val="black"/>
                </a:solidFill>
                <a:latin typeface="Calibri" panose="020F0502020204030204"/>
              </a:endParaRPr>
            </a:p>
          </p:txBody>
        </p:sp>
        <p:sp>
          <p:nvSpPr>
            <p:cNvPr id="147" name="Freeform: Shape 223">
              <a:extLst>
                <a:ext uri="{FF2B5EF4-FFF2-40B4-BE49-F238E27FC236}">
                  <a16:creationId xmlns:a16="http://schemas.microsoft.com/office/drawing/2014/main" id="{57904157-BFBD-005A-EC4C-1406CEE96FFD}"/>
                </a:ext>
              </a:extLst>
            </p:cNvPr>
            <p:cNvSpPr/>
            <p:nvPr/>
          </p:nvSpPr>
          <p:spPr>
            <a:xfrm>
              <a:off x="11778596" y="2354644"/>
              <a:ext cx="306103" cy="45719"/>
            </a:xfrm>
            <a:custGeom>
              <a:avLst/>
              <a:gdLst>
                <a:gd name="connsiteX0" fmla="*/ 0 w 647700"/>
                <a:gd name="connsiteY0" fmla="*/ 33699 h 54127"/>
                <a:gd name="connsiteX1" fmla="*/ 185738 w 647700"/>
                <a:gd name="connsiteY1" fmla="*/ 362 h 54127"/>
                <a:gd name="connsiteX2" fmla="*/ 352425 w 647700"/>
                <a:gd name="connsiteY2" fmla="*/ 52749 h 54127"/>
                <a:gd name="connsiteX3" fmla="*/ 552450 w 647700"/>
                <a:gd name="connsiteY3" fmla="*/ 38462 h 54127"/>
                <a:gd name="connsiteX4" fmla="*/ 647700 w 647700"/>
                <a:gd name="connsiteY4" fmla="*/ 33699 h 5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54127">
                  <a:moveTo>
                    <a:pt x="0" y="33699"/>
                  </a:moveTo>
                  <a:cubicBezTo>
                    <a:pt x="63500" y="15443"/>
                    <a:pt x="127001" y="-2813"/>
                    <a:pt x="185738" y="362"/>
                  </a:cubicBezTo>
                  <a:cubicBezTo>
                    <a:pt x="244476" y="3537"/>
                    <a:pt x="291306" y="46399"/>
                    <a:pt x="352425" y="52749"/>
                  </a:cubicBezTo>
                  <a:cubicBezTo>
                    <a:pt x="413544" y="59099"/>
                    <a:pt x="503238" y="41637"/>
                    <a:pt x="552450" y="38462"/>
                  </a:cubicBezTo>
                  <a:cubicBezTo>
                    <a:pt x="601662" y="35287"/>
                    <a:pt x="624681" y="34493"/>
                    <a:pt x="647700" y="33699"/>
                  </a:cubicBezTo>
                </a:path>
              </a:pathLst>
            </a:custGeom>
            <a:noFill/>
            <a:ln w="76200">
              <a:solidFill>
                <a:srgbClr val="00B05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black"/>
                </a:solidFill>
                <a:latin typeface="Calibri" panose="020F0502020204030204"/>
              </a:endParaRPr>
            </a:p>
          </p:txBody>
        </p:sp>
      </p:grpSp>
      <p:grpSp>
        <p:nvGrpSpPr>
          <p:cNvPr id="156" name="Group 12">
            <a:extLst>
              <a:ext uri="{FF2B5EF4-FFF2-40B4-BE49-F238E27FC236}">
                <a16:creationId xmlns:a16="http://schemas.microsoft.com/office/drawing/2014/main" id="{A4B75754-BEB9-FB04-9385-7CF2D973C6D9}"/>
              </a:ext>
            </a:extLst>
          </p:cNvPr>
          <p:cNvGrpSpPr/>
          <p:nvPr/>
        </p:nvGrpSpPr>
        <p:grpSpPr>
          <a:xfrm>
            <a:off x="5963785" y="2037815"/>
            <a:ext cx="1677632" cy="625951"/>
            <a:chOff x="6115666" y="4085327"/>
            <a:chExt cx="1677632" cy="698230"/>
          </a:xfrm>
        </p:grpSpPr>
        <p:grpSp>
          <p:nvGrpSpPr>
            <p:cNvPr id="157" name="Group 245">
              <a:extLst>
                <a:ext uri="{FF2B5EF4-FFF2-40B4-BE49-F238E27FC236}">
                  <a16:creationId xmlns:a16="http://schemas.microsoft.com/office/drawing/2014/main" id="{BA81B386-DE7F-81D5-D63F-5E1E3B42811F}"/>
                </a:ext>
              </a:extLst>
            </p:cNvPr>
            <p:cNvGrpSpPr/>
            <p:nvPr/>
          </p:nvGrpSpPr>
          <p:grpSpPr>
            <a:xfrm>
              <a:off x="6115666" y="4140115"/>
              <a:ext cx="1677632" cy="643442"/>
              <a:chOff x="9468693" y="1906926"/>
              <a:chExt cx="3061475" cy="1310675"/>
            </a:xfrm>
          </p:grpSpPr>
          <p:sp>
            <p:nvSpPr>
              <p:cNvPr id="159" name="Freeform 212">
                <a:extLst>
                  <a:ext uri="{FF2B5EF4-FFF2-40B4-BE49-F238E27FC236}">
                    <a16:creationId xmlns:a16="http://schemas.microsoft.com/office/drawing/2014/main" id="{C73718F8-68B8-9729-FB69-A9C2EE1CAD52}"/>
                  </a:ext>
                </a:extLst>
              </p:cNvPr>
              <p:cNvSpPr/>
              <p:nvPr/>
            </p:nvSpPr>
            <p:spPr>
              <a:xfrm>
                <a:off x="9912634" y="2504028"/>
                <a:ext cx="2375527" cy="713573"/>
              </a:xfrm>
              <a:custGeom>
                <a:avLst/>
                <a:gdLst>
                  <a:gd name="connsiteX0" fmla="*/ 0 w 3108960"/>
                  <a:gd name="connsiteY0" fmla="*/ 84406 h 788311"/>
                  <a:gd name="connsiteX1" fmla="*/ 478302 w 3108960"/>
                  <a:gd name="connsiteY1" fmla="*/ 70339 h 788311"/>
                  <a:gd name="connsiteX2" fmla="*/ 647114 w 3108960"/>
                  <a:gd name="connsiteY2" fmla="*/ 562708 h 788311"/>
                  <a:gd name="connsiteX3" fmla="*/ 1252025 w 3108960"/>
                  <a:gd name="connsiteY3" fmla="*/ 773723 h 788311"/>
                  <a:gd name="connsiteX4" fmla="*/ 1645920 w 3108960"/>
                  <a:gd name="connsiteY4" fmla="*/ 745588 h 788311"/>
                  <a:gd name="connsiteX5" fmla="*/ 2011680 w 3108960"/>
                  <a:gd name="connsiteY5" fmla="*/ 548640 h 788311"/>
                  <a:gd name="connsiteX6" fmla="*/ 2264899 w 3108960"/>
                  <a:gd name="connsiteY6" fmla="*/ 70339 h 788311"/>
                  <a:gd name="connsiteX7" fmla="*/ 2602523 w 3108960"/>
                  <a:gd name="connsiteY7" fmla="*/ 28136 h 788311"/>
                  <a:gd name="connsiteX8" fmla="*/ 3108960 w 3108960"/>
                  <a:gd name="connsiteY8" fmla="*/ 0 h 78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8960" h="788311">
                    <a:moveTo>
                      <a:pt x="0" y="84406"/>
                    </a:moveTo>
                    <a:cubicBezTo>
                      <a:pt x="185225" y="37514"/>
                      <a:pt x="370450" y="-9378"/>
                      <a:pt x="478302" y="70339"/>
                    </a:cubicBezTo>
                    <a:cubicBezTo>
                      <a:pt x="586154" y="150056"/>
                      <a:pt x="518160" y="445477"/>
                      <a:pt x="647114" y="562708"/>
                    </a:cubicBezTo>
                    <a:cubicBezTo>
                      <a:pt x="776068" y="679939"/>
                      <a:pt x="1085557" y="743243"/>
                      <a:pt x="1252025" y="773723"/>
                    </a:cubicBezTo>
                    <a:cubicBezTo>
                      <a:pt x="1418493" y="804203"/>
                      <a:pt x="1519311" y="783102"/>
                      <a:pt x="1645920" y="745588"/>
                    </a:cubicBezTo>
                    <a:cubicBezTo>
                      <a:pt x="1772529" y="708074"/>
                      <a:pt x="1908517" y="661181"/>
                      <a:pt x="2011680" y="548640"/>
                    </a:cubicBezTo>
                    <a:cubicBezTo>
                      <a:pt x="2114843" y="436099"/>
                      <a:pt x="2166425" y="157090"/>
                      <a:pt x="2264899" y="70339"/>
                    </a:cubicBezTo>
                    <a:cubicBezTo>
                      <a:pt x="2363373" y="-16412"/>
                      <a:pt x="2461846" y="39859"/>
                      <a:pt x="2602523" y="28136"/>
                    </a:cubicBezTo>
                    <a:cubicBezTo>
                      <a:pt x="2743200" y="16413"/>
                      <a:pt x="2926080" y="8206"/>
                      <a:pt x="3108960" y="0"/>
                    </a:cubicBezTo>
                  </a:path>
                </a:pathLst>
              </a:custGeom>
              <a:noFill/>
              <a:ln w="63500">
                <a:solidFill>
                  <a:srgbClr val="7030A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160" name="Freeform 213">
                <a:extLst>
                  <a:ext uri="{FF2B5EF4-FFF2-40B4-BE49-F238E27FC236}">
                    <a16:creationId xmlns:a16="http://schemas.microsoft.com/office/drawing/2014/main" id="{6094EB94-A1C8-27A0-2EEB-2EC01B49A96F}"/>
                  </a:ext>
                </a:extLst>
              </p:cNvPr>
              <p:cNvSpPr/>
              <p:nvPr/>
            </p:nvSpPr>
            <p:spPr>
              <a:xfrm>
                <a:off x="10388246" y="2069962"/>
                <a:ext cx="1199124" cy="316770"/>
              </a:xfrm>
              <a:custGeom>
                <a:avLst/>
                <a:gdLst>
                  <a:gd name="connsiteX0" fmla="*/ 0 w 1520213"/>
                  <a:gd name="connsiteY0" fmla="*/ 407963 h 436098"/>
                  <a:gd name="connsiteX1" fmla="*/ 281354 w 1520213"/>
                  <a:gd name="connsiteY1" fmla="*/ 70338 h 436098"/>
                  <a:gd name="connsiteX2" fmla="*/ 759656 w 1520213"/>
                  <a:gd name="connsiteY2" fmla="*/ 0 h 436098"/>
                  <a:gd name="connsiteX3" fmla="*/ 1153551 w 1520213"/>
                  <a:gd name="connsiteY3" fmla="*/ 70338 h 436098"/>
                  <a:gd name="connsiteX4" fmla="*/ 1463040 w 1520213"/>
                  <a:gd name="connsiteY4" fmla="*/ 267286 h 436098"/>
                  <a:gd name="connsiteX5" fmla="*/ 1519311 w 1520213"/>
                  <a:gd name="connsiteY5" fmla="*/ 436098 h 43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213" h="436098">
                    <a:moveTo>
                      <a:pt x="0" y="407963"/>
                    </a:moveTo>
                    <a:cubicBezTo>
                      <a:pt x="77372" y="273147"/>
                      <a:pt x="154745" y="138332"/>
                      <a:pt x="281354" y="70338"/>
                    </a:cubicBezTo>
                    <a:cubicBezTo>
                      <a:pt x="407963" y="2344"/>
                      <a:pt x="614290" y="0"/>
                      <a:pt x="759656" y="0"/>
                    </a:cubicBezTo>
                    <a:cubicBezTo>
                      <a:pt x="905022" y="0"/>
                      <a:pt x="1036320" y="25790"/>
                      <a:pt x="1153551" y="70338"/>
                    </a:cubicBezTo>
                    <a:cubicBezTo>
                      <a:pt x="1270782" y="114886"/>
                      <a:pt x="1402080" y="206326"/>
                      <a:pt x="1463040" y="267286"/>
                    </a:cubicBezTo>
                    <a:cubicBezTo>
                      <a:pt x="1524000" y="328246"/>
                      <a:pt x="1521655" y="382172"/>
                      <a:pt x="1519311" y="436098"/>
                    </a:cubicBezTo>
                  </a:path>
                </a:pathLst>
              </a:custGeom>
              <a:noFill/>
              <a:ln w="63500">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161" name="Freeform 214">
                <a:extLst>
                  <a:ext uri="{FF2B5EF4-FFF2-40B4-BE49-F238E27FC236}">
                    <a16:creationId xmlns:a16="http://schemas.microsoft.com/office/drawing/2014/main" id="{9F814055-CE35-7D38-748A-F067B6829F24}"/>
                  </a:ext>
                </a:extLst>
              </p:cNvPr>
              <p:cNvSpPr/>
              <p:nvPr/>
            </p:nvSpPr>
            <p:spPr>
              <a:xfrm>
                <a:off x="10419462" y="2565088"/>
                <a:ext cx="1050953" cy="418726"/>
              </a:xfrm>
              <a:custGeom>
                <a:avLst/>
                <a:gdLst>
                  <a:gd name="connsiteX0" fmla="*/ 0 w 1420837"/>
                  <a:gd name="connsiteY0" fmla="*/ 0 h 484571"/>
                  <a:gd name="connsiteX1" fmla="*/ 126610 w 1420837"/>
                  <a:gd name="connsiteY1" fmla="*/ 337625 h 484571"/>
                  <a:gd name="connsiteX2" fmla="*/ 506437 w 1420837"/>
                  <a:gd name="connsiteY2" fmla="*/ 478302 h 484571"/>
                  <a:gd name="connsiteX3" fmla="*/ 928468 w 1420837"/>
                  <a:gd name="connsiteY3" fmla="*/ 436099 h 484571"/>
                  <a:gd name="connsiteX4" fmla="*/ 1266093 w 1420837"/>
                  <a:gd name="connsiteY4" fmla="*/ 225084 h 484571"/>
                  <a:gd name="connsiteX5" fmla="*/ 1420837 w 1420837"/>
                  <a:gd name="connsiteY5" fmla="*/ 0 h 48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0837" h="484571">
                    <a:moveTo>
                      <a:pt x="0" y="0"/>
                    </a:moveTo>
                    <a:cubicBezTo>
                      <a:pt x="21102" y="128954"/>
                      <a:pt x="42204" y="257908"/>
                      <a:pt x="126610" y="337625"/>
                    </a:cubicBezTo>
                    <a:cubicBezTo>
                      <a:pt x="211016" y="417342"/>
                      <a:pt x="372794" y="461890"/>
                      <a:pt x="506437" y="478302"/>
                    </a:cubicBezTo>
                    <a:cubicBezTo>
                      <a:pt x="640080" y="494714"/>
                      <a:pt x="801859" y="478302"/>
                      <a:pt x="928468" y="436099"/>
                    </a:cubicBezTo>
                    <a:cubicBezTo>
                      <a:pt x="1055077" y="393896"/>
                      <a:pt x="1184032" y="297767"/>
                      <a:pt x="1266093" y="225084"/>
                    </a:cubicBezTo>
                    <a:cubicBezTo>
                      <a:pt x="1348154" y="152401"/>
                      <a:pt x="1384495" y="76200"/>
                      <a:pt x="1420837" y="0"/>
                    </a:cubicBezTo>
                  </a:path>
                </a:pathLst>
              </a:custGeom>
              <a:noFill/>
              <a:ln w="63500">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grpSp>
            <p:nvGrpSpPr>
              <p:cNvPr id="162" name="Group 249">
                <a:extLst>
                  <a:ext uri="{FF2B5EF4-FFF2-40B4-BE49-F238E27FC236}">
                    <a16:creationId xmlns:a16="http://schemas.microsoft.com/office/drawing/2014/main" id="{7BC55C8B-098A-7D09-124E-C924335594AF}"/>
                  </a:ext>
                </a:extLst>
              </p:cNvPr>
              <p:cNvGrpSpPr/>
              <p:nvPr/>
            </p:nvGrpSpPr>
            <p:grpSpPr>
              <a:xfrm>
                <a:off x="9912633" y="1906926"/>
                <a:ext cx="2149341" cy="1221265"/>
                <a:chOff x="8615703" y="1859598"/>
                <a:chExt cx="2096422" cy="1221265"/>
              </a:xfrm>
            </p:grpSpPr>
            <mc:AlternateContent xmlns:mc="http://schemas.openxmlformats.org/markup-compatibility/2006" xmlns:p14="http://schemas.microsoft.com/office/powerpoint/2010/main">
              <mc:Choice Requires="p14">
                <p:contentPart p14:bwMode="auto" r:id="rId42">
                  <p14:nvContentPartPr>
                    <p14:cNvPr id="169" name="Ink 260">
                      <a:extLst>
                        <a:ext uri="{FF2B5EF4-FFF2-40B4-BE49-F238E27FC236}">
                          <a16:creationId xmlns:a16="http://schemas.microsoft.com/office/drawing/2014/main" id="{B10C7536-2493-0817-8894-F87C335B61DE}"/>
                        </a:ext>
                      </a:extLst>
                    </p14:cNvPr>
                    <p14:cNvContentPartPr/>
                    <p14:nvPr/>
                  </p14:nvContentPartPr>
                  <p14:xfrm>
                    <a:off x="9635442" y="1859598"/>
                    <a:ext cx="537312" cy="405246"/>
                  </p14:xfrm>
                </p:contentPart>
              </mc:Choice>
              <mc:Fallback xmlns="">
                <p:pic>
                  <p:nvPicPr>
                    <p:cNvPr id="147" name="Ink 146">
                      <a:extLst>
                        <a:ext uri="{FF2B5EF4-FFF2-40B4-BE49-F238E27FC236}">
                          <a16:creationId xmlns:a16="http://schemas.microsoft.com/office/drawing/2014/main" id="{776CF24E-3679-154E-B025-948062742ABD}"/>
                        </a:ext>
                      </a:extLst>
                    </p:cNvPr>
                    <p:cNvPicPr/>
                    <p:nvPr/>
                  </p:nvPicPr>
                  <p:blipFill>
                    <a:blip r:embed="rId29"/>
                    <a:stretch>
                      <a:fillRect/>
                    </a:stretch>
                  </p:blipFill>
                  <p:spPr>
                    <a:xfrm>
                      <a:off x="9622846" y="1847013"/>
                      <a:ext cx="562504" cy="430417"/>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70" name="Ink 261">
                      <a:extLst>
                        <a:ext uri="{FF2B5EF4-FFF2-40B4-BE49-F238E27FC236}">
                          <a16:creationId xmlns:a16="http://schemas.microsoft.com/office/drawing/2014/main" id="{28092225-5334-4754-B1EC-852181580A23}"/>
                        </a:ext>
                      </a:extLst>
                    </p14:cNvPr>
                    <p14:cNvContentPartPr/>
                    <p14:nvPr/>
                  </p14:nvContentPartPr>
                  <p14:xfrm>
                    <a:off x="9557416" y="2409379"/>
                    <a:ext cx="680106" cy="671484"/>
                  </p14:xfrm>
                </p:contentPart>
              </mc:Choice>
              <mc:Fallback xmlns="">
                <p:pic>
                  <p:nvPicPr>
                    <p:cNvPr id="262" name="Ink 261">
                      <a:extLst>
                        <a:ext uri="{FF2B5EF4-FFF2-40B4-BE49-F238E27FC236}">
                          <a16:creationId xmlns:a16="http://schemas.microsoft.com/office/drawing/2014/main" id="{C6A7A11E-8AC0-4488-8FF0-2752A228FC31}"/>
                        </a:ext>
                      </a:extLst>
                    </p:cNvPr>
                    <p:cNvPicPr/>
                    <p:nvPr/>
                  </p:nvPicPr>
                  <p:blipFill>
                    <a:blip r:embed="rId31"/>
                    <a:stretch>
                      <a:fillRect/>
                    </a:stretch>
                  </p:blipFill>
                  <p:spPr>
                    <a:xfrm>
                      <a:off x="9540781" y="2390340"/>
                      <a:ext cx="713376" cy="708829"/>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1" name="Ink 262">
                      <a:extLst>
                        <a:ext uri="{FF2B5EF4-FFF2-40B4-BE49-F238E27FC236}">
                          <a16:creationId xmlns:a16="http://schemas.microsoft.com/office/drawing/2014/main" id="{DD69937E-2B31-A67A-8D98-F947C25EFB47}"/>
                        </a:ext>
                      </a:extLst>
                    </p14:cNvPr>
                    <p14:cNvContentPartPr/>
                    <p14:nvPr/>
                  </p14:nvContentPartPr>
                  <p14:xfrm>
                    <a:off x="8901546" y="2412147"/>
                    <a:ext cx="652278" cy="668714"/>
                  </p14:xfrm>
                </p:contentPart>
              </mc:Choice>
              <mc:Fallback xmlns="">
                <p:pic>
                  <p:nvPicPr>
                    <p:cNvPr id="263" name="Ink 262">
                      <a:extLst>
                        <a:ext uri="{FF2B5EF4-FFF2-40B4-BE49-F238E27FC236}">
                          <a16:creationId xmlns:a16="http://schemas.microsoft.com/office/drawing/2014/main" id="{3AD629DD-D2B5-4319-B696-015CDC192418}"/>
                        </a:ext>
                      </a:extLst>
                    </p:cNvPr>
                    <p:cNvPicPr/>
                    <p:nvPr/>
                  </p:nvPicPr>
                  <p:blipFill>
                    <a:blip r:embed="rId33"/>
                    <a:stretch>
                      <a:fillRect/>
                    </a:stretch>
                  </p:blipFill>
                  <p:spPr>
                    <a:xfrm>
                      <a:off x="8884903" y="2393104"/>
                      <a:ext cx="685564" cy="706801"/>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2" name="Ink 263">
                      <a:extLst>
                        <a:ext uri="{FF2B5EF4-FFF2-40B4-BE49-F238E27FC236}">
                          <a16:creationId xmlns:a16="http://schemas.microsoft.com/office/drawing/2014/main" id="{74F94F14-6E4E-A63B-7B5C-B583611ED266}"/>
                        </a:ext>
                      </a:extLst>
                    </p14:cNvPr>
                    <p14:cNvContentPartPr/>
                    <p14:nvPr/>
                  </p14:nvContentPartPr>
                  <p14:xfrm>
                    <a:off x="8964369" y="1869431"/>
                    <a:ext cx="646117" cy="391340"/>
                  </p14:xfrm>
                </p:contentPart>
              </mc:Choice>
              <mc:Fallback xmlns="">
                <p:pic>
                  <p:nvPicPr>
                    <p:cNvPr id="264" name="Ink 263">
                      <a:extLst>
                        <a:ext uri="{FF2B5EF4-FFF2-40B4-BE49-F238E27FC236}">
                          <a16:creationId xmlns:a16="http://schemas.microsoft.com/office/drawing/2014/main" id="{81E9EB8A-9233-4A76-8736-365FC551E2DC}"/>
                        </a:ext>
                      </a:extLst>
                    </p:cNvPr>
                    <p:cNvPicPr/>
                    <p:nvPr/>
                  </p:nvPicPr>
                  <p:blipFill>
                    <a:blip r:embed="rId35"/>
                    <a:stretch>
                      <a:fillRect/>
                    </a:stretch>
                  </p:blipFill>
                  <p:spPr>
                    <a:xfrm>
                      <a:off x="8947720" y="1850377"/>
                      <a:ext cx="679415" cy="429448"/>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3" name="Ink 264">
                      <a:extLst>
                        <a:ext uri="{FF2B5EF4-FFF2-40B4-BE49-F238E27FC236}">
                          <a16:creationId xmlns:a16="http://schemas.microsoft.com/office/drawing/2014/main" id="{D954F204-361A-E5DF-3C6F-99FBBBD63E7B}"/>
                        </a:ext>
                      </a:extLst>
                    </p14:cNvPr>
                    <p14:cNvContentPartPr/>
                    <p14:nvPr/>
                  </p14:nvContentPartPr>
                  <p14:xfrm>
                    <a:off x="8615703" y="2376452"/>
                    <a:ext cx="211961" cy="42267"/>
                  </p14:xfrm>
                </p:contentPart>
              </mc:Choice>
              <mc:Fallback xmlns="">
                <p:pic>
                  <p:nvPicPr>
                    <p:cNvPr id="265" name="Ink 264">
                      <a:extLst>
                        <a:ext uri="{FF2B5EF4-FFF2-40B4-BE49-F238E27FC236}">
                          <a16:creationId xmlns:a16="http://schemas.microsoft.com/office/drawing/2014/main" id="{3246C671-3B24-4BB8-BCE8-01B64AB0F62C}"/>
                        </a:ext>
                      </a:extLst>
                    </p:cNvPr>
                    <p:cNvPicPr/>
                    <p:nvPr/>
                  </p:nvPicPr>
                  <p:blipFill>
                    <a:blip r:embed="rId37"/>
                    <a:stretch>
                      <a:fillRect/>
                    </a:stretch>
                  </p:blipFill>
                  <p:spPr>
                    <a:xfrm>
                      <a:off x="8599104" y="2357505"/>
                      <a:ext cx="245160" cy="8016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4" name="Ink 265">
                      <a:extLst>
                        <a:ext uri="{FF2B5EF4-FFF2-40B4-BE49-F238E27FC236}">
                          <a16:creationId xmlns:a16="http://schemas.microsoft.com/office/drawing/2014/main" id="{2AAF15A4-DE45-9FB4-1605-F03A8727B9BD}"/>
                        </a:ext>
                      </a:extLst>
                    </p14:cNvPr>
                    <p14:cNvContentPartPr/>
                    <p14:nvPr/>
                  </p14:nvContentPartPr>
                  <p14:xfrm>
                    <a:off x="10435724" y="2391263"/>
                    <a:ext cx="276401" cy="35722"/>
                  </p14:xfrm>
                </p:contentPart>
              </mc:Choice>
              <mc:Fallback xmlns="">
                <p:pic>
                  <p:nvPicPr>
                    <p:cNvPr id="266" name="Ink 265">
                      <a:extLst>
                        <a:ext uri="{FF2B5EF4-FFF2-40B4-BE49-F238E27FC236}">
                          <a16:creationId xmlns:a16="http://schemas.microsoft.com/office/drawing/2014/main" id="{102F5274-60CC-4D16-9B4B-43135B67C4E2}"/>
                        </a:ext>
                      </a:extLst>
                    </p:cNvPr>
                    <p:cNvPicPr/>
                    <p:nvPr/>
                  </p:nvPicPr>
                  <p:blipFill>
                    <a:blip r:embed="rId39"/>
                    <a:stretch>
                      <a:fillRect/>
                    </a:stretch>
                  </p:blipFill>
                  <p:spPr>
                    <a:xfrm>
                      <a:off x="10419050" y="2372688"/>
                      <a:ext cx="309749" cy="72873"/>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75" name="Ink 266">
                      <a:extLst>
                        <a:ext uri="{FF2B5EF4-FFF2-40B4-BE49-F238E27FC236}">
                          <a16:creationId xmlns:a16="http://schemas.microsoft.com/office/drawing/2014/main" id="{3A84B535-20AC-9E86-0B20-CAF8F32CE9F7}"/>
                        </a:ext>
                      </a:extLst>
                    </p14:cNvPr>
                    <p14:cNvContentPartPr/>
                    <p14:nvPr/>
                  </p14:nvContentPartPr>
                  <p14:xfrm>
                    <a:off x="9127625" y="2371912"/>
                    <a:ext cx="963407" cy="104166"/>
                  </p14:xfrm>
                </p:contentPart>
              </mc:Choice>
              <mc:Fallback xmlns="">
                <p:pic>
                  <p:nvPicPr>
                    <p:cNvPr id="267" name="Ink 266">
                      <a:extLst>
                        <a:ext uri="{FF2B5EF4-FFF2-40B4-BE49-F238E27FC236}">
                          <a16:creationId xmlns:a16="http://schemas.microsoft.com/office/drawing/2014/main" id="{C2C88D03-85F2-487E-9B43-D3E3F85F1728}"/>
                        </a:ext>
                      </a:extLst>
                    </p:cNvPr>
                    <p:cNvPicPr/>
                    <p:nvPr/>
                  </p:nvPicPr>
                  <p:blipFill>
                    <a:blip r:embed="rId41"/>
                    <a:stretch>
                      <a:fillRect/>
                    </a:stretch>
                  </p:blipFill>
                  <p:spPr>
                    <a:xfrm>
                      <a:off x="9110970" y="2352839"/>
                      <a:ext cx="996716" cy="142311"/>
                    </a:xfrm>
                    <a:prstGeom prst="rect">
                      <a:avLst/>
                    </a:prstGeom>
                  </p:spPr>
                </p:pic>
              </mc:Fallback>
            </mc:AlternateContent>
            <p:sp>
              <p:nvSpPr>
                <p:cNvPr id="176" name="Multiply 223">
                  <a:extLst>
                    <a:ext uri="{FF2B5EF4-FFF2-40B4-BE49-F238E27FC236}">
                      <a16:creationId xmlns:a16="http://schemas.microsoft.com/office/drawing/2014/main" id="{8D9E6E36-46F7-45CA-6DE8-200408B1FC86}"/>
                    </a:ext>
                  </a:extLst>
                </p:cNvPr>
                <p:cNvSpPr/>
                <p:nvPr/>
              </p:nvSpPr>
              <p:spPr>
                <a:xfrm>
                  <a:off x="9396658" y="2259881"/>
                  <a:ext cx="405813" cy="3463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grpSp>
          <p:sp>
            <p:nvSpPr>
              <p:cNvPr id="163" name="Cube 251">
                <a:extLst>
                  <a:ext uri="{FF2B5EF4-FFF2-40B4-BE49-F238E27FC236}">
                    <a16:creationId xmlns:a16="http://schemas.microsoft.com/office/drawing/2014/main" id="{6549EAC3-0964-24B7-E968-FAE2E16B1DC1}"/>
                  </a:ext>
                </a:extLst>
              </p:cNvPr>
              <p:cNvSpPr/>
              <p:nvPr/>
            </p:nvSpPr>
            <p:spPr>
              <a:xfrm>
                <a:off x="10109171" y="2263595"/>
                <a:ext cx="447911" cy="432150"/>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64" name="Cube 252">
                <a:extLst>
                  <a:ext uri="{FF2B5EF4-FFF2-40B4-BE49-F238E27FC236}">
                    <a16:creationId xmlns:a16="http://schemas.microsoft.com/office/drawing/2014/main" id="{B544BF5E-F4A3-683C-61EF-FFDC66ED09FF}"/>
                  </a:ext>
                </a:extLst>
              </p:cNvPr>
              <p:cNvSpPr/>
              <p:nvPr/>
            </p:nvSpPr>
            <p:spPr>
              <a:xfrm>
                <a:off x="11306706" y="2265478"/>
                <a:ext cx="447911" cy="432150"/>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65" name="Cube 253">
                <a:extLst>
                  <a:ext uri="{FF2B5EF4-FFF2-40B4-BE49-F238E27FC236}">
                    <a16:creationId xmlns:a16="http://schemas.microsoft.com/office/drawing/2014/main" id="{77670076-B9CB-0B7E-2818-BBC63902C5CD}"/>
                  </a:ext>
                </a:extLst>
              </p:cNvPr>
              <p:cNvSpPr/>
              <p:nvPr/>
            </p:nvSpPr>
            <p:spPr>
              <a:xfrm>
                <a:off x="9468693" y="2281456"/>
                <a:ext cx="447911" cy="432150"/>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66" name="Cube 254">
                <a:extLst>
                  <a:ext uri="{FF2B5EF4-FFF2-40B4-BE49-F238E27FC236}">
                    <a16:creationId xmlns:a16="http://schemas.microsoft.com/office/drawing/2014/main" id="{F7D355AD-CB06-721F-CC96-6BA89139B06F}"/>
                  </a:ext>
                </a:extLst>
              </p:cNvPr>
              <p:cNvSpPr/>
              <p:nvPr/>
            </p:nvSpPr>
            <p:spPr>
              <a:xfrm>
                <a:off x="12082257" y="2265478"/>
                <a:ext cx="447911" cy="432150"/>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67" name="Freeform: Shape 255">
                <a:extLst>
                  <a:ext uri="{FF2B5EF4-FFF2-40B4-BE49-F238E27FC236}">
                    <a16:creationId xmlns:a16="http://schemas.microsoft.com/office/drawing/2014/main" id="{868973EB-A87E-DAF6-DDBB-0503A219D0BF}"/>
                  </a:ext>
                </a:extLst>
              </p:cNvPr>
              <p:cNvSpPr/>
              <p:nvPr/>
            </p:nvSpPr>
            <p:spPr>
              <a:xfrm>
                <a:off x="9910874" y="2405918"/>
                <a:ext cx="209460" cy="45720"/>
              </a:xfrm>
              <a:custGeom>
                <a:avLst/>
                <a:gdLst>
                  <a:gd name="connsiteX0" fmla="*/ 0 w 581025"/>
                  <a:gd name="connsiteY0" fmla="*/ 51704 h 61506"/>
                  <a:gd name="connsiteX1" fmla="*/ 185737 w 581025"/>
                  <a:gd name="connsiteY1" fmla="*/ 8841 h 61506"/>
                  <a:gd name="connsiteX2" fmla="*/ 309562 w 581025"/>
                  <a:gd name="connsiteY2" fmla="*/ 4079 h 61506"/>
                  <a:gd name="connsiteX3" fmla="*/ 409575 w 581025"/>
                  <a:gd name="connsiteY3" fmla="*/ 56466 h 61506"/>
                  <a:gd name="connsiteX4" fmla="*/ 581025 w 581025"/>
                  <a:gd name="connsiteY4" fmla="*/ 56466 h 61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61506">
                    <a:moveTo>
                      <a:pt x="0" y="51704"/>
                    </a:moveTo>
                    <a:cubicBezTo>
                      <a:pt x="67071" y="34241"/>
                      <a:pt x="134143" y="16778"/>
                      <a:pt x="185737" y="8841"/>
                    </a:cubicBezTo>
                    <a:cubicBezTo>
                      <a:pt x="237331" y="904"/>
                      <a:pt x="272256" y="-3859"/>
                      <a:pt x="309562" y="4079"/>
                    </a:cubicBezTo>
                    <a:cubicBezTo>
                      <a:pt x="346868" y="12017"/>
                      <a:pt x="364331" y="47735"/>
                      <a:pt x="409575" y="56466"/>
                    </a:cubicBezTo>
                    <a:cubicBezTo>
                      <a:pt x="454819" y="65197"/>
                      <a:pt x="517922" y="60831"/>
                      <a:pt x="581025" y="56466"/>
                    </a:cubicBezTo>
                  </a:path>
                </a:pathLst>
              </a:custGeom>
              <a:noFill/>
              <a:ln w="76200">
                <a:solidFill>
                  <a:srgbClr val="FF7C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prstClr val="black"/>
                  </a:solidFill>
                  <a:latin typeface="Calibri" panose="020F0502020204030204"/>
                </a:endParaRPr>
              </a:p>
            </p:txBody>
          </p:sp>
          <p:sp>
            <p:nvSpPr>
              <p:cNvPr id="168" name="Freeform: Shape 256">
                <a:extLst>
                  <a:ext uri="{FF2B5EF4-FFF2-40B4-BE49-F238E27FC236}">
                    <a16:creationId xmlns:a16="http://schemas.microsoft.com/office/drawing/2014/main" id="{58928E65-454C-A1B9-8F22-A77D98E2B654}"/>
                  </a:ext>
                </a:extLst>
              </p:cNvPr>
              <p:cNvSpPr/>
              <p:nvPr/>
            </p:nvSpPr>
            <p:spPr>
              <a:xfrm>
                <a:off x="11778596" y="2354644"/>
                <a:ext cx="306103" cy="45719"/>
              </a:xfrm>
              <a:custGeom>
                <a:avLst/>
                <a:gdLst>
                  <a:gd name="connsiteX0" fmla="*/ 0 w 647700"/>
                  <a:gd name="connsiteY0" fmla="*/ 33699 h 54127"/>
                  <a:gd name="connsiteX1" fmla="*/ 185738 w 647700"/>
                  <a:gd name="connsiteY1" fmla="*/ 362 h 54127"/>
                  <a:gd name="connsiteX2" fmla="*/ 352425 w 647700"/>
                  <a:gd name="connsiteY2" fmla="*/ 52749 h 54127"/>
                  <a:gd name="connsiteX3" fmla="*/ 552450 w 647700"/>
                  <a:gd name="connsiteY3" fmla="*/ 38462 h 54127"/>
                  <a:gd name="connsiteX4" fmla="*/ 647700 w 647700"/>
                  <a:gd name="connsiteY4" fmla="*/ 33699 h 5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54127">
                    <a:moveTo>
                      <a:pt x="0" y="33699"/>
                    </a:moveTo>
                    <a:cubicBezTo>
                      <a:pt x="63500" y="15443"/>
                      <a:pt x="127001" y="-2813"/>
                      <a:pt x="185738" y="362"/>
                    </a:cubicBezTo>
                    <a:cubicBezTo>
                      <a:pt x="244476" y="3537"/>
                      <a:pt x="291306" y="46399"/>
                      <a:pt x="352425" y="52749"/>
                    </a:cubicBezTo>
                    <a:cubicBezTo>
                      <a:pt x="413544" y="59099"/>
                      <a:pt x="503238" y="41637"/>
                      <a:pt x="552450" y="38462"/>
                    </a:cubicBezTo>
                    <a:cubicBezTo>
                      <a:pt x="601662" y="35287"/>
                      <a:pt x="624681" y="34493"/>
                      <a:pt x="647700" y="33699"/>
                    </a:cubicBezTo>
                  </a:path>
                </a:pathLst>
              </a:custGeom>
              <a:noFill/>
              <a:ln w="76200">
                <a:solidFill>
                  <a:srgbClr val="00B05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black"/>
                  </a:solidFill>
                  <a:latin typeface="Calibri" panose="020F0502020204030204"/>
                </a:endParaRPr>
              </a:p>
            </p:txBody>
          </p:sp>
        </p:grpSp>
        <p:sp>
          <p:nvSpPr>
            <p:cNvPr id="158" name="Freeform 249">
              <a:extLst>
                <a:ext uri="{FF2B5EF4-FFF2-40B4-BE49-F238E27FC236}">
                  <a16:creationId xmlns:a16="http://schemas.microsoft.com/office/drawing/2014/main" id="{952E277A-4CFC-7B7E-81B9-9919505F6985}"/>
                </a:ext>
              </a:extLst>
            </p:cNvPr>
            <p:cNvSpPr/>
            <p:nvPr/>
          </p:nvSpPr>
          <p:spPr>
            <a:xfrm>
              <a:off x="6361113" y="4085327"/>
              <a:ext cx="1191132" cy="291707"/>
            </a:xfrm>
            <a:custGeom>
              <a:avLst/>
              <a:gdLst>
                <a:gd name="connsiteX0" fmla="*/ 0 w 2926080"/>
                <a:gd name="connsiteY0" fmla="*/ 578959 h 649298"/>
                <a:gd name="connsiteX1" fmla="*/ 422030 w 2926080"/>
                <a:gd name="connsiteY1" fmla="*/ 578959 h 649298"/>
                <a:gd name="connsiteX2" fmla="*/ 661181 w 2926080"/>
                <a:gd name="connsiteY2" fmla="*/ 241335 h 649298"/>
                <a:gd name="connsiteX3" fmla="*/ 1026941 w 2926080"/>
                <a:gd name="connsiteY3" fmla="*/ 44387 h 649298"/>
                <a:gd name="connsiteX4" fmla="*/ 1392701 w 2926080"/>
                <a:gd name="connsiteY4" fmla="*/ 2184 h 649298"/>
                <a:gd name="connsiteX5" fmla="*/ 1927273 w 2926080"/>
                <a:gd name="connsiteY5" fmla="*/ 58455 h 649298"/>
                <a:gd name="connsiteX6" fmla="*/ 2222695 w 2926080"/>
                <a:gd name="connsiteY6" fmla="*/ 480485 h 649298"/>
                <a:gd name="connsiteX7" fmla="*/ 2293033 w 2926080"/>
                <a:gd name="connsiteY7" fmla="*/ 621162 h 649298"/>
                <a:gd name="connsiteX8" fmla="*/ 2926080 w 2926080"/>
                <a:gd name="connsiteY8" fmla="*/ 649298 h 64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080" h="649298">
                  <a:moveTo>
                    <a:pt x="0" y="578959"/>
                  </a:moveTo>
                  <a:cubicBezTo>
                    <a:pt x="155916" y="607094"/>
                    <a:pt x="311833" y="635230"/>
                    <a:pt x="422030" y="578959"/>
                  </a:cubicBezTo>
                  <a:cubicBezTo>
                    <a:pt x="532227" y="522688"/>
                    <a:pt x="560362" y="330430"/>
                    <a:pt x="661181" y="241335"/>
                  </a:cubicBezTo>
                  <a:cubicBezTo>
                    <a:pt x="762000" y="152240"/>
                    <a:pt x="905021" y="84245"/>
                    <a:pt x="1026941" y="44387"/>
                  </a:cubicBezTo>
                  <a:cubicBezTo>
                    <a:pt x="1148861" y="4529"/>
                    <a:pt x="1242646" y="-161"/>
                    <a:pt x="1392701" y="2184"/>
                  </a:cubicBezTo>
                  <a:cubicBezTo>
                    <a:pt x="1542756" y="4529"/>
                    <a:pt x="1788941" y="-21262"/>
                    <a:pt x="1927273" y="58455"/>
                  </a:cubicBezTo>
                  <a:cubicBezTo>
                    <a:pt x="2065605" y="138172"/>
                    <a:pt x="2161735" y="386700"/>
                    <a:pt x="2222695" y="480485"/>
                  </a:cubicBezTo>
                  <a:cubicBezTo>
                    <a:pt x="2283655" y="574269"/>
                    <a:pt x="2175802" y="593027"/>
                    <a:pt x="2293033" y="621162"/>
                  </a:cubicBezTo>
                  <a:cubicBezTo>
                    <a:pt x="2410264" y="649297"/>
                    <a:pt x="2668172" y="649297"/>
                    <a:pt x="2926080" y="649298"/>
                  </a:cubicBezTo>
                </a:path>
              </a:pathLst>
            </a:custGeom>
            <a:noFill/>
            <a:ln w="63500">
              <a:solidFill>
                <a:srgbClr val="7030A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grpSp>
      <p:sp>
        <p:nvSpPr>
          <p:cNvPr id="177" name="Rectangle: Rounded Corners 68">
            <a:extLst>
              <a:ext uri="{FF2B5EF4-FFF2-40B4-BE49-F238E27FC236}">
                <a16:creationId xmlns:a16="http://schemas.microsoft.com/office/drawing/2014/main" id="{D02D5D31-6142-CF0D-B837-57A54C97EF09}"/>
              </a:ext>
            </a:extLst>
          </p:cNvPr>
          <p:cNvSpPr/>
          <p:nvPr/>
        </p:nvSpPr>
        <p:spPr>
          <a:xfrm>
            <a:off x="8784910" y="3914355"/>
            <a:ext cx="2254303" cy="927858"/>
          </a:xfrm>
          <a:prstGeom prst="roundRect">
            <a:avLst/>
          </a:prstGeom>
          <a:no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C00000"/>
                </a:solidFill>
                <a:latin typeface="Calibri" panose="020F0502020204030204" pitchFamily="34" charset="0"/>
                <a:ea typeface="Calibri" panose="020F0502020204030204" pitchFamily="34" charset="0"/>
                <a:cs typeface="Calibri" panose="020F0502020204030204" pitchFamily="34" charset="0"/>
              </a:rPr>
              <a:t>LP solver</a:t>
            </a:r>
            <a:endParaRPr lang="en-US" sz="3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78" name="Group 117">
            <a:extLst>
              <a:ext uri="{FF2B5EF4-FFF2-40B4-BE49-F238E27FC236}">
                <a16:creationId xmlns:a16="http://schemas.microsoft.com/office/drawing/2014/main" id="{DF56898D-EFD0-30FD-9A21-D71FDC23AD8D}"/>
              </a:ext>
            </a:extLst>
          </p:cNvPr>
          <p:cNvGrpSpPr/>
          <p:nvPr/>
        </p:nvGrpSpPr>
        <p:grpSpPr>
          <a:xfrm>
            <a:off x="757843" y="4836208"/>
            <a:ext cx="1648070" cy="695797"/>
            <a:chOff x="7068514" y="2034921"/>
            <a:chExt cx="1648070" cy="695797"/>
          </a:xfrm>
        </p:grpSpPr>
        <p:grpSp>
          <p:nvGrpSpPr>
            <p:cNvPr id="179" name="Group 118">
              <a:extLst>
                <a:ext uri="{FF2B5EF4-FFF2-40B4-BE49-F238E27FC236}">
                  <a16:creationId xmlns:a16="http://schemas.microsoft.com/office/drawing/2014/main" id="{4A8E1DDD-8538-9BD4-A7DE-495907959E2E}"/>
                </a:ext>
              </a:extLst>
            </p:cNvPr>
            <p:cNvGrpSpPr/>
            <p:nvPr/>
          </p:nvGrpSpPr>
          <p:grpSpPr>
            <a:xfrm>
              <a:off x="7068514" y="2125280"/>
              <a:ext cx="1648070" cy="605438"/>
              <a:chOff x="1346054" y="2072213"/>
              <a:chExt cx="3061475" cy="1146898"/>
            </a:xfrm>
          </p:grpSpPr>
          <p:grpSp>
            <p:nvGrpSpPr>
              <p:cNvPr id="181" name="Group 128">
                <a:extLst>
                  <a:ext uri="{FF2B5EF4-FFF2-40B4-BE49-F238E27FC236}">
                    <a16:creationId xmlns:a16="http://schemas.microsoft.com/office/drawing/2014/main" id="{D596DA6A-1ACC-4BF3-3E04-160B1E9B40E0}"/>
                  </a:ext>
                </a:extLst>
              </p:cNvPr>
              <p:cNvGrpSpPr/>
              <p:nvPr/>
            </p:nvGrpSpPr>
            <p:grpSpPr>
              <a:xfrm>
                <a:off x="1793966" y="2072213"/>
                <a:ext cx="2148772" cy="1146898"/>
                <a:chOff x="540594" y="1804653"/>
                <a:chExt cx="2094573" cy="1146898"/>
              </a:xfrm>
            </p:grpSpPr>
            <mc:AlternateContent xmlns:mc="http://schemas.openxmlformats.org/markup-compatibility/2006" xmlns:p14="http://schemas.microsoft.com/office/powerpoint/2010/main">
              <mc:Choice Requires="p14">
                <p:contentPart p14:bwMode="auto" r:id="rId49">
                  <p14:nvContentPartPr>
                    <p14:cNvPr id="190" name="Ink 137">
                      <a:extLst>
                        <a:ext uri="{FF2B5EF4-FFF2-40B4-BE49-F238E27FC236}">
                          <a16:creationId xmlns:a16="http://schemas.microsoft.com/office/drawing/2014/main" id="{6AD8A906-76F8-DF1D-85A1-9ADD9D59C353}"/>
                        </a:ext>
                      </a:extLst>
                    </p14:cNvPr>
                    <p14:cNvContentPartPr/>
                    <p14:nvPr/>
                  </p14:nvContentPartPr>
                  <p14:xfrm>
                    <a:off x="1560332" y="1804653"/>
                    <a:ext cx="537312" cy="405246"/>
                  </p14:xfrm>
                </p:contentPart>
              </mc:Choice>
              <mc:Fallback xmlns="">
                <p:pic>
                  <p:nvPicPr>
                    <p:cNvPr id="169" name="Ink 168">
                      <a:extLst>
                        <a:ext uri="{FF2B5EF4-FFF2-40B4-BE49-F238E27FC236}">
                          <a16:creationId xmlns:a16="http://schemas.microsoft.com/office/drawing/2014/main" id="{D9FB1BEA-5618-4177-A483-FA1548325800}"/>
                        </a:ext>
                      </a:extLst>
                    </p:cNvPr>
                    <p:cNvPicPr/>
                    <p:nvPr/>
                  </p:nvPicPr>
                  <p:blipFill>
                    <a:blip r:embed="rId50"/>
                    <a:stretch>
                      <a:fillRect/>
                    </a:stretch>
                  </p:blipFill>
                  <p:spPr>
                    <a:xfrm>
                      <a:off x="1543399" y="1786945"/>
                      <a:ext cx="571179" cy="440662"/>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91" name="Ink 150">
                      <a:extLst>
                        <a:ext uri="{FF2B5EF4-FFF2-40B4-BE49-F238E27FC236}">
                          <a16:creationId xmlns:a16="http://schemas.microsoft.com/office/drawing/2014/main" id="{EDDEB94A-486F-70AF-0DCB-19889F5FAA26}"/>
                        </a:ext>
                      </a:extLst>
                    </p14:cNvPr>
                    <p14:cNvContentPartPr/>
                    <p14:nvPr/>
                  </p14:nvContentPartPr>
                  <p14:xfrm>
                    <a:off x="1472832" y="2354434"/>
                    <a:ext cx="689582" cy="597117"/>
                  </p14:xfrm>
                </p:contentPart>
              </mc:Choice>
              <mc:Fallback xmlns="">
                <p:pic>
                  <p:nvPicPr>
                    <p:cNvPr id="170" name="Ink 169">
                      <a:extLst>
                        <a:ext uri="{FF2B5EF4-FFF2-40B4-BE49-F238E27FC236}">
                          <a16:creationId xmlns:a16="http://schemas.microsoft.com/office/drawing/2014/main" id="{1BDB6F9F-2445-43C6-94AD-78043C163D44}"/>
                        </a:ext>
                      </a:extLst>
                    </p:cNvPr>
                    <p:cNvPicPr/>
                    <p:nvPr/>
                  </p:nvPicPr>
                  <p:blipFill>
                    <a:blip r:embed="rId52"/>
                    <a:stretch>
                      <a:fillRect/>
                    </a:stretch>
                  </p:blipFill>
                  <p:spPr>
                    <a:xfrm>
                      <a:off x="1455902" y="2336711"/>
                      <a:ext cx="723442" cy="632562"/>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92" name="Ink 152">
                      <a:extLst>
                        <a:ext uri="{FF2B5EF4-FFF2-40B4-BE49-F238E27FC236}">
                          <a16:creationId xmlns:a16="http://schemas.microsoft.com/office/drawing/2014/main" id="{2163EE02-C79A-2EAF-F797-34261EDD10E1}"/>
                        </a:ext>
                      </a:extLst>
                    </p14:cNvPr>
                    <p14:cNvContentPartPr/>
                    <p14:nvPr/>
                  </p14:nvContentPartPr>
                  <p14:xfrm>
                    <a:off x="826438" y="2357202"/>
                    <a:ext cx="680107" cy="594347"/>
                  </p14:xfrm>
                </p:contentPart>
              </mc:Choice>
              <mc:Fallback xmlns="">
                <p:pic>
                  <p:nvPicPr>
                    <p:cNvPr id="171" name="Ink 170">
                      <a:extLst>
                        <a:ext uri="{FF2B5EF4-FFF2-40B4-BE49-F238E27FC236}">
                          <a16:creationId xmlns:a16="http://schemas.microsoft.com/office/drawing/2014/main" id="{2B4C4397-874E-4B43-B58F-4929BB1A1538}"/>
                        </a:ext>
                      </a:extLst>
                    </p:cNvPr>
                    <p:cNvPicPr/>
                    <p:nvPr/>
                  </p:nvPicPr>
                  <p:blipFill>
                    <a:blip r:embed="rId54"/>
                    <a:stretch>
                      <a:fillRect/>
                    </a:stretch>
                  </p:blipFill>
                  <p:spPr>
                    <a:xfrm>
                      <a:off x="809517" y="2339501"/>
                      <a:ext cx="713950" cy="629068"/>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93" name="Ink 153">
                      <a:extLst>
                        <a:ext uri="{FF2B5EF4-FFF2-40B4-BE49-F238E27FC236}">
                          <a16:creationId xmlns:a16="http://schemas.microsoft.com/office/drawing/2014/main" id="{60406E9A-7A2D-E98D-03DA-25450DD269D1}"/>
                        </a:ext>
                      </a:extLst>
                    </p14:cNvPr>
                    <p14:cNvContentPartPr/>
                    <p14:nvPr/>
                  </p14:nvContentPartPr>
                  <p14:xfrm>
                    <a:off x="889260" y="1812999"/>
                    <a:ext cx="649722" cy="392829"/>
                  </p14:xfrm>
                </p:contentPart>
              </mc:Choice>
              <mc:Fallback xmlns="">
                <p:pic>
                  <p:nvPicPr>
                    <p:cNvPr id="172" name="Ink 171">
                      <a:extLst>
                        <a:ext uri="{FF2B5EF4-FFF2-40B4-BE49-F238E27FC236}">
                          <a16:creationId xmlns:a16="http://schemas.microsoft.com/office/drawing/2014/main" id="{45692476-5DD3-4668-8CDF-17EC7D63E29D}"/>
                        </a:ext>
                      </a:extLst>
                    </p:cNvPr>
                    <p:cNvPicPr/>
                    <p:nvPr/>
                  </p:nvPicPr>
                  <p:blipFill>
                    <a:blip r:embed="rId56"/>
                    <a:stretch>
                      <a:fillRect/>
                    </a:stretch>
                  </p:blipFill>
                  <p:spPr>
                    <a:xfrm>
                      <a:off x="872316" y="1795298"/>
                      <a:ext cx="683609" cy="428231"/>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94" name="Ink 155">
                      <a:extLst>
                        <a:ext uri="{FF2B5EF4-FFF2-40B4-BE49-F238E27FC236}">
                          <a16:creationId xmlns:a16="http://schemas.microsoft.com/office/drawing/2014/main" id="{771642DB-E193-B5D9-814B-95A5BEB2E5D4}"/>
                        </a:ext>
                      </a:extLst>
                    </p14:cNvPr>
                    <p14:cNvContentPartPr/>
                    <p14:nvPr/>
                  </p14:nvContentPartPr>
                  <p14:xfrm>
                    <a:off x="1084983" y="2329277"/>
                    <a:ext cx="963407" cy="104166"/>
                  </p14:xfrm>
                </p:contentPart>
              </mc:Choice>
              <mc:Fallback xmlns="">
                <p:pic>
                  <p:nvPicPr>
                    <p:cNvPr id="173" name="Ink 172">
                      <a:extLst>
                        <a:ext uri="{FF2B5EF4-FFF2-40B4-BE49-F238E27FC236}">
                          <a16:creationId xmlns:a16="http://schemas.microsoft.com/office/drawing/2014/main" id="{71BDFA86-B5DA-4DA2-8C41-076F61B90632}"/>
                        </a:ext>
                      </a:extLst>
                    </p:cNvPr>
                    <p:cNvPicPr/>
                    <p:nvPr/>
                  </p:nvPicPr>
                  <p:blipFill>
                    <a:blip r:embed="rId58"/>
                    <a:stretch>
                      <a:fillRect/>
                    </a:stretch>
                  </p:blipFill>
                  <p:spPr>
                    <a:xfrm>
                      <a:off x="1068035" y="2311576"/>
                      <a:ext cx="997302" cy="13956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95" name="Ink 207">
                      <a:extLst>
                        <a:ext uri="{FF2B5EF4-FFF2-40B4-BE49-F238E27FC236}">
                          <a16:creationId xmlns:a16="http://schemas.microsoft.com/office/drawing/2014/main" id="{FAA9FC44-1632-9781-6FB4-5196E09473B2}"/>
                        </a:ext>
                      </a:extLst>
                    </p14:cNvPr>
                    <p14:cNvContentPartPr/>
                    <p14:nvPr/>
                  </p14:nvContentPartPr>
                  <p14:xfrm>
                    <a:off x="540594" y="2321508"/>
                    <a:ext cx="211961" cy="42267"/>
                  </p14:xfrm>
                </p:contentPart>
              </mc:Choice>
              <mc:Fallback xmlns="">
                <p:pic>
                  <p:nvPicPr>
                    <p:cNvPr id="174" name="Ink 173">
                      <a:extLst>
                        <a:ext uri="{FF2B5EF4-FFF2-40B4-BE49-F238E27FC236}">
                          <a16:creationId xmlns:a16="http://schemas.microsoft.com/office/drawing/2014/main" id="{387E326D-279C-4BBF-AD91-15C603AA105A}"/>
                        </a:ext>
                      </a:extLst>
                    </p:cNvPr>
                    <p:cNvPicPr/>
                    <p:nvPr/>
                  </p:nvPicPr>
                  <p:blipFill>
                    <a:blip r:embed="rId60"/>
                    <a:stretch>
                      <a:fillRect/>
                    </a:stretch>
                  </p:blipFill>
                  <p:spPr>
                    <a:xfrm>
                      <a:off x="523689" y="2304064"/>
                      <a:ext cx="245771" cy="77154"/>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96" name="Ink 208">
                      <a:extLst>
                        <a:ext uri="{FF2B5EF4-FFF2-40B4-BE49-F238E27FC236}">
                          <a16:creationId xmlns:a16="http://schemas.microsoft.com/office/drawing/2014/main" id="{B59AAB28-7F0F-C36F-AF6B-FF47FC51B6EB}"/>
                        </a:ext>
                      </a:extLst>
                    </p14:cNvPr>
                    <p14:cNvContentPartPr/>
                    <p14:nvPr/>
                  </p14:nvContentPartPr>
                  <p14:xfrm>
                    <a:off x="2358766" y="2354230"/>
                    <a:ext cx="276401" cy="35722"/>
                  </p14:xfrm>
                </p:contentPart>
              </mc:Choice>
              <mc:Fallback xmlns="">
                <p:pic>
                  <p:nvPicPr>
                    <p:cNvPr id="175" name="Ink 174">
                      <a:extLst>
                        <a:ext uri="{FF2B5EF4-FFF2-40B4-BE49-F238E27FC236}">
                          <a16:creationId xmlns:a16="http://schemas.microsoft.com/office/drawing/2014/main" id="{9E122F91-CD6C-4A92-97D9-A06FCA81D3B4}"/>
                        </a:ext>
                      </a:extLst>
                    </p:cNvPr>
                    <p:cNvPicPr/>
                    <p:nvPr/>
                  </p:nvPicPr>
                  <p:blipFill>
                    <a:blip r:embed="rId62"/>
                    <a:stretch>
                      <a:fillRect/>
                    </a:stretch>
                  </p:blipFill>
                  <p:spPr>
                    <a:xfrm>
                      <a:off x="2341817" y="2336706"/>
                      <a:ext cx="310299" cy="70770"/>
                    </a:xfrm>
                    <a:prstGeom prst="rect">
                      <a:avLst/>
                    </a:prstGeom>
                  </p:spPr>
                </p:pic>
              </mc:Fallback>
            </mc:AlternateContent>
          </p:grpSp>
          <p:sp>
            <p:nvSpPr>
              <p:cNvPr id="182" name="Freeform 239">
                <a:extLst>
                  <a:ext uri="{FF2B5EF4-FFF2-40B4-BE49-F238E27FC236}">
                    <a16:creationId xmlns:a16="http://schemas.microsoft.com/office/drawing/2014/main" id="{943E751F-9988-592A-A22C-E8FDB5D1F58C}"/>
                  </a:ext>
                </a:extLst>
              </p:cNvPr>
              <p:cNvSpPr/>
              <p:nvPr/>
            </p:nvSpPr>
            <p:spPr>
              <a:xfrm>
                <a:off x="2418556" y="2505724"/>
                <a:ext cx="852915" cy="86607"/>
              </a:xfrm>
              <a:custGeom>
                <a:avLst/>
                <a:gdLst>
                  <a:gd name="connsiteX0" fmla="*/ 0 w 924128"/>
                  <a:gd name="connsiteY0" fmla="*/ 0 h 0"/>
                  <a:gd name="connsiteX1" fmla="*/ 924128 w 924128"/>
                  <a:gd name="connsiteY1" fmla="*/ 0 h 0"/>
                </a:gdLst>
                <a:ahLst/>
                <a:cxnLst>
                  <a:cxn ang="0">
                    <a:pos x="connsiteX0" y="connsiteY0"/>
                  </a:cxn>
                  <a:cxn ang="0">
                    <a:pos x="connsiteX1" y="connsiteY1"/>
                  </a:cxn>
                </a:cxnLst>
                <a:rect l="l" t="t" r="r" b="b"/>
                <a:pathLst>
                  <a:path w="924128">
                    <a:moveTo>
                      <a:pt x="0" y="0"/>
                    </a:moveTo>
                    <a:lnTo>
                      <a:pt x="924128" y="0"/>
                    </a:lnTo>
                  </a:path>
                </a:pathLst>
              </a:custGeom>
              <a:noFill/>
              <a:ln w="63500">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183" name="Freeform: Shape 130">
                <a:extLst>
                  <a:ext uri="{FF2B5EF4-FFF2-40B4-BE49-F238E27FC236}">
                    <a16:creationId xmlns:a16="http://schemas.microsoft.com/office/drawing/2014/main" id="{F9944173-19EB-244D-51ED-33AA1932EC19}"/>
                  </a:ext>
                </a:extLst>
              </p:cNvPr>
              <p:cNvSpPr/>
              <p:nvPr/>
            </p:nvSpPr>
            <p:spPr>
              <a:xfrm>
                <a:off x="1758632" y="2442685"/>
                <a:ext cx="328574" cy="91454"/>
              </a:xfrm>
              <a:custGeom>
                <a:avLst/>
                <a:gdLst>
                  <a:gd name="connsiteX0" fmla="*/ 0 w 581025"/>
                  <a:gd name="connsiteY0" fmla="*/ 51704 h 61506"/>
                  <a:gd name="connsiteX1" fmla="*/ 185737 w 581025"/>
                  <a:gd name="connsiteY1" fmla="*/ 8841 h 61506"/>
                  <a:gd name="connsiteX2" fmla="*/ 309562 w 581025"/>
                  <a:gd name="connsiteY2" fmla="*/ 4079 h 61506"/>
                  <a:gd name="connsiteX3" fmla="*/ 409575 w 581025"/>
                  <a:gd name="connsiteY3" fmla="*/ 56466 h 61506"/>
                  <a:gd name="connsiteX4" fmla="*/ 581025 w 581025"/>
                  <a:gd name="connsiteY4" fmla="*/ 56466 h 61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61506">
                    <a:moveTo>
                      <a:pt x="0" y="51704"/>
                    </a:moveTo>
                    <a:cubicBezTo>
                      <a:pt x="67071" y="34241"/>
                      <a:pt x="134143" y="16778"/>
                      <a:pt x="185737" y="8841"/>
                    </a:cubicBezTo>
                    <a:cubicBezTo>
                      <a:pt x="237331" y="904"/>
                      <a:pt x="272256" y="-3859"/>
                      <a:pt x="309562" y="4079"/>
                    </a:cubicBezTo>
                    <a:cubicBezTo>
                      <a:pt x="346868" y="12017"/>
                      <a:pt x="364331" y="47735"/>
                      <a:pt x="409575" y="56466"/>
                    </a:cubicBezTo>
                    <a:cubicBezTo>
                      <a:pt x="454819" y="65197"/>
                      <a:pt x="517922" y="60831"/>
                      <a:pt x="581025" y="56466"/>
                    </a:cubicBezTo>
                  </a:path>
                </a:pathLst>
              </a:custGeom>
              <a:noFill/>
              <a:ln w="76200">
                <a:solidFill>
                  <a:srgbClr val="FF7C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prstClr val="black"/>
                  </a:solidFill>
                  <a:latin typeface="Calibri" panose="020F0502020204030204"/>
                </a:endParaRPr>
              </a:p>
            </p:txBody>
          </p:sp>
          <p:sp>
            <p:nvSpPr>
              <p:cNvPr id="184" name="Freeform: Shape 131">
                <a:extLst>
                  <a:ext uri="{FF2B5EF4-FFF2-40B4-BE49-F238E27FC236}">
                    <a16:creationId xmlns:a16="http://schemas.microsoft.com/office/drawing/2014/main" id="{D8CAFB09-B0A1-98AF-E4A8-35FB38B02F78}"/>
                  </a:ext>
                </a:extLst>
              </p:cNvPr>
              <p:cNvSpPr/>
              <p:nvPr/>
            </p:nvSpPr>
            <p:spPr>
              <a:xfrm>
                <a:off x="3599111" y="2460247"/>
                <a:ext cx="432021" cy="90954"/>
              </a:xfrm>
              <a:custGeom>
                <a:avLst/>
                <a:gdLst>
                  <a:gd name="connsiteX0" fmla="*/ 0 w 647700"/>
                  <a:gd name="connsiteY0" fmla="*/ 33699 h 54127"/>
                  <a:gd name="connsiteX1" fmla="*/ 185738 w 647700"/>
                  <a:gd name="connsiteY1" fmla="*/ 362 h 54127"/>
                  <a:gd name="connsiteX2" fmla="*/ 352425 w 647700"/>
                  <a:gd name="connsiteY2" fmla="*/ 52749 h 54127"/>
                  <a:gd name="connsiteX3" fmla="*/ 552450 w 647700"/>
                  <a:gd name="connsiteY3" fmla="*/ 38462 h 54127"/>
                  <a:gd name="connsiteX4" fmla="*/ 647700 w 647700"/>
                  <a:gd name="connsiteY4" fmla="*/ 33699 h 5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54127">
                    <a:moveTo>
                      <a:pt x="0" y="33699"/>
                    </a:moveTo>
                    <a:cubicBezTo>
                      <a:pt x="63500" y="15443"/>
                      <a:pt x="127001" y="-2813"/>
                      <a:pt x="185738" y="362"/>
                    </a:cubicBezTo>
                    <a:cubicBezTo>
                      <a:pt x="244476" y="3537"/>
                      <a:pt x="291306" y="46399"/>
                      <a:pt x="352425" y="52749"/>
                    </a:cubicBezTo>
                    <a:cubicBezTo>
                      <a:pt x="413544" y="59099"/>
                      <a:pt x="503238" y="41637"/>
                      <a:pt x="552450" y="38462"/>
                    </a:cubicBezTo>
                    <a:cubicBezTo>
                      <a:pt x="601662" y="35287"/>
                      <a:pt x="624681" y="34493"/>
                      <a:pt x="647700" y="33699"/>
                    </a:cubicBezTo>
                  </a:path>
                </a:pathLst>
              </a:custGeom>
              <a:noFill/>
              <a:ln w="76200">
                <a:solidFill>
                  <a:srgbClr val="13DDD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black"/>
                  </a:solidFill>
                  <a:latin typeface="Calibri" panose="020F0502020204030204"/>
                </a:endParaRPr>
              </a:p>
            </p:txBody>
          </p:sp>
          <p:sp>
            <p:nvSpPr>
              <p:cNvPr id="185" name="Cube 132">
                <a:extLst>
                  <a:ext uri="{FF2B5EF4-FFF2-40B4-BE49-F238E27FC236}">
                    <a16:creationId xmlns:a16="http://schemas.microsoft.com/office/drawing/2014/main" id="{CABC46D6-2287-2C88-18CF-926DF90EEF14}"/>
                  </a:ext>
                </a:extLst>
              </p:cNvPr>
              <p:cNvSpPr/>
              <p:nvPr/>
            </p:nvSpPr>
            <p:spPr>
              <a:xfrm>
                <a:off x="1986532" y="2423576"/>
                <a:ext cx="447911" cy="432150"/>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86" name="Cube 133">
                <a:extLst>
                  <a:ext uri="{FF2B5EF4-FFF2-40B4-BE49-F238E27FC236}">
                    <a16:creationId xmlns:a16="http://schemas.microsoft.com/office/drawing/2014/main" id="{2F3D9F4C-F0E2-C6BA-3683-9835E3AC3E58}"/>
                  </a:ext>
                </a:extLst>
              </p:cNvPr>
              <p:cNvSpPr/>
              <p:nvPr/>
            </p:nvSpPr>
            <p:spPr>
              <a:xfrm>
                <a:off x="3184067" y="2425459"/>
                <a:ext cx="447911" cy="432150"/>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87" name="Cube 134">
                <a:extLst>
                  <a:ext uri="{FF2B5EF4-FFF2-40B4-BE49-F238E27FC236}">
                    <a16:creationId xmlns:a16="http://schemas.microsoft.com/office/drawing/2014/main" id="{4325AB7B-C27E-C46F-0C0C-6C2A8263BC1F}"/>
                  </a:ext>
                </a:extLst>
              </p:cNvPr>
              <p:cNvSpPr/>
              <p:nvPr/>
            </p:nvSpPr>
            <p:spPr>
              <a:xfrm>
                <a:off x="1346054" y="2441437"/>
                <a:ext cx="447911" cy="432150"/>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88" name="Cube 135">
                <a:extLst>
                  <a:ext uri="{FF2B5EF4-FFF2-40B4-BE49-F238E27FC236}">
                    <a16:creationId xmlns:a16="http://schemas.microsoft.com/office/drawing/2014/main" id="{00D8ED2B-5565-CE66-780F-D51B12B5A244}"/>
                  </a:ext>
                </a:extLst>
              </p:cNvPr>
              <p:cNvSpPr/>
              <p:nvPr/>
            </p:nvSpPr>
            <p:spPr>
              <a:xfrm>
                <a:off x="3959618" y="2425459"/>
                <a:ext cx="447911" cy="432150"/>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189" name="Freeform 236">
                <a:extLst>
                  <a:ext uri="{FF2B5EF4-FFF2-40B4-BE49-F238E27FC236}">
                    <a16:creationId xmlns:a16="http://schemas.microsoft.com/office/drawing/2014/main" id="{5CCB90E1-79A5-5A34-2FBF-6D4CFA590EC0}"/>
                  </a:ext>
                </a:extLst>
              </p:cNvPr>
              <p:cNvSpPr/>
              <p:nvPr/>
            </p:nvSpPr>
            <p:spPr>
              <a:xfrm>
                <a:off x="1714091" y="2769591"/>
                <a:ext cx="2228648" cy="40691"/>
              </a:xfrm>
              <a:custGeom>
                <a:avLst/>
                <a:gdLst>
                  <a:gd name="connsiteX0" fmla="*/ 0 w 924128"/>
                  <a:gd name="connsiteY0" fmla="*/ 0 h 0"/>
                  <a:gd name="connsiteX1" fmla="*/ 924128 w 924128"/>
                  <a:gd name="connsiteY1" fmla="*/ 0 h 0"/>
                </a:gdLst>
                <a:ahLst/>
                <a:cxnLst>
                  <a:cxn ang="0">
                    <a:pos x="connsiteX0" y="connsiteY0"/>
                  </a:cxn>
                  <a:cxn ang="0">
                    <a:pos x="connsiteX1" y="connsiteY1"/>
                  </a:cxn>
                </a:cxnLst>
                <a:rect l="l" t="t" r="r" b="b"/>
                <a:pathLst>
                  <a:path w="924128">
                    <a:moveTo>
                      <a:pt x="0" y="0"/>
                    </a:moveTo>
                    <a:lnTo>
                      <a:pt x="924128" y="0"/>
                    </a:lnTo>
                  </a:path>
                </a:pathLst>
              </a:custGeom>
              <a:noFill/>
              <a:ln w="63500">
                <a:solidFill>
                  <a:srgbClr val="7030A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u="none" strike="noStrike" kern="120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endParaRPr>
              </a:p>
            </p:txBody>
          </p:sp>
        </p:grpSp>
        <p:sp>
          <p:nvSpPr>
            <p:cNvPr id="180" name="Multiply 202">
              <a:extLst>
                <a:ext uri="{FF2B5EF4-FFF2-40B4-BE49-F238E27FC236}">
                  <a16:creationId xmlns:a16="http://schemas.microsoft.com/office/drawing/2014/main" id="{6BE53887-99D6-18BE-80DB-1D4A165ADD72}"/>
                </a:ext>
              </a:extLst>
            </p:cNvPr>
            <p:cNvSpPr/>
            <p:nvPr/>
          </p:nvSpPr>
          <p:spPr>
            <a:xfrm>
              <a:off x="7729243" y="2034921"/>
              <a:ext cx="247749" cy="2139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grpSp>
      <p:sp>
        <p:nvSpPr>
          <p:cNvPr id="197" name="TextBox 96">
            <a:extLst>
              <a:ext uri="{FF2B5EF4-FFF2-40B4-BE49-F238E27FC236}">
                <a16:creationId xmlns:a16="http://schemas.microsoft.com/office/drawing/2014/main" id="{C0AC4BD1-5116-F302-F809-543002B57454}"/>
              </a:ext>
            </a:extLst>
          </p:cNvPr>
          <p:cNvSpPr txBox="1"/>
          <p:nvPr/>
        </p:nvSpPr>
        <p:spPr>
          <a:xfrm>
            <a:off x="5499895" y="1977067"/>
            <a:ext cx="36933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Segoe UI Light" panose="020B0502040204020203" pitchFamily="34" charset="0"/>
                <a:cs typeface="Segoe UI Light" panose="020B0502040204020203" pitchFamily="34" charset="0"/>
              </a:rPr>
              <a:t>…</a:t>
            </a:r>
            <a:endParaRPr kumimoji="0" lang="en-US" sz="280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p:txBody>
      </p:sp>
      <p:grpSp>
        <p:nvGrpSpPr>
          <p:cNvPr id="198" name="Group 117">
            <a:extLst>
              <a:ext uri="{FF2B5EF4-FFF2-40B4-BE49-F238E27FC236}">
                <a16:creationId xmlns:a16="http://schemas.microsoft.com/office/drawing/2014/main" id="{8E1ED8FB-9ADC-6C74-41AC-768506971C21}"/>
              </a:ext>
            </a:extLst>
          </p:cNvPr>
          <p:cNvGrpSpPr/>
          <p:nvPr/>
        </p:nvGrpSpPr>
        <p:grpSpPr>
          <a:xfrm>
            <a:off x="802766" y="3489118"/>
            <a:ext cx="1648070" cy="605438"/>
            <a:chOff x="7068514" y="2125280"/>
            <a:chExt cx="1648070" cy="605438"/>
          </a:xfrm>
        </p:grpSpPr>
        <p:grpSp>
          <p:nvGrpSpPr>
            <p:cNvPr id="199" name="Group 118">
              <a:extLst>
                <a:ext uri="{FF2B5EF4-FFF2-40B4-BE49-F238E27FC236}">
                  <a16:creationId xmlns:a16="http://schemas.microsoft.com/office/drawing/2014/main" id="{4662782D-8D58-54A9-83D7-CE616E6CC96E}"/>
                </a:ext>
              </a:extLst>
            </p:cNvPr>
            <p:cNvGrpSpPr/>
            <p:nvPr/>
          </p:nvGrpSpPr>
          <p:grpSpPr>
            <a:xfrm>
              <a:off x="7068514" y="2125280"/>
              <a:ext cx="1648070" cy="605438"/>
              <a:chOff x="1346054" y="2072213"/>
              <a:chExt cx="3061475" cy="1146898"/>
            </a:xfrm>
          </p:grpSpPr>
          <p:grpSp>
            <p:nvGrpSpPr>
              <p:cNvPr id="201" name="Group 128">
                <a:extLst>
                  <a:ext uri="{FF2B5EF4-FFF2-40B4-BE49-F238E27FC236}">
                    <a16:creationId xmlns:a16="http://schemas.microsoft.com/office/drawing/2014/main" id="{3DBF1805-8C4B-BD13-D7F7-90FA0C7EB22C}"/>
                  </a:ext>
                </a:extLst>
              </p:cNvPr>
              <p:cNvGrpSpPr/>
              <p:nvPr/>
            </p:nvGrpSpPr>
            <p:grpSpPr>
              <a:xfrm>
                <a:off x="1793966" y="2072213"/>
                <a:ext cx="2148772" cy="1146898"/>
                <a:chOff x="540594" y="1804653"/>
                <a:chExt cx="2094573" cy="1146898"/>
              </a:xfrm>
            </p:grpSpPr>
            <mc:AlternateContent xmlns:mc="http://schemas.openxmlformats.org/markup-compatibility/2006" xmlns:p14="http://schemas.microsoft.com/office/powerpoint/2010/main">
              <mc:Choice Requires="p14">
                <p:contentPart p14:bwMode="auto" r:id="rId63">
                  <p14:nvContentPartPr>
                    <p14:cNvPr id="210" name="Ink 137">
                      <a:extLst>
                        <a:ext uri="{FF2B5EF4-FFF2-40B4-BE49-F238E27FC236}">
                          <a16:creationId xmlns:a16="http://schemas.microsoft.com/office/drawing/2014/main" id="{BFED9D0A-8C3B-34DA-C9D1-14E5E9E79C9F}"/>
                        </a:ext>
                      </a:extLst>
                    </p14:cNvPr>
                    <p14:cNvContentPartPr/>
                    <p14:nvPr/>
                  </p14:nvContentPartPr>
                  <p14:xfrm>
                    <a:off x="1560332" y="1804653"/>
                    <a:ext cx="537312" cy="405246"/>
                  </p14:xfrm>
                </p:contentPart>
              </mc:Choice>
              <mc:Fallback xmlns="">
                <p:pic>
                  <p:nvPicPr>
                    <p:cNvPr id="169" name="Ink 168">
                      <a:extLst>
                        <a:ext uri="{FF2B5EF4-FFF2-40B4-BE49-F238E27FC236}">
                          <a16:creationId xmlns:a16="http://schemas.microsoft.com/office/drawing/2014/main" id="{D9FB1BEA-5618-4177-A483-FA1548325800}"/>
                        </a:ext>
                      </a:extLst>
                    </p:cNvPr>
                    <p:cNvPicPr/>
                    <p:nvPr/>
                  </p:nvPicPr>
                  <p:blipFill>
                    <a:blip r:embed="rId50"/>
                    <a:stretch>
                      <a:fillRect/>
                    </a:stretch>
                  </p:blipFill>
                  <p:spPr>
                    <a:xfrm>
                      <a:off x="1543399" y="1786945"/>
                      <a:ext cx="571179" cy="440662"/>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11" name="Ink 150">
                      <a:extLst>
                        <a:ext uri="{FF2B5EF4-FFF2-40B4-BE49-F238E27FC236}">
                          <a16:creationId xmlns:a16="http://schemas.microsoft.com/office/drawing/2014/main" id="{48583B74-95AA-8676-8C13-FA1E5D636978}"/>
                        </a:ext>
                      </a:extLst>
                    </p14:cNvPr>
                    <p14:cNvContentPartPr/>
                    <p14:nvPr/>
                  </p14:nvContentPartPr>
                  <p14:xfrm>
                    <a:off x="1472832" y="2354434"/>
                    <a:ext cx="689582" cy="597117"/>
                  </p14:xfrm>
                </p:contentPart>
              </mc:Choice>
              <mc:Fallback xmlns="">
                <p:pic>
                  <p:nvPicPr>
                    <p:cNvPr id="170" name="Ink 169">
                      <a:extLst>
                        <a:ext uri="{FF2B5EF4-FFF2-40B4-BE49-F238E27FC236}">
                          <a16:creationId xmlns:a16="http://schemas.microsoft.com/office/drawing/2014/main" id="{1BDB6F9F-2445-43C6-94AD-78043C163D44}"/>
                        </a:ext>
                      </a:extLst>
                    </p:cNvPr>
                    <p:cNvPicPr/>
                    <p:nvPr/>
                  </p:nvPicPr>
                  <p:blipFill>
                    <a:blip r:embed="rId52"/>
                    <a:stretch>
                      <a:fillRect/>
                    </a:stretch>
                  </p:blipFill>
                  <p:spPr>
                    <a:xfrm>
                      <a:off x="1455902" y="2336711"/>
                      <a:ext cx="723442" cy="632562"/>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12" name="Ink 152">
                      <a:extLst>
                        <a:ext uri="{FF2B5EF4-FFF2-40B4-BE49-F238E27FC236}">
                          <a16:creationId xmlns:a16="http://schemas.microsoft.com/office/drawing/2014/main" id="{4704B93A-F731-92C9-FADF-B1D4091C7F8A}"/>
                        </a:ext>
                      </a:extLst>
                    </p14:cNvPr>
                    <p14:cNvContentPartPr/>
                    <p14:nvPr/>
                  </p14:nvContentPartPr>
                  <p14:xfrm>
                    <a:off x="826438" y="2357202"/>
                    <a:ext cx="680107" cy="594347"/>
                  </p14:xfrm>
                </p:contentPart>
              </mc:Choice>
              <mc:Fallback xmlns="">
                <p:pic>
                  <p:nvPicPr>
                    <p:cNvPr id="171" name="Ink 170">
                      <a:extLst>
                        <a:ext uri="{FF2B5EF4-FFF2-40B4-BE49-F238E27FC236}">
                          <a16:creationId xmlns:a16="http://schemas.microsoft.com/office/drawing/2014/main" id="{2B4C4397-874E-4B43-B58F-4929BB1A1538}"/>
                        </a:ext>
                      </a:extLst>
                    </p:cNvPr>
                    <p:cNvPicPr/>
                    <p:nvPr/>
                  </p:nvPicPr>
                  <p:blipFill>
                    <a:blip r:embed="rId54"/>
                    <a:stretch>
                      <a:fillRect/>
                    </a:stretch>
                  </p:blipFill>
                  <p:spPr>
                    <a:xfrm>
                      <a:off x="809517" y="2339501"/>
                      <a:ext cx="713950" cy="629068"/>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13" name="Ink 153">
                      <a:extLst>
                        <a:ext uri="{FF2B5EF4-FFF2-40B4-BE49-F238E27FC236}">
                          <a16:creationId xmlns:a16="http://schemas.microsoft.com/office/drawing/2014/main" id="{EE89F98D-ABB0-8A1D-79BA-CCBBC2F17E75}"/>
                        </a:ext>
                      </a:extLst>
                    </p14:cNvPr>
                    <p14:cNvContentPartPr/>
                    <p14:nvPr/>
                  </p14:nvContentPartPr>
                  <p14:xfrm>
                    <a:off x="889260" y="1812999"/>
                    <a:ext cx="649722" cy="392829"/>
                  </p14:xfrm>
                </p:contentPart>
              </mc:Choice>
              <mc:Fallback xmlns="">
                <p:pic>
                  <p:nvPicPr>
                    <p:cNvPr id="172" name="Ink 171">
                      <a:extLst>
                        <a:ext uri="{FF2B5EF4-FFF2-40B4-BE49-F238E27FC236}">
                          <a16:creationId xmlns:a16="http://schemas.microsoft.com/office/drawing/2014/main" id="{45692476-5DD3-4668-8CDF-17EC7D63E29D}"/>
                        </a:ext>
                      </a:extLst>
                    </p:cNvPr>
                    <p:cNvPicPr/>
                    <p:nvPr/>
                  </p:nvPicPr>
                  <p:blipFill>
                    <a:blip r:embed="rId56"/>
                    <a:stretch>
                      <a:fillRect/>
                    </a:stretch>
                  </p:blipFill>
                  <p:spPr>
                    <a:xfrm>
                      <a:off x="872316" y="1795298"/>
                      <a:ext cx="683609" cy="428231"/>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14" name="Ink 155">
                      <a:extLst>
                        <a:ext uri="{FF2B5EF4-FFF2-40B4-BE49-F238E27FC236}">
                          <a16:creationId xmlns:a16="http://schemas.microsoft.com/office/drawing/2014/main" id="{52413A19-535A-0669-B158-0CAD040AEA93}"/>
                        </a:ext>
                      </a:extLst>
                    </p14:cNvPr>
                    <p14:cNvContentPartPr/>
                    <p14:nvPr/>
                  </p14:nvContentPartPr>
                  <p14:xfrm>
                    <a:off x="1084983" y="2329277"/>
                    <a:ext cx="963407" cy="104166"/>
                  </p14:xfrm>
                </p:contentPart>
              </mc:Choice>
              <mc:Fallback xmlns="">
                <p:pic>
                  <p:nvPicPr>
                    <p:cNvPr id="173" name="Ink 172">
                      <a:extLst>
                        <a:ext uri="{FF2B5EF4-FFF2-40B4-BE49-F238E27FC236}">
                          <a16:creationId xmlns:a16="http://schemas.microsoft.com/office/drawing/2014/main" id="{71BDFA86-B5DA-4DA2-8C41-076F61B90632}"/>
                        </a:ext>
                      </a:extLst>
                    </p:cNvPr>
                    <p:cNvPicPr/>
                    <p:nvPr/>
                  </p:nvPicPr>
                  <p:blipFill>
                    <a:blip r:embed="rId58"/>
                    <a:stretch>
                      <a:fillRect/>
                    </a:stretch>
                  </p:blipFill>
                  <p:spPr>
                    <a:xfrm>
                      <a:off x="1068035" y="2311576"/>
                      <a:ext cx="997302" cy="139569"/>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15" name="Ink 207">
                      <a:extLst>
                        <a:ext uri="{FF2B5EF4-FFF2-40B4-BE49-F238E27FC236}">
                          <a16:creationId xmlns:a16="http://schemas.microsoft.com/office/drawing/2014/main" id="{D66BA17A-5826-9282-1370-E6EC7D02F573}"/>
                        </a:ext>
                      </a:extLst>
                    </p14:cNvPr>
                    <p14:cNvContentPartPr/>
                    <p14:nvPr/>
                  </p14:nvContentPartPr>
                  <p14:xfrm>
                    <a:off x="540594" y="2321508"/>
                    <a:ext cx="211961" cy="42267"/>
                  </p14:xfrm>
                </p:contentPart>
              </mc:Choice>
              <mc:Fallback xmlns="">
                <p:pic>
                  <p:nvPicPr>
                    <p:cNvPr id="174" name="Ink 173">
                      <a:extLst>
                        <a:ext uri="{FF2B5EF4-FFF2-40B4-BE49-F238E27FC236}">
                          <a16:creationId xmlns:a16="http://schemas.microsoft.com/office/drawing/2014/main" id="{387E326D-279C-4BBF-AD91-15C603AA105A}"/>
                        </a:ext>
                      </a:extLst>
                    </p:cNvPr>
                    <p:cNvPicPr/>
                    <p:nvPr/>
                  </p:nvPicPr>
                  <p:blipFill>
                    <a:blip r:embed="rId60"/>
                    <a:stretch>
                      <a:fillRect/>
                    </a:stretch>
                  </p:blipFill>
                  <p:spPr>
                    <a:xfrm>
                      <a:off x="523689" y="2304064"/>
                      <a:ext cx="245771" cy="77154"/>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16" name="Ink 208">
                      <a:extLst>
                        <a:ext uri="{FF2B5EF4-FFF2-40B4-BE49-F238E27FC236}">
                          <a16:creationId xmlns:a16="http://schemas.microsoft.com/office/drawing/2014/main" id="{0191ADEE-64E1-5DD2-1E51-BEE03CE7D8C0}"/>
                        </a:ext>
                      </a:extLst>
                    </p14:cNvPr>
                    <p14:cNvContentPartPr/>
                    <p14:nvPr/>
                  </p14:nvContentPartPr>
                  <p14:xfrm>
                    <a:off x="2358766" y="2354230"/>
                    <a:ext cx="276401" cy="35722"/>
                  </p14:xfrm>
                </p:contentPart>
              </mc:Choice>
              <mc:Fallback xmlns="">
                <p:pic>
                  <p:nvPicPr>
                    <p:cNvPr id="175" name="Ink 174">
                      <a:extLst>
                        <a:ext uri="{FF2B5EF4-FFF2-40B4-BE49-F238E27FC236}">
                          <a16:creationId xmlns:a16="http://schemas.microsoft.com/office/drawing/2014/main" id="{9E122F91-CD6C-4A92-97D9-A06FCA81D3B4}"/>
                        </a:ext>
                      </a:extLst>
                    </p:cNvPr>
                    <p:cNvPicPr/>
                    <p:nvPr/>
                  </p:nvPicPr>
                  <p:blipFill>
                    <a:blip r:embed="rId62"/>
                    <a:stretch>
                      <a:fillRect/>
                    </a:stretch>
                  </p:blipFill>
                  <p:spPr>
                    <a:xfrm>
                      <a:off x="2341817" y="2336706"/>
                      <a:ext cx="310299" cy="70770"/>
                    </a:xfrm>
                    <a:prstGeom prst="rect">
                      <a:avLst/>
                    </a:prstGeom>
                  </p:spPr>
                </p:pic>
              </mc:Fallback>
            </mc:AlternateContent>
          </p:grpSp>
          <p:sp>
            <p:nvSpPr>
              <p:cNvPr id="202" name="Freeform 239">
                <a:extLst>
                  <a:ext uri="{FF2B5EF4-FFF2-40B4-BE49-F238E27FC236}">
                    <a16:creationId xmlns:a16="http://schemas.microsoft.com/office/drawing/2014/main" id="{89835294-D197-6835-E813-8277E132FA39}"/>
                  </a:ext>
                </a:extLst>
              </p:cNvPr>
              <p:cNvSpPr/>
              <p:nvPr/>
            </p:nvSpPr>
            <p:spPr>
              <a:xfrm>
                <a:off x="2418556" y="2505724"/>
                <a:ext cx="852915" cy="86607"/>
              </a:xfrm>
              <a:custGeom>
                <a:avLst/>
                <a:gdLst>
                  <a:gd name="connsiteX0" fmla="*/ 0 w 924128"/>
                  <a:gd name="connsiteY0" fmla="*/ 0 h 0"/>
                  <a:gd name="connsiteX1" fmla="*/ 924128 w 924128"/>
                  <a:gd name="connsiteY1" fmla="*/ 0 h 0"/>
                </a:gdLst>
                <a:ahLst/>
                <a:cxnLst>
                  <a:cxn ang="0">
                    <a:pos x="connsiteX0" y="connsiteY0"/>
                  </a:cxn>
                  <a:cxn ang="0">
                    <a:pos x="connsiteX1" y="connsiteY1"/>
                  </a:cxn>
                </a:cxnLst>
                <a:rect l="l" t="t" r="r" b="b"/>
                <a:pathLst>
                  <a:path w="924128">
                    <a:moveTo>
                      <a:pt x="0" y="0"/>
                    </a:moveTo>
                    <a:lnTo>
                      <a:pt x="924128" y="0"/>
                    </a:lnTo>
                  </a:path>
                </a:pathLst>
              </a:custGeom>
              <a:noFill/>
              <a:ln w="63500">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203" name="Freeform: Shape 130">
                <a:extLst>
                  <a:ext uri="{FF2B5EF4-FFF2-40B4-BE49-F238E27FC236}">
                    <a16:creationId xmlns:a16="http://schemas.microsoft.com/office/drawing/2014/main" id="{3AB9A15C-D0F1-1E65-A577-ABAFA4775BA9}"/>
                  </a:ext>
                </a:extLst>
              </p:cNvPr>
              <p:cNvSpPr/>
              <p:nvPr/>
            </p:nvSpPr>
            <p:spPr>
              <a:xfrm>
                <a:off x="1758632" y="2442685"/>
                <a:ext cx="328574" cy="91454"/>
              </a:xfrm>
              <a:custGeom>
                <a:avLst/>
                <a:gdLst>
                  <a:gd name="connsiteX0" fmla="*/ 0 w 581025"/>
                  <a:gd name="connsiteY0" fmla="*/ 51704 h 61506"/>
                  <a:gd name="connsiteX1" fmla="*/ 185737 w 581025"/>
                  <a:gd name="connsiteY1" fmla="*/ 8841 h 61506"/>
                  <a:gd name="connsiteX2" fmla="*/ 309562 w 581025"/>
                  <a:gd name="connsiteY2" fmla="*/ 4079 h 61506"/>
                  <a:gd name="connsiteX3" fmla="*/ 409575 w 581025"/>
                  <a:gd name="connsiteY3" fmla="*/ 56466 h 61506"/>
                  <a:gd name="connsiteX4" fmla="*/ 581025 w 581025"/>
                  <a:gd name="connsiteY4" fmla="*/ 56466 h 61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61506">
                    <a:moveTo>
                      <a:pt x="0" y="51704"/>
                    </a:moveTo>
                    <a:cubicBezTo>
                      <a:pt x="67071" y="34241"/>
                      <a:pt x="134143" y="16778"/>
                      <a:pt x="185737" y="8841"/>
                    </a:cubicBezTo>
                    <a:cubicBezTo>
                      <a:pt x="237331" y="904"/>
                      <a:pt x="272256" y="-3859"/>
                      <a:pt x="309562" y="4079"/>
                    </a:cubicBezTo>
                    <a:cubicBezTo>
                      <a:pt x="346868" y="12017"/>
                      <a:pt x="364331" y="47735"/>
                      <a:pt x="409575" y="56466"/>
                    </a:cubicBezTo>
                    <a:cubicBezTo>
                      <a:pt x="454819" y="65197"/>
                      <a:pt x="517922" y="60831"/>
                      <a:pt x="581025" y="56466"/>
                    </a:cubicBezTo>
                  </a:path>
                </a:pathLst>
              </a:custGeom>
              <a:noFill/>
              <a:ln w="76200">
                <a:solidFill>
                  <a:srgbClr val="FF7C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Calibri" panose="020F0502020204030204"/>
                </a:endParaRPr>
              </a:p>
            </p:txBody>
          </p:sp>
          <p:sp>
            <p:nvSpPr>
              <p:cNvPr id="204" name="Freeform: Shape 131">
                <a:extLst>
                  <a:ext uri="{FF2B5EF4-FFF2-40B4-BE49-F238E27FC236}">
                    <a16:creationId xmlns:a16="http://schemas.microsoft.com/office/drawing/2014/main" id="{9AFFC76A-A59C-19BC-6F4C-D6C5C996D5B3}"/>
                  </a:ext>
                </a:extLst>
              </p:cNvPr>
              <p:cNvSpPr/>
              <p:nvPr/>
            </p:nvSpPr>
            <p:spPr>
              <a:xfrm>
                <a:off x="3599111" y="2460247"/>
                <a:ext cx="432021" cy="90954"/>
              </a:xfrm>
              <a:custGeom>
                <a:avLst/>
                <a:gdLst>
                  <a:gd name="connsiteX0" fmla="*/ 0 w 647700"/>
                  <a:gd name="connsiteY0" fmla="*/ 33699 h 54127"/>
                  <a:gd name="connsiteX1" fmla="*/ 185738 w 647700"/>
                  <a:gd name="connsiteY1" fmla="*/ 362 h 54127"/>
                  <a:gd name="connsiteX2" fmla="*/ 352425 w 647700"/>
                  <a:gd name="connsiteY2" fmla="*/ 52749 h 54127"/>
                  <a:gd name="connsiteX3" fmla="*/ 552450 w 647700"/>
                  <a:gd name="connsiteY3" fmla="*/ 38462 h 54127"/>
                  <a:gd name="connsiteX4" fmla="*/ 647700 w 647700"/>
                  <a:gd name="connsiteY4" fmla="*/ 33699 h 5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54127">
                    <a:moveTo>
                      <a:pt x="0" y="33699"/>
                    </a:moveTo>
                    <a:cubicBezTo>
                      <a:pt x="63500" y="15443"/>
                      <a:pt x="127001" y="-2813"/>
                      <a:pt x="185738" y="362"/>
                    </a:cubicBezTo>
                    <a:cubicBezTo>
                      <a:pt x="244476" y="3537"/>
                      <a:pt x="291306" y="46399"/>
                      <a:pt x="352425" y="52749"/>
                    </a:cubicBezTo>
                    <a:cubicBezTo>
                      <a:pt x="413544" y="59099"/>
                      <a:pt x="503238" y="41637"/>
                      <a:pt x="552450" y="38462"/>
                    </a:cubicBezTo>
                    <a:cubicBezTo>
                      <a:pt x="601662" y="35287"/>
                      <a:pt x="624681" y="34493"/>
                      <a:pt x="647700" y="33699"/>
                    </a:cubicBezTo>
                  </a:path>
                </a:pathLst>
              </a:custGeom>
              <a:noFill/>
              <a:ln w="76200">
                <a:solidFill>
                  <a:srgbClr val="13DDD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black"/>
                  </a:solidFill>
                  <a:latin typeface="Calibri" panose="020F0502020204030204"/>
                </a:endParaRPr>
              </a:p>
            </p:txBody>
          </p:sp>
          <p:sp>
            <p:nvSpPr>
              <p:cNvPr id="205" name="Cube 132">
                <a:extLst>
                  <a:ext uri="{FF2B5EF4-FFF2-40B4-BE49-F238E27FC236}">
                    <a16:creationId xmlns:a16="http://schemas.microsoft.com/office/drawing/2014/main" id="{199F812F-DB65-3CC8-675E-B37396CC1FF3}"/>
                  </a:ext>
                </a:extLst>
              </p:cNvPr>
              <p:cNvSpPr/>
              <p:nvPr/>
            </p:nvSpPr>
            <p:spPr>
              <a:xfrm>
                <a:off x="1986532" y="2423576"/>
                <a:ext cx="447911" cy="432150"/>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206" name="Cube 133">
                <a:extLst>
                  <a:ext uri="{FF2B5EF4-FFF2-40B4-BE49-F238E27FC236}">
                    <a16:creationId xmlns:a16="http://schemas.microsoft.com/office/drawing/2014/main" id="{126905E1-F1E2-C190-145E-256E2CA34733}"/>
                  </a:ext>
                </a:extLst>
              </p:cNvPr>
              <p:cNvSpPr/>
              <p:nvPr/>
            </p:nvSpPr>
            <p:spPr>
              <a:xfrm>
                <a:off x="3184067" y="2425459"/>
                <a:ext cx="447911" cy="432150"/>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207" name="Cube 134">
                <a:extLst>
                  <a:ext uri="{FF2B5EF4-FFF2-40B4-BE49-F238E27FC236}">
                    <a16:creationId xmlns:a16="http://schemas.microsoft.com/office/drawing/2014/main" id="{83BBF4EC-2914-11DD-A1AB-2A06DA1F7E80}"/>
                  </a:ext>
                </a:extLst>
              </p:cNvPr>
              <p:cNvSpPr/>
              <p:nvPr/>
            </p:nvSpPr>
            <p:spPr>
              <a:xfrm>
                <a:off x="1346054" y="2441437"/>
                <a:ext cx="447911" cy="432150"/>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208" name="Cube 135">
                <a:extLst>
                  <a:ext uri="{FF2B5EF4-FFF2-40B4-BE49-F238E27FC236}">
                    <a16:creationId xmlns:a16="http://schemas.microsoft.com/office/drawing/2014/main" id="{2591EB65-2C14-11AB-C4D9-4F6452F8B8F4}"/>
                  </a:ext>
                </a:extLst>
              </p:cNvPr>
              <p:cNvSpPr/>
              <p:nvPr/>
            </p:nvSpPr>
            <p:spPr>
              <a:xfrm>
                <a:off x="3959618" y="2425459"/>
                <a:ext cx="447911" cy="432150"/>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209" name="Freeform 236">
                <a:extLst>
                  <a:ext uri="{FF2B5EF4-FFF2-40B4-BE49-F238E27FC236}">
                    <a16:creationId xmlns:a16="http://schemas.microsoft.com/office/drawing/2014/main" id="{BC71512E-50D6-1163-EAFE-56022AF5387A}"/>
                  </a:ext>
                </a:extLst>
              </p:cNvPr>
              <p:cNvSpPr/>
              <p:nvPr/>
            </p:nvSpPr>
            <p:spPr>
              <a:xfrm>
                <a:off x="1714091" y="2769591"/>
                <a:ext cx="2228648" cy="40691"/>
              </a:xfrm>
              <a:custGeom>
                <a:avLst/>
                <a:gdLst>
                  <a:gd name="connsiteX0" fmla="*/ 0 w 924128"/>
                  <a:gd name="connsiteY0" fmla="*/ 0 h 0"/>
                  <a:gd name="connsiteX1" fmla="*/ 924128 w 924128"/>
                  <a:gd name="connsiteY1" fmla="*/ 0 h 0"/>
                </a:gdLst>
                <a:ahLst/>
                <a:cxnLst>
                  <a:cxn ang="0">
                    <a:pos x="connsiteX0" y="connsiteY0"/>
                  </a:cxn>
                  <a:cxn ang="0">
                    <a:pos x="connsiteX1" y="connsiteY1"/>
                  </a:cxn>
                </a:cxnLst>
                <a:rect l="l" t="t" r="r" b="b"/>
                <a:pathLst>
                  <a:path w="924128">
                    <a:moveTo>
                      <a:pt x="0" y="0"/>
                    </a:moveTo>
                    <a:lnTo>
                      <a:pt x="924128" y="0"/>
                    </a:lnTo>
                  </a:path>
                </a:pathLst>
              </a:custGeom>
              <a:noFill/>
              <a:ln w="63500">
                <a:solidFill>
                  <a:srgbClr val="7030A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grpSp>
        <p:sp>
          <p:nvSpPr>
            <p:cNvPr id="200" name="Multiply 202">
              <a:extLst>
                <a:ext uri="{FF2B5EF4-FFF2-40B4-BE49-F238E27FC236}">
                  <a16:creationId xmlns:a16="http://schemas.microsoft.com/office/drawing/2014/main" id="{EB410726-62D0-98A7-F4CB-9B73EE86F54B}"/>
                </a:ext>
              </a:extLst>
            </p:cNvPr>
            <p:cNvSpPr/>
            <p:nvPr/>
          </p:nvSpPr>
          <p:spPr>
            <a:xfrm>
              <a:off x="7727509" y="2341039"/>
              <a:ext cx="247749" cy="2139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grpSp>
      <p:sp>
        <p:nvSpPr>
          <p:cNvPr id="217" name="TextBox 96">
            <a:extLst>
              <a:ext uri="{FF2B5EF4-FFF2-40B4-BE49-F238E27FC236}">
                <a16:creationId xmlns:a16="http://schemas.microsoft.com/office/drawing/2014/main" id="{7CCECBE6-70FB-8FD4-3331-9F5E1B6A7A2E}"/>
              </a:ext>
            </a:extLst>
          </p:cNvPr>
          <p:cNvSpPr txBox="1"/>
          <p:nvPr/>
        </p:nvSpPr>
        <p:spPr>
          <a:xfrm>
            <a:off x="736702" y="4094556"/>
            <a:ext cx="181671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Failure scenario</a:t>
            </a:r>
            <a:r>
              <a:rPr kumimoji="0" lang="en-US" sz="180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a:t>
            </a:r>
            <a:endParaRPr kumimoji="0" lang="en-US" sz="180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8" name="TextBox 96">
            <a:extLst>
              <a:ext uri="{FF2B5EF4-FFF2-40B4-BE49-F238E27FC236}">
                <a16:creationId xmlns:a16="http://schemas.microsoft.com/office/drawing/2014/main" id="{9DF213E1-07C6-49BE-3224-1989C436AC30}"/>
              </a:ext>
            </a:extLst>
          </p:cNvPr>
          <p:cNvSpPr txBox="1"/>
          <p:nvPr/>
        </p:nvSpPr>
        <p:spPr>
          <a:xfrm rot="5400000">
            <a:off x="1524844" y="4322950"/>
            <a:ext cx="36933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Segoe UI Light" panose="020B0502040204020203" pitchFamily="34" charset="0"/>
                <a:cs typeface="Segoe UI Light" panose="020B0502040204020203" pitchFamily="34" charset="0"/>
              </a:rPr>
              <a:t>…</a:t>
            </a:r>
            <a:endParaRPr kumimoji="0" lang="en-US" sz="280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219" name="TextBox 96">
            <a:extLst>
              <a:ext uri="{FF2B5EF4-FFF2-40B4-BE49-F238E27FC236}">
                <a16:creationId xmlns:a16="http://schemas.microsoft.com/office/drawing/2014/main" id="{5A53BECF-EA64-9077-7B38-244A74760576}"/>
              </a:ext>
            </a:extLst>
          </p:cNvPr>
          <p:cNvSpPr txBox="1"/>
          <p:nvPr/>
        </p:nvSpPr>
        <p:spPr>
          <a:xfrm>
            <a:off x="724029" y="5491151"/>
            <a:ext cx="185185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Failure scenario</a:t>
            </a:r>
            <a:r>
              <a:rPr kumimoji="0" lang="en-US" sz="180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n</a:t>
            </a:r>
            <a:endParaRPr kumimoji="0" lang="en-US" sz="180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0" name="Freeform 213">
            <a:extLst>
              <a:ext uri="{FF2B5EF4-FFF2-40B4-BE49-F238E27FC236}">
                <a16:creationId xmlns:a16="http://schemas.microsoft.com/office/drawing/2014/main" id="{66B5F281-9DDF-6901-6C96-AEE3564FBA5D}"/>
              </a:ext>
            </a:extLst>
          </p:cNvPr>
          <p:cNvSpPr/>
          <p:nvPr/>
        </p:nvSpPr>
        <p:spPr>
          <a:xfrm>
            <a:off x="1277374" y="2164418"/>
            <a:ext cx="567057" cy="118111"/>
          </a:xfrm>
          <a:custGeom>
            <a:avLst/>
            <a:gdLst>
              <a:gd name="connsiteX0" fmla="*/ 0 w 1520213"/>
              <a:gd name="connsiteY0" fmla="*/ 407963 h 436098"/>
              <a:gd name="connsiteX1" fmla="*/ 281354 w 1520213"/>
              <a:gd name="connsiteY1" fmla="*/ 70338 h 436098"/>
              <a:gd name="connsiteX2" fmla="*/ 759656 w 1520213"/>
              <a:gd name="connsiteY2" fmla="*/ 0 h 436098"/>
              <a:gd name="connsiteX3" fmla="*/ 1153551 w 1520213"/>
              <a:gd name="connsiteY3" fmla="*/ 70338 h 436098"/>
              <a:gd name="connsiteX4" fmla="*/ 1463040 w 1520213"/>
              <a:gd name="connsiteY4" fmla="*/ 267286 h 436098"/>
              <a:gd name="connsiteX5" fmla="*/ 1519311 w 1520213"/>
              <a:gd name="connsiteY5" fmla="*/ 436098 h 43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213" h="436098">
                <a:moveTo>
                  <a:pt x="0" y="407963"/>
                </a:moveTo>
                <a:cubicBezTo>
                  <a:pt x="77372" y="273147"/>
                  <a:pt x="154745" y="138332"/>
                  <a:pt x="281354" y="70338"/>
                </a:cubicBezTo>
                <a:cubicBezTo>
                  <a:pt x="407963" y="2344"/>
                  <a:pt x="614290" y="0"/>
                  <a:pt x="759656" y="0"/>
                </a:cubicBezTo>
                <a:cubicBezTo>
                  <a:pt x="905022" y="0"/>
                  <a:pt x="1036320" y="25790"/>
                  <a:pt x="1153551" y="70338"/>
                </a:cubicBezTo>
                <a:cubicBezTo>
                  <a:pt x="1270782" y="114886"/>
                  <a:pt x="1402080" y="206326"/>
                  <a:pt x="1463040" y="267286"/>
                </a:cubicBezTo>
                <a:cubicBezTo>
                  <a:pt x="1524000" y="328246"/>
                  <a:pt x="1521655" y="382172"/>
                  <a:pt x="1519311" y="436098"/>
                </a:cubicBezTo>
              </a:path>
            </a:pathLst>
          </a:custGeom>
          <a:noFill/>
          <a:ln w="63500">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221" name="Freeform 213">
            <a:extLst>
              <a:ext uri="{FF2B5EF4-FFF2-40B4-BE49-F238E27FC236}">
                <a16:creationId xmlns:a16="http://schemas.microsoft.com/office/drawing/2014/main" id="{6C26C196-AB55-9E36-F4E6-D522D2F28171}"/>
              </a:ext>
            </a:extLst>
          </p:cNvPr>
          <p:cNvSpPr/>
          <p:nvPr/>
        </p:nvSpPr>
        <p:spPr>
          <a:xfrm>
            <a:off x="1331818" y="3578839"/>
            <a:ext cx="567057" cy="118111"/>
          </a:xfrm>
          <a:custGeom>
            <a:avLst/>
            <a:gdLst>
              <a:gd name="connsiteX0" fmla="*/ 0 w 1520213"/>
              <a:gd name="connsiteY0" fmla="*/ 407963 h 436098"/>
              <a:gd name="connsiteX1" fmla="*/ 281354 w 1520213"/>
              <a:gd name="connsiteY1" fmla="*/ 70338 h 436098"/>
              <a:gd name="connsiteX2" fmla="*/ 759656 w 1520213"/>
              <a:gd name="connsiteY2" fmla="*/ 0 h 436098"/>
              <a:gd name="connsiteX3" fmla="*/ 1153551 w 1520213"/>
              <a:gd name="connsiteY3" fmla="*/ 70338 h 436098"/>
              <a:gd name="connsiteX4" fmla="*/ 1463040 w 1520213"/>
              <a:gd name="connsiteY4" fmla="*/ 267286 h 436098"/>
              <a:gd name="connsiteX5" fmla="*/ 1519311 w 1520213"/>
              <a:gd name="connsiteY5" fmla="*/ 436098 h 43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213" h="436098">
                <a:moveTo>
                  <a:pt x="0" y="407963"/>
                </a:moveTo>
                <a:cubicBezTo>
                  <a:pt x="77372" y="273147"/>
                  <a:pt x="154745" y="138332"/>
                  <a:pt x="281354" y="70338"/>
                </a:cubicBezTo>
                <a:cubicBezTo>
                  <a:pt x="407963" y="2344"/>
                  <a:pt x="614290" y="0"/>
                  <a:pt x="759656" y="0"/>
                </a:cubicBezTo>
                <a:cubicBezTo>
                  <a:pt x="905022" y="0"/>
                  <a:pt x="1036320" y="25790"/>
                  <a:pt x="1153551" y="70338"/>
                </a:cubicBezTo>
                <a:cubicBezTo>
                  <a:pt x="1270782" y="114886"/>
                  <a:pt x="1402080" y="206326"/>
                  <a:pt x="1463040" y="267286"/>
                </a:cubicBezTo>
                <a:cubicBezTo>
                  <a:pt x="1524000" y="328246"/>
                  <a:pt x="1521655" y="382172"/>
                  <a:pt x="1519311" y="436098"/>
                </a:cubicBezTo>
              </a:path>
            </a:pathLst>
          </a:custGeom>
          <a:noFill/>
          <a:ln w="63500">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222" name="Freeform 213">
            <a:extLst>
              <a:ext uri="{FF2B5EF4-FFF2-40B4-BE49-F238E27FC236}">
                <a16:creationId xmlns:a16="http://schemas.microsoft.com/office/drawing/2014/main" id="{58BB7881-D026-4554-9D2B-8CE80660D6DF}"/>
              </a:ext>
            </a:extLst>
          </p:cNvPr>
          <p:cNvSpPr/>
          <p:nvPr/>
        </p:nvSpPr>
        <p:spPr>
          <a:xfrm>
            <a:off x="1268927" y="5001479"/>
            <a:ext cx="567057" cy="118111"/>
          </a:xfrm>
          <a:custGeom>
            <a:avLst/>
            <a:gdLst>
              <a:gd name="connsiteX0" fmla="*/ 0 w 1520213"/>
              <a:gd name="connsiteY0" fmla="*/ 407963 h 436098"/>
              <a:gd name="connsiteX1" fmla="*/ 281354 w 1520213"/>
              <a:gd name="connsiteY1" fmla="*/ 70338 h 436098"/>
              <a:gd name="connsiteX2" fmla="*/ 759656 w 1520213"/>
              <a:gd name="connsiteY2" fmla="*/ 0 h 436098"/>
              <a:gd name="connsiteX3" fmla="*/ 1153551 w 1520213"/>
              <a:gd name="connsiteY3" fmla="*/ 70338 h 436098"/>
              <a:gd name="connsiteX4" fmla="*/ 1463040 w 1520213"/>
              <a:gd name="connsiteY4" fmla="*/ 267286 h 436098"/>
              <a:gd name="connsiteX5" fmla="*/ 1519311 w 1520213"/>
              <a:gd name="connsiteY5" fmla="*/ 436098 h 43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213" h="436098">
                <a:moveTo>
                  <a:pt x="0" y="407963"/>
                </a:moveTo>
                <a:cubicBezTo>
                  <a:pt x="77372" y="273147"/>
                  <a:pt x="154745" y="138332"/>
                  <a:pt x="281354" y="70338"/>
                </a:cubicBezTo>
                <a:cubicBezTo>
                  <a:pt x="407963" y="2344"/>
                  <a:pt x="614290" y="0"/>
                  <a:pt x="759656" y="0"/>
                </a:cubicBezTo>
                <a:cubicBezTo>
                  <a:pt x="905022" y="0"/>
                  <a:pt x="1036320" y="25790"/>
                  <a:pt x="1153551" y="70338"/>
                </a:cubicBezTo>
                <a:cubicBezTo>
                  <a:pt x="1270782" y="114886"/>
                  <a:pt x="1402080" y="206326"/>
                  <a:pt x="1463040" y="267286"/>
                </a:cubicBezTo>
                <a:cubicBezTo>
                  <a:pt x="1524000" y="328246"/>
                  <a:pt x="1521655" y="382172"/>
                  <a:pt x="1519311" y="436098"/>
                </a:cubicBezTo>
              </a:path>
            </a:pathLst>
          </a:custGeom>
          <a:noFill/>
          <a:ln w="63500">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223" name="TextBox 208">
            <a:extLst>
              <a:ext uri="{FF2B5EF4-FFF2-40B4-BE49-F238E27FC236}">
                <a16:creationId xmlns:a16="http://schemas.microsoft.com/office/drawing/2014/main" id="{36E892F9-CA75-DF9E-9EFD-E40212AC847B}"/>
              </a:ext>
            </a:extLst>
          </p:cNvPr>
          <p:cNvSpPr txBox="1"/>
          <p:nvPr/>
        </p:nvSpPr>
        <p:spPr>
          <a:xfrm>
            <a:off x="4728720" y="1357080"/>
            <a:ext cx="2000676" cy="461665"/>
          </a:xfrm>
          <a:prstGeom prst="rect">
            <a:avLst/>
          </a:prstGeom>
          <a:noFill/>
        </p:spPr>
        <p:txBody>
          <a:bodyPr wrap="none" rtlCol="0">
            <a:spAutoFit/>
          </a:bodyPr>
          <a:lstStyle/>
          <a:p>
            <a:pPr lvl="0" defTabSz="457200">
              <a:defRPr/>
            </a:pPr>
            <a:r>
              <a:rPr lang="en-US" sz="2400" dirty="0">
                <a:latin typeface="Calibri" panose="020F0502020204030204" pitchFamily="34" charset="0"/>
                <a:ea typeface="Calibri" panose="020F0502020204030204" pitchFamily="34" charset="0"/>
                <a:cs typeface="Calibri" panose="020F0502020204030204" pitchFamily="34" charset="0"/>
              </a:rPr>
              <a:t>Lottery Tickets</a:t>
            </a:r>
          </a:p>
        </p:txBody>
      </p:sp>
      <p:sp>
        <p:nvSpPr>
          <p:cNvPr id="224" name="TextBox 96">
            <a:extLst>
              <a:ext uri="{FF2B5EF4-FFF2-40B4-BE49-F238E27FC236}">
                <a16:creationId xmlns:a16="http://schemas.microsoft.com/office/drawing/2014/main" id="{27E26D87-FC3D-C921-E3C6-CD2E18760302}"/>
              </a:ext>
            </a:extLst>
          </p:cNvPr>
          <p:cNvSpPr txBox="1"/>
          <p:nvPr/>
        </p:nvSpPr>
        <p:spPr>
          <a:xfrm>
            <a:off x="4606214" y="3127976"/>
            <a:ext cx="181671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Failure scenario</a:t>
            </a:r>
            <a:r>
              <a:rPr kumimoji="0" lang="en-US" sz="180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a:t>
            </a:r>
            <a:endParaRPr kumimoji="0" lang="en-US" sz="180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5" name="TextBox 128">
            <a:extLst>
              <a:ext uri="{FF2B5EF4-FFF2-40B4-BE49-F238E27FC236}">
                <a16:creationId xmlns:a16="http://schemas.microsoft.com/office/drawing/2014/main" id="{FB30B927-5971-9BC0-7DDE-654381705CA6}"/>
              </a:ext>
            </a:extLst>
          </p:cNvPr>
          <p:cNvSpPr txBox="1"/>
          <p:nvPr/>
        </p:nvSpPr>
        <p:spPr>
          <a:xfrm>
            <a:off x="5475999" y="2790520"/>
            <a:ext cx="247038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Restoration candidate </a:t>
            </a:r>
            <a:r>
              <a:rPr kumimoji="0" lang="en-US" altLang="zh-CN" sz="14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m</a:t>
            </a:r>
            <a:endParaRPr kumimoji="0" lang="en-US" sz="14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6" name="Rectangle: Rounded Corners 118">
            <a:extLst>
              <a:ext uri="{FF2B5EF4-FFF2-40B4-BE49-F238E27FC236}">
                <a16:creationId xmlns:a16="http://schemas.microsoft.com/office/drawing/2014/main" id="{3949B6EC-982F-F0C8-F860-7BD5A03A1B92}"/>
              </a:ext>
            </a:extLst>
          </p:cNvPr>
          <p:cNvSpPr/>
          <p:nvPr/>
        </p:nvSpPr>
        <p:spPr>
          <a:xfrm>
            <a:off x="3662570" y="4032232"/>
            <a:ext cx="4061060" cy="1794785"/>
          </a:xfrm>
          <a:prstGeom prst="roundRect">
            <a:avLst>
              <a:gd name="adj" fmla="val 10692"/>
            </a:avLst>
          </a:prstGeom>
          <a:no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227" name="TextBox 96">
            <a:extLst>
              <a:ext uri="{FF2B5EF4-FFF2-40B4-BE49-F238E27FC236}">
                <a16:creationId xmlns:a16="http://schemas.microsoft.com/office/drawing/2014/main" id="{98D1AE5A-236C-CAA6-F75D-39400D68BF40}"/>
              </a:ext>
            </a:extLst>
          </p:cNvPr>
          <p:cNvSpPr txBox="1"/>
          <p:nvPr/>
        </p:nvSpPr>
        <p:spPr>
          <a:xfrm>
            <a:off x="5488950" y="4191041"/>
            <a:ext cx="36933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Segoe UI Light" panose="020B0502040204020203" pitchFamily="34" charset="0"/>
                <a:cs typeface="Segoe UI Light" panose="020B0502040204020203" pitchFamily="34" charset="0"/>
              </a:rPr>
              <a:t>…</a:t>
            </a:r>
            <a:endParaRPr kumimoji="0" lang="en-US" sz="280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228" name="TextBox 96">
            <a:extLst>
              <a:ext uri="{FF2B5EF4-FFF2-40B4-BE49-F238E27FC236}">
                <a16:creationId xmlns:a16="http://schemas.microsoft.com/office/drawing/2014/main" id="{08B538B0-281A-B4CC-7F24-14BB5FBDD840}"/>
              </a:ext>
            </a:extLst>
          </p:cNvPr>
          <p:cNvSpPr txBox="1"/>
          <p:nvPr/>
        </p:nvSpPr>
        <p:spPr>
          <a:xfrm>
            <a:off x="4595269" y="5341950"/>
            <a:ext cx="185185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Failure scenario</a:t>
            </a:r>
            <a:r>
              <a:rPr kumimoji="0" lang="en-US" sz="180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n</a:t>
            </a:r>
            <a:endParaRPr kumimoji="0" lang="en-US" sz="180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9" name="TextBox 128">
            <a:extLst>
              <a:ext uri="{FF2B5EF4-FFF2-40B4-BE49-F238E27FC236}">
                <a16:creationId xmlns:a16="http://schemas.microsoft.com/office/drawing/2014/main" id="{39FEF4E8-E9B7-9E13-6732-0867CEDED1BD}"/>
              </a:ext>
            </a:extLst>
          </p:cNvPr>
          <p:cNvSpPr txBox="1"/>
          <p:nvPr/>
        </p:nvSpPr>
        <p:spPr>
          <a:xfrm>
            <a:off x="5470997" y="4976570"/>
            <a:ext cx="247038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Restoration candidate </a:t>
            </a:r>
            <a:r>
              <a:rPr kumimoji="0" lang="en-US" altLang="zh-CN" sz="14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m</a:t>
            </a:r>
            <a:endParaRPr kumimoji="0" lang="en-US" sz="14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0" name="TextBox 211">
            <a:extLst>
              <a:ext uri="{FF2B5EF4-FFF2-40B4-BE49-F238E27FC236}">
                <a16:creationId xmlns:a16="http://schemas.microsoft.com/office/drawing/2014/main" id="{B6092663-286D-12F7-44B8-13B983ED4F89}"/>
              </a:ext>
            </a:extLst>
          </p:cNvPr>
          <p:cNvSpPr txBox="1"/>
          <p:nvPr/>
        </p:nvSpPr>
        <p:spPr>
          <a:xfrm>
            <a:off x="2648966" y="3837956"/>
            <a:ext cx="108024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dirty="0">
                <a:latin typeface="Calibri" panose="020F0502020204030204" pitchFamily="34" charset="0"/>
                <a:ea typeface="Calibri" panose="020F0502020204030204" pitchFamily="34" charset="0"/>
                <a:cs typeface="Calibri" panose="020F0502020204030204" pitchFamily="34" charset="0"/>
              </a:rPr>
              <a:t>Random rounding</a:t>
            </a:r>
            <a:endParaRPr kumimoji="0" lang="en-US" sz="18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1" name="TextBox 128">
            <a:extLst>
              <a:ext uri="{FF2B5EF4-FFF2-40B4-BE49-F238E27FC236}">
                <a16:creationId xmlns:a16="http://schemas.microsoft.com/office/drawing/2014/main" id="{CB3046AD-77C4-98BE-6C13-1B19C9530E9C}"/>
              </a:ext>
            </a:extLst>
          </p:cNvPr>
          <p:cNvSpPr txBox="1"/>
          <p:nvPr/>
        </p:nvSpPr>
        <p:spPr>
          <a:xfrm>
            <a:off x="3398846" y="4971067"/>
            <a:ext cx="247038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Restoration candidate 1</a:t>
            </a:r>
          </a:p>
        </p:txBody>
      </p:sp>
      <p:grpSp>
        <p:nvGrpSpPr>
          <p:cNvPr id="232" name="组合 231">
            <a:extLst>
              <a:ext uri="{FF2B5EF4-FFF2-40B4-BE49-F238E27FC236}">
                <a16:creationId xmlns:a16="http://schemas.microsoft.com/office/drawing/2014/main" id="{089605AE-23F7-72FD-C970-64A34D20A1B4}"/>
              </a:ext>
            </a:extLst>
          </p:cNvPr>
          <p:cNvGrpSpPr/>
          <p:nvPr/>
        </p:nvGrpSpPr>
        <p:grpSpPr>
          <a:xfrm>
            <a:off x="3815361" y="4274587"/>
            <a:ext cx="1677632" cy="595691"/>
            <a:chOff x="3823525" y="4639802"/>
            <a:chExt cx="1677632" cy="595691"/>
          </a:xfrm>
        </p:grpSpPr>
        <p:sp>
          <p:nvSpPr>
            <p:cNvPr id="233" name="Freeform 214">
              <a:extLst>
                <a:ext uri="{FF2B5EF4-FFF2-40B4-BE49-F238E27FC236}">
                  <a16:creationId xmlns:a16="http://schemas.microsoft.com/office/drawing/2014/main" id="{85D8847C-9365-4FDE-D13E-874626C101AA}"/>
                </a:ext>
              </a:extLst>
            </p:cNvPr>
            <p:cNvSpPr/>
            <p:nvPr/>
          </p:nvSpPr>
          <p:spPr>
            <a:xfrm>
              <a:off x="4344529" y="4985929"/>
              <a:ext cx="575903" cy="184283"/>
            </a:xfrm>
            <a:custGeom>
              <a:avLst/>
              <a:gdLst>
                <a:gd name="connsiteX0" fmla="*/ 0 w 1420837"/>
                <a:gd name="connsiteY0" fmla="*/ 0 h 484571"/>
                <a:gd name="connsiteX1" fmla="*/ 126610 w 1420837"/>
                <a:gd name="connsiteY1" fmla="*/ 337625 h 484571"/>
                <a:gd name="connsiteX2" fmla="*/ 506437 w 1420837"/>
                <a:gd name="connsiteY2" fmla="*/ 478302 h 484571"/>
                <a:gd name="connsiteX3" fmla="*/ 928468 w 1420837"/>
                <a:gd name="connsiteY3" fmla="*/ 436099 h 484571"/>
                <a:gd name="connsiteX4" fmla="*/ 1266093 w 1420837"/>
                <a:gd name="connsiteY4" fmla="*/ 225084 h 484571"/>
                <a:gd name="connsiteX5" fmla="*/ 1420837 w 1420837"/>
                <a:gd name="connsiteY5" fmla="*/ 0 h 48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0837" h="484571">
                  <a:moveTo>
                    <a:pt x="0" y="0"/>
                  </a:moveTo>
                  <a:cubicBezTo>
                    <a:pt x="21102" y="128954"/>
                    <a:pt x="42204" y="257908"/>
                    <a:pt x="126610" y="337625"/>
                  </a:cubicBezTo>
                  <a:cubicBezTo>
                    <a:pt x="211016" y="417342"/>
                    <a:pt x="372794" y="461890"/>
                    <a:pt x="506437" y="478302"/>
                  </a:cubicBezTo>
                  <a:cubicBezTo>
                    <a:pt x="640080" y="494714"/>
                    <a:pt x="801859" y="478302"/>
                    <a:pt x="928468" y="436099"/>
                  </a:cubicBezTo>
                  <a:cubicBezTo>
                    <a:pt x="1055077" y="393896"/>
                    <a:pt x="1184032" y="297767"/>
                    <a:pt x="1266093" y="225084"/>
                  </a:cubicBezTo>
                  <a:cubicBezTo>
                    <a:pt x="1348154" y="152401"/>
                    <a:pt x="1384495" y="76200"/>
                    <a:pt x="1420837" y="0"/>
                  </a:cubicBezTo>
                </a:path>
              </a:pathLst>
            </a:custGeom>
            <a:noFill/>
            <a:ln w="63500">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grpSp>
          <p:nvGrpSpPr>
            <p:cNvPr id="234" name="Group 216">
              <a:extLst>
                <a:ext uri="{FF2B5EF4-FFF2-40B4-BE49-F238E27FC236}">
                  <a16:creationId xmlns:a16="http://schemas.microsoft.com/office/drawing/2014/main" id="{787459CA-D882-9C70-65BA-07ACE00EBFC7}"/>
                </a:ext>
              </a:extLst>
            </p:cNvPr>
            <p:cNvGrpSpPr/>
            <p:nvPr/>
          </p:nvGrpSpPr>
          <p:grpSpPr>
            <a:xfrm>
              <a:off x="4066796" y="4639802"/>
              <a:ext cx="1177799" cy="595691"/>
              <a:chOff x="8615703" y="1731296"/>
              <a:chExt cx="2096422" cy="1353521"/>
            </a:xfrm>
          </p:grpSpPr>
          <mc:AlternateContent xmlns:mc="http://schemas.openxmlformats.org/markup-compatibility/2006" xmlns:p14="http://schemas.microsoft.com/office/powerpoint/2010/main">
            <mc:Choice Requires="p14">
              <p:contentPart p14:bwMode="auto" r:id="rId70">
                <p14:nvContentPartPr>
                  <p14:cNvPr id="243" name="Ink 227">
                    <a:extLst>
                      <a:ext uri="{FF2B5EF4-FFF2-40B4-BE49-F238E27FC236}">
                        <a16:creationId xmlns:a16="http://schemas.microsoft.com/office/drawing/2014/main" id="{6D1A62A2-9C2C-A24F-9336-2825187DC177}"/>
                      </a:ext>
                    </a:extLst>
                  </p14:cNvPr>
                  <p14:cNvContentPartPr/>
                  <p14:nvPr/>
                </p14:nvContentPartPr>
                <p14:xfrm>
                  <a:off x="9635442" y="1859598"/>
                  <a:ext cx="537312" cy="405246"/>
                </p14:xfrm>
              </p:contentPart>
            </mc:Choice>
            <mc:Fallback xmlns="">
              <p:pic>
                <p:nvPicPr>
                  <p:cNvPr id="147" name="Ink 146">
                    <a:extLst>
                      <a:ext uri="{FF2B5EF4-FFF2-40B4-BE49-F238E27FC236}">
                        <a16:creationId xmlns:a16="http://schemas.microsoft.com/office/drawing/2014/main" id="{776CF24E-3679-154E-B025-948062742ABD}"/>
                      </a:ext>
                    </a:extLst>
                  </p:cNvPr>
                  <p:cNvPicPr/>
                  <p:nvPr/>
                </p:nvPicPr>
                <p:blipFill>
                  <a:blip r:embed="rId29"/>
                  <a:stretch>
                    <a:fillRect/>
                  </a:stretch>
                </p:blipFill>
                <p:spPr>
                  <a:xfrm>
                    <a:off x="9622846" y="1847013"/>
                    <a:ext cx="562504" cy="430417"/>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44" name="Ink 238">
                    <a:extLst>
                      <a:ext uri="{FF2B5EF4-FFF2-40B4-BE49-F238E27FC236}">
                        <a16:creationId xmlns:a16="http://schemas.microsoft.com/office/drawing/2014/main" id="{3B4773A2-8D82-1D77-874B-C14D9D680C44}"/>
                      </a:ext>
                    </a:extLst>
                  </p14:cNvPr>
                  <p14:cNvContentPartPr/>
                  <p14:nvPr/>
                </p14:nvContentPartPr>
                <p14:xfrm>
                  <a:off x="9555852" y="2413334"/>
                  <a:ext cx="680106" cy="671483"/>
                </p14:xfrm>
              </p:contentPart>
            </mc:Choice>
            <mc:Fallback xmlns="">
              <p:pic>
                <p:nvPicPr>
                  <p:cNvPr id="582" name="Ink 238">
                    <a:extLst>
                      <a:ext uri="{FF2B5EF4-FFF2-40B4-BE49-F238E27FC236}">
                        <a16:creationId xmlns:a16="http://schemas.microsoft.com/office/drawing/2014/main" id="{102389D7-09B6-7DD8-F4FB-02B4345381BB}"/>
                      </a:ext>
                    </a:extLst>
                  </p:cNvPr>
                  <p:cNvPicPr/>
                  <p:nvPr/>
                </p:nvPicPr>
                <p:blipFill>
                  <a:blip r:embed="rId72"/>
                  <a:stretch>
                    <a:fillRect/>
                  </a:stretch>
                </p:blipFill>
                <p:spPr>
                  <a:xfrm>
                    <a:off x="9539217" y="2392095"/>
                    <a:ext cx="713376" cy="713961"/>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45" name="Ink 239">
                    <a:extLst>
                      <a:ext uri="{FF2B5EF4-FFF2-40B4-BE49-F238E27FC236}">
                        <a16:creationId xmlns:a16="http://schemas.microsoft.com/office/drawing/2014/main" id="{70BC81A8-3161-35BB-5334-D47D2E396983}"/>
                      </a:ext>
                    </a:extLst>
                  </p14:cNvPr>
                  <p14:cNvContentPartPr/>
                  <p14:nvPr/>
                </p14:nvContentPartPr>
                <p14:xfrm>
                  <a:off x="8901546" y="2412147"/>
                  <a:ext cx="652278" cy="668714"/>
                </p14:xfrm>
              </p:contentPart>
            </mc:Choice>
            <mc:Fallback xmlns="">
              <p:pic>
                <p:nvPicPr>
                  <p:cNvPr id="240" name="Ink 239">
                    <a:extLst>
                      <a:ext uri="{FF2B5EF4-FFF2-40B4-BE49-F238E27FC236}">
                        <a16:creationId xmlns:a16="http://schemas.microsoft.com/office/drawing/2014/main" id="{5A3A70E8-E962-471C-8045-621B1CAD0AA5}"/>
                      </a:ext>
                    </a:extLst>
                  </p:cNvPr>
                  <p:cNvPicPr/>
                  <p:nvPr/>
                </p:nvPicPr>
                <p:blipFill>
                  <a:blip r:embed="rId33"/>
                  <a:stretch>
                    <a:fillRect/>
                  </a:stretch>
                </p:blipFill>
                <p:spPr>
                  <a:xfrm>
                    <a:off x="8884903" y="2393104"/>
                    <a:ext cx="685564" cy="706801"/>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46" name="Ink 240">
                    <a:extLst>
                      <a:ext uri="{FF2B5EF4-FFF2-40B4-BE49-F238E27FC236}">
                        <a16:creationId xmlns:a16="http://schemas.microsoft.com/office/drawing/2014/main" id="{9777A3FF-E4E2-52F2-9534-3F42D13244A7}"/>
                      </a:ext>
                    </a:extLst>
                  </p14:cNvPr>
                  <p14:cNvContentPartPr/>
                  <p14:nvPr/>
                </p14:nvContentPartPr>
                <p14:xfrm>
                  <a:off x="8964369" y="1869431"/>
                  <a:ext cx="646117" cy="391340"/>
                </p14:xfrm>
              </p:contentPart>
            </mc:Choice>
            <mc:Fallback xmlns="">
              <p:pic>
                <p:nvPicPr>
                  <p:cNvPr id="241" name="Ink 240">
                    <a:extLst>
                      <a:ext uri="{FF2B5EF4-FFF2-40B4-BE49-F238E27FC236}">
                        <a16:creationId xmlns:a16="http://schemas.microsoft.com/office/drawing/2014/main" id="{2BA164FA-02C6-45CA-9162-3DC79A0FD22A}"/>
                      </a:ext>
                    </a:extLst>
                  </p:cNvPr>
                  <p:cNvPicPr/>
                  <p:nvPr/>
                </p:nvPicPr>
                <p:blipFill>
                  <a:blip r:embed="rId35"/>
                  <a:stretch>
                    <a:fillRect/>
                  </a:stretch>
                </p:blipFill>
                <p:spPr>
                  <a:xfrm>
                    <a:off x="8947720" y="1850377"/>
                    <a:ext cx="679415" cy="429448"/>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47" name="Ink 241">
                    <a:extLst>
                      <a:ext uri="{FF2B5EF4-FFF2-40B4-BE49-F238E27FC236}">
                        <a16:creationId xmlns:a16="http://schemas.microsoft.com/office/drawing/2014/main" id="{03429D5A-E8AF-1E96-07D5-754BB27E4987}"/>
                      </a:ext>
                    </a:extLst>
                  </p14:cNvPr>
                  <p14:cNvContentPartPr/>
                  <p14:nvPr/>
                </p14:nvContentPartPr>
                <p14:xfrm>
                  <a:off x="8615703" y="2376452"/>
                  <a:ext cx="211961" cy="42267"/>
                </p14:xfrm>
              </p:contentPart>
            </mc:Choice>
            <mc:Fallback xmlns="">
              <p:pic>
                <p:nvPicPr>
                  <p:cNvPr id="242" name="Ink 241">
                    <a:extLst>
                      <a:ext uri="{FF2B5EF4-FFF2-40B4-BE49-F238E27FC236}">
                        <a16:creationId xmlns:a16="http://schemas.microsoft.com/office/drawing/2014/main" id="{93073612-1EE2-43D0-8DF7-977B07D218B3}"/>
                      </a:ext>
                    </a:extLst>
                  </p:cNvPr>
                  <p:cNvPicPr/>
                  <p:nvPr/>
                </p:nvPicPr>
                <p:blipFill>
                  <a:blip r:embed="rId37"/>
                  <a:stretch>
                    <a:fillRect/>
                  </a:stretch>
                </p:blipFill>
                <p:spPr>
                  <a:xfrm>
                    <a:off x="8599104" y="2357505"/>
                    <a:ext cx="245160" cy="80162"/>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48" name="Ink 242">
                    <a:extLst>
                      <a:ext uri="{FF2B5EF4-FFF2-40B4-BE49-F238E27FC236}">
                        <a16:creationId xmlns:a16="http://schemas.microsoft.com/office/drawing/2014/main" id="{A7090ABE-1796-C6E8-147D-FAD162095036}"/>
                      </a:ext>
                    </a:extLst>
                  </p14:cNvPr>
                  <p14:cNvContentPartPr/>
                  <p14:nvPr/>
                </p14:nvContentPartPr>
                <p14:xfrm>
                  <a:off x="10435724" y="2391263"/>
                  <a:ext cx="276401" cy="35722"/>
                </p14:xfrm>
              </p:contentPart>
            </mc:Choice>
            <mc:Fallback xmlns="">
              <p:pic>
                <p:nvPicPr>
                  <p:cNvPr id="243" name="Ink 242">
                    <a:extLst>
                      <a:ext uri="{FF2B5EF4-FFF2-40B4-BE49-F238E27FC236}">
                        <a16:creationId xmlns:a16="http://schemas.microsoft.com/office/drawing/2014/main" id="{336B6BAA-5E49-441D-8029-FABBD54C3454}"/>
                      </a:ext>
                    </a:extLst>
                  </p:cNvPr>
                  <p:cNvPicPr/>
                  <p:nvPr/>
                </p:nvPicPr>
                <p:blipFill>
                  <a:blip r:embed="rId39"/>
                  <a:stretch>
                    <a:fillRect/>
                  </a:stretch>
                </p:blipFill>
                <p:spPr>
                  <a:xfrm>
                    <a:off x="10419050" y="2372688"/>
                    <a:ext cx="309749" cy="72873"/>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49" name="Ink 243">
                    <a:extLst>
                      <a:ext uri="{FF2B5EF4-FFF2-40B4-BE49-F238E27FC236}">
                        <a16:creationId xmlns:a16="http://schemas.microsoft.com/office/drawing/2014/main" id="{F09D7908-360A-FFEC-A1B1-964A2B866DF1}"/>
                      </a:ext>
                    </a:extLst>
                  </p14:cNvPr>
                  <p14:cNvContentPartPr/>
                  <p14:nvPr/>
                </p14:nvContentPartPr>
                <p14:xfrm>
                  <a:off x="9127625" y="2371912"/>
                  <a:ext cx="963407" cy="104166"/>
                </p14:xfrm>
              </p:contentPart>
            </mc:Choice>
            <mc:Fallback xmlns="">
              <p:pic>
                <p:nvPicPr>
                  <p:cNvPr id="244" name="Ink 243">
                    <a:extLst>
                      <a:ext uri="{FF2B5EF4-FFF2-40B4-BE49-F238E27FC236}">
                        <a16:creationId xmlns:a16="http://schemas.microsoft.com/office/drawing/2014/main" id="{0951E0B5-B34F-4A88-9D23-BAED037AD51E}"/>
                      </a:ext>
                    </a:extLst>
                  </p:cNvPr>
                  <p:cNvPicPr/>
                  <p:nvPr/>
                </p:nvPicPr>
                <p:blipFill>
                  <a:blip r:embed="rId41"/>
                  <a:stretch>
                    <a:fillRect/>
                  </a:stretch>
                </p:blipFill>
                <p:spPr>
                  <a:xfrm>
                    <a:off x="9110970" y="2352839"/>
                    <a:ext cx="996716" cy="142311"/>
                  </a:xfrm>
                  <a:prstGeom prst="rect">
                    <a:avLst/>
                  </a:prstGeom>
                </p:spPr>
              </p:pic>
            </mc:Fallback>
          </mc:AlternateContent>
          <p:sp>
            <p:nvSpPr>
              <p:cNvPr id="250" name="Multiply 223">
                <a:extLst>
                  <a:ext uri="{FF2B5EF4-FFF2-40B4-BE49-F238E27FC236}">
                    <a16:creationId xmlns:a16="http://schemas.microsoft.com/office/drawing/2014/main" id="{45BB9628-4163-FC2A-10BA-A73A848BBD14}"/>
                  </a:ext>
                </a:extLst>
              </p:cNvPr>
              <p:cNvSpPr/>
              <p:nvPr/>
            </p:nvSpPr>
            <p:spPr>
              <a:xfrm>
                <a:off x="9373251" y="1731296"/>
                <a:ext cx="405812" cy="346313"/>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grpSp>
        <p:sp>
          <p:nvSpPr>
            <p:cNvPr id="235" name="Cube 218">
              <a:extLst>
                <a:ext uri="{FF2B5EF4-FFF2-40B4-BE49-F238E27FC236}">
                  <a16:creationId xmlns:a16="http://schemas.microsoft.com/office/drawing/2014/main" id="{BB1AFF00-123D-55A9-B513-7A1E7F53BBB2}"/>
                </a:ext>
              </a:extLst>
            </p:cNvPr>
            <p:cNvSpPr/>
            <p:nvPr/>
          </p:nvSpPr>
          <p:spPr>
            <a:xfrm>
              <a:off x="4174495" y="4853240"/>
              <a:ext cx="245447" cy="190191"/>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236" name="Cube 219">
              <a:extLst>
                <a:ext uri="{FF2B5EF4-FFF2-40B4-BE49-F238E27FC236}">
                  <a16:creationId xmlns:a16="http://schemas.microsoft.com/office/drawing/2014/main" id="{0353893C-3A04-D27A-9B58-E1A0933752B6}"/>
                </a:ext>
              </a:extLst>
            </p:cNvPr>
            <p:cNvSpPr/>
            <p:nvPr/>
          </p:nvSpPr>
          <p:spPr>
            <a:xfrm>
              <a:off x="4830722" y="4854069"/>
              <a:ext cx="245447" cy="190191"/>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237" name="Cube 220">
              <a:extLst>
                <a:ext uri="{FF2B5EF4-FFF2-40B4-BE49-F238E27FC236}">
                  <a16:creationId xmlns:a16="http://schemas.microsoft.com/office/drawing/2014/main" id="{EE6D7097-A6B2-F2E6-EDD1-55A62360220C}"/>
                </a:ext>
              </a:extLst>
            </p:cNvPr>
            <p:cNvSpPr/>
            <p:nvPr/>
          </p:nvSpPr>
          <p:spPr>
            <a:xfrm>
              <a:off x="3823525" y="4861101"/>
              <a:ext cx="245447" cy="190191"/>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238" name="Cube 221">
              <a:extLst>
                <a:ext uri="{FF2B5EF4-FFF2-40B4-BE49-F238E27FC236}">
                  <a16:creationId xmlns:a16="http://schemas.microsoft.com/office/drawing/2014/main" id="{1CB55C42-1BF0-8AD8-499A-B0F735FE1635}"/>
                </a:ext>
              </a:extLst>
            </p:cNvPr>
            <p:cNvSpPr/>
            <p:nvPr/>
          </p:nvSpPr>
          <p:spPr>
            <a:xfrm>
              <a:off x="5255710" y="4854069"/>
              <a:ext cx="245447" cy="190191"/>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239" name="Freeform: Shape 222">
              <a:extLst>
                <a:ext uri="{FF2B5EF4-FFF2-40B4-BE49-F238E27FC236}">
                  <a16:creationId xmlns:a16="http://schemas.microsoft.com/office/drawing/2014/main" id="{60BAE4B1-7121-C936-479A-38737F8B44F5}"/>
                </a:ext>
              </a:extLst>
            </p:cNvPr>
            <p:cNvSpPr/>
            <p:nvPr/>
          </p:nvSpPr>
          <p:spPr>
            <a:xfrm>
              <a:off x="4075558" y="4884196"/>
              <a:ext cx="114780" cy="20121"/>
            </a:xfrm>
            <a:custGeom>
              <a:avLst/>
              <a:gdLst>
                <a:gd name="connsiteX0" fmla="*/ 0 w 581025"/>
                <a:gd name="connsiteY0" fmla="*/ 51704 h 61506"/>
                <a:gd name="connsiteX1" fmla="*/ 185737 w 581025"/>
                <a:gd name="connsiteY1" fmla="*/ 8841 h 61506"/>
                <a:gd name="connsiteX2" fmla="*/ 309562 w 581025"/>
                <a:gd name="connsiteY2" fmla="*/ 4079 h 61506"/>
                <a:gd name="connsiteX3" fmla="*/ 409575 w 581025"/>
                <a:gd name="connsiteY3" fmla="*/ 56466 h 61506"/>
                <a:gd name="connsiteX4" fmla="*/ 581025 w 581025"/>
                <a:gd name="connsiteY4" fmla="*/ 56466 h 61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61506">
                  <a:moveTo>
                    <a:pt x="0" y="51704"/>
                  </a:moveTo>
                  <a:cubicBezTo>
                    <a:pt x="67071" y="34241"/>
                    <a:pt x="134143" y="16778"/>
                    <a:pt x="185737" y="8841"/>
                  </a:cubicBezTo>
                  <a:cubicBezTo>
                    <a:pt x="237331" y="904"/>
                    <a:pt x="272256" y="-3859"/>
                    <a:pt x="309562" y="4079"/>
                  </a:cubicBezTo>
                  <a:cubicBezTo>
                    <a:pt x="346868" y="12017"/>
                    <a:pt x="364331" y="47735"/>
                    <a:pt x="409575" y="56466"/>
                  </a:cubicBezTo>
                  <a:cubicBezTo>
                    <a:pt x="454819" y="65197"/>
                    <a:pt x="517922" y="60831"/>
                    <a:pt x="581025" y="56466"/>
                  </a:cubicBezTo>
                </a:path>
              </a:pathLst>
            </a:custGeom>
            <a:noFill/>
            <a:ln w="76200">
              <a:solidFill>
                <a:srgbClr val="FF7C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prstClr val="black"/>
                </a:solidFill>
                <a:latin typeface="Calibri" panose="020F0502020204030204"/>
              </a:endParaRPr>
            </a:p>
          </p:txBody>
        </p:sp>
        <p:sp>
          <p:nvSpPr>
            <p:cNvPr id="240" name="Freeform: Shape 223">
              <a:extLst>
                <a:ext uri="{FF2B5EF4-FFF2-40B4-BE49-F238E27FC236}">
                  <a16:creationId xmlns:a16="http://schemas.microsoft.com/office/drawing/2014/main" id="{A316E298-DE83-2E33-09F1-BB543F1FF396}"/>
                </a:ext>
              </a:extLst>
            </p:cNvPr>
            <p:cNvSpPr/>
            <p:nvPr/>
          </p:nvSpPr>
          <p:spPr>
            <a:xfrm>
              <a:off x="5089309" y="4893311"/>
              <a:ext cx="167739" cy="20121"/>
            </a:xfrm>
            <a:custGeom>
              <a:avLst/>
              <a:gdLst>
                <a:gd name="connsiteX0" fmla="*/ 0 w 647700"/>
                <a:gd name="connsiteY0" fmla="*/ 33699 h 54127"/>
                <a:gd name="connsiteX1" fmla="*/ 185738 w 647700"/>
                <a:gd name="connsiteY1" fmla="*/ 362 h 54127"/>
                <a:gd name="connsiteX2" fmla="*/ 352425 w 647700"/>
                <a:gd name="connsiteY2" fmla="*/ 52749 h 54127"/>
                <a:gd name="connsiteX3" fmla="*/ 552450 w 647700"/>
                <a:gd name="connsiteY3" fmla="*/ 38462 h 54127"/>
                <a:gd name="connsiteX4" fmla="*/ 647700 w 647700"/>
                <a:gd name="connsiteY4" fmla="*/ 33699 h 5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54127">
                  <a:moveTo>
                    <a:pt x="0" y="33699"/>
                  </a:moveTo>
                  <a:cubicBezTo>
                    <a:pt x="63500" y="15443"/>
                    <a:pt x="127001" y="-2813"/>
                    <a:pt x="185738" y="362"/>
                  </a:cubicBezTo>
                  <a:cubicBezTo>
                    <a:pt x="244476" y="3537"/>
                    <a:pt x="291306" y="46399"/>
                    <a:pt x="352425" y="52749"/>
                  </a:cubicBezTo>
                  <a:cubicBezTo>
                    <a:pt x="413544" y="59099"/>
                    <a:pt x="503238" y="41637"/>
                    <a:pt x="552450" y="38462"/>
                  </a:cubicBezTo>
                  <a:cubicBezTo>
                    <a:pt x="601662" y="35287"/>
                    <a:pt x="624681" y="34493"/>
                    <a:pt x="647700" y="33699"/>
                  </a:cubicBezTo>
                </a:path>
              </a:pathLst>
            </a:custGeom>
            <a:noFill/>
            <a:ln w="76200">
              <a:solidFill>
                <a:srgbClr val="00B05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black"/>
                </a:solidFill>
                <a:latin typeface="Calibri" panose="020F0502020204030204"/>
              </a:endParaRPr>
            </a:p>
          </p:txBody>
        </p:sp>
        <p:sp>
          <p:nvSpPr>
            <p:cNvPr id="241" name="Freeform 239">
              <a:extLst>
                <a:ext uri="{FF2B5EF4-FFF2-40B4-BE49-F238E27FC236}">
                  <a16:creationId xmlns:a16="http://schemas.microsoft.com/office/drawing/2014/main" id="{C1FFD731-B31B-7A85-293D-F811766F56C1}"/>
                </a:ext>
              </a:extLst>
            </p:cNvPr>
            <p:cNvSpPr/>
            <p:nvPr/>
          </p:nvSpPr>
          <p:spPr>
            <a:xfrm>
              <a:off x="4396128" y="4974144"/>
              <a:ext cx="459146" cy="45719"/>
            </a:xfrm>
            <a:custGeom>
              <a:avLst/>
              <a:gdLst>
                <a:gd name="connsiteX0" fmla="*/ 0 w 924128"/>
                <a:gd name="connsiteY0" fmla="*/ 0 h 0"/>
                <a:gd name="connsiteX1" fmla="*/ 924128 w 924128"/>
                <a:gd name="connsiteY1" fmla="*/ 0 h 0"/>
              </a:gdLst>
              <a:ahLst/>
              <a:cxnLst>
                <a:cxn ang="0">
                  <a:pos x="connsiteX0" y="connsiteY0"/>
                </a:cxn>
                <a:cxn ang="0">
                  <a:pos x="connsiteX1" y="connsiteY1"/>
                </a:cxn>
              </a:cxnLst>
              <a:rect l="l" t="t" r="r" b="b"/>
              <a:pathLst>
                <a:path w="924128">
                  <a:moveTo>
                    <a:pt x="0" y="0"/>
                  </a:moveTo>
                  <a:lnTo>
                    <a:pt x="924128" y="0"/>
                  </a:lnTo>
                </a:path>
              </a:pathLst>
            </a:custGeom>
            <a:noFill/>
            <a:ln w="63500">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242" name="Freeform 236">
              <a:extLst>
                <a:ext uri="{FF2B5EF4-FFF2-40B4-BE49-F238E27FC236}">
                  <a16:creationId xmlns:a16="http://schemas.microsoft.com/office/drawing/2014/main" id="{A382C018-2068-8DC0-49A9-6C4709FD546C}"/>
                </a:ext>
              </a:extLst>
            </p:cNvPr>
            <p:cNvSpPr/>
            <p:nvPr/>
          </p:nvSpPr>
          <p:spPr>
            <a:xfrm>
              <a:off x="4055972" y="5009123"/>
              <a:ext cx="1199738" cy="21480"/>
            </a:xfrm>
            <a:custGeom>
              <a:avLst/>
              <a:gdLst>
                <a:gd name="connsiteX0" fmla="*/ 0 w 924128"/>
                <a:gd name="connsiteY0" fmla="*/ 0 h 0"/>
                <a:gd name="connsiteX1" fmla="*/ 924128 w 924128"/>
                <a:gd name="connsiteY1" fmla="*/ 0 h 0"/>
              </a:gdLst>
              <a:ahLst/>
              <a:cxnLst>
                <a:cxn ang="0">
                  <a:pos x="connsiteX0" y="connsiteY0"/>
                </a:cxn>
                <a:cxn ang="0">
                  <a:pos x="connsiteX1" y="connsiteY1"/>
                </a:cxn>
              </a:cxnLst>
              <a:rect l="l" t="t" r="r" b="b"/>
              <a:pathLst>
                <a:path w="924128">
                  <a:moveTo>
                    <a:pt x="0" y="0"/>
                  </a:moveTo>
                  <a:lnTo>
                    <a:pt x="924128" y="0"/>
                  </a:lnTo>
                </a:path>
              </a:pathLst>
            </a:custGeom>
            <a:noFill/>
            <a:ln w="63500">
              <a:solidFill>
                <a:srgbClr val="7030A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u="none" strike="noStrike" kern="120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endParaRPr>
            </a:p>
          </p:txBody>
        </p:sp>
      </p:grpSp>
      <p:grpSp>
        <p:nvGrpSpPr>
          <p:cNvPr id="251" name="组合 250">
            <a:extLst>
              <a:ext uri="{FF2B5EF4-FFF2-40B4-BE49-F238E27FC236}">
                <a16:creationId xmlns:a16="http://schemas.microsoft.com/office/drawing/2014/main" id="{91320A5F-BDAC-06C8-D3BB-6F54F62A5A14}"/>
              </a:ext>
            </a:extLst>
          </p:cNvPr>
          <p:cNvGrpSpPr/>
          <p:nvPr/>
        </p:nvGrpSpPr>
        <p:grpSpPr>
          <a:xfrm>
            <a:off x="5896715" y="4250371"/>
            <a:ext cx="1677632" cy="598057"/>
            <a:chOff x="3823525" y="4639802"/>
            <a:chExt cx="1677632" cy="598057"/>
          </a:xfrm>
        </p:grpSpPr>
        <p:grpSp>
          <p:nvGrpSpPr>
            <p:cNvPr id="252" name="Group 216">
              <a:extLst>
                <a:ext uri="{FF2B5EF4-FFF2-40B4-BE49-F238E27FC236}">
                  <a16:creationId xmlns:a16="http://schemas.microsoft.com/office/drawing/2014/main" id="{EA82BD84-19C5-E88F-40BB-1979D289367C}"/>
                </a:ext>
              </a:extLst>
            </p:cNvPr>
            <p:cNvGrpSpPr/>
            <p:nvPr/>
          </p:nvGrpSpPr>
          <p:grpSpPr>
            <a:xfrm>
              <a:off x="4066796" y="4639802"/>
              <a:ext cx="1177799" cy="598057"/>
              <a:chOff x="8615703" y="1731296"/>
              <a:chExt cx="2096422" cy="1358897"/>
            </a:xfrm>
          </p:grpSpPr>
          <mc:AlternateContent xmlns:mc="http://schemas.openxmlformats.org/markup-compatibility/2006" xmlns:p14="http://schemas.microsoft.com/office/powerpoint/2010/main">
            <mc:Choice Requires="p14">
              <p:contentPart p14:bwMode="auto" r:id="rId78">
                <p14:nvContentPartPr>
                  <p14:cNvPr id="261" name="Ink 227">
                    <a:extLst>
                      <a:ext uri="{FF2B5EF4-FFF2-40B4-BE49-F238E27FC236}">
                        <a16:creationId xmlns:a16="http://schemas.microsoft.com/office/drawing/2014/main" id="{52722F59-9FBD-B722-FDDB-69C23EF07716}"/>
                      </a:ext>
                    </a:extLst>
                  </p14:cNvPr>
                  <p14:cNvContentPartPr/>
                  <p14:nvPr/>
                </p14:nvContentPartPr>
                <p14:xfrm>
                  <a:off x="9635442" y="1859598"/>
                  <a:ext cx="537312" cy="405246"/>
                </p14:xfrm>
              </p:contentPart>
            </mc:Choice>
            <mc:Fallback xmlns="">
              <p:pic>
                <p:nvPicPr>
                  <p:cNvPr id="147" name="Ink 146">
                    <a:extLst>
                      <a:ext uri="{FF2B5EF4-FFF2-40B4-BE49-F238E27FC236}">
                        <a16:creationId xmlns:a16="http://schemas.microsoft.com/office/drawing/2014/main" id="{776CF24E-3679-154E-B025-948062742ABD}"/>
                      </a:ext>
                    </a:extLst>
                  </p:cNvPr>
                  <p:cNvPicPr/>
                  <p:nvPr/>
                </p:nvPicPr>
                <p:blipFill>
                  <a:blip r:embed="rId29"/>
                  <a:stretch>
                    <a:fillRect/>
                  </a:stretch>
                </p:blipFill>
                <p:spPr>
                  <a:xfrm>
                    <a:off x="9622846" y="1847013"/>
                    <a:ext cx="562504" cy="430417"/>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62" name="Ink 238">
                    <a:extLst>
                      <a:ext uri="{FF2B5EF4-FFF2-40B4-BE49-F238E27FC236}">
                        <a16:creationId xmlns:a16="http://schemas.microsoft.com/office/drawing/2014/main" id="{67A9908B-C2D7-180E-1B77-1A72FF7A0E48}"/>
                      </a:ext>
                    </a:extLst>
                  </p14:cNvPr>
                  <p14:cNvContentPartPr/>
                  <p14:nvPr/>
                </p14:nvContentPartPr>
                <p14:xfrm>
                  <a:off x="9550837" y="2418710"/>
                  <a:ext cx="680106" cy="671483"/>
                </p14:xfrm>
              </p:contentPart>
            </mc:Choice>
            <mc:Fallback xmlns="">
              <p:pic>
                <p:nvPicPr>
                  <p:cNvPr id="631" name="Ink 238">
                    <a:extLst>
                      <a:ext uri="{FF2B5EF4-FFF2-40B4-BE49-F238E27FC236}">
                        <a16:creationId xmlns:a16="http://schemas.microsoft.com/office/drawing/2014/main" id="{27B71DB5-A1E2-2D26-1DC2-038C2C1BCD68}"/>
                      </a:ext>
                    </a:extLst>
                  </p:cNvPr>
                  <p:cNvPicPr/>
                  <p:nvPr/>
                </p:nvPicPr>
                <p:blipFill>
                  <a:blip r:embed="rId72"/>
                  <a:stretch>
                    <a:fillRect/>
                  </a:stretch>
                </p:blipFill>
                <p:spPr>
                  <a:xfrm>
                    <a:off x="9534202" y="2397471"/>
                    <a:ext cx="713376" cy="713961"/>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63" name="Ink 239">
                    <a:extLst>
                      <a:ext uri="{FF2B5EF4-FFF2-40B4-BE49-F238E27FC236}">
                        <a16:creationId xmlns:a16="http://schemas.microsoft.com/office/drawing/2014/main" id="{D5FAF94B-46CA-293E-9B0A-12FE1FA1215F}"/>
                      </a:ext>
                    </a:extLst>
                  </p14:cNvPr>
                  <p14:cNvContentPartPr/>
                  <p14:nvPr/>
                </p14:nvContentPartPr>
                <p14:xfrm>
                  <a:off x="8901546" y="2412147"/>
                  <a:ext cx="652278" cy="668714"/>
                </p14:xfrm>
              </p:contentPart>
            </mc:Choice>
            <mc:Fallback xmlns="">
              <p:pic>
                <p:nvPicPr>
                  <p:cNvPr id="240" name="Ink 239">
                    <a:extLst>
                      <a:ext uri="{FF2B5EF4-FFF2-40B4-BE49-F238E27FC236}">
                        <a16:creationId xmlns:a16="http://schemas.microsoft.com/office/drawing/2014/main" id="{5A3A70E8-E962-471C-8045-621B1CAD0AA5}"/>
                      </a:ext>
                    </a:extLst>
                  </p:cNvPr>
                  <p:cNvPicPr/>
                  <p:nvPr/>
                </p:nvPicPr>
                <p:blipFill>
                  <a:blip r:embed="rId33"/>
                  <a:stretch>
                    <a:fillRect/>
                  </a:stretch>
                </p:blipFill>
                <p:spPr>
                  <a:xfrm>
                    <a:off x="8884903" y="2393104"/>
                    <a:ext cx="685564" cy="706801"/>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64" name="Ink 240">
                    <a:extLst>
                      <a:ext uri="{FF2B5EF4-FFF2-40B4-BE49-F238E27FC236}">
                        <a16:creationId xmlns:a16="http://schemas.microsoft.com/office/drawing/2014/main" id="{3E3F6A54-0179-7DF1-B310-12FEED7D4B42}"/>
                      </a:ext>
                    </a:extLst>
                  </p14:cNvPr>
                  <p14:cNvContentPartPr/>
                  <p14:nvPr/>
                </p14:nvContentPartPr>
                <p14:xfrm>
                  <a:off x="8964369" y="1869431"/>
                  <a:ext cx="646117" cy="391340"/>
                </p14:xfrm>
              </p:contentPart>
            </mc:Choice>
            <mc:Fallback xmlns="">
              <p:pic>
                <p:nvPicPr>
                  <p:cNvPr id="241" name="Ink 240">
                    <a:extLst>
                      <a:ext uri="{FF2B5EF4-FFF2-40B4-BE49-F238E27FC236}">
                        <a16:creationId xmlns:a16="http://schemas.microsoft.com/office/drawing/2014/main" id="{2BA164FA-02C6-45CA-9162-3DC79A0FD22A}"/>
                      </a:ext>
                    </a:extLst>
                  </p:cNvPr>
                  <p:cNvPicPr/>
                  <p:nvPr/>
                </p:nvPicPr>
                <p:blipFill>
                  <a:blip r:embed="rId35"/>
                  <a:stretch>
                    <a:fillRect/>
                  </a:stretch>
                </p:blipFill>
                <p:spPr>
                  <a:xfrm>
                    <a:off x="8947720" y="1850377"/>
                    <a:ext cx="679415" cy="4294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65" name="Ink 241">
                    <a:extLst>
                      <a:ext uri="{FF2B5EF4-FFF2-40B4-BE49-F238E27FC236}">
                        <a16:creationId xmlns:a16="http://schemas.microsoft.com/office/drawing/2014/main" id="{019666EE-CBBC-5E2D-6A90-EEF68EFE0425}"/>
                      </a:ext>
                    </a:extLst>
                  </p14:cNvPr>
                  <p14:cNvContentPartPr/>
                  <p14:nvPr/>
                </p14:nvContentPartPr>
                <p14:xfrm>
                  <a:off x="8615703" y="2376452"/>
                  <a:ext cx="211961" cy="42267"/>
                </p14:xfrm>
              </p:contentPart>
            </mc:Choice>
            <mc:Fallback xmlns="">
              <p:pic>
                <p:nvPicPr>
                  <p:cNvPr id="242" name="Ink 241">
                    <a:extLst>
                      <a:ext uri="{FF2B5EF4-FFF2-40B4-BE49-F238E27FC236}">
                        <a16:creationId xmlns:a16="http://schemas.microsoft.com/office/drawing/2014/main" id="{93073612-1EE2-43D0-8DF7-977B07D218B3}"/>
                      </a:ext>
                    </a:extLst>
                  </p:cNvPr>
                  <p:cNvPicPr/>
                  <p:nvPr/>
                </p:nvPicPr>
                <p:blipFill>
                  <a:blip r:embed="rId37"/>
                  <a:stretch>
                    <a:fillRect/>
                  </a:stretch>
                </p:blipFill>
                <p:spPr>
                  <a:xfrm>
                    <a:off x="8599104" y="2357505"/>
                    <a:ext cx="245160" cy="80162"/>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66" name="Ink 242">
                    <a:extLst>
                      <a:ext uri="{FF2B5EF4-FFF2-40B4-BE49-F238E27FC236}">
                        <a16:creationId xmlns:a16="http://schemas.microsoft.com/office/drawing/2014/main" id="{7A077005-9A5B-635F-6E73-FD8D04009D03}"/>
                      </a:ext>
                    </a:extLst>
                  </p14:cNvPr>
                  <p14:cNvContentPartPr/>
                  <p14:nvPr/>
                </p14:nvContentPartPr>
                <p14:xfrm>
                  <a:off x="10435724" y="2391263"/>
                  <a:ext cx="276401" cy="35722"/>
                </p14:xfrm>
              </p:contentPart>
            </mc:Choice>
            <mc:Fallback xmlns="">
              <p:pic>
                <p:nvPicPr>
                  <p:cNvPr id="243" name="Ink 242">
                    <a:extLst>
                      <a:ext uri="{FF2B5EF4-FFF2-40B4-BE49-F238E27FC236}">
                        <a16:creationId xmlns:a16="http://schemas.microsoft.com/office/drawing/2014/main" id="{336B6BAA-5E49-441D-8029-FABBD54C3454}"/>
                      </a:ext>
                    </a:extLst>
                  </p:cNvPr>
                  <p:cNvPicPr/>
                  <p:nvPr/>
                </p:nvPicPr>
                <p:blipFill>
                  <a:blip r:embed="rId39"/>
                  <a:stretch>
                    <a:fillRect/>
                  </a:stretch>
                </p:blipFill>
                <p:spPr>
                  <a:xfrm>
                    <a:off x="10419050" y="2372688"/>
                    <a:ext cx="309749" cy="72873"/>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67" name="Ink 243">
                    <a:extLst>
                      <a:ext uri="{FF2B5EF4-FFF2-40B4-BE49-F238E27FC236}">
                        <a16:creationId xmlns:a16="http://schemas.microsoft.com/office/drawing/2014/main" id="{B27A532E-1ED4-E489-5117-05D8DCDA4932}"/>
                      </a:ext>
                    </a:extLst>
                  </p14:cNvPr>
                  <p14:cNvContentPartPr/>
                  <p14:nvPr/>
                </p14:nvContentPartPr>
                <p14:xfrm>
                  <a:off x="9127625" y="2371912"/>
                  <a:ext cx="963407" cy="104166"/>
                </p14:xfrm>
              </p:contentPart>
            </mc:Choice>
            <mc:Fallback xmlns="">
              <p:pic>
                <p:nvPicPr>
                  <p:cNvPr id="244" name="Ink 243">
                    <a:extLst>
                      <a:ext uri="{FF2B5EF4-FFF2-40B4-BE49-F238E27FC236}">
                        <a16:creationId xmlns:a16="http://schemas.microsoft.com/office/drawing/2014/main" id="{0951E0B5-B34F-4A88-9D23-BAED037AD51E}"/>
                      </a:ext>
                    </a:extLst>
                  </p:cNvPr>
                  <p:cNvPicPr/>
                  <p:nvPr/>
                </p:nvPicPr>
                <p:blipFill>
                  <a:blip r:embed="rId41"/>
                  <a:stretch>
                    <a:fillRect/>
                  </a:stretch>
                </p:blipFill>
                <p:spPr>
                  <a:xfrm>
                    <a:off x="9110970" y="2352839"/>
                    <a:ext cx="996716" cy="142311"/>
                  </a:xfrm>
                  <a:prstGeom prst="rect">
                    <a:avLst/>
                  </a:prstGeom>
                </p:spPr>
              </p:pic>
            </mc:Fallback>
          </mc:AlternateContent>
          <p:sp>
            <p:nvSpPr>
              <p:cNvPr id="268" name="Multiply 223">
                <a:extLst>
                  <a:ext uri="{FF2B5EF4-FFF2-40B4-BE49-F238E27FC236}">
                    <a16:creationId xmlns:a16="http://schemas.microsoft.com/office/drawing/2014/main" id="{04E9D18B-C50F-1362-05DA-00F899DB3683}"/>
                  </a:ext>
                </a:extLst>
              </p:cNvPr>
              <p:cNvSpPr/>
              <p:nvPr/>
            </p:nvSpPr>
            <p:spPr>
              <a:xfrm>
                <a:off x="9373251" y="1731296"/>
                <a:ext cx="405812" cy="346313"/>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grpSp>
        <p:sp>
          <p:nvSpPr>
            <p:cNvPr id="253" name="Cube 218">
              <a:extLst>
                <a:ext uri="{FF2B5EF4-FFF2-40B4-BE49-F238E27FC236}">
                  <a16:creationId xmlns:a16="http://schemas.microsoft.com/office/drawing/2014/main" id="{A1B7C6C4-CC53-B868-EBCE-B855504835BA}"/>
                </a:ext>
              </a:extLst>
            </p:cNvPr>
            <p:cNvSpPr/>
            <p:nvPr/>
          </p:nvSpPr>
          <p:spPr>
            <a:xfrm>
              <a:off x="4174495" y="4853240"/>
              <a:ext cx="245447" cy="190191"/>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254" name="Cube 219">
              <a:extLst>
                <a:ext uri="{FF2B5EF4-FFF2-40B4-BE49-F238E27FC236}">
                  <a16:creationId xmlns:a16="http://schemas.microsoft.com/office/drawing/2014/main" id="{6E9A0961-ECB3-977F-638A-0385317A6772}"/>
                </a:ext>
              </a:extLst>
            </p:cNvPr>
            <p:cNvSpPr/>
            <p:nvPr/>
          </p:nvSpPr>
          <p:spPr>
            <a:xfrm>
              <a:off x="4830722" y="4854069"/>
              <a:ext cx="245447" cy="190191"/>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255" name="Cube 220">
              <a:extLst>
                <a:ext uri="{FF2B5EF4-FFF2-40B4-BE49-F238E27FC236}">
                  <a16:creationId xmlns:a16="http://schemas.microsoft.com/office/drawing/2014/main" id="{0619B05B-B879-D682-5F88-6955E1F7BE7A}"/>
                </a:ext>
              </a:extLst>
            </p:cNvPr>
            <p:cNvSpPr/>
            <p:nvPr/>
          </p:nvSpPr>
          <p:spPr>
            <a:xfrm>
              <a:off x="3823525" y="4861101"/>
              <a:ext cx="245447" cy="190191"/>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256" name="Cube 221">
              <a:extLst>
                <a:ext uri="{FF2B5EF4-FFF2-40B4-BE49-F238E27FC236}">
                  <a16:creationId xmlns:a16="http://schemas.microsoft.com/office/drawing/2014/main" id="{41E0C211-8125-941A-3773-74B177253A60}"/>
                </a:ext>
              </a:extLst>
            </p:cNvPr>
            <p:cNvSpPr/>
            <p:nvPr/>
          </p:nvSpPr>
          <p:spPr>
            <a:xfrm>
              <a:off x="5255710" y="4854069"/>
              <a:ext cx="245447" cy="190191"/>
            </a:xfrm>
            <a:prstGeom prst="cube">
              <a:avLst/>
            </a:prstGeom>
            <a:solidFill>
              <a:schemeClr val="accent1">
                <a:lumMod val="20000"/>
                <a:lumOff val="80000"/>
              </a:schemeClr>
            </a:solid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endParaRPr lang="en-US" sz="2000" dirty="0">
                <a:solidFill>
                  <a:prstClr val="black"/>
                </a:solidFill>
                <a:latin typeface="Segoe UI Light" panose="020B0502040204020203" pitchFamily="34" charset="0"/>
                <a:cs typeface="Segoe UI Light" panose="020B0502040204020203" pitchFamily="34" charset="0"/>
              </a:endParaRPr>
            </a:p>
          </p:txBody>
        </p:sp>
        <p:sp>
          <p:nvSpPr>
            <p:cNvPr id="257" name="Freeform: Shape 222">
              <a:extLst>
                <a:ext uri="{FF2B5EF4-FFF2-40B4-BE49-F238E27FC236}">
                  <a16:creationId xmlns:a16="http://schemas.microsoft.com/office/drawing/2014/main" id="{4A7166A5-C91A-D94C-B1FE-7BBCC3555402}"/>
                </a:ext>
              </a:extLst>
            </p:cNvPr>
            <p:cNvSpPr/>
            <p:nvPr/>
          </p:nvSpPr>
          <p:spPr>
            <a:xfrm>
              <a:off x="4075558" y="4884196"/>
              <a:ext cx="114780" cy="20121"/>
            </a:xfrm>
            <a:custGeom>
              <a:avLst/>
              <a:gdLst>
                <a:gd name="connsiteX0" fmla="*/ 0 w 581025"/>
                <a:gd name="connsiteY0" fmla="*/ 51704 h 61506"/>
                <a:gd name="connsiteX1" fmla="*/ 185737 w 581025"/>
                <a:gd name="connsiteY1" fmla="*/ 8841 h 61506"/>
                <a:gd name="connsiteX2" fmla="*/ 309562 w 581025"/>
                <a:gd name="connsiteY2" fmla="*/ 4079 h 61506"/>
                <a:gd name="connsiteX3" fmla="*/ 409575 w 581025"/>
                <a:gd name="connsiteY3" fmla="*/ 56466 h 61506"/>
                <a:gd name="connsiteX4" fmla="*/ 581025 w 581025"/>
                <a:gd name="connsiteY4" fmla="*/ 56466 h 61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61506">
                  <a:moveTo>
                    <a:pt x="0" y="51704"/>
                  </a:moveTo>
                  <a:cubicBezTo>
                    <a:pt x="67071" y="34241"/>
                    <a:pt x="134143" y="16778"/>
                    <a:pt x="185737" y="8841"/>
                  </a:cubicBezTo>
                  <a:cubicBezTo>
                    <a:pt x="237331" y="904"/>
                    <a:pt x="272256" y="-3859"/>
                    <a:pt x="309562" y="4079"/>
                  </a:cubicBezTo>
                  <a:cubicBezTo>
                    <a:pt x="346868" y="12017"/>
                    <a:pt x="364331" y="47735"/>
                    <a:pt x="409575" y="56466"/>
                  </a:cubicBezTo>
                  <a:cubicBezTo>
                    <a:pt x="454819" y="65197"/>
                    <a:pt x="517922" y="60831"/>
                    <a:pt x="581025" y="56466"/>
                  </a:cubicBezTo>
                </a:path>
              </a:pathLst>
            </a:custGeom>
            <a:noFill/>
            <a:ln w="76200">
              <a:solidFill>
                <a:srgbClr val="FF7C8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prstClr val="black"/>
                </a:solidFill>
                <a:latin typeface="Calibri" panose="020F0502020204030204"/>
              </a:endParaRPr>
            </a:p>
          </p:txBody>
        </p:sp>
        <p:sp>
          <p:nvSpPr>
            <p:cNvPr id="258" name="Freeform: Shape 223">
              <a:extLst>
                <a:ext uri="{FF2B5EF4-FFF2-40B4-BE49-F238E27FC236}">
                  <a16:creationId xmlns:a16="http://schemas.microsoft.com/office/drawing/2014/main" id="{99D08077-04E7-3440-97E4-0A59DC9C77D6}"/>
                </a:ext>
              </a:extLst>
            </p:cNvPr>
            <p:cNvSpPr/>
            <p:nvPr/>
          </p:nvSpPr>
          <p:spPr>
            <a:xfrm>
              <a:off x="5089309" y="4893311"/>
              <a:ext cx="167739" cy="20121"/>
            </a:xfrm>
            <a:custGeom>
              <a:avLst/>
              <a:gdLst>
                <a:gd name="connsiteX0" fmla="*/ 0 w 647700"/>
                <a:gd name="connsiteY0" fmla="*/ 33699 h 54127"/>
                <a:gd name="connsiteX1" fmla="*/ 185738 w 647700"/>
                <a:gd name="connsiteY1" fmla="*/ 362 h 54127"/>
                <a:gd name="connsiteX2" fmla="*/ 352425 w 647700"/>
                <a:gd name="connsiteY2" fmla="*/ 52749 h 54127"/>
                <a:gd name="connsiteX3" fmla="*/ 552450 w 647700"/>
                <a:gd name="connsiteY3" fmla="*/ 38462 h 54127"/>
                <a:gd name="connsiteX4" fmla="*/ 647700 w 647700"/>
                <a:gd name="connsiteY4" fmla="*/ 33699 h 5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54127">
                  <a:moveTo>
                    <a:pt x="0" y="33699"/>
                  </a:moveTo>
                  <a:cubicBezTo>
                    <a:pt x="63500" y="15443"/>
                    <a:pt x="127001" y="-2813"/>
                    <a:pt x="185738" y="362"/>
                  </a:cubicBezTo>
                  <a:cubicBezTo>
                    <a:pt x="244476" y="3537"/>
                    <a:pt x="291306" y="46399"/>
                    <a:pt x="352425" y="52749"/>
                  </a:cubicBezTo>
                  <a:cubicBezTo>
                    <a:pt x="413544" y="59099"/>
                    <a:pt x="503238" y="41637"/>
                    <a:pt x="552450" y="38462"/>
                  </a:cubicBezTo>
                  <a:cubicBezTo>
                    <a:pt x="601662" y="35287"/>
                    <a:pt x="624681" y="34493"/>
                    <a:pt x="647700" y="33699"/>
                  </a:cubicBezTo>
                </a:path>
              </a:pathLst>
            </a:custGeom>
            <a:noFill/>
            <a:ln w="76200">
              <a:solidFill>
                <a:srgbClr val="00B05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black"/>
                </a:solidFill>
                <a:latin typeface="Calibri" panose="020F0502020204030204"/>
              </a:endParaRPr>
            </a:p>
          </p:txBody>
        </p:sp>
        <p:sp>
          <p:nvSpPr>
            <p:cNvPr id="259" name="Freeform 239">
              <a:extLst>
                <a:ext uri="{FF2B5EF4-FFF2-40B4-BE49-F238E27FC236}">
                  <a16:creationId xmlns:a16="http://schemas.microsoft.com/office/drawing/2014/main" id="{03B125FD-4B33-54CC-BF98-7D1D9C311847}"/>
                </a:ext>
              </a:extLst>
            </p:cNvPr>
            <p:cNvSpPr/>
            <p:nvPr/>
          </p:nvSpPr>
          <p:spPr>
            <a:xfrm>
              <a:off x="4396128" y="4974144"/>
              <a:ext cx="459146" cy="45719"/>
            </a:xfrm>
            <a:custGeom>
              <a:avLst/>
              <a:gdLst>
                <a:gd name="connsiteX0" fmla="*/ 0 w 924128"/>
                <a:gd name="connsiteY0" fmla="*/ 0 h 0"/>
                <a:gd name="connsiteX1" fmla="*/ 924128 w 924128"/>
                <a:gd name="connsiteY1" fmla="*/ 0 h 0"/>
              </a:gdLst>
              <a:ahLst/>
              <a:cxnLst>
                <a:cxn ang="0">
                  <a:pos x="connsiteX0" y="connsiteY0"/>
                </a:cxn>
                <a:cxn ang="0">
                  <a:pos x="connsiteX1" y="connsiteY1"/>
                </a:cxn>
              </a:cxnLst>
              <a:rect l="l" t="t" r="r" b="b"/>
              <a:pathLst>
                <a:path w="924128">
                  <a:moveTo>
                    <a:pt x="0" y="0"/>
                  </a:moveTo>
                  <a:lnTo>
                    <a:pt x="924128" y="0"/>
                  </a:lnTo>
                </a:path>
              </a:pathLst>
            </a:custGeom>
            <a:noFill/>
            <a:ln w="63500">
              <a:solidFill>
                <a:schemeClr val="accent4">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260" name="Freeform 236">
              <a:extLst>
                <a:ext uri="{FF2B5EF4-FFF2-40B4-BE49-F238E27FC236}">
                  <a16:creationId xmlns:a16="http://schemas.microsoft.com/office/drawing/2014/main" id="{1A8D0730-FCA7-E464-1E2F-F367B46A154D}"/>
                </a:ext>
              </a:extLst>
            </p:cNvPr>
            <p:cNvSpPr/>
            <p:nvPr/>
          </p:nvSpPr>
          <p:spPr>
            <a:xfrm>
              <a:off x="4055972" y="5009123"/>
              <a:ext cx="1199738" cy="21480"/>
            </a:xfrm>
            <a:custGeom>
              <a:avLst/>
              <a:gdLst>
                <a:gd name="connsiteX0" fmla="*/ 0 w 924128"/>
                <a:gd name="connsiteY0" fmla="*/ 0 h 0"/>
                <a:gd name="connsiteX1" fmla="*/ 924128 w 924128"/>
                <a:gd name="connsiteY1" fmla="*/ 0 h 0"/>
              </a:gdLst>
              <a:ahLst/>
              <a:cxnLst>
                <a:cxn ang="0">
                  <a:pos x="connsiteX0" y="connsiteY0"/>
                </a:cxn>
                <a:cxn ang="0">
                  <a:pos x="connsiteX1" y="connsiteY1"/>
                </a:cxn>
              </a:cxnLst>
              <a:rect l="l" t="t" r="r" b="b"/>
              <a:pathLst>
                <a:path w="924128">
                  <a:moveTo>
                    <a:pt x="0" y="0"/>
                  </a:moveTo>
                  <a:lnTo>
                    <a:pt x="924128" y="0"/>
                  </a:lnTo>
                </a:path>
              </a:pathLst>
            </a:custGeom>
            <a:noFill/>
            <a:ln w="63500">
              <a:solidFill>
                <a:srgbClr val="7030A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u="none" strike="noStrike" kern="120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endParaRPr>
            </a:p>
          </p:txBody>
        </p:sp>
      </p:grpSp>
      <p:sp>
        <p:nvSpPr>
          <p:cNvPr id="269" name="TextBox 96">
            <a:extLst>
              <a:ext uri="{FF2B5EF4-FFF2-40B4-BE49-F238E27FC236}">
                <a16:creationId xmlns:a16="http://schemas.microsoft.com/office/drawing/2014/main" id="{2D3AC4D5-69E0-90F7-B12B-3DBF649DF08C}"/>
              </a:ext>
            </a:extLst>
          </p:cNvPr>
          <p:cNvSpPr txBox="1"/>
          <p:nvPr/>
        </p:nvSpPr>
        <p:spPr>
          <a:xfrm rot="5400000">
            <a:off x="5591516" y="3544858"/>
            <a:ext cx="36933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Segoe UI Light" panose="020B0502040204020203" pitchFamily="34" charset="0"/>
                <a:cs typeface="Segoe UI Light" panose="020B0502040204020203" pitchFamily="34" charset="0"/>
              </a:rPr>
              <a:t>…</a:t>
            </a:r>
            <a:endParaRPr kumimoji="0" lang="en-US" sz="280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270" name="Arrow: Right 114">
            <a:extLst>
              <a:ext uri="{FF2B5EF4-FFF2-40B4-BE49-F238E27FC236}">
                <a16:creationId xmlns:a16="http://schemas.microsoft.com/office/drawing/2014/main" id="{C232E210-B111-2240-852A-10C07BA91EEB}"/>
              </a:ext>
            </a:extLst>
          </p:cNvPr>
          <p:cNvSpPr/>
          <p:nvPr/>
        </p:nvSpPr>
        <p:spPr>
          <a:xfrm rot="1687696">
            <a:off x="7840645" y="3880741"/>
            <a:ext cx="858739" cy="343692"/>
          </a:xfrm>
          <a:prstGeom prst="rightArrow">
            <a:avLst/>
          </a:prstGeom>
          <a:solidFill>
            <a:srgbClr val="DAE3F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271" name="文本框 270">
            <a:extLst>
              <a:ext uri="{FF2B5EF4-FFF2-40B4-BE49-F238E27FC236}">
                <a16:creationId xmlns:a16="http://schemas.microsoft.com/office/drawing/2014/main" id="{9F976E9F-F74E-354C-3A9D-F0E00DE9B574}"/>
              </a:ext>
            </a:extLst>
          </p:cNvPr>
          <p:cNvSpPr txBox="1"/>
          <p:nvPr/>
        </p:nvSpPr>
        <p:spPr>
          <a:xfrm>
            <a:off x="675535" y="5987234"/>
            <a:ext cx="7947068" cy="369332"/>
          </a:xfrm>
          <a:prstGeom prst="rect">
            <a:avLst/>
          </a:prstGeom>
          <a:noFill/>
        </p:spPr>
        <p:txBody>
          <a:bodyPr wrap="square" rtlCol="0">
            <a:spAutoFit/>
          </a:bodyPr>
          <a:lstStyle/>
          <a:p>
            <a:r>
              <a:rPr lang="en-US" altLang="zh-CN" sz="1800" b="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[1] ARROW: Restoration-Aware Traffic Engineering [SIGCOMM’21]</a:t>
            </a:r>
            <a:endParaRPr lang="zh-CN" altLang="en-US" dirty="0">
              <a:latin typeface="Calibri" panose="020F0502020204030204" pitchFamily="34" charset="0"/>
              <a:cs typeface="Calibri" panose="020F0502020204030204" pitchFamily="34" charset="0"/>
            </a:endParaRPr>
          </a:p>
        </p:txBody>
      </p:sp>
      <p:sp>
        <p:nvSpPr>
          <p:cNvPr id="272" name="TextBox 211">
            <a:extLst>
              <a:ext uri="{FF2B5EF4-FFF2-40B4-BE49-F238E27FC236}">
                <a16:creationId xmlns:a16="http://schemas.microsoft.com/office/drawing/2014/main" id="{6F84A778-0DCF-6F2C-A88F-C3CDF1442ECB}"/>
              </a:ext>
            </a:extLst>
          </p:cNvPr>
          <p:cNvSpPr txBox="1"/>
          <p:nvPr/>
        </p:nvSpPr>
        <p:spPr>
          <a:xfrm rot="1791214">
            <a:off x="7974969" y="3616517"/>
            <a:ext cx="87919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dirty="0">
                <a:latin typeface="Calibri" panose="020F0502020204030204" pitchFamily="34" charset="0"/>
                <a:ea typeface="Calibri" panose="020F0502020204030204" pitchFamily="34" charset="0"/>
                <a:cs typeface="Calibri" panose="020F0502020204030204" pitchFamily="34" charset="0"/>
              </a:rPr>
              <a:t>Online</a:t>
            </a:r>
            <a:endParaRPr kumimoji="0" lang="en-US" sz="18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0870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F8DB8-123B-6025-5CCD-1468586D41BE}"/>
            </a:ext>
          </a:extLst>
        </p:cNvPr>
        <p:cNvGrpSpPr/>
        <p:nvPr/>
      </p:nvGrpSpPr>
      <p:grpSpPr>
        <a:xfrm>
          <a:off x="0" y="0"/>
          <a:ext cx="0" cy="0"/>
          <a:chOff x="0" y="0"/>
          <a:chExt cx="0" cy="0"/>
        </a:xfrm>
      </p:grpSpPr>
      <p:sp>
        <p:nvSpPr>
          <p:cNvPr id="7" name="标题 1">
            <a:extLst>
              <a:ext uri="{FF2B5EF4-FFF2-40B4-BE49-F238E27FC236}">
                <a16:creationId xmlns:a16="http://schemas.microsoft.com/office/drawing/2014/main" id="{3716FFEB-600C-B70D-5D08-2409DEE21FA8}"/>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altLang="zh-CN" sz="3200" dirty="0">
                <a:latin typeface="Calibri" panose="020F0502020204030204" pitchFamily="34" charset="0"/>
                <a:ea typeface="Calibri" panose="020F0502020204030204" pitchFamily="34" charset="0"/>
                <a:cs typeface="Calibri" panose="020F0502020204030204" pitchFamily="34" charset="0"/>
              </a:rPr>
              <a:t>Motivation</a:t>
            </a:r>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p:sp>
        <p:nvSpPr>
          <p:cNvPr id="12" name="内容占位符 2">
            <a:extLst>
              <a:ext uri="{FF2B5EF4-FFF2-40B4-BE49-F238E27FC236}">
                <a16:creationId xmlns:a16="http://schemas.microsoft.com/office/drawing/2014/main" id="{A852371A-3D30-F5F0-FFF8-0F702C0E091B}"/>
              </a:ext>
            </a:extLst>
          </p:cNvPr>
          <p:cNvSpPr>
            <a:spLocks noGrp="1"/>
          </p:cNvSpPr>
          <p:nvPr>
            <p:ph idx="1"/>
          </p:nvPr>
        </p:nvSpPr>
        <p:spPr>
          <a:xfrm>
            <a:off x="396649" y="1690688"/>
            <a:ext cx="5473472" cy="2456532"/>
          </a:xfrm>
        </p:spPr>
        <p:txBody>
          <a:bodyPr vert="horz" lIns="91440" tIns="45720" rIns="91440" bIns="45720" rtlCol="0" anchor="t">
            <a:noAutofit/>
          </a:bodyPr>
          <a:lstStyle/>
          <a:p>
            <a:pPr lvl="1"/>
            <a:r>
              <a:rPr lang="en-US" altLang="zh-CN" dirty="0">
                <a:latin typeface="Calibri"/>
                <a:ea typeface="宋体"/>
                <a:cs typeface="Calibri"/>
              </a:rPr>
              <a:t>Problem 1: Low Scalability.</a:t>
            </a:r>
          </a:p>
          <a:p>
            <a:pPr lvl="2"/>
            <a:r>
              <a:rPr lang="en-US" altLang="zh-CN" dirty="0">
                <a:latin typeface="Calibri"/>
                <a:ea typeface="宋体"/>
                <a:cs typeface="Calibri"/>
              </a:rPr>
              <a:t>2.3 hours to compute the recovery solution on an optical topology with 70 nodes</a:t>
            </a:r>
          </a:p>
        </p:txBody>
      </p:sp>
    </p:spTree>
    <p:extLst>
      <p:ext uri="{BB962C8B-B14F-4D97-AF65-F5344CB8AC3E}">
        <p14:creationId xmlns:p14="http://schemas.microsoft.com/office/powerpoint/2010/main" val="2642222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E7F56-D2F3-3B44-F8B9-5F7CFE4A536D}"/>
            </a:ext>
          </a:extLst>
        </p:cNvPr>
        <p:cNvGrpSpPr/>
        <p:nvPr/>
      </p:nvGrpSpPr>
      <p:grpSpPr>
        <a:xfrm>
          <a:off x="0" y="0"/>
          <a:ext cx="0" cy="0"/>
          <a:chOff x="0" y="0"/>
          <a:chExt cx="0" cy="0"/>
        </a:xfrm>
      </p:grpSpPr>
      <p:sp>
        <p:nvSpPr>
          <p:cNvPr id="7" name="标题 1">
            <a:extLst>
              <a:ext uri="{FF2B5EF4-FFF2-40B4-BE49-F238E27FC236}">
                <a16:creationId xmlns:a16="http://schemas.microsoft.com/office/drawing/2014/main" id="{4AD66C6C-16E3-11FF-844D-9078A42D6C1C}"/>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altLang="zh-CN" sz="3200" dirty="0">
                <a:latin typeface="Calibri" panose="020F0502020204030204" pitchFamily="34" charset="0"/>
                <a:ea typeface="Calibri" panose="020F0502020204030204" pitchFamily="34" charset="0"/>
                <a:cs typeface="Calibri" panose="020F0502020204030204" pitchFamily="34" charset="0"/>
              </a:rPr>
              <a:t>Motivation</a:t>
            </a:r>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p:sp>
        <p:nvSpPr>
          <p:cNvPr id="12" name="内容占位符 2">
            <a:extLst>
              <a:ext uri="{FF2B5EF4-FFF2-40B4-BE49-F238E27FC236}">
                <a16:creationId xmlns:a16="http://schemas.microsoft.com/office/drawing/2014/main" id="{2AFBB253-FB4C-C282-DE87-732406859BC1}"/>
              </a:ext>
            </a:extLst>
          </p:cNvPr>
          <p:cNvSpPr>
            <a:spLocks noGrp="1"/>
          </p:cNvSpPr>
          <p:nvPr>
            <p:ph idx="1"/>
          </p:nvPr>
        </p:nvSpPr>
        <p:spPr>
          <a:xfrm>
            <a:off x="396648" y="1690688"/>
            <a:ext cx="5783715" cy="2456532"/>
          </a:xfrm>
        </p:spPr>
        <p:txBody>
          <a:bodyPr vert="horz" lIns="91440" tIns="45720" rIns="91440" bIns="45720" rtlCol="0" anchor="t">
            <a:noAutofit/>
          </a:bodyPr>
          <a:lstStyle/>
          <a:p>
            <a:pPr lvl="1"/>
            <a:r>
              <a:rPr lang="en-US" altLang="zh-CN" dirty="0">
                <a:latin typeface="Calibri"/>
                <a:ea typeface="宋体"/>
                <a:cs typeface="Calibri"/>
              </a:rPr>
              <a:t>Problem 1: Low Scalability.</a:t>
            </a:r>
          </a:p>
          <a:p>
            <a:pPr lvl="2"/>
            <a:r>
              <a:rPr lang="en-US" altLang="zh-CN" dirty="0">
                <a:latin typeface="Calibri"/>
                <a:ea typeface="宋体"/>
                <a:cs typeface="Calibri"/>
              </a:rPr>
              <a:t>2.3 hours to compute the recovery solution on an optical topology with 70 nodes.</a:t>
            </a:r>
          </a:p>
          <a:p>
            <a:pPr lvl="1"/>
            <a:endParaRPr lang="en-US" altLang="zh-CN" dirty="0">
              <a:latin typeface="Calibri"/>
              <a:ea typeface="宋体"/>
              <a:cs typeface="Calibri"/>
            </a:endParaRPr>
          </a:p>
          <a:p>
            <a:pPr lvl="1"/>
            <a:r>
              <a:rPr lang="en-US" altLang="zh-CN" dirty="0">
                <a:latin typeface="Calibri"/>
                <a:ea typeface="宋体"/>
                <a:cs typeface="Calibri"/>
              </a:rPr>
              <a:t>Problem 2: Implicit Optical Restoration.</a:t>
            </a:r>
          </a:p>
          <a:p>
            <a:pPr lvl="2"/>
            <a:endParaRPr lang="en-US" altLang="zh-CN" dirty="0">
              <a:latin typeface="Calibri"/>
              <a:ea typeface="宋体"/>
              <a:cs typeface="Calibri"/>
            </a:endParaRPr>
          </a:p>
        </p:txBody>
      </p:sp>
      <p:grpSp>
        <p:nvGrpSpPr>
          <p:cNvPr id="2" name="组合 1">
            <a:extLst>
              <a:ext uri="{FF2B5EF4-FFF2-40B4-BE49-F238E27FC236}">
                <a16:creationId xmlns:a16="http://schemas.microsoft.com/office/drawing/2014/main" id="{88E24759-4842-93C8-A1A8-A98569B16B3B}"/>
              </a:ext>
            </a:extLst>
          </p:cNvPr>
          <p:cNvGrpSpPr/>
          <p:nvPr/>
        </p:nvGrpSpPr>
        <p:grpSpPr>
          <a:xfrm>
            <a:off x="7457386" y="1307129"/>
            <a:ext cx="3043398" cy="1865875"/>
            <a:chOff x="3155383" y="2536689"/>
            <a:chExt cx="3043398" cy="1865875"/>
          </a:xfrm>
        </p:grpSpPr>
        <mc:AlternateContent xmlns:mc="http://schemas.openxmlformats.org/markup-compatibility/2006" xmlns:p14="http://schemas.microsoft.com/office/powerpoint/2010/main">
          <mc:Choice Requires="p14">
            <p:contentPart p14:bwMode="auto" r:id="rId3">
              <p14:nvContentPartPr>
                <p14:cNvPr id="3" name="Ink 137">
                  <a:extLst>
                    <a:ext uri="{FF2B5EF4-FFF2-40B4-BE49-F238E27FC236}">
                      <a16:creationId xmlns:a16="http://schemas.microsoft.com/office/drawing/2014/main" id="{16A86465-5AE8-6AA5-C951-8A896A48BF29}"/>
                    </a:ext>
                  </a:extLst>
                </p14:cNvPr>
                <p14:cNvContentPartPr/>
                <p14:nvPr/>
              </p14:nvContentPartPr>
              <p14:xfrm>
                <a:off x="4670978" y="2536689"/>
                <a:ext cx="1071090" cy="877306"/>
              </p14:xfrm>
            </p:contentPart>
          </mc:Choice>
          <mc:Fallback xmlns="">
            <p:pic>
              <p:nvPicPr>
                <p:cNvPr id="42" name="Ink 137">
                  <a:extLst>
                    <a:ext uri="{FF2B5EF4-FFF2-40B4-BE49-F238E27FC236}">
                      <a16:creationId xmlns:a16="http://schemas.microsoft.com/office/drawing/2014/main" id="{91318C90-BE78-F970-6762-0957672509D4}"/>
                    </a:ext>
                  </a:extLst>
                </p:cNvPr>
                <p:cNvPicPr/>
                <p:nvPr/>
              </p:nvPicPr>
              <p:blipFill>
                <a:blip r:embed="rId4"/>
                <a:stretch>
                  <a:fillRect/>
                </a:stretch>
              </p:blipFill>
              <p:spPr>
                <a:xfrm>
                  <a:off x="4661617" y="2527329"/>
                  <a:ext cx="1089812" cy="89602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150">
                  <a:extLst>
                    <a:ext uri="{FF2B5EF4-FFF2-40B4-BE49-F238E27FC236}">
                      <a16:creationId xmlns:a16="http://schemas.microsoft.com/office/drawing/2014/main" id="{59EF0F1E-F7B5-3177-432D-2AD4029F5DB8}"/>
                    </a:ext>
                  </a:extLst>
                </p14:cNvPr>
                <p14:cNvContentPartPr/>
                <p14:nvPr/>
              </p14:nvContentPartPr>
              <p14:xfrm>
                <a:off x="4521619" y="3258782"/>
                <a:ext cx="1216291" cy="1143782"/>
              </p14:xfrm>
            </p:contentPart>
          </mc:Choice>
          <mc:Fallback xmlns="">
            <p:pic>
              <p:nvPicPr>
                <p:cNvPr id="43" name="Ink 150">
                  <a:extLst>
                    <a:ext uri="{FF2B5EF4-FFF2-40B4-BE49-F238E27FC236}">
                      <a16:creationId xmlns:a16="http://schemas.microsoft.com/office/drawing/2014/main" id="{909378D2-8EA9-63C8-A6A7-FB1153EB662E}"/>
                    </a:ext>
                  </a:extLst>
                </p:cNvPr>
                <p:cNvPicPr/>
                <p:nvPr/>
              </p:nvPicPr>
              <p:blipFill>
                <a:blip r:embed="rId6"/>
                <a:stretch>
                  <a:fillRect/>
                </a:stretch>
              </p:blipFill>
              <p:spPr>
                <a:xfrm>
                  <a:off x="4512263" y="3249419"/>
                  <a:ext cx="1235003" cy="116250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152">
                  <a:extLst>
                    <a:ext uri="{FF2B5EF4-FFF2-40B4-BE49-F238E27FC236}">
                      <a16:creationId xmlns:a16="http://schemas.microsoft.com/office/drawing/2014/main" id="{BE445FEE-2140-E796-E1E5-4B9BB8C4144F}"/>
                    </a:ext>
                  </a:extLst>
                </p14:cNvPr>
                <p14:cNvContentPartPr/>
                <p14:nvPr/>
              </p14:nvContentPartPr>
              <p14:xfrm>
                <a:off x="3499046" y="3385181"/>
                <a:ext cx="1071982" cy="1017378"/>
              </p14:xfrm>
            </p:contentPart>
          </mc:Choice>
          <mc:Fallback xmlns="">
            <p:pic>
              <p:nvPicPr>
                <p:cNvPr id="44" name="Ink 152">
                  <a:extLst>
                    <a:ext uri="{FF2B5EF4-FFF2-40B4-BE49-F238E27FC236}">
                      <a16:creationId xmlns:a16="http://schemas.microsoft.com/office/drawing/2014/main" id="{4B3C9A99-9B45-5489-2EC2-389FAD665752}"/>
                    </a:ext>
                  </a:extLst>
                </p:cNvPr>
                <p:cNvPicPr/>
                <p:nvPr/>
              </p:nvPicPr>
              <p:blipFill>
                <a:blip r:embed="rId8"/>
                <a:stretch>
                  <a:fillRect/>
                </a:stretch>
              </p:blipFill>
              <p:spPr>
                <a:xfrm>
                  <a:off x="3489696" y="3375831"/>
                  <a:ext cx="1090681" cy="103607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153">
                  <a:extLst>
                    <a:ext uri="{FF2B5EF4-FFF2-40B4-BE49-F238E27FC236}">
                      <a16:creationId xmlns:a16="http://schemas.microsoft.com/office/drawing/2014/main" id="{5BCCD120-7785-2D8D-065D-0DE3B53182AD}"/>
                    </a:ext>
                  </a:extLst>
                </p14:cNvPr>
                <p14:cNvContentPartPr/>
                <p14:nvPr/>
              </p14:nvContentPartPr>
              <p14:xfrm>
                <a:off x="3434220" y="2627230"/>
                <a:ext cx="1232600" cy="809337"/>
              </p14:xfrm>
            </p:contentPart>
          </mc:Choice>
          <mc:Fallback xmlns="">
            <p:pic>
              <p:nvPicPr>
                <p:cNvPr id="45" name="Ink 153">
                  <a:extLst>
                    <a:ext uri="{FF2B5EF4-FFF2-40B4-BE49-F238E27FC236}">
                      <a16:creationId xmlns:a16="http://schemas.microsoft.com/office/drawing/2014/main" id="{F6F810E8-02AF-097D-16C4-075C47F8C3A8}"/>
                    </a:ext>
                  </a:extLst>
                </p:cNvPr>
                <p:cNvPicPr/>
                <p:nvPr/>
              </p:nvPicPr>
              <p:blipFill>
                <a:blip r:embed="rId10"/>
                <a:stretch>
                  <a:fillRect/>
                </a:stretch>
              </p:blipFill>
              <p:spPr>
                <a:xfrm>
                  <a:off x="3424855" y="2617874"/>
                  <a:ext cx="1251330" cy="82805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207">
                  <a:extLst>
                    <a:ext uri="{FF2B5EF4-FFF2-40B4-BE49-F238E27FC236}">
                      <a16:creationId xmlns:a16="http://schemas.microsoft.com/office/drawing/2014/main" id="{C4484881-2EEE-ACC1-A1A8-B55E0C6DDDF7}"/>
                    </a:ext>
                  </a:extLst>
                </p14:cNvPr>
                <p14:cNvContentPartPr/>
                <p14:nvPr/>
              </p14:nvContentPartPr>
              <p14:xfrm>
                <a:off x="3155383" y="3399793"/>
                <a:ext cx="310638" cy="67272"/>
              </p14:xfrm>
            </p:contentPart>
          </mc:Choice>
          <mc:Fallback xmlns="">
            <p:pic>
              <p:nvPicPr>
                <p:cNvPr id="47" name="Ink 207">
                  <a:extLst>
                    <a:ext uri="{FF2B5EF4-FFF2-40B4-BE49-F238E27FC236}">
                      <a16:creationId xmlns:a16="http://schemas.microsoft.com/office/drawing/2014/main" id="{A032D1C3-EE7E-E3A5-5A89-D7AFA9D67B5D}"/>
                    </a:ext>
                  </a:extLst>
                </p:cNvPr>
                <p:cNvPicPr/>
                <p:nvPr/>
              </p:nvPicPr>
              <p:blipFill>
                <a:blip r:embed="rId12"/>
                <a:stretch>
                  <a:fillRect/>
                </a:stretch>
              </p:blipFill>
              <p:spPr>
                <a:xfrm>
                  <a:off x="3146024" y="3390489"/>
                  <a:ext cx="329355" cy="8587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208">
                  <a:extLst>
                    <a:ext uri="{FF2B5EF4-FFF2-40B4-BE49-F238E27FC236}">
                      <a16:creationId xmlns:a16="http://schemas.microsoft.com/office/drawing/2014/main" id="{72722D1D-EFB2-45DA-5E60-B4FDB747EBC9}"/>
                    </a:ext>
                  </a:extLst>
                </p14:cNvPr>
                <p14:cNvContentPartPr/>
                <p14:nvPr/>
              </p14:nvContentPartPr>
              <p14:xfrm>
                <a:off x="5750396" y="3405009"/>
                <a:ext cx="448385" cy="62935"/>
              </p14:xfrm>
            </p:contentPart>
          </mc:Choice>
          <mc:Fallback xmlns="">
            <p:pic>
              <p:nvPicPr>
                <p:cNvPr id="51" name="Ink 208">
                  <a:extLst>
                    <a:ext uri="{FF2B5EF4-FFF2-40B4-BE49-F238E27FC236}">
                      <a16:creationId xmlns:a16="http://schemas.microsoft.com/office/drawing/2014/main" id="{C9D51DB6-A0BB-99BA-8D68-0B1E00CAC8DD}"/>
                    </a:ext>
                  </a:extLst>
                </p:cNvPr>
                <p:cNvPicPr/>
                <p:nvPr/>
              </p:nvPicPr>
              <p:blipFill>
                <a:blip r:embed="rId14"/>
                <a:stretch>
                  <a:fillRect/>
                </a:stretch>
              </p:blipFill>
              <p:spPr>
                <a:xfrm>
                  <a:off x="5741025" y="3395659"/>
                  <a:ext cx="467128" cy="81636"/>
                </a:xfrm>
                <a:prstGeom prst="rect">
                  <a:avLst/>
                </a:prstGeom>
              </p:spPr>
            </p:pic>
          </mc:Fallback>
        </mc:AlternateContent>
      </p:grpSp>
      <p:grpSp>
        <p:nvGrpSpPr>
          <p:cNvPr id="10" name="组合 9">
            <a:extLst>
              <a:ext uri="{FF2B5EF4-FFF2-40B4-BE49-F238E27FC236}">
                <a16:creationId xmlns:a16="http://schemas.microsoft.com/office/drawing/2014/main" id="{E2E99C4C-BC75-A6F1-611C-3CBCE5375AA7}"/>
              </a:ext>
            </a:extLst>
          </p:cNvPr>
          <p:cNvGrpSpPr/>
          <p:nvPr/>
        </p:nvGrpSpPr>
        <p:grpSpPr>
          <a:xfrm>
            <a:off x="6817508" y="962440"/>
            <a:ext cx="4323152" cy="2466560"/>
            <a:chOff x="2515505" y="2192000"/>
            <a:chExt cx="4323152" cy="2466560"/>
          </a:xfrm>
          <a:solidFill>
            <a:srgbClr val="DAE3F3"/>
          </a:solidFill>
        </p:grpSpPr>
        <p:sp>
          <p:nvSpPr>
            <p:cNvPr id="11" name="Cube 132">
              <a:extLst>
                <a:ext uri="{FF2B5EF4-FFF2-40B4-BE49-F238E27FC236}">
                  <a16:creationId xmlns:a16="http://schemas.microsoft.com/office/drawing/2014/main" id="{C719A982-C6D3-EBC3-4C1B-B90578326918}"/>
                </a:ext>
              </a:extLst>
            </p:cNvPr>
            <p:cNvSpPr/>
            <p:nvPr/>
          </p:nvSpPr>
          <p:spPr>
            <a:xfrm>
              <a:off x="4346881" y="2192000"/>
              <a:ext cx="639876" cy="687805"/>
            </a:xfrm>
            <a:prstGeom prst="cube">
              <a:avLst/>
            </a:prstGeom>
            <a:grp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a:t>
              </a:r>
            </a:p>
          </p:txBody>
        </p:sp>
        <p:sp>
          <p:nvSpPr>
            <p:cNvPr id="13" name="Cube 133">
              <a:extLst>
                <a:ext uri="{FF2B5EF4-FFF2-40B4-BE49-F238E27FC236}">
                  <a16:creationId xmlns:a16="http://schemas.microsoft.com/office/drawing/2014/main" id="{2841D08A-D9D1-8AE8-6E2F-AC07E2778892}"/>
                </a:ext>
              </a:extLst>
            </p:cNvPr>
            <p:cNvSpPr/>
            <p:nvPr/>
          </p:nvSpPr>
          <p:spPr>
            <a:xfrm>
              <a:off x="4359366" y="3970755"/>
              <a:ext cx="639876" cy="687805"/>
            </a:xfrm>
            <a:prstGeom prst="cube">
              <a:avLst/>
            </a:prstGeom>
            <a:grp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t>
              </a:r>
            </a:p>
          </p:txBody>
        </p:sp>
        <p:sp>
          <p:nvSpPr>
            <p:cNvPr id="14" name="Cube 134">
              <a:extLst>
                <a:ext uri="{FF2B5EF4-FFF2-40B4-BE49-F238E27FC236}">
                  <a16:creationId xmlns:a16="http://schemas.microsoft.com/office/drawing/2014/main" id="{311F52AC-E396-2EAC-666A-E96409995CF7}"/>
                </a:ext>
              </a:extLst>
            </p:cNvPr>
            <p:cNvSpPr/>
            <p:nvPr/>
          </p:nvSpPr>
          <p:spPr>
            <a:xfrm>
              <a:off x="2515505" y="3164825"/>
              <a:ext cx="639876" cy="687805"/>
            </a:xfrm>
            <a:prstGeom prst="cube">
              <a:avLst/>
            </a:prstGeom>
            <a:grp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a:t>
              </a:r>
            </a:p>
          </p:txBody>
        </p:sp>
        <p:sp>
          <p:nvSpPr>
            <p:cNvPr id="15" name="Cube 135">
              <a:extLst>
                <a:ext uri="{FF2B5EF4-FFF2-40B4-BE49-F238E27FC236}">
                  <a16:creationId xmlns:a16="http://schemas.microsoft.com/office/drawing/2014/main" id="{49C18E61-CEFA-6400-2399-313E1F5ABC48}"/>
                </a:ext>
              </a:extLst>
            </p:cNvPr>
            <p:cNvSpPr/>
            <p:nvPr/>
          </p:nvSpPr>
          <p:spPr>
            <a:xfrm>
              <a:off x="6198781" y="3137124"/>
              <a:ext cx="639876" cy="687805"/>
            </a:xfrm>
            <a:prstGeom prst="cube">
              <a:avLst/>
            </a:prstGeom>
            <a:grp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457200">
                <a:defRPr/>
              </a:pP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a:t>
              </a:r>
            </a:p>
          </p:txBody>
        </p:sp>
      </p:grpSp>
      <p:sp>
        <p:nvSpPr>
          <p:cNvPr id="16" name="任意多边形: 形状 15">
            <a:extLst>
              <a:ext uri="{FF2B5EF4-FFF2-40B4-BE49-F238E27FC236}">
                <a16:creationId xmlns:a16="http://schemas.microsoft.com/office/drawing/2014/main" id="{87464694-1DD7-0E08-03FA-5512F8516926}"/>
              </a:ext>
            </a:extLst>
          </p:cNvPr>
          <p:cNvSpPr/>
          <p:nvPr/>
        </p:nvSpPr>
        <p:spPr>
          <a:xfrm>
            <a:off x="7497605" y="1438685"/>
            <a:ext cx="1112485" cy="694490"/>
          </a:xfrm>
          <a:custGeom>
            <a:avLst/>
            <a:gdLst>
              <a:gd name="connsiteX0" fmla="*/ 0 w 1112485"/>
              <a:gd name="connsiteY0" fmla="*/ 654423 h 694490"/>
              <a:gd name="connsiteX1" fmla="*/ 134470 w 1112485"/>
              <a:gd name="connsiteY1" fmla="*/ 600635 h 694490"/>
              <a:gd name="connsiteX2" fmla="*/ 251012 w 1112485"/>
              <a:gd name="connsiteY2" fmla="*/ 690282 h 694490"/>
              <a:gd name="connsiteX3" fmla="*/ 313765 w 1112485"/>
              <a:gd name="connsiteY3" fmla="*/ 439270 h 694490"/>
              <a:gd name="connsiteX4" fmla="*/ 618565 w 1112485"/>
              <a:gd name="connsiteY4" fmla="*/ 268941 h 694490"/>
              <a:gd name="connsiteX5" fmla="*/ 762000 w 1112485"/>
              <a:gd name="connsiteY5" fmla="*/ 98611 h 694490"/>
              <a:gd name="connsiteX6" fmla="*/ 1057835 w 1112485"/>
              <a:gd name="connsiteY6" fmla="*/ 17929 h 694490"/>
              <a:gd name="connsiteX7" fmla="*/ 1111623 w 1112485"/>
              <a:gd name="connsiteY7" fmla="*/ 0 h 69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485" h="694490">
                <a:moveTo>
                  <a:pt x="0" y="654423"/>
                </a:moveTo>
                <a:cubicBezTo>
                  <a:pt x="46317" y="624541"/>
                  <a:pt x="92635" y="594659"/>
                  <a:pt x="134470" y="600635"/>
                </a:cubicBezTo>
                <a:cubicBezTo>
                  <a:pt x="176305" y="606611"/>
                  <a:pt x="221130" y="717176"/>
                  <a:pt x="251012" y="690282"/>
                </a:cubicBezTo>
                <a:cubicBezTo>
                  <a:pt x="280895" y="663388"/>
                  <a:pt x="252506" y="509494"/>
                  <a:pt x="313765" y="439270"/>
                </a:cubicBezTo>
                <a:cubicBezTo>
                  <a:pt x="375024" y="369046"/>
                  <a:pt x="543859" y="325717"/>
                  <a:pt x="618565" y="268941"/>
                </a:cubicBezTo>
                <a:cubicBezTo>
                  <a:pt x="693271" y="212164"/>
                  <a:pt x="688788" y="140446"/>
                  <a:pt x="762000" y="98611"/>
                </a:cubicBezTo>
                <a:cubicBezTo>
                  <a:pt x="835212" y="56776"/>
                  <a:pt x="999565" y="34364"/>
                  <a:pt x="1057835" y="17929"/>
                </a:cubicBezTo>
                <a:cubicBezTo>
                  <a:pt x="1116106" y="1494"/>
                  <a:pt x="1113864" y="747"/>
                  <a:pt x="1111623" y="0"/>
                </a:cubicBezTo>
              </a:path>
            </a:pathLst>
          </a:custGeom>
          <a:noFill/>
          <a:ln w="57150">
            <a:solidFill>
              <a:srgbClr val="42E4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a:extLst>
              <a:ext uri="{FF2B5EF4-FFF2-40B4-BE49-F238E27FC236}">
                <a16:creationId xmlns:a16="http://schemas.microsoft.com/office/drawing/2014/main" id="{B9789861-FE9C-56DB-E0B9-7D23A8DD2380}"/>
              </a:ext>
            </a:extLst>
          </p:cNvPr>
          <p:cNvSpPr/>
          <p:nvPr/>
        </p:nvSpPr>
        <p:spPr>
          <a:xfrm rot="10800000">
            <a:off x="9257316" y="1468664"/>
            <a:ext cx="689360" cy="1432812"/>
          </a:xfrm>
          <a:custGeom>
            <a:avLst/>
            <a:gdLst>
              <a:gd name="connsiteX0" fmla="*/ 652033 w 689360"/>
              <a:gd name="connsiteY0" fmla="*/ 1432812 h 1432812"/>
              <a:gd name="connsiteX1" fmla="*/ 176903 w 689360"/>
              <a:gd name="connsiteY1" fmla="*/ 1136977 h 1432812"/>
              <a:gd name="connsiteX2" fmla="*/ 6574 w 689360"/>
              <a:gd name="connsiteY2" fmla="*/ 706671 h 1432812"/>
              <a:gd name="connsiteX3" fmla="*/ 374127 w 689360"/>
              <a:gd name="connsiteY3" fmla="*/ 186718 h 1432812"/>
              <a:gd name="connsiteX4" fmla="*/ 652033 w 689360"/>
              <a:gd name="connsiteY4" fmla="*/ 16389 h 1432812"/>
              <a:gd name="connsiteX5" fmla="*/ 678927 w 689360"/>
              <a:gd name="connsiteY5" fmla="*/ 16389 h 143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360" h="1432812">
                <a:moveTo>
                  <a:pt x="652033" y="1432812"/>
                </a:moveTo>
                <a:cubicBezTo>
                  <a:pt x="468256" y="1345406"/>
                  <a:pt x="284479" y="1258000"/>
                  <a:pt x="176903" y="1136977"/>
                </a:cubicBezTo>
                <a:cubicBezTo>
                  <a:pt x="69327" y="1015954"/>
                  <a:pt x="-26297" y="865047"/>
                  <a:pt x="6574" y="706671"/>
                </a:cubicBezTo>
                <a:cubicBezTo>
                  <a:pt x="39445" y="548295"/>
                  <a:pt x="266551" y="301765"/>
                  <a:pt x="374127" y="186718"/>
                </a:cubicBezTo>
                <a:cubicBezTo>
                  <a:pt x="481703" y="71671"/>
                  <a:pt x="652033" y="16389"/>
                  <a:pt x="652033" y="16389"/>
                </a:cubicBezTo>
                <a:cubicBezTo>
                  <a:pt x="702833" y="-11999"/>
                  <a:pt x="690880" y="2195"/>
                  <a:pt x="678927" y="16389"/>
                </a:cubicBezTo>
              </a:path>
            </a:pathLst>
          </a:custGeom>
          <a:noFill/>
          <a:ln w="57150">
            <a:solidFill>
              <a:srgbClr val="FFD3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a:extLst>
              <a:ext uri="{FF2B5EF4-FFF2-40B4-BE49-F238E27FC236}">
                <a16:creationId xmlns:a16="http://schemas.microsoft.com/office/drawing/2014/main" id="{F83EE6DB-EB8D-FCF3-2BA2-FBA2CB4D60CC}"/>
              </a:ext>
            </a:extLst>
          </p:cNvPr>
          <p:cNvSpPr/>
          <p:nvPr/>
        </p:nvSpPr>
        <p:spPr>
          <a:xfrm>
            <a:off x="9299510" y="1281627"/>
            <a:ext cx="1197115" cy="871249"/>
          </a:xfrm>
          <a:custGeom>
            <a:avLst/>
            <a:gdLst>
              <a:gd name="connsiteX0" fmla="*/ 0 w 1165412"/>
              <a:gd name="connsiteY0" fmla="*/ 4658 h 836449"/>
              <a:gd name="connsiteX1" fmla="*/ 376517 w 1165412"/>
              <a:gd name="connsiteY1" fmla="*/ 40516 h 836449"/>
              <a:gd name="connsiteX2" fmla="*/ 618564 w 1165412"/>
              <a:gd name="connsiteY2" fmla="*/ 300493 h 836449"/>
              <a:gd name="connsiteX3" fmla="*/ 762000 w 1165412"/>
              <a:gd name="connsiteY3" fmla="*/ 443928 h 836449"/>
              <a:gd name="connsiteX4" fmla="*/ 824753 w 1165412"/>
              <a:gd name="connsiteY4" fmla="*/ 784587 h 836449"/>
              <a:gd name="connsiteX5" fmla="*/ 1165412 w 1165412"/>
              <a:gd name="connsiteY5" fmla="*/ 829411 h 83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412" h="836449">
                <a:moveTo>
                  <a:pt x="0" y="4658"/>
                </a:moveTo>
                <a:cubicBezTo>
                  <a:pt x="136711" y="-2066"/>
                  <a:pt x="273423" y="-8790"/>
                  <a:pt x="376517" y="40516"/>
                </a:cubicBezTo>
                <a:cubicBezTo>
                  <a:pt x="479611" y="89822"/>
                  <a:pt x="554317" y="233258"/>
                  <a:pt x="618564" y="300493"/>
                </a:cubicBezTo>
                <a:cubicBezTo>
                  <a:pt x="682811" y="367728"/>
                  <a:pt x="727635" y="363246"/>
                  <a:pt x="762000" y="443928"/>
                </a:cubicBezTo>
                <a:cubicBezTo>
                  <a:pt x="796365" y="524610"/>
                  <a:pt x="757518" y="720340"/>
                  <a:pt x="824753" y="784587"/>
                </a:cubicBezTo>
                <a:cubicBezTo>
                  <a:pt x="891988" y="848834"/>
                  <a:pt x="1028700" y="839122"/>
                  <a:pt x="1165412" y="829411"/>
                </a:cubicBezTo>
              </a:path>
            </a:pathLst>
          </a:custGeom>
          <a:noFill/>
          <a:ln w="57150">
            <a:solidFill>
              <a:srgbClr val="FF9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19" name="表格 18">
                <a:extLst>
                  <a:ext uri="{FF2B5EF4-FFF2-40B4-BE49-F238E27FC236}">
                    <a16:creationId xmlns:a16="http://schemas.microsoft.com/office/drawing/2014/main" id="{6A1DDBCB-9956-5D8F-3978-142B2600C2CF}"/>
                  </a:ext>
                </a:extLst>
              </p:cNvPr>
              <p:cNvGraphicFramePr>
                <a:graphicFrameLocks noGrp="1"/>
              </p:cNvGraphicFramePr>
              <p:nvPr>
                <p:extLst>
                  <p:ext uri="{D42A27DB-BD31-4B8C-83A1-F6EECF244321}">
                    <p14:modId xmlns:p14="http://schemas.microsoft.com/office/powerpoint/2010/main" val="1133253922"/>
                  </p:ext>
                </p:extLst>
              </p:nvPr>
            </p:nvGraphicFramePr>
            <p:xfrm>
              <a:off x="10102991" y="1268531"/>
              <a:ext cx="1440000" cy="365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402895585"/>
                        </a:ext>
                      </a:extLst>
                    </a:gridCol>
                    <a:gridCol w="360000">
                      <a:extLst>
                        <a:ext uri="{9D8B030D-6E8A-4147-A177-3AD203B41FA5}">
                          <a16:colId xmlns:a16="http://schemas.microsoft.com/office/drawing/2014/main" val="763044084"/>
                        </a:ext>
                      </a:extLst>
                    </a:gridCol>
                    <a:gridCol w="360000">
                      <a:extLst>
                        <a:ext uri="{9D8B030D-6E8A-4147-A177-3AD203B41FA5}">
                          <a16:colId xmlns:a16="http://schemas.microsoft.com/office/drawing/2014/main" val="3225326649"/>
                        </a:ext>
                      </a:extLst>
                    </a:gridCol>
                    <a:gridCol w="360000">
                      <a:extLst>
                        <a:ext uri="{9D8B030D-6E8A-4147-A177-3AD203B41FA5}">
                          <a16:colId xmlns:a16="http://schemas.microsoft.com/office/drawing/2014/main" val="1975342618"/>
                        </a:ext>
                      </a:extLst>
                    </a:gridCol>
                  </a:tblGrid>
                  <a:tr h="324000">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m:rPr>
                                        <m:sty m:val="p"/>
                                      </m:rPr>
                                      <a:rPr lang="en-US" altLang="zh-CN" b="1" i="1" smtClean="0">
                                        <a:solidFill>
                                          <a:schemeClr val="tx1"/>
                                        </a:solidFill>
                                        <a:latin typeface="Cambria Math" panose="02040503050406030204" pitchFamily="18" charset="0"/>
                                      </a:rPr>
                                      <m:t>λ</m:t>
                                    </m:r>
                                  </m:e>
                                  <m:sub>
                                    <m:r>
                                      <a:rPr lang="en-US" altLang="zh-CN" b="1" i="1" smtClean="0">
                                        <a:solidFill>
                                          <a:schemeClr val="tx1"/>
                                        </a:solidFill>
                                        <a:latin typeface="Cambria Math" panose="02040503050406030204" pitchFamily="18" charset="0"/>
                                      </a:rPr>
                                      <m:t>𝟏</m:t>
                                    </m:r>
                                  </m:sub>
                                </m:sSub>
                              </m:oMath>
                            </m:oMathPara>
                          </a14:m>
                          <a:endParaRPr lang="el-GR"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699"/>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m:rPr>
                                        <m:sty m:val="p"/>
                                      </m:rPr>
                                      <a:rPr lang="en-US" altLang="zh-CN" b="1" i="1" smtClean="0">
                                        <a:solidFill>
                                          <a:schemeClr val="tx1"/>
                                        </a:solidFill>
                                        <a:latin typeface="Cambria Math" panose="02040503050406030204" pitchFamily="18" charset="0"/>
                                      </a:rPr>
                                      <m:t>λ</m:t>
                                    </m:r>
                                  </m:e>
                                  <m:sub>
                                    <m:r>
                                      <a:rPr lang="en-US" altLang="zh-CN" b="1" i="1" smtClean="0">
                                        <a:solidFill>
                                          <a:schemeClr val="tx1"/>
                                        </a:solidFill>
                                        <a:latin typeface="Cambria Math" panose="02040503050406030204" pitchFamily="18" charset="0"/>
                                      </a:rPr>
                                      <m:t>𝟐</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699"/>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m:rPr>
                                        <m:sty m:val="p"/>
                                      </m:rPr>
                                      <a:rPr lang="en-US" altLang="zh-CN" b="1" i="1" smtClean="0">
                                        <a:solidFill>
                                          <a:schemeClr val="tx1"/>
                                        </a:solidFill>
                                        <a:latin typeface="Cambria Math" panose="02040503050406030204" pitchFamily="18" charset="0"/>
                                      </a:rPr>
                                      <m:t>λ</m:t>
                                    </m:r>
                                  </m:e>
                                  <m:sub>
                                    <m:r>
                                      <a:rPr lang="en-US" altLang="zh-CN" b="1" i="1" smtClean="0">
                                        <a:solidFill>
                                          <a:schemeClr val="tx1"/>
                                        </a:solidFill>
                                        <a:latin typeface="Cambria Math" panose="02040503050406030204" pitchFamily="18" charset="0"/>
                                      </a:rPr>
                                      <m:t>𝟑</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C"/>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m:rPr>
                                        <m:sty m:val="p"/>
                                      </m:rPr>
                                      <a:rPr lang="en-US" altLang="zh-CN" b="1" i="1" smtClean="0">
                                        <a:solidFill>
                                          <a:schemeClr val="tx1"/>
                                        </a:solidFill>
                                        <a:latin typeface="Cambria Math" panose="02040503050406030204" pitchFamily="18" charset="0"/>
                                      </a:rPr>
                                      <m:t>λ</m:t>
                                    </m:r>
                                  </m:e>
                                  <m:sub>
                                    <m:r>
                                      <a:rPr lang="en-US" altLang="zh-CN" b="1" i="1" smtClean="0">
                                        <a:solidFill>
                                          <a:schemeClr val="tx1"/>
                                        </a:solidFill>
                                        <a:latin typeface="Cambria Math" panose="02040503050406030204" pitchFamily="18" charset="0"/>
                                      </a:rPr>
                                      <m:t>𝟒</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C"/>
                        </a:solidFill>
                      </a:tcPr>
                    </a:tc>
                    <a:extLst>
                      <a:ext uri="{0D108BD9-81ED-4DB2-BD59-A6C34878D82A}">
                        <a16:rowId xmlns:a16="http://schemas.microsoft.com/office/drawing/2014/main" val="4201701777"/>
                      </a:ext>
                    </a:extLst>
                  </a:tr>
                </a:tbl>
              </a:graphicData>
            </a:graphic>
          </p:graphicFrame>
        </mc:Choice>
        <mc:Fallback xmlns="">
          <p:graphicFrame>
            <p:nvGraphicFramePr>
              <p:cNvPr id="19" name="表格 18">
                <a:extLst>
                  <a:ext uri="{FF2B5EF4-FFF2-40B4-BE49-F238E27FC236}">
                    <a16:creationId xmlns:a16="http://schemas.microsoft.com/office/drawing/2014/main" id="{6A1DDBCB-9956-5D8F-3978-142B2600C2CF}"/>
                  </a:ext>
                </a:extLst>
              </p:cNvPr>
              <p:cNvGraphicFramePr>
                <a:graphicFrameLocks noGrp="1"/>
              </p:cNvGraphicFramePr>
              <p:nvPr>
                <p:extLst>
                  <p:ext uri="{D42A27DB-BD31-4B8C-83A1-F6EECF244321}">
                    <p14:modId xmlns:p14="http://schemas.microsoft.com/office/powerpoint/2010/main" val="1133253922"/>
                  </p:ext>
                </p:extLst>
              </p:nvPr>
            </p:nvGraphicFramePr>
            <p:xfrm>
              <a:off x="10102991" y="1268531"/>
              <a:ext cx="1440000" cy="365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402895585"/>
                        </a:ext>
                      </a:extLst>
                    </a:gridCol>
                    <a:gridCol w="360000">
                      <a:extLst>
                        <a:ext uri="{9D8B030D-6E8A-4147-A177-3AD203B41FA5}">
                          <a16:colId xmlns:a16="http://schemas.microsoft.com/office/drawing/2014/main" val="763044084"/>
                        </a:ext>
                      </a:extLst>
                    </a:gridCol>
                    <a:gridCol w="360000">
                      <a:extLst>
                        <a:ext uri="{9D8B030D-6E8A-4147-A177-3AD203B41FA5}">
                          <a16:colId xmlns:a16="http://schemas.microsoft.com/office/drawing/2014/main" val="3225326649"/>
                        </a:ext>
                      </a:extLst>
                    </a:gridCol>
                    <a:gridCol w="360000">
                      <a:extLst>
                        <a:ext uri="{9D8B030D-6E8A-4147-A177-3AD203B41FA5}">
                          <a16:colId xmlns:a16="http://schemas.microsoft.com/office/drawing/2014/main" val="1975342618"/>
                        </a:ext>
                      </a:extLst>
                    </a:gridCol>
                  </a:tblGrid>
                  <a:tr h="3657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1695" t="-1639" r="-305085" b="-3279"/>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100000" t="-1639" r="-200000" b="-3279"/>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203390" t="-1639" r="-103390" b="-3279"/>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303390" t="-1639" r="-3390" b="-3279"/>
                          </a:stretch>
                        </a:blipFill>
                      </a:tcPr>
                    </a:tc>
                    <a:extLst>
                      <a:ext uri="{0D108BD9-81ED-4DB2-BD59-A6C34878D82A}">
                        <a16:rowId xmlns:a16="http://schemas.microsoft.com/office/drawing/2014/main" val="42017017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0" name="表格 19">
                <a:extLst>
                  <a:ext uri="{FF2B5EF4-FFF2-40B4-BE49-F238E27FC236}">
                    <a16:creationId xmlns:a16="http://schemas.microsoft.com/office/drawing/2014/main" id="{7921B459-2A55-D405-E41D-3B27CF69DEB8}"/>
                  </a:ext>
                </a:extLst>
              </p:cNvPr>
              <p:cNvGraphicFramePr>
                <a:graphicFrameLocks noGrp="1"/>
              </p:cNvGraphicFramePr>
              <p:nvPr>
                <p:extLst>
                  <p:ext uri="{D42A27DB-BD31-4B8C-83A1-F6EECF244321}">
                    <p14:modId xmlns:p14="http://schemas.microsoft.com/office/powerpoint/2010/main" val="2246391602"/>
                  </p:ext>
                </p:extLst>
              </p:nvPr>
            </p:nvGraphicFramePr>
            <p:xfrm>
              <a:off x="9776625" y="2854361"/>
              <a:ext cx="1440000" cy="365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402895585"/>
                        </a:ext>
                      </a:extLst>
                    </a:gridCol>
                    <a:gridCol w="360000">
                      <a:extLst>
                        <a:ext uri="{9D8B030D-6E8A-4147-A177-3AD203B41FA5}">
                          <a16:colId xmlns:a16="http://schemas.microsoft.com/office/drawing/2014/main" val="763044084"/>
                        </a:ext>
                      </a:extLst>
                    </a:gridCol>
                    <a:gridCol w="360000">
                      <a:extLst>
                        <a:ext uri="{9D8B030D-6E8A-4147-A177-3AD203B41FA5}">
                          <a16:colId xmlns:a16="http://schemas.microsoft.com/office/drawing/2014/main" val="3225326649"/>
                        </a:ext>
                      </a:extLst>
                    </a:gridCol>
                    <a:gridCol w="360000">
                      <a:extLst>
                        <a:ext uri="{9D8B030D-6E8A-4147-A177-3AD203B41FA5}">
                          <a16:colId xmlns:a16="http://schemas.microsoft.com/office/drawing/2014/main" val="1975342618"/>
                        </a:ext>
                      </a:extLst>
                    </a:gridCol>
                  </a:tblGrid>
                  <a:tr h="324000">
                    <a:tc>
                      <a:txBody>
                        <a:bodyPr/>
                        <a:lstStyle/>
                        <a:p>
                          <a:endParaRPr lang="el-GR"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m:rPr>
                                        <m:sty m:val="p"/>
                                      </m:rPr>
                                      <a:rPr lang="en-US" altLang="zh-CN" b="1" i="1" smtClean="0">
                                        <a:solidFill>
                                          <a:schemeClr val="tx1"/>
                                        </a:solidFill>
                                        <a:latin typeface="Cambria Math" panose="02040503050406030204" pitchFamily="18" charset="0"/>
                                      </a:rPr>
                                      <m:t>λ</m:t>
                                    </m:r>
                                  </m:e>
                                  <m:sub>
                                    <m:r>
                                      <a:rPr lang="en-US" altLang="zh-CN" b="1" i="1" smtClean="0">
                                        <a:solidFill>
                                          <a:schemeClr val="tx1"/>
                                        </a:solidFill>
                                        <a:latin typeface="Cambria Math" panose="02040503050406030204" pitchFamily="18" charset="0"/>
                                      </a:rPr>
                                      <m:t>𝟑</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C"/>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m:rPr>
                                        <m:sty m:val="p"/>
                                      </m:rPr>
                                      <a:rPr lang="en-US" altLang="zh-CN" b="1" i="1" smtClean="0">
                                        <a:solidFill>
                                          <a:schemeClr val="tx1"/>
                                        </a:solidFill>
                                        <a:latin typeface="Cambria Math" panose="02040503050406030204" pitchFamily="18" charset="0"/>
                                      </a:rPr>
                                      <m:t>λ</m:t>
                                    </m:r>
                                  </m:e>
                                  <m:sub>
                                    <m:r>
                                      <a:rPr lang="en-US" altLang="zh-CN" b="1" i="1" smtClean="0">
                                        <a:solidFill>
                                          <a:schemeClr val="tx1"/>
                                        </a:solidFill>
                                        <a:latin typeface="Cambria Math" panose="02040503050406030204" pitchFamily="18" charset="0"/>
                                      </a:rPr>
                                      <m:t>𝟒</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C"/>
                        </a:solidFill>
                      </a:tcPr>
                    </a:tc>
                    <a:extLst>
                      <a:ext uri="{0D108BD9-81ED-4DB2-BD59-A6C34878D82A}">
                        <a16:rowId xmlns:a16="http://schemas.microsoft.com/office/drawing/2014/main" val="4201701777"/>
                      </a:ext>
                    </a:extLst>
                  </a:tr>
                </a:tbl>
              </a:graphicData>
            </a:graphic>
          </p:graphicFrame>
        </mc:Choice>
        <mc:Fallback xmlns="">
          <p:graphicFrame>
            <p:nvGraphicFramePr>
              <p:cNvPr id="20" name="表格 19">
                <a:extLst>
                  <a:ext uri="{FF2B5EF4-FFF2-40B4-BE49-F238E27FC236}">
                    <a16:creationId xmlns:a16="http://schemas.microsoft.com/office/drawing/2014/main" id="{7921B459-2A55-D405-E41D-3B27CF69DEB8}"/>
                  </a:ext>
                </a:extLst>
              </p:cNvPr>
              <p:cNvGraphicFramePr>
                <a:graphicFrameLocks noGrp="1"/>
              </p:cNvGraphicFramePr>
              <p:nvPr>
                <p:extLst>
                  <p:ext uri="{D42A27DB-BD31-4B8C-83A1-F6EECF244321}">
                    <p14:modId xmlns:p14="http://schemas.microsoft.com/office/powerpoint/2010/main" val="2246391602"/>
                  </p:ext>
                </p:extLst>
              </p:nvPr>
            </p:nvGraphicFramePr>
            <p:xfrm>
              <a:off x="9776625" y="2854361"/>
              <a:ext cx="1440000" cy="365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402895585"/>
                        </a:ext>
                      </a:extLst>
                    </a:gridCol>
                    <a:gridCol w="360000">
                      <a:extLst>
                        <a:ext uri="{9D8B030D-6E8A-4147-A177-3AD203B41FA5}">
                          <a16:colId xmlns:a16="http://schemas.microsoft.com/office/drawing/2014/main" val="763044084"/>
                        </a:ext>
                      </a:extLst>
                    </a:gridCol>
                    <a:gridCol w="360000">
                      <a:extLst>
                        <a:ext uri="{9D8B030D-6E8A-4147-A177-3AD203B41FA5}">
                          <a16:colId xmlns:a16="http://schemas.microsoft.com/office/drawing/2014/main" val="3225326649"/>
                        </a:ext>
                      </a:extLst>
                    </a:gridCol>
                    <a:gridCol w="360000">
                      <a:extLst>
                        <a:ext uri="{9D8B030D-6E8A-4147-A177-3AD203B41FA5}">
                          <a16:colId xmlns:a16="http://schemas.microsoft.com/office/drawing/2014/main" val="1975342618"/>
                        </a:ext>
                      </a:extLst>
                    </a:gridCol>
                  </a:tblGrid>
                  <a:tr h="365760">
                    <a:tc>
                      <a:txBody>
                        <a:bodyPr/>
                        <a:lstStyle/>
                        <a:p>
                          <a:endParaRPr lang="el-GR"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203390" t="-1639" r="-105085" b="-3279"/>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303390" t="-1639" r="-5085" b="-3279"/>
                          </a:stretch>
                        </a:blipFill>
                      </a:tcPr>
                    </a:tc>
                    <a:extLst>
                      <a:ext uri="{0D108BD9-81ED-4DB2-BD59-A6C34878D82A}">
                        <a16:rowId xmlns:a16="http://schemas.microsoft.com/office/drawing/2014/main" val="42017017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1" name="表格 20">
                <a:extLst>
                  <a:ext uri="{FF2B5EF4-FFF2-40B4-BE49-F238E27FC236}">
                    <a16:creationId xmlns:a16="http://schemas.microsoft.com/office/drawing/2014/main" id="{3F17245C-AAAC-752F-1162-20E7B0E3E43E}"/>
                  </a:ext>
                </a:extLst>
              </p:cNvPr>
              <p:cNvGraphicFramePr>
                <a:graphicFrameLocks noGrp="1"/>
              </p:cNvGraphicFramePr>
              <p:nvPr>
                <p:extLst>
                  <p:ext uri="{D42A27DB-BD31-4B8C-83A1-F6EECF244321}">
                    <p14:modId xmlns:p14="http://schemas.microsoft.com/office/powerpoint/2010/main" val="3335239548"/>
                  </p:ext>
                </p:extLst>
              </p:nvPr>
            </p:nvGraphicFramePr>
            <p:xfrm>
              <a:off x="6621915" y="1190362"/>
              <a:ext cx="1440000" cy="365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402895585"/>
                        </a:ext>
                      </a:extLst>
                    </a:gridCol>
                    <a:gridCol w="360000">
                      <a:extLst>
                        <a:ext uri="{9D8B030D-6E8A-4147-A177-3AD203B41FA5}">
                          <a16:colId xmlns:a16="http://schemas.microsoft.com/office/drawing/2014/main" val="763044084"/>
                        </a:ext>
                      </a:extLst>
                    </a:gridCol>
                    <a:gridCol w="360000">
                      <a:extLst>
                        <a:ext uri="{9D8B030D-6E8A-4147-A177-3AD203B41FA5}">
                          <a16:colId xmlns:a16="http://schemas.microsoft.com/office/drawing/2014/main" val="3225326649"/>
                        </a:ext>
                      </a:extLst>
                    </a:gridCol>
                    <a:gridCol w="360000">
                      <a:extLst>
                        <a:ext uri="{9D8B030D-6E8A-4147-A177-3AD203B41FA5}">
                          <a16:colId xmlns:a16="http://schemas.microsoft.com/office/drawing/2014/main" val="1975342618"/>
                        </a:ext>
                      </a:extLst>
                    </a:gridCol>
                  </a:tblGrid>
                  <a:tr h="324000">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tx1"/>
                                        </a:solidFill>
                                        <a:latin typeface="Cambria Math" panose="02040503050406030204" pitchFamily="18" charset="0"/>
                                      </a:rPr>
                                    </m:ctrlPr>
                                  </m:sSubPr>
                                  <m:e>
                                    <m:r>
                                      <m:rPr>
                                        <m:sty m:val="p"/>
                                      </m:rPr>
                                      <a:rPr lang="en-US" altLang="zh-CN" b="1" i="1" smtClean="0">
                                        <a:solidFill>
                                          <a:schemeClr val="tx1"/>
                                        </a:solidFill>
                                        <a:latin typeface="Cambria Math" panose="02040503050406030204" pitchFamily="18" charset="0"/>
                                      </a:rPr>
                                      <m:t>λ</m:t>
                                    </m:r>
                                  </m:e>
                                  <m:sub>
                                    <m:r>
                                      <a:rPr lang="en-US" altLang="zh-CN" b="1" i="1" smtClean="0">
                                        <a:solidFill>
                                          <a:schemeClr val="tx1"/>
                                        </a:solidFill>
                                        <a:latin typeface="Cambria Math" panose="02040503050406030204" pitchFamily="18" charset="0"/>
                                      </a:rPr>
                                      <m:t>𝟏</m:t>
                                    </m:r>
                                  </m:sub>
                                </m:sSub>
                              </m:oMath>
                            </m:oMathPara>
                          </a14:m>
                          <a:endParaRPr lang="el-GR"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E4E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1701777"/>
                      </a:ext>
                    </a:extLst>
                  </a:tr>
                </a:tbl>
              </a:graphicData>
            </a:graphic>
          </p:graphicFrame>
        </mc:Choice>
        <mc:Fallback xmlns="">
          <p:graphicFrame>
            <p:nvGraphicFramePr>
              <p:cNvPr id="21" name="表格 20">
                <a:extLst>
                  <a:ext uri="{FF2B5EF4-FFF2-40B4-BE49-F238E27FC236}">
                    <a16:creationId xmlns:a16="http://schemas.microsoft.com/office/drawing/2014/main" id="{3F17245C-AAAC-752F-1162-20E7B0E3E43E}"/>
                  </a:ext>
                </a:extLst>
              </p:cNvPr>
              <p:cNvGraphicFramePr>
                <a:graphicFrameLocks noGrp="1"/>
              </p:cNvGraphicFramePr>
              <p:nvPr>
                <p:extLst>
                  <p:ext uri="{D42A27DB-BD31-4B8C-83A1-F6EECF244321}">
                    <p14:modId xmlns:p14="http://schemas.microsoft.com/office/powerpoint/2010/main" val="3335239548"/>
                  </p:ext>
                </p:extLst>
              </p:nvPr>
            </p:nvGraphicFramePr>
            <p:xfrm>
              <a:off x="6621915" y="1190362"/>
              <a:ext cx="1440000" cy="365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402895585"/>
                        </a:ext>
                      </a:extLst>
                    </a:gridCol>
                    <a:gridCol w="360000">
                      <a:extLst>
                        <a:ext uri="{9D8B030D-6E8A-4147-A177-3AD203B41FA5}">
                          <a16:colId xmlns:a16="http://schemas.microsoft.com/office/drawing/2014/main" val="763044084"/>
                        </a:ext>
                      </a:extLst>
                    </a:gridCol>
                    <a:gridCol w="360000">
                      <a:extLst>
                        <a:ext uri="{9D8B030D-6E8A-4147-A177-3AD203B41FA5}">
                          <a16:colId xmlns:a16="http://schemas.microsoft.com/office/drawing/2014/main" val="3225326649"/>
                        </a:ext>
                      </a:extLst>
                    </a:gridCol>
                    <a:gridCol w="360000">
                      <a:extLst>
                        <a:ext uri="{9D8B030D-6E8A-4147-A177-3AD203B41FA5}">
                          <a16:colId xmlns:a16="http://schemas.microsoft.com/office/drawing/2014/main" val="1975342618"/>
                        </a:ext>
                      </a:extLst>
                    </a:gridCol>
                  </a:tblGrid>
                  <a:tr h="3657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1695" t="-1639" r="-305085" b="-3279"/>
                          </a:stretch>
                        </a:blip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1701777"/>
                      </a:ext>
                    </a:extLst>
                  </a:tr>
                </a:tbl>
              </a:graphicData>
            </a:graphic>
          </p:graphicFrame>
        </mc:Fallback>
      </mc:AlternateContent>
      <p:graphicFrame>
        <p:nvGraphicFramePr>
          <p:cNvPr id="22" name="表格 21">
            <a:extLst>
              <a:ext uri="{FF2B5EF4-FFF2-40B4-BE49-F238E27FC236}">
                <a16:creationId xmlns:a16="http://schemas.microsoft.com/office/drawing/2014/main" id="{29443A85-6EE3-BD78-DA89-FBECB9482512}"/>
              </a:ext>
            </a:extLst>
          </p:cNvPr>
          <p:cNvGraphicFramePr>
            <a:graphicFrameLocks noGrp="1"/>
          </p:cNvGraphicFramePr>
          <p:nvPr>
            <p:extLst>
              <p:ext uri="{D42A27DB-BD31-4B8C-83A1-F6EECF244321}">
                <p14:modId xmlns:p14="http://schemas.microsoft.com/office/powerpoint/2010/main" val="27677946"/>
              </p:ext>
            </p:extLst>
          </p:nvPr>
        </p:nvGraphicFramePr>
        <p:xfrm>
          <a:off x="6696765" y="2945566"/>
          <a:ext cx="1440000" cy="365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402895585"/>
                    </a:ext>
                  </a:extLst>
                </a:gridCol>
                <a:gridCol w="360000">
                  <a:extLst>
                    <a:ext uri="{9D8B030D-6E8A-4147-A177-3AD203B41FA5}">
                      <a16:colId xmlns:a16="http://schemas.microsoft.com/office/drawing/2014/main" val="763044084"/>
                    </a:ext>
                  </a:extLst>
                </a:gridCol>
                <a:gridCol w="360000">
                  <a:extLst>
                    <a:ext uri="{9D8B030D-6E8A-4147-A177-3AD203B41FA5}">
                      <a16:colId xmlns:a16="http://schemas.microsoft.com/office/drawing/2014/main" val="3225326649"/>
                    </a:ext>
                  </a:extLst>
                </a:gridCol>
                <a:gridCol w="360000">
                  <a:extLst>
                    <a:ext uri="{9D8B030D-6E8A-4147-A177-3AD203B41FA5}">
                      <a16:colId xmlns:a16="http://schemas.microsoft.com/office/drawing/2014/main" val="1975342618"/>
                    </a:ext>
                  </a:extLst>
                </a:gridCol>
              </a:tblGrid>
              <a:tr h="324000">
                <a:tc>
                  <a:txBody>
                    <a:bodyPr/>
                    <a:lstStyle/>
                    <a:p>
                      <a:endParaRPr lang="el-GR"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1701777"/>
                  </a:ext>
                </a:extLst>
              </a:tr>
            </a:tbl>
          </a:graphicData>
        </a:graphic>
      </p:graphicFrame>
      <p:sp>
        <p:nvSpPr>
          <p:cNvPr id="23" name="Multiply 223">
            <a:extLst>
              <a:ext uri="{FF2B5EF4-FFF2-40B4-BE49-F238E27FC236}">
                <a16:creationId xmlns:a16="http://schemas.microsoft.com/office/drawing/2014/main" id="{8137189D-6FCE-2943-FD88-A9D9C8B9D196}"/>
              </a:ext>
            </a:extLst>
          </p:cNvPr>
          <p:cNvSpPr/>
          <p:nvPr/>
        </p:nvSpPr>
        <p:spPr>
          <a:xfrm>
            <a:off x="9640376" y="1444454"/>
            <a:ext cx="355051" cy="3641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24" name="内容占位符 2">
            <a:extLst>
              <a:ext uri="{FF2B5EF4-FFF2-40B4-BE49-F238E27FC236}">
                <a16:creationId xmlns:a16="http://schemas.microsoft.com/office/drawing/2014/main" id="{645D7611-BAD8-255D-D8B5-C0A26A24D785}"/>
              </a:ext>
            </a:extLst>
          </p:cNvPr>
          <p:cNvSpPr txBox="1">
            <a:spLocks/>
          </p:cNvSpPr>
          <p:nvPr/>
        </p:nvSpPr>
        <p:spPr>
          <a:xfrm>
            <a:off x="6539909" y="4044977"/>
            <a:ext cx="5086033" cy="24565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zh-CN" dirty="0">
                <a:latin typeface="Calibri"/>
                <a:ea typeface="宋体"/>
                <a:cs typeface="Calibri"/>
              </a:rPr>
              <a:t>Example</a:t>
            </a:r>
          </a:p>
          <a:p>
            <a:pPr lvl="2"/>
            <a:r>
              <a:rPr lang="en-US" altLang="zh-CN" dirty="0">
                <a:latin typeface="Calibri"/>
                <a:ea typeface="宋体"/>
                <a:cs typeface="Calibri"/>
              </a:rPr>
              <a:t>Fiber AD is cut.</a:t>
            </a:r>
          </a:p>
          <a:p>
            <a:pPr lvl="2"/>
            <a:r>
              <a:rPr lang="en-US" altLang="zh-CN" dirty="0"/>
              <a:t>Number of restorable wavelengths per IP link</a:t>
            </a:r>
            <a:endParaRPr lang="en-US" altLang="zh-CN" dirty="0">
              <a:latin typeface="Calibri"/>
              <a:ea typeface="宋体"/>
              <a:cs typeface="Calibri"/>
            </a:endParaRPr>
          </a:p>
        </p:txBody>
      </p:sp>
    </p:spTree>
    <p:extLst>
      <p:ext uri="{BB962C8B-B14F-4D97-AF65-F5344CB8AC3E}">
        <p14:creationId xmlns:p14="http://schemas.microsoft.com/office/powerpoint/2010/main" val="3533918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C48FB-A42D-B549-17E1-6C1C11D817D1}"/>
            </a:ext>
          </a:extLst>
        </p:cNvPr>
        <p:cNvGrpSpPr/>
        <p:nvPr/>
      </p:nvGrpSpPr>
      <p:grpSpPr>
        <a:xfrm>
          <a:off x="0" y="0"/>
          <a:ext cx="0" cy="0"/>
          <a:chOff x="0" y="0"/>
          <a:chExt cx="0" cy="0"/>
        </a:xfrm>
      </p:grpSpPr>
      <p:sp>
        <p:nvSpPr>
          <p:cNvPr id="7" name="标题 1">
            <a:extLst>
              <a:ext uri="{FF2B5EF4-FFF2-40B4-BE49-F238E27FC236}">
                <a16:creationId xmlns:a16="http://schemas.microsoft.com/office/drawing/2014/main" id="{706E33E0-7098-DE35-D19F-1C279E1AAB3F}"/>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altLang="zh-CN" sz="3200" dirty="0">
                <a:latin typeface="Calibri" panose="020F0502020204030204" pitchFamily="34" charset="0"/>
                <a:ea typeface="Calibri" panose="020F0502020204030204" pitchFamily="34" charset="0"/>
                <a:cs typeface="Calibri" panose="020F0502020204030204" pitchFamily="34" charset="0"/>
              </a:rPr>
              <a:t>Motivation</a:t>
            </a:r>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p:sp>
        <p:nvSpPr>
          <p:cNvPr id="12" name="内容占位符 2">
            <a:extLst>
              <a:ext uri="{FF2B5EF4-FFF2-40B4-BE49-F238E27FC236}">
                <a16:creationId xmlns:a16="http://schemas.microsoft.com/office/drawing/2014/main" id="{593E6664-AC91-532E-B73C-75D0FFA11F7B}"/>
              </a:ext>
            </a:extLst>
          </p:cNvPr>
          <p:cNvSpPr>
            <a:spLocks noGrp="1"/>
          </p:cNvSpPr>
          <p:nvPr>
            <p:ph idx="1"/>
          </p:nvPr>
        </p:nvSpPr>
        <p:spPr>
          <a:xfrm>
            <a:off x="396648" y="1690688"/>
            <a:ext cx="5783715" cy="2456532"/>
          </a:xfrm>
        </p:spPr>
        <p:txBody>
          <a:bodyPr vert="horz" lIns="91440" tIns="45720" rIns="91440" bIns="45720" rtlCol="0" anchor="t">
            <a:noAutofit/>
          </a:bodyPr>
          <a:lstStyle/>
          <a:p>
            <a:pPr lvl="1"/>
            <a:r>
              <a:rPr lang="en-US" altLang="zh-CN" dirty="0">
                <a:latin typeface="Calibri"/>
                <a:ea typeface="宋体"/>
                <a:cs typeface="Calibri"/>
              </a:rPr>
              <a:t>Problem 1: Low Scalability.</a:t>
            </a:r>
          </a:p>
          <a:p>
            <a:pPr lvl="2"/>
            <a:r>
              <a:rPr lang="en-US" altLang="zh-CN" dirty="0">
                <a:latin typeface="Calibri"/>
                <a:ea typeface="宋体"/>
                <a:cs typeface="Calibri"/>
              </a:rPr>
              <a:t>2.3 hours to compute the recovery solution on an optical topology with 70 nodes.</a:t>
            </a:r>
          </a:p>
          <a:p>
            <a:pPr lvl="1"/>
            <a:endParaRPr lang="en-US" altLang="zh-CN" dirty="0">
              <a:latin typeface="Calibri"/>
              <a:ea typeface="宋体"/>
              <a:cs typeface="Calibri"/>
            </a:endParaRPr>
          </a:p>
          <a:p>
            <a:pPr lvl="1"/>
            <a:r>
              <a:rPr lang="en-US" altLang="zh-CN" dirty="0">
                <a:latin typeface="Calibri"/>
                <a:ea typeface="宋体"/>
                <a:cs typeface="Calibri"/>
              </a:rPr>
              <a:t>Problem 2: Implicit Optical Restoration.</a:t>
            </a:r>
          </a:p>
          <a:p>
            <a:pPr lvl="1"/>
            <a:endParaRPr lang="en-US" altLang="zh-CN" dirty="0">
              <a:latin typeface="Calibri"/>
              <a:ea typeface="宋体"/>
              <a:cs typeface="Calibri"/>
            </a:endParaRPr>
          </a:p>
          <a:p>
            <a:pPr lvl="1"/>
            <a:r>
              <a:rPr lang="en-US" altLang="zh-CN" dirty="0">
                <a:latin typeface="Calibri"/>
                <a:ea typeface="宋体"/>
                <a:cs typeface="Calibri"/>
              </a:rPr>
              <a:t>Problem 3: Limitation of Candidate Solutions.</a:t>
            </a:r>
          </a:p>
          <a:p>
            <a:pPr lvl="2"/>
            <a:endParaRPr lang="en-US" altLang="zh-CN" dirty="0">
              <a:latin typeface="Calibri"/>
              <a:ea typeface="宋体"/>
              <a:cs typeface="Calibri"/>
            </a:endParaRPr>
          </a:p>
        </p:txBody>
      </p:sp>
      <p:pic>
        <p:nvPicPr>
          <p:cNvPr id="26" name="图片 25">
            <a:extLst>
              <a:ext uri="{FF2B5EF4-FFF2-40B4-BE49-F238E27FC236}">
                <a16:creationId xmlns:a16="http://schemas.microsoft.com/office/drawing/2014/main" id="{4B47D91F-3BD5-EF1B-549A-A2060C6A7D37}"/>
              </a:ext>
            </a:extLst>
          </p:cNvPr>
          <p:cNvPicPr>
            <a:picLocks noChangeAspect="1"/>
          </p:cNvPicPr>
          <p:nvPr/>
        </p:nvPicPr>
        <p:blipFill>
          <a:blip r:embed="rId3"/>
          <a:stretch>
            <a:fillRect/>
          </a:stretch>
        </p:blipFill>
        <p:spPr>
          <a:xfrm>
            <a:off x="6180363" y="1148983"/>
            <a:ext cx="5521061" cy="3328080"/>
          </a:xfrm>
          <a:prstGeom prst="rect">
            <a:avLst/>
          </a:prstGeom>
        </p:spPr>
      </p:pic>
      <p:sp>
        <p:nvSpPr>
          <p:cNvPr id="27" name="内容占位符 2">
            <a:extLst>
              <a:ext uri="{FF2B5EF4-FFF2-40B4-BE49-F238E27FC236}">
                <a16:creationId xmlns:a16="http://schemas.microsoft.com/office/drawing/2014/main" id="{EFC0617E-5D63-CE75-ABF9-FE0453A72A75}"/>
              </a:ext>
            </a:extLst>
          </p:cNvPr>
          <p:cNvSpPr txBox="1">
            <a:spLocks/>
          </p:cNvSpPr>
          <p:nvPr/>
        </p:nvSpPr>
        <p:spPr>
          <a:xfrm>
            <a:off x="6397876" y="4583820"/>
            <a:ext cx="5086033" cy="24565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zh-CN" dirty="0">
                <a:latin typeface="Calibri"/>
                <a:ea typeface="宋体"/>
                <a:cs typeface="Calibri"/>
              </a:rPr>
              <a:t>Fewer than 20/40 candidate solutions could deploy on Columbus’ optical layer in ~60% of scenarios.</a:t>
            </a:r>
          </a:p>
        </p:txBody>
      </p:sp>
    </p:spTree>
    <p:extLst>
      <p:ext uri="{BB962C8B-B14F-4D97-AF65-F5344CB8AC3E}">
        <p14:creationId xmlns:p14="http://schemas.microsoft.com/office/powerpoint/2010/main" val="3895978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6B932-A261-E639-EB08-A6B4FEEACF42}"/>
            </a:ext>
          </a:extLst>
        </p:cNvPr>
        <p:cNvGrpSpPr/>
        <p:nvPr/>
      </p:nvGrpSpPr>
      <p:grpSpPr>
        <a:xfrm>
          <a:off x="0" y="0"/>
          <a:ext cx="0" cy="0"/>
          <a:chOff x="0" y="0"/>
          <a:chExt cx="0" cy="0"/>
        </a:xfrm>
      </p:grpSpPr>
      <p:sp>
        <p:nvSpPr>
          <p:cNvPr id="7" name="标题 1">
            <a:extLst>
              <a:ext uri="{FF2B5EF4-FFF2-40B4-BE49-F238E27FC236}">
                <a16:creationId xmlns:a16="http://schemas.microsoft.com/office/drawing/2014/main" id="{24BE7A81-26D2-D021-5DCF-47A0CDCBF23B}"/>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altLang="zh-CN" sz="3200" dirty="0">
                <a:latin typeface="Calibri" panose="020F0502020204030204" pitchFamily="34" charset="0"/>
                <a:ea typeface="Calibri" panose="020F0502020204030204" pitchFamily="34" charset="0"/>
                <a:cs typeface="Calibri" panose="020F0502020204030204" pitchFamily="34" charset="0"/>
              </a:rPr>
              <a:t>Motivation</a:t>
            </a:r>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p:sp>
        <p:nvSpPr>
          <p:cNvPr id="12" name="内容占位符 2">
            <a:extLst>
              <a:ext uri="{FF2B5EF4-FFF2-40B4-BE49-F238E27FC236}">
                <a16:creationId xmlns:a16="http://schemas.microsoft.com/office/drawing/2014/main" id="{75E3FD9C-7308-E8B3-8C9A-1C730D87FE90}"/>
              </a:ext>
            </a:extLst>
          </p:cNvPr>
          <p:cNvSpPr>
            <a:spLocks noGrp="1"/>
          </p:cNvSpPr>
          <p:nvPr>
            <p:ph idx="1"/>
          </p:nvPr>
        </p:nvSpPr>
        <p:spPr>
          <a:xfrm>
            <a:off x="1588634" y="1690688"/>
            <a:ext cx="10515600" cy="2456532"/>
          </a:xfrm>
        </p:spPr>
        <p:txBody>
          <a:bodyPr vert="horz" lIns="91440" tIns="45720" rIns="91440" bIns="45720" rtlCol="0" anchor="t">
            <a:noAutofit/>
          </a:bodyPr>
          <a:lstStyle/>
          <a:p>
            <a:pPr lvl="1"/>
            <a:r>
              <a:rPr lang="en-US" altLang="zh-CN" dirty="0">
                <a:latin typeface="Calibri"/>
                <a:ea typeface="宋体"/>
                <a:cs typeface="Calibri"/>
              </a:rPr>
              <a:t>Problem 1: Low Scalability.</a:t>
            </a:r>
          </a:p>
          <a:p>
            <a:pPr lvl="2"/>
            <a:r>
              <a:rPr lang="en-US" altLang="zh-CN" dirty="0">
                <a:latin typeface="Calibri"/>
                <a:ea typeface="宋体"/>
                <a:cs typeface="Calibri"/>
              </a:rPr>
              <a:t>2.3 hours to compute the recovery solution on an optical topology with 70 nodes.</a:t>
            </a:r>
          </a:p>
          <a:p>
            <a:pPr lvl="1"/>
            <a:endParaRPr lang="en-US" altLang="zh-CN" dirty="0">
              <a:latin typeface="Calibri"/>
              <a:ea typeface="宋体"/>
              <a:cs typeface="Calibri"/>
            </a:endParaRPr>
          </a:p>
          <a:p>
            <a:pPr lvl="1"/>
            <a:r>
              <a:rPr lang="en-US" altLang="zh-CN" dirty="0">
                <a:latin typeface="Calibri"/>
                <a:ea typeface="宋体"/>
                <a:cs typeface="Calibri"/>
              </a:rPr>
              <a:t>Problem 2: Implicit Optical Restoration.</a:t>
            </a:r>
          </a:p>
          <a:p>
            <a:pPr lvl="1"/>
            <a:endParaRPr lang="en-US" altLang="zh-CN" dirty="0">
              <a:latin typeface="Calibri"/>
              <a:ea typeface="宋体"/>
              <a:cs typeface="Calibri"/>
            </a:endParaRPr>
          </a:p>
          <a:p>
            <a:pPr lvl="1"/>
            <a:r>
              <a:rPr lang="en-US" altLang="zh-CN" dirty="0">
                <a:latin typeface="Calibri"/>
                <a:ea typeface="宋体"/>
                <a:cs typeface="Calibri"/>
              </a:rPr>
              <a:t>Problem 3: Limitation of Candidate Solutions.</a:t>
            </a:r>
          </a:p>
          <a:p>
            <a:pPr lvl="2"/>
            <a:endParaRPr lang="en-US" altLang="zh-CN" dirty="0">
              <a:latin typeface="Calibri"/>
              <a:ea typeface="宋体"/>
              <a:cs typeface="Calibri"/>
            </a:endParaRPr>
          </a:p>
        </p:txBody>
      </p:sp>
      <p:sp>
        <p:nvSpPr>
          <p:cNvPr id="2" name="Arrow: Right 210">
            <a:extLst>
              <a:ext uri="{FF2B5EF4-FFF2-40B4-BE49-F238E27FC236}">
                <a16:creationId xmlns:a16="http://schemas.microsoft.com/office/drawing/2014/main" id="{7BFE643B-4927-A610-5F90-9773EA79E280}"/>
              </a:ext>
            </a:extLst>
          </p:cNvPr>
          <p:cNvSpPr/>
          <p:nvPr/>
        </p:nvSpPr>
        <p:spPr>
          <a:xfrm rot="5400000">
            <a:off x="4559302" y="4558695"/>
            <a:ext cx="608839" cy="331031"/>
          </a:xfrm>
          <a:prstGeom prst="rightArrow">
            <a:avLst/>
          </a:prstGeom>
          <a:solidFill>
            <a:srgbClr val="DAE3F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3" name="内容占位符 2">
            <a:extLst>
              <a:ext uri="{FF2B5EF4-FFF2-40B4-BE49-F238E27FC236}">
                <a16:creationId xmlns:a16="http://schemas.microsoft.com/office/drawing/2014/main" id="{2F04A85C-5B24-0FBA-9519-00090E64C913}"/>
              </a:ext>
            </a:extLst>
          </p:cNvPr>
          <p:cNvSpPr txBox="1">
            <a:spLocks/>
          </p:cNvSpPr>
          <p:nvPr/>
        </p:nvSpPr>
        <p:spPr>
          <a:xfrm>
            <a:off x="1588634" y="5472783"/>
            <a:ext cx="6219145" cy="60883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zh-CN" dirty="0">
                <a:latin typeface="Calibri"/>
                <a:ea typeface="宋体"/>
                <a:cs typeface="Calibri"/>
              </a:rPr>
              <a:t>Limitation: Dependency on the ILP solver</a:t>
            </a:r>
          </a:p>
          <a:p>
            <a:pPr lvl="2"/>
            <a:endParaRPr lang="en-US" altLang="zh-CN" dirty="0">
              <a:latin typeface="Calibri"/>
              <a:ea typeface="宋体"/>
              <a:cs typeface="Calibri"/>
            </a:endParaRPr>
          </a:p>
        </p:txBody>
      </p:sp>
    </p:spTree>
    <p:extLst>
      <p:ext uri="{BB962C8B-B14F-4D97-AF65-F5344CB8AC3E}">
        <p14:creationId xmlns:p14="http://schemas.microsoft.com/office/powerpoint/2010/main" val="329395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8A5B21-6D62-1FA1-8153-5A8DFE10CEFB}"/>
              </a:ext>
            </a:extLst>
          </p:cNvPr>
          <p:cNvSpPr>
            <a:spLocks noGrp="1"/>
          </p:cNvSpPr>
          <p:nvPr>
            <p:ph type="title"/>
          </p:nvPr>
        </p:nvSpPr>
        <p:spPr>
          <a:xfrm>
            <a:off x="838199" y="704325"/>
            <a:ext cx="10795907" cy="1325563"/>
          </a:xfrm>
        </p:spPr>
        <p:txBody>
          <a:bodyPr vert="horz" lIns="91440" tIns="45720" rIns="91440" bIns="45720" rtlCol="0" anchor="ctr">
            <a:noAutofit/>
          </a:bodyPr>
          <a:lstStyle/>
          <a:p>
            <a:r>
              <a:rPr lang="en-US" altLang="zh-CN" sz="3200" dirty="0">
                <a:latin typeface="Calibri"/>
                <a:ea typeface="宋体"/>
                <a:cs typeface="Calibri"/>
              </a:rPr>
              <a:t>Key Insight</a:t>
            </a:r>
            <a:r>
              <a:rPr lang="zh-CN" sz="3200" dirty="0">
                <a:latin typeface="Calibri"/>
                <a:ea typeface="宋体"/>
                <a:cs typeface="Calibri"/>
              </a:rPr>
              <a:t>: </a:t>
            </a:r>
            <a:br>
              <a:rPr lang="zh-CN" sz="3200" dirty="0">
                <a:latin typeface="Calibri"/>
                <a:ea typeface="宋体"/>
              </a:rPr>
            </a:br>
            <a:r>
              <a:rPr lang="en-US" altLang="zh-CN" sz="3200" dirty="0">
                <a:latin typeface="Calibri"/>
                <a:ea typeface="宋体"/>
                <a:cs typeface="Calibri"/>
              </a:rPr>
              <a:t>Neural network inference has recently advanced the scalability of traffic engineering.</a:t>
            </a:r>
            <a:br>
              <a:rPr lang="en-US" altLang="zh-CN" sz="3200" dirty="0">
                <a:latin typeface="Calibri"/>
                <a:ea typeface="宋体"/>
                <a:cs typeface="Calibri"/>
              </a:rPr>
            </a:br>
            <a:endParaRPr lang="zh-CN" sz="3200" dirty="0">
              <a:latin typeface="Calibri"/>
              <a:ea typeface="宋体"/>
              <a:cs typeface="Calibri"/>
            </a:endParaRPr>
          </a:p>
        </p:txBody>
      </p:sp>
      <p:pic>
        <p:nvPicPr>
          <p:cNvPr id="6" name="图片 5">
            <a:extLst>
              <a:ext uri="{FF2B5EF4-FFF2-40B4-BE49-F238E27FC236}">
                <a16:creationId xmlns:a16="http://schemas.microsoft.com/office/drawing/2014/main" id="{F92AB575-D4AA-5266-0171-AE68216C88A0}"/>
              </a:ext>
            </a:extLst>
          </p:cNvPr>
          <p:cNvPicPr>
            <a:picLocks noChangeAspect="1"/>
          </p:cNvPicPr>
          <p:nvPr/>
        </p:nvPicPr>
        <p:blipFill>
          <a:blip r:embed="rId3"/>
          <a:stretch>
            <a:fillRect/>
          </a:stretch>
        </p:blipFill>
        <p:spPr>
          <a:xfrm>
            <a:off x="6129364" y="2310627"/>
            <a:ext cx="4186518" cy="1219650"/>
          </a:xfrm>
          <a:prstGeom prst="rect">
            <a:avLst/>
          </a:prstGeom>
        </p:spPr>
      </p:pic>
      <p:pic>
        <p:nvPicPr>
          <p:cNvPr id="7" name="Picture 4" descr="Figure 1: Workflow of RedTE.">
            <a:extLst>
              <a:ext uri="{FF2B5EF4-FFF2-40B4-BE49-F238E27FC236}">
                <a16:creationId xmlns:a16="http://schemas.microsoft.com/office/drawing/2014/main" id="{A75C8B36-9C53-EE42-54A5-05692DC15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1944" y="4425512"/>
            <a:ext cx="3476247" cy="1936478"/>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9424F1DB-984A-C25D-6595-B1D8B6926237}"/>
              </a:ext>
            </a:extLst>
          </p:cNvPr>
          <p:cNvPicPr>
            <a:picLocks noChangeAspect="1"/>
          </p:cNvPicPr>
          <p:nvPr/>
        </p:nvPicPr>
        <p:blipFill>
          <a:blip r:embed="rId5"/>
          <a:stretch>
            <a:fillRect/>
          </a:stretch>
        </p:blipFill>
        <p:spPr>
          <a:xfrm>
            <a:off x="838200" y="2267850"/>
            <a:ext cx="4009211" cy="1305204"/>
          </a:xfrm>
          <a:prstGeom prst="rect">
            <a:avLst/>
          </a:prstGeom>
        </p:spPr>
      </p:pic>
      <p:sp>
        <p:nvSpPr>
          <p:cNvPr id="9" name="文本框 8">
            <a:extLst>
              <a:ext uri="{FF2B5EF4-FFF2-40B4-BE49-F238E27FC236}">
                <a16:creationId xmlns:a16="http://schemas.microsoft.com/office/drawing/2014/main" id="{981444B8-4597-D5C7-0FB2-E3FFA1522414}"/>
              </a:ext>
            </a:extLst>
          </p:cNvPr>
          <p:cNvSpPr txBox="1"/>
          <p:nvPr/>
        </p:nvSpPr>
        <p:spPr>
          <a:xfrm>
            <a:off x="1372593" y="3714108"/>
            <a:ext cx="3199829" cy="523220"/>
          </a:xfrm>
          <a:prstGeom prst="rect">
            <a:avLst/>
          </a:prstGeom>
          <a:noFill/>
        </p:spPr>
        <p:txBody>
          <a:bodyPr wrap="square" rtlCol="0">
            <a:spAutoFit/>
          </a:bodyPr>
          <a:lstStyle/>
          <a:p>
            <a:r>
              <a:rPr lang="en-US" altLang="zh-CN" sz="2800" b="1" dirty="0">
                <a:latin typeface="Calibri" panose="020F0502020204030204" pitchFamily="34" charset="0"/>
                <a:ea typeface="Calibri" panose="020F0502020204030204" pitchFamily="34" charset="0"/>
                <a:cs typeface="Calibri" panose="020F0502020204030204" pitchFamily="34" charset="0"/>
              </a:rPr>
              <a:t>TEAL [SIGCOMM’23]</a:t>
            </a:r>
            <a:endParaRPr lang="zh-CN" altLang="en-US" sz="2800" b="1" dirty="0">
              <a:latin typeface="Calibri" panose="020F0502020204030204" pitchFamily="34" charset="0"/>
              <a:cs typeface="Calibri" panose="020F0502020204030204" pitchFamily="34" charset="0"/>
            </a:endParaRPr>
          </a:p>
        </p:txBody>
      </p:sp>
      <p:sp>
        <p:nvSpPr>
          <p:cNvPr id="10" name="文本框 9">
            <a:extLst>
              <a:ext uri="{FF2B5EF4-FFF2-40B4-BE49-F238E27FC236}">
                <a16:creationId xmlns:a16="http://schemas.microsoft.com/office/drawing/2014/main" id="{D700DC06-D909-9250-CE9A-97BFF162F328}"/>
              </a:ext>
            </a:extLst>
          </p:cNvPr>
          <p:cNvSpPr txBox="1"/>
          <p:nvPr/>
        </p:nvSpPr>
        <p:spPr>
          <a:xfrm>
            <a:off x="7020358" y="3618313"/>
            <a:ext cx="2940423" cy="523220"/>
          </a:xfrm>
          <a:prstGeom prst="rect">
            <a:avLst/>
          </a:prstGeom>
          <a:noFill/>
        </p:spPr>
        <p:txBody>
          <a:bodyPr wrap="square" rtlCol="0">
            <a:spAutoFit/>
          </a:bodyPr>
          <a:lstStyle/>
          <a:p>
            <a:r>
              <a:rPr lang="en-US" altLang="zh-CN" sz="2800" b="1" dirty="0">
                <a:latin typeface="Calibri" panose="020F0502020204030204" pitchFamily="34" charset="0"/>
                <a:ea typeface="Calibri" panose="020F0502020204030204" pitchFamily="34" charset="0"/>
                <a:cs typeface="Calibri" panose="020F0502020204030204" pitchFamily="34" charset="0"/>
              </a:rPr>
              <a:t>DOTE [NSDI’23]</a:t>
            </a:r>
            <a:endParaRPr lang="zh-CN" altLang="en-US" sz="2800" b="1" dirty="0">
              <a:latin typeface="Calibri" panose="020F0502020204030204" pitchFamily="34" charset="0"/>
              <a:cs typeface="Calibri" panose="020F0502020204030204" pitchFamily="34" charset="0"/>
            </a:endParaRPr>
          </a:p>
        </p:txBody>
      </p:sp>
      <p:sp>
        <p:nvSpPr>
          <p:cNvPr id="11" name="文本框 10">
            <a:extLst>
              <a:ext uri="{FF2B5EF4-FFF2-40B4-BE49-F238E27FC236}">
                <a16:creationId xmlns:a16="http://schemas.microsoft.com/office/drawing/2014/main" id="{31054BFE-20B9-3CA4-3B07-042C78587DB1}"/>
              </a:ext>
            </a:extLst>
          </p:cNvPr>
          <p:cNvSpPr txBox="1"/>
          <p:nvPr/>
        </p:nvSpPr>
        <p:spPr>
          <a:xfrm>
            <a:off x="7522382" y="5074593"/>
            <a:ext cx="3340671" cy="523220"/>
          </a:xfrm>
          <a:prstGeom prst="rect">
            <a:avLst/>
          </a:prstGeom>
          <a:noFill/>
        </p:spPr>
        <p:txBody>
          <a:bodyPr wrap="square" rtlCol="0">
            <a:spAutoFit/>
          </a:bodyPr>
          <a:lstStyle/>
          <a:p>
            <a:r>
              <a:rPr lang="en-US" altLang="zh-CN" sz="2800" b="1" dirty="0" err="1">
                <a:latin typeface="Calibri" panose="020F0502020204030204" pitchFamily="34" charset="0"/>
                <a:ea typeface="Calibri" panose="020F0502020204030204" pitchFamily="34" charset="0"/>
                <a:cs typeface="Calibri" panose="020F0502020204030204" pitchFamily="34" charset="0"/>
              </a:rPr>
              <a:t>RedTE</a:t>
            </a:r>
            <a:r>
              <a:rPr lang="en-US" altLang="zh-CN" sz="2800" b="1" dirty="0">
                <a:latin typeface="Calibri" panose="020F0502020204030204" pitchFamily="34" charset="0"/>
                <a:ea typeface="Calibri" panose="020F0502020204030204" pitchFamily="34" charset="0"/>
                <a:cs typeface="Calibri" panose="020F0502020204030204" pitchFamily="34" charset="0"/>
              </a:rPr>
              <a:t> [SIGCOMM’24]</a:t>
            </a:r>
            <a:endParaRPr lang="zh-CN"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6123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2208</Words>
  <Application>Microsoft Office PowerPoint</Application>
  <PresentationFormat>宽屏</PresentationFormat>
  <Paragraphs>332</Paragraphs>
  <Slides>21</Slides>
  <Notes>21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等线</vt:lpstr>
      <vt:lpstr>Aptos</vt:lpstr>
      <vt:lpstr>Aptos Display</vt:lpstr>
      <vt:lpstr>Arial</vt:lpstr>
      <vt:lpstr>Calibri</vt:lpstr>
      <vt:lpstr>Cambria Math</vt:lpstr>
      <vt:lpstr>Roboto</vt:lpstr>
      <vt:lpstr>Segoe UI</vt:lpstr>
      <vt:lpstr>Segoe UI Light</vt:lpstr>
      <vt:lpstr>Segoe UI Semibold</vt:lpstr>
      <vt:lpstr>Times New Roman</vt:lpstr>
      <vt:lpstr>Office 主题</vt:lpstr>
      <vt:lpstr>Toward Scalable Learning-Based Optical Restoration</vt:lpstr>
      <vt:lpstr>Optical transmission system </vt:lpstr>
      <vt:lpstr>The Hazards of Fiber cuts </vt:lpstr>
      <vt:lpstr>State-of-the-art approach[1] to cope with fiber cuts</vt:lpstr>
      <vt:lpstr>Motivation</vt:lpstr>
      <vt:lpstr>Motivation</vt:lpstr>
      <vt:lpstr>Motivation</vt:lpstr>
      <vt:lpstr>Motivation</vt:lpstr>
      <vt:lpstr>Key Insight:  Neural network inference has recently advanced the scalability of traffic engineering. </vt:lpstr>
      <vt:lpstr>Workflow</vt:lpstr>
      <vt:lpstr>Example</vt:lpstr>
      <vt:lpstr>Combine Reinforcement Learning with Optical Restoration</vt:lpstr>
      <vt:lpstr>Combine Reinforcement Learning with Optical Restoration</vt:lpstr>
      <vt:lpstr>Combine Reinforcement Learning with Optical Restoration</vt:lpstr>
      <vt:lpstr>Combine Reinforcement Learning with Optical Restoration</vt:lpstr>
      <vt:lpstr>Design 1: Random Allocation Order </vt:lpstr>
      <vt:lpstr>Design 2: Action Masking</vt:lpstr>
      <vt:lpstr>Experiment Setup</vt:lpstr>
      <vt:lpstr>LBOR significantly accelerates optical restoration</vt:lpstr>
      <vt:lpstr>LBOR generates near-optimal traffic allocations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Maggie</dc:creator>
  <cp:lastModifiedBy>思咏 黄</cp:lastModifiedBy>
  <cp:revision>498</cp:revision>
  <dcterms:created xsi:type="dcterms:W3CDTF">2024-07-30T10:45:43Z</dcterms:created>
  <dcterms:modified xsi:type="dcterms:W3CDTF">2025-08-08T02:56:11Z</dcterms:modified>
</cp:coreProperties>
</file>