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1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2.xml" ContentType="application/vnd.openxmlformats-officedocument.presentationml.notesSlid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notesSlides/notesSlide3.xml" ContentType="application/vnd.openxmlformats-officedocument.presentationml.notesSlide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notesSlides/notesSlide4.xml" ContentType="application/vnd.openxmlformats-officedocument.presentationml.notesSlide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notesSlides/notesSlide5.xml" ContentType="application/vnd.openxmlformats-officedocument.presentationml.notesSlide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notesSlides/notesSlide6.xml" ContentType="application/vnd.openxmlformats-officedocument.presentationml.notesSlide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notesSlides/notesSlide7.xml" ContentType="application/vnd.openxmlformats-officedocument.presentationml.notesSlide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notesSlides/notesSlide8.xml" ContentType="application/vnd.openxmlformats-officedocument.presentationml.notesSlide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notesSlides/notesSlide9.xml" ContentType="application/vnd.openxmlformats-officedocument.presentationml.notesSlide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notesSlides/notesSlide10.xml" ContentType="application/vnd.openxmlformats-officedocument.presentationml.notesSlide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notesSlides/notesSlide11.xml" ContentType="application/vnd.openxmlformats-officedocument.presentationml.notesSlide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notesSlides/notesSlide12.xml" ContentType="application/vnd.openxmlformats-officedocument.presentationml.notesSlide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notesSlides/notesSlide13.xml" ContentType="application/vnd.openxmlformats-officedocument.presentationml.notesSlide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notesSlides/notesSlide14.xml" ContentType="application/vnd.openxmlformats-officedocument.presentationml.notesSlide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notesSlides/notesSlide15.xml" ContentType="application/vnd.openxmlformats-officedocument.presentationml.notesSlide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notesSlides/notesSlide16.xml" ContentType="application/vnd.openxmlformats-officedocument.presentationml.notesSlide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notesSlides/notesSlide17.xml" ContentType="application/vnd.openxmlformats-officedocument.presentationml.notesSlide+xml"/>
  <Override PartName="/ppt/tags/tag934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4" r:id="rId3"/>
  </p:sldMasterIdLst>
  <p:notesMasterIdLst>
    <p:notesMasterId r:id="rId22"/>
  </p:notesMasterIdLst>
  <p:handoutMasterIdLst>
    <p:handoutMasterId r:id="rId23"/>
  </p:handoutMasterIdLst>
  <p:sldIdLst>
    <p:sldId id="296" r:id="rId4"/>
    <p:sldId id="431" r:id="rId5"/>
    <p:sldId id="418" r:id="rId6"/>
    <p:sldId id="420" r:id="rId7"/>
    <p:sldId id="419" r:id="rId8"/>
    <p:sldId id="400" r:id="rId9"/>
    <p:sldId id="421" r:id="rId10"/>
    <p:sldId id="426" r:id="rId11"/>
    <p:sldId id="432" r:id="rId12"/>
    <p:sldId id="429" r:id="rId13"/>
    <p:sldId id="424" r:id="rId14"/>
    <p:sldId id="406" r:id="rId15"/>
    <p:sldId id="430" r:id="rId16"/>
    <p:sldId id="391" r:id="rId17"/>
    <p:sldId id="365" r:id="rId18"/>
    <p:sldId id="403" r:id="rId19"/>
    <p:sldId id="401" r:id="rId20"/>
    <p:sldId id="320" r:id="rId21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91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1E06"/>
    <a:srgbClr val="026FCE"/>
    <a:srgbClr val="C1C1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81573" autoAdjust="0"/>
  </p:normalViewPr>
  <p:slideViewPr>
    <p:cSldViewPr snapToGrid="0" showGuides="1">
      <p:cViewPr varScale="1">
        <p:scale>
          <a:sx n="83" d="100"/>
          <a:sy n="83" d="100"/>
        </p:scale>
        <p:origin x="615" y="42"/>
      </p:cViewPr>
      <p:guideLst>
        <p:guide orient="horz" pos="2160"/>
        <p:guide pos="391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2025/8/15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E82249-9B27-4DCB-8C2C-E6DD63C4ABAF}" type="datetimeFigureOut">
              <a:rPr lang="zh-CN" altLang="en-US" smtClean="0"/>
              <a:t>2025/8/15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8D682-13F1-4A6C-8865-54988A6C0F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8D682-13F1-4A6C-8865-54988A6C0FB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BBC10A-2FE7-B9CC-9016-2F0F597BC8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A64BBCE-18D4-85D0-5D8E-E0D25FDFDF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54583AB-E9D3-2F52-350F-982FFF3C4E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90373B6-AF11-0E26-2DE4-9A5BCF661A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8D682-13F1-4A6C-8865-54988A6C0FB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08910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8D682-13F1-4A6C-8865-54988A6C0FB5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8D682-13F1-4A6C-8865-54988A6C0FB5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E577A1-53A1-7CE6-168A-1E36CDE714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3051527-7164-826F-77B5-E61CE53388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374C66C-4CEC-D8AB-4F5C-9C46D47AEB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E194582-5468-9A33-53B0-BDCC22D65B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8D682-13F1-4A6C-8865-54988A6C0FB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29040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8D682-13F1-4A6C-8865-54988A6C0FB5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8D682-13F1-4A6C-8865-54988A6C0FB5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8D682-13F1-4A6C-8865-54988A6C0FB5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8D682-13F1-4A6C-8865-54988A6C0FB5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58D682-13F1-4A6C-8865-54988A6C0FB5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067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1E4BF2-AD69-D9A3-876F-5EC779477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5BCF0C9-0C06-11B3-8BE6-2F019946C3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004576C-DF60-C7A3-2902-F7F4C616C5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B4474BB-CDD2-FF0A-2A54-BC6F851111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8D682-13F1-4A6C-8865-54988A6C0FB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3875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8D682-13F1-4A6C-8865-54988A6C0FB5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8D682-13F1-4A6C-8865-54988A6C0FB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8D682-13F1-4A6C-8865-54988A6C0FB5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8D682-13F1-4A6C-8865-54988A6C0FB5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8D682-13F1-4A6C-8865-54988A6C0FB5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D19354-F0B3-CEE6-D386-7A4A3CCFE0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0958454-6DFD-9E52-5B84-A6A13F2268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A4F3221-632B-999F-59C2-0CF6FF49BF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3DDB845-2218-E030-9B6E-C4F47B4F3F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8D682-13F1-4A6C-8865-54988A6C0FB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9482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1E78C9-1A73-DE57-1EBE-8F792D1356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7D0155A-84D9-C4B8-55A6-6033B576FB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9AA6259-75AE-5AAA-E031-2E56D8780A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E72CE9D-4AB9-0259-7165-6976181074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8D682-13F1-4A6C-8865-54988A6C0FB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0133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829B8-15DA-402C-8D03-7AE40C67DA9D}" type="datetimeFigureOut">
              <a:rPr lang="zh-CN" altLang="en-US" smtClean="0"/>
              <a:t>2025/8/15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8E786-177D-4968-AA9C-E01690304C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134B6-CAE3-4758-AE3D-74E2605CEF43}" type="datetimeFigureOut">
              <a:rPr lang="zh-CN" altLang="en-US" smtClean="0"/>
              <a:t>2025/8/15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05AEF-E246-44A4-AF14-09188B916C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图片包含 建筑物&#10;&#10;已生成极高可信度的说明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菱形 7"/>
          <p:cNvSpPr/>
          <p:nvPr userDrawn="1"/>
        </p:nvSpPr>
        <p:spPr>
          <a:xfrm rot="5757865">
            <a:off x="556510" y="176746"/>
            <a:ext cx="821838" cy="821838"/>
          </a:xfrm>
          <a:prstGeom prst="diamond">
            <a:avLst/>
          </a:prstGeom>
          <a:noFill/>
          <a:ln>
            <a:solidFill>
              <a:srgbClr val="026F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菱形 6"/>
          <p:cNvSpPr/>
          <p:nvPr userDrawn="1"/>
        </p:nvSpPr>
        <p:spPr>
          <a:xfrm rot="5757865">
            <a:off x="352352" y="176744"/>
            <a:ext cx="821838" cy="821838"/>
          </a:xfrm>
          <a:prstGeom prst="diamond">
            <a:avLst/>
          </a:prstGeom>
          <a:solidFill>
            <a:srgbClr val="026FCE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0" hasCustomPrompt="1"/>
          </p:nvPr>
        </p:nvSpPr>
        <p:spPr>
          <a:xfrm>
            <a:off x="1418823" y="383838"/>
            <a:ext cx="4516438" cy="620713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rgbClr val="026FCE"/>
                </a:solidFill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:random/>
      </p:transition>
    </mc:Choice>
    <mc:Fallback xmlns="">
      <p:transition spd="slow" advClick="0" advTm="0">
        <p:random/>
      </p:transition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建筑物&#10;&#10;已生成极高可信度的说明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:random/>
      </p:transition>
    </mc:Choice>
    <mc:Fallback xmlns="">
      <p:transition spd="slow" advClick="0" advTm="0">
        <p:random/>
      </p:transition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134B6-CAE3-4758-AE3D-74E2605CEF43}" type="datetimeFigureOut">
              <a:rPr lang="zh-CN" altLang="en-US" smtClean="0"/>
              <a:t>2025/8/15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05AEF-E246-44A4-AF14-09188B916C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图片包含 建筑物&#10;&#10;已生成极高可信度的说明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菱形 7"/>
          <p:cNvSpPr/>
          <p:nvPr userDrawn="1"/>
        </p:nvSpPr>
        <p:spPr>
          <a:xfrm rot="5757865">
            <a:off x="556510" y="176746"/>
            <a:ext cx="821838" cy="821838"/>
          </a:xfrm>
          <a:prstGeom prst="diamond">
            <a:avLst/>
          </a:prstGeom>
          <a:noFill/>
          <a:ln>
            <a:solidFill>
              <a:srgbClr val="026F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菱形 6"/>
          <p:cNvSpPr/>
          <p:nvPr userDrawn="1"/>
        </p:nvSpPr>
        <p:spPr>
          <a:xfrm rot="5757865">
            <a:off x="352352" y="176744"/>
            <a:ext cx="821838" cy="821838"/>
          </a:xfrm>
          <a:prstGeom prst="diamond">
            <a:avLst/>
          </a:prstGeom>
          <a:solidFill>
            <a:srgbClr val="026FCE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0" hasCustomPrompt="1"/>
          </p:nvPr>
        </p:nvSpPr>
        <p:spPr>
          <a:xfrm>
            <a:off x="1418823" y="383838"/>
            <a:ext cx="4516438" cy="620713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rgbClr val="026FCE"/>
                </a:solidFill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:random/>
      </p:transition>
    </mc:Choice>
    <mc:Fallback xmlns="">
      <p:transition spd="slow" advClick="0" advTm="0">
        <p:random/>
      </p:transition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2025/8/15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413938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829B8-15DA-402C-8D03-7AE40C67DA9D}" type="datetimeFigureOut">
              <a:rPr lang="zh-CN" altLang="en-US" smtClean="0"/>
              <a:t>2025/8/15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8E786-177D-4968-AA9C-E01690304C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134B6-CAE3-4758-AE3D-74E2605CEF43}" type="datetimeFigureOut">
              <a:rPr lang="zh-CN" altLang="en-US" smtClean="0"/>
              <a:t>2025/8/15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05AEF-E246-44A4-AF14-09188B916C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134B6-CAE3-4758-AE3D-74E2605CEF43}" type="datetimeFigureOut">
              <a:rPr lang="zh-CN" altLang="en-US" smtClean="0"/>
              <a:t>2025/8/15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05AEF-E246-44A4-AF14-09188B916C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tags" Target="../tags/tag19.xml"/><Relationship Id="rId18" Type="http://schemas.openxmlformats.org/officeDocument/2006/relationships/tags" Target="../tags/tag24.xml"/><Relationship Id="rId26" Type="http://schemas.openxmlformats.org/officeDocument/2006/relationships/tags" Target="../tags/tag32.xml"/><Relationship Id="rId39" Type="http://schemas.openxmlformats.org/officeDocument/2006/relationships/tags" Target="../tags/tag45.xml"/><Relationship Id="rId21" Type="http://schemas.openxmlformats.org/officeDocument/2006/relationships/tags" Target="../tags/tag27.xml"/><Relationship Id="rId34" Type="http://schemas.openxmlformats.org/officeDocument/2006/relationships/tags" Target="../tags/tag40.xml"/><Relationship Id="rId42" Type="http://schemas.openxmlformats.org/officeDocument/2006/relationships/tags" Target="../tags/tag48.xml"/><Relationship Id="rId47" Type="http://schemas.openxmlformats.org/officeDocument/2006/relationships/tags" Target="../tags/tag53.xml"/><Relationship Id="rId50" Type="http://schemas.openxmlformats.org/officeDocument/2006/relationships/tags" Target="../tags/tag56.xml"/><Relationship Id="rId55" Type="http://schemas.openxmlformats.org/officeDocument/2006/relationships/notesSlide" Target="../notesSlides/notesSlide1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6" Type="http://schemas.openxmlformats.org/officeDocument/2006/relationships/tags" Target="../tags/tag22.xml"/><Relationship Id="rId29" Type="http://schemas.openxmlformats.org/officeDocument/2006/relationships/tags" Target="../tags/tag35.xml"/><Relationship Id="rId11" Type="http://schemas.openxmlformats.org/officeDocument/2006/relationships/tags" Target="../tags/tag17.xml"/><Relationship Id="rId24" Type="http://schemas.openxmlformats.org/officeDocument/2006/relationships/tags" Target="../tags/tag30.xml"/><Relationship Id="rId32" Type="http://schemas.openxmlformats.org/officeDocument/2006/relationships/tags" Target="../tags/tag38.xml"/><Relationship Id="rId37" Type="http://schemas.openxmlformats.org/officeDocument/2006/relationships/tags" Target="../tags/tag43.xml"/><Relationship Id="rId40" Type="http://schemas.openxmlformats.org/officeDocument/2006/relationships/tags" Target="../tags/tag46.xml"/><Relationship Id="rId45" Type="http://schemas.openxmlformats.org/officeDocument/2006/relationships/tags" Target="../tags/tag51.xml"/><Relationship Id="rId53" Type="http://schemas.openxmlformats.org/officeDocument/2006/relationships/tags" Target="../tags/tag59.xml"/><Relationship Id="rId5" Type="http://schemas.openxmlformats.org/officeDocument/2006/relationships/tags" Target="../tags/tag11.xml"/><Relationship Id="rId10" Type="http://schemas.openxmlformats.org/officeDocument/2006/relationships/tags" Target="../tags/tag16.xml"/><Relationship Id="rId19" Type="http://schemas.openxmlformats.org/officeDocument/2006/relationships/tags" Target="../tags/tag25.xml"/><Relationship Id="rId31" Type="http://schemas.openxmlformats.org/officeDocument/2006/relationships/tags" Target="../tags/tag37.xml"/><Relationship Id="rId44" Type="http://schemas.openxmlformats.org/officeDocument/2006/relationships/tags" Target="../tags/tag50.xml"/><Relationship Id="rId52" Type="http://schemas.openxmlformats.org/officeDocument/2006/relationships/tags" Target="../tags/tag58.xml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tags" Target="../tags/tag20.xml"/><Relationship Id="rId22" Type="http://schemas.openxmlformats.org/officeDocument/2006/relationships/tags" Target="../tags/tag28.xml"/><Relationship Id="rId27" Type="http://schemas.openxmlformats.org/officeDocument/2006/relationships/tags" Target="../tags/tag33.xml"/><Relationship Id="rId30" Type="http://schemas.openxmlformats.org/officeDocument/2006/relationships/tags" Target="../tags/tag36.xml"/><Relationship Id="rId35" Type="http://schemas.openxmlformats.org/officeDocument/2006/relationships/tags" Target="../tags/tag41.xml"/><Relationship Id="rId43" Type="http://schemas.openxmlformats.org/officeDocument/2006/relationships/tags" Target="../tags/tag49.xml"/><Relationship Id="rId48" Type="http://schemas.openxmlformats.org/officeDocument/2006/relationships/tags" Target="../tags/tag54.xml"/><Relationship Id="rId8" Type="http://schemas.openxmlformats.org/officeDocument/2006/relationships/tags" Target="../tags/tag14.xml"/><Relationship Id="rId51" Type="http://schemas.openxmlformats.org/officeDocument/2006/relationships/tags" Target="../tags/tag57.xml"/><Relationship Id="rId3" Type="http://schemas.openxmlformats.org/officeDocument/2006/relationships/tags" Target="../tags/tag9.xml"/><Relationship Id="rId12" Type="http://schemas.openxmlformats.org/officeDocument/2006/relationships/tags" Target="../tags/tag18.xml"/><Relationship Id="rId17" Type="http://schemas.openxmlformats.org/officeDocument/2006/relationships/tags" Target="../tags/tag23.xml"/><Relationship Id="rId25" Type="http://schemas.openxmlformats.org/officeDocument/2006/relationships/tags" Target="../tags/tag31.xml"/><Relationship Id="rId33" Type="http://schemas.openxmlformats.org/officeDocument/2006/relationships/tags" Target="../tags/tag39.xml"/><Relationship Id="rId38" Type="http://schemas.openxmlformats.org/officeDocument/2006/relationships/tags" Target="../tags/tag44.xml"/><Relationship Id="rId46" Type="http://schemas.openxmlformats.org/officeDocument/2006/relationships/tags" Target="../tags/tag52.xml"/><Relationship Id="rId20" Type="http://schemas.openxmlformats.org/officeDocument/2006/relationships/tags" Target="../tags/tag26.xml"/><Relationship Id="rId41" Type="http://schemas.openxmlformats.org/officeDocument/2006/relationships/tags" Target="../tags/tag47.xml"/><Relationship Id="rId54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5" Type="http://schemas.openxmlformats.org/officeDocument/2006/relationships/tags" Target="../tags/tag21.xml"/><Relationship Id="rId23" Type="http://schemas.openxmlformats.org/officeDocument/2006/relationships/tags" Target="../tags/tag29.xml"/><Relationship Id="rId28" Type="http://schemas.openxmlformats.org/officeDocument/2006/relationships/tags" Target="../tags/tag34.xml"/><Relationship Id="rId36" Type="http://schemas.openxmlformats.org/officeDocument/2006/relationships/tags" Target="../tags/tag42.xml"/><Relationship Id="rId49" Type="http://schemas.openxmlformats.org/officeDocument/2006/relationships/tags" Target="../tags/tag55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501.xml"/><Relationship Id="rId18" Type="http://schemas.openxmlformats.org/officeDocument/2006/relationships/tags" Target="../tags/tag506.xml"/><Relationship Id="rId26" Type="http://schemas.openxmlformats.org/officeDocument/2006/relationships/tags" Target="../tags/tag514.xml"/><Relationship Id="rId39" Type="http://schemas.openxmlformats.org/officeDocument/2006/relationships/tags" Target="../tags/tag527.xml"/><Relationship Id="rId21" Type="http://schemas.openxmlformats.org/officeDocument/2006/relationships/tags" Target="../tags/tag509.xml"/><Relationship Id="rId34" Type="http://schemas.openxmlformats.org/officeDocument/2006/relationships/tags" Target="../tags/tag522.xml"/><Relationship Id="rId42" Type="http://schemas.openxmlformats.org/officeDocument/2006/relationships/tags" Target="../tags/tag530.xml"/><Relationship Id="rId47" Type="http://schemas.openxmlformats.org/officeDocument/2006/relationships/tags" Target="../tags/tag535.xml"/><Relationship Id="rId50" Type="http://schemas.openxmlformats.org/officeDocument/2006/relationships/tags" Target="../tags/tag538.xml"/><Relationship Id="rId55" Type="http://schemas.openxmlformats.org/officeDocument/2006/relationships/tags" Target="../tags/tag543.xml"/><Relationship Id="rId7" Type="http://schemas.openxmlformats.org/officeDocument/2006/relationships/tags" Target="../tags/tag495.xml"/><Relationship Id="rId2" Type="http://schemas.openxmlformats.org/officeDocument/2006/relationships/tags" Target="../tags/tag490.xml"/><Relationship Id="rId16" Type="http://schemas.openxmlformats.org/officeDocument/2006/relationships/tags" Target="../tags/tag504.xml"/><Relationship Id="rId29" Type="http://schemas.openxmlformats.org/officeDocument/2006/relationships/tags" Target="../tags/tag517.xml"/><Relationship Id="rId11" Type="http://schemas.openxmlformats.org/officeDocument/2006/relationships/tags" Target="../tags/tag499.xml"/><Relationship Id="rId24" Type="http://schemas.openxmlformats.org/officeDocument/2006/relationships/tags" Target="../tags/tag512.xml"/><Relationship Id="rId32" Type="http://schemas.openxmlformats.org/officeDocument/2006/relationships/tags" Target="../tags/tag520.xml"/><Relationship Id="rId37" Type="http://schemas.openxmlformats.org/officeDocument/2006/relationships/tags" Target="../tags/tag525.xml"/><Relationship Id="rId40" Type="http://schemas.openxmlformats.org/officeDocument/2006/relationships/tags" Target="../tags/tag528.xml"/><Relationship Id="rId45" Type="http://schemas.openxmlformats.org/officeDocument/2006/relationships/tags" Target="../tags/tag533.xml"/><Relationship Id="rId53" Type="http://schemas.openxmlformats.org/officeDocument/2006/relationships/tags" Target="../tags/tag541.xml"/><Relationship Id="rId58" Type="http://schemas.openxmlformats.org/officeDocument/2006/relationships/image" Target="../media/image24.png"/><Relationship Id="rId5" Type="http://schemas.openxmlformats.org/officeDocument/2006/relationships/tags" Target="../tags/tag493.xml"/><Relationship Id="rId19" Type="http://schemas.openxmlformats.org/officeDocument/2006/relationships/tags" Target="../tags/tag507.xml"/><Relationship Id="rId4" Type="http://schemas.openxmlformats.org/officeDocument/2006/relationships/tags" Target="../tags/tag492.xml"/><Relationship Id="rId9" Type="http://schemas.openxmlformats.org/officeDocument/2006/relationships/tags" Target="../tags/tag497.xml"/><Relationship Id="rId14" Type="http://schemas.openxmlformats.org/officeDocument/2006/relationships/tags" Target="../tags/tag502.xml"/><Relationship Id="rId22" Type="http://schemas.openxmlformats.org/officeDocument/2006/relationships/tags" Target="../tags/tag510.xml"/><Relationship Id="rId27" Type="http://schemas.openxmlformats.org/officeDocument/2006/relationships/tags" Target="../tags/tag515.xml"/><Relationship Id="rId30" Type="http://schemas.openxmlformats.org/officeDocument/2006/relationships/tags" Target="../tags/tag518.xml"/><Relationship Id="rId35" Type="http://schemas.openxmlformats.org/officeDocument/2006/relationships/tags" Target="../tags/tag523.xml"/><Relationship Id="rId43" Type="http://schemas.openxmlformats.org/officeDocument/2006/relationships/tags" Target="../tags/tag531.xml"/><Relationship Id="rId48" Type="http://schemas.openxmlformats.org/officeDocument/2006/relationships/tags" Target="../tags/tag536.xml"/><Relationship Id="rId56" Type="http://schemas.openxmlformats.org/officeDocument/2006/relationships/slideLayout" Target="../slideLayouts/slideLayout2.xml"/><Relationship Id="rId8" Type="http://schemas.openxmlformats.org/officeDocument/2006/relationships/tags" Target="../tags/tag496.xml"/><Relationship Id="rId51" Type="http://schemas.openxmlformats.org/officeDocument/2006/relationships/tags" Target="../tags/tag539.xml"/><Relationship Id="rId3" Type="http://schemas.openxmlformats.org/officeDocument/2006/relationships/tags" Target="../tags/tag491.xml"/><Relationship Id="rId12" Type="http://schemas.openxmlformats.org/officeDocument/2006/relationships/tags" Target="../tags/tag500.xml"/><Relationship Id="rId17" Type="http://schemas.openxmlformats.org/officeDocument/2006/relationships/tags" Target="../tags/tag505.xml"/><Relationship Id="rId25" Type="http://schemas.openxmlformats.org/officeDocument/2006/relationships/tags" Target="../tags/tag513.xml"/><Relationship Id="rId33" Type="http://schemas.openxmlformats.org/officeDocument/2006/relationships/tags" Target="../tags/tag521.xml"/><Relationship Id="rId38" Type="http://schemas.openxmlformats.org/officeDocument/2006/relationships/tags" Target="../tags/tag526.xml"/><Relationship Id="rId46" Type="http://schemas.openxmlformats.org/officeDocument/2006/relationships/tags" Target="../tags/tag534.xml"/><Relationship Id="rId20" Type="http://schemas.openxmlformats.org/officeDocument/2006/relationships/tags" Target="../tags/tag508.xml"/><Relationship Id="rId41" Type="http://schemas.openxmlformats.org/officeDocument/2006/relationships/tags" Target="../tags/tag529.xml"/><Relationship Id="rId54" Type="http://schemas.openxmlformats.org/officeDocument/2006/relationships/tags" Target="../tags/tag542.xml"/><Relationship Id="rId1" Type="http://schemas.openxmlformats.org/officeDocument/2006/relationships/tags" Target="../tags/tag489.xml"/><Relationship Id="rId6" Type="http://schemas.openxmlformats.org/officeDocument/2006/relationships/tags" Target="../tags/tag494.xml"/><Relationship Id="rId15" Type="http://schemas.openxmlformats.org/officeDocument/2006/relationships/tags" Target="../tags/tag503.xml"/><Relationship Id="rId23" Type="http://schemas.openxmlformats.org/officeDocument/2006/relationships/tags" Target="../tags/tag511.xml"/><Relationship Id="rId28" Type="http://schemas.openxmlformats.org/officeDocument/2006/relationships/tags" Target="../tags/tag516.xml"/><Relationship Id="rId36" Type="http://schemas.openxmlformats.org/officeDocument/2006/relationships/tags" Target="../tags/tag524.xml"/><Relationship Id="rId49" Type="http://schemas.openxmlformats.org/officeDocument/2006/relationships/tags" Target="../tags/tag537.xml"/><Relationship Id="rId57" Type="http://schemas.openxmlformats.org/officeDocument/2006/relationships/notesSlide" Target="../notesSlides/notesSlide10.xml"/><Relationship Id="rId10" Type="http://schemas.openxmlformats.org/officeDocument/2006/relationships/tags" Target="../tags/tag498.xml"/><Relationship Id="rId31" Type="http://schemas.openxmlformats.org/officeDocument/2006/relationships/tags" Target="../tags/tag519.xml"/><Relationship Id="rId44" Type="http://schemas.openxmlformats.org/officeDocument/2006/relationships/tags" Target="../tags/tag532.xml"/><Relationship Id="rId52" Type="http://schemas.openxmlformats.org/officeDocument/2006/relationships/tags" Target="../tags/tag540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556.xml"/><Relationship Id="rId18" Type="http://schemas.openxmlformats.org/officeDocument/2006/relationships/tags" Target="../tags/tag561.xml"/><Relationship Id="rId26" Type="http://schemas.openxmlformats.org/officeDocument/2006/relationships/tags" Target="../tags/tag569.xml"/><Relationship Id="rId39" Type="http://schemas.openxmlformats.org/officeDocument/2006/relationships/tags" Target="../tags/tag582.xml"/><Relationship Id="rId21" Type="http://schemas.openxmlformats.org/officeDocument/2006/relationships/tags" Target="../tags/tag564.xml"/><Relationship Id="rId34" Type="http://schemas.openxmlformats.org/officeDocument/2006/relationships/tags" Target="../tags/tag577.xml"/><Relationship Id="rId42" Type="http://schemas.openxmlformats.org/officeDocument/2006/relationships/tags" Target="../tags/tag585.xml"/><Relationship Id="rId47" Type="http://schemas.openxmlformats.org/officeDocument/2006/relationships/tags" Target="../tags/tag590.xml"/><Relationship Id="rId50" Type="http://schemas.openxmlformats.org/officeDocument/2006/relationships/tags" Target="../tags/tag593.xml"/><Relationship Id="rId55" Type="http://schemas.openxmlformats.org/officeDocument/2006/relationships/tags" Target="../tags/tag598.xml"/><Relationship Id="rId7" Type="http://schemas.openxmlformats.org/officeDocument/2006/relationships/tags" Target="../tags/tag550.xml"/><Relationship Id="rId2" Type="http://schemas.openxmlformats.org/officeDocument/2006/relationships/tags" Target="../tags/tag545.xml"/><Relationship Id="rId16" Type="http://schemas.openxmlformats.org/officeDocument/2006/relationships/tags" Target="../tags/tag559.xml"/><Relationship Id="rId29" Type="http://schemas.openxmlformats.org/officeDocument/2006/relationships/tags" Target="../tags/tag572.xml"/><Relationship Id="rId11" Type="http://schemas.openxmlformats.org/officeDocument/2006/relationships/tags" Target="../tags/tag554.xml"/><Relationship Id="rId24" Type="http://schemas.openxmlformats.org/officeDocument/2006/relationships/tags" Target="../tags/tag567.xml"/><Relationship Id="rId32" Type="http://schemas.openxmlformats.org/officeDocument/2006/relationships/tags" Target="../tags/tag575.xml"/><Relationship Id="rId37" Type="http://schemas.openxmlformats.org/officeDocument/2006/relationships/tags" Target="../tags/tag580.xml"/><Relationship Id="rId40" Type="http://schemas.openxmlformats.org/officeDocument/2006/relationships/tags" Target="../tags/tag583.xml"/><Relationship Id="rId45" Type="http://schemas.openxmlformats.org/officeDocument/2006/relationships/tags" Target="../tags/tag588.xml"/><Relationship Id="rId53" Type="http://schemas.openxmlformats.org/officeDocument/2006/relationships/tags" Target="../tags/tag596.xml"/><Relationship Id="rId58" Type="http://schemas.openxmlformats.org/officeDocument/2006/relationships/image" Target="../media/image25.png"/><Relationship Id="rId5" Type="http://schemas.openxmlformats.org/officeDocument/2006/relationships/tags" Target="../tags/tag548.xml"/><Relationship Id="rId19" Type="http://schemas.openxmlformats.org/officeDocument/2006/relationships/tags" Target="../tags/tag562.xml"/><Relationship Id="rId4" Type="http://schemas.openxmlformats.org/officeDocument/2006/relationships/tags" Target="../tags/tag547.xml"/><Relationship Id="rId9" Type="http://schemas.openxmlformats.org/officeDocument/2006/relationships/tags" Target="../tags/tag552.xml"/><Relationship Id="rId14" Type="http://schemas.openxmlformats.org/officeDocument/2006/relationships/tags" Target="../tags/tag557.xml"/><Relationship Id="rId22" Type="http://schemas.openxmlformats.org/officeDocument/2006/relationships/tags" Target="../tags/tag565.xml"/><Relationship Id="rId27" Type="http://schemas.openxmlformats.org/officeDocument/2006/relationships/tags" Target="../tags/tag570.xml"/><Relationship Id="rId30" Type="http://schemas.openxmlformats.org/officeDocument/2006/relationships/tags" Target="../tags/tag573.xml"/><Relationship Id="rId35" Type="http://schemas.openxmlformats.org/officeDocument/2006/relationships/tags" Target="../tags/tag578.xml"/><Relationship Id="rId43" Type="http://schemas.openxmlformats.org/officeDocument/2006/relationships/tags" Target="../tags/tag586.xml"/><Relationship Id="rId48" Type="http://schemas.openxmlformats.org/officeDocument/2006/relationships/tags" Target="../tags/tag591.xml"/><Relationship Id="rId56" Type="http://schemas.openxmlformats.org/officeDocument/2006/relationships/slideLayout" Target="../slideLayouts/slideLayout1.xml"/><Relationship Id="rId8" Type="http://schemas.openxmlformats.org/officeDocument/2006/relationships/tags" Target="../tags/tag551.xml"/><Relationship Id="rId51" Type="http://schemas.openxmlformats.org/officeDocument/2006/relationships/tags" Target="../tags/tag594.xml"/><Relationship Id="rId3" Type="http://schemas.openxmlformats.org/officeDocument/2006/relationships/tags" Target="../tags/tag546.xml"/><Relationship Id="rId12" Type="http://schemas.openxmlformats.org/officeDocument/2006/relationships/tags" Target="../tags/tag555.xml"/><Relationship Id="rId17" Type="http://schemas.openxmlformats.org/officeDocument/2006/relationships/tags" Target="../tags/tag560.xml"/><Relationship Id="rId25" Type="http://schemas.openxmlformats.org/officeDocument/2006/relationships/tags" Target="../tags/tag568.xml"/><Relationship Id="rId33" Type="http://schemas.openxmlformats.org/officeDocument/2006/relationships/tags" Target="../tags/tag576.xml"/><Relationship Id="rId38" Type="http://schemas.openxmlformats.org/officeDocument/2006/relationships/tags" Target="../tags/tag581.xml"/><Relationship Id="rId46" Type="http://schemas.openxmlformats.org/officeDocument/2006/relationships/tags" Target="../tags/tag589.xml"/><Relationship Id="rId20" Type="http://schemas.openxmlformats.org/officeDocument/2006/relationships/tags" Target="../tags/tag563.xml"/><Relationship Id="rId41" Type="http://schemas.openxmlformats.org/officeDocument/2006/relationships/tags" Target="../tags/tag584.xml"/><Relationship Id="rId54" Type="http://schemas.openxmlformats.org/officeDocument/2006/relationships/tags" Target="../tags/tag597.xml"/><Relationship Id="rId1" Type="http://schemas.openxmlformats.org/officeDocument/2006/relationships/tags" Target="../tags/tag544.xml"/><Relationship Id="rId6" Type="http://schemas.openxmlformats.org/officeDocument/2006/relationships/tags" Target="../tags/tag549.xml"/><Relationship Id="rId15" Type="http://schemas.openxmlformats.org/officeDocument/2006/relationships/tags" Target="../tags/tag558.xml"/><Relationship Id="rId23" Type="http://schemas.openxmlformats.org/officeDocument/2006/relationships/tags" Target="../tags/tag566.xml"/><Relationship Id="rId28" Type="http://schemas.openxmlformats.org/officeDocument/2006/relationships/tags" Target="../tags/tag571.xml"/><Relationship Id="rId36" Type="http://schemas.openxmlformats.org/officeDocument/2006/relationships/tags" Target="../tags/tag579.xml"/><Relationship Id="rId49" Type="http://schemas.openxmlformats.org/officeDocument/2006/relationships/tags" Target="../tags/tag592.xml"/><Relationship Id="rId57" Type="http://schemas.openxmlformats.org/officeDocument/2006/relationships/notesSlide" Target="../notesSlides/notesSlide11.xml"/><Relationship Id="rId10" Type="http://schemas.openxmlformats.org/officeDocument/2006/relationships/tags" Target="../tags/tag553.xml"/><Relationship Id="rId31" Type="http://schemas.openxmlformats.org/officeDocument/2006/relationships/tags" Target="../tags/tag574.xml"/><Relationship Id="rId44" Type="http://schemas.openxmlformats.org/officeDocument/2006/relationships/tags" Target="../tags/tag587.xml"/><Relationship Id="rId52" Type="http://schemas.openxmlformats.org/officeDocument/2006/relationships/tags" Target="../tags/tag595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611.xml"/><Relationship Id="rId18" Type="http://schemas.openxmlformats.org/officeDocument/2006/relationships/tags" Target="../tags/tag616.xml"/><Relationship Id="rId26" Type="http://schemas.openxmlformats.org/officeDocument/2006/relationships/tags" Target="../tags/tag624.xml"/><Relationship Id="rId39" Type="http://schemas.openxmlformats.org/officeDocument/2006/relationships/tags" Target="../tags/tag637.xml"/><Relationship Id="rId21" Type="http://schemas.openxmlformats.org/officeDocument/2006/relationships/tags" Target="../tags/tag619.xml"/><Relationship Id="rId34" Type="http://schemas.openxmlformats.org/officeDocument/2006/relationships/tags" Target="../tags/tag632.xml"/><Relationship Id="rId42" Type="http://schemas.openxmlformats.org/officeDocument/2006/relationships/tags" Target="../tags/tag640.xml"/><Relationship Id="rId47" Type="http://schemas.openxmlformats.org/officeDocument/2006/relationships/tags" Target="../tags/tag645.xml"/><Relationship Id="rId50" Type="http://schemas.openxmlformats.org/officeDocument/2006/relationships/tags" Target="../tags/tag648.xml"/><Relationship Id="rId55" Type="http://schemas.openxmlformats.org/officeDocument/2006/relationships/tags" Target="../tags/tag653.xml"/><Relationship Id="rId7" Type="http://schemas.openxmlformats.org/officeDocument/2006/relationships/tags" Target="../tags/tag605.xml"/><Relationship Id="rId2" Type="http://schemas.openxmlformats.org/officeDocument/2006/relationships/tags" Target="../tags/tag600.xml"/><Relationship Id="rId16" Type="http://schemas.openxmlformats.org/officeDocument/2006/relationships/tags" Target="../tags/tag614.xml"/><Relationship Id="rId29" Type="http://schemas.openxmlformats.org/officeDocument/2006/relationships/tags" Target="../tags/tag627.xml"/><Relationship Id="rId11" Type="http://schemas.openxmlformats.org/officeDocument/2006/relationships/tags" Target="../tags/tag609.xml"/><Relationship Id="rId24" Type="http://schemas.openxmlformats.org/officeDocument/2006/relationships/tags" Target="../tags/tag622.xml"/><Relationship Id="rId32" Type="http://schemas.openxmlformats.org/officeDocument/2006/relationships/tags" Target="../tags/tag630.xml"/><Relationship Id="rId37" Type="http://schemas.openxmlformats.org/officeDocument/2006/relationships/tags" Target="../tags/tag635.xml"/><Relationship Id="rId40" Type="http://schemas.openxmlformats.org/officeDocument/2006/relationships/tags" Target="../tags/tag638.xml"/><Relationship Id="rId45" Type="http://schemas.openxmlformats.org/officeDocument/2006/relationships/tags" Target="../tags/tag643.xml"/><Relationship Id="rId53" Type="http://schemas.openxmlformats.org/officeDocument/2006/relationships/tags" Target="../tags/tag651.xml"/><Relationship Id="rId5" Type="http://schemas.openxmlformats.org/officeDocument/2006/relationships/tags" Target="../tags/tag603.xml"/><Relationship Id="rId19" Type="http://schemas.openxmlformats.org/officeDocument/2006/relationships/tags" Target="../tags/tag617.xml"/><Relationship Id="rId4" Type="http://schemas.openxmlformats.org/officeDocument/2006/relationships/tags" Target="../tags/tag602.xml"/><Relationship Id="rId9" Type="http://schemas.openxmlformats.org/officeDocument/2006/relationships/tags" Target="../tags/tag607.xml"/><Relationship Id="rId14" Type="http://schemas.openxmlformats.org/officeDocument/2006/relationships/tags" Target="../tags/tag612.xml"/><Relationship Id="rId22" Type="http://schemas.openxmlformats.org/officeDocument/2006/relationships/tags" Target="../tags/tag620.xml"/><Relationship Id="rId27" Type="http://schemas.openxmlformats.org/officeDocument/2006/relationships/tags" Target="../tags/tag625.xml"/><Relationship Id="rId30" Type="http://schemas.openxmlformats.org/officeDocument/2006/relationships/tags" Target="../tags/tag628.xml"/><Relationship Id="rId35" Type="http://schemas.openxmlformats.org/officeDocument/2006/relationships/tags" Target="../tags/tag633.xml"/><Relationship Id="rId43" Type="http://schemas.openxmlformats.org/officeDocument/2006/relationships/tags" Target="../tags/tag641.xml"/><Relationship Id="rId48" Type="http://schemas.openxmlformats.org/officeDocument/2006/relationships/tags" Target="../tags/tag646.xml"/><Relationship Id="rId56" Type="http://schemas.openxmlformats.org/officeDocument/2006/relationships/slideLayout" Target="../slideLayouts/slideLayout2.xml"/><Relationship Id="rId8" Type="http://schemas.openxmlformats.org/officeDocument/2006/relationships/tags" Target="../tags/tag606.xml"/><Relationship Id="rId51" Type="http://schemas.openxmlformats.org/officeDocument/2006/relationships/tags" Target="../tags/tag649.xml"/><Relationship Id="rId3" Type="http://schemas.openxmlformats.org/officeDocument/2006/relationships/tags" Target="../tags/tag601.xml"/><Relationship Id="rId12" Type="http://schemas.openxmlformats.org/officeDocument/2006/relationships/tags" Target="../tags/tag610.xml"/><Relationship Id="rId17" Type="http://schemas.openxmlformats.org/officeDocument/2006/relationships/tags" Target="../tags/tag615.xml"/><Relationship Id="rId25" Type="http://schemas.openxmlformats.org/officeDocument/2006/relationships/tags" Target="../tags/tag623.xml"/><Relationship Id="rId33" Type="http://schemas.openxmlformats.org/officeDocument/2006/relationships/tags" Target="../tags/tag631.xml"/><Relationship Id="rId38" Type="http://schemas.openxmlformats.org/officeDocument/2006/relationships/tags" Target="../tags/tag636.xml"/><Relationship Id="rId46" Type="http://schemas.openxmlformats.org/officeDocument/2006/relationships/tags" Target="../tags/tag644.xml"/><Relationship Id="rId20" Type="http://schemas.openxmlformats.org/officeDocument/2006/relationships/tags" Target="../tags/tag618.xml"/><Relationship Id="rId41" Type="http://schemas.openxmlformats.org/officeDocument/2006/relationships/tags" Target="../tags/tag639.xml"/><Relationship Id="rId54" Type="http://schemas.openxmlformats.org/officeDocument/2006/relationships/tags" Target="../tags/tag652.xml"/><Relationship Id="rId1" Type="http://schemas.openxmlformats.org/officeDocument/2006/relationships/tags" Target="../tags/tag599.xml"/><Relationship Id="rId6" Type="http://schemas.openxmlformats.org/officeDocument/2006/relationships/tags" Target="../tags/tag604.xml"/><Relationship Id="rId15" Type="http://schemas.openxmlformats.org/officeDocument/2006/relationships/tags" Target="../tags/tag613.xml"/><Relationship Id="rId23" Type="http://schemas.openxmlformats.org/officeDocument/2006/relationships/tags" Target="../tags/tag621.xml"/><Relationship Id="rId28" Type="http://schemas.openxmlformats.org/officeDocument/2006/relationships/tags" Target="../tags/tag626.xml"/><Relationship Id="rId36" Type="http://schemas.openxmlformats.org/officeDocument/2006/relationships/tags" Target="../tags/tag634.xml"/><Relationship Id="rId49" Type="http://schemas.openxmlformats.org/officeDocument/2006/relationships/tags" Target="../tags/tag647.xml"/><Relationship Id="rId57" Type="http://schemas.openxmlformats.org/officeDocument/2006/relationships/notesSlide" Target="../notesSlides/notesSlide12.xml"/><Relationship Id="rId10" Type="http://schemas.openxmlformats.org/officeDocument/2006/relationships/tags" Target="../tags/tag608.xml"/><Relationship Id="rId31" Type="http://schemas.openxmlformats.org/officeDocument/2006/relationships/tags" Target="../tags/tag629.xml"/><Relationship Id="rId44" Type="http://schemas.openxmlformats.org/officeDocument/2006/relationships/tags" Target="../tags/tag642.xml"/><Relationship Id="rId52" Type="http://schemas.openxmlformats.org/officeDocument/2006/relationships/tags" Target="../tags/tag650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666.xml"/><Relationship Id="rId18" Type="http://schemas.openxmlformats.org/officeDocument/2006/relationships/tags" Target="../tags/tag671.xml"/><Relationship Id="rId26" Type="http://schemas.openxmlformats.org/officeDocument/2006/relationships/tags" Target="../tags/tag679.xml"/><Relationship Id="rId39" Type="http://schemas.openxmlformats.org/officeDocument/2006/relationships/tags" Target="../tags/tag692.xml"/><Relationship Id="rId21" Type="http://schemas.openxmlformats.org/officeDocument/2006/relationships/tags" Target="../tags/tag674.xml"/><Relationship Id="rId34" Type="http://schemas.openxmlformats.org/officeDocument/2006/relationships/tags" Target="../tags/tag687.xml"/><Relationship Id="rId42" Type="http://schemas.openxmlformats.org/officeDocument/2006/relationships/tags" Target="../tags/tag695.xml"/><Relationship Id="rId47" Type="http://schemas.openxmlformats.org/officeDocument/2006/relationships/tags" Target="../tags/tag700.xml"/><Relationship Id="rId50" Type="http://schemas.openxmlformats.org/officeDocument/2006/relationships/tags" Target="../tags/tag703.xml"/><Relationship Id="rId55" Type="http://schemas.openxmlformats.org/officeDocument/2006/relationships/tags" Target="../tags/tag708.xml"/><Relationship Id="rId7" Type="http://schemas.openxmlformats.org/officeDocument/2006/relationships/tags" Target="../tags/tag660.xml"/><Relationship Id="rId2" Type="http://schemas.openxmlformats.org/officeDocument/2006/relationships/tags" Target="../tags/tag655.xml"/><Relationship Id="rId16" Type="http://schemas.openxmlformats.org/officeDocument/2006/relationships/tags" Target="../tags/tag669.xml"/><Relationship Id="rId29" Type="http://schemas.openxmlformats.org/officeDocument/2006/relationships/tags" Target="../tags/tag682.xml"/><Relationship Id="rId11" Type="http://schemas.openxmlformats.org/officeDocument/2006/relationships/tags" Target="../tags/tag664.xml"/><Relationship Id="rId24" Type="http://schemas.openxmlformats.org/officeDocument/2006/relationships/tags" Target="../tags/tag677.xml"/><Relationship Id="rId32" Type="http://schemas.openxmlformats.org/officeDocument/2006/relationships/tags" Target="../tags/tag685.xml"/><Relationship Id="rId37" Type="http://schemas.openxmlformats.org/officeDocument/2006/relationships/tags" Target="../tags/tag690.xml"/><Relationship Id="rId40" Type="http://schemas.openxmlformats.org/officeDocument/2006/relationships/tags" Target="../tags/tag693.xml"/><Relationship Id="rId45" Type="http://schemas.openxmlformats.org/officeDocument/2006/relationships/tags" Target="../tags/tag698.xml"/><Relationship Id="rId53" Type="http://schemas.openxmlformats.org/officeDocument/2006/relationships/tags" Target="../tags/tag706.xml"/><Relationship Id="rId58" Type="http://schemas.openxmlformats.org/officeDocument/2006/relationships/tags" Target="../tags/tag711.xml"/><Relationship Id="rId5" Type="http://schemas.openxmlformats.org/officeDocument/2006/relationships/tags" Target="../tags/tag658.xml"/><Relationship Id="rId61" Type="http://schemas.openxmlformats.org/officeDocument/2006/relationships/image" Target="../media/image15.png"/><Relationship Id="rId19" Type="http://schemas.openxmlformats.org/officeDocument/2006/relationships/tags" Target="../tags/tag672.xml"/><Relationship Id="rId14" Type="http://schemas.openxmlformats.org/officeDocument/2006/relationships/tags" Target="../tags/tag667.xml"/><Relationship Id="rId22" Type="http://schemas.openxmlformats.org/officeDocument/2006/relationships/tags" Target="../tags/tag675.xml"/><Relationship Id="rId27" Type="http://schemas.openxmlformats.org/officeDocument/2006/relationships/tags" Target="../tags/tag680.xml"/><Relationship Id="rId30" Type="http://schemas.openxmlformats.org/officeDocument/2006/relationships/tags" Target="../tags/tag683.xml"/><Relationship Id="rId35" Type="http://schemas.openxmlformats.org/officeDocument/2006/relationships/tags" Target="../tags/tag688.xml"/><Relationship Id="rId43" Type="http://schemas.openxmlformats.org/officeDocument/2006/relationships/tags" Target="../tags/tag696.xml"/><Relationship Id="rId48" Type="http://schemas.openxmlformats.org/officeDocument/2006/relationships/tags" Target="../tags/tag701.xml"/><Relationship Id="rId56" Type="http://schemas.openxmlformats.org/officeDocument/2006/relationships/tags" Target="../tags/tag709.xml"/><Relationship Id="rId8" Type="http://schemas.openxmlformats.org/officeDocument/2006/relationships/tags" Target="../tags/tag661.xml"/><Relationship Id="rId51" Type="http://schemas.openxmlformats.org/officeDocument/2006/relationships/tags" Target="../tags/tag704.xml"/><Relationship Id="rId3" Type="http://schemas.openxmlformats.org/officeDocument/2006/relationships/tags" Target="../tags/tag656.xml"/><Relationship Id="rId12" Type="http://schemas.openxmlformats.org/officeDocument/2006/relationships/tags" Target="../tags/tag665.xml"/><Relationship Id="rId17" Type="http://schemas.openxmlformats.org/officeDocument/2006/relationships/tags" Target="../tags/tag670.xml"/><Relationship Id="rId25" Type="http://schemas.openxmlformats.org/officeDocument/2006/relationships/tags" Target="../tags/tag678.xml"/><Relationship Id="rId33" Type="http://schemas.openxmlformats.org/officeDocument/2006/relationships/tags" Target="../tags/tag686.xml"/><Relationship Id="rId38" Type="http://schemas.openxmlformats.org/officeDocument/2006/relationships/tags" Target="../tags/tag691.xml"/><Relationship Id="rId46" Type="http://schemas.openxmlformats.org/officeDocument/2006/relationships/tags" Target="../tags/tag699.xml"/><Relationship Id="rId59" Type="http://schemas.openxmlformats.org/officeDocument/2006/relationships/slideLayout" Target="../slideLayouts/slideLayout2.xml"/><Relationship Id="rId20" Type="http://schemas.openxmlformats.org/officeDocument/2006/relationships/tags" Target="../tags/tag673.xml"/><Relationship Id="rId41" Type="http://schemas.openxmlformats.org/officeDocument/2006/relationships/tags" Target="../tags/tag694.xml"/><Relationship Id="rId54" Type="http://schemas.openxmlformats.org/officeDocument/2006/relationships/tags" Target="../tags/tag707.xml"/><Relationship Id="rId62" Type="http://schemas.openxmlformats.org/officeDocument/2006/relationships/image" Target="../media/image12.png"/><Relationship Id="rId1" Type="http://schemas.openxmlformats.org/officeDocument/2006/relationships/tags" Target="../tags/tag654.xml"/><Relationship Id="rId6" Type="http://schemas.openxmlformats.org/officeDocument/2006/relationships/tags" Target="../tags/tag659.xml"/><Relationship Id="rId15" Type="http://schemas.openxmlformats.org/officeDocument/2006/relationships/tags" Target="../tags/tag668.xml"/><Relationship Id="rId23" Type="http://schemas.openxmlformats.org/officeDocument/2006/relationships/tags" Target="../tags/tag676.xml"/><Relationship Id="rId28" Type="http://schemas.openxmlformats.org/officeDocument/2006/relationships/tags" Target="../tags/tag681.xml"/><Relationship Id="rId36" Type="http://schemas.openxmlformats.org/officeDocument/2006/relationships/tags" Target="../tags/tag689.xml"/><Relationship Id="rId49" Type="http://schemas.openxmlformats.org/officeDocument/2006/relationships/tags" Target="../tags/tag702.xml"/><Relationship Id="rId57" Type="http://schemas.openxmlformats.org/officeDocument/2006/relationships/tags" Target="../tags/tag710.xml"/><Relationship Id="rId10" Type="http://schemas.openxmlformats.org/officeDocument/2006/relationships/tags" Target="../tags/tag663.xml"/><Relationship Id="rId31" Type="http://schemas.openxmlformats.org/officeDocument/2006/relationships/tags" Target="../tags/tag684.xml"/><Relationship Id="rId44" Type="http://schemas.openxmlformats.org/officeDocument/2006/relationships/tags" Target="../tags/tag697.xml"/><Relationship Id="rId52" Type="http://schemas.openxmlformats.org/officeDocument/2006/relationships/tags" Target="../tags/tag705.xml"/><Relationship Id="rId60" Type="http://schemas.openxmlformats.org/officeDocument/2006/relationships/notesSlide" Target="../notesSlides/notesSlide13.xml"/><Relationship Id="rId4" Type="http://schemas.openxmlformats.org/officeDocument/2006/relationships/tags" Target="../tags/tag657.xml"/><Relationship Id="rId9" Type="http://schemas.openxmlformats.org/officeDocument/2006/relationships/tags" Target="../tags/tag662.xml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tags" Target="../tags/tag737.xml"/><Relationship Id="rId21" Type="http://schemas.openxmlformats.org/officeDocument/2006/relationships/tags" Target="../tags/tag732.xml"/><Relationship Id="rId34" Type="http://schemas.openxmlformats.org/officeDocument/2006/relationships/tags" Target="../tags/tag745.xml"/><Relationship Id="rId42" Type="http://schemas.openxmlformats.org/officeDocument/2006/relationships/tags" Target="../tags/tag753.xml"/><Relationship Id="rId47" Type="http://schemas.openxmlformats.org/officeDocument/2006/relationships/tags" Target="../tags/tag758.xml"/><Relationship Id="rId50" Type="http://schemas.openxmlformats.org/officeDocument/2006/relationships/tags" Target="../tags/tag761.xml"/><Relationship Id="rId55" Type="http://schemas.openxmlformats.org/officeDocument/2006/relationships/tags" Target="../tags/tag766.xml"/><Relationship Id="rId63" Type="http://schemas.openxmlformats.org/officeDocument/2006/relationships/tags" Target="../tags/tag713.xml"/><Relationship Id="rId7" Type="http://schemas.openxmlformats.org/officeDocument/2006/relationships/tags" Target="../tags/tag718.xml"/><Relationship Id="rId2" Type="http://schemas.openxmlformats.org/officeDocument/2006/relationships/tags" Target="../tags/tag713.xml"/><Relationship Id="rId16" Type="http://schemas.openxmlformats.org/officeDocument/2006/relationships/tags" Target="../tags/tag727.xml"/><Relationship Id="rId29" Type="http://schemas.openxmlformats.org/officeDocument/2006/relationships/tags" Target="../tags/tag740.xml"/><Relationship Id="rId11" Type="http://schemas.openxmlformats.org/officeDocument/2006/relationships/tags" Target="../tags/tag722.xml"/><Relationship Id="rId24" Type="http://schemas.openxmlformats.org/officeDocument/2006/relationships/tags" Target="../tags/tag735.xml"/><Relationship Id="rId32" Type="http://schemas.openxmlformats.org/officeDocument/2006/relationships/tags" Target="../tags/tag743.xml"/><Relationship Id="rId37" Type="http://schemas.openxmlformats.org/officeDocument/2006/relationships/tags" Target="../tags/tag748.xml"/><Relationship Id="rId40" Type="http://schemas.openxmlformats.org/officeDocument/2006/relationships/tags" Target="../tags/tag751.xml"/><Relationship Id="rId45" Type="http://schemas.openxmlformats.org/officeDocument/2006/relationships/tags" Target="../tags/tag756.xml"/><Relationship Id="rId53" Type="http://schemas.openxmlformats.org/officeDocument/2006/relationships/tags" Target="../tags/tag764.xml"/><Relationship Id="rId58" Type="http://schemas.openxmlformats.org/officeDocument/2006/relationships/tags" Target="../tags/tag769.xml"/><Relationship Id="rId5" Type="http://schemas.openxmlformats.org/officeDocument/2006/relationships/tags" Target="../tags/tag716.xml"/><Relationship Id="rId61" Type="http://schemas.openxmlformats.org/officeDocument/2006/relationships/slideLayout" Target="../slideLayouts/slideLayout2.xml"/><Relationship Id="rId19" Type="http://schemas.openxmlformats.org/officeDocument/2006/relationships/tags" Target="../tags/tag730.xml"/><Relationship Id="rId14" Type="http://schemas.openxmlformats.org/officeDocument/2006/relationships/tags" Target="../tags/tag725.xml"/><Relationship Id="rId22" Type="http://schemas.openxmlformats.org/officeDocument/2006/relationships/tags" Target="../tags/tag733.xml"/><Relationship Id="rId27" Type="http://schemas.openxmlformats.org/officeDocument/2006/relationships/tags" Target="../tags/tag738.xml"/><Relationship Id="rId30" Type="http://schemas.openxmlformats.org/officeDocument/2006/relationships/tags" Target="../tags/tag741.xml"/><Relationship Id="rId35" Type="http://schemas.openxmlformats.org/officeDocument/2006/relationships/tags" Target="../tags/tag746.xml"/><Relationship Id="rId43" Type="http://schemas.openxmlformats.org/officeDocument/2006/relationships/tags" Target="../tags/tag754.xml"/><Relationship Id="rId48" Type="http://schemas.openxmlformats.org/officeDocument/2006/relationships/tags" Target="../tags/tag759.xml"/><Relationship Id="rId56" Type="http://schemas.openxmlformats.org/officeDocument/2006/relationships/tags" Target="../tags/tag767.xml"/><Relationship Id="rId64" Type="http://schemas.openxmlformats.org/officeDocument/2006/relationships/image" Target="../media/image26.png"/><Relationship Id="rId8" Type="http://schemas.openxmlformats.org/officeDocument/2006/relationships/tags" Target="../tags/tag719.xml"/><Relationship Id="rId51" Type="http://schemas.openxmlformats.org/officeDocument/2006/relationships/tags" Target="../tags/tag762.xml"/><Relationship Id="rId3" Type="http://schemas.openxmlformats.org/officeDocument/2006/relationships/tags" Target="../tags/tag714.xml"/><Relationship Id="rId12" Type="http://schemas.openxmlformats.org/officeDocument/2006/relationships/tags" Target="../tags/tag723.xml"/><Relationship Id="rId17" Type="http://schemas.openxmlformats.org/officeDocument/2006/relationships/tags" Target="../tags/tag728.xml"/><Relationship Id="rId25" Type="http://schemas.openxmlformats.org/officeDocument/2006/relationships/tags" Target="../tags/tag736.xml"/><Relationship Id="rId33" Type="http://schemas.openxmlformats.org/officeDocument/2006/relationships/tags" Target="../tags/tag744.xml"/><Relationship Id="rId38" Type="http://schemas.openxmlformats.org/officeDocument/2006/relationships/tags" Target="../tags/tag749.xml"/><Relationship Id="rId46" Type="http://schemas.openxmlformats.org/officeDocument/2006/relationships/tags" Target="../tags/tag757.xml"/><Relationship Id="rId59" Type="http://schemas.openxmlformats.org/officeDocument/2006/relationships/tags" Target="../tags/tag770.xml"/><Relationship Id="rId20" Type="http://schemas.openxmlformats.org/officeDocument/2006/relationships/tags" Target="../tags/tag731.xml"/><Relationship Id="rId41" Type="http://schemas.openxmlformats.org/officeDocument/2006/relationships/tags" Target="../tags/tag752.xml"/><Relationship Id="rId54" Type="http://schemas.openxmlformats.org/officeDocument/2006/relationships/tags" Target="../tags/tag765.xml"/><Relationship Id="rId62" Type="http://schemas.openxmlformats.org/officeDocument/2006/relationships/notesSlide" Target="../notesSlides/notesSlide14.xml"/><Relationship Id="rId1" Type="http://schemas.openxmlformats.org/officeDocument/2006/relationships/tags" Target="../tags/tag712.xml"/><Relationship Id="rId6" Type="http://schemas.openxmlformats.org/officeDocument/2006/relationships/tags" Target="../tags/tag717.xml"/><Relationship Id="rId15" Type="http://schemas.openxmlformats.org/officeDocument/2006/relationships/tags" Target="../tags/tag726.xml"/><Relationship Id="rId23" Type="http://schemas.openxmlformats.org/officeDocument/2006/relationships/tags" Target="../tags/tag734.xml"/><Relationship Id="rId28" Type="http://schemas.openxmlformats.org/officeDocument/2006/relationships/tags" Target="../tags/tag739.xml"/><Relationship Id="rId36" Type="http://schemas.openxmlformats.org/officeDocument/2006/relationships/tags" Target="../tags/tag747.xml"/><Relationship Id="rId49" Type="http://schemas.openxmlformats.org/officeDocument/2006/relationships/tags" Target="../tags/tag760.xml"/><Relationship Id="rId57" Type="http://schemas.openxmlformats.org/officeDocument/2006/relationships/tags" Target="../tags/tag768.xml"/><Relationship Id="rId10" Type="http://schemas.openxmlformats.org/officeDocument/2006/relationships/tags" Target="../tags/tag721.xml"/><Relationship Id="rId31" Type="http://schemas.openxmlformats.org/officeDocument/2006/relationships/tags" Target="../tags/tag742.xml"/><Relationship Id="rId44" Type="http://schemas.openxmlformats.org/officeDocument/2006/relationships/tags" Target="../tags/tag755.xml"/><Relationship Id="rId52" Type="http://schemas.openxmlformats.org/officeDocument/2006/relationships/tags" Target="../tags/tag763.xml"/><Relationship Id="rId60" Type="http://schemas.openxmlformats.org/officeDocument/2006/relationships/tags" Target="../tags/tag771.xml"/><Relationship Id="rId65" Type="http://schemas.openxmlformats.org/officeDocument/2006/relationships/image" Target="../media/image16.png"/><Relationship Id="rId4" Type="http://schemas.openxmlformats.org/officeDocument/2006/relationships/tags" Target="../tags/tag715.xml"/><Relationship Id="rId9" Type="http://schemas.openxmlformats.org/officeDocument/2006/relationships/tags" Target="../tags/tag720.xml"/><Relationship Id="rId13" Type="http://schemas.openxmlformats.org/officeDocument/2006/relationships/tags" Target="../tags/tag724.xml"/><Relationship Id="rId18" Type="http://schemas.openxmlformats.org/officeDocument/2006/relationships/tags" Target="../tags/tag729.xml"/><Relationship Id="rId39" Type="http://schemas.openxmlformats.org/officeDocument/2006/relationships/tags" Target="../tags/tag750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784.xml"/><Relationship Id="rId18" Type="http://schemas.openxmlformats.org/officeDocument/2006/relationships/tags" Target="../tags/tag789.xml"/><Relationship Id="rId26" Type="http://schemas.openxmlformats.org/officeDocument/2006/relationships/tags" Target="../tags/tag797.xml"/><Relationship Id="rId39" Type="http://schemas.openxmlformats.org/officeDocument/2006/relationships/tags" Target="../tags/tag810.xml"/><Relationship Id="rId21" Type="http://schemas.openxmlformats.org/officeDocument/2006/relationships/tags" Target="../tags/tag792.xml"/><Relationship Id="rId34" Type="http://schemas.openxmlformats.org/officeDocument/2006/relationships/tags" Target="../tags/tag805.xml"/><Relationship Id="rId42" Type="http://schemas.openxmlformats.org/officeDocument/2006/relationships/tags" Target="../tags/tag813.xml"/><Relationship Id="rId47" Type="http://schemas.openxmlformats.org/officeDocument/2006/relationships/tags" Target="../tags/tag818.xml"/><Relationship Id="rId50" Type="http://schemas.openxmlformats.org/officeDocument/2006/relationships/tags" Target="../tags/tag821.xml"/><Relationship Id="rId55" Type="http://schemas.openxmlformats.org/officeDocument/2006/relationships/tags" Target="../tags/tag826.xml"/><Relationship Id="rId7" Type="http://schemas.openxmlformats.org/officeDocument/2006/relationships/tags" Target="../tags/tag778.xml"/><Relationship Id="rId2" Type="http://schemas.openxmlformats.org/officeDocument/2006/relationships/tags" Target="../tags/tag773.xml"/><Relationship Id="rId16" Type="http://schemas.openxmlformats.org/officeDocument/2006/relationships/tags" Target="../tags/tag787.xml"/><Relationship Id="rId29" Type="http://schemas.openxmlformats.org/officeDocument/2006/relationships/tags" Target="../tags/tag800.xml"/><Relationship Id="rId11" Type="http://schemas.openxmlformats.org/officeDocument/2006/relationships/tags" Target="../tags/tag782.xml"/><Relationship Id="rId24" Type="http://schemas.openxmlformats.org/officeDocument/2006/relationships/tags" Target="../tags/tag795.xml"/><Relationship Id="rId32" Type="http://schemas.openxmlformats.org/officeDocument/2006/relationships/tags" Target="../tags/tag803.xml"/><Relationship Id="rId37" Type="http://schemas.openxmlformats.org/officeDocument/2006/relationships/tags" Target="../tags/tag808.xml"/><Relationship Id="rId40" Type="http://schemas.openxmlformats.org/officeDocument/2006/relationships/tags" Target="../tags/tag811.xml"/><Relationship Id="rId45" Type="http://schemas.openxmlformats.org/officeDocument/2006/relationships/tags" Target="../tags/tag816.xml"/><Relationship Id="rId53" Type="http://schemas.openxmlformats.org/officeDocument/2006/relationships/tags" Target="../tags/tag824.xml"/><Relationship Id="rId58" Type="http://schemas.openxmlformats.org/officeDocument/2006/relationships/tags" Target="../tags/tag773.xml"/><Relationship Id="rId5" Type="http://schemas.openxmlformats.org/officeDocument/2006/relationships/tags" Target="../tags/tag776.xml"/><Relationship Id="rId19" Type="http://schemas.openxmlformats.org/officeDocument/2006/relationships/tags" Target="../tags/tag790.xml"/><Relationship Id="rId4" Type="http://schemas.openxmlformats.org/officeDocument/2006/relationships/tags" Target="../tags/tag775.xml"/><Relationship Id="rId9" Type="http://schemas.openxmlformats.org/officeDocument/2006/relationships/tags" Target="../tags/tag780.xml"/><Relationship Id="rId14" Type="http://schemas.openxmlformats.org/officeDocument/2006/relationships/tags" Target="../tags/tag785.xml"/><Relationship Id="rId22" Type="http://schemas.openxmlformats.org/officeDocument/2006/relationships/tags" Target="../tags/tag793.xml"/><Relationship Id="rId27" Type="http://schemas.openxmlformats.org/officeDocument/2006/relationships/tags" Target="../tags/tag798.xml"/><Relationship Id="rId30" Type="http://schemas.openxmlformats.org/officeDocument/2006/relationships/tags" Target="../tags/tag801.xml"/><Relationship Id="rId35" Type="http://schemas.openxmlformats.org/officeDocument/2006/relationships/tags" Target="../tags/tag806.xml"/><Relationship Id="rId43" Type="http://schemas.openxmlformats.org/officeDocument/2006/relationships/tags" Target="../tags/tag814.xml"/><Relationship Id="rId48" Type="http://schemas.openxmlformats.org/officeDocument/2006/relationships/tags" Target="../tags/tag819.xml"/><Relationship Id="rId56" Type="http://schemas.openxmlformats.org/officeDocument/2006/relationships/slideLayout" Target="../slideLayouts/slideLayout2.xml"/><Relationship Id="rId8" Type="http://schemas.openxmlformats.org/officeDocument/2006/relationships/tags" Target="../tags/tag779.xml"/><Relationship Id="rId51" Type="http://schemas.openxmlformats.org/officeDocument/2006/relationships/tags" Target="../tags/tag822.xml"/><Relationship Id="rId3" Type="http://schemas.openxmlformats.org/officeDocument/2006/relationships/tags" Target="../tags/tag774.xml"/><Relationship Id="rId12" Type="http://schemas.openxmlformats.org/officeDocument/2006/relationships/tags" Target="../tags/tag783.xml"/><Relationship Id="rId17" Type="http://schemas.openxmlformats.org/officeDocument/2006/relationships/tags" Target="../tags/tag788.xml"/><Relationship Id="rId25" Type="http://schemas.openxmlformats.org/officeDocument/2006/relationships/tags" Target="../tags/tag796.xml"/><Relationship Id="rId33" Type="http://schemas.openxmlformats.org/officeDocument/2006/relationships/tags" Target="../tags/tag804.xml"/><Relationship Id="rId38" Type="http://schemas.openxmlformats.org/officeDocument/2006/relationships/tags" Target="../tags/tag809.xml"/><Relationship Id="rId46" Type="http://schemas.openxmlformats.org/officeDocument/2006/relationships/tags" Target="../tags/tag817.xml"/><Relationship Id="rId59" Type="http://schemas.openxmlformats.org/officeDocument/2006/relationships/image" Target="../media/image28.png"/><Relationship Id="rId20" Type="http://schemas.openxmlformats.org/officeDocument/2006/relationships/tags" Target="../tags/tag791.xml"/><Relationship Id="rId41" Type="http://schemas.openxmlformats.org/officeDocument/2006/relationships/tags" Target="../tags/tag812.xml"/><Relationship Id="rId54" Type="http://schemas.openxmlformats.org/officeDocument/2006/relationships/tags" Target="../tags/tag825.xml"/><Relationship Id="rId1" Type="http://schemas.openxmlformats.org/officeDocument/2006/relationships/tags" Target="../tags/tag772.xml"/><Relationship Id="rId6" Type="http://schemas.openxmlformats.org/officeDocument/2006/relationships/tags" Target="../tags/tag777.xml"/><Relationship Id="rId15" Type="http://schemas.openxmlformats.org/officeDocument/2006/relationships/tags" Target="../tags/tag786.xml"/><Relationship Id="rId23" Type="http://schemas.openxmlformats.org/officeDocument/2006/relationships/tags" Target="../tags/tag794.xml"/><Relationship Id="rId28" Type="http://schemas.openxmlformats.org/officeDocument/2006/relationships/tags" Target="../tags/tag799.xml"/><Relationship Id="rId36" Type="http://schemas.openxmlformats.org/officeDocument/2006/relationships/tags" Target="../tags/tag807.xml"/><Relationship Id="rId49" Type="http://schemas.openxmlformats.org/officeDocument/2006/relationships/tags" Target="../tags/tag820.xml"/><Relationship Id="rId57" Type="http://schemas.openxmlformats.org/officeDocument/2006/relationships/notesSlide" Target="../notesSlides/notesSlide15.xml"/><Relationship Id="rId10" Type="http://schemas.openxmlformats.org/officeDocument/2006/relationships/tags" Target="../tags/tag781.xml"/><Relationship Id="rId31" Type="http://schemas.openxmlformats.org/officeDocument/2006/relationships/tags" Target="../tags/tag802.xml"/><Relationship Id="rId44" Type="http://schemas.openxmlformats.org/officeDocument/2006/relationships/tags" Target="../tags/tag815.xml"/><Relationship Id="rId52" Type="http://schemas.openxmlformats.org/officeDocument/2006/relationships/tags" Target="../tags/tag823.xml"/><Relationship Id="rId60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839.xml"/><Relationship Id="rId18" Type="http://schemas.openxmlformats.org/officeDocument/2006/relationships/tags" Target="../tags/tag844.xml"/><Relationship Id="rId26" Type="http://schemas.openxmlformats.org/officeDocument/2006/relationships/tags" Target="../tags/tag852.xml"/><Relationship Id="rId39" Type="http://schemas.openxmlformats.org/officeDocument/2006/relationships/tags" Target="../tags/tag865.xml"/><Relationship Id="rId21" Type="http://schemas.openxmlformats.org/officeDocument/2006/relationships/tags" Target="../tags/tag847.xml"/><Relationship Id="rId34" Type="http://schemas.openxmlformats.org/officeDocument/2006/relationships/tags" Target="../tags/tag860.xml"/><Relationship Id="rId42" Type="http://schemas.openxmlformats.org/officeDocument/2006/relationships/tags" Target="../tags/tag868.xml"/><Relationship Id="rId47" Type="http://schemas.openxmlformats.org/officeDocument/2006/relationships/tags" Target="../tags/tag873.xml"/><Relationship Id="rId50" Type="http://schemas.openxmlformats.org/officeDocument/2006/relationships/tags" Target="../tags/tag876.xml"/><Relationship Id="rId55" Type="http://schemas.openxmlformats.org/officeDocument/2006/relationships/slideLayout" Target="../slideLayouts/slideLayout2.xml"/><Relationship Id="rId7" Type="http://schemas.openxmlformats.org/officeDocument/2006/relationships/tags" Target="../tags/tag833.xml"/><Relationship Id="rId2" Type="http://schemas.openxmlformats.org/officeDocument/2006/relationships/tags" Target="../tags/tag828.xml"/><Relationship Id="rId16" Type="http://schemas.openxmlformats.org/officeDocument/2006/relationships/tags" Target="../tags/tag842.xml"/><Relationship Id="rId29" Type="http://schemas.openxmlformats.org/officeDocument/2006/relationships/tags" Target="../tags/tag855.xml"/><Relationship Id="rId11" Type="http://schemas.openxmlformats.org/officeDocument/2006/relationships/tags" Target="../tags/tag837.xml"/><Relationship Id="rId24" Type="http://schemas.openxmlformats.org/officeDocument/2006/relationships/tags" Target="../tags/tag850.xml"/><Relationship Id="rId32" Type="http://schemas.openxmlformats.org/officeDocument/2006/relationships/tags" Target="../tags/tag858.xml"/><Relationship Id="rId37" Type="http://schemas.openxmlformats.org/officeDocument/2006/relationships/tags" Target="../tags/tag863.xml"/><Relationship Id="rId40" Type="http://schemas.openxmlformats.org/officeDocument/2006/relationships/tags" Target="../tags/tag866.xml"/><Relationship Id="rId45" Type="http://schemas.openxmlformats.org/officeDocument/2006/relationships/tags" Target="../tags/tag871.xml"/><Relationship Id="rId53" Type="http://schemas.openxmlformats.org/officeDocument/2006/relationships/tags" Target="../tags/tag879.xml"/><Relationship Id="rId5" Type="http://schemas.openxmlformats.org/officeDocument/2006/relationships/tags" Target="../tags/tag831.xml"/><Relationship Id="rId19" Type="http://schemas.openxmlformats.org/officeDocument/2006/relationships/tags" Target="../tags/tag845.xml"/><Relationship Id="rId4" Type="http://schemas.openxmlformats.org/officeDocument/2006/relationships/tags" Target="../tags/tag830.xml"/><Relationship Id="rId9" Type="http://schemas.openxmlformats.org/officeDocument/2006/relationships/tags" Target="../tags/tag835.xml"/><Relationship Id="rId14" Type="http://schemas.openxmlformats.org/officeDocument/2006/relationships/tags" Target="../tags/tag840.xml"/><Relationship Id="rId22" Type="http://schemas.openxmlformats.org/officeDocument/2006/relationships/tags" Target="../tags/tag848.xml"/><Relationship Id="rId27" Type="http://schemas.openxmlformats.org/officeDocument/2006/relationships/tags" Target="../tags/tag853.xml"/><Relationship Id="rId30" Type="http://schemas.openxmlformats.org/officeDocument/2006/relationships/tags" Target="../tags/tag856.xml"/><Relationship Id="rId35" Type="http://schemas.openxmlformats.org/officeDocument/2006/relationships/tags" Target="../tags/tag861.xml"/><Relationship Id="rId43" Type="http://schemas.openxmlformats.org/officeDocument/2006/relationships/tags" Target="../tags/tag869.xml"/><Relationship Id="rId48" Type="http://schemas.openxmlformats.org/officeDocument/2006/relationships/tags" Target="../tags/tag874.xml"/><Relationship Id="rId56" Type="http://schemas.openxmlformats.org/officeDocument/2006/relationships/notesSlide" Target="../notesSlides/notesSlide16.xml"/><Relationship Id="rId8" Type="http://schemas.openxmlformats.org/officeDocument/2006/relationships/tags" Target="../tags/tag834.xml"/><Relationship Id="rId51" Type="http://schemas.openxmlformats.org/officeDocument/2006/relationships/tags" Target="../tags/tag877.xml"/><Relationship Id="rId3" Type="http://schemas.openxmlformats.org/officeDocument/2006/relationships/tags" Target="../tags/tag829.xml"/><Relationship Id="rId12" Type="http://schemas.openxmlformats.org/officeDocument/2006/relationships/tags" Target="../tags/tag838.xml"/><Relationship Id="rId17" Type="http://schemas.openxmlformats.org/officeDocument/2006/relationships/tags" Target="../tags/tag843.xml"/><Relationship Id="rId25" Type="http://schemas.openxmlformats.org/officeDocument/2006/relationships/tags" Target="../tags/tag851.xml"/><Relationship Id="rId33" Type="http://schemas.openxmlformats.org/officeDocument/2006/relationships/tags" Target="../tags/tag859.xml"/><Relationship Id="rId38" Type="http://schemas.openxmlformats.org/officeDocument/2006/relationships/tags" Target="../tags/tag864.xml"/><Relationship Id="rId46" Type="http://schemas.openxmlformats.org/officeDocument/2006/relationships/tags" Target="../tags/tag872.xml"/><Relationship Id="rId20" Type="http://schemas.openxmlformats.org/officeDocument/2006/relationships/tags" Target="../tags/tag846.xml"/><Relationship Id="rId41" Type="http://schemas.openxmlformats.org/officeDocument/2006/relationships/tags" Target="../tags/tag867.xml"/><Relationship Id="rId54" Type="http://schemas.openxmlformats.org/officeDocument/2006/relationships/tags" Target="../tags/tag880.xml"/><Relationship Id="rId1" Type="http://schemas.openxmlformats.org/officeDocument/2006/relationships/tags" Target="../tags/tag827.xml"/><Relationship Id="rId6" Type="http://schemas.openxmlformats.org/officeDocument/2006/relationships/tags" Target="../tags/tag832.xml"/><Relationship Id="rId15" Type="http://schemas.openxmlformats.org/officeDocument/2006/relationships/tags" Target="../tags/tag841.xml"/><Relationship Id="rId23" Type="http://schemas.openxmlformats.org/officeDocument/2006/relationships/tags" Target="../tags/tag849.xml"/><Relationship Id="rId28" Type="http://schemas.openxmlformats.org/officeDocument/2006/relationships/tags" Target="../tags/tag854.xml"/><Relationship Id="rId36" Type="http://schemas.openxmlformats.org/officeDocument/2006/relationships/tags" Target="../tags/tag862.xml"/><Relationship Id="rId49" Type="http://schemas.openxmlformats.org/officeDocument/2006/relationships/tags" Target="../tags/tag875.xml"/><Relationship Id="rId57" Type="http://schemas.openxmlformats.org/officeDocument/2006/relationships/image" Target="../media/image18.png"/><Relationship Id="rId10" Type="http://schemas.openxmlformats.org/officeDocument/2006/relationships/tags" Target="../tags/tag836.xml"/><Relationship Id="rId31" Type="http://schemas.openxmlformats.org/officeDocument/2006/relationships/tags" Target="../tags/tag857.xml"/><Relationship Id="rId44" Type="http://schemas.openxmlformats.org/officeDocument/2006/relationships/tags" Target="../tags/tag870.xml"/><Relationship Id="rId52" Type="http://schemas.openxmlformats.org/officeDocument/2006/relationships/tags" Target="../tags/tag878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893.xml"/><Relationship Id="rId18" Type="http://schemas.openxmlformats.org/officeDocument/2006/relationships/tags" Target="../tags/tag898.xml"/><Relationship Id="rId26" Type="http://schemas.openxmlformats.org/officeDocument/2006/relationships/tags" Target="../tags/tag906.xml"/><Relationship Id="rId39" Type="http://schemas.openxmlformats.org/officeDocument/2006/relationships/tags" Target="../tags/tag919.xml"/><Relationship Id="rId21" Type="http://schemas.openxmlformats.org/officeDocument/2006/relationships/tags" Target="../tags/tag901.xml"/><Relationship Id="rId34" Type="http://schemas.openxmlformats.org/officeDocument/2006/relationships/tags" Target="../tags/tag914.xml"/><Relationship Id="rId42" Type="http://schemas.openxmlformats.org/officeDocument/2006/relationships/tags" Target="../tags/tag922.xml"/><Relationship Id="rId47" Type="http://schemas.openxmlformats.org/officeDocument/2006/relationships/tags" Target="../tags/tag927.xml"/><Relationship Id="rId50" Type="http://schemas.openxmlformats.org/officeDocument/2006/relationships/tags" Target="../tags/tag930.xml"/><Relationship Id="rId55" Type="http://schemas.openxmlformats.org/officeDocument/2006/relationships/notesSlide" Target="../notesSlides/notesSlide17.xml"/><Relationship Id="rId7" Type="http://schemas.openxmlformats.org/officeDocument/2006/relationships/tags" Target="../tags/tag887.xml"/><Relationship Id="rId2" Type="http://schemas.openxmlformats.org/officeDocument/2006/relationships/tags" Target="../tags/tag882.xml"/><Relationship Id="rId16" Type="http://schemas.openxmlformats.org/officeDocument/2006/relationships/tags" Target="../tags/tag896.xml"/><Relationship Id="rId29" Type="http://schemas.openxmlformats.org/officeDocument/2006/relationships/tags" Target="../tags/tag909.xml"/><Relationship Id="rId11" Type="http://schemas.openxmlformats.org/officeDocument/2006/relationships/tags" Target="../tags/tag891.xml"/><Relationship Id="rId24" Type="http://schemas.openxmlformats.org/officeDocument/2006/relationships/tags" Target="../tags/tag904.xml"/><Relationship Id="rId32" Type="http://schemas.openxmlformats.org/officeDocument/2006/relationships/tags" Target="../tags/tag912.xml"/><Relationship Id="rId37" Type="http://schemas.openxmlformats.org/officeDocument/2006/relationships/tags" Target="../tags/tag917.xml"/><Relationship Id="rId40" Type="http://schemas.openxmlformats.org/officeDocument/2006/relationships/tags" Target="../tags/tag920.xml"/><Relationship Id="rId45" Type="http://schemas.openxmlformats.org/officeDocument/2006/relationships/tags" Target="../tags/tag925.xml"/><Relationship Id="rId53" Type="http://schemas.openxmlformats.org/officeDocument/2006/relationships/tags" Target="../tags/tag933.xml"/><Relationship Id="rId5" Type="http://schemas.openxmlformats.org/officeDocument/2006/relationships/tags" Target="../tags/tag885.xml"/><Relationship Id="rId10" Type="http://schemas.openxmlformats.org/officeDocument/2006/relationships/tags" Target="../tags/tag890.xml"/><Relationship Id="rId19" Type="http://schemas.openxmlformats.org/officeDocument/2006/relationships/tags" Target="../tags/tag899.xml"/><Relationship Id="rId31" Type="http://schemas.openxmlformats.org/officeDocument/2006/relationships/tags" Target="../tags/tag911.xml"/><Relationship Id="rId44" Type="http://schemas.openxmlformats.org/officeDocument/2006/relationships/tags" Target="../tags/tag924.xml"/><Relationship Id="rId52" Type="http://schemas.openxmlformats.org/officeDocument/2006/relationships/tags" Target="../tags/tag932.xml"/><Relationship Id="rId4" Type="http://schemas.openxmlformats.org/officeDocument/2006/relationships/tags" Target="../tags/tag884.xml"/><Relationship Id="rId9" Type="http://schemas.openxmlformats.org/officeDocument/2006/relationships/tags" Target="../tags/tag889.xml"/><Relationship Id="rId14" Type="http://schemas.openxmlformats.org/officeDocument/2006/relationships/tags" Target="../tags/tag894.xml"/><Relationship Id="rId22" Type="http://schemas.openxmlformats.org/officeDocument/2006/relationships/tags" Target="../tags/tag902.xml"/><Relationship Id="rId27" Type="http://schemas.openxmlformats.org/officeDocument/2006/relationships/tags" Target="../tags/tag907.xml"/><Relationship Id="rId30" Type="http://schemas.openxmlformats.org/officeDocument/2006/relationships/tags" Target="../tags/tag910.xml"/><Relationship Id="rId35" Type="http://schemas.openxmlformats.org/officeDocument/2006/relationships/tags" Target="../tags/tag915.xml"/><Relationship Id="rId43" Type="http://schemas.openxmlformats.org/officeDocument/2006/relationships/tags" Target="../tags/tag923.xml"/><Relationship Id="rId48" Type="http://schemas.openxmlformats.org/officeDocument/2006/relationships/tags" Target="../tags/tag928.xml"/><Relationship Id="rId8" Type="http://schemas.openxmlformats.org/officeDocument/2006/relationships/tags" Target="../tags/tag888.xml"/><Relationship Id="rId51" Type="http://schemas.openxmlformats.org/officeDocument/2006/relationships/tags" Target="../tags/tag931.xml"/><Relationship Id="rId3" Type="http://schemas.openxmlformats.org/officeDocument/2006/relationships/tags" Target="../tags/tag883.xml"/><Relationship Id="rId12" Type="http://schemas.openxmlformats.org/officeDocument/2006/relationships/tags" Target="../tags/tag892.xml"/><Relationship Id="rId17" Type="http://schemas.openxmlformats.org/officeDocument/2006/relationships/tags" Target="../tags/tag897.xml"/><Relationship Id="rId25" Type="http://schemas.openxmlformats.org/officeDocument/2006/relationships/tags" Target="../tags/tag905.xml"/><Relationship Id="rId33" Type="http://schemas.openxmlformats.org/officeDocument/2006/relationships/tags" Target="../tags/tag913.xml"/><Relationship Id="rId38" Type="http://schemas.openxmlformats.org/officeDocument/2006/relationships/tags" Target="../tags/tag918.xml"/><Relationship Id="rId46" Type="http://schemas.openxmlformats.org/officeDocument/2006/relationships/tags" Target="../tags/tag926.xml"/><Relationship Id="rId20" Type="http://schemas.openxmlformats.org/officeDocument/2006/relationships/tags" Target="../tags/tag900.xml"/><Relationship Id="rId41" Type="http://schemas.openxmlformats.org/officeDocument/2006/relationships/tags" Target="../tags/tag921.xml"/><Relationship Id="rId54" Type="http://schemas.openxmlformats.org/officeDocument/2006/relationships/slideLayout" Target="../slideLayouts/slideLayout5.xml"/><Relationship Id="rId1" Type="http://schemas.openxmlformats.org/officeDocument/2006/relationships/tags" Target="../tags/tag881.xml"/><Relationship Id="rId6" Type="http://schemas.openxmlformats.org/officeDocument/2006/relationships/tags" Target="../tags/tag886.xml"/><Relationship Id="rId15" Type="http://schemas.openxmlformats.org/officeDocument/2006/relationships/tags" Target="../tags/tag895.xml"/><Relationship Id="rId23" Type="http://schemas.openxmlformats.org/officeDocument/2006/relationships/tags" Target="../tags/tag903.xml"/><Relationship Id="rId28" Type="http://schemas.openxmlformats.org/officeDocument/2006/relationships/tags" Target="../tags/tag908.xml"/><Relationship Id="rId36" Type="http://schemas.openxmlformats.org/officeDocument/2006/relationships/tags" Target="../tags/tag916.xml"/><Relationship Id="rId49" Type="http://schemas.openxmlformats.org/officeDocument/2006/relationships/tags" Target="../tags/tag9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34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72.xml"/><Relationship Id="rId18" Type="http://schemas.openxmlformats.org/officeDocument/2006/relationships/tags" Target="../tags/tag77.xml"/><Relationship Id="rId26" Type="http://schemas.openxmlformats.org/officeDocument/2006/relationships/tags" Target="../tags/tag85.xml"/><Relationship Id="rId39" Type="http://schemas.openxmlformats.org/officeDocument/2006/relationships/tags" Target="../tags/tag98.xml"/><Relationship Id="rId21" Type="http://schemas.openxmlformats.org/officeDocument/2006/relationships/tags" Target="../tags/tag80.xml"/><Relationship Id="rId34" Type="http://schemas.openxmlformats.org/officeDocument/2006/relationships/tags" Target="../tags/tag93.xml"/><Relationship Id="rId42" Type="http://schemas.openxmlformats.org/officeDocument/2006/relationships/tags" Target="../tags/tag101.xml"/><Relationship Id="rId47" Type="http://schemas.openxmlformats.org/officeDocument/2006/relationships/tags" Target="../tags/tag106.xml"/><Relationship Id="rId50" Type="http://schemas.openxmlformats.org/officeDocument/2006/relationships/tags" Target="../tags/tag109.xml"/><Relationship Id="rId55" Type="http://schemas.openxmlformats.org/officeDocument/2006/relationships/notesSlide" Target="../notesSlides/notesSlide2.xml"/><Relationship Id="rId63" Type="http://schemas.openxmlformats.org/officeDocument/2006/relationships/image" Target="../media/image9.png"/><Relationship Id="rId7" Type="http://schemas.openxmlformats.org/officeDocument/2006/relationships/tags" Target="../tags/tag66.xml"/><Relationship Id="rId2" Type="http://schemas.openxmlformats.org/officeDocument/2006/relationships/tags" Target="../tags/tag61.xml"/><Relationship Id="rId16" Type="http://schemas.openxmlformats.org/officeDocument/2006/relationships/tags" Target="../tags/tag75.xml"/><Relationship Id="rId29" Type="http://schemas.openxmlformats.org/officeDocument/2006/relationships/tags" Target="../tags/tag88.xml"/><Relationship Id="rId11" Type="http://schemas.openxmlformats.org/officeDocument/2006/relationships/tags" Target="../tags/tag70.xml"/><Relationship Id="rId24" Type="http://schemas.openxmlformats.org/officeDocument/2006/relationships/tags" Target="../tags/tag83.xml"/><Relationship Id="rId32" Type="http://schemas.openxmlformats.org/officeDocument/2006/relationships/tags" Target="../tags/tag91.xml"/><Relationship Id="rId37" Type="http://schemas.openxmlformats.org/officeDocument/2006/relationships/tags" Target="../tags/tag96.xml"/><Relationship Id="rId40" Type="http://schemas.openxmlformats.org/officeDocument/2006/relationships/tags" Target="../tags/tag99.xml"/><Relationship Id="rId45" Type="http://schemas.openxmlformats.org/officeDocument/2006/relationships/tags" Target="../tags/tag104.xml"/><Relationship Id="rId53" Type="http://schemas.openxmlformats.org/officeDocument/2006/relationships/tags" Target="../tags/tag112.xml"/><Relationship Id="rId58" Type="http://schemas.openxmlformats.org/officeDocument/2006/relationships/image" Target="../media/image4.png"/><Relationship Id="rId5" Type="http://schemas.openxmlformats.org/officeDocument/2006/relationships/tags" Target="../tags/tag64.xml"/><Relationship Id="rId61" Type="http://schemas.openxmlformats.org/officeDocument/2006/relationships/image" Target="../media/image7.png"/><Relationship Id="rId19" Type="http://schemas.openxmlformats.org/officeDocument/2006/relationships/tags" Target="../tags/tag78.xml"/><Relationship Id="rId14" Type="http://schemas.openxmlformats.org/officeDocument/2006/relationships/tags" Target="../tags/tag73.xml"/><Relationship Id="rId22" Type="http://schemas.openxmlformats.org/officeDocument/2006/relationships/tags" Target="../tags/tag81.xml"/><Relationship Id="rId27" Type="http://schemas.openxmlformats.org/officeDocument/2006/relationships/tags" Target="../tags/tag86.xml"/><Relationship Id="rId30" Type="http://schemas.openxmlformats.org/officeDocument/2006/relationships/tags" Target="../tags/tag89.xml"/><Relationship Id="rId35" Type="http://schemas.openxmlformats.org/officeDocument/2006/relationships/tags" Target="../tags/tag94.xml"/><Relationship Id="rId43" Type="http://schemas.openxmlformats.org/officeDocument/2006/relationships/tags" Target="../tags/tag102.xml"/><Relationship Id="rId48" Type="http://schemas.openxmlformats.org/officeDocument/2006/relationships/tags" Target="../tags/tag107.xml"/><Relationship Id="rId56" Type="http://schemas.openxmlformats.org/officeDocument/2006/relationships/image" Target="../media/image2.png"/><Relationship Id="rId8" Type="http://schemas.openxmlformats.org/officeDocument/2006/relationships/tags" Target="../tags/tag67.xml"/><Relationship Id="rId51" Type="http://schemas.openxmlformats.org/officeDocument/2006/relationships/tags" Target="../tags/tag110.xml"/><Relationship Id="rId3" Type="http://schemas.openxmlformats.org/officeDocument/2006/relationships/tags" Target="../tags/tag62.xml"/><Relationship Id="rId12" Type="http://schemas.openxmlformats.org/officeDocument/2006/relationships/tags" Target="../tags/tag71.xml"/><Relationship Id="rId17" Type="http://schemas.openxmlformats.org/officeDocument/2006/relationships/tags" Target="../tags/tag76.xml"/><Relationship Id="rId25" Type="http://schemas.openxmlformats.org/officeDocument/2006/relationships/tags" Target="../tags/tag84.xml"/><Relationship Id="rId33" Type="http://schemas.openxmlformats.org/officeDocument/2006/relationships/tags" Target="../tags/tag92.xml"/><Relationship Id="rId38" Type="http://schemas.openxmlformats.org/officeDocument/2006/relationships/tags" Target="../tags/tag97.xml"/><Relationship Id="rId46" Type="http://schemas.openxmlformats.org/officeDocument/2006/relationships/tags" Target="../tags/tag105.xml"/><Relationship Id="rId59" Type="http://schemas.openxmlformats.org/officeDocument/2006/relationships/image" Target="../media/image5.png"/><Relationship Id="rId20" Type="http://schemas.openxmlformats.org/officeDocument/2006/relationships/tags" Target="../tags/tag79.xml"/><Relationship Id="rId41" Type="http://schemas.openxmlformats.org/officeDocument/2006/relationships/tags" Target="../tags/tag100.xml"/><Relationship Id="rId54" Type="http://schemas.openxmlformats.org/officeDocument/2006/relationships/slideLayout" Target="../slideLayouts/slideLayout2.xml"/><Relationship Id="rId62" Type="http://schemas.openxmlformats.org/officeDocument/2006/relationships/image" Target="../media/image8.png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5" Type="http://schemas.openxmlformats.org/officeDocument/2006/relationships/tags" Target="../tags/tag74.xml"/><Relationship Id="rId23" Type="http://schemas.openxmlformats.org/officeDocument/2006/relationships/tags" Target="../tags/tag82.xml"/><Relationship Id="rId28" Type="http://schemas.openxmlformats.org/officeDocument/2006/relationships/tags" Target="../tags/tag87.xml"/><Relationship Id="rId36" Type="http://schemas.openxmlformats.org/officeDocument/2006/relationships/tags" Target="../tags/tag95.xml"/><Relationship Id="rId49" Type="http://schemas.openxmlformats.org/officeDocument/2006/relationships/tags" Target="../tags/tag108.xml"/><Relationship Id="rId57" Type="http://schemas.openxmlformats.org/officeDocument/2006/relationships/image" Target="../media/image3.png"/><Relationship Id="rId10" Type="http://schemas.openxmlformats.org/officeDocument/2006/relationships/tags" Target="../tags/tag69.xml"/><Relationship Id="rId31" Type="http://schemas.openxmlformats.org/officeDocument/2006/relationships/tags" Target="../tags/tag90.xml"/><Relationship Id="rId44" Type="http://schemas.openxmlformats.org/officeDocument/2006/relationships/tags" Target="../tags/tag103.xml"/><Relationship Id="rId52" Type="http://schemas.openxmlformats.org/officeDocument/2006/relationships/tags" Target="../tags/tag111.xml"/><Relationship Id="rId60" Type="http://schemas.openxmlformats.org/officeDocument/2006/relationships/image" Target="../media/image6.png"/><Relationship Id="rId4" Type="http://schemas.openxmlformats.org/officeDocument/2006/relationships/tags" Target="../tags/tag63.xml"/><Relationship Id="rId9" Type="http://schemas.openxmlformats.org/officeDocument/2006/relationships/tags" Target="../tags/tag68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125.xml"/><Relationship Id="rId18" Type="http://schemas.openxmlformats.org/officeDocument/2006/relationships/tags" Target="../tags/tag130.xml"/><Relationship Id="rId26" Type="http://schemas.openxmlformats.org/officeDocument/2006/relationships/tags" Target="../tags/tag138.xml"/><Relationship Id="rId39" Type="http://schemas.openxmlformats.org/officeDocument/2006/relationships/tags" Target="../tags/tag151.xml"/><Relationship Id="rId21" Type="http://schemas.openxmlformats.org/officeDocument/2006/relationships/tags" Target="../tags/tag133.xml"/><Relationship Id="rId34" Type="http://schemas.openxmlformats.org/officeDocument/2006/relationships/tags" Target="../tags/tag146.xml"/><Relationship Id="rId42" Type="http://schemas.openxmlformats.org/officeDocument/2006/relationships/tags" Target="../tags/tag154.xml"/><Relationship Id="rId47" Type="http://schemas.openxmlformats.org/officeDocument/2006/relationships/tags" Target="../tags/tag159.xml"/><Relationship Id="rId50" Type="http://schemas.openxmlformats.org/officeDocument/2006/relationships/tags" Target="../tags/tag162.xml"/><Relationship Id="rId55" Type="http://schemas.openxmlformats.org/officeDocument/2006/relationships/notesSlide" Target="../notesSlides/notesSlide3.xml"/><Relationship Id="rId7" Type="http://schemas.openxmlformats.org/officeDocument/2006/relationships/tags" Target="../tags/tag119.xml"/><Relationship Id="rId2" Type="http://schemas.openxmlformats.org/officeDocument/2006/relationships/tags" Target="../tags/tag114.xml"/><Relationship Id="rId16" Type="http://schemas.openxmlformats.org/officeDocument/2006/relationships/tags" Target="../tags/tag128.xml"/><Relationship Id="rId29" Type="http://schemas.openxmlformats.org/officeDocument/2006/relationships/tags" Target="../tags/tag141.xml"/><Relationship Id="rId11" Type="http://schemas.openxmlformats.org/officeDocument/2006/relationships/tags" Target="../tags/tag123.xml"/><Relationship Id="rId24" Type="http://schemas.openxmlformats.org/officeDocument/2006/relationships/tags" Target="../tags/tag136.xml"/><Relationship Id="rId32" Type="http://schemas.openxmlformats.org/officeDocument/2006/relationships/tags" Target="../tags/tag144.xml"/><Relationship Id="rId37" Type="http://schemas.openxmlformats.org/officeDocument/2006/relationships/tags" Target="../tags/tag149.xml"/><Relationship Id="rId40" Type="http://schemas.openxmlformats.org/officeDocument/2006/relationships/tags" Target="../tags/tag152.xml"/><Relationship Id="rId45" Type="http://schemas.openxmlformats.org/officeDocument/2006/relationships/tags" Target="../tags/tag157.xml"/><Relationship Id="rId53" Type="http://schemas.openxmlformats.org/officeDocument/2006/relationships/tags" Target="../tags/tag165.xml"/><Relationship Id="rId58" Type="http://schemas.openxmlformats.org/officeDocument/2006/relationships/image" Target="../media/image6.png"/><Relationship Id="rId5" Type="http://schemas.openxmlformats.org/officeDocument/2006/relationships/tags" Target="../tags/tag117.xml"/><Relationship Id="rId61" Type="http://schemas.openxmlformats.org/officeDocument/2006/relationships/image" Target="../media/image11.png"/><Relationship Id="rId19" Type="http://schemas.openxmlformats.org/officeDocument/2006/relationships/tags" Target="../tags/tag131.xml"/><Relationship Id="rId14" Type="http://schemas.openxmlformats.org/officeDocument/2006/relationships/tags" Target="../tags/tag126.xml"/><Relationship Id="rId22" Type="http://schemas.openxmlformats.org/officeDocument/2006/relationships/tags" Target="../tags/tag134.xml"/><Relationship Id="rId27" Type="http://schemas.openxmlformats.org/officeDocument/2006/relationships/tags" Target="../tags/tag139.xml"/><Relationship Id="rId30" Type="http://schemas.openxmlformats.org/officeDocument/2006/relationships/tags" Target="../tags/tag142.xml"/><Relationship Id="rId35" Type="http://schemas.openxmlformats.org/officeDocument/2006/relationships/tags" Target="../tags/tag147.xml"/><Relationship Id="rId43" Type="http://schemas.openxmlformats.org/officeDocument/2006/relationships/tags" Target="../tags/tag155.xml"/><Relationship Id="rId48" Type="http://schemas.openxmlformats.org/officeDocument/2006/relationships/tags" Target="../tags/tag160.xml"/><Relationship Id="rId56" Type="http://schemas.openxmlformats.org/officeDocument/2006/relationships/image" Target="../media/image4.png"/><Relationship Id="rId8" Type="http://schemas.openxmlformats.org/officeDocument/2006/relationships/tags" Target="../tags/tag120.xml"/><Relationship Id="rId51" Type="http://schemas.openxmlformats.org/officeDocument/2006/relationships/tags" Target="../tags/tag163.xml"/><Relationship Id="rId3" Type="http://schemas.openxmlformats.org/officeDocument/2006/relationships/tags" Target="../tags/tag115.xml"/><Relationship Id="rId12" Type="http://schemas.openxmlformats.org/officeDocument/2006/relationships/tags" Target="../tags/tag124.xml"/><Relationship Id="rId17" Type="http://schemas.openxmlformats.org/officeDocument/2006/relationships/tags" Target="../tags/tag129.xml"/><Relationship Id="rId25" Type="http://schemas.openxmlformats.org/officeDocument/2006/relationships/tags" Target="../tags/tag137.xml"/><Relationship Id="rId33" Type="http://schemas.openxmlformats.org/officeDocument/2006/relationships/tags" Target="../tags/tag145.xml"/><Relationship Id="rId38" Type="http://schemas.openxmlformats.org/officeDocument/2006/relationships/tags" Target="../tags/tag150.xml"/><Relationship Id="rId46" Type="http://schemas.openxmlformats.org/officeDocument/2006/relationships/tags" Target="../tags/tag158.xml"/><Relationship Id="rId59" Type="http://schemas.openxmlformats.org/officeDocument/2006/relationships/image" Target="../media/image7.png"/><Relationship Id="rId20" Type="http://schemas.openxmlformats.org/officeDocument/2006/relationships/tags" Target="../tags/tag132.xml"/><Relationship Id="rId41" Type="http://schemas.openxmlformats.org/officeDocument/2006/relationships/tags" Target="../tags/tag153.xml"/><Relationship Id="rId54" Type="http://schemas.openxmlformats.org/officeDocument/2006/relationships/slideLayout" Target="../slideLayouts/slideLayout1.xml"/><Relationship Id="rId1" Type="http://schemas.openxmlformats.org/officeDocument/2006/relationships/tags" Target="../tags/tag113.xml"/><Relationship Id="rId6" Type="http://schemas.openxmlformats.org/officeDocument/2006/relationships/tags" Target="../tags/tag118.xml"/><Relationship Id="rId15" Type="http://schemas.openxmlformats.org/officeDocument/2006/relationships/tags" Target="../tags/tag127.xml"/><Relationship Id="rId23" Type="http://schemas.openxmlformats.org/officeDocument/2006/relationships/tags" Target="../tags/tag135.xml"/><Relationship Id="rId28" Type="http://schemas.openxmlformats.org/officeDocument/2006/relationships/tags" Target="../tags/tag140.xml"/><Relationship Id="rId36" Type="http://schemas.openxmlformats.org/officeDocument/2006/relationships/tags" Target="../tags/tag148.xml"/><Relationship Id="rId49" Type="http://schemas.openxmlformats.org/officeDocument/2006/relationships/tags" Target="../tags/tag161.xml"/><Relationship Id="rId57" Type="http://schemas.openxmlformats.org/officeDocument/2006/relationships/image" Target="../media/image5.png"/><Relationship Id="rId10" Type="http://schemas.openxmlformats.org/officeDocument/2006/relationships/tags" Target="../tags/tag122.xml"/><Relationship Id="rId31" Type="http://schemas.openxmlformats.org/officeDocument/2006/relationships/tags" Target="../tags/tag143.xml"/><Relationship Id="rId44" Type="http://schemas.openxmlformats.org/officeDocument/2006/relationships/tags" Target="../tags/tag156.xml"/><Relationship Id="rId52" Type="http://schemas.openxmlformats.org/officeDocument/2006/relationships/tags" Target="../tags/tag164.xml"/><Relationship Id="rId60" Type="http://schemas.openxmlformats.org/officeDocument/2006/relationships/image" Target="../media/image10.png"/><Relationship Id="rId4" Type="http://schemas.openxmlformats.org/officeDocument/2006/relationships/tags" Target="../tags/tag116.xml"/><Relationship Id="rId9" Type="http://schemas.openxmlformats.org/officeDocument/2006/relationships/tags" Target="../tags/tag121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178.xml"/><Relationship Id="rId18" Type="http://schemas.openxmlformats.org/officeDocument/2006/relationships/tags" Target="../tags/tag183.xml"/><Relationship Id="rId26" Type="http://schemas.openxmlformats.org/officeDocument/2006/relationships/tags" Target="../tags/tag191.xml"/><Relationship Id="rId39" Type="http://schemas.openxmlformats.org/officeDocument/2006/relationships/tags" Target="../tags/tag204.xml"/><Relationship Id="rId21" Type="http://schemas.openxmlformats.org/officeDocument/2006/relationships/tags" Target="../tags/tag186.xml"/><Relationship Id="rId34" Type="http://schemas.openxmlformats.org/officeDocument/2006/relationships/tags" Target="../tags/tag199.xml"/><Relationship Id="rId42" Type="http://schemas.openxmlformats.org/officeDocument/2006/relationships/tags" Target="../tags/tag207.xml"/><Relationship Id="rId47" Type="http://schemas.openxmlformats.org/officeDocument/2006/relationships/tags" Target="../tags/tag212.xml"/><Relationship Id="rId50" Type="http://schemas.openxmlformats.org/officeDocument/2006/relationships/tags" Target="../tags/tag215.xml"/><Relationship Id="rId55" Type="http://schemas.openxmlformats.org/officeDocument/2006/relationships/notesSlide" Target="../notesSlides/notesSlide4.xml"/><Relationship Id="rId7" Type="http://schemas.openxmlformats.org/officeDocument/2006/relationships/tags" Target="../tags/tag172.xml"/><Relationship Id="rId2" Type="http://schemas.openxmlformats.org/officeDocument/2006/relationships/tags" Target="../tags/tag167.xml"/><Relationship Id="rId16" Type="http://schemas.openxmlformats.org/officeDocument/2006/relationships/tags" Target="../tags/tag181.xml"/><Relationship Id="rId29" Type="http://schemas.openxmlformats.org/officeDocument/2006/relationships/tags" Target="../tags/tag194.xml"/><Relationship Id="rId11" Type="http://schemas.openxmlformats.org/officeDocument/2006/relationships/tags" Target="../tags/tag176.xml"/><Relationship Id="rId24" Type="http://schemas.openxmlformats.org/officeDocument/2006/relationships/tags" Target="../tags/tag189.xml"/><Relationship Id="rId32" Type="http://schemas.openxmlformats.org/officeDocument/2006/relationships/tags" Target="../tags/tag197.xml"/><Relationship Id="rId37" Type="http://schemas.openxmlformats.org/officeDocument/2006/relationships/tags" Target="../tags/tag202.xml"/><Relationship Id="rId40" Type="http://schemas.openxmlformats.org/officeDocument/2006/relationships/tags" Target="../tags/tag205.xml"/><Relationship Id="rId45" Type="http://schemas.openxmlformats.org/officeDocument/2006/relationships/tags" Target="../tags/tag210.xml"/><Relationship Id="rId53" Type="http://schemas.openxmlformats.org/officeDocument/2006/relationships/tags" Target="../tags/tag218.xml"/><Relationship Id="rId58" Type="http://schemas.openxmlformats.org/officeDocument/2006/relationships/image" Target="../media/image5.png"/><Relationship Id="rId5" Type="http://schemas.openxmlformats.org/officeDocument/2006/relationships/tags" Target="../tags/tag170.xml"/><Relationship Id="rId19" Type="http://schemas.openxmlformats.org/officeDocument/2006/relationships/tags" Target="../tags/tag184.xml"/><Relationship Id="rId4" Type="http://schemas.openxmlformats.org/officeDocument/2006/relationships/tags" Target="../tags/tag169.xml"/><Relationship Id="rId9" Type="http://schemas.openxmlformats.org/officeDocument/2006/relationships/tags" Target="../tags/tag174.xml"/><Relationship Id="rId14" Type="http://schemas.openxmlformats.org/officeDocument/2006/relationships/tags" Target="../tags/tag179.xml"/><Relationship Id="rId22" Type="http://schemas.openxmlformats.org/officeDocument/2006/relationships/tags" Target="../tags/tag187.xml"/><Relationship Id="rId27" Type="http://schemas.openxmlformats.org/officeDocument/2006/relationships/tags" Target="../tags/tag192.xml"/><Relationship Id="rId30" Type="http://schemas.openxmlformats.org/officeDocument/2006/relationships/tags" Target="../tags/tag195.xml"/><Relationship Id="rId35" Type="http://schemas.openxmlformats.org/officeDocument/2006/relationships/tags" Target="../tags/tag200.xml"/><Relationship Id="rId43" Type="http://schemas.openxmlformats.org/officeDocument/2006/relationships/tags" Target="../tags/tag208.xml"/><Relationship Id="rId48" Type="http://schemas.openxmlformats.org/officeDocument/2006/relationships/tags" Target="../tags/tag213.xml"/><Relationship Id="rId56" Type="http://schemas.openxmlformats.org/officeDocument/2006/relationships/image" Target="../media/image12.png"/><Relationship Id="rId8" Type="http://schemas.openxmlformats.org/officeDocument/2006/relationships/tags" Target="../tags/tag173.xml"/><Relationship Id="rId51" Type="http://schemas.openxmlformats.org/officeDocument/2006/relationships/tags" Target="../tags/tag216.xml"/><Relationship Id="rId3" Type="http://schemas.openxmlformats.org/officeDocument/2006/relationships/tags" Target="../tags/tag168.xml"/><Relationship Id="rId12" Type="http://schemas.openxmlformats.org/officeDocument/2006/relationships/tags" Target="../tags/tag177.xml"/><Relationship Id="rId17" Type="http://schemas.openxmlformats.org/officeDocument/2006/relationships/tags" Target="../tags/tag182.xml"/><Relationship Id="rId25" Type="http://schemas.openxmlformats.org/officeDocument/2006/relationships/tags" Target="../tags/tag190.xml"/><Relationship Id="rId33" Type="http://schemas.openxmlformats.org/officeDocument/2006/relationships/tags" Target="../tags/tag198.xml"/><Relationship Id="rId38" Type="http://schemas.openxmlformats.org/officeDocument/2006/relationships/tags" Target="../tags/tag203.xml"/><Relationship Id="rId46" Type="http://schemas.openxmlformats.org/officeDocument/2006/relationships/tags" Target="../tags/tag211.xml"/><Relationship Id="rId20" Type="http://schemas.openxmlformats.org/officeDocument/2006/relationships/tags" Target="../tags/tag185.xml"/><Relationship Id="rId41" Type="http://schemas.openxmlformats.org/officeDocument/2006/relationships/tags" Target="../tags/tag206.xml"/><Relationship Id="rId54" Type="http://schemas.openxmlformats.org/officeDocument/2006/relationships/slideLayout" Target="../slideLayouts/slideLayout1.xml"/><Relationship Id="rId1" Type="http://schemas.openxmlformats.org/officeDocument/2006/relationships/tags" Target="../tags/tag166.xml"/><Relationship Id="rId6" Type="http://schemas.openxmlformats.org/officeDocument/2006/relationships/tags" Target="../tags/tag171.xml"/><Relationship Id="rId15" Type="http://schemas.openxmlformats.org/officeDocument/2006/relationships/tags" Target="../tags/tag180.xml"/><Relationship Id="rId23" Type="http://schemas.openxmlformats.org/officeDocument/2006/relationships/tags" Target="../tags/tag188.xml"/><Relationship Id="rId28" Type="http://schemas.openxmlformats.org/officeDocument/2006/relationships/tags" Target="../tags/tag193.xml"/><Relationship Id="rId36" Type="http://schemas.openxmlformats.org/officeDocument/2006/relationships/tags" Target="../tags/tag201.xml"/><Relationship Id="rId49" Type="http://schemas.openxmlformats.org/officeDocument/2006/relationships/tags" Target="../tags/tag214.xml"/><Relationship Id="rId57" Type="http://schemas.openxmlformats.org/officeDocument/2006/relationships/image" Target="../media/image4.png"/><Relationship Id="rId10" Type="http://schemas.openxmlformats.org/officeDocument/2006/relationships/tags" Target="../tags/tag175.xml"/><Relationship Id="rId31" Type="http://schemas.openxmlformats.org/officeDocument/2006/relationships/tags" Target="../tags/tag196.xml"/><Relationship Id="rId44" Type="http://schemas.openxmlformats.org/officeDocument/2006/relationships/tags" Target="../tags/tag209.xml"/><Relationship Id="rId52" Type="http://schemas.openxmlformats.org/officeDocument/2006/relationships/tags" Target="../tags/tag217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231.xml"/><Relationship Id="rId18" Type="http://schemas.openxmlformats.org/officeDocument/2006/relationships/tags" Target="../tags/tag236.xml"/><Relationship Id="rId26" Type="http://schemas.openxmlformats.org/officeDocument/2006/relationships/tags" Target="../tags/tag244.xml"/><Relationship Id="rId39" Type="http://schemas.openxmlformats.org/officeDocument/2006/relationships/tags" Target="../tags/tag257.xml"/><Relationship Id="rId21" Type="http://schemas.openxmlformats.org/officeDocument/2006/relationships/tags" Target="../tags/tag239.xml"/><Relationship Id="rId34" Type="http://schemas.openxmlformats.org/officeDocument/2006/relationships/tags" Target="../tags/tag252.xml"/><Relationship Id="rId42" Type="http://schemas.openxmlformats.org/officeDocument/2006/relationships/tags" Target="../tags/tag260.xml"/><Relationship Id="rId47" Type="http://schemas.openxmlformats.org/officeDocument/2006/relationships/tags" Target="../tags/tag265.xml"/><Relationship Id="rId50" Type="http://schemas.openxmlformats.org/officeDocument/2006/relationships/tags" Target="../tags/tag268.xml"/><Relationship Id="rId55" Type="http://schemas.openxmlformats.org/officeDocument/2006/relationships/notesSlide" Target="../notesSlides/notesSlide5.xml"/><Relationship Id="rId7" Type="http://schemas.openxmlformats.org/officeDocument/2006/relationships/tags" Target="../tags/tag225.xml"/><Relationship Id="rId2" Type="http://schemas.openxmlformats.org/officeDocument/2006/relationships/tags" Target="../tags/tag220.xml"/><Relationship Id="rId16" Type="http://schemas.openxmlformats.org/officeDocument/2006/relationships/tags" Target="../tags/tag234.xml"/><Relationship Id="rId29" Type="http://schemas.openxmlformats.org/officeDocument/2006/relationships/tags" Target="../tags/tag247.xml"/><Relationship Id="rId11" Type="http://schemas.openxmlformats.org/officeDocument/2006/relationships/tags" Target="../tags/tag229.xml"/><Relationship Id="rId24" Type="http://schemas.openxmlformats.org/officeDocument/2006/relationships/tags" Target="../tags/tag242.xml"/><Relationship Id="rId32" Type="http://schemas.openxmlformats.org/officeDocument/2006/relationships/tags" Target="../tags/tag250.xml"/><Relationship Id="rId37" Type="http://schemas.openxmlformats.org/officeDocument/2006/relationships/tags" Target="../tags/tag255.xml"/><Relationship Id="rId40" Type="http://schemas.openxmlformats.org/officeDocument/2006/relationships/tags" Target="../tags/tag258.xml"/><Relationship Id="rId45" Type="http://schemas.openxmlformats.org/officeDocument/2006/relationships/tags" Target="../tags/tag263.xml"/><Relationship Id="rId53" Type="http://schemas.openxmlformats.org/officeDocument/2006/relationships/tags" Target="../tags/tag271.xml"/><Relationship Id="rId5" Type="http://schemas.openxmlformats.org/officeDocument/2006/relationships/tags" Target="../tags/tag223.xml"/><Relationship Id="rId19" Type="http://schemas.openxmlformats.org/officeDocument/2006/relationships/tags" Target="../tags/tag237.xml"/><Relationship Id="rId4" Type="http://schemas.openxmlformats.org/officeDocument/2006/relationships/tags" Target="../tags/tag222.xml"/><Relationship Id="rId9" Type="http://schemas.openxmlformats.org/officeDocument/2006/relationships/tags" Target="../tags/tag227.xml"/><Relationship Id="rId14" Type="http://schemas.openxmlformats.org/officeDocument/2006/relationships/tags" Target="../tags/tag232.xml"/><Relationship Id="rId22" Type="http://schemas.openxmlformats.org/officeDocument/2006/relationships/tags" Target="../tags/tag240.xml"/><Relationship Id="rId27" Type="http://schemas.openxmlformats.org/officeDocument/2006/relationships/tags" Target="../tags/tag245.xml"/><Relationship Id="rId30" Type="http://schemas.openxmlformats.org/officeDocument/2006/relationships/tags" Target="../tags/tag248.xml"/><Relationship Id="rId35" Type="http://schemas.openxmlformats.org/officeDocument/2006/relationships/tags" Target="../tags/tag253.xml"/><Relationship Id="rId43" Type="http://schemas.openxmlformats.org/officeDocument/2006/relationships/tags" Target="../tags/tag261.xml"/><Relationship Id="rId48" Type="http://schemas.openxmlformats.org/officeDocument/2006/relationships/tags" Target="../tags/tag266.xml"/><Relationship Id="rId56" Type="http://schemas.openxmlformats.org/officeDocument/2006/relationships/image" Target="../media/image4.png"/><Relationship Id="rId8" Type="http://schemas.openxmlformats.org/officeDocument/2006/relationships/tags" Target="../tags/tag226.xml"/><Relationship Id="rId51" Type="http://schemas.openxmlformats.org/officeDocument/2006/relationships/tags" Target="../tags/tag269.xml"/><Relationship Id="rId3" Type="http://schemas.openxmlformats.org/officeDocument/2006/relationships/tags" Target="../tags/tag221.xml"/><Relationship Id="rId12" Type="http://schemas.openxmlformats.org/officeDocument/2006/relationships/tags" Target="../tags/tag230.xml"/><Relationship Id="rId17" Type="http://schemas.openxmlformats.org/officeDocument/2006/relationships/tags" Target="../tags/tag235.xml"/><Relationship Id="rId25" Type="http://schemas.openxmlformats.org/officeDocument/2006/relationships/tags" Target="../tags/tag243.xml"/><Relationship Id="rId33" Type="http://schemas.openxmlformats.org/officeDocument/2006/relationships/tags" Target="../tags/tag251.xml"/><Relationship Id="rId38" Type="http://schemas.openxmlformats.org/officeDocument/2006/relationships/tags" Target="../tags/tag256.xml"/><Relationship Id="rId46" Type="http://schemas.openxmlformats.org/officeDocument/2006/relationships/tags" Target="../tags/tag264.xml"/><Relationship Id="rId20" Type="http://schemas.openxmlformats.org/officeDocument/2006/relationships/tags" Target="../tags/tag238.xml"/><Relationship Id="rId41" Type="http://schemas.openxmlformats.org/officeDocument/2006/relationships/tags" Target="../tags/tag259.xml"/><Relationship Id="rId54" Type="http://schemas.openxmlformats.org/officeDocument/2006/relationships/slideLayout" Target="../slideLayouts/slideLayout1.xml"/><Relationship Id="rId1" Type="http://schemas.openxmlformats.org/officeDocument/2006/relationships/tags" Target="../tags/tag219.xml"/><Relationship Id="rId6" Type="http://schemas.openxmlformats.org/officeDocument/2006/relationships/tags" Target="../tags/tag224.xml"/><Relationship Id="rId15" Type="http://schemas.openxmlformats.org/officeDocument/2006/relationships/tags" Target="../tags/tag233.xml"/><Relationship Id="rId23" Type="http://schemas.openxmlformats.org/officeDocument/2006/relationships/tags" Target="../tags/tag241.xml"/><Relationship Id="rId28" Type="http://schemas.openxmlformats.org/officeDocument/2006/relationships/tags" Target="../tags/tag246.xml"/><Relationship Id="rId36" Type="http://schemas.openxmlformats.org/officeDocument/2006/relationships/tags" Target="../tags/tag254.xml"/><Relationship Id="rId49" Type="http://schemas.openxmlformats.org/officeDocument/2006/relationships/tags" Target="../tags/tag267.xml"/><Relationship Id="rId57" Type="http://schemas.openxmlformats.org/officeDocument/2006/relationships/image" Target="../media/image5.png"/><Relationship Id="rId10" Type="http://schemas.openxmlformats.org/officeDocument/2006/relationships/tags" Target="../tags/tag228.xml"/><Relationship Id="rId31" Type="http://schemas.openxmlformats.org/officeDocument/2006/relationships/tags" Target="../tags/tag249.xml"/><Relationship Id="rId44" Type="http://schemas.openxmlformats.org/officeDocument/2006/relationships/tags" Target="../tags/tag262.xml"/><Relationship Id="rId52" Type="http://schemas.openxmlformats.org/officeDocument/2006/relationships/tags" Target="../tags/tag270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284.xml"/><Relationship Id="rId18" Type="http://schemas.openxmlformats.org/officeDocument/2006/relationships/tags" Target="../tags/tag289.xml"/><Relationship Id="rId26" Type="http://schemas.openxmlformats.org/officeDocument/2006/relationships/tags" Target="../tags/tag297.xml"/><Relationship Id="rId39" Type="http://schemas.openxmlformats.org/officeDocument/2006/relationships/tags" Target="../tags/tag310.xml"/><Relationship Id="rId21" Type="http://schemas.openxmlformats.org/officeDocument/2006/relationships/tags" Target="../tags/tag292.xml"/><Relationship Id="rId34" Type="http://schemas.openxmlformats.org/officeDocument/2006/relationships/tags" Target="../tags/tag305.xml"/><Relationship Id="rId42" Type="http://schemas.openxmlformats.org/officeDocument/2006/relationships/tags" Target="../tags/tag313.xml"/><Relationship Id="rId47" Type="http://schemas.openxmlformats.org/officeDocument/2006/relationships/tags" Target="../tags/tag318.xml"/><Relationship Id="rId50" Type="http://schemas.openxmlformats.org/officeDocument/2006/relationships/tags" Target="../tags/tag321.xml"/><Relationship Id="rId55" Type="http://schemas.openxmlformats.org/officeDocument/2006/relationships/tags" Target="../tags/tag326.xml"/><Relationship Id="rId7" Type="http://schemas.openxmlformats.org/officeDocument/2006/relationships/tags" Target="../tags/tag278.xml"/><Relationship Id="rId2" Type="http://schemas.openxmlformats.org/officeDocument/2006/relationships/tags" Target="../tags/tag273.xml"/><Relationship Id="rId16" Type="http://schemas.openxmlformats.org/officeDocument/2006/relationships/tags" Target="../tags/tag287.xml"/><Relationship Id="rId29" Type="http://schemas.openxmlformats.org/officeDocument/2006/relationships/tags" Target="../tags/tag300.xml"/><Relationship Id="rId11" Type="http://schemas.openxmlformats.org/officeDocument/2006/relationships/tags" Target="../tags/tag282.xml"/><Relationship Id="rId24" Type="http://schemas.openxmlformats.org/officeDocument/2006/relationships/tags" Target="../tags/tag295.xml"/><Relationship Id="rId32" Type="http://schemas.openxmlformats.org/officeDocument/2006/relationships/tags" Target="../tags/tag303.xml"/><Relationship Id="rId37" Type="http://schemas.openxmlformats.org/officeDocument/2006/relationships/tags" Target="../tags/tag308.xml"/><Relationship Id="rId40" Type="http://schemas.openxmlformats.org/officeDocument/2006/relationships/tags" Target="../tags/tag311.xml"/><Relationship Id="rId45" Type="http://schemas.openxmlformats.org/officeDocument/2006/relationships/tags" Target="../tags/tag316.xml"/><Relationship Id="rId53" Type="http://schemas.openxmlformats.org/officeDocument/2006/relationships/tags" Target="../tags/tag324.xml"/><Relationship Id="rId58" Type="http://schemas.openxmlformats.org/officeDocument/2006/relationships/image" Target="../media/image13.png"/><Relationship Id="rId5" Type="http://schemas.openxmlformats.org/officeDocument/2006/relationships/tags" Target="../tags/tag276.xml"/><Relationship Id="rId19" Type="http://schemas.openxmlformats.org/officeDocument/2006/relationships/tags" Target="../tags/tag290.xml"/><Relationship Id="rId4" Type="http://schemas.openxmlformats.org/officeDocument/2006/relationships/tags" Target="../tags/tag275.xml"/><Relationship Id="rId9" Type="http://schemas.openxmlformats.org/officeDocument/2006/relationships/tags" Target="../tags/tag280.xml"/><Relationship Id="rId14" Type="http://schemas.openxmlformats.org/officeDocument/2006/relationships/tags" Target="../tags/tag285.xml"/><Relationship Id="rId22" Type="http://schemas.openxmlformats.org/officeDocument/2006/relationships/tags" Target="../tags/tag293.xml"/><Relationship Id="rId27" Type="http://schemas.openxmlformats.org/officeDocument/2006/relationships/tags" Target="../tags/tag298.xml"/><Relationship Id="rId30" Type="http://schemas.openxmlformats.org/officeDocument/2006/relationships/tags" Target="../tags/tag301.xml"/><Relationship Id="rId35" Type="http://schemas.openxmlformats.org/officeDocument/2006/relationships/tags" Target="../tags/tag306.xml"/><Relationship Id="rId43" Type="http://schemas.openxmlformats.org/officeDocument/2006/relationships/tags" Target="../tags/tag314.xml"/><Relationship Id="rId48" Type="http://schemas.openxmlformats.org/officeDocument/2006/relationships/tags" Target="../tags/tag319.xml"/><Relationship Id="rId56" Type="http://schemas.openxmlformats.org/officeDocument/2006/relationships/slideLayout" Target="../slideLayouts/slideLayout2.xml"/><Relationship Id="rId8" Type="http://schemas.openxmlformats.org/officeDocument/2006/relationships/tags" Target="../tags/tag279.xml"/><Relationship Id="rId51" Type="http://schemas.openxmlformats.org/officeDocument/2006/relationships/tags" Target="../tags/tag322.xml"/><Relationship Id="rId3" Type="http://schemas.openxmlformats.org/officeDocument/2006/relationships/tags" Target="../tags/tag274.xml"/><Relationship Id="rId12" Type="http://schemas.openxmlformats.org/officeDocument/2006/relationships/tags" Target="../tags/tag283.xml"/><Relationship Id="rId17" Type="http://schemas.openxmlformats.org/officeDocument/2006/relationships/tags" Target="../tags/tag288.xml"/><Relationship Id="rId25" Type="http://schemas.openxmlformats.org/officeDocument/2006/relationships/tags" Target="../tags/tag296.xml"/><Relationship Id="rId33" Type="http://schemas.openxmlformats.org/officeDocument/2006/relationships/tags" Target="../tags/tag304.xml"/><Relationship Id="rId38" Type="http://schemas.openxmlformats.org/officeDocument/2006/relationships/tags" Target="../tags/tag309.xml"/><Relationship Id="rId46" Type="http://schemas.openxmlformats.org/officeDocument/2006/relationships/tags" Target="../tags/tag317.xml"/><Relationship Id="rId59" Type="http://schemas.openxmlformats.org/officeDocument/2006/relationships/image" Target="../media/image14.png"/><Relationship Id="rId20" Type="http://schemas.openxmlformats.org/officeDocument/2006/relationships/tags" Target="../tags/tag291.xml"/><Relationship Id="rId41" Type="http://schemas.openxmlformats.org/officeDocument/2006/relationships/tags" Target="../tags/tag312.xml"/><Relationship Id="rId54" Type="http://schemas.openxmlformats.org/officeDocument/2006/relationships/tags" Target="../tags/tag325.xml"/><Relationship Id="rId1" Type="http://schemas.openxmlformats.org/officeDocument/2006/relationships/tags" Target="../tags/tag272.xml"/><Relationship Id="rId6" Type="http://schemas.openxmlformats.org/officeDocument/2006/relationships/tags" Target="../tags/tag277.xml"/><Relationship Id="rId15" Type="http://schemas.openxmlformats.org/officeDocument/2006/relationships/tags" Target="../tags/tag286.xml"/><Relationship Id="rId23" Type="http://schemas.openxmlformats.org/officeDocument/2006/relationships/tags" Target="../tags/tag294.xml"/><Relationship Id="rId28" Type="http://schemas.openxmlformats.org/officeDocument/2006/relationships/tags" Target="../tags/tag299.xml"/><Relationship Id="rId36" Type="http://schemas.openxmlformats.org/officeDocument/2006/relationships/tags" Target="../tags/tag307.xml"/><Relationship Id="rId49" Type="http://schemas.openxmlformats.org/officeDocument/2006/relationships/tags" Target="../tags/tag320.xml"/><Relationship Id="rId57" Type="http://schemas.openxmlformats.org/officeDocument/2006/relationships/notesSlide" Target="../notesSlides/notesSlide6.xml"/><Relationship Id="rId10" Type="http://schemas.openxmlformats.org/officeDocument/2006/relationships/tags" Target="../tags/tag281.xml"/><Relationship Id="rId31" Type="http://schemas.openxmlformats.org/officeDocument/2006/relationships/tags" Target="../tags/tag302.xml"/><Relationship Id="rId44" Type="http://schemas.openxmlformats.org/officeDocument/2006/relationships/tags" Target="../tags/tag315.xml"/><Relationship Id="rId52" Type="http://schemas.openxmlformats.org/officeDocument/2006/relationships/tags" Target="../tags/tag323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339.xml"/><Relationship Id="rId18" Type="http://schemas.openxmlformats.org/officeDocument/2006/relationships/tags" Target="../tags/tag344.xml"/><Relationship Id="rId26" Type="http://schemas.openxmlformats.org/officeDocument/2006/relationships/tags" Target="../tags/tag352.xml"/><Relationship Id="rId39" Type="http://schemas.openxmlformats.org/officeDocument/2006/relationships/tags" Target="../tags/tag365.xml"/><Relationship Id="rId21" Type="http://schemas.openxmlformats.org/officeDocument/2006/relationships/tags" Target="../tags/tag347.xml"/><Relationship Id="rId34" Type="http://schemas.openxmlformats.org/officeDocument/2006/relationships/tags" Target="../tags/tag360.xml"/><Relationship Id="rId42" Type="http://schemas.openxmlformats.org/officeDocument/2006/relationships/tags" Target="../tags/tag368.xml"/><Relationship Id="rId47" Type="http://schemas.openxmlformats.org/officeDocument/2006/relationships/tags" Target="../tags/tag373.xml"/><Relationship Id="rId50" Type="http://schemas.openxmlformats.org/officeDocument/2006/relationships/tags" Target="../tags/tag376.xml"/><Relationship Id="rId55" Type="http://schemas.openxmlformats.org/officeDocument/2006/relationships/tags" Target="../tags/tag381.xml"/><Relationship Id="rId7" Type="http://schemas.openxmlformats.org/officeDocument/2006/relationships/tags" Target="../tags/tag333.xml"/><Relationship Id="rId2" Type="http://schemas.openxmlformats.org/officeDocument/2006/relationships/tags" Target="../tags/tag328.xml"/><Relationship Id="rId16" Type="http://schemas.openxmlformats.org/officeDocument/2006/relationships/tags" Target="../tags/tag342.xml"/><Relationship Id="rId29" Type="http://schemas.openxmlformats.org/officeDocument/2006/relationships/tags" Target="../tags/tag355.xml"/><Relationship Id="rId11" Type="http://schemas.openxmlformats.org/officeDocument/2006/relationships/tags" Target="../tags/tag337.xml"/><Relationship Id="rId24" Type="http://schemas.openxmlformats.org/officeDocument/2006/relationships/tags" Target="../tags/tag350.xml"/><Relationship Id="rId32" Type="http://schemas.openxmlformats.org/officeDocument/2006/relationships/tags" Target="../tags/tag358.xml"/><Relationship Id="rId37" Type="http://schemas.openxmlformats.org/officeDocument/2006/relationships/tags" Target="../tags/tag363.xml"/><Relationship Id="rId40" Type="http://schemas.openxmlformats.org/officeDocument/2006/relationships/tags" Target="../tags/tag366.xml"/><Relationship Id="rId45" Type="http://schemas.openxmlformats.org/officeDocument/2006/relationships/tags" Target="../tags/tag371.xml"/><Relationship Id="rId53" Type="http://schemas.openxmlformats.org/officeDocument/2006/relationships/tags" Target="../tags/tag379.xml"/><Relationship Id="rId58" Type="http://schemas.openxmlformats.org/officeDocument/2006/relationships/image" Target="../media/image13.png"/><Relationship Id="rId5" Type="http://schemas.openxmlformats.org/officeDocument/2006/relationships/tags" Target="../tags/tag331.xml"/><Relationship Id="rId19" Type="http://schemas.openxmlformats.org/officeDocument/2006/relationships/tags" Target="../tags/tag345.xml"/><Relationship Id="rId4" Type="http://schemas.openxmlformats.org/officeDocument/2006/relationships/tags" Target="../tags/tag330.xml"/><Relationship Id="rId9" Type="http://schemas.openxmlformats.org/officeDocument/2006/relationships/tags" Target="../tags/tag335.xml"/><Relationship Id="rId14" Type="http://schemas.openxmlformats.org/officeDocument/2006/relationships/tags" Target="../tags/tag340.xml"/><Relationship Id="rId22" Type="http://schemas.openxmlformats.org/officeDocument/2006/relationships/tags" Target="../tags/tag348.xml"/><Relationship Id="rId27" Type="http://schemas.openxmlformats.org/officeDocument/2006/relationships/tags" Target="../tags/tag353.xml"/><Relationship Id="rId30" Type="http://schemas.openxmlformats.org/officeDocument/2006/relationships/tags" Target="../tags/tag356.xml"/><Relationship Id="rId35" Type="http://schemas.openxmlformats.org/officeDocument/2006/relationships/tags" Target="../tags/tag361.xml"/><Relationship Id="rId43" Type="http://schemas.openxmlformats.org/officeDocument/2006/relationships/tags" Target="../tags/tag369.xml"/><Relationship Id="rId48" Type="http://schemas.openxmlformats.org/officeDocument/2006/relationships/tags" Target="../tags/tag374.xml"/><Relationship Id="rId56" Type="http://schemas.openxmlformats.org/officeDocument/2006/relationships/slideLayout" Target="../slideLayouts/slideLayout1.xml"/><Relationship Id="rId8" Type="http://schemas.openxmlformats.org/officeDocument/2006/relationships/tags" Target="../tags/tag334.xml"/><Relationship Id="rId51" Type="http://schemas.openxmlformats.org/officeDocument/2006/relationships/tags" Target="../tags/tag377.xml"/><Relationship Id="rId3" Type="http://schemas.openxmlformats.org/officeDocument/2006/relationships/tags" Target="../tags/tag329.xml"/><Relationship Id="rId12" Type="http://schemas.openxmlformats.org/officeDocument/2006/relationships/tags" Target="../tags/tag338.xml"/><Relationship Id="rId17" Type="http://schemas.openxmlformats.org/officeDocument/2006/relationships/tags" Target="../tags/tag343.xml"/><Relationship Id="rId25" Type="http://schemas.openxmlformats.org/officeDocument/2006/relationships/tags" Target="../tags/tag351.xml"/><Relationship Id="rId33" Type="http://schemas.openxmlformats.org/officeDocument/2006/relationships/tags" Target="../tags/tag359.xml"/><Relationship Id="rId38" Type="http://schemas.openxmlformats.org/officeDocument/2006/relationships/tags" Target="../tags/tag364.xml"/><Relationship Id="rId46" Type="http://schemas.openxmlformats.org/officeDocument/2006/relationships/tags" Target="../tags/tag372.xml"/><Relationship Id="rId59" Type="http://schemas.openxmlformats.org/officeDocument/2006/relationships/image" Target="../media/image14.png"/><Relationship Id="rId20" Type="http://schemas.openxmlformats.org/officeDocument/2006/relationships/tags" Target="../tags/tag346.xml"/><Relationship Id="rId41" Type="http://schemas.openxmlformats.org/officeDocument/2006/relationships/tags" Target="../tags/tag367.xml"/><Relationship Id="rId54" Type="http://schemas.openxmlformats.org/officeDocument/2006/relationships/tags" Target="../tags/tag380.xml"/><Relationship Id="rId1" Type="http://schemas.openxmlformats.org/officeDocument/2006/relationships/tags" Target="../tags/tag327.xml"/><Relationship Id="rId6" Type="http://schemas.openxmlformats.org/officeDocument/2006/relationships/tags" Target="../tags/tag332.xml"/><Relationship Id="rId15" Type="http://schemas.openxmlformats.org/officeDocument/2006/relationships/tags" Target="../tags/tag341.xml"/><Relationship Id="rId23" Type="http://schemas.openxmlformats.org/officeDocument/2006/relationships/tags" Target="../tags/tag349.xml"/><Relationship Id="rId28" Type="http://schemas.openxmlformats.org/officeDocument/2006/relationships/tags" Target="../tags/tag354.xml"/><Relationship Id="rId36" Type="http://schemas.openxmlformats.org/officeDocument/2006/relationships/tags" Target="../tags/tag362.xml"/><Relationship Id="rId49" Type="http://schemas.openxmlformats.org/officeDocument/2006/relationships/tags" Target="../tags/tag375.xml"/><Relationship Id="rId57" Type="http://schemas.openxmlformats.org/officeDocument/2006/relationships/notesSlide" Target="../notesSlides/notesSlide7.xml"/><Relationship Id="rId10" Type="http://schemas.openxmlformats.org/officeDocument/2006/relationships/tags" Target="../tags/tag336.xml"/><Relationship Id="rId31" Type="http://schemas.openxmlformats.org/officeDocument/2006/relationships/tags" Target="../tags/tag357.xml"/><Relationship Id="rId44" Type="http://schemas.openxmlformats.org/officeDocument/2006/relationships/tags" Target="../tags/tag370.xml"/><Relationship Id="rId52" Type="http://schemas.openxmlformats.org/officeDocument/2006/relationships/tags" Target="../tags/tag378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394.xml"/><Relationship Id="rId18" Type="http://schemas.openxmlformats.org/officeDocument/2006/relationships/tags" Target="../tags/tag399.xml"/><Relationship Id="rId26" Type="http://schemas.openxmlformats.org/officeDocument/2006/relationships/tags" Target="../tags/tag407.xml"/><Relationship Id="rId39" Type="http://schemas.openxmlformats.org/officeDocument/2006/relationships/tags" Target="../tags/tag420.xml"/><Relationship Id="rId21" Type="http://schemas.openxmlformats.org/officeDocument/2006/relationships/tags" Target="../tags/tag402.xml"/><Relationship Id="rId34" Type="http://schemas.openxmlformats.org/officeDocument/2006/relationships/tags" Target="../tags/tag415.xml"/><Relationship Id="rId42" Type="http://schemas.openxmlformats.org/officeDocument/2006/relationships/tags" Target="../tags/tag423.xml"/><Relationship Id="rId47" Type="http://schemas.openxmlformats.org/officeDocument/2006/relationships/tags" Target="../tags/tag428.xml"/><Relationship Id="rId50" Type="http://schemas.openxmlformats.org/officeDocument/2006/relationships/tags" Target="../tags/tag431.xml"/><Relationship Id="rId55" Type="http://schemas.openxmlformats.org/officeDocument/2006/relationships/notesSlide" Target="../notesSlides/notesSlide8.xml"/><Relationship Id="rId7" Type="http://schemas.openxmlformats.org/officeDocument/2006/relationships/tags" Target="../tags/tag388.xml"/><Relationship Id="rId2" Type="http://schemas.openxmlformats.org/officeDocument/2006/relationships/tags" Target="../tags/tag383.xml"/><Relationship Id="rId16" Type="http://schemas.openxmlformats.org/officeDocument/2006/relationships/tags" Target="../tags/tag397.xml"/><Relationship Id="rId29" Type="http://schemas.openxmlformats.org/officeDocument/2006/relationships/tags" Target="../tags/tag410.xml"/><Relationship Id="rId11" Type="http://schemas.openxmlformats.org/officeDocument/2006/relationships/tags" Target="../tags/tag392.xml"/><Relationship Id="rId24" Type="http://schemas.openxmlformats.org/officeDocument/2006/relationships/tags" Target="../tags/tag405.xml"/><Relationship Id="rId32" Type="http://schemas.openxmlformats.org/officeDocument/2006/relationships/tags" Target="../tags/tag413.xml"/><Relationship Id="rId37" Type="http://schemas.openxmlformats.org/officeDocument/2006/relationships/tags" Target="../tags/tag418.xml"/><Relationship Id="rId40" Type="http://schemas.openxmlformats.org/officeDocument/2006/relationships/tags" Target="../tags/tag421.xml"/><Relationship Id="rId45" Type="http://schemas.openxmlformats.org/officeDocument/2006/relationships/tags" Target="../tags/tag426.xml"/><Relationship Id="rId53" Type="http://schemas.openxmlformats.org/officeDocument/2006/relationships/tags" Target="../tags/tag434.xml"/><Relationship Id="rId5" Type="http://schemas.openxmlformats.org/officeDocument/2006/relationships/tags" Target="../tags/tag386.xml"/><Relationship Id="rId10" Type="http://schemas.openxmlformats.org/officeDocument/2006/relationships/tags" Target="../tags/tag391.xml"/><Relationship Id="rId19" Type="http://schemas.openxmlformats.org/officeDocument/2006/relationships/tags" Target="../tags/tag400.xml"/><Relationship Id="rId31" Type="http://schemas.openxmlformats.org/officeDocument/2006/relationships/tags" Target="../tags/tag412.xml"/><Relationship Id="rId44" Type="http://schemas.openxmlformats.org/officeDocument/2006/relationships/tags" Target="../tags/tag425.xml"/><Relationship Id="rId52" Type="http://schemas.openxmlformats.org/officeDocument/2006/relationships/tags" Target="../tags/tag433.xml"/><Relationship Id="rId4" Type="http://schemas.openxmlformats.org/officeDocument/2006/relationships/tags" Target="../tags/tag385.xml"/><Relationship Id="rId9" Type="http://schemas.openxmlformats.org/officeDocument/2006/relationships/tags" Target="../tags/tag390.xml"/><Relationship Id="rId14" Type="http://schemas.openxmlformats.org/officeDocument/2006/relationships/tags" Target="../tags/tag395.xml"/><Relationship Id="rId22" Type="http://schemas.openxmlformats.org/officeDocument/2006/relationships/tags" Target="../tags/tag403.xml"/><Relationship Id="rId27" Type="http://schemas.openxmlformats.org/officeDocument/2006/relationships/tags" Target="../tags/tag408.xml"/><Relationship Id="rId30" Type="http://schemas.openxmlformats.org/officeDocument/2006/relationships/tags" Target="../tags/tag411.xml"/><Relationship Id="rId35" Type="http://schemas.openxmlformats.org/officeDocument/2006/relationships/tags" Target="../tags/tag416.xml"/><Relationship Id="rId43" Type="http://schemas.openxmlformats.org/officeDocument/2006/relationships/tags" Target="../tags/tag424.xml"/><Relationship Id="rId48" Type="http://schemas.openxmlformats.org/officeDocument/2006/relationships/tags" Target="../tags/tag429.xml"/><Relationship Id="rId56" Type="http://schemas.openxmlformats.org/officeDocument/2006/relationships/image" Target="../media/image13.png"/><Relationship Id="rId8" Type="http://schemas.openxmlformats.org/officeDocument/2006/relationships/tags" Target="../tags/tag389.xml"/><Relationship Id="rId51" Type="http://schemas.openxmlformats.org/officeDocument/2006/relationships/tags" Target="../tags/tag432.xml"/><Relationship Id="rId3" Type="http://schemas.openxmlformats.org/officeDocument/2006/relationships/tags" Target="../tags/tag384.xml"/><Relationship Id="rId12" Type="http://schemas.openxmlformats.org/officeDocument/2006/relationships/tags" Target="../tags/tag393.xml"/><Relationship Id="rId17" Type="http://schemas.openxmlformats.org/officeDocument/2006/relationships/tags" Target="../tags/tag398.xml"/><Relationship Id="rId25" Type="http://schemas.openxmlformats.org/officeDocument/2006/relationships/tags" Target="../tags/tag406.xml"/><Relationship Id="rId33" Type="http://schemas.openxmlformats.org/officeDocument/2006/relationships/tags" Target="../tags/tag414.xml"/><Relationship Id="rId38" Type="http://schemas.openxmlformats.org/officeDocument/2006/relationships/tags" Target="../tags/tag419.xml"/><Relationship Id="rId46" Type="http://schemas.openxmlformats.org/officeDocument/2006/relationships/tags" Target="../tags/tag427.xml"/><Relationship Id="rId20" Type="http://schemas.openxmlformats.org/officeDocument/2006/relationships/tags" Target="../tags/tag401.xml"/><Relationship Id="rId41" Type="http://schemas.openxmlformats.org/officeDocument/2006/relationships/tags" Target="../tags/tag422.xml"/><Relationship Id="rId54" Type="http://schemas.openxmlformats.org/officeDocument/2006/relationships/slideLayout" Target="../slideLayouts/slideLayout2.xml"/><Relationship Id="rId1" Type="http://schemas.openxmlformats.org/officeDocument/2006/relationships/tags" Target="../tags/tag382.xml"/><Relationship Id="rId6" Type="http://schemas.openxmlformats.org/officeDocument/2006/relationships/tags" Target="../tags/tag387.xml"/><Relationship Id="rId15" Type="http://schemas.openxmlformats.org/officeDocument/2006/relationships/tags" Target="../tags/tag396.xml"/><Relationship Id="rId23" Type="http://schemas.openxmlformats.org/officeDocument/2006/relationships/tags" Target="../tags/tag404.xml"/><Relationship Id="rId28" Type="http://schemas.openxmlformats.org/officeDocument/2006/relationships/tags" Target="../tags/tag409.xml"/><Relationship Id="rId36" Type="http://schemas.openxmlformats.org/officeDocument/2006/relationships/tags" Target="../tags/tag417.xml"/><Relationship Id="rId49" Type="http://schemas.openxmlformats.org/officeDocument/2006/relationships/tags" Target="../tags/tag430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447.xml"/><Relationship Id="rId18" Type="http://schemas.openxmlformats.org/officeDocument/2006/relationships/tags" Target="../tags/tag452.xml"/><Relationship Id="rId26" Type="http://schemas.openxmlformats.org/officeDocument/2006/relationships/tags" Target="../tags/tag460.xml"/><Relationship Id="rId39" Type="http://schemas.openxmlformats.org/officeDocument/2006/relationships/tags" Target="../tags/tag473.xml"/><Relationship Id="rId21" Type="http://schemas.openxmlformats.org/officeDocument/2006/relationships/tags" Target="../tags/tag455.xml"/><Relationship Id="rId34" Type="http://schemas.openxmlformats.org/officeDocument/2006/relationships/tags" Target="../tags/tag468.xml"/><Relationship Id="rId42" Type="http://schemas.openxmlformats.org/officeDocument/2006/relationships/tags" Target="../tags/tag476.xml"/><Relationship Id="rId47" Type="http://schemas.openxmlformats.org/officeDocument/2006/relationships/tags" Target="../tags/tag481.xml"/><Relationship Id="rId50" Type="http://schemas.openxmlformats.org/officeDocument/2006/relationships/tags" Target="../tags/tag484.xml"/><Relationship Id="rId55" Type="http://schemas.openxmlformats.org/officeDocument/2006/relationships/slideLayout" Target="../slideLayouts/slideLayout2.xml"/><Relationship Id="rId7" Type="http://schemas.openxmlformats.org/officeDocument/2006/relationships/tags" Target="../tags/tag441.xml"/><Relationship Id="rId2" Type="http://schemas.openxmlformats.org/officeDocument/2006/relationships/tags" Target="../tags/tag436.xml"/><Relationship Id="rId16" Type="http://schemas.openxmlformats.org/officeDocument/2006/relationships/tags" Target="../tags/tag450.xml"/><Relationship Id="rId29" Type="http://schemas.openxmlformats.org/officeDocument/2006/relationships/tags" Target="../tags/tag463.xml"/><Relationship Id="rId11" Type="http://schemas.openxmlformats.org/officeDocument/2006/relationships/tags" Target="../tags/tag445.xml"/><Relationship Id="rId24" Type="http://schemas.openxmlformats.org/officeDocument/2006/relationships/tags" Target="../tags/tag458.xml"/><Relationship Id="rId32" Type="http://schemas.openxmlformats.org/officeDocument/2006/relationships/tags" Target="../tags/tag466.xml"/><Relationship Id="rId37" Type="http://schemas.openxmlformats.org/officeDocument/2006/relationships/tags" Target="../tags/tag471.xml"/><Relationship Id="rId40" Type="http://schemas.openxmlformats.org/officeDocument/2006/relationships/tags" Target="../tags/tag474.xml"/><Relationship Id="rId45" Type="http://schemas.openxmlformats.org/officeDocument/2006/relationships/tags" Target="../tags/tag479.xml"/><Relationship Id="rId53" Type="http://schemas.openxmlformats.org/officeDocument/2006/relationships/tags" Target="../tags/tag487.xml"/><Relationship Id="rId5" Type="http://schemas.openxmlformats.org/officeDocument/2006/relationships/tags" Target="../tags/tag439.xml"/><Relationship Id="rId19" Type="http://schemas.openxmlformats.org/officeDocument/2006/relationships/tags" Target="../tags/tag453.xml"/><Relationship Id="rId4" Type="http://schemas.openxmlformats.org/officeDocument/2006/relationships/tags" Target="../tags/tag438.xml"/><Relationship Id="rId9" Type="http://schemas.openxmlformats.org/officeDocument/2006/relationships/tags" Target="../tags/tag443.xml"/><Relationship Id="rId14" Type="http://schemas.openxmlformats.org/officeDocument/2006/relationships/tags" Target="../tags/tag448.xml"/><Relationship Id="rId22" Type="http://schemas.openxmlformats.org/officeDocument/2006/relationships/tags" Target="../tags/tag456.xml"/><Relationship Id="rId27" Type="http://schemas.openxmlformats.org/officeDocument/2006/relationships/tags" Target="../tags/tag461.xml"/><Relationship Id="rId30" Type="http://schemas.openxmlformats.org/officeDocument/2006/relationships/tags" Target="../tags/tag464.xml"/><Relationship Id="rId35" Type="http://schemas.openxmlformats.org/officeDocument/2006/relationships/tags" Target="../tags/tag469.xml"/><Relationship Id="rId43" Type="http://schemas.openxmlformats.org/officeDocument/2006/relationships/tags" Target="../tags/tag477.xml"/><Relationship Id="rId48" Type="http://schemas.openxmlformats.org/officeDocument/2006/relationships/tags" Target="../tags/tag482.xml"/><Relationship Id="rId56" Type="http://schemas.openxmlformats.org/officeDocument/2006/relationships/notesSlide" Target="../notesSlides/notesSlide9.xml"/><Relationship Id="rId8" Type="http://schemas.openxmlformats.org/officeDocument/2006/relationships/tags" Target="../tags/tag442.xml"/><Relationship Id="rId51" Type="http://schemas.openxmlformats.org/officeDocument/2006/relationships/tags" Target="../tags/tag485.xml"/><Relationship Id="rId3" Type="http://schemas.openxmlformats.org/officeDocument/2006/relationships/tags" Target="../tags/tag437.xml"/><Relationship Id="rId12" Type="http://schemas.openxmlformats.org/officeDocument/2006/relationships/tags" Target="../tags/tag446.xml"/><Relationship Id="rId17" Type="http://schemas.openxmlformats.org/officeDocument/2006/relationships/tags" Target="../tags/tag451.xml"/><Relationship Id="rId25" Type="http://schemas.openxmlformats.org/officeDocument/2006/relationships/tags" Target="../tags/tag459.xml"/><Relationship Id="rId33" Type="http://schemas.openxmlformats.org/officeDocument/2006/relationships/tags" Target="../tags/tag467.xml"/><Relationship Id="rId38" Type="http://schemas.openxmlformats.org/officeDocument/2006/relationships/tags" Target="../tags/tag472.xml"/><Relationship Id="rId46" Type="http://schemas.openxmlformats.org/officeDocument/2006/relationships/tags" Target="../tags/tag480.xml"/><Relationship Id="rId20" Type="http://schemas.openxmlformats.org/officeDocument/2006/relationships/tags" Target="../tags/tag454.xml"/><Relationship Id="rId41" Type="http://schemas.openxmlformats.org/officeDocument/2006/relationships/tags" Target="../tags/tag475.xml"/><Relationship Id="rId54" Type="http://schemas.openxmlformats.org/officeDocument/2006/relationships/tags" Target="../tags/tag488.xml"/><Relationship Id="rId1" Type="http://schemas.openxmlformats.org/officeDocument/2006/relationships/tags" Target="../tags/tag435.xml"/><Relationship Id="rId6" Type="http://schemas.openxmlformats.org/officeDocument/2006/relationships/tags" Target="../tags/tag440.xml"/><Relationship Id="rId15" Type="http://schemas.openxmlformats.org/officeDocument/2006/relationships/tags" Target="../tags/tag449.xml"/><Relationship Id="rId23" Type="http://schemas.openxmlformats.org/officeDocument/2006/relationships/tags" Target="../tags/tag457.xml"/><Relationship Id="rId28" Type="http://schemas.openxmlformats.org/officeDocument/2006/relationships/tags" Target="../tags/tag462.xml"/><Relationship Id="rId36" Type="http://schemas.openxmlformats.org/officeDocument/2006/relationships/tags" Target="../tags/tag470.xml"/><Relationship Id="rId49" Type="http://schemas.openxmlformats.org/officeDocument/2006/relationships/tags" Target="../tags/tag483.xml"/><Relationship Id="rId57" Type="http://schemas.openxmlformats.org/officeDocument/2006/relationships/image" Target="../media/image15.png"/><Relationship Id="rId10" Type="http://schemas.openxmlformats.org/officeDocument/2006/relationships/tags" Target="../tags/tag444.xml"/><Relationship Id="rId31" Type="http://schemas.openxmlformats.org/officeDocument/2006/relationships/tags" Target="../tags/tag465.xml"/><Relationship Id="rId44" Type="http://schemas.openxmlformats.org/officeDocument/2006/relationships/tags" Target="../tags/tag478.xml"/><Relationship Id="rId52" Type="http://schemas.openxmlformats.org/officeDocument/2006/relationships/tags" Target="../tags/tag48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399857" y="3023354"/>
            <a:ext cx="3352591" cy="719426"/>
          </a:xfrm>
          <a:prstGeom prst="rect">
            <a:avLst/>
          </a:prstGeom>
        </p:spPr>
        <p:txBody>
          <a:bodyPr wrap="square" lIns="68579" tIns="34289" rIns="68579" bIns="34289" anchor="ctr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4000" b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3200" dirty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Ju Huang, Lu Tang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7546" y="1261237"/>
            <a:ext cx="10997852" cy="1458089"/>
          </a:xfrm>
          <a:prstGeom prst="rect">
            <a:avLst/>
          </a:prstGeom>
        </p:spPr>
        <p:txBody>
          <a:bodyPr wrap="square" lIns="68579" tIns="34289" rIns="68579" bIns="34289" anchor="ctr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4000" b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Maat: A Fair Layer-4 Load Balancer With Per-Connection Consistency</a:t>
            </a:r>
          </a:p>
        </p:txBody>
      </p:sp>
      <p:cxnSp>
        <p:nvCxnSpPr>
          <p:cNvPr id="24" name="直接连接符 23"/>
          <p:cNvCxnSpPr/>
          <p:nvPr/>
        </p:nvCxnSpPr>
        <p:spPr>
          <a:xfrm>
            <a:off x="8190227" y="5878227"/>
            <a:ext cx="2852140" cy="19689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5010940" y="4127609"/>
            <a:ext cx="2151063" cy="2138363"/>
            <a:chOff x="2946" y="838"/>
            <a:chExt cx="1355" cy="1347"/>
          </a:xfrm>
          <a:solidFill>
            <a:srgbClr val="1BA0C9"/>
          </a:solidFill>
        </p:grpSpPr>
        <p:sp>
          <p:nvSpPr>
            <p:cNvPr id="8" name="Freeform 5"/>
            <p:cNvSpPr>
              <a:spLocks noEditPoints="1"/>
            </p:cNvSpPr>
            <p:nvPr>
              <p:custDataLst>
                <p:tags r:id="rId2"/>
              </p:custDataLst>
            </p:nvPr>
          </p:nvSpPr>
          <p:spPr bwMode="auto">
            <a:xfrm>
              <a:off x="2946" y="838"/>
              <a:ext cx="1355" cy="1347"/>
            </a:xfrm>
            <a:custGeom>
              <a:avLst/>
              <a:gdLst>
                <a:gd name="T0" fmla="*/ 710 w 1467"/>
                <a:gd name="T1" fmla="*/ 0 h 1459"/>
                <a:gd name="T2" fmla="*/ 754 w 1467"/>
                <a:gd name="T3" fmla="*/ 0 h 1459"/>
                <a:gd name="T4" fmla="*/ 754 w 1467"/>
                <a:gd name="T5" fmla="*/ 0 h 1459"/>
                <a:gd name="T6" fmla="*/ 1045 w 1467"/>
                <a:gd name="T7" fmla="*/ 71 h 1459"/>
                <a:gd name="T8" fmla="*/ 1256 w 1467"/>
                <a:gd name="T9" fmla="*/ 222 h 1459"/>
                <a:gd name="T10" fmla="*/ 1336 w 1467"/>
                <a:gd name="T11" fmla="*/ 322 h 1459"/>
                <a:gd name="T12" fmla="*/ 1457 w 1467"/>
                <a:gd name="T13" fmla="*/ 654 h 1459"/>
                <a:gd name="T14" fmla="*/ 1441 w 1467"/>
                <a:gd name="T15" fmla="*/ 901 h 1459"/>
                <a:gd name="T16" fmla="*/ 1394 w 1467"/>
                <a:gd name="T17" fmla="*/ 1035 h 1459"/>
                <a:gd name="T18" fmla="*/ 1244 w 1467"/>
                <a:gd name="T19" fmla="*/ 1247 h 1459"/>
                <a:gd name="T20" fmla="*/ 1030 w 1467"/>
                <a:gd name="T21" fmla="*/ 1394 h 1459"/>
                <a:gd name="T22" fmla="*/ 894 w 1467"/>
                <a:gd name="T23" fmla="*/ 1440 h 1459"/>
                <a:gd name="T24" fmla="*/ 732 w 1467"/>
                <a:gd name="T25" fmla="*/ 1458 h 1459"/>
                <a:gd name="T26" fmla="*/ 434 w 1467"/>
                <a:gd name="T27" fmla="*/ 1394 h 1459"/>
                <a:gd name="T28" fmla="*/ 220 w 1467"/>
                <a:gd name="T29" fmla="*/ 1247 h 1459"/>
                <a:gd name="T30" fmla="*/ 23 w 1467"/>
                <a:gd name="T31" fmla="*/ 900 h 1459"/>
                <a:gd name="T32" fmla="*/ 3 w 1467"/>
                <a:gd name="T33" fmla="*/ 696 h 1459"/>
                <a:gd name="T34" fmla="*/ 19 w 1467"/>
                <a:gd name="T35" fmla="*/ 576 h 1459"/>
                <a:gd name="T36" fmla="*/ 128 w 1467"/>
                <a:gd name="T37" fmla="*/ 322 h 1459"/>
                <a:gd name="T38" fmla="*/ 419 w 1467"/>
                <a:gd name="T39" fmla="*/ 71 h 1459"/>
                <a:gd name="T40" fmla="*/ 710 w 1467"/>
                <a:gd name="T41" fmla="*/ 0 h 1459"/>
                <a:gd name="T42" fmla="*/ 685 w 1467"/>
                <a:gd name="T43" fmla="*/ 35 h 1459"/>
                <a:gd name="T44" fmla="*/ 571 w 1467"/>
                <a:gd name="T45" fmla="*/ 52 h 1459"/>
                <a:gd name="T46" fmla="*/ 238 w 1467"/>
                <a:gd name="T47" fmla="*/ 240 h 1459"/>
                <a:gd name="T48" fmla="*/ 97 w 1467"/>
                <a:gd name="T49" fmla="*/ 447 h 1459"/>
                <a:gd name="T50" fmla="*/ 36 w 1467"/>
                <a:gd name="T51" fmla="*/ 734 h 1459"/>
                <a:gd name="T52" fmla="*/ 55 w 1467"/>
                <a:gd name="T53" fmla="*/ 890 h 1459"/>
                <a:gd name="T54" fmla="*/ 164 w 1467"/>
                <a:gd name="T55" fmla="*/ 1129 h 1459"/>
                <a:gd name="T56" fmla="*/ 265 w 1467"/>
                <a:gd name="T57" fmla="*/ 1244 h 1459"/>
                <a:gd name="T58" fmla="*/ 338 w 1467"/>
                <a:gd name="T59" fmla="*/ 1302 h 1459"/>
                <a:gd name="T60" fmla="*/ 580 w 1467"/>
                <a:gd name="T61" fmla="*/ 1408 h 1459"/>
                <a:gd name="T62" fmla="*/ 737 w 1467"/>
                <a:gd name="T63" fmla="*/ 1425 h 1459"/>
                <a:gd name="T64" fmla="*/ 1022 w 1467"/>
                <a:gd name="T65" fmla="*/ 1362 h 1459"/>
                <a:gd name="T66" fmla="*/ 1267 w 1467"/>
                <a:gd name="T67" fmla="*/ 1173 h 1459"/>
                <a:gd name="T68" fmla="*/ 1367 w 1467"/>
                <a:gd name="T69" fmla="*/ 1012 h 1459"/>
                <a:gd name="T70" fmla="*/ 1427 w 1467"/>
                <a:gd name="T71" fmla="*/ 724 h 1459"/>
                <a:gd name="T72" fmla="*/ 1409 w 1467"/>
                <a:gd name="T73" fmla="*/ 569 h 1459"/>
                <a:gd name="T74" fmla="*/ 1364 w 1467"/>
                <a:gd name="T75" fmla="*/ 440 h 1459"/>
                <a:gd name="T76" fmla="*/ 1126 w 1467"/>
                <a:gd name="T77" fmla="*/ 156 h 1459"/>
                <a:gd name="T78" fmla="*/ 810 w 1467"/>
                <a:gd name="T79" fmla="*/ 38 h 1459"/>
                <a:gd name="T80" fmla="*/ 727 w 1467"/>
                <a:gd name="T81" fmla="*/ 34 h 1459"/>
                <a:gd name="T82" fmla="*/ 685 w 1467"/>
                <a:gd name="T83" fmla="*/ 35 h 1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7" h="1459">
                  <a:moveTo>
                    <a:pt x="710" y="0"/>
                  </a:moveTo>
                  <a:cubicBezTo>
                    <a:pt x="725" y="0"/>
                    <a:pt x="739" y="0"/>
                    <a:pt x="754" y="0"/>
                  </a:cubicBezTo>
                  <a:cubicBezTo>
                    <a:pt x="754" y="0"/>
                    <a:pt x="754" y="0"/>
                    <a:pt x="754" y="0"/>
                  </a:cubicBezTo>
                  <a:cubicBezTo>
                    <a:pt x="870" y="4"/>
                    <a:pt x="964" y="33"/>
                    <a:pt x="1045" y="71"/>
                  </a:cubicBezTo>
                  <a:cubicBezTo>
                    <a:pt x="1127" y="109"/>
                    <a:pt x="1195" y="162"/>
                    <a:pt x="1256" y="222"/>
                  </a:cubicBezTo>
                  <a:cubicBezTo>
                    <a:pt x="1286" y="252"/>
                    <a:pt x="1312" y="286"/>
                    <a:pt x="1336" y="322"/>
                  </a:cubicBezTo>
                  <a:cubicBezTo>
                    <a:pt x="1398" y="412"/>
                    <a:pt x="1442" y="518"/>
                    <a:pt x="1457" y="654"/>
                  </a:cubicBezTo>
                  <a:cubicBezTo>
                    <a:pt x="1467" y="740"/>
                    <a:pt x="1458" y="830"/>
                    <a:pt x="1441" y="901"/>
                  </a:cubicBezTo>
                  <a:cubicBezTo>
                    <a:pt x="1429" y="949"/>
                    <a:pt x="1413" y="994"/>
                    <a:pt x="1394" y="1035"/>
                  </a:cubicBezTo>
                  <a:cubicBezTo>
                    <a:pt x="1355" y="1117"/>
                    <a:pt x="1305" y="1187"/>
                    <a:pt x="1244" y="1247"/>
                  </a:cubicBezTo>
                  <a:cubicBezTo>
                    <a:pt x="1183" y="1306"/>
                    <a:pt x="1114" y="1357"/>
                    <a:pt x="1030" y="1394"/>
                  </a:cubicBezTo>
                  <a:cubicBezTo>
                    <a:pt x="988" y="1413"/>
                    <a:pt x="944" y="1429"/>
                    <a:pt x="894" y="1440"/>
                  </a:cubicBezTo>
                  <a:cubicBezTo>
                    <a:pt x="845" y="1451"/>
                    <a:pt x="790" y="1459"/>
                    <a:pt x="732" y="1458"/>
                  </a:cubicBezTo>
                  <a:cubicBezTo>
                    <a:pt x="614" y="1457"/>
                    <a:pt x="517" y="1432"/>
                    <a:pt x="434" y="1394"/>
                  </a:cubicBezTo>
                  <a:cubicBezTo>
                    <a:pt x="351" y="1357"/>
                    <a:pt x="279" y="1306"/>
                    <a:pt x="220" y="1247"/>
                  </a:cubicBezTo>
                  <a:cubicBezTo>
                    <a:pt x="128" y="1155"/>
                    <a:pt x="60" y="1045"/>
                    <a:pt x="23" y="900"/>
                  </a:cubicBezTo>
                  <a:cubicBezTo>
                    <a:pt x="8" y="841"/>
                    <a:pt x="0" y="771"/>
                    <a:pt x="3" y="696"/>
                  </a:cubicBezTo>
                  <a:cubicBezTo>
                    <a:pt x="5" y="652"/>
                    <a:pt x="11" y="612"/>
                    <a:pt x="19" y="576"/>
                  </a:cubicBezTo>
                  <a:cubicBezTo>
                    <a:pt x="41" y="476"/>
                    <a:pt x="78" y="394"/>
                    <a:pt x="128" y="322"/>
                  </a:cubicBezTo>
                  <a:cubicBezTo>
                    <a:pt x="201" y="215"/>
                    <a:pt x="297" y="129"/>
                    <a:pt x="419" y="71"/>
                  </a:cubicBezTo>
                  <a:cubicBezTo>
                    <a:pt x="501" y="32"/>
                    <a:pt x="595" y="4"/>
                    <a:pt x="710" y="0"/>
                  </a:cubicBezTo>
                  <a:close/>
                  <a:moveTo>
                    <a:pt x="685" y="35"/>
                  </a:moveTo>
                  <a:cubicBezTo>
                    <a:pt x="644" y="38"/>
                    <a:pt x="607" y="43"/>
                    <a:pt x="571" y="52"/>
                  </a:cubicBezTo>
                  <a:cubicBezTo>
                    <a:pt x="431" y="87"/>
                    <a:pt x="326" y="152"/>
                    <a:pt x="238" y="240"/>
                  </a:cubicBezTo>
                  <a:cubicBezTo>
                    <a:pt x="180" y="298"/>
                    <a:pt x="133" y="366"/>
                    <a:pt x="97" y="447"/>
                  </a:cubicBezTo>
                  <a:cubicBezTo>
                    <a:pt x="61" y="526"/>
                    <a:pt x="36" y="619"/>
                    <a:pt x="36" y="734"/>
                  </a:cubicBezTo>
                  <a:cubicBezTo>
                    <a:pt x="36" y="791"/>
                    <a:pt x="44" y="843"/>
                    <a:pt x="55" y="890"/>
                  </a:cubicBezTo>
                  <a:cubicBezTo>
                    <a:pt x="77" y="984"/>
                    <a:pt x="116" y="1060"/>
                    <a:pt x="164" y="1129"/>
                  </a:cubicBezTo>
                  <a:cubicBezTo>
                    <a:pt x="193" y="1171"/>
                    <a:pt x="228" y="1211"/>
                    <a:pt x="265" y="1244"/>
                  </a:cubicBezTo>
                  <a:cubicBezTo>
                    <a:pt x="288" y="1265"/>
                    <a:pt x="312" y="1284"/>
                    <a:pt x="338" y="1302"/>
                  </a:cubicBezTo>
                  <a:cubicBezTo>
                    <a:pt x="406" y="1349"/>
                    <a:pt x="486" y="1387"/>
                    <a:pt x="580" y="1408"/>
                  </a:cubicBezTo>
                  <a:cubicBezTo>
                    <a:pt x="628" y="1418"/>
                    <a:pt x="681" y="1426"/>
                    <a:pt x="737" y="1425"/>
                  </a:cubicBezTo>
                  <a:cubicBezTo>
                    <a:pt x="848" y="1423"/>
                    <a:pt x="942" y="1399"/>
                    <a:pt x="1022" y="1362"/>
                  </a:cubicBezTo>
                  <a:cubicBezTo>
                    <a:pt x="1120" y="1315"/>
                    <a:pt x="1201" y="1251"/>
                    <a:pt x="1267" y="1173"/>
                  </a:cubicBezTo>
                  <a:cubicBezTo>
                    <a:pt x="1307" y="1125"/>
                    <a:pt x="1341" y="1072"/>
                    <a:pt x="1367" y="1012"/>
                  </a:cubicBezTo>
                  <a:cubicBezTo>
                    <a:pt x="1403" y="931"/>
                    <a:pt x="1427" y="839"/>
                    <a:pt x="1427" y="724"/>
                  </a:cubicBezTo>
                  <a:cubicBezTo>
                    <a:pt x="1427" y="668"/>
                    <a:pt x="1420" y="616"/>
                    <a:pt x="1409" y="569"/>
                  </a:cubicBezTo>
                  <a:cubicBezTo>
                    <a:pt x="1398" y="523"/>
                    <a:pt x="1382" y="478"/>
                    <a:pt x="1364" y="440"/>
                  </a:cubicBezTo>
                  <a:cubicBezTo>
                    <a:pt x="1308" y="321"/>
                    <a:pt x="1229" y="227"/>
                    <a:pt x="1126" y="156"/>
                  </a:cubicBezTo>
                  <a:cubicBezTo>
                    <a:pt x="1040" y="97"/>
                    <a:pt x="939" y="53"/>
                    <a:pt x="810" y="38"/>
                  </a:cubicBezTo>
                  <a:cubicBezTo>
                    <a:pt x="784" y="35"/>
                    <a:pt x="754" y="32"/>
                    <a:pt x="727" y="34"/>
                  </a:cubicBezTo>
                  <a:cubicBezTo>
                    <a:pt x="712" y="34"/>
                    <a:pt x="698" y="34"/>
                    <a:pt x="685" y="35"/>
                  </a:cubicBezTo>
                  <a:close/>
                </a:path>
              </a:pathLst>
            </a:custGeom>
            <a:ln w="9525">
              <a:solidFill>
                <a:schemeClr val="accent1">
                  <a:lumMod val="75000"/>
                </a:schemeClr>
              </a:solidFill>
              <a:round/>
            </a:ln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6"/>
            <p:cNvSpPr>
              <a:spLocks noEditPoints="1"/>
            </p:cNvSpPr>
            <p:nvPr>
              <p:custDataLst>
                <p:tags r:id="rId3"/>
              </p:custDataLst>
            </p:nvPr>
          </p:nvSpPr>
          <p:spPr bwMode="auto">
            <a:xfrm>
              <a:off x="3007" y="895"/>
              <a:ext cx="1230" cy="1232"/>
            </a:xfrm>
            <a:custGeom>
              <a:avLst/>
              <a:gdLst>
                <a:gd name="T0" fmla="*/ 663 w 1332"/>
                <a:gd name="T1" fmla="*/ 1 h 1334"/>
                <a:gd name="T2" fmla="*/ 742 w 1332"/>
                <a:gd name="T3" fmla="*/ 5 h 1334"/>
                <a:gd name="T4" fmla="*/ 938 w 1332"/>
                <a:gd name="T5" fmla="*/ 59 h 1334"/>
                <a:gd name="T6" fmla="*/ 1135 w 1332"/>
                <a:gd name="T7" fmla="*/ 195 h 1334"/>
                <a:gd name="T8" fmla="*/ 1272 w 1332"/>
                <a:gd name="T9" fmla="*/ 391 h 1334"/>
                <a:gd name="T10" fmla="*/ 1332 w 1332"/>
                <a:gd name="T11" fmla="*/ 664 h 1334"/>
                <a:gd name="T12" fmla="*/ 1274 w 1332"/>
                <a:gd name="T13" fmla="*/ 939 h 1334"/>
                <a:gd name="T14" fmla="*/ 1138 w 1332"/>
                <a:gd name="T15" fmla="*/ 1136 h 1334"/>
                <a:gd name="T16" fmla="*/ 942 w 1332"/>
                <a:gd name="T17" fmla="*/ 1273 h 1334"/>
                <a:gd name="T18" fmla="*/ 669 w 1332"/>
                <a:gd name="T19" fmla="*/ 1334 h 1334"/>
                <a:gd name="T20" fmla="*/ 394 w 1332"/>
                <a:gd name="T21" fmla="*/ 1275 h 1334"/>
                <a:gd name="T22" fmla="*/ 197 w 1332"/>
                <a:gd name="T23" fmla="*/ 1139 h 1334"/>
                <a:gd name="T24" fmla="*/ 17 w 1332"/>
                <a:gd name="T25" fmla="*/ 819 h 1334"/>
                <a:gd name="T26" fmla="*/ 0 w 1332"/>
                <a:gd name="T27" fmla="*/ 670 h 1334"/>
                <a:gd name="T28" fmla="*/ 58 w 1332"/>
                <a:gd name="T29" fmla="*/ 395 h 1334"/>
                <a:gd name="T30" fmla="*/ 118 w 1332"/>
                <a:gd name="T31" fmla="*/ 289 h 1334"/>
                <a:gd name="T32" fmla="*/ 390 w 1332"/>
                <a:gd name="T33" fmla="*/ 61 h 1334"/>
                <a:gd name="T34" fmla="*/ 514 w 1332"/>
                <a:gd name="T35" fmla="*/ 18 h 1334"/>
                <a:gd name="T36" fmla="*/ 623 w 1332"/>
                <a:gd name="T37" fmla="*/ 2 h 1334"/>
                <a:gd name="T38" fmla="*/ 663 w 1332"/>
                <a:gd name="T39" fmla="*/ 1 h 1334"/>
                <a:gd name="T40" fmla="*/ 624 w 1332"/>
                <a:gd name="T41" fmla="*/ 17 h 1334"/>
                <a:gd name="T42" fmla="*/ 587 w 1332"/>
                <a:gd name="T43" fmla="*/ 21 h 1334"/>
                <a:gd name="T44" fmla="*/ 397 w 1332"/>
                <a:gd name="T45" fmla="*/ 74 h 1334"/>
                <a:gd name="T46" fmla="*/ 204 w 1332"/>
                <a:gd name="T47" fmla="*/ 208 h 1334"/>
                <a:gd name="T48" fmla="*/ 72 w 1332"/>
                <a:gd name="T49" fmla="*/ 401 h 1334"/>
                <a:gd name="T50" fmla="*/ 15 w 1332"/>
                <a:gd name="T51" fmla="*/ 670 h 1334"/>
                <a:gd name="T52" fmla="*/ 73 w 1332"/>
                <a:gd name="T53" fmla="*/ 937 h 1334"/>
                <a:gd name="T54" fmla="*/ 207 w 1332"/>
                <a:gd name="T55" fmla="*/ 1128 h 1334"/>
                <a:gd name="T56" fmla="*/ 400 w 1332"/>
                <a:gd name="T57" fmla="*/ 1261 h 1334"/>
                <a:gd name="T58" fmla="*/ 668 w 1332"/>
                <a:gd name="T59" fmla="*/ 1318 h 1334"/>
                <a:gd name="T60" fmla="*/ 935 w 1332"/>
                <a:gd name="T61" fmla="*/ 1260 h 1334"/>
                <a:gd name="T62" fmla="*/ 1127 w 1332"/>
                <a:gd name="T63" fmla="*/ 1126 h 1334"/>
                <a:gd name="T64" fmla="*/ 1260 w 1332"/>
                <a:gd name="T65" fmla="*/ 934 h 1334"/>
                <a:gd name="T66" fmla="*/ 1317 w 1332"/>
                <a:gd name="T67" fmla="*/ 665 h 1334"/>
                <a:gd name="T68" fmla="*/ 1259 w 1332"/>
                <a:gd name="T69" fmla="*/ 398 h 1334"/>
                <a:gd name="T70" fmla="*/ 1125 w 1332"/>
                <a:gd name="T71" fmla="*/ 206 h 1334"/>
                <a:gd name="T72" fmla="*/ 932 w 1332"/>
                <a:gd name="T73" fmla="*/ 73 h 1334"/>
                <a:gd name="T74" fmla="*/ 741 w 1332"/>
                <a:gd name="T75" fmla="*/ 20 h 1334"/>
                <a:gd name="T76" fmla="*/ 664 w 1332"/>
                <a:gd name="T77" fmla="*/ 16 h 1334"/>
                <a:gd name="T78" fmla="*/ 624 w 1332"/>
                <a:gd name="T79" fmla="*/ 17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32" h="1334">
                  <a:moveTo>
                    <a:pt x="663" y="1"/>
                  </a:moveTo>
                  <a:cubicBezTo>
                    <a:pt x="688" y="0"/>
                    <a:pt x="718" y="2"/>
                    <a:pt x="742" y="5"/>
                  </a:cubicBezTo>
                  <a:cubicBezTo>
                    <a:pt x="816" y="13"/>
                    <a:pt x="882" y="34"/>
                    <a:pt x="938" y="59"/>
                  </a:cubicBezTo>
                  <a:cubicBezTo>
                    <a:pt x="1015" y="94"/>
                    <a:pt x="1080" y="140"/>
                    <a:pt x="1135" y="195"/>
                  </a:cubicBezTo>
                  <a:cubicBezTo>
                    <a:pt x="1192" y="251"/>
                    <a:pt x="1236" y="314"/>
                    <a:pt x="1272" y="391"/>
                  </a:cubicBezTo>
                  <a:cubicBezTo>
                    <a:pt x="1307" y="467"/>
                    <a:pt x="1332" y="557"/>
                    <a:pt x="1332" y="664"/>
                  </a:cubicBezTo>
                  <a:cubicBezTo>
                    <a:pt x="1332" y="774"/>
                    <a:pt x="1309" y="862"/>
                    <a:pt x="1274" y="939"/>
                  </a:cubicBezTo>
                  <a:cubicBezTo>
                    <a:pt x="1239" y="1016"/>
                    <a:pt x="1194" y="1080"/>
                    <a:pt x="1138" y="1136"/>
                  </a:cubicBezTo>
                  <a:cubicBezTo>
                    <a:pt x="1083" y="1192"/>
                    <a:pt x="1019" y="1238"/>
                    <a:pt x="942" y="1273"/>
                  </a:cubicBezTo>
                  <a:cubicBezTo>
                    <a:pt x="866" y="1308"/>
                    <a:pt x="776" y="1333"/>
                    <a:pt x="669" y="1334"/>
                  </a:cubicBezTo>
                  <a:cubicBezTo>
                    <a:pt x="560" y="1334"/>
                    <a:pt x="471" y="1309"/>
                    <a:pt x="394" y="1275"/>
                  </a:cubicBezTo>
                  <a:cubicBezTo>
                    <a:pt x="317" y="1241"/>
                    <a:pt x="252" y="1195"/>
                    <a:pt x="197" y="1139"/>
                  </a:cubicBezTo>
                  <a:cubicBezTo>
                    <a:pt x="114" y="1056"/>
                    <a:pt x="50" y="954"/>
                    <a:pt x="17" y="819"/>
                  </a:cubicBezTo>
                  <a:cubicBezTo>
                    <a:pt x="6" y="774"/>
                    <a:pt x="0" y="724"/>
                    <a:pt x="0" y="670"/>
                  </a:cubicBezTo>
                  <a:cubicBezTo>
                    <a:pt x="0" y="561"/>
                    <a:pt x="24" y="471"/>
                    <a:pt x="58" y="395"/>
                  </a:cubicBezTo>
                  <a:cubicBezTo>
                    <a:pt x="75" y="357"/>
                    <a:pt x="96" y="321"/>
                    <a:pt x="118" y="289"/>
                  </a:cubicBezTo>
                  <a:cubicBezTo>
                    <a:pt x="187" y="190"/>
                    <a:pt x="277" y="114"/>
                    <a:pt x="390" y="61"/>
                  </a:cubicBezTo>
                  <a:cubicBezTo>
                    <a:pt x="428" y="43"/>
                    <a:pt x="469" y="29"/>
                    <a:pt x="514" y="18"/>
                  </a:cubicBezTo>
                  <a:cubicBezTo>
                    <a:pt x="548" y="10"/>
                    <a:pt x="583" y="5"/>
                    <a:pt x="623" y="2"/>
                  </a:cubicBezTo>
                  <a:cubicBezTo>
                    <a:pt x="636" y="2"/>
                    <a:pt x="649" y="2"/>
                    <a:pt x="663" y="1"/>
                  </a:cubicBezTo>
                  <a:close/>
                  <a:moveTo>
                    <a:pt x="624" y="17"/>
                  </a:moveTo>
                  <a:cubicBezTo>
                    <a:pt x="611" y="18"/>
                    <a:pt x="599" y="19"/>
                    <a:pt x="587" y="21"/>
                  </a:cubicBezTo>
                  <a:cubicBezTo>
                    <a:pt x="515" y="29"/>
                    <a:pt x="452" y="49"/>
                    <a:pt x="397" y="74"/>
                  </a:cubicBezTo>
                  <a:cubicBezTo>
                    <a:pt x="322" y="109"/>
                    <a:pt x="260" y="153"/>
                    <a:pt x="204" y="208"/>
                  </a:cubicBezTo>
                  <a:cubicBezTo>
                    <a:pt x="150" y="262"/>
                    <a:pt x="105" y="326"/>
                    <a:pt x="72" y="401"/>
                  </a:cubicBezTo>
                  <a:cubicBezTo>
                    <a:pt x="38" y="476"/>
                    <a:pt x="15" y="563"/>
                    <a:pt x="15" y="670"/>
                  </a:cubicBezTo>
                  <a:cubicBezTo>
                    <a:pt x="15" y="776"/>
                    <a:pt x="40" y="863"/>
                    <a:pt x="73" y="937"/>
                  </a:cubicBezTo>
                  <a:cubicBezTo>
                    <a:pt x="107" y="1012"/>
                    <a:pt x="153" y="1074"/>
                    <a:pt x="207" y="1128"/>
                  </a:cubicBezTo>
                  <a:cubicBezTo>
                    <a:pt x="261" y="1182"/>
                    <a:pt x="325" y="1228"/>
                    <a:pt x="400" y="1261"/>
                  </a:cubicBezTo>
                  <a:cubicBezTo>
                    <a:pt x="474" y="1294"/>
                    <a:pt x="562" y="1319"/>
                    <a:pt x="668" y="1318"/>
                  </a:cubicBezTo>
                  <a:cubicBezTo>
                    <a:pt x="773" y="1318"/>
                    <a:pt x="861" y="1294"/>
                    <a:pt x="935" y="1260"/>
                  </a:cubicBezTo>
                  <a:cubicBezTo>
                    <a:pt x="1010" y="1226"/>
                    <a:pt x="1073" y="1180"/>
                    <a:pt x="1127" y="1126"/>
                  </a:cubicBezTo>
                  <a:cubicBezTo>
                    <a:pt x="1181" y="1072"/>
                    <a:pt x="1227" y="1009"/>
                    <a:pt x="1260" y="934"/>
                  </a:cubicBezTo>
                  <a:cubicBezTo>
                    <a:pt x="1294" y="858"/>
                    <a:pt x="1317" y="772"/>
                    <a:pt x="1317" y="665"/>
                  </a:cubicBezTo>
                  <a:cubicBezTo>
                    <a:pt x="1317" y="558"/>
                    <a:pt x="1292" y="472"/>
                    <a:pt x="1259" y="398"/>
                  </a:cubicBezTo>
                  <a:cubicBezTo>
                    <a:pt x="1224" y="322"/>
                    <a:pt x="1180" y="261"/>
                    <a:pt x="1125" y="206"/>
                  </a:cubicBezTo>
                  <a:cubicBezTo>
                    <a:pt x="1071" y="152"/>
                    <a:pt x="1007" y="107"/>
                    <a:pt x="932" y="73"/>
                  </a:cubicBezTo>
                  <a:cubicBezTo>
                    <a:pt x="877" y="48"/>
                    <a:pt x="813" y="28"/>
                    <a:pt x="741" y="20"/>
                  </a:cubicBezTo>
                  <a:cubicBezTo>
                    <a:pt x="717" y="18"/>
                    <a:pt x="689" y="15"/>
                    <a:pt x="664" y="16"/>
                  </a:cubicBezTo>
                  <a:cubicBezTo>
                    <a:pt x="650" y="17"/>
                    <a:pt x="637" y="16"/>
                    <a:pt x="624" y="17"/>
                  </a:cubicBezTo>
                  <a:close/>
                </a:path>
              </a:pathLst>
            </a:custGeom>
            <a:ln w="9525">
              <a:solidFill>
                <a:schemeClr val="accent1">
                  <a:lumMod val="75000"/>
                </a:schemeClr>
              </a:solidFill>
              <a:round/>
            </a:ln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7"/>
            <p:cNvSpPr>
              <a:spLocks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3687" y="943"/>
              <a:ext cx="94" cy="131"/>
            </a:xfrm>
            <a:custGeom>
              <a:avLst/>
              <a:gdLst>
                <a:gd name="T0" fmla="*/ 59 w 102"/>
                <a:gd name="T1" fmla="*/ 11 h 142"/>
                <a:gd name="T2" fmla="*/ 74 w 102"/>
                <a:gd name="T3" fmla="*/ 12 h 142"/>
                <a:gd name="T4" fmla="*/ 90 w 102"/>
                <a:gd name="T5" fmla="*/ 12 h 142"/>
                <a:gd name="T6" fmla="*/ 101 w 102"/>
                <a:gd name="T7" fmla="*/ 25 h 142"/>
                <a:gd name="T8" fmla="*/ 95 w 102"/>
                <a:gd name="T9" fmla="*/ 34 h 142"/>
                <a:gd name="T10" fmla="*/ 85 w 102"/>
                <a:gd name="T11" fmla="*/ 56 h 142"/>
                <a:gd name="T12" fmla="*/ 81 w 102"/>
                <a:gd name="T13" fmla="*/ 67 h 142"/>
                <a:gd name="T14" fmla="*/ 73 w 102"/>
                <a:gd name="T15" fmla="*/ 73 h 142"/>
                <a:gd name="T16" fmla="*/ 67 w 102"/>
                <a:gd name="T17" fmla="*/ 65 h 142"/>
                <a:gd name="T18" fmla="*/ 44 w 102"/>
                <a:gd name="T19" fmla="*/ 61 h 142"/>
                <a:gd name="T20" fmla="*/ 22 w 102"/>
                <a:gd name="T21" fmla="*/ 126 h 142"/>
                <a:gd name="T22" fmla="*/ 9 w 102"/>
                <a:gd name="T23" fmla="*/ 142 h 142"/>
                <a:gd name="T24" fmla="*/ 14 w 102"/>
                <a:gd name="T25" fmla="*/ 111 h 142"/>
                <a:gd name="T26" fmla="*/ 41 w 102"/>
                <a:gd name="T27" fmla="*/ 43 h 142"/>
                <a:gd name="T28" fmla="*/ 45 w 102"/>
                <a:gd name="T29" fmla="*/ 10 h 142"/>
                <a:gd name="T30" fmla="*/ 45 w 102"/>
                <a:gd name="T31" fmla="*/ 2 h 142"/>
                <a:gd name="T32" fmla="*/ 59 w 102"/>
                <a:gd name="T33" fmla="*/ 11 h 142"/>
                <a:gd name="T34" fmla="*/ 79 w 102"/>
                <a:gd name="T35" fmla="*/ 42 h 142"/>
                <a:gd name="T36" fmla="*/ 84 w 102"/>
                <a:gd name="T37" fmla="*/ 21 h 142"/>
                <a:gd name="T38" fmla="*/ 60 w 102"/>
                <a:gd name="T39" fmla="*/ 18 h 142"/>
                <a:gd name="T40" fmla="*/ 53 w 102"/>
                <a:gd name="T41" fmla="*/ 34 h 142"/>
                <a:gd name="T42" fmla="*/ 72 w 102"/>
                <a:gd name="T43" fmla="*/ 42 h 142"/>
                <a:gd name="T44" fmla="*/ 50 w 102"/>
                <a:gd name="T45" fmla="*/ 41 h 142"/>
                <a:gd name="T46" fmla="*/ 46 w 102"/>
                <a:gd name="T47" fmla="*/ 55 h 142"/>
                <a:gd name="T48" fmla="*/ 71 w 102"/>
                <a:gd name="T49" fmla="*/ 61 h 142"/>
                <a:gd name="T50" fmla="*/ 79 w 102"/>
                <a:gd name="T51" fmla="*/ 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2" h="142">
                  <a:moveTo>
                    <a:pt x="59" y="11"/>
                  </a:moveTo>
                  <a:cubicBezTo>
                    <a:pt x="64" y="12"/>
                    <a:pt x="69" y="12"/>
                    <a:pt x="74" y="12"/>
                  </a:cubicBezTo>
                  <a:cubicBezTo>
                    <a:pt x="80" y="12"/>
                    <a:pt x="86" y="11"/>
                    <a:pt x="90" y="12"/>
                  </a:cubicBezTo>
                  <a:cubicBezTo>
                    <a:pt x="93" y="12"/>
                    <a:pt x="102" y="21"/>
                    <a:pt x="101" y="25"/>
                  </a:cubicBezTo>
                  <a:cubicBezTo>
                    <a:pt x="101" y="28"/>
                    <a:pt x="96" y="32"/>
                    <a:pt x="95" y="34"/>
                  </a:cubicBezTo>
                  <a:cubicBezTo>
                    <a:pt x="90" y="40"/>
                    <a:pt x="88" y="48"/>
                    <a:pt x="85" y="56"/>
                  </a:cubicBezTo>
                  <a:cubicBezTo>
                    <a:pt x="84" y="60"/>
                    <a:pt x="83" y="64"/>
                    <a:pt x="81" y="67"/>
                  </a:cubicBezTo>
                  <a:cubicBezTo>
                    <a:pt x="79" y="69"/>
                    <a:pt x="75" y="73"/>
                    <a:pt x="73" y="73"/>
                  </a:cubicBezTo>
                  <a:cubicBezTo>
                    <a:pt x="69" y="72"/>
                    <a:pt x="68" y="67"/>
                    <a:pt x="67" y="65"/>
                  </a:cubicBezTo>
                  <a:cubicBezTo>
                    <a:pt x="60" y="63"/>
                    <a:pt x="52" y="62"/>
                    <a:pt x="44" y="61"/>
                  </a:cubicBezTo>
                  <a:cubicBezTo>
                    <a:pt x="37" y="82"/>
                    <a:pt x="31" y="107"/>
                    <a:pt x="22" y="126"/>
                  </a:cubicBezTo>
                  <a:cubicBezTo>
                    <a:pt x="19" y="132"/>
                    <a:pt x="16" y="140"/>
                    <a:pt x="9" y="142"/>
                  </a:cubicBezTo>
                  <a:cubicBezTo>
                    <a:pt x="0" y="131"/>
                    <a:pt x="9" y="119"/>
                    <a:pt x="14" y="111"/>
                  </a:cubicBezTo>
                  <a:cubicBezTo>
                    <a:pt x="26" y="92"/>
                    <a:pt x="34" y="68"/>
                    <a:pt x="41" y="43"/>
                  </a:cubicBezTo>
                  <a:cubicBezTo>
                    <a:pt x="44" y="33"/>
                    <a:pt x="46" y="21"/>
                    <a:pt x="45" y="10"/>
                  </a:cubicBezTo>
                  <a:cubicBezTo>
                    <a:pt x="45" y="8"/>
                    <a:pt x="44" y="5"/>
                    <a:pt x="45" y="2"/>
                  </a:cubicBezTo>
                  <a:cubicBezTo>
                    <a:pt x="52" y="0"/>
                    <a:pt x="55" y="8"/>
                    <a:pt x="59" y="11"/>
                  </a:cubicBezTo>
                  <a:close/>
                  <a:moveTo>
                    <a:pt x="79" y="42"/>
                  </a:moveTo>
                  <a:cubicBezTo>
                    <a:pt x="80" y="38"/>
                    <a:pt x="86" y="25"/>
                    <a:pt x="84" y="21"/>
                  </a:cubicBezTo>
                  <a:cubicBezTo>
                    <a:pt x="82" y="17"/>
                    <a:pt x="66" y="19"/>
                    <a:pt x="60" y="18"/>
                  </a:cubicBezTo>
                  <a:cubicBezTo>
                    <a:pt x="56" y="22"/>
                    <a:pt x="55" y="28"/>
                    <a:pt x="53" y="34"/>
                  </a:cubicBezTo>
                  <a:cubicBezTo>
                    <a:pt x="62" y="34"/>
                    <a:pt x="70" y="35"/>
                    <a:pt x="72" y="42"/>
                  </a:cubicBezTo>
                  <a:cubicBezTo>
                    <a:pt x="65" y="45"/>
                    <a:pt x="57" y="41"/>
                    <a:pt x="50" y="41"/>
                  </a:cubicBezTo>
                  <a:cubicBezTo>
                    <a:pt x="48" y="46"/>
                    <a:pt x="47" y="50"/>
                    <a:pt x="46" y="55"/>
                  </a:cubicBezTo>
                  <a:cubicBezTo>
                    <a:pt x="56" y="55"/>
                    <a:pt x="68" y="53"/>
                    <a:pt x="71" y="61"/>
                  </a:cubicBezTo>
                  <a:cubicBezTo>
                    <a:pt x="74" y="56"/>
                    <a:pt x="76" y="49"/>
                    <a:pt x="79" y="42"/>
                  </a:cubicBezTo>
                  <a:close/>
                </a:path>
              </a:pathLst>
            </a:custGeom>
            <a:ln w="9525">
              <a:solidFill>
                <a:schemeClr val="accent1">
                  <a:lumMod val="75000"/>
                </a:schemeClr>
              </a:solidFill>
              <a:round/>
            </a:ln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8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3785" y="953"/>
              <a:ext cx="68" cy="165"/>
            </a:xfrm>
            <a:custGeom>
              <a:avLst/>
              <a:gdLst>
                <a:gd name="T0" fmla="*/ 26 w 74"/>
                <a:gd name="T1" fmla="*/ 11 h 178"/>
                <a:gd name="T2" fmla="*/ 43 w 74"/>
                <a:gd name="T3" fmla="*/ 13 h 178"/>
                <a:gd name="T4" fmla="*/ 59 w 74"/>
                <a:gd name="T5" fmla="*/ 10 h 178"/>
                <a:gd name="T6" fmla="*/ 68 w 74"/>
                <a:gd name="T7" fmla="*/ 16 h 178"/>
                <a:gd name="T8" fmla="*/ 74 w 74"/>
                <a:gd name="T9" fmla="*/ 25 h 178"/>
                <a:gd name="T10" fmla="*/ 70 w 74"/>
                <a:gd name="T11" fmla="*/ 32 h 178"/>
                <a:gd name="T12" fmla="*/ 59 w 74"/>
                <a:gd name="T13" fmla="*/ 64 h 178"/>
                <a:gd name="T14" fmla="*/ 37 w 74"/>
                <a:gd name="T15" fmla="*/ 151 h 178"/>
                <a:gd name="T16" fmla="*/ 32 w 74"/>
                <a:gd name="T17" fmla="*/ 167 h 178"/>
                <a:gd name="T18" fmla="*/ 19 w 74"/>
                <a:gd name="T19" fmla="*/ 177 h 178"/>
                <a:gd name="T20" fmla="*/ 8 w 74"/>
                <a:gd name="T21" fmla="*/ 163 h 178"/>
                <a:gd name="T22" fmla="*/ 0 w 74"/>
                <a:gd name="T23" fmla="*/ 147 h 178"/>
                <a:gd name="T24" fmla="*/ 9 w 74"/>
                <a:gd name="T25" fmla="*/ 151 h 178"/>
                <a:gd name="T26" fmla="*/ 18 w 74"/>
                <a:gd name="T27" fmla="*/ 155 h 178"/>
                <a:gd name="T28" fmla="*/ 27 w 74"/>
                <a:gd name="T29" fmla="*/ 135 h 178"/>
                <a:gd name="T30" fmla="*/ 46 w 74"/>
                <a:gd name="T31" fmla="*/ 70 h 178"/>
                <a:gd name="T32" fmla="*/ 14 w 74"/>
                <a:gd name="T33" fmla="*/ 63 h 178"/>
                <a:gd name="T34" fmla="*/ 9 w 74"/>
                <a:gd name="T35" fmla="*/ 68 h 178"/>
                <a:gd name="T36" fmla="*/ 11 w 74"/>
                <a:gd name="T37" fmla="*/ 35 h 178"/>
                <a:gd name="T38" fmla="*/ 15 w 74"/>
                <a:gd name="T39" fmla="*/ 11 h 178"/>
                <a:gd name="T40" fmla="*/ 15 w 74"/>
                <a:gd name="T41" fmla="*/ 3 h 178"/>
                <a:gd name="T42" fmla="*/ 26 w 74"/>
                <a:gd name="T43" fmla="*/ 11 h 178"/>
                <a:gd name="T44" fmla="*/ 22 w 74"/>
                <a:gd name="T45" fmla="*/ 35 h 178"/>
                <a:gd name="T46" fmla="*/ 46 w 74"/>
                <a:gd name="T47" fmla="*/ 43 h 178"/>
                <a:gd name="T48" fmla="*/ 33 w 74"/>
                <a:gd name="T49" fmla="*/ 43 h 178"/>
                <a:gd name="T50" fmla="*/ 20 w 74"/>
                <a:gd name="T51" fmla="*/ 41 h 178"/>
                <a:gd name="T52" fmla="*/ 16 w 74"/>
                <a:gd name="T53" fmla="*/ 56 h 178"/>
                <a:gd name="T54" fmla="*/ 43 w 74"/>
                <a:gd name="T55" fmla="*/ 59 h 178"/>
                <a:gd name="T56" fmla="*/ 48 w 74"/>
                <a:gd name="T57" fmla="*/ 63 h 178"/>
                <a:gd name="T58" fmla="*/ 56 w 74"/>
                <a:gd name="T59" fmla="*/ 21 h 178"/>
                <a:gd name="T60" fmla="*/ 26 w 74"/>
                <a:gd name="T61" fmla="*/ 18 h 178"/>
                <a:gd name="T62" fmla="*/ 22 w 74"/>
                <a:gd name="T63" fmla="*/ 3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4" h="178">
                  <a:moveTo>
                    <a:pt x="26" y="11"/>
                  </a:moveTo>
                  <a:cubicBezTo>
                    <a:pt x="32" y="11"/>
                    <a:pt x="37" y="13"/>
                    <a:pt x="43" y="13"/>
                  </a:cubicBezTo>
                  <a:cubicBezTo>
                    <a:pt x="48" y="13"/>
                    <a:pt x="54" y="10"/>
                    <a:pt x="59" y="10"/>
                  </a:cubicBezTo>
                  <a:cubicBezTo>
                    <a:pt x="62" y="11"/>
                    <a:pt x="65" y="14"/>
                    <a:pt x="68" y="16"/>
                  </a:cubicBezTo>
                  <a:cubicBezTo>
                    <a:pt x="70" y="18"/>
                    <a:pt x="74" y="22"/>
                    <a:pt x="74" y="25"/>
                  </a:cubicBezTo>
                  <a:cubicBezTo>
                    <a:pt x="74" y="28"/>
                    <a:pt x="71" y="30"/>
                    <a:pt x="70" y="32"/>
                  </a:cubicBezTo>
                  <a:cubicBezTo>
                    <a:pt x="64" y="40"/>
                    <a:pt x="62" y="53"/>
                    <a:pt x="59" y="64"/>
                  </a:cubicBezTo>
                  <a:cubicBezTo>
                    <a:pt x="51" y="93"/>
                    <a:pt x="44" y="121"/>
                    <a:pt x="37" y="151"/>
                  </a:cubicBezTo>
                  <a:cubicBezTo>
                    <a:pt x="36" y="157"/>
                    <a:pt x="34" y="163"/>
                    <a:pt x="32" y="167"/>
                  </a:cubicBezTo>
                  <a:cubicBezTo>
                    <a:pt x="29" y="170"/>
                    <a:pt x="22" y="177"/>
                    <a:pt x="19" y="177"/>
                  </a:cubicBezTo>
                  <a:cubicBezTo>
                    <a:pt x="14" y="178"/>
                    <a:pt x="11" y="167"/>
                    <a:pt x="8" y="163"/>
                  </a:cubicBezTo>
                  <a:cubicBezTo>
                    <a:pt x="5" y="157"/>
                    <a:pt x="2" y="152"/>
                    <a:pt x="0" y="147"/>
                  </a:cubicBezTo>
                  <a:cubicBezTo>
                    <a:pt x="4" y="147"/>
                    <a:pt x="6" y="149"/>
                    <a:pt x="9" y="151"/>
                  </a:cubicBezTo>
                  <a:cubicBezTo>
                    <a:pt x="11" y="152"/>
                    <a:pt x="15" y="155"/>
                    <a:pt x="18" y="155"/>
                  </a:cubicBezTo>
                  <a:cubicBezTo>
                    <a:pt x="22" y="154"/>
                    <a:pt x="25" y="140"/>
                    <a:pt x="27" y="135"/>
                  </a:cubicBezTo>
                  <a:cubicBezTo>
                    <a:pt x="34" y="114"/>
                    <a:pt x="41" y="90"/>
                    <a:pt x="46" y="70"/>
                  </a:cubicBezTo>
                  <a:cubicBezTo>
                    <a:pt x="37" y="67"/>
                    <a:pt x="25" y="65"/>
                    <a:pt x="14" y="63"/>
                  </a:cubicBezTo>
                  <a:cubicBezTo>
                    <a:pt x="12" y="64"/>
                    <a:pt x="12" y="68"/>
                    <a:pt x="9" y="68"/>
                  </a:cubicBezTo>
                  <a:cubicBezTo>
                    <a:pt x="1" y="58"/>
                    <a:pt x="8" y="46"/>
                    <a:pt x="11" y="35"/>
                  </a:cubicBezTo>
                  <a:cubicBezTo>
                    <a:pt x="13" y="28"/>
                    <a:pt x="16" y="20"/>
                    <a:pt x="15" y="11"/>
                  </a:cubicBezTo>
                  <a:cubicBezTo>
                    <a:pt x="15" y="8"/>
                    <a:pt x="14" y="5"/>
                    <a:pt x="15" y="3"/>
                  </a:cubicBezTo>
                  <a:cubicBezTo>
                    <a:pt x="18" y="0"/>
                    <a:pt x="24" y="9"/>
                    <a:pt x="26" y="11"/>
                  </a:cubicBezTo>
                  <a:close/>
                  <a:moveTo>
                    <a:pt x="22" y="35"/>
                  </a:moveTo>
                  <a:cubicBezTo>
                    <a:pt x="31" y="33"/>
                    <a:pt x="44" y="34"/>
                    <a:pt x="46" y="43"/>
                  </a:cubicBezTo>
                  <a:cubicBezTo>
                    <a:pt x="42" y="45"/>
                    <a:pt x="37" y="43"/>
                    <a:pt x="33" y="43"/>
                  </a:cubicBezTo>
                  <a:cubicBezTo>
                    <a:pt x="28" y="42"/>
                    <a:pt x="24" y="41"/>
                    <a:pt x="20" y="41"/>
                  </a:cubicBezTo>
                  <a:cubicBezTo>
                    <a:pt x="18" y="46"/>
                    <a:pt x="17" y="51"/>
                    <a:pt x="16" y="56"/>
                  </a:cubicBezTo>
                  <a:cubicBezTo>
                    <a:pt x="24" y="58"/>
                    <a:pt x="37" y="56"/>
                    <a:pt x="43" y="59"/>
                  </a:cubicBezTo>
                  <a:cubicBezTo>
                    <a:pt x="45" y="60"/>
                    <a:pt x="47" y="63"/>
                    <a:pt x="48" y="63"/>
                  </a:cubicBezTo>
                  <a:cubicBezTo>
                    <a:pt x="51" y="49"/>
                    <a:pt x="57" y="38"/>
                    <a:pt x="56" y="21"/>
                  </a:cubicBezTo>
                  <a:cubicBezTo>
                    <a:pt x="48" y="18"/>
                    <a:pt x="36" y="19"/>
                    <a:pt x="26" y="18"/>
                  </a:cubicBezTo>
                  <a:cubicBezTo>
                    <a:pt x="25" y="24"/>
                    <a:pt x="22" y="30"/>
                    <a:pt x="22" y="35"/>
                  </a:cubicBezTo>
                  <a:close/>
                </a:path>
              </a:pathLst>
            </a:custGeom>
            <a:ln w="9525">
              <a:solidFill>
                <a:schemeClr val="accent1">
                  <a:lumMod val="75000"/>
                </a:schemeClr>
              </a:solidFill>
              <a:round/>
            </a:ln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" name="Freeform 9"/>
            <p:cNvSpPr/>
            <p:nvPr>
              <p:custDataLst>
                <p:tags r:id="rId6"/>
              </p:custDataLst>
            </p:nvPr>
          </p:nvSpPr>
          <p:spPr bwMode="auto">
            <a:xfrm>
              <a:off x="3387" y="966"/>
              <a:ext cx="161" cy="161"/>
            </a:xfrm>
            <a:custGeom>
              <a:avLst/>
              <a:gdLst>
                <a:gd name="T0" fmla="*/ 54 w 175"/>
                <a:gd name="T1" fmla="*/ 56 h 174"/>
                <a:gd name="T2" fmla="*/ 75 w 175"/>
                <a:gd name="T3" fmla="*/ 44 h 174"/>
                <a:gd name="T4" fmla="*/ 94 w 175"/>
                <a:gd name="T5" fmla="*/ 32 h 174"/>
                <a:gd name="T6" fmla="*/ 117 w 175"/>
                <a:gd name="T7" fmla="*/ 36 h 174"/>
                <a:gd name="T8" fmla="*/ 103 w 175"/>
                <a:gd name="T9" fmla="*/ 45 h 174"/>
                <a:gd name="T10" fmla="*/ 56 w 175"/>
                <a:gd name="T11" fmla="*/ 66 h 174"/>
                <a:gd name="T12" fmla="*/ 57 w 175"/>
                <a:gd name="T13" fmla="*/ 73 h 174"/>
                <a:gd name="T14" fmla="*/ 109 w 175"/>
                <a:gd name="T15" fmla="*/ 103 h 174"/>
                <a:gd name="T16" fmla="*/ 139 w 175"/>
                <a:gd name="T17" fmla="*/ 114 h 174"/>
                <a:gd name="T18" fmla="*/ 158 w 175"/>
                <a:gd name="T19" fmla="*/ 115 h 174"/>
                <a:gd name="T20" fmla="*/ 175 w 175"/>
                <a:gd name="T21" fmla="*/ 118 h 174"/>
                <a:gd name="T22" fmla="*/ 158 w 175"/>
                <a:gd name="T23" fmla="*/ 127 h 174"/>
                <a:gd name="T24" fmla="*/ 148 w 175"/>
                <a:gd name="T25" fmla="*/ 131 h 174"/>
                <a:gd name="T26" fmla="*/ 135 w 175"/>
                <a:gd name="T27" fmla="*/ 135 h 174"/>
                <a:gd name="T28" fmla="*/ 114 w 175"/>
                <a:gd name="T29" fmla="*/ 124 h 174"/>
                <a:gd name="T30" fmla="*/ 59 w 175"/>
                <a:gd name="T31" fmla="*/ 82 h 174"/>
                <a:gd name="T32" fmla="*/ 32 w 175"/>
                <a:gd name="T33" fmla="*/ 163 h 174"/>
                <a:gd name="T34" fmla="*/ 15 w 175"/>
                <a:gd name="T35" fmla="*/ 174 h 174"/>
                <a:gd name="T36" fmla="*/ 20 w 175"/>
                <a:gd name="T37" fmla="*/ 167 h 174"/>
                <a:gd name="T38" fmla="*/ 48 w 175"/>
                <a:gd name="T39" fmla="*/ 105 h 174"/>
                <a:gd name="T40" fmla="*/ 45 w 175"/>
                <a:gd name="T41" fmla="*/ 72 h 174"/>
                <a:gd name="T42" fmla="*/ 31 w 175"/>
                <a:gd name="T43" fmla="*/ 81 h 174"/>
                <a:gd name="T44" fmla="*/ 17 w 175"/>
                <a:gd name="T45" fmla="*/ 90 h 174"/>
                <a:gd name="T46" fmla="*/ 0 w 175"/>
                <a:gd name="T47" fmla="*/ 88 h 174"/>
                <a:gd name="T48" fmla="*/ 10 w 175"/>
                <a:gd name="T49" fmla="*/ 81 h 174"/>
                <a:gd name="T50" fmla="*/ 43 w 175"/>
                <a:gd name="T51" fmla="*/ 63 h 174"/>
                <a:gd name="T52" fmla="*/ 36 w 175"/>
                <a:gd name="T53" fmla="*/ 40 h 174"/>
                <a:gd name="T54" fmla="*/ 23 w 175"/>
                <a:gd name="T55" fmla="*/ 12 h 174"/>
                <a:gd name="T56" fmla="*/ 16 w 175"/>
                <a:gd name="T57" fmla="*/ 7 h 174"/>
                <a:gd name="T58" fmla="*/ 24 w 175"/>
                <a:gd name="T59" fmla="*/ 1 h 174"/>
                <a:gd name="T60" fmla="*/ 43 w 175"/>
                <a:gd name="T61" fmla="*/ 5 h 174"/>
                <a:gd name="T62" fmla="*/ 44 w 175"/>
                <a:gd name="T63" fmla="*/ 13 h 174"/>
                <a:gd name="T64" fmla="*/ 54 w 175"/>
                <a:gd name="T65" fmla="*/ 5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5" h="174">
                  <a:moveTo>
                    <a:pt x="54" y="56"/>
                  </a:moveTo>
                  <a:cubicBezTo>
                    <a:pt x="61" y="52"/>
                    <a:pt x="68" y="48"/>
                    <a:pt x="75" y="44"/>
                  </a:cubicBezTo>
                  <a:cubicBezTo>
                    <a:pt x="81" y="40"/>
                    <a:pt x="87" y="34"/>
                    <a:pt x="94" y="32"/>
                  </a:cubicBezTo>
                  <a:cubicBezTo>
                    <a:pt x="99" y="29"/>
                    <a:pt x="117" y="30"/>
                    <a:pt x="117" y="36"/>
                  </a:cubicBezTo>
                  <a:cubicBezTo>
                    <a:pt x="117" y="41"/>
                    <a:pt x="105" y="43"/>
                    <a:pt x="103" y="45"/>
                  </a:cubicBezTo>
                  <a:cubicBezTo>
                    <a:pt x="86" y="51"/>
                    <a:pt x="71" y="58"/>
                    <a:pt x="56" y="66"/>
                  </a:cubicBezTo>
                  <a:cubicBezTo>
                    <a:pt x="57" y="68"/>
                    <a:pt x="57" y="70"/>
                    <a:pt x="57" y="73"/>
                  </a:cubicBezTo>
                  <a:cubicBezTo>
                    <a:pt x="73" y="84"/>
                    <a:pt x="90" y="94"/>
                    <a:pt x="109" y="103"/>
                  </a:cubicBezTo>
                  <a:cubicBezTo>
                    <a:pt x="117" y="108"/>
                    <a:pt x="127" y="112"/>
                    <a:pt x="139" y="114"/>
                  </a:cubicBezTo>
                  <a:cubicBezTo>
                    <a:pt x="145" y="114"/>
                    <a:pt x="152" y="115"/>
                    <a:pt x="158" y="115"/>
                  </a:cubicBezTo>
                  <a:cubicBezTo>
                    <a:pt x="164" y="115"/>
                    <a:pt x="171" y="115"/>
                    <a:pt x="175" y="118"/>
                  </a:cubicBezTo>
                  <a:cubicBezTo>
                    <a:pt x="171" y="123"/>
                    <a:pt x="164" y="125"/>
                    <a:pt x="158" y="127"/>
                  </a:cubicBezTo>
                  <a:cubicBezTo>
                    <a:pt x="155" y="129"/>
                    <a:pt x="152" y="130"/>
                    <a:pt x="148" y="131"/>
                  </a:cubicBezTo>
                  <a:cubicBezTo>
                    <a:pt x="144" y="133"/>
                    <a:pt x="141" y="136"/>
                    <a:pt x="135" y="135"/>
                  </a:cubicBezTo>
                  <a:cubicBezTo>
                    <a:pt x="128" y="134"/>
                    <a:pt x="120" y="127"/>
                    <a:pt x="114" y="124"/>
                  </a:cubicBezTo>
                  <a:cubicBezTo>
                    <a:pt x="95" y="111"/>
                    <a:pt x="75" y="96"/>
                    <a:pt x="59" y="82"/>
                  </a:cubicBezTo>
                  <a:cubicBezTo>
                    <a:pt x="65" y="119"/>
                    <a:pt x="51" y="146"/>
                    <a:pt x="32" y="163"/>
                  </a:cubicBezTo>
                  <a:cubicBezTo>
                    <a:pt x="27" y="168"/>
                    <a:pt x="22" y="174"/>
                    <a:pt x="15" y="174"/>
                  </a:cubicBezTo>
                  <a:cubicBezTo>
                    <a:pt x="15" y="171"/>
                    <a:pt x="18" y="169"/>
                    <a:pt x="20" y="167"/>
                  </a:cubicBezTo>
                  <a:cubicBezTo>
                    <a:pt x="32" y="151"/>
                    <a:pt x="46" y="132"/>
                    <a:pt x="48" y="105"/>
                  </a:cubicBezTo>
                  <a:cubicBezTo>
                    <a:pt x="48" y="93"/>
                    <a:pt x="47" y="83"/>
                    <a:pt x="45" y="72"/>
                  </a:cubicBezTo>
                  <a:cubicBezTo>
                    <a:pt x="40" y="74"/>
                    <a:pt x="36" y="77"/>
                    <a:pt x="31" y="81"/>
                  </a:cubicBezTo>
                  <a:cubicBezTo>
                    <a:pt x="26" y="84"/>
                    <a:pt x="21" y="88"/>
                    <a:pt x="17" y="90"/>
                  </a:cubicBezTo>
                  <a:cubicBezTo>
                    <a:pt x="12" y="92"/>
                    <a:pt x="4" y="92"/>
                    <a:pt x="0" y="88"/>
                  </a:cubicBezTo>
                  <a:cubicBezTo>
                    <a:pt x="3" y="84"/>
                    <a:pt x="7" y="83"/>
                    <a:pt x="10" y="81"/>
                  </a:cubicBezTo>
                  <a:cubicBezTo>
                    <a:pt x="21" y="75"/>
                    <a:pt x="32" y="69"/>
                    <a:pt x="43" y="63"/>
                  </a:cubicBezTo>
                  <a:cubicBezTo>
                    <a:pt x="41" y="55"/>
                    <a:pt x="39" y="48"/>
                    <a:pt x="36" y="40"/>
                  </a:cubicBezTo>
                  <a:cubicBezTo>
                    <a:pt x="33" y="29"/>
                    <a:pt x="31" y="18"/>
                    <a:pt x="23" y="12"/>
                  </a:cubicBezTo>
                  <a:cubicBezTo>
                    <a:pt x="21" y="10"/>
                    <a:pt x="16" y="9"/>
                    <a:pt x="16" y="7"/>
                  </a:cubicBezTo>
                  <a:cubicBezTo>
                    <a:pt x="15" y="4"/>
                    <a:pt x="20" y="1"/>
                    <a:pt x="24" y="1"/>
                  </a:cubicBezTo>
                  <a:cubicBezTo>
                    <a:pt x="31" y="0"/>
                    <a:pt x="41" y="2"/>
                    <a:pt x="43" y="5"/>
                  </a:cubicBezTo>
                  <a:cubicBezTo>
                    <a:pt x="45" y="7"/>
                    <a:pt x="44" y="10"/>
                    <a:pt x="44" y="13"/>
                  </a:cubicBezTo>
                  <a:cubicBezTo>
                    <a:pt x="45" y="29"/>
                    <a:pt x="52" y="42"/>
                    <a:pt x="54" y="56"/>
                  </a:cubicBezTo>
                  <a:close/>
                </a:path>
              </a:pathLst>
            </a:custGeom>
            <a:ln w="9525">
              <a:solidFill>
                <a:schemeClr val="accent1">
                  <a:lumMod val="75000"/>
                </a:schemeClr>
              </a:solidFill>
              <a:round/>
            </a:ln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10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3205" y="1093"/>
              <a:ext cx="834" cy="836"/>
            </a:xfrm>
            <a:custGeom>
              <a:avLst/>
              <a:gdLst>
                <a:gd name="T0" fmla="*/ 446 w 904"/>
                <a:gd name="T1" fmla="*/ 1 h 906"/>
                <a:gd name="T2" fmla="*/ 549 w 904"/>
                <a:gd name="T3" fmla="*/ 12 h 906"/>
                <a:gd name="T4" fmla="*/ 634 w 904"/>
                <a:gd name="T5" fmla="*/ 40 h 906"/>
                <a:gd name="T6" fmla="*/ 768 w 904"/>
                <a:gd name="T7" fmla="*/ 131 h 906"/>
                <a:gd name="T8" fmla="*/ 862 w 904"/>
                <a:gd name="T9" fmla="*/ 264 h 906"/>
                <a:gd name="T10" fmla="*/ 904 w 904"/>
                <a:gd name="T11" fmla="*/ 447 h 906"/>
                <a:gd name="T12" fmla="*/ 865 w 904"/>
                <a:gd name="T13" fmla="*/ 635 h 906"/>
                <a:gd name="T14" fmla="*/ 774 w 904"/>
                <a:gd name="T15" fmla="*/ 769 h 906"/>
                <a:gd name="T16" fmla="*/ 642 w 904"/>
                <a:gd name="T17" fmla="*/ 863 h 906"/>
                <a:gd name="T18" fmla="*/ 458 w 904"/>
                <a:gd name="T19" fmla="*/ 905 h 906"/>
                <a:gd name="T20" fmla="*/ 270 w 904"/>
                <a:gd name="T21" fmla="*/ 867 h 906"/>
                <a:gd name="T22" fmla="*/ 136 w 904"/>
                <a:gd name="T23" fmla="*/ 776 h 906"/>
                <a:gd name="T24" fmla="*/ 13 w 904"/>
                <a:gd name="T25" fmla="*/ 559 h 906"/>
                <a:gd name="T26" fmla="*/ 0 w 904"/>
                <a:gd name="T27" fmla="*/ 459 h 906"/>
                <a:gd name="T28" fmla="*/ 79 w 904"/>
                <a:gd name="T29" fmla="*/ 199 h 906"/>
                <a:gd name="T30" fmla="*/ 262 w 904"/>
                <a:gd name="T31" fmla="*/ 43 h 906"/>
                <a:gd name="T32" fmla="*/ 445 w 904"/>
                <a:gd name="T33" fmla="*/ 1 h 906"/>
                <a:gd name="T34" fmla="*/ 446 w 904"/>
                <a:gd name="T35" fmla="*/ 1 h 906"/>
                <a:gd name="T36" fmla="*/ 271 w 904"/>
                <a:gd name="T37" fmla="*/ 54 h 906"/>
                <a:gd name="T38" fmla="*/ 141 w 904"/>
                <a:gd name="T39" fmla="*/ 144 h 906"/>
                <a:gd name="T40" fmla="*/ 52 w 904"/>
                <a:gd name="T41" fmla="*/ 273 h 906"/>
                <a:gd name="T42" fmla="*/ 13 w 904"/>
                <a:gd name="T43" fmla="*/ 454 h 906"/>
                <a:gd name="T44" fmla="*/ 52 w 904"/>
                <a:gd name="T45" fmla="*/ 634 h 906"/>
                <a:gd name="T46" fmla="*/ 142 w 904"/>
                <a:gd name="T47" fmla="*/ 764 h 906"/>
                <a:gd name="T48" fmla="*/ 272 w 904"/>
                <a:gd name="T49" fmla="*/ 853 h 906"/>
                <a:gd name="T50" fmla="*/ 453 w 904"/>
                <a:gd name="T51" fmla="*/ 892 h 906"/>
                <a:gd name="T52" fmla="*/ 633 w 904"/>
                <a:gd name="T53" fmla="*/ 853 h 906"/>
                <a:gd name="T54" fmla="*/ 763 w 904"/>
                <a:gd name="T55" fmla="*/ 763 h 906"/>
                <a:gd name="T56" fmla="*/ 852 w 904"/>
                <a:gd name="T57" fmla="*/ 633 h 906"/>
                <a:gd name="T58" fmla="*/ 891 w 904"/>
                <a:gd name="T59" fmla="*/ 452 h 906"/>
                <a:gd name="T60" fmla="*/ 852 w 904"/>
                <a:gd name="T61" fmla="*/ 272 h 906"/>
                <a:gd name="T62" fmla="*/ 762 w 904"/>
                <a:gd name="T63" fmla="*/ 143 h 906"/>
                <a:gd name="T64" fmla="*/ 632 w 904"/>
                <a:gd name="T65" fmla="*/ 53 h 906"/>
                <a:gd name="T66" fmla="*/ 451 w 904"/>
                <a:gd name="T67" fmla="*/ 14 h 906"/>
                <a:gd name="T68" fmla="*/ 271 w 904"/>
                <a:gd name="T69" fmla="*/ 54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04" h="906">
                  <a:moveTo>
                    <a:pt x="446" y="1"/>
                  </a:moveTo>
                  <a:cubicBezTo>
                    <a:pt x="481" y="0"/>
                    <a:pt x="519" y="5"/>
                    <a:pt x="549" y="12"/>
                  </a:cubicBezTo>
                  <a:cubicBezTo>
                    <a:pt x="580" y="19"/>
                    <a:pt x="608" y="28"/>
                    <a:pt x="634" y="40"/>
                  </a:cubicBezTo>
                  <a:cubicBezTo>
                    <a:pt x="687" y="62"/>
                    <a:pt x="731" y="94"/>
                    <a:pt x="768" y="131"/>
                  </a:cubicBezTo>
                  <a:cubicBezTo>
                    <a:pt x="807" y="170"/>
                    <a:pt x="838" y="211"/>
                    <a:pt x="862" y="264"/>
                  </a:cubicBezTo>
                  <a:cubicBezTo>
                    <a:pt x="885" y="315"/>
                    <a:pt x="904" y="376"/>
                    <a:pt x="904" y="447"/>
                  </a:cubicBezTo>
                  <a:cubicBezTo>
                    <a:pt x="904" y="523"/>
                    <a:pt x="888" y="582"/>
                    <a:pt x="865" y="635"/>
                  </a:cubicBezTo>
                  <a:cubicBezTo>
                    <a:pt x="843" y="688"/>
                    <a:pt x="811" y="731"/>
                    <a:pt x="774" y="769"/>
                  </a:cubicBezTo>
                  <a:cubicBezTo>
                    <a:pt x="737" y="807"/>
                    <a:pt x="694" y="839"/>
                    <a:pt x="642" y="863"/>
                  </a:cubicBezTo>
                  <a:cubicBezTo>
                    <a:pt x="591" y="887"/>
                    <a:pt x="528" y="904"/>
                    <a:pt x="458" y="905"/>
                  </a:cubicBezTo>
                  <a:cubicBezTo>
                    <a:pt x="385" y="906"/>
                    <a:pt x="322" y="890"/>
                    <a:pt x="270" y="867"/>
                  </a:cubicBezTo>
                  <a:cubicBezTo>
                    <a:pt x="219" y="844"/>
                    <a:pt x="173" y="813"/>
                    <a:pt x="136" y="776"/>
                  </a:cubicBezTo>
                  <a:cubicBezTo>
                    <a:pt x="80" y="719"/>
                    <a:pt x="35" y="650"/>
                    <a:pt x="13" y="559"/>
                  </a:cubicBezTo>
                  <a:cubicBezTo>
                    <a:pt x="5" y="529"/>
                    <a:pt x="0" y="495"/>
                    <a:pt x="0" y="459"/>
                  </a:cubicBezTo>
                  <a:cubicBezTo>
                    <a:pt x="0" y="348"/>
                    <a:pt x="33" y="265"/>
                    <a:pt x="79" y="199"/>
                  </a:cubicBezTo>
                  <a:cubicBezTo>
                    <a:pt x="124" y="133"/>
                    <a:pt x="184" y="79"/>
                    <a:pt x="262" y="43"/>
                  </a:cubicBezTo>
                  <a:cubicBezTo>
                    <a:pt x="312" y="20"/>
                    <a:pt x="373" y="1"/>
                    <a:pt x="445" y="1"/>
                  </a:cubicBezTo>
                  <a:lnTo>
                    <a:pt x="446" y="1"/>
                  </a:lnTo>
                  <a:close/>
                  <a:moveTo>
                    <a:pt x="271" y="54"/>
                  </a:moveTo>
                  <a:cubicBezTo>
                    <a:pt x="221" y="77"/>
                    <a:pt x="178" y="107"/>
                    <a:pt x="141" y="144"/>
                  </a:cubicBezTo>
                  <a:cubicBezTo>
                    <a:pt x="104" y="181"/>
                    <a:pt x="75" y="222"/>
                    <a:pt x="52" y="273"/>
                  </a:cubicBezTo>
                  <a:cubicBezTo>
                    <a:pt x="29" y="324"/>
                    <a:pt x="13" y="383"/>
                    <a:pt x="13" y="454"/>
                  </a:cubicBezTo>
                  <a:cubicBezTo>
                    <a:pt x="13" y="524"/>
                    <a:pt x="30" y="584"/>
                    <a:pt x="52" y="634"/>
                  </a:cubicBezTo>
                  <a:cubicBezTo>
                    <a:pt x="75" y="685"/>
                    <a:pt x="106" y="727"/>
                    <a:pt x="142" y="764"/>
                  </a:cubicBezTo>
                  <a:cubicBezTo>
                    <a:pt x="179" y="801"/>
                    <a:pt x="222" y="830"/>
                    <a:pt x="272" y="853"/>
                  </a:cubicBezTo>
                  <a:cubicBezTo>
                    <a:pt x="322" y="876"/>
                    <a:pt x="382" y="892"/>
                    <a:pt x="453" y="892"/>
                  </a:cubicBezTo>
                  <a:cubicBezTo>
                    <a:pt x="523" y="892"/>
                    <a:pt x="583" y="875"/>
                    <a:pt x="633" y="853"/>
                  </a:cubicBezTo>
                  <a:cubicBezTo>
                    <a:pt x="684" y="830"/>
                    <a:pt x="726" y="799"/>
                    <a:pt x="763" y="763"/>
                  </a:cubicBezTo>
                  <a:cubicBezTo>
                    <a:pt x="799" y="726"/>
                    <a:pt x="830" y="683"/>
                    <a:pt x="852" y="633"/>
                  </a:cubicBezTo>
                  <a:cubicBezTo>
                    <a:pt x="875" y="582"/>
                    <a:pt x="891" y="524"/>
                    <a:pt x="891" y="452"/>
                  </a:cubicBezTo>
                  <a:cubicBezTo>
                    <a:pt x="891" y="382"/>
                    <a:pt x="875" y="322"/>
                    <a:pt x="852" y="272"/>
                  </a:cubicBezTo>
                  <a:cubicBezTo>
                    <a:pt x="828" y="221"/>
                    <a:pt x="799" y="180"/>
                    <a:pt x="762" y="143"/>
                  </a:cubicBezTo>
                  <a:cubicBezTo>
                    <a:pt x="725" y="106"/>
                    <a:pt x="683" y="76"/>
                    <a:pt x="632" y="53"/>
                  </a:cubicBezTo>
                  <a:cubicBezTo>
                    <a:pt x="583" y="30"/>
                    <a:pt x="520" y="14"/>
                    <a:pt x="451" y="14"/>
                  </a:cubicBezTo>
                  <a:cubicBezTo>
                    <a:pt x="379" y="15"/>
                    <a:pt x="321" y="30"/>
                    <a:pt x="271" y="54"/>
                  </a:cubicBezTo>
                  <a:close/>
                </a:path>
              </a:pathLst>
            </a:custGeom>
            <a:ln w="9525">
              <a:solidFill>
                <a:schemeClr val="accent1">
                  <a:lumMod val="75000"/>
                </a:schemeClr>
              </a:solidFill>
              <a:round/>
            </a:ln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11"/>
            <p:cNvSpPr/>
            <p:nvPr>
              <p:custDataLst>
                <p:tags r:id="rId8"/>
              </p:custDataLst>
            </p:nvPr>
          </p:nvSpPr>
          <p:spPr bwMode="auto">
            <a:xfrm>
              <a:off x="3929" y="1120"/>
              <a:ext cx="187" cy="75"/>
            </a:xfrm>
            <a:custGeom>
              <a:avLst/>
              <a:gdLst>
                <a:gd name="T0" fmla="*/ 200 w 203"/>
                <a:gd name="T1" fmla="*/ 82 h 82"/>
                <a:gd name="T2" fmla="*/ 183 w 203"/>
                <a:gd name="T3" fmla="*/ 70 h 82"/>
                <a:gd name="T4" fmla="*/ 154 w 203"/>
                <a:gd name="T5" fmla="*/ 43 h 82"/>
                <a:gd name="T6" fmla="*/ 137 w 203"/>
                <a:gd name="T7" fmla="*/ 23 h 82"/>
                <a:gd name="T8" fmla="*/ 85 w 203"/>
                <a:gd name="T9" fmla="*/ 48 h 82"/>
                <a:gd name="T10" fmla="*/ 9 w 203"/>
                <a:gd name="T11" fmla="*/ 60 h 82"/>
                <a:gd name="T12" fmla="*/ 0 w 203"/>
                <a:gd name="T13" fmla="*/ 56 h 82"/>
                <a:gd name="T14" fmla="*/ 19 w 203"/>
                <a:gd name="T15" fmla="*/ 53 h 82"/>
                <a:gd name="T16" fmla="*/ 72 w 203"/>
                <a:gd name="T17" fmla="*/ 42 h 82"/>
                <a:gd name="T18" fmla="*/ 114 w 203"/>
                <a:gd name="T19" fmla="*/ 20 h 82"/>
                <a:gd name="T20" fmla="*/ 133 w 203"/>
                <a:gd name="T21" fmla="*/ 3 h 82"/>
                <a:gd name="T22" fmla="*/ 140 w 203"/>
                <a:gd name="T23" fmla="*/ 16 h 82"/>
                <a:gd name="T24" fmla="*/ 153 w 203"/>
                <a:gd name="T25" fmla="*/ 31 h 82"/>
                <a:gd name="T26" fmla="*/ 182 w 203"/>
                <a:gd name="T27" fmla="*/ 57 h 82"/>
                <a:gd name="T28" fmla="*/ 198 w 203"/>
                <a:gd name="T29" fmla="*/ 69 h 82"/>
                <a:gd name="T30" fmla="*/ 200 w 203"/>
                <a:gd name="T3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3" h="82">
                  <a:moveTo>
                    <a:pt x="200" y="82"/>
                  </a:moveTo>
                  <a:cubicBezTo>
                    <a:pt x="193" y="80"/>
                    <a:pt x="188" y="75"/>
                    <a:pt x="183" y="70"/>
                  </a:cubicBezTo>
                  <a:cubicBezTo>
                    <a:pt x="173" y="61"/>
                    <a:pt x="164" y="53"/>
                    <a:pt x="154" y="43"/>
                  </a:cubicBezTo>
                  <a:cubicBezTo>
                    <a:pt x="147" y="37"/>
                    <a:pt x="140" y="32"/>
                    <a:pt x="137" y="23"/>
                  </a:cubicBezTo>
                  <a:cubicBezTo>
                    <a:pt x="119" y="30"/>
                    <a:pt x="103" y="41"/>
                    <a:pt x="85" y="48"/>
                  </a:cubicBezTo>
                  <a:cubicBezTo>
                    <a:pt x="64" y="57"/>
                    <a:pt x="38" y="64"/>
                    <a:pt x="9" y="60"/>
                  </a:cubicBezTo>
                  <a:cubicBezTo>
                    <a:pt x="5" y="60"/>
                    <a:pt x="0" y="59"/>
                    <a:pt x="0" y="56"/>
                  </a:cubicBezTo>
                  <a:cubicBezTo>
                    <a:pt x="6" y="54"/>
                    <a:pt x="12" y="54"/>
                    <a:pt x="19" y="53"/>
                  </a:cubicBezTo>
                  <a:cubicBezTo>
                    <a:pt x="39" y="52"/>
                    <a:pt x="56" y="49"/>
                    <a:pt x="72" y="42"/>
                  </a:cubicBezTo>
                  <a:cubicBezTo>
                    <a:pt x="87" y="37"/>
                    <a:pt x="101" y="29"/>
                    <a:pt x="114" y="20"/>
                  </a:cubicBezTo>
                  <a:cubicBezTo>
                    <a:pt x="122" y="15"/>
                    <a:pt x="130" y="12"/>
                    <a:pt x="133" y="3"/>
                  </a:cubicBezTo>
                  <a:cubicBezTo>
                    <a:pt x="140" y="0"/>
                    <a:pt x="139" y="12"/>
                    <a:pt x="140" y="16"/>
                  </a:cubicBezTo>
                  <a:cubicBezTo>
                    <a:pt x="141" y="20"/>
                    <a:pt x="150" y="28"/>
                    <a:pt x="153" y="31"/>
                  </a:cubicBezTo>
                  <a:cubicBezTo>
                    <a:pt x="162" y="41"/>
                    <a:pt x="172" y="49"/>
                    <a:pt x="182" y="57"/>
                  </a:cubicBezTo>
                  <a:cubicBezTo>
                    <a:pt x="187" y="61"/>
                    <a:pt x="194" y="64"/>
                    <a:pt x="198" y="69"/>
                  </a:cubicBezTo>
                  <a:cubicBezTo>
                    <a:pt x="200" y="72"/>
                    <a:pt x="203" y="78"/>
                    <a:pt x="200" y="82"/>
                  </a:cubicBezTo>
                  <a:close/>
                </a:path>
              </a:pathLst>
            </a:custGeom>
            <a:ln w="9525">
              <a:solidFill>
                <a:schemeClr val="accent1">
                  <a:lumMod val="75000"/>
                </a:schemeClr>
              </a:solidFill>
              <a:round/>
            </a:ln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12"/>
            <p:cNvSpPr/>
            <p:nvPr>
              <p:custDataLst>
                <p:tags r:id="rId9"/>
              </p:custDataLst>
            </p:nvPr>
          </p:nvSpPr>
          <p:spPr bwMode="auto">
            <a:xfrm>
              <a:off x="3124" y="1130"/>
              <a:ext cx="117" cy="153"/>
            </a:xfrm>
            <a:custGeom>
              <a:avLst/>
              <a:gdLst>
                <a:gd name="T0" fmla="*/ 62 w 127"/>
                <a:gd name="T1" fmla="*/ 1 h 166"/>
                <a:gd name="T2" fmla="*/ 92 w 127"/>
                <a:gd name="T3" fmla="*/ 39 h 166"/>
                <a:gd name="T4" fmla="*/ 104 w 127"/>
                <a:gd name="T5" fmla="*/ 18 h 166"/>
                <a:gd name="T6" fmla="*/ 126 w 127"/>
                <a:gd name="T7" fmla="*/ 12 h 166"/>
                <a:gd name="T8" fmla="*/ 122 w 127"/>
                <a:gd name="T9" fmla="*/ 37 h 166"/>
                <a:gd name="T10" fmla="*/ 120 w 127"/>
                <a:gd name="T11" fmla="*/ 46 h 166"/>
                <a:gd name="T12" fmla="*/ 114 w 127"/>
                <a:gd name="T13" fmla="*/ 39 h 166"/>
                <a:gd name="T14" fmla="*/ 108 w 127"/>
                <a:gd name="T15" fmla="*/ 31 h 166"/>
                <a:gd name="T16" fmla="*/ 99 w 127"/>
                <a:gd name="T17" fmla="*/ 41 h 166"/>
                <a:gd name="T18" fmla="*/ 66 w 127"/>
                <a:gd name="T19" fmla="*/ 116 h 166"/>
                <a:gd name="T20" fmla="*/ 54 w 127"/>
                <a:gd name="T21" fmla="*/ 136 h 166"/>
                <a:gd name="T22" fmla="*/ 70 w 127"/>
                <a:gd name="T23" fmla="*/ 163 h 166"/>
                <a:gd name="T24" fmla="*/ 53 w 127"/>
                <a:gd name="T25" fmla="*/ 159 h 166"/>
                <a:gd name="T26" fmla="*/ 51 w 127"/>
                <a:gd name="T27" fmla="*/ 151 h 166"/>
                <a:gd name="T28" fmla="*/ 45 w 127"/>
                <a:gd name="T29" fmla="*/ 141 h 166"/>
                <a:gd name="T30" fmla="*/ 39 w 127"/>
                <a:gd name="T31" fmla="*/ 136 h 166"/>
                <a:gd name="T32" fmla="*/ 49 w 127"/>
                <a:gd name="T33" fmla="*/ 134 h 166"/>
                <a:gd name="T34" fmla="*/ 57 w 127"/>
                <a:gd name="T35" fmla="*/ 118 h 166"/>
                <a:gd name="T36" fmla="*/ 10 w 127"/>
                <a:gd name="T37" fmla="*/ 106 h 166"/>
                <a:gd name="T38" fmla="*/ 3 w 127"/>
                <a:gd name="T39" fmla="*/ 105 h 166"/>
                <a:gd name="T40" fmla="*/ 12 w 127"/>
                <a:gd name="T41" fmla="*/ 94 h 166"/>
                <a:gd name="T42" fmla="*/ 0 w 127"/>
                <a:gd name="T43" fmla="*/ 76 h 166"/>
                <a:gd name="T44" fmla="*/ 14 w 127"/>
                <a:gd name="T45" fmla="*/ 68 h 166"/>
                <a:gd name="T46" fmla="*/ 16 w 127"/>
                <a:gd name="T47" fmla="*/ 92 h 166"/>
                <a:gd name="T48" fmla="*/ 24 w 127"/>
                <a:gd name="T49" fmla="*/ 96 h 166"/>
                <a:gd name="T50" fmla="*/ 34 w 127"/>
                <a:gd name="T51" fmla="*/ 77 h 166"/>
                <a:gd name="T52" fmla="*/ 29 w 127"/>
                <a:gd name="T53" fmla="*/ 98 h 166"/>
                <a:gd name="T54" fmla="*/ 39 w 127"/>
                <a:gd name="T55" fmla="*/ 103 h 166"/>
                <a:gd name="T56" fmla="*/ 51 w 127"/>
                <a:gd name="T57" fmla="*/ 85 h 166"/>
                <a:gd name="T58" fmla="*/ 44 w 127"/>
                <a:gd name="T59" fmla="*/ 104 h 166"/>
                <a:gd name="T60" fmla="*/ 60 w 127"/>
                <a:gd name="T61" fmla="*/ 110 h 166"/>
                <a:gd name="T62" fmla="*/ 88 w 127"/>
                <a:gd name="T63" fmla="*/ 51 h 166"/>
                <a:gd name="T64" fmla="*/ 77 w 127"/>
                <a:gd name="T65" fmla="*/ 39 h 166"/>
                <a:gd name="T66" fmla="*/ 72 w 127"/>
                <a:gd name="T67" fmla="*/ 49 h 166"/>
                <a:gd name="T68" fmla="*/ 64 w 127"/>
                <a:gd name="T69" fmla="*/ 58 h 166"/>
                <a:gd name="T70" fmla="*/ 73 w 127"/>
                <a:gd name="T71" fmla="*/ 35 h 166"/>
                <a:gd name="T72" fmla="*/ 65 w 127"/>
                <a:gd name="T73" fmla="*/ 27 h 166"/>
                <a:gd name="T74" fmla="*/ 59 w 127"/>
                <a:gd name="T75" fmla="*/ 37 h 166"/>
                <a:gd name="T76" fmla="*/ 51 w 127"/>
                <a:gd name="T77" fmla="*/ 45 h 166"/>
                <a:gd name="T78" fmla="*/ 62 w 127"/>
                <a:gd name="T79" fmla="*/ 23 h 166"/>
                <a:gd name="T80" fmla="*/ 50 w 127"/>
                <a:gd name="T81" fmla="*/ 15 h 166"/>
                <a:gd name="T82" fmla="*/ 43 w 127"/>
                <a:gd name="T83" fmla="*/ 30 h 166"/>
                <a:gd name="T84" fmla="*/ 34 w 127"/>
                <a:gd name="T85" fmla="*/ 34 h 166"/>
                <a:gd name="T86" fmla="*/ 39 w 127"/>
                <a:gd name="T87" fmla="*/ 21 h 166"/>
                <a:gd name="T88" fmla="*/ 44 w 127"/>
                <a:gd name="T89" fmla="*/ 8 h 166"/>
                <a:gd name="T90" fmla="*/ 62 w 127"/>
                <a:gd name="T91" fmla="*/ 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7" h="166">
                  <a:moveTo>
                    <a:pt x="62" y="1"/>
                  </a:moveTo>
                  <a:cubicBezTo>
                    <a:pt x="69" y="16"/>
                    <a:pt x="81" y="28"/>
                    <a:pt x="92" y="39"/>
                  </a:cubicBezTo>
                  <a:cubicBezTo>
                    <a:pt x="97" y="32"/>
                    <a:pt x="97" y="22"/>
                    <a:pt x="104" y="18"/>
                  </a:cubicBezTo>
                  <a:cubicBezTo>
                    <a:pt x="110" y="15"/>
                    <a:pt x="119" y="13"/>
                    <a:pt x="126" y="12"/>
                  </a:cubicBezTo>
                  <a:cubicBezTo>
                    <a:pt x="127" y="19"/>
                    <a:pt x="123" y="27"/>
                    <a:pt x="122" y="37"/>
                  </a:cubicBezTo>
                  <a:cubicBezTo>
                    <a:pt x="122" y="40"/>
                    <a:pt x="123" y="44"/>
                    <a:pt x="120" y="46"/>
                  </a:cubicBezTo>
                  <a:cubicBezTo>
                    <a:pt x="117" y="45"/>
                    <a:pt x="116" y="42"/>
                    <a:pt x="114" y="39"/>
                  </a:cubicBezTo>
                  <a:cubicBezTo>
                    <a:pt x="112" y="37"/>
                    <a:pt x="111" y="32"/>
                    <a:pt x="108" y="31"/>
                  </a:cubicBezTo>
                  <a:cubicBezTo>
                    <a:pt x="105" y="31"/>
                    <a:pt x="101" y="37"/>
                    <a:pt x="99" y="41"/>
                  </a:cubicBezTo>
                  <a:cubicBezTo>
                    <a:pt x="87" y="65"/>
                    <a:pt x="75" y="90"/>
                    <a:pt x="66" y="116"/>
                  </a:cubicBezTo>
                  <a:cubicBezTo>
                    <a:pt x="63" y="124"/>
                    <a:pt x="62" y="134"/>
                    <a:pt x="54" y="136"/>
                  </a:cubicBezTo>
                  <a:cubicBezTo>
                    <a:pt x="58" y="146"/>
                    <a:pt x="69" y="150"/>
                    <a:pt x="70" y="163"/>
                  </a:cubicBezTo>
                  <a:cubicBezTo>
                    <a:pt x="66" y="166"/>
                    <a:pt x="55" y="162"/>
                    <a:pt x="53" y="159"/>
                  </a:cubicBezTo>
                  <a:cubicBezTo>
                    <a:pt x="52" y="158"/>
                    <a:pt x="52" y="154"/>
                    <a:pt x="51" y="151"/>
                  </a:cubicBezTo>
                  <a:cubicBezTo>
                    <a:pt x="49" y="148"/>
                    <a:pt x="48" y="143"/>
                    <a:pt x="45" y="141"/>
                  </a:cubicBezTo>
                  <a:cubicBezTo>
                    <a:pt x="43" y="139"/>
                    <a:pt x="40" y="140"/>
                    <a:pt x="39" y="136"/>
                  </a:cubicBezTo>
                  <a:cubicBezTo>
                    <a:pt x="41" y="133"/>
                    <a:pt x="46" y="133"/>
                    <a:pt x="49" y="134"/>
                  </a:cubicBezTo>
                  <a:cubicBezTo>
                    <a:pt x="52" y="129"/>
                    <a:pt x="54" y="123"/>
                    <a:pt x="57" y="118"/>
                  </a:cubicBezTo>
                  <a:cubicBezTo>
                    <a:pt x="42" y="114"/>
                    <a:pt x="28" y="105"/>
                    <a:pt x="10" y="106"/>
                  </a:cubicBezTo>
                  <a:cubicBezTo>
                    <a:pt x="8" y="106"/>
                    <a:pt x="5" y="107"/>
                    <a:pt x="3" y="105"/>
                  </a:cubicBezTo>
                  <a:cubicBezTo>
                    <a:pt x="2" y="99"/>
                    <a:pt x="8" y="97"/>
                    <a:pt x="12" y="94"/>
                  </a:cubicBezTo>
                  <a:cubicBezTo>
                    <a:pt x="9" y="87"/>
                    <a:pt x="7" y="79"/>
                    <a:pt x="0" y="76"/>
                  </a:cubicBezTo>
                  <a:cubicBezTo>
                    <a:pt x="2" y="70"/>
                    <a:pt x="7" y="67"/>
                    <a:pt x="14" y="68"/>
                  </a:cubicBezTo>
                  <a:cubicBezTo>
                    <a:pt x="16" y="75"/>
                    <a:pt x="15" y="84"/>
                    <a:pt x="16" y="92"/>
                  </a:cubicBezTo>
                  <a:cubicBezTo>
                    <a:pt x="19" y="94"/>
                    <a:pt x="21" y="95"/>
                    <a:pt x="24" y="96"/>
                  </a:cubicBezTo>
                  <a:cubicBezTo>
                    <a:pt x="25" y="87"/>
                    <a:pt x="26" y="77"/>
                    <a:pt x="34" y="77"/>
                  </a:cubicBezTo>
                  <a:cubicBezTo>
                    <a:pt x="34" y="85"/>
                    <a:pt x="30" y="91"/>
                    <a:pt x="29" y="98"/>
                  </a:cubicBezTo>
                  <a:cubicBezTo>
                    <a:pt x="32" y="100"/>
                    <a:pt x="36" y="101"/>
                    <a:pt x="39" y="103"/>
                  </a:cubicBezTo>
                  <a:cubicBezTo>
                    <a:pt x="40" y="94"/>
                    <a:pt x="42" y="85"/>
                    <a:pt x="51" y="85"/>
                  </a:cubicBezTo>
                  <a:cubicBezTo>
                    <a:pt x="51" y="92"/>
                    <a:pt x="46" y="98"/>
                    <a:pt x="44" y="104"/>
                  </a:cubicBezTo>
                  <a:cubicBezTo>
                    <a:pt x="49" y="107"/>
                    <a:pt x="55" y="108"/>
                    <a:pt x="60" y="110"/>
                  </a:cubicBezTo>
                  <a:cubicBezTo>
                    <a:pt x="69" y="90"/>
                    <a:pt x="78" y="70"/>
                    <a:pt x="88" y="51"/>
                  </a:cubicBezTo>
                  <a:cubicBezTo>
                    <a:pt x="85" y="46"/>
                    <a:pt x="80" y="43"/>
                    <a:pt x="77" y="39"/>
                  </a:cubicBezTo>
                  <a:cubicBezTo>
                    <a:pt x="76" y="42"/>
                    <a:pt x="74" y="46"/>
                    <a:pt x="72" y="49"/>
                  </a:cubicBezTo>
                  <a:cubicBezTo>
                    <a:pt x="70" y="53"/>
                    <a:pt x="69" y="58"/>
                    <a:pt x="64" y="58"/>
                  </a:cubicBezTo>
                  <a:cubicBezTo>
                    <a:pt x="65" y="49"/>
                    <a:pt x="67" y="39"/>
                    <a:pt x="73" y="35"/>
                  </a:cubicBezTo>
                  <a:cubicBezTo>
                    <a:pt x="71" y="32"/>
                    <a:pt x="68" y="30"/>
                    <a:pt x="65" y="27"/>
                  </a:cubicBezTo>
                  <a:cubicBezTo>
                    <a:pt x="63" y="30"/>
                    <a:pt x="61" y="34"/>
                    <a:pt x="59" y="37"/>
                  </a:cubicBezTo>
                  <a:cubicBezTo>
                    <a:pt x="57" y="41"/>
                    <a:pt x="56" y="46"/>
                    <a:pt x="51" y="45"/>
                  </a:cubicBezTo>
                  <a:cubicBezTo>
                    <a:pt x="52" y="37"/>
                    <a:pt x="54" y="27"/>
                    <a:pt x="62" y="23"/>
                  </a:cubicBezTo>
                  <a:cubicBezTo>
                    <a:pt x="59" y="22"/>
                    <a:pt x="55" y="13"/>
                    <a:pt x="50" y="15"/>
                  </a:cubicBezTo>
                  <a:cubicBezTo>
                    <a:pt x="47" y="16"/>
                    <a:pt x="45" y="28"/>
                    <a:pt x="43" y="30"/>
                  </a:cubicBezTo>
                  <a:cubicBezTo>
                    <a:pt x="40" y="33"/>
                    <a:pt x="38" y="34"/>
                    <a:pt x="34" y="34"/>
                  </a:cubicBezTo>
                  <a:cubicBezTo>
                    <a:pt x="35" y="30"/>
                    <a:pt x="37" y="25"/>
                    <a:pt x="39" y="21"/>
                  </a:cubicBezTo>
                  <a:cubicBezTo>
                    <a:pt x="40" y="17"/>
                    <a:pt x="42" y="11"/>
                    <a:pt x="44" y="8"/>
                  </a:cubicBezTo>
                  <a:cubicBezTo>
                    <a:pt x="46" y="5"/>
                    <a:pt x="56" y="0"/>
                    <a:pt x="62" y="1"/>
                  </a:cubicBezTo>
                  <a:close/>
                </a:path>
              </a:pathLst>
            </a:custGeom>
            <a:ln w="9525">
              <a:solidFill>
                <a:schemeClr val="accent1">
                  <a:lumMod val="75000"/>
                </a:schemeClr>
              </a:solidFill>
              <a:round/>
            </a:ln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3"/>
            <p:cNvSpPr>
              <a:spLocks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4005" y="1149"/>
              <a:ext cx="94" cy="89"/>
            </a:xfrm>
            <a:custGeom>
              <a:avLst/>
              <a:gdLst>
                <a:gd name="T0" fmla="*/ 78 w 102"/>
                <a:gd name="T1" fmla="*/ 70 h 96"/>
                <a:gd name="T2" fmla="*/ 71 w 102"/>
                <a:gd name="T3" fmla="*/ 73 h 96"/>
                <a:gd name="T4" fmla="*/ 58 w 102"/>
                <a:gd name="T5" fmla="*/ 82 h 96"/>
                <a:gd name="T6" fmla="*/ 52 w 102"/>
                <a:gd name="T7" fmla="*/ 87 h 96"/>
                <a:gd name="T8" fmla="*/ 33 w 102"/>
                <a:gd name="T9" fmla="*/ 92 h 96"/>
                <a:gd name="T10" fmla="*/ 34 w 102"/>
                <a:gd name="T11" fmla="*/ 87 h 96"/>
                <a:gd name="T12" fmla="*/ 6 w 102"/>
                <a:gd name="T13" fmla="*/ 57 h 96"/>
                <a:gd name="T14" fmla="*/ 1 w 102"/>
                <a:gd name="T15" fmla="*/ 57 h 96"/>
                <a:gd name="T16" fmla="*/ 15 w 102"/>
                <a:gd name="T17" fmla="*/ 42 h 96"/>
                <a:gd name="T18" fmla="*/ 22 w 102"/>
                <a:gd name="T19" fmla="*/ 37 h 96"/>
                <a:gd name="T20" fmla="*/ 36 w 102"/>
                <a:gd name="T21" fmla="*/ 25 h 96"/>
                <a:gd name="T22" fmla="*/ 41 w 102"/>
                <a:gd name="T23" fmla="*/ 18 h 96"/>
                <a:gd name="T24" fmla="*/ 45 w 102"/>
                <a:gd name="T25" fmla="*/ 28 h 96"/>
                <a:gd name="T26" fmla="*/ 60 w 102"/>
                <a:gd name="T27" fmla="*/ 25 h 96"/>
                <a:gd name="T28" fmla="*/ 52 w 102"/>
                <a:gd name="T29" fmla="*/ 17 h 96"/>
                <a:gd name="T30" fmla="*/ 45 w 102"/>
                <a:gd name="T31" fmla="*/ 0 h 96"/>
                <a:gd name="T32" fmla="*/ 52 w 102"/>
                <a:gd name="T33" fmla="*/ 5 h 96"/>
                <a:gd name="T34" fmla="*/ 70 w 102"/>
                <a:gd name="T35" fmla="*/ 23 h 96"/>
                <a:gd name="T36" fmla="*/ 83 w 102"/>
                <a:gd name="T37" fmla="*/ 35 h 96"/>
                <a:gd name="T38" fmla="*/ 97 w 102"/>
                <a:gd name="T39" fmla="*/ 45 h 96"/>
                <a:gd name="T40" fmla="*/ 99 w 102"/>
                <a:gd name="T41" fmla="*/ 59 h 96"/>
                <a:gd name="T42" fmla="*/ 90 w 102"/>
                <a:gd name="T43" fmla="*/ 52 h 96"/>
                <a:gd name="T44" fmla="*/ 67 w 102"/>
                <a:gd name="T45" fmla="*/ 31 h 96"/>
                <a:gd name="T46" fmla="*/ 65 w 102"/>
                <a:gd name="T47" fmla="*/ 35 h 96"/>
                <a:gd name="T48" fmla="*/ 50 w 102"/>
                <a:gd name="T49" fmla="*/ 32 h 96"/>
                <a:gd name="T50" fmla="*/ 61 w 102"/>
                <a:gd name="T51" fmla="*/ 41 h 96"/>
                <a:gd name="T52" fmla="*/ 73 w 102"/>
                <a:gd name="T53" fmla="*/ 48 h 96"/>
                <a:gd name="T54" fmla="*/ 78 w 102"/>
                <a:gd name="T55" fmla="*/ 70 h 96"/>
                <a:gd name="T56" fmla="*/ 41 w 102"/>
                <a:gd name="T57" fmla="*/ 32 h 96"/>
                <a:gd name="T58" fmla="*/ 33 w 102"/>
                <a:gd name="T59" fmla="*/ 38 h 96"/>
                <a:gd name="T60" fmla="*/ 53 w 102"/>
                <a:gd name="T61" fmla="*/ 53 h 96"/>
                <a:gd name="T62" fmla="*/ 53 w 102"/>
                <a:gd name="T63" fmla="*/ 61 h 96"/>
                <a:gd name="T64" fmla="*/ 47 w 102"/>
                <a:gd name="T65" fmla="*/ 56 h 96"/>
                <a:gd name="T66" fmla="*/ 30 w 102"/>
                <a:gd name="T67" fmla="*/ 40 h 96"/>
                <a:gd name="T68" fmla="*/ 23 w 102"/>
                <a:gd name="T69" fmla="*/ 47 h 96"/>
                <a:gd name="T70" fmla="*/ 44 w 102"/>
                <a:gd name="T71" fmla="*/ 65 h 96"/>
                <a:gd name="T72" fmla="*/ 43 w 102"/>
                <a:gd name="T73" fmla="*/ 71 h 96"/>
                <a:gd name="T74" fmla="*/ 31 w 102"/>
                <a:gd name="T75" fmla="*/ 60 h 96"/>
                <a:gd name="T76" fmla="*/ 19 w 102"/>
                <a:gd name="T77" fmla="*/ 49 h 96"/>
                <a:gd name="T78" fmla="*/ 11 w 102"/>
                <a:gd name="T79" fmla="*/ 54 h 96"/>
                <a:gd name="T80" fmla="*/ 39 w 102"/>
                <a:gd name="T81" fmla="*/ 82 h 96"/>
                <a:gd name="T82" fmla="*/ 68 w 102"/>
                <a:gd name="T83" fmla="*/ 58 h 96"/>
                <a:gd name="T84" fmla="*/ 41 w 102"/>
                <a:gd name="T85" fmla="*/ 3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2" h="96">
                  <a:moveTo>
                    <a:pt x="78" y="70"/>
                  </a:moveTo>
                  <a:cubicBezTo>
                    <a:pt x="76" y="72"/>
                    <a:pt x="73" y="72"/>
                    <a:pt x="71" y="73"/>
                  </a:cubicBezTo>
                  <a:cubicBezTo>
                    <a:pt x="66" y="74"/>
                    <a:pt x="62" y="79"/>
                    <a:pt x="58" y="82"/>
                  </a:cubicBezTo>
                  <a:cubicBezTo>
                    <a:pt x="56" y="83"/>
                    <a:pt x="54" y="85"/>
                    <a:pt x="52" y="87"/>
                  </a:cubicBezTo>
                  <a:cubicBezTo>
                    <a:pt x="47" y="91"/>
                    <a:pt x="42" y="96"/>
                    <a:pt x="33" y="92"/>
                  </a:cubicBezTo>
                  <a:cubicBezTo>
                    <a:pt x="32" y="91"/>
                    <a:pt x="34" y="89"/>
                    <a:pt x="34" y="87"/>
                  </a:cubicBezTo>
                  <a:cubicBezTo>
                    <a:pt x="26" y="76"/>
                    <a:pt x="15" y="67"/>
                    <a:pt x="6" y="57"/>
                  </a:cubicBezTo>
                  <a:cubicBezTo>
                    <a:pt x="4" y="57"/>
                    <a:pt x="3" y="57"/>
                    <a:pt x="1" y="57"/>
                  </a:cubicBezTo>
                  <a:cubicBezTo>
                    <a:pt x="0" y="48"/>
                    <a:pt x="8" y="45"/>
                    <a:pt x="15" y="42"/>
                  </a:cubicBezTo>
                  <a:cubicBezTo>
                    <a:pt x="17" y="40"/>
                    <a:pt x="20" y="38"/>
                    <a:pt x="22" y="37"/>
                  </a:cubicBezTo>
                  <a:cubicBezTo>
                    <a:pt x="27" y="33"/>
                    <a:pt x="32" y="29"/>
                    <a:pt x="36" y="25"/>
                  </a:cubicBezTo>
                  <a:cubicBezTo>
                    <a:pt x="37" y="24"/>
                    <a:pt x="38" y="18"/>
                    <a:pt x="41" y="18"/>
                  </a:cubicBezTo>
                  <a:cubicBezTo>
                    <a:pt x="44" y="18"/>
                    <a:pt x="43" y="27"/>
                    <a:pt x="45" y="28"/>
                  </a:cubicBezTo>
                  <a:cubicBezTo>
                    <a:pt x="50" y="27"/>
                    <a:pt x="55" y="26"/>
                    <a:pt x="60" y="25"/>
                  </a:cubicBezTo>
                  <a:cubicBezTo>
                    <a:pt x="58" y="23"/>
                    <a:pt x="55" y="20"/>
                    <a:pt x="52" y="17"/>
                  </a:cubicBezTo>
                  <a:cubicBezTo>
                    <a:pt x="47" y="13"/>
                    <a:pt x="41" y="10"/>
                    <a:pt x="45" y="0"/>
                  </a:cubicBezTo>
                  <a:cubicBezTo>
                    <a:pt x="48" y="1"/>
                    <a:pt x="50" y="3"/>
                    <a:pt x="52" y="5"/>
                  </a:cubicBezTo>
                  <a:cubicBezTo>
                    <a:pt x="58" y="11"/>
                    <a:pt x="63" y="17"/>
                    <a:pt x="70" y="23"/>
                  </a:cubicBezTo>
                  <a:cubicBezTo>
                    <a:pt x="74" y="27"/>
                    <a:pt x="79" y="31"/>
                    <a:pt x="83" y="35"/>
                  </a:cubicBezTo>
                  <a:cubicBezTo>
                    <a:pt x="88" y="38"/>
                    <a:pt x="94" y="41"/>
                    <a:pt x="97" y="45"/>
                  </a:cubicBezTo>
                  <a:cubicBezTo>
                    <a:pt x="100" y="48"/>
                    <a:pt x="102" y="55"/>
                    <a:pt x="99" y="59"/>
                  </a:cubicBezTo>
                  <a:cubicBezTo>
                    <a:pt x="95" y="59"/>
                    <a:pt x="93" y="55"/>
                    <a:pt x="90" y="52"/>
                  </a:cubicBezTo>
                  <a:cubicBezTo>
                    <a:pt x="83" y="45"/>
                    <a:pt x="76" y="38"/>
                    <a:pt x="67" y="31"/>
                  </a:cubicBezTo>
                  <a:cubicBezTo>
                    <a:pt x="67" y="32"/>
                    <a:pt x="67" y="34"/>
                    <a:pt x="65" y="35"/>
                  </a:cubicBezTo>
                  <a:cubicBezTo>
                    <a:pt x="60" y="33"/>
                    <a:pt x="55" y="33"/>
                    <a:pt x="50" y="32"/>
                  </a:cubicBezTo>
                  <a:cubicBezTo>
                    <a:pt x="53" y="35"/>
                    <a:pt x="56" y="38"/>
                    <a:pt x="61" y="41"/>
                  </a:cubicBezTo>
                  <a:cubicBezTo>
                    <a:pt x="64" y="44"/>
                    <a:pt x="69" y="46"/>
                    <a:pt x="73" y="48"/>
                  </a:cubicBezTo>
                  <a:cubicBezTo>
                    <a:pt x="78" y="52"/>
                    <a:pt x="80" y="61"/>
                    <a:pt x="78" y="70"/>
                  </a:cubicBezTo>
                  <a:close/>
                  <a:moveTo>
                    <a:pt x="41" y="32"/>
                  </a:moveTo>
                  <a:cubicBezTo>
                    <a:pt x="38" y="34"/>
                    <a:pt x="35" y="36"/>
                    <a:pt x="33" y="38"/>
                  </a:cubicBezTo>
                  <a:cubicBezTo>
                    <a:pt x="39" y="42"/>
                    <a:pt x="49" y="47"/>
                    <a:pt x="53" y="53"/>
                  </a:cubicBezTo>
                  <a:cubicBezTo>
                    <a:pt x="54" y="54"/>
                    <a:pt x="56" y="60"/>
                    <a:pt x="53" y="61"/>
                  </a:cubicBezTo>
                  <a:cubicBezTo>
                    <a:pt x="51" y="61"/>
                    <a:pt x="47" y="57"/>
                    <a:pt x="47" y="56"/>
                  </a:cubicBezTo>
                  <a:cubicBezTo>
                    <a:pt x="41" y="51"/>
                    <a:pt x="35" y="46"/>
                    <a:pt x="30" y="40"/>
                  </a:cubicBezTo>
                  <a:cubicBezTo>
                    <a:pt x="28" y="42"/>
                    <a:pt x="25" y="44"/>
                    <a:pt x="23" y="47"/>
                  </a:cubicBezTo>
                  <a:cubicBezTo>
                    <a:pt x="29" y="52"/>
                    <a:pt x="42" y="56"/>
                    <a:pt x="44" y="65"/>
                  </a:cubicBezTo>
                  <a:cubicBezTo>
                    <a:pt x="44" y="66"/>
                    <a:pt x="45" y="70"/>
                    <a:pt x="43" y="71"/>
                  </a:cubicBezTo>
                  <a:cubicBezTo>
                    <a:pt x="38" y="68"/>
                    <a:pt x="34" y="64"/>
                    <a:pt x="31" y="60"/>
                  </a:cubicBezTo>
                  <a:cubicBezTo>
                    <a:pt x="27" y="57"/>
                    <a:pt x="23" y="53"/>
                    <a:pt x="19" y="49"/>
                  </a:cubicBezTo>
                  <a:cubicBezTo>
                    <a:pt x="17" y="51"/>
                    <a:pt x="13" y="52"/>
                    <a:pt x="11" y="54"/>
                  </a:cubicBezTo>
                  <a:cubicBezTo>
                    <a:pt x="21" y="63"/>
                    <a:pt x="32" y="71"/>
                    <a:pt x="39" y="82"/>
                  </a:cubicBezTo>
                  <a:cubicBezTo>
                    <a:pt x="50" y="75"/>
                    <a:pt x="60" y="68"/>
                    <a:pt x="68" y="58"/>
                  </a:cubicBezTo>
                  <a:cubicBezTo>
                    <a:pt x="61" y="47"/>
                    <a:pt x="50" y="40"/>
                    <a:pt x="41" y="32"/>
                  </a:cubicBezTo>
                  <a:close/>
                </a:path>
              </a:pathLst>
            </a:custGeom>
            <a:ln w="9525">
              <a:solidFill>
                <a:schemeClr val="accent1">
                  <a:lumMod val="75000"/>
                </a:schemeClr>
              </a:solidFill>
              <a:round/>
            </a:ln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4"/>
            <p:cNvSpPr/>
            <p:nvPr>
              <p:custDataLst>
                <p:tags r:id="rId11"/>
              </p:custDataLst>
            </p:nvPr>
          </p:nvSpPr>
          <p:spPr bwMode="auto">
            <a:xfrm>
              <a:off x="3140" y="1159"/>
              <a:ext cx="30" cy="39"/>
            </a:xfrm>
            <a:custGeom>
              <a:avLst/>
              <a:gdLst>
                <a:gd name="T0" fmla="*/ 14 w 32"/>
                <a:gd name="T1" fmla="*/ 2 h 42"/>
                <a:gd name="T2" fmla="*/ 18 w 32"/>
                <a:gd name="T3" fmla="*/ 17 h 42"/>
                <a:gd name="T4" fmla="*/ 32 w 32"/>
                <a:gd name="T5" fmla="*/ 18 h 42"/>
                <a:gd name="T6" fmla="*/ 19 w 32"/>
                <a:gd name="T7" fmla="*/ 26 h 42"/>
                <a:gd name="T8" fmla="*/ 18 w 32"/>
                <a:gd name="T9" fmla="*/ 42 h 42"/>
                <a:gd name="T10" fmla="*/ 13 w 32"/>
                <a:gd name="T11" fmla="*/ 29 h 42"/>
                <a:gd name="T12" fmla="*/ 0 w 32"/>
                <a:gd name="T13" fmla="*/ 34 h 42"/>
                <a:gd name="T14" fmla="*/ 11 w 32"/>
                <a:gd name="T15" fmla="*/ 22 h 42"/>
                <a:gd name="T16" fmla="*/ 5 w 32"/>
                <a:gd name="T17" fmla="*/ 9 h 42"/>
                <a:gd name="T18" fmla="*/ 1 w 32"/>
                <a:gd name="T19" fmla="*/ 6 h 42"/>
                <a:gd name="T20" fmla="*/ 14 w 32"/>
                <a:gd name="T21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42">
                  <a:moveTo>
                    <a:pt x="14" y="2"/>
                  </a:moveTo>
                  <a:cubicBezTo>
                    <a:pt x="16" y="7"/>
                    <a:pt x="16" y="12"/>
                    <a:pt x="18" y="17"/>
                  </a:cubicBezTo>
                  <a:cubicBezTo>
                    <a:pt x="20" y="15"/>
                    <a:pt x="32" y="13"/>
                    <a:pt x="32" y="18"/>
                  </a:cubicBezTo>
                  <a:cubicBezTo>
                    <a:pt x="32" y="22"/>
                    <a:pt x="21" y="24"/>
                    <a:pt x="19" y="26"/>
                  </a:cubicBezTo>
                  <a:cubicBezTo>
                    <a:pt x="19" y="29"/>
                    <a:pt x="20" y="42"/>
                    <a:pt x="18" y="42"/>
                  </a:cubicBezTo>
                  <a:cubicBezTo>
                    <a:pt x="15" y="42"/>
                    <a:pt x="15" y="30"/>
                    <a:pt x="13" y="29"/>
                  </a:cubicBezTo>
                  <a:cubicBezTo>
                    <a:pt x="8" y="30"/>
                    <a:pt x="5" y="35"/>
                    <a:pt x="0" y="34"/>
                  </a:cubicBezTo>
                  <a:cubicBezTo>
                    <a:pt x="2" y="29"/>
                    <a:pt x="8" y="26"/>
                    <a:pt x="11" y="22"/>
                  </a:cubicBezTo>
                  <a:cubicBezTo>
                    <a:pt x="10" y="19"/>
                    <a:pt x="8" y="11"/>
                    <a:pt x="5" y="9"/>
                  </a:cubicBezTo>
                  <a:cubicBezTo>
                    <a:pt x="4" y="7"/>
                    <a:pt x="1" y="8"/>
                    <a:pt x="1" y="6"/>
                  </a:cubicBezTo>
                  <a:cubicBezTo>
                    <a:pt x="1" y="2"/>
                    <a:pt x="11" y="0"/>
                    <a:pt x="14" y="2"/>
                  </a:cubicBezTo>
                  <a:close/>
                </a:path>
              </a:pathLst>
            </a:custGeom>
            <a:ln w="9525">
              <a:solidFill>
                <a:schemeClr val="accent1">
                  <a:lumMod val="75000"/>
                </a:schemeClr>
              </a:solidFill>
              <a:round/>
            </a:ln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5"/>
            <p:cNvSpPr/>
            <p:nvPr>
              <p:custDataLst>
                <p:tags r:id="rId12"/>
              </p:custDataLst>
            </p:nvPr>
          </p:nvSpPr>
          <p:spPr bwMode="auto">
            <a:xfrm>
              <a:off x="3190" y="1168"/>
              <a:ext cx="93" cy="122"/>
            </a:xfrm>
            <a:custGeom>
              <a:avLst/>
              <a:gdLst>
                <a:gd name="T0" fmla="*/ 58 w 101"/>
                <a:gd name="T1" fmla="*/ 59 h 133"/>
                <a:gd name="T2" fmla="*/ 95 w 101"/>
                <a:gd name="T3" fmla="*/ 86 h 133"/>
                <a:gd name="T4" fmla="*/ 96 w 101"/>
                <a:gd name="T5" fmla="*/ 104 h 133"/>
                <a:gd name="T6" fmla="*/ 88 w 101"/>
                <a:gd name="T7" fmla="*/ 105 h 133"/>
                <a:gd name="T8" fmla="*/ 69 w 101"/>
                <a:gd name="T9" fmla="*/ 110 h 133"/>
                <a:gd name="T10" fmla="*/ 80 w 101"/>
                <a:gd name="T11" fmla="*/ 93 h 133"/>
                <a:gd name="T12" fmla="*/ 69 w 101"/>
                <a:gd name="T13" fmla="*/ 78 h 133"/>
                <a:gd name="T14" fmla="*/ 53 w 101"/>
                <a:gd name="T15" fmla="*/ 69 h 133"/>
                <a:gd name="T16" fmla="*/ 35 w 101"/>
                <a:gd name="T17" fmla="*/ 110 h 133"/>
                <a:gd name="T18" fmla="*/ 16 w 101"/>
                <a:gd name="T19" fmla="*/ 132 h 133"/>
                <a:gd name="T20" fmla="*/ 23 w 101"/>
                <a:gd name="T21" fmla="*/ 116 h 133"/>
                <a:gd name="T22" fmla="*/ 45 w 101"/>
                <a:gd name="T23" fmla="*/ 68 h 133"/>
                <a:gd name="T24" fmla="*/ 31 w 101"/>
                <a:gd name="T25" fmla="*/ 69 h 133"/>
                <a:gd name="T26" fmla="*/ 38 w 101"/>
                <a:gd name="T27" fmla="*/ 59 h 133"/>
                <a:gd name="T28" fmla="*/ 34 w 101"/>
                <a:gd name="T29" fmla="*/ 48 h 133"/>
                <a:gd name="T30" fmla="*/ 28 w 101"/>
                <a:gd name="T31" fmla="*/ 39 h 133"/>
                <a:gd name="T32" fmla="*/ 20 w 101"/>
                <a:gd name="T33" fmla="*/ 56 h 133"/>
                <a:gd name="T34" fmla="*/ 18 w 101"/>
                <a:gd name="T35" fmla="*/ 66 h 133"/>
                <a:gd name="T36" fmla="*/ 14 w 101"/>
                <a:gd name="T37" fmla="*/ 80 h 133"/>
                <a:gd name="T38" fmla="*/ 0 w 101"/>
                <a:gd name="T39" fmla="*/ 84 h 133"/>
                <a:gd name="T40" fmla="*/ 9 w 101"/>
                <a:gd name="T41" fmla="*/ 67 h 133"/>
                <a:gd name="T42" fmla="*/ 17 w 101"/>
                <a:gd name="T43" fmla="*/ 40 h 133"/>
                <a:gd name="T44" fmla="*/ 30 w 101"/>
                <a:gd name="T45" fmla="*/ 24 h 133"/>
                <a:gd name="T46" fmla="*/ 42 w 101"/>
                <a:gd name="T47" fmla="*/ 23 h 133"/>
                <a:gd name="T48" fmla="*/ 42 w 101"/>
                <a:gd name="T49" fmla="*/ 57 h 133"/>
                <a:gd name="T50" fmla="*/ 50 w 101"/>
                <a:gd name="T51" fmla="*/ 57 h 133"/>
                <a:gd name="T52" fmla="*/ 65 w 101"/>
                <a:gd name="T53" fmla="*/ 23 h 133"/>
                <a:gd name="T54" fmla="*/ 73 w 101"/>
                <a:gd name="T55" fmla="*/ 7 h 133"/>
                <a:gd name="T56" fmla="*/ 87 w 101"/>
                <a:gd name="T57" fmla="*/ 1 h 133"/>
                <a:gd name="T58" fmla="*/ 83 w 101"/>
                <a:gd name="T59" fmla="*/ 18 h 133"/>
                <a:gd name="T60" fmla="*/ 58 w 101"/>
                <a:gd name="T61" fmla="*/ 5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1" h="133">
                  <a:moveTo>
                    <a:pt x="58" y="59"/>
                  </a:moveTo>
                  <a:cubicBezTo>
                    <a:pt x="71" y="65"/>
                    <a:pt x="87" y="72"/>
                    <a:pt x="95" y="86"/>
                  </a:cubicBezTo>
                  <a:cubicBezTo>
                    <a:pt x="97" y="90"/>
                    <a:pt x="101" y="102"/>
                    <a:pt x="96" y="104"/>
                  </a:cubicBezTo>
                  <a:cubicBezTo>
                    <a:pt x="94" y="105"/>
                    <a:pt x="91" y="105"/>
                    <a:pt x="88" y="105"/>
                  </a:cubicBezTo>
                  <a:cubicBezTo>
                    <a:pt x="81" y="106"/>
                    <a:pt x="74" y="110"/>
                    <a:pt x="69" y="110"/>
                  </a:cubicBezTo>
                  <a:cubicBezTo>
                    <a:pt x="71" y="103"/>
                    <a:pt x="80" y="101"/>
                    <a:pt x="80" y="93"/>
                  </a:cubicBezTo>
                  <a:cubicBezTo>
                    <a:pt x="81" y="87"/>
                    <a:pt x="74" y="82"/>
                    <a:pt x="69" y="78"/>
                  </a:cubicBezTo>
                  <a:cubicBezTo>
                    <a:pt x="64" y="75"/>
                    <a:pt x="58" y="72"/>
                    <a:pt x="53" y="69"/>
                  </a:cubicBezTo>
                  <a:cubicBezTo>
                    <a:pt x="47" y="81"/>
                    <a:pt x="40" y="96"/>
                    <a:pt x="35" y="110"/>
                  </a:cubicBezTo>
                  <a:cubicBezTo>
                    <a:pt x="32" y="120"/>
                    <a:pt x="30" y="133"/>
                    <a:pt x="16" y="132"/>
                  </a:cubicBezTo>
                  <a:cubicBezTo>
                    <a:pt x="17" y="126"/>
                    <a:pt x="20" y="121"/>
                    <a:pt x="23" y="116"/>
                  </a:cubicBezTo>
                  <a:cubicBezTo>
                    <a:pt x="30" y="100"/>
                    <a:pt x="37" y="84"/>
                    <a:pt x="45" y="68"/>
                  </a:cubicBezTo>
                  <a:cubicBezTo>
                    <a:pt x="39" y="67"/>
                    <a:pt x="35" y="71"/>
                    <a:pt x="31" y="69"/>
                  </a:cubicBezTo>
                  <a:cubicBezTo>
                    <a:pt x="29" y="63"/>
                    <a:pt x="35" y="61"/>
                    <a:pt x="38" y="59"/>
                  </a:cubicBezTo>
                  <a:cubicBezTo>
                    <a:pt x="37" y="55"/>
                    <a:pt x="35" y="52"/>
                    <a:pt x="34" y="48"/>
                  </a:cubicBezTo>
                  <a:cubicBezTo>
                    <a:pt x="33" y="46"/>
                    <a:pt x="31" y="39"/>
                    <a:pt x="28" y="39"/>
                  </a:cubicBezTo>
                  <a:cubicBezTo>
                    <a:pt x="23" y="38"/>
                    <a:pt x="21" y="51"/>
                    <a:pt x="20" y="56"/>
                  </a:cubicBezTo>
                  <a:cubicBezTo>
                    <a:pt x="19" y="60"/>
                    <a:pt x="19" y="63"/>
                    <a:pt x="18" y="66"/>
                  </a:cubicBezTo>
                  <a:cubicBezTo>
                    <a:pt x="17" y="71"/>
                    <a:pt x="16" y="77"/>
                    <a:pt x="14" y="80"/>
                  </a:cubicBezTo>
                  <a:cubicBezTo>
                    <a:pt x="11" y="83"/>
                    <a:pt x="5" y="86"/>
                    <a:pt x="0" y="84"/>
                  </a:cubicBezTo>
                  <a:cubicBezTo>
                    <a:pt x="1" y="77"/>
                    <a:pt x="7" y="74"/>
                    <a:pt x="9" y="67"/>
                  </a:cubicBezTo>
                  <a:cubicBezTo>
                    <a:pt x="12" y="59"/>
                    <a:pt x="14" y="49"/>
                    <a:pt x="17" y="40"/>
                  </a:cubicBezTo>
                  <a:cubicBezTo>
                    <a:pt x="19" y="30"/>
                    <a:pt x="21" y="28"/>
                    <a:pt x="30" y="24"/>
                  </a:cubicBezTo>
                  <a:cubicBezTo>
                    <a:pt x="34" y="22"/>
                    <a:pt x="39" y="20"/>
                    <a:pt x="42" y="23"/>
                  </a:cubicBezTo>
                  <a:cubicBezTo>
                    <a:pt x="41" y="33"/>
                    <a:pt x="41" y="45"/>
                    <a:pt x="42" y="57"/>
                  </a:cubicBezTo>
                  <a:cubicBezTo>
                    <a:pt x="44" y="57"/>
                    <a:pt x="48" y="56"/>
                    <a:pt x="50" y="57"/>
                  </a:cubicBezTo>
                  <a:cubicBezTo>
                    <a:pt x="54" y="48"/>
                    <a:pt x="60" y="34"/>
                    <a:pt x="65" y="23"/>
                  </a:cubicBezTo>
                  <a:cubicBezTo>
                    <a:pt x="67" y="16"/>
                    <a:pt x="68" y="10"/>
                    <a:pt x="73" y="7"/>
                  </a:cubicBezTo>
                  <a:cubicBezTo>
                    <a:pt x="76" y="5"/>
                    <a:pt x="84" y="0"/>
                    <a:pt x="87" y="1"/>
                  </a:cubicBezTo>
                  <a:cubicBezTo>
                    <a:pt x="95" y="2"/>
                    <a:pt x="85" y="15"/>
                    <a:pt x="83" y="18"/>
                  </a:cubicBezTo>
                  <a:cubicBezTo>
                    <a:pt x="74" y="31"/>
                    <a:pt x="66" y="45"/>
                    <a:pt x="58" y="59"/>
                  </a:cubicBezTo>
                  <a:close/>
                </a:path>
              </a:pathLst>
            </a:custGeom>
            <a:ln w="9525">
              <a:solidFill>
                <a:schemeClr val="accent1">
                  <a:lumMod val="75000"/>
                </a:schemeClr>
              </a:solidFill>
              <a:round/>
            </a:ln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6"/>
            <p:cNvSpPr/>
            <p:nvPr>
              <p:custDataLst>
                <p:tags r:id="rId13"/>
              </p:custDataLst>
            </p:nvPr>
          </p:nvSpPr>
          <p:spPr bwMode="auto">
            <a:xfrm>
              <a:off x="3164" y="1179"/>
              <a:ext cx="31" cy="37"/>
            </a:xfrm>
            <a:custGeom>
              <a:avLst/>
              <a:gdLst>
                <a:gd name="T0" fmla="*/ 14 w 33"/>
                <a:gd name="T1" fmla="*/ 1 h 40"/>
                <a:gd name="T2" fmla="*/ 17 w 33"/>
                <a:gd name="T3" fmla="*/ 12 h 40"/>
                <a:gd name="T4" fmla="*/ 33 w 33"/>
                <a:gd name="T5" fmla="*/ 12 h 40"/>
                <a:gd name="T6" fmla="*/ 19 w 33"/>
                <a:gd name="T7" fmla="*/ 20 h 40"/>
                <a:gd name="T8" fmla="*/ 19 w 33"/>
                <a:gd name="T9" fmla="*/ 40 h 40"/>
                <a:gd name="T10" fmla="*/ 16 w 33"/>
                <a:gd name="T11" fmla="*/ 31 h 40"/>
                <a:gd name="T12" fmla="*/ 13 w 33"/>
                <a:gd name="T13" fmla="*/ 22 h 40"/>
                <a:gd name="T14" fmla="*/ 0 w 33"/>
                <a:gd name="T15" fmla="*/ 25 h 40"/>
                <a:gd name="T16" fmla="*/ 10 w 33"/>
                <a:gd name="T17" fmla="*/ 17 h 40"/>
                <a:gd name="T18" fmla="*/ 1 w 33"/>
                <a:gd name="T19" fmla="*/ 5 h 40"/>
                <a:gd name="T20" fmla="*/ 14 w 33"/>
                <a:gd name="T21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40">
                  <a:moveTo>
                    <a:pt x="14" y="1"/>
                  </a:moveTo>
                  <a:cubicBezTo>
                    <a:pt x="15" y="4"/>
                    <a:pt x="15" y="9"/>
                    <a:pt x="17" y="12"/>
                  </a:cubicBezTo>
                  <a:cubicBezTo>
                    <a:pt x="19" y="8"/>
                    <a:pt x="33" y="7"/>
                    <a:pt x="33" y="12"/>
                  </a:cubicBezTo>
                  <a:cubicBezTo>
                    <a:pt x="33" y="17"/>
                    <a:pt x="21" y="17"/>
                    <a:pt x="19" y="20"/>
                  </a:cubicBezTo>
                  <a:cubicBezTo>
                    <a:pt x="19" y="26"/>
                    <a:pt x="22" y="35"/>
                    <a:pt x="19" y="40"/>
                  </a:cubicBezTo>
                  <a:cubicBezTo>
                    <a:pt x="17" y="38"/>
                    <a:pt x="17" y="34"/>
                    <a:pt x="16" y="31"/>
                  </a:cubicBezTo>
                  <a:cubicBezTo>
                    <a:pt x="15" y="28"/>
                    <a:pt x="14" y="25"/>
                    <a:pt x="13" y="22"/>
                  </a:cubicBezTo>
                  <a:cubicBezTo>
                    <a:pt x="9" y="22"/>
                    <a:pt x="5" y="28"/>
                    <a:pt x="0" y="25"/>
                  </a:cubicBezTo>
                  <a:cubicBezTo>
                    <a:pt x="3" y="21"/>
                    <a:pt x="7" y="20"/>
                    <a:pt x="10" y="17"/>
                  </a:cubicBezTo>
                  <a:cubicBezTo>
                    <a:pt x="9" y="12"/>
                    <a:pt x="6" y="8"/>
                    <a:pt x="1" y="5"/>
                  </a:cubicBezTo>
                  <a:cubicBezTo>
                    <a:pt x="3" y="1"/>
                    <a:pt x="8" y="0"/>
                    <a:pt x="14" y="1"/>
                  </a:cubicBezTo>
                  <a:close/>
                </a:path>
              </a:pathLst>
            </a:custGeom>
            <a:ln w="9525">
              <a:solidFill>
                <a:schemeClr val="accent1">
                  <a:lumMod val="75000"/>
                </a:schemeClr>
              </a:solidFill>
              <a:round/>
            </a:ln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7"/>
            <p:cNvSpPr>
              <a:spLocks noEditPoints="1"/>
            </p:cNvSpPr>
            <p:nvPr>
              <p:custDataLst>
                <p:tags r:id="rId14"/>
              </p:custDataLst>
            </p:nvPr>
          </p:nvSpPr>
          <p:spPr bwMode="auto">
            <a:xfrm>
              <a:off x="3947" y="1197"/>
              <a:ext cx="88" cy="114"/>
            </a:xfrm>
            <a:custGeom>
              <a:avLst/>
              <a:gdLst>
                <a:gd name="T0" fmla="*/ 65 w 95"/>
                <a:gd name="T1" fmla="*/ 7 h 123"/>
                <a:gd name="T2" fmla="*/ 66 w 95"/>
                <a:gd name="T3" fmla="*/ 21 h 123"/>
                <a:gd name="T4" fmla="*/ 77 w 95"/>
                <a:gd name="T5" fmla="*/ 31 h 123"/>
                <a:gd name="T6" fmla="*/ 90 w 95"/>
                <a:gd name="T7" fmla="*/ 55 h 123"/>
                <a:gd name="T8" fmla="*/ 80 w 95"/>
                <a:gd name="T9" fmla="*/ 54 h 123"/>
                <a:gd name="T10" fmla="*/ 54 w 95"/>
                <a:gd name="T11" fmla="*/ 57 h 123"/>
                <a:gd name="T12" fmla="*/ 69 w 95"/>
                <a:gd name="T13" fmla="*/ 107 h 123"/>
                <a:gd name="T14" fmla="*/ 75 w 95"/>
                <a:gd name="T15" fmla="*/ 123 h 123"/>
                <a:gd name="T16" fmla="*/ 66 w 95"/>
                <a:gd name="T17" fmla="*/ 119 h 123"/>
                <a:gd name="T18" fmla="*/ 59 w 95"/>
                <a:gd name="T19" fmla="*/ 112 h 123"/>
                <a:gd name="T20" fmla="*/ 46 w 95"/>
                <a:gd name="T21" fmla="*/ 98 h 123"/>
                <a:gd name="T22" fmla="*/ 45 w 95"/>
                <a:gd name="T23" fmla="*/ 56 h 123"/>
                <a:gd name="T24" fmla="*/ 7 w 95"/>
                <a:gd name="T25" fmla="*/ 36 h 123"/>
                <a:gd name="T26" fmla="*/ 0 w 95"/>
                <a:gd name="T27" fmla="*/ 25 h 123"/>
                <a:gd name="T28" fmla="*/ 5 w 95"/>
                <a:gd name="T29" fmla="*/ 27 h 123"/>
                <a:gd name="T30" fmla="*/ 45 w 95"/>
                <a:gd name="T31" fmla="*/ 47 h 123"/>
                <a:gd name="T32" fmla="*/ 47 w 95"/>
                <a:gd name="T33" fmla="*/ 21 h 123"/>
                <a:gd name="T34" fmla="*/ 1 w 95"/>
                <a:gd name="T35" fmla="*/ 0 h 123"/>
                <a:gd name="T36" fmla="*/ 2 w 95"/>
                <a:gd name="T37" fmla="*/ 0 h 123"/>
                <a:gd name="T38" fmla="*/ 58 w 95"/>
                <a:gd name="T39" fmla="*/ 10 h 123"/>
                <a:gd name="T40" fmla="*/ 65 w 95"/>
                <a:gd name="T41" fmla="*/ 7 h 123"/>
                <a:gd name="T42" fmla="*/ 53 w 95"/>
                <a:gd name="T43" fmla="*/ 47 h 123"/>
                <a:gd name="T44" fmla="*/ 66 w 95"/>
                <a:gd name="T45" fmla="*/ 45 h 123"/>
                <a:gd name="T46" fmla="*/ 76 w 95"/>
                <a:gd name="T47" fmla="*/ 40 h 123"/>
                <a:gd name="T48" fmla="*/ 69 w 95"/>
                <a:gd name="T49" fmla="*/ 33 h 123"/>
                <a:gd name="T50" fmla="*/ 58 w 95"/>
                <a:gd name="T51" fmla="*/ 22 h 123"/>
                <a:gd name="T52" fmla="*/ 52 w 95"/>
                <a:gd name="T53" fmla="*/ 21 h 123"/>
                <a:gd name="T54" fmla="*/ 53 w 95"/>
                <a:gd name="T55" fmla="*/ 4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5" h="123">
                  <a:moveTo>
                    <a:pt x="65" y="7"/>
                  </a:moveTo>
                  <a:cubicBezTo>
                    <a:pt x="69" y="9"/>
                    <a:pt x="69" y="18"/>
                    <a:pt x="66" y="21"/>
                  </a:cubicBezTo>
                  <a:cubicBezTo>
                    <a:pt x="69" y="25"/>
                    <a:pt x="72" y="28"/>
                    <a:pt x="77" y="31"/>
                  </a:cubicBezTo>
                  <a:cubicBezTo>
                    <a:pt x="84" y="37"/>
                    <a:pt x="95" y="41"/>
                    <a:pt x="90" y="55"/>
                  </a:cubicBezTo>
                  <a:cubicBezTo>
                    <a:pt x="86" y="56"/>
                    <a:pt x="83" y="54"/>
                    <a:pt x="80" y="54"/>
                  </a:cubicBezTo>
                  <a:cubicBezTo>
                    <a:pt x="71" y="54"/>
                    <a:pt x="63" y="57"/>
                    <a:pt x="54" y="57"/>
                  </a:cubicBezTo>
                  <a:cubicBezTo>
                    <a:pt x="56" y="76"/>
                    <a:pt x="63" y="92"/>
                    <a:pt x="69" y="107"/>
                  </a:cubicBezTo>
                  <a:cubicBezTo>
                    <a:pt x="71" y="112"/>
                    <a:pt x="74" y="117"/>
                    <a:pt x="75" y="123"/>
                  </a:cubicBezTo>
                  <a:cubicBezTo>
                    <a:pt x="72" y="123"/>
                    <a:pt x="69" y="120"/>
                    <a:pt x="66" y="119"/>
                  </a:cubicBezTo>
                  <a:cubicBezTo>
                    <a:pt x="64" y="117"/>
                    <a:pt x="61" y="114"/>
                    <a:pt x="59" y="112"/>
                  </a:cubicBezTo>
                  <a:cubicBezTo>
                    <a:pt x="55" y="109"/>
                    <a:pt x="49" y="103"/>
                    <a:pt x="46" y="98"/>
                  </a:cubicBezTo>
                  <a:cubicBezTo>
                    <a:pt x="41" y="87"/>
                    <a:pt x="47" y="71"/>
                    <a:pt x="45" y="56"/>
                  </a:cubicBezTo>
                  <a:cubicBezTo>
                    <a:pt x="30" y="53"/>
                    <a:pt x="17" y="46"/>
                    <a:pt x="7" y="36"/>
                  </a:cubicBezTo>
                  <a:cubicBezTo>
                    <a:pt x="4" y="33"/>
                    <a:pt x="0" y="29"/>
                    <a:pt x="0" y="25"/>
                  </a:cubicBezTo>
                  <a:cubicBezTo>
                    <a:pt x="2" y="24"/>
                    <a:pt x="4" y="26"/>
                    <a:pt x="5" y="27"/>
                  </a:cubicBezTo>
                  <a:cubicBezTo>
                    <a:pt x="16" y="35"/>
                    <a:pt x="29" y="44"/>
                    <a:pt x="45" y="47"/>
                  </a:cubicBezTo>
                  <a:cubicBezTo>
                    <a:pt x="46" y="38"/>
                    <a:pt x="46" y="29"/>
                    <a:pt x="47" y="21"/>
                  </a:cubicBezTo>
                  <a:cubicBezTo>
                    <a:pt x="28" y="18"/>
                    <a:pt x="11" y="12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6" y="5"/>
                    <a:pt x="38" y="14"/>
                    <a:pt x="58" y="10"/>
                  </a:cubicBezTo>
                  <a:cubicBezTo>
                    <a:pt x="60" y="9"/>
                    <a:pt x="62" y="7"/>
                    <a:pt x="65" y="7"/>
                  </a:cubicBezTo>
                  <a:close/>
                  <a:moveTo>
                    <a:pt x="53" y="47"/>
                  </a:moveTo>
                  <a:cubicBezTo>
                    <a:pt x="57" y="47"/>
                    <a:pt x="61" y="46"/>
                    <a:pt x="66" y="45"/>
                  </a:cubicBezTo>
                  <a:cubicBezTo>
                    <a:pt x="69" y="44"/>
                    <a:pt x="75" y="43"/>
                    <a:pt x="76" y="40"/>
                  </a:cubicBezTo>
                  <a:cubicBezTo>
                    <a:pt x="76" y="37"/>
                    <a:pt x="71" y="35"/>
                    <a:pt x="69" y="33"/>
                  </a:cubicBezTo>
                  <a:cubicBezTo>
                    <a:pt x="63" y="29"/>
                    <a:pt x="61" y="26"/>
                    <a:pt x="58" y="22"/>
                  </a:cubicBezTo>
                  <a:cubicBezTo>
                    <a:pt x="56" y="21"/>
                    <a:pt x="54" y="21"/>
                    <a:pt x="52" y="21"/>
                  </a:cubicBezTo>
                  <a:cubicBezTo>
                    <a:pt x="52" y="30"/>
                    <a:pt x="52" y="39"/>
                    <a:pt x="53" y="47"/>
                  </a:cubicBezTo>
                  <a:close/>
                </a:path>
              </a:pathLst>
            </a:custGeom>
            <a:ln w="9525">
              <a:solidFill>
                <a:schemeClr val="accent1">
                  <a:lumMod val="75000"/>
                </a:schemeClr>
              </a:solidFill>
              <a:round/>
            </a:ln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8"/>
            <p:cNvSpPr/>
            <p:nvPr>
              <p:custDataLst>
                <p:tags r:id="rId15"/>
              </p:custDataLst>
            </p:nvPr>
          </p:nvSpPr>
          <p:spPr bwMode="auto">
            <a:xfrm>
              <a:off x="3049" y="1364"/>
              <a:ext cx="146" cy="147"/>
            </a:xfrm>
            <a:custGeom>
              <a:avLst/>
              <a:gdLst>
                <a:gd name="T0" fmla="*/ 78 w 158"/>
                <a:gd name="T1" fmla="*/ 0 h 159"/>
                <a:gd name="T2" fmla="*/ 95 w 158"/>
                <a:gd name="T3" fmla="*/ 41 h 159"/>
                <a:gd name="T4" fmla="*/ 135 w 158"/>
                <a:gd name="T5" fmla="*/ 23 h 159"/>
                <a:gd name="T6" fmla="*/ 117 w 158"/>
                <a:gd name="T7" fmla="*/ 63 h 159"/>
                <a:gd name="T8" fmla="*/ 158 w 158"/>
                <a:gd name="T9" fmla="*/ 79 h 159"/>
                <a:gd name="T10" fmla="*/ 117 w 158"/>
                <a:gd name="T11" fmla="*/ 95 h 159"/>
                <a:gd name="T12" fmla="*/ 134 w 158"/>
                <a:gd name="T13" fmla="*/ 135 h 159"/>
                <a:gd name="T14" fmla="*/ 95 w 158"/>
                <a:gd name="T15" fmla="*/ 118 h 159"/>
                <a:gd name="T16" fmla="*/ 79 w 158"/>
                <a:gd name="T17" fmla="*/ 159 h 159"/>
                <a:gd name="T18" fmla="*/ 63 w 158"/>
                <a:gd name="T19" fmla="*/ 118 h 159"/>
                <a:gd name="T20" fmla="*/ 23 w 158"/>
                <a:gd name="T21" fmla="*/ 135 h 159"/>
                <a:gd name="T22" fmla="*/ 40 w 158"/>
                <a:gd name="T23" fmla="*/ 96 h 159"/>
                <a:gd name="T24" fmla="*/ 0 w 158"/>
                <a:gd name="T25" fmla="*/ 80 h 159"/>
                <a:gd name="T26" fmla="*/ 40 w 158"/>
                <a:gd name="T27" fmla="*/ 63 h 159"/>
                <a:gd name="T28" fmla="*/ 23 w 158"/>
                <a:gd name="T29" fmla="*/ 23 h 159"/>
                <a:gd name="T30" fmla="*/ 62 w 158"/>
                <a:gd name="T31" fmla="*/ 41 h 159"/>
                <a:gd name="T32" fmla="*/ 78 w 158"/>
                <a:gd name="T33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8" h="159">
                  <a:moveTo>
                    <a:pt x="78" y="0"/>
                  </a:moveTo>
                  <a:cubicBezTo>
                    <a:pt x="84" y="13"/>
                    <a:pt x="89" y="27"/>
                    <a:pt x="95" y="41"/>
                  </a:cubicBezTo>
                  <a:cubicBezTo>
                    <a:pt x="108" y="35"/>
                    <a:pt x="121" y="29"/>
                    <a:pt x="135" y="23"/>
                  </a:cubicBezTo>
                  <a:cubicBezTo>
                    <a:pt x="129" y="36"/>
                    <a:pt x="123" y="50"/>
                    <a:pt x="117" y="63"/>
                  </a:cubicBezTo>
                  <a:cubicBezTo>
                    <a:pt x="130" y="69"/>
                    <a:pt x="144" y="74"/>
                    <a:pt x="158" y="79"/>
                  </a:cubicBezTo>
                  <a:cubicBezTo>
                    <a:pt x="145" y="85"/>
                    <a:pt x="131" y="90"/>
                    <a:pt x="117" y="95"/>
                  </a:cubicBezTo>
                  <a:cubicBezTo>
                    <a:pt x="123" y="109"/>
                    <a:pt x="129" y="122"/>
                    <a:pt x="134" y="135"/>
                  </a:cubicBezTo>
                  <a:cubicBezTo>
                    <a:pt x="121" y="130"/>
                    <a:pt x="108" y="124"/>
                    <a:pt x="95" y="118"/>
                  </a:cubicBezTo>
                  <a:cubicBezTo>
                    <a:pt x="89" y="131"/>
                    <a:pt x="84" y="145"/>
                    <a:pt x="79" y="159"/>
                  </a:cubicBezTo>
                  <a:cubicBezTo>
                    <a:pt x="73" y="145"/>
                    <a:pt x="68" y="131"/>
                    <a:pt x="63" y="118"/>
                  </a:cubicBezTo>
                  <a:cubicBezTo>
                    <a:pt x="49" y="124"/>
                    <a:pt x="36" y="130"/>
                    <a:pt x="23" y="135"/>
                  </a:cubicBezTo>
                  <a:cubicBezTo>
                    <a:pt x="28" y="122"/>
                    <a:pt x="34" y="109"/>
                    <a:pt x="40" y="96"/>
                  </a:cubicBezTo>
                  <a:cubicBezTo>
                    <a:pt x="27" y="90"/>
                    <a:pt x="13" y="85"/>
                    <a:pt x="0" y="80"/>
                  </a:cubicBezTo>
                  <a:cubicBezTo>
                    <a:pt x="13" y="74"/>
                    <a:pt x="27" y="69"/>
                    <a:pt x="40" y="63"/>
                  </a:cubicBezTo>
                  <a:cubicBezTo>
                    <a:pt x="34" y="50"/>
                    <a:pt x="28" y="37"/>
                    <a:pt x="23" y="23"/>
                  </a:cubicBezTo>
                  <a:cubicBezTo>
                    <a:pt x="36" y="29"/>
                    <a:pt x="49" y="35"/>
                    <a:pt x="62" y="41"/>
                  </a:cubicBezTo>
                  <a:cubicBezTo>
                    <a:pt x="68" y="28"/>
                    <a:pt x="73" y="14"/>
                    <a:pt x="78" y="0"/>
                  </a:cubicBezTo>
                  <a:close/>
                </a:path>
              </a:pathLst>
            </a:custGeom>
            <a:ln w="9525">
              <a:solidFill>
                <a:schemeClr val="accent1">
                  <a:lumMod val="75000"/>
                </a:schemeClr>
              </a:solidFill>
              <a:round/>
            </a:ln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9"/>
            <p:cNvSpPr/>
            <p:nvPr>
              <p:custDataLst>
                <p:tags r:id="rId16"/>
              </p:custDataLst>
            </p:nvPr>
          </p:nvSpPr>
          <p:spPr bwMode="auto">
            <a:xfrm>
              <a:off x="4051" y="1364"/>
              <a:ext cx="147" cy="147"/>
            </a:xfrm>
            <a:custGeom>
              <a:avLst/>
              <a:gdLst>
                <a:gd name="T0" fmla="*/ 79 w 159"/>
                <a:gd name="T1" fmla="*/ 0 h 159"/>
                <a:gd name="T2" fmla="*/ 95 w 159"/>
                <a:gd name="T3" fmla="*/ 41 h 159"/>
                <a:gd name="T4" fmla="*/ 135 w 159"/>
                <a:gd name="T5" fmla="*/ 23 h 159"/>
                <a:gd name="T6" fmla="*/ 118 w 159"/>
                <a:gd name="T7" fmla="*/ 63 h 159"/>
                <a:gd name="T8" fmla="*/ 159 w 159"/>
                <a:gd name="T9" fmla="*/ 79 h 159"/>
                <a:gd name="T10" fmla="*/ 118 w 159"/>
                <a:gd name="T11" fmla="*/ 95 h 159"/>
                <a:gd name="T12" fmla="*/ 135 w 159"/>
                <a:gd name="T13" fmla="*/ 135 h 159"/>
                <a:gd name="T14" fmla="*/ 96 w 159"/>
                <a:gd name="T15" fmla="*/ 118 h 159"/>
                <a:gd name="T16" fmla="*/ 80 w 159"/>
                <a:gd name="T17" fmla="*/ 159 h 159"/>
                <a:gd name="T18" fmla="*/ 63 w 159"/>
                <a:gd name="T19" fmla="*/ 118 h 159"/>
                <a:gd name="T20" fmla="*/ 24 w 159"/>
                <a:gd name="T21" fmla="*/ 135 h 159"/>
                <a:gd name="T22" fmla="*/ 41 w 159"/>
                <a:gd name="T23" fmla="*/ 96 h 159"/>
                <a:gd name="T24" fmla="*/ 0 w 159"/>
                <a:gd name="T25" fmla="*/ 80 h 159"/>
                <a:gd name="T26" fmla="*/ 41 w 159"/>
                <a:gd name="T27" fmla="*/ 63 h 159"/>
                <a:gd name="T28" fmla="*/ 24 w 159"/>
                <a:gd name="T29" fmla="*/ 23 h 159"/>
                <a:gd name="T30" fmla="*/ 63 w 159"/>
                <a:gd name="T31" fmla="*/ 41 h 159"/>
                <a:gd name="T32" fmla="*/ 79 w 159"/>
                <a:gd name="T33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9" h="159">
                  <a:moveTo>
                    <a:pt x="79" y="0"/>
                  </a:moveTo>
                  <a:cubicBezTo>
                    <a:pt x="85" y="13"/>
                    <a:pt x="90" y="27"/>
                    <a:pt x="95" y="41"/>
                  </a:cubicBezTo>
                  <a:cubicBezTo>
                    <a:pt x="109" y="35"/>
                    <a:pt x="122" y="29"/>
                    <a:pt x="135" y="23"/>
                  </a:cubicBezTo>
                  <a:cubicBezTo>
                    <a:pt x="130" y="37"/>
                    <a:pt x="124" y="50"/>
                    <a:pt x="118" y="63"/>
                  </a:cubicBezTo>
                  <a:cubicBezTo>
                    <a:pt x="131" y="69"/>
                    <a:pt x="145" y="74"/>
                    <a:pt x="159" y="79"/>
                  </a:cubicBezTo>
                  <a:cubicBezTo>
                    <a:pt x="146" y="85"/>
                    <a:pt x="132" y="90"/>
                    <a:pt x="118" y="95"/>
                  </a:cubicBezTo>
                  <a:cubicBezTo>
                    <a:pt x="124" y="109"/>
                    <a:pt x="130" y="122"/>
                    <a:pt x="135" y="135"/>
                  </a:cubicBezTo>
                  <a:cubicBezTo>
                    <a:pt x="122" y="130"/>
                    <a:pt x="109" y="124"/>
                    <a:pt x="96" y="118"/>
                  </a:cubicBezTo>
                  <a:cubicBezTo>
                    <a:pt x="90" y="131"/>
                    <a:pt x="85" y="145"/>
                    <a:pt x="80" y="159"/>
                  </a:cubicBezTo>
                  <a:cubicBezTo>
                    <a:pt x="74" y="145"/>
                    <a:pt x="69" y="131"/>
                    <a:pt x="63" y="118"/>
                  </a:cubicBezTo>
                  <a:cubicBezTo>
                    <a:pt x="50" y="124"/>
                    <a:pt x="37" y="130"/>
                    <a:pt x="24" y="135"/>
                  </a:cubicBezTo>
                  <a:cubicBezTo>
                    <a:pt x="29" y="122"/>
                    <a:pt x="35" y="109"/>
                    <a:pt x="41" y="96"/>
                  </a:cubicBezTo>
                  <a:cubicBezTo>
                    <a:pt x="28" y="90"/>
                    <a:pt x="14" y="85"/>
                    <a:pt x="0" y="80"/>
                  </a:cubicBezTo>
                  <a:cubicBezTo>
                    <a:pt x="13" y="74"/>
                    <a:pt x="27" y="69"/>
                    <a:pt x="41" y="63"/>
                  </a:cubicBezTo>
                  <a:cubicBezTo>
                    <a:pt x="35" y="50"/>
                    <a:pt x="29" y="37"/>
                    <a:pt x="24" y="23"/>
                  </a:cubicBezTo>
                  <a:cubicBezTo>
                    <a:pt x="37" y="29"/>
                    <a:pt x="50" y="35"/>
                    <a:pt x="63" y="41"/>
                  </a:cubicBezTo>
                  <a:cubicBezTo>
                    <a:pt x="69" y="28"/>
                    <a:pt x="74" y="14"/>
                    <a:pt x="79" y="0"/>
                  </a:cubicBezTo>
                  <a:close/>
                </a:path>
              </a:pathLst>
            </a:custGeom>
            <a:ln w="9525">
              <a:solidFill>
                <a:schemeClr val="accent1">
                  <a:lumMod val="75000"/>
                </a:schemeClr>
              </a:solidFill>
              <a:round/>
            </a:ln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0"/>
            <p:cNvSpPr>
              <a:spLocks noEditPoints="1"/>
            </p:cNvSpPr>
            <p:nvPr>
              <p:custDataLst>
                <p:tags r:id="rId17"/>
              </p:custDataLst>
            </p:nvPr>
          </p:nvSpPr>
          <p:spPr bwMode="auto">
            <a:xfrm>
              <a:off x="3279" y="1453"/>
              <a:ext cx="686" cy="365"/>
            </a:xfrm>
            <a:custGeom>
              <a:avLst/>
              <a:gdLst>
                <a:gd name="T0" fmla="*/ 173 w 744"/>
                <a:gd name="T1" fmla="*/ 171 h 395"/>
                <a:gd name="T2" fmla="*/ 155 w 744"/>
                <a:gd name="T3" fmla="*/ 238 h 395"/>
                <a:gd name="T4" fmla="*/ 576 w 744"/>
                <a:gd name="T5" fmla="*/ 274 h 395"/>
                <a:gd name="T6" fmla="*/ 565 w 744"/>
                <a:gd name="T7" fmla="*/ 200 h 395"/>
                <a:gd name="T8" fmla="*/ 654 w 744"/>
                <a:gd name="T9" fmla="*/ 147 h 395"/>
                <a:gd name="T10" fmla="*/ 637 w 744"/>
                <a:gd name="T11" fmla="*/ 0 h 395"/>
                <a:gd name="T12" fmla="*/ 736 w 744"/>
                <a:gd name="T13" fmla="*/ 25 h 395"/>
                <a:gd name="T14" fmla="*/ 723 w 744"/>
                <a:gd name="T15" fmla="*/ 112 h 395"/>
                <a:gd name="T16" fmla="*/ 714 w 744"/>
                <a:gd name="T17" fmla="*/ 207 h 395"/>
                <a:gd name="T18" fmla="*/ 679 w 744"/>
                <a:gd name="T19" fmla="*/ 297 h 395"/>
                <a:gd name="T20" fmla="*/ 613 w 744"/>
                <a:gd name="T21" fmla="*/ 331 h 395"/>
                <a:gd name="T22" fmla="*/ 558 w 744"/>
                <a:gd name="T23" fmla="*/ 392 h 395"/>
                <a:gd name="T24" fmla="*/ 193 w 744"/>
                <a:gd name="T25" fmla="*/ 390 h 395"/>
                <a:gd name="T26" fmla="*/ 132 w 744"/>
                <a:gd name="T27" fmla="*/ 336 h 395"/>
                <a:gd name="T28" fmla="*/ 83 w 744"/>
                <a:gd name="T29" fmla="*/ 316 h 395"/>
                <a:gd name="T30" fmla="*/ 65 w 744"/>
                <a:gd name="T31" fmla="*/ 260 h 395"/>
                <a:gd name="T32" fmla="*/ 2 w 744"/>
                <a:gd name="T33" fmla="*/ 151 h 395"/>
                <a:gd name="T34" fmla="*/ 21 w 744"/>
                <a:gd name="T35" fmla="*/ 99 h 395"/>
                <a:gd name="T36" fmla="*/ 12 w 744"/>
                <a:gd name="T37" fmla="*/ 48 h 395"/>
                <a:gd name="T38" fmla="*/ 106 w 744"/>
                <a:gd name="T39" fmla="*/ 0 h 395"/>
                <a:gd name="T40" fmla="*/ 92 w 744"/>
                <a:gd name="T41" fmla="*/ 109 h 395"/>
                <a:gd name="T42" fmla="*/ 15 w 744"/>
                <a:gd name="T43" fmla="*/ 33 h 395"/>
                <a:gd name="T44" fmla="*/ 74 w 744"/>
                <a:gd name="T45" fmla="*/ 49 h 395"/>
                <a:gd name="T46" fmla="*/ 71 w 744"/>
                <a:gd name="T47" fmla="*/ 19 h 395"/>
                <a:gd name="T48" fmla="*/ 673 w 744"/>
                <a:gd name="T49" fmla="*/ 18 h 395"/>
                <a:gd name="T50" fmla="*/ 670 w 744"/>
                <a:gd name="T51" fmla="*/ 49 h 395"/>
                <a:gd name="T52" fmla="*/ 729 w 744"/>
                <a:gd name="T53" fmla="*/ 36 h 395"/>
                <a:gd name="T54" fmla="*/ 673 w 744"/>
                <a:gd name="T55" fmla="*/ 18 h 395"/>
                <a:gd name="T56" fmla="*/ 28 w 744"/>
                <a:gd name="T57" fmla="*/ 117 h 395"/>
                <a:gd name="T58" fmla="*/ 32 w 744"/>
                <a:gd name="T59" fmla="*/ 183 h 395"/>
                <a:gd name="T60" fmla="*/ 80 w 744"/>
                <a:gd name="T61" fmla="*/ 133 h 395"/>
                <a:gd name="T62" fmla="*/ 99 w 744"/>
                <a:gd name="T63" fmla="*/ 27 h 395"/>
                <a:gd name="T64" fmla="*/ 648 w 744"/>
                <a:gd name="T65" fmla="*/ 74 h 395"/>
                <a:gd name="T66" fmla="*/ 664 w 744"/>
                <a:gd name="T67" fmla="*/ 155 h 395"/>
                <a:gd name="T68" fmla="*/ 721 w 744"/>
                <a:gd name="T69" fmla="*/ 184 h 395"/>
                <a:gd name="T70" fmla="*/ 728 w 744"/>
                <a:gd name="T71" fmla="*/ 135 h 395"/>
                <a:gd name="T72" fmla="*/ 645 w 744"/>
                <a:gd name="T73" fmla="*/ 27 h 395"/>
                <a:gd name="T74" fmla="*/ 31 w 744"/>
                <a:gd name="T75" fmla="*/ 58 h 395"/>
                <a:gd name="T76" fmla="*/ 31 w 744"/>
                <a:gd name="T77" fmla="*/ 58 h 395"/>
                <a:gd name="T78" fmla="*/ 713 w 744"/>
                <a:gd name="T79" fmla="*/ 58 h 395"/>
                <a:gd name="T80" fmla="*/ 86 w 744"/>
                <a:gd name="T81" fmla="*/ 158 h 395"/>
                <a:gd name="T82" fmla="*/ 104 w 744"/>
                <a:gd name="T83" fmla="*/ 238 h 395"/>
                <a:gd name="T84" fmla="*/ 144 w 744"/>
                <a:gd name="T85" fmla="*/ 347 h 395"/>
                <a:gd name="T86" fmla="*/ 164 w 744"/>
                <a:gd name="T87" fmla="*/ 331 h 395"/>
                <a:gd name="T88" fmla="*/ 144 w 744"/>
                <a:gd name="T89" fmla="*/ 246 h 395"/>
                <a:gd name="T90" fmla="*/ 158 w 744"/>
                <a:gd name="T91" fmla="*/ 166 h 395"/>
                <a:gd name="T92" fmla="*/ 86 w 744"/>
                <a:gd name="T93" fmla="*/ 158 h 395"/>
                <a:gd name="T94" fmla="*/ 585 w 744"/>
                <a:gd name="T95" fmla="*/ 166 h 395"/>
                <a:gd name="T96" fmla="*/ 593 w 744"/>
                <a:gd name="T97" fmla="*/ 270 h 395"/>
                <a:gd name="T98" fmla="*/ 580 w 744"/>
                <a:gd name="T99" fmla="*/ 378 h 395"/>
                <a:gd name="T100" fmla="*/ 637 w 744"/>
                <a:gd name="T101" fmla="*/ 293 h 395"/>
                <a:gd name="T102" fmla="*/ 659 w 744"/>
                <a:gd name="T103" fmla="*/ 198 h 395"/>
                <a:gd name="T104" fmla="*/ 30 w 744"/>
                <a:gd name="T105" fmla="*/ 193 h 395"/>
                <a:gd name="T106" fmla="*/ 77 w 744"/>
                <a:gd name="T107" fmla="*/ 308 h 395"/>
                <a:gd name="T108" fmla="*/ 92 w 744"/>
                <a:gd name="T109" fmla="*/ 230 h 395"/>
                <a:gd name="T110" fmla="*/ 30 w 744"/>
                <a:gd name="T111" fmla="*/ 193 h 395"/>
                <a:gd name="T112" fmla="*/ 656 w 744"/>
                <a:gd name="T113" fmla="*/ 303 h 395"/>
                <a:gd name="T114" fmla="*/ 670 w 744"/>
                <a:gd name="T115" fmla="*/ 264 h 395"/>
                <a:gd name="T116" fmla="*/ 669 w 744"/>
                <a:gd name="T117" fmla="*/ 174 h 395"/>
                <a:gd name="T118" fmla="*/ 257 w 744"/>
                <a:gd name="T119" fmla="*/ 268 h 395"/>
                <a:gd name="T120" fmla="*/ 179 w 744"/>
                <a:gd name="T121" fmla="*/ 383 h 395"/>
                <a:gd name="T122" fmla="*/ 543 w 744"/>
                <a:gd name="T123" fmla="*/ 379 h 395"/>
                <a:gd name="T124" fmla="*/ 572 w 744"/>
                <a:gd name="T125" fmla="*/ 284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44" h="395">
                  <a:moveTo>
                    <a:pt x="90" y="147"/>
                  </a:moveTo>
                  <a:cubicBezTo>
                    <a:pt x="114" y="148"/>
                    <a:pt x="139" y="144"/>
                    <a:pt x="155" y="153"/>
                  </a:cubicBezTo>
                  <a:cubicBezTo>
                    <a:pt x="163" y="157"/>
                    <a:pt x="168" y="163"/>
                    <a:pt x="173" y="171"/>
                  </a:cubicBezTo>
                  <a:cubicBezTo>
                    <a:pt x="177" y="179"/>
                    <a:pt x="181" y="192"/>
                    <a:pt x="178" y="203"/>
                  </a:cubicBezTo>
                  <a:cubicBezTo>
                    <a:pt x="176" y="210"/>
                    <a:pt x="172" y="216"/>
                    <a:pt x="168" y="222"/>
                  </a:cubicBezTo>
                  <a:cubicBezTo>
                    <a:pt x="163" y="227"/>
                    <a:pt x="158" y="232"/>
                    <a:pt x="155" y="238"/>
                  </a:cubicBezTo>
                  <a:cubicBezTo>
                    <a:pt x="151" y="254"/>
                    <a:pt x="161" y="267"/>
                    <a:pt x="167" y="275"/>
                  </a:cubicBezTo>
                  <a:cubicBezTo>
                    <a:pt x="229" y="261"/>
                    <a:pt x="297" y="251"/>
                    <a:pt x="372" y="251"/>
                  </a:cubicBezTo>
                  <a:cubicBezTo>
                    <a:pt x="446" y="251"/>
                    <a:pt x="515" y="261"/>
                    <a:pt x="576" y="274"/>
                  </a:cubicBezTo>
                  <a:cubicBezTo>
                    <a:pt x="584" y="267"/>
                    <a:pt x="594" y="252"/>
                    <a:pt x="588" y="237"/>
                  </a:cubicBezTo>
                  <a:cubicBezTo>
                    <a:pt x="585" y="230"/>
                    <a:pt x="579" y="225"/>
                    <a:pt x="575" y="219"/>
                  </a:cubicBezTo>
                  <a:cubicBezTo>
                    <a:pt x="571" y="214"/>
                    <a:pt x="566" y="208"/>
                    <a:pt x="565" y="200"/>
                  </a:cubicBezTo>
                  <a:cubicBezTo>
                    <a:pt x="564" y="188"/>
                    <a:pt x="567" y="178"/>
                    <a:pt x="571" y="170"/>
                  </a:cubicBezTo>
                  <a:cubicBezTo>
                    <a:pt x="575" y="163"/>
                    <a:pt x="582" y="157"/>
                    <a:pt x="589" y="153"/>
                  </a:cubicBezTo>
                  <a:cubicBezTo>
                    <a:pt x="605" y="144"/>
                    <a:pt x="630" y="148"/>
                    <a:pt x="654" y="147"/>
                  </a:cubicBezTo>
                  <a:cubicBezTo>
                    <a:pt x="655" y="133"/>
                    <a:pt x="656" y="119"/>
                    <a:pt x="652" y="108"/>
                  </a:cubicBezTo>
                  <a:cubicBezTo>
                    <a:pt x="649" y="98"/>
                    <a:pt x="643" y="89"/>
                    <a:pt x="640" y="79"/>
                  </a:cubicBezTo>
                  <a:cubicBezTo>
                    <a:pt x="633" y="57"/>
                    <a:pt x="638" y="28"/>
                    <a:pt x="637" y="0"/>
                  </a:cubicBezTo>
                  <a:cubicBezTo>
                    <a:pt x="643" y="7"/>
                    <a:pt x="647" y="16"/>
                    <a:pt x="652" y="24"/>
                  </a:cubicBezTo>
                  <a:cubicBezTo>
                    <a:pt x="656" y="22"/>
                    <a:pt x="658" y="18"/>
                    <a:pt x="662" y="15"/>
                  </a:cubicBezTo>
                  <a:cubicBezTo>
                    <a:pt x="683" y="1"/>
                    <a:pt x="725" y="5"/>
                    <a:pt x="736" y="25"/>
                  </a:cubicBezTo>
                  <a:cubicBezTo>
                    <a:pt x="743" y="38"/>
                    <a:pt x="732" y="50"/>
                    <a:pt x="723" y="56"/>
                  </a:cubicBezTo>
                  <a:cubicBezTo>
                    <a:pt x="723" y="70"/>
                    <a:pt x="723" y="83"/>
                    <a:pt x="723" y="98"/>
                  </a:cubicBezTo>
                  <a:cubicBezTo>
                    <a:pt x="723" y="102"/>
                    <a:pt x="722" y="108"/>
                    <a:pt x="723" y="112"/>
                  </a:cubicBezTo>
                  <a:cubicBezTo>
                    <a:pt x="724" y="116"/>
                    <a:pt x="728" y="120"/>
                    <a:pt x="730" y="123"/>
                  </a:cubicBezTo>
                  <a:cubicBezTo>
                    <a:pt x="737" y="133"/>
                    <a:pt x="744" y="146"/>
                    <a:pt x="741" y="163"/>
                  </a:cubicBezTo>
                  <a:cubicBezTo>
                    <a:pt x="739" y="181"/>
                    <a:pt x="724" y="196"/>
                    <a:pt x="714" y="207"/>
                  </a:cubicBezTo>
                  <a:cubicBezTo>
                    <a:pt x="702" y="220"/>
                    <a:pt x="691" y="231"/>
                    <a:pt x="683" y="247"/>
                  </a:cubicBezTo>
                  <a:cubicBezTo>
                    <a:pt x="679" y="256"/>
                    <a:pt x="679" y="264"/>
                    <a:pt x="679" y="279"/>
                  </a:cubicBezTo>
                  <a:cubicBezTo>
                    <a:pt x="679" y="284"/>
                    <a:pt x="679" y="290"/>
                    <a:pt x="679" y="297"/>
                  </a:cubicBezTo>
                  <a:cubicBezTo>
                    <a:pt x="678" y="306"/>
                    <a:pt x="678" y="315"/>
                    <a:pt x="670" y="316"/>
                  </a:cubicBezTo>
                  <a:cubicBezTo>
                    <a:pt x="654" y="320"/>
                    <a:pt x="644" y="300"/>
                    <a:pt x="630" y="301"/>
                  </a:cubicBezTo>
                  <a:cubicBezTo>
                    <a:pt x="617" y="302"/>
                    <a:pt x="616" y="320"/>
                    <a:pt x="613" y="331"/>
                  </a:cubicBezTo>
                  <a:cubicBezTo>
                    <a:pt x="611" y="339"/>
                    <a:pt x="608" y="347"/>
                    <a:pt x="606" y="354"/>
                  </a:cubicBezTo>
                  <a:cubicBezTo>
                    <a:pt x="600" y="367"/>
                    <a:pt x="592" y="382"/>
                    <a:pt x="581" y="390"/>
                  </a:cubicBezTo>
                  <a:cubicBezTo>
                    <a:pt x="575" y="395"/>
                    <a:pt x="567" y="394"/>
                    <a:pt x="558" y="392"/>
                  </a:cubicBezTo>
                  <a:cubicBezTo>
                    <a:pt x="535" y="386"/>
                    <a:pt x="511" y="380"/>
                    <a:pt x="486" y="376"/>
                  </a:cubicBezTo>
                  <a:cubicBezTo>
                    <a:pt x="449" y="371"/>
                    <a:pt x="411" y="367"/>
                    <a:pt x="377" y="367"/>
                  </a:cubicBezTo>
                  <a:cubicBezTo>
                    <a:pt x="307" y="367"/>
                    <a:pt x="249" y="375"/>
                    <a:pt x="193" y="390"/>
                  </a:cubicBezTo>
                  <a:cubicBezTo>
                    <a:pt x="184" y="393"/>
                    <a:pt x="175" y="395"/>
                    <a:pt x="167" y="392"/>
                  </a:cubicBezTo>
                  <a:cubicBezTo>
                    <a:pt x="161" y="389"/>
                    <a:pt x="155" y="383"/>
                    <a:pt x="151" y="377"/>
                  </a:cubicBezTo>
                  <a:cubicBezTo>
                    <a:pt x="143" y="365"/>
                    <a:pt x="136" y="352"/>
                    <a:pt x="132" y="336"/>
                  </a:cubicBezTo>
                  <a:cubicBezTo>
                    <a:pt x="128" y="323"/>
                    <a:pt x="129" y="301"/>
                    <a:pt x="113" y="301"/>
                  </a:cubicBezTo>
                  <a:cubicBezTo>
                    <a:pt x="108" y="301"/>
                    <a:pt x="102" y="305"/>
                    <a:pt x="97" y="308"/>
                  </a:cubicBezTo>
                  <a:cubicBezTo>
                    <a:pt x="92" y="310"/>
                    <a:pt x="88" y="314"/>
                    <a:pt x="83" y="316"/>
                  </a:cubicBezTo>
                  <a:cubicBezTo>
                    <a:pt x="77" y="318"/>
                    <a:pt x="72" y="317"/>
                    <a:pt x="69" y="314"/>
                  </a:cubicBezTo>
                  <a:cubicBezTo>
                    <a:pt x="64" y="309"/>
                    <a:pt x="65" y="297"/>
                    <a:pt x="65" y="288"/>
                  </a:cubicBezTo>
                  <a:cubicBezTo>
                    <a:pt x="65" y="278"/>
                    <a:pt x="66" y="268"/>
                    <a:pt x="65" y="260"/>
                  </a:cubicBezTo>
                  <a:cubicBezTo>
                    <a:pt x="63" y="245"/>
                    <a:pt x="52" y="233"/>
                    <a:pt x="44" y="223"/>
                  </a:cubicBezTo>
                  <a:cubicBezTo>
                    <a:pt x="36" y="214"/>
                    <a:pt x="26" y="203"/>
                    <a:pt x="18" y="192"/>
                  </a:cubicBezTo>
                  <a:cubicBezTo>
                    <a:pt x="9" y="182"/>
                    <a:pt x="0" y="170"/>
                    <a:pt x="2" y="151"/>
                  </a:cubicBezTo>
                  <a:cubicBezTo>
                    <a:pt x="4" y="139"/>
                    <a:pt x="9" y="129"/>
                    <a:pt x="15" y="121"/>
                  </a:cubicBezTo>
                  <a:cubicBezTo>
                    <a:pt x="17" y="119"/>
                    <a:pt x="21" y="115"/>
                    <a:pt x="21" y="113"/>
                  </a:cubicBezTo>
                  <a:cubicBezTo>
                    <a:pt x="22" y="109"/>
                    <a:pt x="21" y="103"/>
                    <a:pt x="21" y="99"/>
                  </a:cubicBezTo>
                  <a:cubicBezTo>
                    <a:pt x="21" y="89"/>
                    <a:pt x="21" y="81"/>
                    <a:pt x="21" y="70"/>
                  </a:cubicBezTo>
                  <a:cubicBezTo>
                    <a:pt x="21" y="65"/>
                    <a:pt x="22" y="59"/>
                    <a:pt x="21" y="56"/>
                  </a:cubicBezTo>
                  <a:cubicBezTo>
                    <a:pt x="20" y="53"/>
                    <a:pt x="14" y="51"/>
                    <a:pt x="12" y="48"/>
                  </a:cubicBezTo>
                  <a:cubicBezTo>
                    <a:pt x="8" y="44"/>
                    <a:pt x="4" y="35"/>
                    <a:pt x="7" y="27"/>
                  </a:cubicBezTo>
                  <a:cubicBezTo>
                    <a:pt x="18" y="1"/>
                    <a:pt x="76" y="0"/>
                    <a:pt x="91" y="24"/>
                  </a:cubicBezTo>
                  <a:cubicBezTo>
                    <a:pt x="96" y="16"/>
                    <a:pt x="101" y="8"/>
                    <a:pt x="106" y="0"/>
                  </a:cubicBezTo>
                  <a:cubicBezTo>
                    <a:pt x="107" y="0"/>
                    <a:pt x="107" y="0"/>
                    <a:pt x="107" y="1"/>
                  </a:cubicBezTo>
                  <a:cubicBezTo>
                    <a:pt x="106" y="28"/>
                    <a:pt x="111" y="58"/>
                    <a:pt x="104" y="79"/>
                  </a:cubicBezTo>
                  <a:cubicBezTo>
                    <a:pt x="101" y="89"/>
                    <a:pt x="95" y="98"/>
                    <a:pt x="92" y="109"/>
                  </a:cubicBezTo>
                  <a:cubicBezTo>
                    <a:pt x="88" y="120"/>
                    <a:pt x="89" y="133"/>
                    <a:pt x="90" y="147"/>
                  </a:cubicBezTo>
                  <a:close/>
                  <a:moveTo>
                    <a:pt x="25" y="20"/>
                  </a:moveTo>
                  <a:cubicBezTo>
                    <a:pt x="21" y="22"/>
                    <a:pt x="15" y="28"/>
                    <a:pt x="15" y="33"/>
                  </a:cubicBezTo>
                  <a:cubicBezTo>
                    <a:pt x="14" y="40"/>
                    <a:pt x="20" y="46"/>
                    <a:pt x="26" y="48"/>
                  </a:cubicBezTo>
                  <a:cubicBezTo>
                    <a:pt x="32" y="51"/>
                    <a:pt x="43" y="49"/>
                    <a:pt x="52" y="49"/>
                  </a:cubicBezTo>
                  <a:cubicBezTo>
                    <a:pt x="59" y="49"/>
                    <a:pt x="70" y="51"/>
                    <a:pt x="74" y="49"/>
                  </a:cubicBezTo>
                  <a:cubicBezTo>
                    <a:pt x="77" y="48"/>
                    <a:pt x="78" y="44"/>
                    <a:pt x="80" y="41"/>
                  </a:cubicBezTo>
                  <a:cubicBezTo>
                    <a:pt x="82" y="38"/>
                    <a:pt x="85" y="35"/>
                    <a:pt x="85" y="32"/>
                  </a:cubicBezTo>
                  <a:cubicBezTo>
                    <a:pt x="85" y="26"/>
                    <a:pt x="76" y="21"/>
                    <a:pt x="71" y="19"/>
                  </a:cubicBezTo>
                  <a:cubicBezTo>
                    <a:pt x="64" y="16"/>
                    <a:pt x="55" y="15"/>
                    <a:pt x="48" y="15"/>
                  </a:cubicBezTo>
                  <a:cubicBezTo>
                    <a:pt x="39" y="15"/>
                    <a:pt x="31" y="17"/>
                    <a:pt x="25" y="20"/>
                  </a:cubicBezTo>
                  <a:close/>
                  <a:moveTo>
                    <a:pt x="673" y="18"/>
                  </a:moveTo>
                  <a:cubicBezTo>
                    <a:pt x="667" y="21"/>
                    <a:pt x="659" y="26"/>
                    <a:pt x="659" y="33"/>
                  </a:cubicBezTo>
                  <a:cubicBezTo>
                    <a:pt x="659" y="35"/>
                    <a:pt x="662" y="38"/>
                    <a:pt x="664" y="41"/>
                  </a:cubicBezTo>
                  <a:cubicBezTo>
                    <a:pt x="666" y="44"/>
                    <a:pt x="668" y="48"/>
                    <a:pt x="670" y="49"/>
                  </a:cubicBezTo>
                  <a:cubicBezTo>
                    <a:pt x="674" y="51"/>
                    <a:pt x="685" y="49"/>
                    <a:pt x="692" y="49"/>
                  </a:cubicBezTo>
                  <a:cubicBezTo>
                    <a:pt x="699" y="49"/>
                    <a:pt x="707" y="50"/>
                    <a:pt x="714" y="49"/>
                  </a:cubicBezTo>
                  <a:cubicBezTo>
                    <a:pt x="721" y="49"/>
                    <a:pt x="729" y="42"/>
                    <a:pt x="729" y="36"/>
                  </a:cubicBezTo>
                  <a:cubicBezTo>
                    <a:pt x="731" y="27"/>
                    <a:pt x="721" y="21"/>
                    <a:pt x="716" y="19"/>
                  </a:cubicBezTo>
                  <a:cubicBezTo>
                    <a:pt x="709" y="16"/>
                    <a:pt x="701" y="15"/>
                    <a:pt x="692" y="15"/>
                  </a:cubicBezTo>
                  <a:cubicBezTo>
                    <a:pt x="686" y="15"/>
                    <a:pt x="679" y="16"/>
                    <a:pt x="673" y="18"/>
                  </a:cubicBezTo>
                  <a:close/>
                  <a:moveTo>
                    <a:pt x="77" y="59"/>
                  </a:moveTo>
                  <a:cubicBezTo>
                    <a:pt x="70" y="70"/>
                    <a:pt x="62" y="80"/>
                    <a:pt x="54" y="89"/>
                  </a:cubicBezTo>
                  <a:cubicBezTo>
                    <a:pt x="45" y="99"/>
                    <a:pt x="37" y="107"/>
                    <a:pt x="28" y="117"/>
                  </a:cubicBezTo>
                  <a:cubicBezTo>
                    <a:pt x="19" y="128"/>
                    <a:pt x="7" y="144"/>
                    <a:pt x="11" y="164"/>
                  </a:cubicBezTo>
                  <a:cubicBezTo>
                    <a:pt x="12" y="170"/>
                    <a:pt x="19" y="183"/>
                    <a:pt x="23" y="184"/>
                  </a:cubicBezTo>
                  <a:cubicBezTo>
                    <a:pt x="25" y="185"/>
                    <a:pt x="29" y="184"/>
                    <a:pt x="32" y="183"/>
                  </a:cubicBezTo>
                  <a:cubicBezTo>
                    <a:pt x="49" y="180"/>
                    <a:pt x="59" y="174"/>
                    <a:pt x="69" y="166"/>
                  </a:cubicBezTo>
                  <a:cubicBezTo>
                    <a:pt x="73" y="163"/>
                    <a:pt x="78" y="158"/>
                    <a:pt x="80" y="154"/>
                  </a:cubicBezTo>
                  <a:cubicBezTo>
                    <a:pt x="81" y="148"/>
                    <a:pt x="80" y="140"/>
                    <a:pt x="80" y="133"/>
                  </a:cubicBezTo>
                  <a:cubicBezTo>
                    <a:pt x="80" y="127"/>
                    <a:pt x="80" y="119"/>
                    <a:pt x="81" y="113"/>
                  </a:cubicBezTo>
                  <a:cubicBezTo>
                    <a:pt x="83" y="99"/>
                    <a:pt x="93" y="89"/>
                    <a:pt x="96" y="74"/>
                  </a:cubicBezTo>
                  <a:cubicBezTo>
                    <a:pt x="100" y="60"/>
                    <a:pt x="99" y="46"/>
                    <a:pt x="99" y="27"/>
                  </a:cubicBezTo>
                  <a:cubicBezTo>
                    <a:pt x="99" y="27"/>
                    <a:pt x="99" y="26"/>
                    <a:pt x="99" y="26"/>
                  </a:cubicBezTo>
                  <a:cubicBezTo>
                    <a:pt x="92" y="37"/>
                    <a:pt x="85" y="48"/>
                    <a:pt x="77" y="59"/>
                  </a:cubicBezTo>
                  <a:close/>
                  <a:moveTo>
                    <a:pt x="648" y="74"/>
                  </a:moveTo>
                  <a:cubicBezTo>
                    <a:pt x="650" y="86"/>
                    <a:pt x="658" y="97"/>
                    <a:pt x="662" y="109"/>
                  </a:cubicBezTo>
                  <a:cubicBezTo>
                    <a:pt x="664" y="116"/>
                    <a:pt x="664" y="125"/>
                    <a:pt x="664" y="134"/>
                  </a:cubicBezTo>
                  <a:cubicBezTo>
                    <a:pt x="664" y="140"/>
                    <a:pt x="663" y="149"/>
                    <a:pt x="664" y="155"/>
                  </a:cubicBezTo>
                  <a:cubicBezTo>
                    <a:pt x="665" y="158"/>
                    <a:pt x="671" y="163"/>
                    <a:pt x="675" y="166"/>
                  </a:cubicBezTo>
                  <a:cubicBezTo>
                    <a:pt x="683" y="173"/>
                    <a:pt x="691" y="178"/>
                    <a:pt x="703" y="181"/>
                  </a:cubicBezTo>
                  <a:cubicBezTo>
                    <a:pt x="706" y="182"/>
                    <a:pt x="717" y="185"/>
                    <a:pt x="721" y="184"/>
                  </a:cubicBezTo>
                  <a:cubicBezTo>
                    <a:pt x="724" y="184"/>
                    <a:pt x="726" y="178"/>
                    <a:pt x="728" y="176"/>
                  </a:cubicBezTo>
                  <a:cubicBezTo>
                    <a:pt x="730" y="172"/>
                    <a:pt x="731" y="169"/>
                    <a:pt x="732" y="166"/>
                  </a:cubicBezTo>
                  <a:cubicBezTo>
                    <a:pt x="735" y="155"/>
                    <a:pt x="732" y="142"/>
                    <a:pt x="728" y="135"/>
                  </a:cubicBezTo>
                  <a:cubicBezTo>
                    <a:pt x="723" y="125"/>
                    <a:pt x="715" y="116"/>
                    <a:pt x="707" y="108"/>
                  </a:cubicBezTo>
                  <a:cubicBezTo>
                    <a:pt x="700" y="100"/>
                    <a:pt x="692" y="92"/>
                    <a:pt x="685" y="83"/>
                  </a:cubicBezTo>
                  <a:cubicBezTo>
                    <a:pt x="670" y="64"/>
                    <a:pt x="657" y="46"/>
                    <a:pt x="645" y="27"/>
                  </a:cubicBezTo>
                  <a:cubicBezTo>
                    <a:pt x="645" y="27"/>
                    <a:pt x="645" y="26"/>
                    <a:pt x="645" y="26"/>
                  </a:cubicBezTo>
                  <a:cubicBezTo>
                    <a:pt x="645" y="44"/>
                    <a:pt x="644" y="61"/>
                    <a:pt x="648" y="74"/>
                  </a:cubicBezTo>
                  <a:close/>
                  <a:moveTo>
                    <a:pt x="31" y="58"/>
                  </a:moveTo>
                  <a:cubicBezTo>
                    <a:pt x="31" y="72"/>
                    <a:pt x="31" y="87"/>
                    <a:pt x="31" y="102"/>
                  </a:cubicBezTo>
                  <a:cubicBezTo>
                    <a:pt x="44" y="89"/>
                    <a:pt x="57" y="74"/>
                    <a:pt x="68" y="58"/>
                  </a:cubicBezTo>
                  <a:cubicBezTo>
                    <a:pt x="56" y="58"/>
                    <a:pt x="43" y="58"/>
                    <a:pt x="31" y="58"/>
                  </a:cubicBezTo>
                  <a:close/>
                  <a:moveTo>
                    <a:pt x="711" y="100"/>
                  </a:moveTo>
                  <a:cubicBezTo>
                    <a:pt x="712" y="100"/>
                    <a:pt x="712" y="102"/>
                    <a:pt x="713" y="101"/>
                  </a:cubicBezTo>
                  <a:cubicBezTo>
                    <a:pt x="713" y="87"/>
                    <a:pt x="713" y="72"/>
                    <a:pt x="713" y="58"/>
                  </a:cubicBezTo>
                  <a:cubicBezTo>
                    <a:pt x="701" y="58"/>
                    <a:pt x="688" y="58"/>
                    <a:pt x="676" y="58"/>
                  </a:cubicBezTo>
                  <a:cubicBezTo>
                    <a:pt x="686" y="73"/>
                    <a:pt x="699" y="87"/>
                    <a:pt x="711" y="100"/>
                  </a:cubicBezTo>
                  <a:close/>
                  <a:moveTo>
                    <a:pt x="86" y="158"/>
                  </a:moveTo>
                  <a:cubicBezTo>
                    <a:pt x="84" y="170"/>
                    <a:pt x="81" y="187"/>
                    <a:pt x="85" y="199"/>
                  </a:cubicBezTo>
                  <a:cubicBezTo>
                    <a:pt x="88" y="205"/>
                    <a:pt x="92" y="211"/>
                    <a:pt x="96" y="218"/>
                  </a:cubicBezTo>
                  <a:cubicBezTo>
                    <a:pt x="99" y="224"/>
                    <a:pt x="102" y="231"/>
                    <a:pt x="104" y="238"/>
                  </a:cubicBezTo>
                  <a:cubicBezTo>
                    <a:pt x="108" y="254"/>
                    <a:pt x="106" y="273"/>
                    <a:pt x="108" y="293"/>
                  </a:cubicBezTo>
                  <a:cubicBezTo>
                    <a:pt x="119" y="289"/>
                    <a:pt x="128" y="295"/>
                    <a:pt x="132" y="302"/>
                  </a:cubicBezTo>
                  <a:cubicBezTo>
                    <a:pt x="139" y="315"/>
                    <a:pt x="139" y="333"/>
                    <a:pt x="144" y="347"/>
                  </a:cubicBezTo>
                  <a:cubicBezTo>
                    <a:pt x="150" y="360"/>
                    <a:pt x="156" y="369"/>
                    <a:pt x="164" y="378"/>
                  </a:cubicBezTo>
                  <a:cubicBezTo>
                    <a:pt x="165" y="379"/>
                    <a:pt x="165" y="381"/>
                    <a:pt x="167" y="381"/>
                  </a:cubicBezTo>
                  <a:cubicBezTo>
                    <a:pt x="160" y="368"/>
                    <a:pt x="162" y="349"/>
                    <a:pt x="164" y="331"/>
                  </a:cubicBezTo>
                  <a:cubicBezTo>
                    <a:pt x="166" y="317"/>
                    <a:pt x="168" y="301"/>
                    <a:pt x="164" y="290"/>
                  </a:cubicBezTo>
                  <a:cubicBezTo>
                    <a:pt x="162" y="283"/>
                    <a:pt x="155" y="277"/>
                    <a:pt x="151" y="270"/>
                  </a:cubicBezTo>
                  <a:cubicBezTo>
                    <a:pt x="148" y="264"/>
                    <a:pt x="144" y="256"/>
                    <a:pt x="144" y="246"/>
                  </a:cubicBezTo>
                  <a:cubicBezTo>
                    <a:pt x="144" y="231"/>
                    <a:pt x="152" y="225"/>
                    <a:pt x="159" y="216"/>
                  </a:cubicBezTo>
                  <a:cubicBezTo>
                    <a:pt x="163" y="212"/>
                    <a:pt x="169" y="206"/>
                    <a:pt x="170" y="200"/>
                  </a:cubicBezTo>
                  <a:cubicBezTo>
                    <a:pt x="171" y="187"/>
                    <a:pt x="166" y="173"/>
                    <a:pt x="158" y="166"/>
                  </a:cubicBezTo>
                  <a:cubicBezTo>
                    <a:pt x="154" y="162"/>
                    <a:pt x="147" y="158"/>
                    <a:pt x="141" y="157"/>
                  </a:cubicBezTo>
                  <a:cubicBezTo>
                    <a:pt x="123" y="155"/>
                    <a:pt x="104" y="159"/>
                    <a:pt x="86" y="157"/>
                  </a:cubicBezTo>
                  <a:cubicBezTo>
                    <a:pt x="86" y="157"/>
                    <a:pt x="86" y="158"/>
                    <a:pt x="86" y="158"/>
                  </a:cubicBezTo>
                  <a:close/>
                  <a:moveTo>
                    <a:pt x="625" y="157"/>
                  </a:moveTo>
                  <a:cubicBezTo>
                    <a:pt x="618" y="157"/>
                    <a:pt x="611" y="156"/>
                    <a:pt x="603" y="157"/>
                  </a:cubicBezTo>
                  <a:cubicBezTo>
                    <a:pt x="597" y="158"/>
                    <a:pt x="589" y="162"/>
                    <a:pt x="585" y="166"/>
                  </a:cubicBezTo>
                  <a:cubicBezTo>
                    <a:pt x="579" y="173"/>
                    <a:pt x="570" y="192"/>
                    <a:pt x="576" y="204"/>
                  </a:cubicBezTo>
                  <a:cubicBezTo>
                    <a:pt x="580" y="215"/>
                    <a:pt x="590" y="221"/>
                    <a:pt x="596" y="230"/>
                  </a:cubicBezTo>
                  <a:cubicBezTo>
                    <a:pt x="603" y="243"/>
                    <a:pt x="598" y="259"/>
                    <a:pt x="593" y="270"/>
                  </a:cubicBezTo>
                  <a:cubicBezTo>
                    <a:pt x="588" y="279"/>
                    <a:pt x="579" y="286"/>
                    <a:pt x="578" y="299"/>
                  </a:cubicBezTo>
                  <a:cubicBezTo>
                    <a:pt x="576" y="325"/>
                    <a:pt x="588" y="360"/>
                    <a:pt x="577" y="381"/>
                  </a:cubicBezTo>
                  <a:cubicBezTo>
                    <a:pt x="579" y="381"/>
                    <a:pt x="579" y="379"/>
                    <a:pt x="580" y="378"/>
                  </a:cubicBezTo>
                  <a:cubicBezTo>
                    <a:pt x="588" y="369"/>
                    <a:pt x="594" y="360"/>
                    <a:pt x="599" y="348"/>
                  </a:cubicBezTo>
                  <a:cubicBezTo>
                    <a:pt x="605" y="334"/>
                    <a:pt x="605" y="315"/>
                    <a:pt x="611" y="303"/>
                  </a:cubicBezTo>
                  <a:cubicBezTo>
                    <a:pt x="616" y="295"/>
                    <a:pt x="625" y="289"/>
                    <a:pt x="637" y="293"/>
                  </a:cubicBezTo>
                  <a:cubicBezTo>
                    <a:pt x="638" y="272"/>
                    <a:pt x="635" y="254"/>
                    <a:pt x="640" y="238"/>
                  </a:cubicBezTo>
                  <a:cubicBezTo>
                    <a:pt x="642" y="230"/>
                    <a:pt x="645" y="223"/>
                    <a:pt x="649" y="217"/>
                  </a:cubicBezTo>
                  <a:cubicBezTo>
                    <a:pt x="652" y="210"/>
                    <a:pt x="657" y="204"/>
                    <a:pt x="659" y="198"/>
                  </a:cubicBezTo>
                  <a:cubicBezTo>
                    <a:pt x="663" y="186"/>
                    <a:pt x="660" y="169"/>
                    <a:pt x="658" y="157"/>
                  </a:cubicBezTo>
                  <a:cubicBezTo>
                    <a:pt x="647" y="157"/>
                    <a:pt x="635" y="157"/>
                    <a:pt x="625" y="157"/>
                  </a:cubicBezTo>
                  <a:close/>
                  <a:moveTo>
                    <a:pt x="30" y="193"/>
                  </a:moveTo>
                  <a:cubicBezTo>
                    <a:pt x="44" y="213"/>
                    <a:pt x="72" y="231"/>
                    <a:pt x="74" y="264"/>
                  </a:cubicBezTo>
                  <a:cubicBezTo>
                    <a:pt x="74" y="271"/>
                    <a:pt x="73" y="278"/>
                    <a:pt x="73" y="287"/>
                  </a:cubicBezTo>
                  <a:cubicBezTo>
                    <a:pt x="73" y="293"/>
                    <a:pt x="73" y="306"/>
                    <a:pt x="77" y="308"/>
                  </a:cubicBezTo>
                  <a:cubicBezTo>
                    <a:pt x="81" y="309"/>
                    <a:pt x="86" y="305"/>
                    <a:pt x="89" y="303"/>
                  </a:cubicBezTo>
                  <a:cubicBezTo>
                    <a:pt x="93" y="300"/>
                    <a:pt x="97" y="299"/>
                    <a:pt x="99" y="296"/>
                  </a:cubicBezTo>
                  <a:cubicBezTo>
                    <a:pt x="99" y="271"/>
                    <a:pt x="99" y="248"/>
                    <a:pt x="92" y="230"/>
                  </a:cubicBezTo>
                  <a:cubicBezTo>
                    <a:pt x="85" y="213"/>
                    <a:pt x="71" y="199"/>
                    <a:pt x="75" y="174"/>
                  </a:cubicBezTo>
                  <a:cubicBezTo>
                    <a:pt x="75" y="174"/>
                    <a:pt x="75" y="173"/>
                    <a:pt x="74" y="174"/>
                  </a:cubicBezTo>
                  <a:cubicBezTo>
                    <a:pt x="62" y="182"/>
                    <a:pt x="48" y="190"/>
                    <a:pt x="30" y="193"/>
                  </a:cubicBezTo>
                  <a:close/>
                  <a:moveTo>
                    <a:pt x="652" y="231"/>
                  </a:moveTo>
                  <a:cubicBezTo>
                    <a:pt x="644" y="251"/>
                    <a:pt x="646" y="270"/>
                    <a:pt x="644" y="297"/>
                  </a:cubicBezTo>
                  <a:cubicBezTo>
                    <a:pt x="648" y="299"/>
                    <a:pt x="652" y="301"/>
                    <a:pt x="656" y="303"/>
                  </a:cubicBezTo>
                  <a:cubicBezTo>
                    <a:pt x="659" y="305"/>
                    <a:pt x="665" y="310"/>
                    <a:pt x="669" y="307"/>
                  </a:cubicBezTo>
                  <a:cubicBezTo>
                    <a:pt x="671" y="304"/>
                    <a:pt x="671" y="291"/>
                    <a:pt x="671" y="286"/>
                  </a:cubicBezTo>
                  <a:cubicBezTo>
                    <a:pt x="671" y="278"/>
                    <a:pt x="670" y="271"/>
                    <a:pt x="670" y="264"/>
                  </a:cubicBezTo>
                  <a:cubicBezTo>
                    <a:pt x="672" y="234"/>
                    <a:pt x="696" y="214"/>
                    <a:pt x="711" y="197"/>
                  </a:cubicBezTo>
                  <a:cubicBezTo>
                    <a:pt x="713" y="196"/>
                    <a:pt x="714" y="194"/>
                    <a:pt x="714" y="193"/>
                  </a:cubicBezTo>
                  <a:cubicBezTo>
                    <a:pt x="696" y="190"/>
                    <a:pt x="682" y="182"/>
                    <a:pt x="669" y="174"/>
                  </a:cubicBezTo>
                  <a:cubicBezTo>
                    <a:pt x="673" y="200"/>
                    <a:pt x="658" y="214"/>
                    <a:pt x="652" y="231"/>
                  </a:cubicBezTo>
                  <a:close/>
                  <a:moveTo>
                    <a:pt x="350" y="261"/>
                  </a:moveTo>
                  <a:cubicBezTo>
                    <a:pt x="318" y="262"/>
                    <a:pt x="287" y="264"/>
                    <a:pt x="257" y="268"/>
                  </a:cubicBezTo>
                  <a:cubicBezTo>
                    <a:pt x="227" y="272"/>
                    <a:pt x="199" y="278"/>
                    <a:pt x="172" y="284"/>
                  </a:cubicBezTo>
                  <a:cubicBezTo>
                    <a:pt x="181" y="307"/>
                    <a:pt x="169" y="337"/>
                    <a:pt x="172" y="365"/>
                  </a:cubicBezTo>
                  <a:cubicBezTo>
                    <a:pt x="173" y="371"/>
                    <a:pt x="174" y="382"/>
                    <a:pt x="179" y="383"/>
                  </a:cubicBezTo>
                  <a:cubicBezTo>
                    <a:pt x="181" y="384"/>
                    <a:pt x="186" y="382"/>
                    <a:pt x="189" y="381"/>
                  </a:cubicBezTo>
                  <a:cubicBezTo>
                    <a:pt x="244" y="367"/>
                    <a:pt x="305" y="358"/>
                    <a:pt x="372" y="358"/>
                  </a:cubicBezTo>
                  <a:cubicBezTo>
                    <a:pt x="434" y="358"/>
                    <a:pt x="493" y="366"/>
                    <a:pt x="543" y="379"/>
                  </a:cubicBezTo>
                  <a:cubicBezTo>
                    <a:pt x="548" y="380"/>
                    <a:pt x="561" y="385"/>
                    <a:pt x="565" y="383"/>
                  </a:cubicBezTo>
                  <a:cubicBezTo>
                    <a:pt x="570" y="381"/>
                    <a:pt x="572" y="369"/>
                    <a:pt x="572" y="361"/>
                  </a:cubicBezTo>
                  <a:cubicBezTo>
                    <a:pt x="574" y="335"/>
                    <a:pt x="563" y="305"/>
                    <a:pt x="572" y="284"/>
                  </a:cubicBezTo>
                  <a:cubicBezTo>
                    <a:pt x="507" y="270"/>
                    <a:pt x="431" y="257"/>
                    <a:pt x="350" y="261"/>
                  </a:cubicBezTo>
                  <a:close/>
                </a:path>
              </a:pathLst>
            </a:custGeom>
            <a:ln w="9525">
              <a:solidFill>
                <a:schemeClr val="accent1">
                  <a:lumMod val="75000"/>
                </a:schemeClr>
              </a:solidFill>
              <a:round/>
            </a:ln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1"/>
            <p:cNvSpPr/>
            <p:nvPr>
              <p:custDataLst>
                <p:tags r:id="rId18"/>
              </p:custDataLst>
            </p:nvPr>
          </p:nvSpPr>
          <p:spPr bwMode="auto">
            <a:xfrm>
              <a:off x="3060" y="1575"/>
              <a:ext cx="102" cy="64"/>
            </a:xfrm>
            <a:custGeom>
              <a:avLst/>
              <a:gdLst>
                <a:gd name="T0" fmla="*/ 103 w 111"/>
                <a:gd name="T1" fmla="*/ 0 h 70"/>
                <a:gd name="T2" fmla="*/ 105 w 111"/>
                <a:gd name="T3" fmla="*/ 6 h 70"/>
                <a:gd name="T4" fmla="*/ 107 w 111"/>
                <a:gd name="T5" fmla="*/ 24 h 70"/>
                <a:gd name="T6" fmla="*/ 42 w 111"/>
                <a:gd name="T7" fmla="*/ 31 h 70"/>
                <a:gd name="T8" fmla="*/ 23 w 111"/>
                <a:gd name="T9" fmla="*/ 36 h 70"/>
                <a:gd name="T10" fmla="*/ 24 w 111"/>
                <a:gd name="T11" fmla="*/ 44 h 70"/>
                <a:gd name="T12" fmla="*/ 45 w 111"/>
                <a:gd name="T13" fmla="*/ 44 h 70"/>
                <a:gd name="T14" fmla="*/ 108 w 111"/>
                <a:gd name="T15" fmla="*/ 37 h 70"/>
                <a:gd name="T16" fmla="*/ 111 w 111"/>
                <a:gd name="T17" fmla="*/ 60 h 70"/>
                <a:gd name="T18" fmla="*/ 70 w 111"/>
                <a:gd name="T19" fmla="*/ 65 h 70"/>
                <a:gd name="T20" fmla="*/ 29 w 111"/>
                <a:gd name="T21" fmla="*/ 69 h 70"/>
                <a:gd name="T22" fmla="*/ 11 w 111"/>
                <a:gd name="T23" fmla="*/ 60 h 70"/>
                <a:gd name="T24" fmla="*/ 10 w 111"/>
                <a:gd name="T25" fmla="*/ 18 h 70"/>
                <a:gd name="T26" fmla="*/ 53 w 111"/>
                <a:gd name="T27" fmla="*/ 6 h 70"/>
                <a:gd name="T28" fmla="*/ 103 w 111"/>
                <a:gd name="T2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1" h="70">
                  <a:moveTo>
                    <a:pt x="103" y="0"/>
                  </a:moveTo>
                  <a:cubicBezTo>
                    <a:pt x="105" y="1"/>
                    <a:pt x="105" y="4"/>
                    <a:pt x="105" y="6"/>
                  </a:cubicBezTo>
                  <a:cubicBezTo>
                    <a:pt x="105" y="11"/>
                    <a:pt x="106" y="18"/>
                    <a:pt x="107" y="24"/>
                  </a:cubicBezTo>
                  <a:cubicBezTo>
                    <a:pt x="87" y="26"/>
                    <a:pt x="64" y="28"/>
                    <a:pt x="42" y="31"/>
                  </a:cubicBezTo>
                  <a:cubicBezTo>
                    <a:pt x="37" y="32"/>
                    <a:pt x="25" y="32"/>
                    <a:pt x="23" y="36"/>
                  </a:cubicBezTo>
                  <a:cubicBezTo>
                    <a:pt x="22" y="39"/>
                    <a:pt x="24" y="43"/>
                    <a:pt x="24" y="44"/>
                  </a:cubicBezTo>
                  <a:cubicBezTo>
                    <a:pt x="28" y="47"/>
                    <a:pt x="40" y="45"/>
                    <a:pt x="45" y="44"/>
                  </a:cubicBezTo>
                  <a:cubicBezTo>
                    <a:pt x="67" y="42"/>
                    <a:pt x="87" y="39"/>
                    <a:pt x="108" y="37"/>
                  </a:cubicBezTo>
                  <a:cubicBezTo>
                    <a:pt x="109" y="45"/>
                    <a:pt x="110" y="53"/>
                    <a:pt x="111" y="60"/>
                  </a:cubicBezTo>
                  <a:cubicBezTo>
                    <a:pt x="98" y="62"/>
                    <a:pt x="84" y="63"/>
                    <a:pt x="70" y="65"/>
                  </a:cubicBezTo>
                  <a:cubicBezTo>
                    <a:pt x="57" y="66"/>
                    <a:pt x="42" y="70"/>
                    <a:pt x="29" y="69"/>
                  </a:cubicBezTo>
                  <a:cubicBezTo>
                    <a:pt x="22" y="68"/>
                    <a:pt x="15" y="65"/>
                    <a:pt x="11" y="60"/>
                  </a:cubicBezTo>
                  <a:cubicBezTo>
                    <a:pt x="4" y="51"/>
                    <a:pt x="0" y="29"/>
                    <a:pt x="10" y="18"/>
                  </a:cubicBezTo>
                  <a:cubicBezTo>
                    <a:pt x="18" y="9"/>
                    <a:pt x="36" y="8"/>
                    <a:pt x="53" y="6"/>
                  </a:cubicBezTo>
                  <a:cubicBezTo>
                    <a:pt x="70" y="4"/>
                    <a:pt x="87" y="2"/>
                    <a:pt x="103" y="0"/>
                  </a:cubicBezTo>
                  <a:close/>
                </a:path>
              </a:pathLst>
            </a:custGeom>
            <a:ln w="9525">
              <a:solidFill>
                <a:schemeClr val="accent1">
                  <a:lumMod val="75000"/>
                </a:schemeClr>
              </a:solidFill>
              <a:round/>
            </a:ln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2"/>
            <p:cNvSpPr/>
            <p:nvPr>
              <p:custDataLst>
                <p:tags r:id="rId19"/>
              </p:custDataLst>
            </p:nvPr>
          </p:nvSpPr>
          <p:spPr bwMode="auto">
            <a:xfrm>
              <a:off x="4085" y="1574"/>
              <a:ext cx="99" cy="71"/>
            </a:xfrm>
            <a:custGeom>
              <a:avLst/>
              <a:gdLst>
                <a:gd name="T0" fmla="*/ 40 w 108"/>
                <a:gd name="T1" fmla="*/ 3 h 77"/>
                <a:gd name="T2" fmla="*/ 36 w 108"/>
                <a:gd name="T3" fmla="*/ 25 h 77"/>
                <a:gd name="T4" fmla="*/ 19 w 108"/>
                <a:gd name="T5" fmla="*/ 32 h 77"/>
                <a:gd name="T6" fmla="*/ 36 w 108"/>
                <a:gd name="T7" fmla="*/ 32 h 77"/>
                <a:gd name="T8" fmla="*/ 46 w 108"/>
                <a:gd name="T9" fmla="*/ 25 h 77"/>
                <a:gd name="T10" fmla="*/ 78 w 108"/>
                <a:gd name="T11" fmla="*/ 9 h 77"/>
                <a:gd name="T12" fmla="*/ 105 w 108"/>
                <a:gd name="T13" fmla="*/ 32 h 77"/>
                <a:gd name="T14" fmla="*/ 63 w 108"/>
                <a:gd name="T15" fmla="*/ 68 h 77"/>
                <a:gd name="T16" fmla="*/ 66 w 108"/>
                <a:gd name="T17" fmla="*/ 46 h 77"/>
                <a:gd name="T18" fmla="*/ 83 w 108"/>
                <a:gd name="T19" fmla="*/ 46 h 77"/>
                <a:gd name="T20" fmla="*/ 80 w 108"/>
                <a:gd name="T21" fmla="*/ 33 h 77"/>
                <a:gd name="T22" fmla="*/ 70 w 108"/>
                <a:gd name="T23" fmla="*/ 35 h 77"/>
                <a:gd name="T24" fmla="*/ 32 w 108"/>
                <a:gd name="T25" fmla="*/ 60 h 77"/>
                <a:gd name="T26" fmla="*/ 0 w 108"/>
                <a:gd name="T27" fmla="*/ 34 h 77"/>
                <a:gd name="T28" fmla="*/ 21 w 108"/>
                <a:gd name="T29" fmla="*/ 1 h 77"/>
                <a:gd name="T30" fmla="*/ 40 w 108"/>
                <a:gd name="T31" fmla="*/ 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8" h="77">
                  <a:moveTo>
                    <a:pt x="40" y="3"/>
                  </a:moveTo>
                  <a:cubicBezTo>
                    <a:pt x="39" y="11"/>
                    <a:pt x="37" y="18"/>
                    <a:pt x="36" y="25"/>
                  </a:cubicBezTo>
                  <a:cubicBezTo>
                    <a:pt x="30" y="24"/>
                    <a:pt x="17" y="21"/>
                    <a:pt x="19" y="32"/>
                  </a:cubicBezTo>
                  <a:cubicBezTo>
                    <a:pt x="20" y="41"/>
                    <a:pt x="31" y="36"/>
                    <a:pt x="36" y="32"/>
                  </a:cubicBezTo>
                  <a:cubicBezTo>
                    <a:pt x="39" y="30"/>
                    <a:pt x="43" y="27"/>
                    <a:pt x="46" y="25"/>
                  </a:cubicBezTo>
                  <a:cubicBezTo>
                    <a:pt x="55" y="17"/>
                    <a:pt x="62" y="8"/>
                    <a:pt x="78" y="9"/>
                  </a:cubicBezTo>
                  <a:cubicBezTo>
                    <a:pt x="92" y="10"/>
                    <a:pt x="103" y="19"/>
                    <a:pt x="105" y="32"/>
                  </a:cubicBezTo>
                  <a:cubicBezTo>
                    <a:pt x="108" y="59"/>
                    <a:pt x="91" y="77"/>
                    <a:pt x="63" y="68"/>
                  </a:cubicBezTo>
                  <a:cubicBezTo>
                    <a:pt x="64" y="61"/>
                    <a:pt x="65" y="54"/>
                    <a:pt x="66" y="46"/>
                  </a:cubicBezTo>
                  <a:cubicBezTo>
                    <a:pt x="71" y="46"/>
                    <a:pt x="79" y="49"/>
                    <a:pt x="83" y="46"/>
                  </a:cubicBezTo>
                  <a:cubicBezTo>
                    <a:pt x="89" y="42"/>
                    <a:pt x="85" y="33"/>
                    <a:pt x="80" y="33"/>
                  </a:cubicBezTo>
                  <a:cubicBezTo>
                    <a:pt x="77" y="32"/>
                    <a:pt x="72" y="34"/>
                    <a:pt x="70" y="35"/>
                  </a:cubicBezTo>
                  <a:cubicBezTo>
                    <a:pt x="58" y="42"/>
                    <a:pt x="50" y="59"/>
                    <a:pt x="32" y="60"/>
                  </a:cubicBezTo>
                  <a:cubicBezTo>
                    <a:pt x="14" y="62"/>
                    <a:pt x="0" y="50"/>
                    <a:pt x="0" y="34"/>
                  </a:cubicBezTo>
                  <a:cubicBezTo>
                    <a:pt x="0" y="18"/>
                    <a:pt x="7" y="3"/>
                    <a:pt x="21" y="1"/>
                  </a:cubicBezTo>
                  <a:cubicBezTo>
                    <a:pt x="29" y="0"/>
                    <a:pt x="32" y="2"/>
                    <a:pt x="40" y="3"/>
                  </a:cubicBezTo>
                  <a:close/>
                </a:path>
              </a:pathLst>
            </a:custGeom>
            <a:ln w="9525">
              <a:solidFill>
                <a:schemeClr val="accent1">
                  <a:lumMod val="75000"/>
                </a:schemeClr>
              </a:solidFill>
              <a:round/>
            </a:ln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3"/>
            <p:cNvSpPr/>
            <p:nvPr>
              <p:custDataLst>
                <p:tags r:id="rId20"/>
              </p:custDataLst>
            </p:nvPr>
          </p:nvSpPr>
          <p:spPr bwMode="auto">
            <a:xfrm>
              <a:off x="4071" y="1644"/>
              <a:ext cx="96" cy="49"/>
            </a:xfrm>
            <a:custGeom>
              <a:avLst/>
              <a:gdLst>
                <a:gd name="T0" fmla="*/ 104 w 104"/>
                <a:gd name="T1" fmla="*/ 31 h 53"/>
                <a:gd name="T2" fmla="*/ 97 w 104"/>
                <a:gd name="T3" fmla="*/ 53 h 53"/>
                <a:gd name="T4" fmla="*/ 0 w 104"/>
                <a:gd name="T5" fmla="*/ 22 h 53"/>
                <a:gd name="T6" fmla="*/ 7 w 104"/>
                <a:gd name="T7" fmla="*/ 0 h 53"/>
                <a:gd name="T8" fmla="*/ 104 w 104"/>
                <a:gd name="T9" fmla="*/ 3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53">
                  <a:moveTo>
                    <a:pt x="104" y="31"/>
                  </a:moveTo>
                  <a:cubicBezTo>
                    <a:pt x="102" y="39"/>
                    <a:pt x="99" y="46"/>
                    <a:pt x="97" y="53"/>
                  </a:cubicBezTo>
                  <a:cubicBezTo>
                    <a:pt x="64" y="43"/>
                    <a:pt x="32" y="32"/>
                    <a:pt x="0" y="22"/>
                  </a:cubicBezTo>
                  <a:cubicBezTo>
                    <a:pt x="2" y="14"/>
                    <a:pt x="4" y="6"/>
                    <a:pt x="7" y="0"/>
                  </a:cubicBezTo>
                  <a:cubicBezTo>
                    <a:pt x="39" y="10"/>
                    <a:pt x="72" y="20"/>
                    <a:pt x="104" y="31"/>
                  </a:cubicBezTo>
                  <a:close/>
                </a:path>
              </a:pathLst>
            </a:custGeom>
            <a:ln w="9525">
              <a:solidFill>
                <a:schemeClr val="accent1">
                  <a:lumMod val="75000"/>
                </a:schemeClr>
              </a:solidFill>
              <a:round/>
            </a:ln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4"/>
            <p:cNvSpPr/>
            <p:nvPr>
              <p:custDataLst>
                <p:tags r:id="rId21"/>
              </p:custDataLst>
            </p:nvPr>
          </p:nvSpPr>
          <p:spPr bwMode="auto">
            <a:xfrm>
              <a:off x="4047" y="1688"/>
              <a:ext cx="98" cy="77"/>
            </a:xfrm>
            <a:custGeom>
              <a:avLst/>
              <a:gdLst>
                <a:gd name="T0" fmla="*/ 49 w 106"/>
                <a:gd name="T1" fmla="*/ 7 h 83"/>
                <a:gd name="T2" fmla="*/ 40 w 106"/>
                <a:gd name="T3" fmla="*/ 27 h 83"/>
                <a:gd name="T4" fmla="*/ 21 w 106"/>
                <a:gd name="T5" fmla="*/ 30 h 83"/>
                <a:gd name="T6" fmla="*/ 40 w 106"/>
                <a:gd name="T7" fmla="*/ 34 h 83"/>
                <a:gd name="T8" fmla="*/ 50 w 106"/>
                <a:gd name="T9" fmla="*/ 29 h 83"/>
                <a:gd name="T10" fmla="*/ 72 w 106"/>
                <a:gd name="T11" fmla="*/ 20 h 83"/>
                <a:gd name="T12" fmla="*/ 105 w 106"/>
                <a:gd name="T13" fmla="*/ 44 h 83"/>
                <a:gd name="T14" fmla="*/ 77 w 106"/>
                <a:gd name="T15" fmla="*/ 82 h 83"/>
                <a:gd name="T16" fmla="*/ 55 w 106"/>
                <a:gd name="T17" fmla="*/ 76 h 83"/>
                <a:gd name="T18" fmla="*/ 64 w 106"/>
                <a:gd name="T19" fmla="*/ 55 h 83"/>
                <a:gd name="T20" fmla="*/ 85 w 106"/>
                <a:gd name="T21" fmla="*/ 52 h 83"/>
                <a:gd name="T22" fmla="*/ 77 w 106"/>
                <a:gd name="T23" fmla="*/ 44 h 83"/>
                <a:gd name="T24" fmla="*/ 57 w 106"/>
                <a:gd name="T25" fmla="*/ 51 h 83"/>
                <a:gd name="T26" fmla="*/ 35 w 106"/>
                <a:gd name="T27" fmla="*/ 61 h 83"/>
                <a:gd name="T28" fmla="*/ 2 w 106"/>
                <a:gd name="T29" fmla="*/ 32 h 83"/>
                <a:gd name="T30" fmla="*/ 27 w 106"/>
                <a:gd name="T31" fmla="*/ 1 h 83"/>
                <a:gd name="T32" fmla="*/ 49 w 106"/>
                <a:gd name="T33" fmla="*/ 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" h="83">
                  <a:moveTo>
                    <a:pt x="49" y="7"/>
                  </a:moveTo>
                  <a:cubicBezTo>
                    <a:pt x="46" y="14"/>
                    <a:pt x="42" y="20"/>
                    <a:pt x="40" y="27"/>
                  </a:cubicBezTo>
                  <a:cubicBezTo>
                    <a:pt x="36" y="25"/>
                    <a:pt x="21" y="19"/>
                    <a:pt x="21" y="30"/>
                  </a:cubicBezTo>
                  <a:cubicBezTo>
                    <a:pt x="21" y="40"/>
                    <a:pt x="33" y="37"/>
                    <a:pt x="40" y="34"/>
                  </a:cubicBezTo>
                  <a:cubicBezTo>
                    <a:pt x="43" y="33"/>
                    <a:pt x="47" y="31"/>
                    <a:pt x="50" y="29"/>
                  </a:cubicBezTo>
                  <a:cubicBezTo>
                    <a:pt x="57" y="26"/>
                    <a:pt x="64" y="21"/>
                    <a:pt x="72" y="20"/>
                  </a:cubicBezTo>
                  <a:cubicBezTo>
                    <a:pt x="88" y="19"/>
                    <a:pt x="103" y="30"/>
                    <a:pt x="105" y="44"/>
                  </a:cubicBezTo>
                  <a:cubicBezTo>
                    <a:pt x="106" y="60"/>
                    <a:pt x="95" y="82"/>
                    <a:pt x="77" y="82"/>
                  </a:cubicBezTo>
                  <a:cubicBezTo>
                    <a:pt x="68" y="83"/>
                    <a:pt x="64" y="79"/>
                    <a:pt x="55" y="76"/>
                  </a:cubicBezTo>
                  <a:cubicBezTo>
                    <a:pt x="58" y="69"/>
                    <a:pt x="61" y="62"/>
                    <a:pt x="64" y="55"/>
                  </a:cubicBezTo>
                  <a:cubicBezTo>
                    <a:pt x="68" y="57"/>
                    <a:pt x="85" y="65"/>
                    <a:pt x="85" y="52"/>
                  </a:cubicBezTo>
                  <a:cubicBezTo>
                    <a:pt x="85" y="47"/>
                    <a:pt x="81" y="45"/>
                    <a:pt x="77" y="44"/>
                  </a:cubicBezTo>
                  <a:cubicBezTo>
                    <a:pt x="70" y="43"/>
                    <a:pt x="63" y="48"/>
                    <a:pt x="57" y="51"/>
                  </a:cubicBezTo>
                  <a:cubicBezTo>
                    <a:pt x="51" y="55"/>
                    <a:pt x="44" y="60"/>
                    <a:pt x="35" y="61"/>
                  </a:cubicBezTo>
                  <a:cubicBezTo>
                    <a:pt x="16" y="63"/>
                    <a:pt x="0" y="50"/>
                    <a:pt x="2" y="32"/>
                  </a:cubicBezTo>
                  <a:cubicBezTo>
                    <a:pt x="3" y="18"/>
                    <a:pt x="13" y="2"/>
                    <a:pt x="27" y="1"/>
                  </a:cubicBezTo>
                  <a:cubicBezTo>
                    <a:pt x="36" y="0"/>
                    <a:pt x="40" y="4"/>
                    <a:pt x="49" y="7"/>
                  </a:cubicBezTo>
                  <a:close/>
                </a:path>
              </a:pathLst>
            </a:custGeom>
            <a:ln w="9525">
              <a:solidFill>
                <a:schemeClr val="accent1">
                  <a:lumMod val="75000"/>
                </a:schemeClr>
              </a:solidFill>
              <a:round/>
            </a:ln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25"/>
            <p:cNvSpPr/>
            <p:nvPr>
              <p:custDataLst>
                <p:tags r:id="rId22"/>
              </p:custDataLst>
            </p:nvPr>
          </p:nvSpPr>
          <p:spPr bwMode="auto">
            <a:xfrm>
              <a:off x="3665" y="1711"/>
              <a:ext cx="43" cy="38"/>
            </a:xfrm>
            <a:custGeom>
              <a:avLst/>
              <a:gdLst>
                <a:gd name="T0" fmla="*/ 16 w 47"/>
                <a:gd name="T1" fmla="*/ 0 h 41"/>
                <a:gd name="T2" fmla="*/ 23 w 47"/>
                <a:gd name="T3" fmla="*/ 4 h 41"/>
                <a:gd name="T4" fmla="*/ 20 w 47"/>
                <a:gd name="T5" fmla="*/ 13 h 41"/>
                <a:gd name="T6" fmla="*/ 47 w 47"/>
                <a:gd name="T7" fmla="*/ 38 h 41"/>
                <a:gd name="T8" fmla="*/ 31 w 47"/>
                <a:gd name="T9" fmla="*/ 38 h 41"/>
                <a:gd name="T10" fmla="*/ 25 w 47"/>
                <a:gd name="T11" fmla="*/ 27 h 41"/>
                <a:gd name="T12" fmla="*/ 19 w 47"/>
                <a:gd name="T13" fmla="*/ 16 h 41"/>
                <a:gd name="T14" fmla="*/ 0 w 47"/>
                <a:gd name="T15" fmla="*/ 41 h 41"/>
                <a:gd name="T16" fmla="*/ 14 w 47"/>
                <a:gd name="T17" fmla="*/ 14 h 41"/>
                <a:gd name="T18" fmla="*/ 17 w 47"/>
                <a:gd name="T19" fmla="*/ 4 h 41"/>
                <a:gd name="T20" fmla="*/ 16 w 47"/>
                <a:gd name="T2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41">
                  <a:moveTo>
                    <a:pt x="16" y="0"/>
                  </a:moveTo>
                  <a:cubicBezTo>
                    <a:pt x="19" y="0"/>
                    <a:pt x="22" y="2"/>
                    <a:pt x="23" y="4"/>
                  </a:cubicBezTo>
                  <a:cubicBezTo>
                    <a:pt x="23" y="7"/>
                    <a:pt x="21" y="10"/>
                    <a:pt x="20" y="13"/>
                  </a:cubicBezTo>
                  <a:cubicBezTo>
                    <a:pt x="27" y="23"/>
                    <a:pt x="37" y="32"/>
                    <a:pt x="47" y="38"/>
                  </a:cubicBezTo>
                  <a:cubicBezTo>
                    <a:pt x="43" y="39"/>
                    <a:pt x="33" y="40"/>
                    <a:pt x="31" y="38"/>
                  </a:cubicBezTo>
                  <a:cubicBezTo>
                    <a:pt x="28" y="36"/>
                    <a:pt x="27" y="30"/>
                    <a:pt x="25" y="27"/>
                  </a:cubicBezTo>
                  <a:cubicBezTo>
                    <a:pt x="23" y="23"/>
                    <a:pt x="20" y="19"/>
                    <a:pt x="19" y="16"/>
                  </a:cubicBezTo>
                  <a:cubicBezTo>
                    <a:pt x="14" y="26"/>
                    <a:pt x="10" y="37"/>
                    <a:pt x="0" y="41"/>
                  </a:cubicBezTo>
                  <a:cubicBezTo>
                    <a:pt x="6" y="35"/>
                    <a:pt x="11" y="25"/>
                    <a:pt x="14" y="14"/>
                  </a:cubicBezTo>
                  <a:cubicBezTo>
                    <a:pt x="15" y="11"/>
                    <a:pt x="17" y="7"/>
                    <a:pt x="17" y="4"/>
                  </a:cubicBezTo>
                  <a:cubicBezTo>
                    <a:pt x="16" y="2"/>
                    <a:pt x="15" y="1"/>
                    <a:pt x="16" y="0"/>
                  </a:cubicBezTo>
                  <a:close/>
                </a:path>
              </a:pathLst>
            </a:custGeom>
            <a:ln w="9525">
              <a:solidFill>
                <a:schemeClr val="accent1">
                  <a:lumMod val="75000"/>
                </a:schemeClr>
              </a:solidFill>
              <a:round/>
            </a:ln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26"/>
            <p:cNvSpPr/>
            <p:nvPr>
              <p:custDataLst>
                <p:tags r:id="rId23"/>
              </p:custDataLst>
            </p:nvPr>
          </p:nvSpPr>
          <p:spPr bwMode="auto">
            <a:xfrm>
              <a:off x="3556" y="1711"/>
              <a:ext cx="43" cy="33"/>
            </a:xfrm>
            <a:custGeom>
              <a:avLst/>
              <a:gdLst>
                <a:gd name="T0" fmla="*/ 43 w 46"/>
                <a:gd name="T1" fmla="*/ 3 h 35"/>
                <a:gd name="T2" fmla="*/ 22 w 46"/>
                <a:gd name="T3" fmla="*/ 8 h 35"/>
                <a:gd name="T4" fmla="*/ 25 w 46"/>
                <a:gd name="T5" fmla="*/ 11 h 35"/>
                <a:gd name="T6" fmla="*/ 17 w 46"/>
                <a:gd name="T7" fmla="*/ 20 h 35"/>
                <a:gd name="T8" fmla="*/ 9 w 46"/>
                <a:gd name="T9" fmla="*/ 28 h 35"/>
                <a:gd name="T10" fmla="*/ 34 w 46"/>
                <a:gd name="T11" fmla="*/ 24 h 35"/>
                <a:gd name="T12" fmla="*/ 28 w 46"/>
                <a:gd name="T13" fmla="*/ 16 h 35"/>
                <a:gd name="T14" fmla="*/ 42 w 46"/>
                <a:gd name="T15" fmla="*/ 21 h 35"/>
                <a:gd name="T16" fmla="*/ 43 w 46"/>
                <a:gd name="T17" fmla="*/ 30 h 35"/>
                <a:gd name="T18" fmla="*/ 36 w 46"/>
                <a:gd name="T19" fmla="*/ 26 h 35"/>
                <a:gd name="T20" fmla="*/ 28 w 46"/>
                <a:gd name="T21" fmla="*/ 28 h 35"/>
                <a:gd name="T22" fmla="*/ 2 w 46"/>
                <a:gd name="T23" fmla="*/ 35 h 35"/>
                <a:gd name="T24" fmla="*/ 2 w 46"/>
                <a:gd name="T25" fmla="*/ 28 h 35"/>
                <a:gd name="T26" fmla="*/ 15 w 46"/>
                <a:gd name="T27" fmla="*/ 9 h 35"/>
                <a:gd name="T28" fmla="*/ 2 w 46"/>
                <a:gd name="T29" fmla="*/ 8 h 35"/>
                <a:gd name="T30" fmla="*/ 20 w 46"/>
                <a:gd name="T31" fmla="*/ 5 h 35"/>
                <a:gd name="T32" fmla="*/ 36 w 46"/>
                <a:gd name="T33" fmla="*/ 1 h 35"/>
                <a:gd name="T34" fmla="*/ 43 w 46"/>
                <a:gd name="T35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" h="35">
                  <a:moveTo>
                    <a:pt x="43" y="3"/>
                  </a:moveTo>
                  <a:cubicBezTo>
                    <a:pt x="39" y="7"/>
                    <a:pt x="29" y="6"/>
                    <a:pt x="22" y="8"/>
                  </a:cubicBezTo>
                  <a:cubicBezTo>
                    <a:pt x="22" y="9"/>
                    <a:pt x="25" y="9"/>
                    <a:pt x="25" y="11"/>
                  </a:cubicBezTo>
                  <a:cubicBezTo>
                    <a:pt x="25" y="13"/>
                    <a:pt x="19" y="18"/>
                    <a:pt x="17" y="20"/>
                  </a:cubicBezTo>
                  <a:cubicBezTo>
                    <a:pt x="14" y="23"/>
                    <a:pt x="11" y="26"/>
                    <a:pt x="9" y="28"/>
                  </a:cubicBezTo>
                  <a:cubicBezTo>
                    <a:pt x="18" y="27"/>
                    <a:pt x="25" y="25"/>
                    <a:pt x="34" y="24"/>
                  </a:cubicBezTo>
                  <a:cubicBezTo>
                    <a:pt x="33" y="21"/>
                    <a:pt x="29" y="19"/>
                    <a:pt x="28" y="16"/>
                  </a:cubicBezTo>
                  <a:cubicBezTo>
                    <a:pt x="32" y="15"/>
                    <a:pt x="39" y="17"/>
                    <a:pt x="42" y="21"/>
                  </a:cubicBezTo>
                  <a:cubicBezTo>
                    <a:pt x="44" y="23"/>
                    <a:pt x="46" y="28"/>
                    <a:pt x="43" y="30"/>
                  </a:cubicBezTo>
                  <a:cubicBezTo>
                    <a:pt x="40" y="31"/>
                    <a:pt x="39" y="26"/>
                    <a:pt x="36" y="26"/>
                  </a:cubicBezTo>
                  <a:cubicBezTo>
                    <a:pt x="34" y="25"/>
                    <a:pt x="30" y="27"/>
                    <a:pt x="28" y="28"/>
                  </a:cubicBezTo>
                  <a:cubicBezTo>
                    <a:pt x="20" y="30"/>
                    <a:pt x="10" y="33"/>
                    <a:pt x="2" y="35"/>
                  </a:cubicBezTo>
                  <a:cubicBezTo>
                    <a:pt x="1" y="34"/>
                    <a:pt x="0" y="30"/>
                    <a:pt x="2" y="28"/>
                  </a:cubicBezTo>
                  <a:cubicBezTo>
                    <a:pt x="9" y="25"/>
                    <a:pt x="16" y="19"/>
                    <a:pt x="15" y="9"/>
                  </a:cubicBezTo>
                  <a:cubicBezTo>
                    <a:pt x="12" y="9"/>
                    <a:pt x="5" y="10"/>
                    <a:pt x="2" y="8"/>
                  </a:cubicBezTo>
                  <a:cubicBezTo>
                    <a:pt x="7" y="6"/>
                    <a:pt x="14" y="6"/>
                    <a:pt x="20" y="5"/>
                  </a:cubicBezTo>
                  <a:cubicBezTo>
                    <a:pt x="26" y="4"/>
                    <a:pt x="32" y="3"/>
                    <a:pt x="36" y="1"/>
                  </a:cubicBezTo>
                  <a:cubicBezTo>
                    <a:pt x="39" y="1"/>
                    <a:pt x="43" y="0"/>
                    <a:pt x="43" y="3"/>
                  </a:cubicBezTo>
                  <a:close/>
                </a:path>
              </a:pathLst>
            </a:custGeom>
            <a:ln w="9525">
              <a:solidFill>
                <a:schemeClr val="accent1">
                  <a:lumMod val="75000"/>
                </a:schemeClr>
              </a:solidFill>
              <a:round/>
            </a:ln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27"/>
            <p:cNvSpPr/>
            <p:nvPr>
              <p:custDataLst>
                <p:tags r:id="rId24"/>
              </p:custDataLst>
            </p:nvPr>
          </p:nvSpPr>
          <p:spPr bwMode="auto">
            <a:xfrm>
              <a:off x="3653" y="1712"/>
              <a:ext cx="16" cy="11"/>
            </a:xfrm>
            <a:custGeom>
              <a:avLst/>
              <a:gdLst>
                <a:gd name="T0" fmla="*/ 9 w 17"/>
                <a:gd name="T1" fmla="*/ 11 h 11"/>
                <a:gd name="T2" fmla="*/ 0 w 17"/>
                <a:gd name="T3" fmla="*/ 2 h 11"/>
                <a:gd name="T4" fmla="*/ 9 w 17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1">
                  <a:moveTo>
                    <a:pt x="9" y="11"/>
                  </a:moveTo>
                  <a:cubicBezTo>
                    <a:pt x="5" y="9"/>
                    <a:pt x="1" y="6"/>
                    <a:pt x="0" y="2"/>
                  </a:cubicBezTo>
                  <a:cubicBezTo>
                    <a:pt x="6" y="0"/>
                    <a:pt x="17" y="7"/>
                    <a:pt x="9" y="11"/>
                  </a:cubicBezTo>
                  <a:close/>
                </a:path>
              </a:pathLst>
            </a:custGeom>
            <a:ln w="9525">
              <a:solidFill>
                <a:schemeClr val="accent1">
                  <a:lumMod val="75000"/>
                </a:schemeClr>
              </a:solidFill>
              <a:round/>
            </a:ln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28"/>
            <p:cNvSpPr/>
            <p:nvPr>
              <p:custDataLst>
                <p:tags r:id="rId25"/>
              </p:custDataLst>
            </p:nvPr>
          </p:nvSpPr>
          <p:spPr bwMode="auto">
            <a:xfrm>
              <a:off x="3490" y="1713"/>
              <a:ext cx="16" cy="16"/>
            </a:xfrm>
            <a:custGeom>
              <a:avLst/>
              <a:gdLst>
                <a:gd name="T0" fmla="*/ 17 w 17"/>
                <a:gd name="T1" fmla="*/ 7 h 17"/>
                <a:gd name="T2" fmla="*/ 0 w 17"/>
                <a:gd name="T3" fmla="*/ 17 h 17"/>
                <a:gd name="T4" fmla="*/ 7 w 17"/>
                <a:gd name="T5" fmla="*/ 8 h 17"/>
                <a:gd name="T6" fmla="*/ 17 w 17"/>
                <a:gd name="T7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7">
                  <a:moveTo>
                    <a:pt x="17" y="7"/>
                  </a:moveTo>
                  <a:cubicBezTo>
                    <a:pt x="12" y="11"/>
                    <a:pt x="6" y="14"/>
                    <a:pt x="0" y="17"/>
                  </a:cubicBezTo>
                  <a:cubicBezTo>
                    <a:pt x="2" y="14"/>
                    <a:pt x="5" y="12"/>
                    <a:pt x="7" y="8"/>
                  </a:cubicBezTo>
                  <a:cubicBezTo>
                    <a:pt x="5" y="0"/>
                    <a:pt x="15" y="5"/>
                    <a:pt x="17" y="7"/>
                  </a:cubicBezTo>
                  <a:close/>
                </a:path>
              </a:pathLst>
            </a:custGeom>
            <a:ln w="9525">
              <a:solidFill>
                <a:schemeClr val="accent1">
                  <a:lumMod val="75000"/>
                </a:schemeClr>
              </a:solidFill>
              <a:round/>
            </a:ln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29"/>
            <p:cNvSpPr/>
            <p:nvPr>
              <p:custDataLst>
                <p:tags r:id="rId26"/>
              </p:custDataLst>
            </p:nvPr>
          </p:nvSpPr>
          <p:spPr bwMode="auto">
            <a:xfrm>
              <a:off x="3115" y="1721"/>
              <a:ext cx="94" cy="61"/>
            </a:xfrm>
            <a:custGeom>
              <a:avLst/>
              <a:gdLst>
                <a:gd name="T0" fmla="*/ 102 w 102"/>
                <a:gd name="T1" fmla="*/ 21 h 66"/>
                <a:gd name="T2" fmla="*/ 10 w 102"/>
                <a:gd name="T3" fmla="*/ 66 h 66"/>
                <a:gd name="T4" fmla="*/ 0 w 102"/>
                <a:gd name="T5" fmla="*/ 45 h 66"/>
                <a:gd name="T6" fmla="*/ 92 w 102"/>
                <a:gd name="T7" fmla="*/ 0 h 66"/>
                <a:gd name="T8" fmla="*/ 102 w 102"/>
                <a:gd name="T9" fmla="*/ 2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66">
                  <a:moveTo>
                    <a:pt x="102" y="21"/>
                  </a:moveTo>
                  <a:cubicBezTo>
                    <a:pt x="71" y="36"/>
                    <a:pt x="40" y="51"/>
                    <a:pt x="10" y="66"/>
                  </a:cubicBezTo>
                  <a:cubicBezTo>
                    <a:pt x="6" y="59"/>
                    <a:pt x="3" y="51"/>
                    <a:pt x="0" y="45"/>
                  </a:cubicBezTo>
                  <a:cubicBezTo>
                    <a:pt x="30" y="30"/>
                    <a:pt x="61" y="14"/>
                    <a:pt x="92" y="0"/>
                  </a:cubicBezTo>
                  <a:cubicBezTo>
                    <a:pt x="95" y="7"/>
                    <a:pt x="99" y="14"/>
                    <a:pt x="102" y="21"/>
                  </a:cubicBezTo>
                  <a:close/>
                </a:path>
              </a:pathLst>
            </a:custGeom>
            <a:ln w="9525">
              <a:solidFill>
                <a:schemeClr val="accent1">
                  <a:lumMod val="75000"/>
                </a:schemeClr>
              </a:solidFill>
              <a:round/>
            </a:ln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0"/>
            <p:cNvSpPr/>
            <p:nvPr>
              <p:custDataLst>
                <p:tags r:id="rId27"/>
              </p:custDataLst>
            </p:nvPr>
          </p:nvSpPr>
          <p:spPr bwMode="auto">
            <a:xfrm>
              <a:off x="3474" y="1720"/>
              <a:ext cx="11" cy="10"/>
            </a:xfrm>
            <a:custGeom>
              <a:avLst/>
              <a:gdLst>
                <a:gd name="T0" fmla="*/ 0 w 12"/>
                <a:gd name="T1" fmla="*/ 3 h 11"/>
                <a:gd name="T2" fmla="*/ 7 w 12"/>
                <a:gd name="T3" fmla="*/ 11 h 11"/>
                <a:gd name="T4" fmla="*/ 0 w 12"/>
                <a:gd name="T5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1">
                  <a:moveTo>
                    <a:pt x="0" y="3"/>
                  </a:moveTo>
                  <a:cubicBezTo>
                    <a:pt x="6" y="0"/>
                    <a:pt x="12" y="10"/>
                    <a:pt x="7" y="11"/>
                  </a:cubicBezTo>
                  <a:cubicBezTo>
                    <a:pt x="4" y="11"/>
                    <a:pt x="1" y="6"/>
                    <a:pt x="0" y="3"/>
                  </a:cubicBezTo>
                  <a:close/>
                </a:path>
              </a:pathLst>
            </a:custGeom>
            <a:ln w="9525">
              <a:solidFill>
                <a:schemeClr val="accent1">
                  <a:lumMod val="75000"/>
                </a:schemeClr>
              </a:solidFill>
              <a:round/>
            </a:ln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1"/>
            <p:cNvSpPr/>
            <p:nvPr>
              <p:custDataLst>
                <p:tags r:id="rId28"/>
              </p:custDataLst>
            </p:nvPr>
          </p:nvSpPr>
          <p:spPr bwMode="auto">
            <a:xfrm>
              <a:off x="3717" y="1723"/>
              <a:ext cx="69" cy="59"/>
            </a:xfrm>
            <a:custGeom>
              <a:avLst/>
              <a:gdLst>
                <a:gd name="T0" fmla="*/ 50 w 75"/>
                <a:gd name="T1" fmla="*/ 5 h 64"/>
                <a:gd name="T2" fmla="*/ 45 w 75"/>
                <a:gd name="T3" fmla="*/ 27 h 64"/>
                <a:gd name="T4" fmla="*/ 65 w 75"/>
                <a:gd name="T5" fmla="*/ 30 h 64"/>
                <a:gd name="T6" fmla="*/ 51 w 75"/>
                <a:gd name="T7" fmla="*/ 31 h 64"/>
                <a:gd name="T8" fmla="*/ 45 w 75"/>
                <a:gd name="T9" fmla="*/ 31 h 64"/>
                <a:gd name="T10" fmla="*/ 41 w 75"/>
                <a:gd name="T11" fmla="*/ 56 h 64"/>
                <a:gd name="T12" fmla="*/ 75 w 75"/>
                <a:gd name="T13" fmla="*/ 63 h 64"/>
                <a:gd name="T14" fmla="*/ 56 w 75"/>
                <a:gd name="T15" fmla="*/ 61 h 64"/>
                <a:gd name="T16" fmla="*/ 28 w 75"/>
                <a:gd name="T17" fmla="*/ 59 h 64"/>
                <a:gd name="T18" fmla="*/ 0 w 75"/>
                <a:gd name="T19" fmla="*/ 55 h 64"/>
                <a:gd name="T20" fmla="*/ 18 w 75"/>
                <a:gd name="T21" fmla="*/ 55 h 64"/>
                <a:gd name="T22" fmla="*/ 19 w 75"/>
                <a:gd name="T23" fmla="*/ 30 h 64"/>
                <a:gd name="T24" fmla="*/ 17 w 75"/>
                <a:gd name="T25" fmla="*/ 22 h 64"/>
                <a:gd name="T26" fmla="*/ 26 w 75"/>
                <a:gd name="T27" fmla="*/ 27 h 64"/>
                <a:gd name="T28" fmla="*/ 24 w 75"/>
                <a:gd name="T29" fmla="*/ 56 h 64"/>
                <a:gd name="T30" fmla="*/ 36 w 75"/>
                <a:gd name="T31" fmla="*/ 56 h 64"/>
                <a:gd name="T32" fmla="*/ 39 w 75"/>
                <a:gd name="T33" fmla="*/ 33 h 64"/>
                <a:gd name="T34" fmla="*/ 41 w 75"/>
                <a:gd name="T35" fmla="*/ 8 h 64"/>
                <a:gd name="T36" fmla="*/ 39 w 75"/>
                <a:gd name="T37" fmla="*/ 1 h 64"/>
                <a:gd name="T38" fmla="*/ 40 w 75"/>
                <a:gd name="T39" fmla="*/ 0 h 64"/>
                <a:gd name="T40" fmla="*/ 50 w 75"/>
                <a:gd name="T41" fmla="*/ 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64">
                  <a:moveTo>
                    <a:pt x="50" y="5"/>
                  </a:moveTo>
                  <a:cubicBezTo>
                    <a:pt x="48" y="12"/>
                    <a:pt x="46" y="19"/>
                    <a:pt x="45" y="27"/>
                  </a:cubicBezTo>
                  <a:cubicBezTo>
                    <a:pt x="51" y="28"/>
                    <a:pt x="64" y="23"/>
                    <a:pt x="65" y="30"/>
                  </a:cubicBezTo>
                  <a:cubicBezTo>
                    <a:pt x="63" y="33"/>
                    <a:pt x="56" y="32"/>
                    <a:pt x="51" y="31"/>
                  </a:cubicBezTo>
                  <a:cubicBezTo>
                    <a:pt x="49" y="31"/>
                    <a:pt x="47" y="31"/>
                    <a:pt x="45" y="31"/>
                  </a:cubicBezTo>
                  <a:cubicBezTo>
                    <a:pt x="44" y="39"/>
                    <a:pt x="43" y="48"/>
                    <a:pt x="41" y="56"/>
                  </a:cubicBezTo>
                  <a:cubicBezTo>
                    <a:pt x="53" y="58"/>
                    <a:pt x="73" y="51"/>
                    <a:pt x="75" y="63"/>
                  </a:cubicBezTo>
                  <a:cubicBezTo>
                    <a:pt x="69" y="64"/>
                    <a:pt x="62" y="62"/>
                    <a:pt x="56" y="61"/>
                  </a:cubicBezTo>
                  <a:cubicBezTo>
                    <a:pt x="47" y="60"/>
                    <a:pt x="38" y="59"/>
                    <a:pt x="28" y="59"/>
                  </a:cubicBezTo>
                  <a:cubicBezTo>
                    <a:pt x="18" y="58"/>
                    <a:pt x="6" y="60"/>
                    <a:pt x="0" y="55"/>
                  </a:cubicBezTo>
                  <a:cubicBezTo>
                    <a:pt x="5" y="55"/>
                    <a:pt x="12" y="56"/>
                    <a:pt x="18" y="55"/>
                  </a:cubicBezTo>
                  <a:cubicBezTo>
                    <a:pt x="19" y="47"/>
                    <a:pt x="20" y="37"/>
                    <a:pt x="19" y="30"/>
                  </a:cubicBezTo>
                  <a:cubicBezTo>
                    <a:pt x="19" y="27"/>
                    <a:pt x="16" y="25"/>
                    <a:pt x="17" y="22"/>
                  </a:cubicBezTo>
                  <a:cubicBezTo>
                    <a:pt x="20" y="22"/>
                    <a:pt x="24" y="24"/>
                    <a:pt x="26" y="27"/>
                  </a:cubicBezTo>
                  <a:cubicBezTo>
                    <a:pt x="24" y="35"/>
                    <a:pt x="24" y="46"/>
                    <a:pt x="24" y="56"/>
                  </a:cubicBezTo>
                  <a:cubicBezTo>
                    <a:pt x="28" y="56"/>
                    <a:pt x="32" y="56"/>
                    <a:pt x="36" y="56"/>
                  </a:cubicBezTo>
                  <a:cubicBezTo>
                    <a:pt x="37" y="49"/>
                    <a:pt x="38" y="41"/>
                    <a:pt x="39" y="33"/>
                  </a:cubicBezTo>
                  <a:cubicBezTo>
                    <a:pt x="40" y="24"/>
                    <a:pt x="42" y="16"/>
                    <a:pt x="41" y="8"/>
                  </a:cubicBezTo>
                  <a:cubicBezTo>
                    <a:pt x="41" y="6"/>
                    <a:pt x="39" y="3"/>
                    <a:pt x="39" y="1"/>
                  </a:cubicBezTo>
                  <a:cubicBezTo>
                    <a:pt x="39" y="1"/>
                    <a:pt x="39" y="1"/>
                    <a:pt x="40" y="0"/>
                  </a:cubicBezTo>
                  <a:cubicBezTo>
                    <a:pt x="44" y="1"/>
                    <a:pt x="48" y="2"/>
                    <a:pt x="50" y="5"/>
                  </a:cubicBezTo>
                  <a:close/>
                </a:path>
              </a:pathLst>
            </a:custGeom>
            <a:ln w="9525">
              <a:solidFill>
                <a:schemeClr val="accent1">
                  <a:lumMod val="75000"/>
                </a:schemeClr>
              </a:solidFill>
              <a:round/>
            </a:ln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2"/>
            <p:cNvSpPr/>
            <p:nvPr>
              <p:custDataLst>
                <p:tags r:id="rId29"/>
              </p:custDataLst>
            </p:nvPr>
          </p:nvSpPr>
          <p:spPr bwMode="auto">
            <a:xfrm>
              <a:off x="3458" y="1727"/>
              <a:ext cx="66" cy="44"/>
            </a:xfrm>
            <a:custGeom>
              <a:avLst/>
              <a:gdLst>
                <a:gd name="T0" fmla="*/ 52 w 72"/>
                <a:gd name="T1" fmla="*/ 2 h 48"/>
                <a:gd name="T2" fmla="*/ 36 w 72"/>
                <a:gd name="T3" fmla="*/ 7 h 48"/>
                <a:gd name="T4" fmla="*/ 37 w 72"/>
                <a:gd name="T5" fmla="*/ 13 h 48"/>
                <a:gd name="T6" fmla="*/ 48 w 72"/>
                <a:gd name="T7" fmla="*/ 12 h 48"/>
                <a:gd name="T8" fmla="*/ 37 w 72"/>
                <a:gd name="T9" fmla="*/ 15 h 48"/>
                <a:gd name="T10" fmla="*/ 37 w 72"/>
                <a:gd name="T11" fmla="*/ 21 h 48"/>
                <a:gd name="T12" fmla="*/ 56 w 72"/>
                <a:gd name="T13" fmla="*/ 20 h 48"/>
                <a:gd name="T14" fmla="*/ 37 w 72"/>
                <a:gd name="T15" fmla="*/ 24 h 48"/>
                <a:gd name="T16" fmla="*/ 37 w 72"/>
                <a:gd name="T17" fmla="*/ 35 h 48"/>
                <a:gd name="T18" fmla="*/ 46 w 72"/>
                <a:gd name="T19" fmla="*/ 24 h 48"/>
                <a:gd name="T20" fmla="*/ 54 w 72"/>
                <a:gd name="T21" fmla="*/ 26 h 48"/>
                <a:gd name="T22" fmla="*/ 48 w 72"/>
                <a:gd name="T23" fmla="*/ 33 h 48"/>
                <a:gd name="T24" fmla="*/ 72 w 72"/>
                <a:gd name="T25" fmla="*/ 35 h 48"/>
                <a:gd name="T26" fmla="*/ 54 w 72"/>
                <a:gd name="T27" fmla="*/ 36 h 48"/>
                <a:gd name="T28" fmla="*/ 17 w 72"/>
                <a:gd name="T29" fmla="*/ 41 h 48"/>
                <a:gd name="T30" fmla="*/ 0 w 72"/>
                <a:gd name="T31" fmla="*/ 40 h 48"/>
                <a:gd name="T32" fmla="*/ 33 w 72"/>
                <a:gd name="T33" fmla="*/ 36 h 48"/>
                <a:gd name="T34" fmla="*/ 32 w 72"/>
                <a:gd name="T35" fmla="*/ 25 h 48"/>
                <a:gd name="T36" fmla="*/ 15 w 72"/>
                <a:gd name="T37" fmla="*/ 25 h 48"/>
                <a:gd name="T38" fmla="*/ 32 w 72"/>
                <a:gd name="T39" fmla="*/ 22 h 48"/>
                <a:gd name="T40" fmla="*/ 31 w 72"/>
                <a:gd name="T41" fmla="*/ 17 h 48"/>
                <a:gd name="T42" fmla="*/ 21 w 72"/>
                <a:gd name="T43" fmla="*/ 16 h 48"/>
                <a:gd name="T44" fmla="*/ 31 w 72"/>
                <a:gd name="T45" fmla="*/ 14 h 48"/>
                <a:gd name="T46" fmla="*/ 28 w 72"/>
                <a:gd name="T47" fmla="*/ 8 h 48"/>
                <a:gd name="T48" fmla="*/ 16 w 72"/>
                <a:gd name="T49" fmla="*/ 8 h 48"/>
                <a:gd name="T50" fmla="*/ 43 w 72"/>
                <a:gd name="T51" fmla="*/ 2 h 48"/>
                <a:gd name="T52" fmla="*/ 52 w 72"/>
                <a:gd name="T53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48">
                  <a:moveTo>
                    <a:pt x="52" y="2"/>
                  </a:moveTo>
                  <a:cubicBezTo>
                    <a:pt x="49" y="6"/>
                    <a:pt x="41" y="5"/>
                    <a:pt x="36" y="7"/>
                  </a:cubicBezTo>
                  <a:cubicBezTo>
                    <a:pt x="37" y="8"/>
                    <a:pt x="38" y="11"/>
                    <a:pt x="37" y="13"/>
                  </a:cubicBezTo>
                  <a:cubicBezTo>
                    <a:pt x="40" y="12"/>
                    <a:pt x="45" y="10"/>
                    <a:pt x="48" y="12"/>
                  </a:cubicBezTo>
                  <a:cubicBezTo>
                    <a:pt x="46" y="15"/>
                    <a:pt x="41" y="15"/>
                    <a:pt x="37" y="15"/>
                  </a:cubicBezTo>
                  <a:cubicBezTo>
                    <a:pt x="37" y="17"/>
                    <a:pt x="37" y="19"/>
                    <a:pt x="37" y="21"/>
                  </a:cubicBezTo>
                  <a:cubicBezTo>
                    <a:pt x="43" y="20"/>
                    <a:pt x="51" y="16"/>
                    <a:pt x="56" y="20"/>
                  </a:cubicBezTo>
                  <a:cubicBezTo>
                    <a:pt x="51" y="23"/>
                    <a:pt x="43" y="23"/>
                    <a:pt x="37" y="24"/>
                  </a:cubicBezTo>
                  <a:cubicBezTo>
                    <a:pt x="37" y="28"/>
                    <a:pt x="38" y="31"/>
                    <a:pt x="37" y="35"/>
                  </a:cubicBezTo>
                  <a:cubicBezTo>
                    <a:pt x="45" y="36"/>
                    <a:pt x="48" y="31"/>
                    <a:pt x="46" y="24"/>
                  </a:cubicBezTo>
                  <a:cubicBezTo>
                    <a:pt x="49" y="24"/>
                    <a:pt x="53" y="24"/>
                    <a:pt x="54" y="26"/>
                  </a:cubicBezTo>
                  <a:cubicBezTo>
                    <a:pt x="53" y="29"/>
                    <a:pt x="50" y="31"/>
                    <a:pt x="48" y="33"/>
                  </a:cubicBezTo>
                  <a:cubicBezTo>
                    <a:pt x="56" y="32"/>
                    <a:pt x="69" y="26"/>
                    <a:pt x="72" y="35"/>
                  </a:cubicBezTo>
                  <a:cubicBezTo>
                    <a:pt x="66" y="37"/>
                    <a:pt x="60" y="36"/>
                    <a:pt x="54" y="36"/>
                  </a:cubicBezTo>
                  <a:cubicBezTo>
                    <a:pt x="41" y="37"/>
                    <a:pt x="28" y="39"/>
                    <a:pt x="17" y="41"/>
                  </a:cubicBezTo>
                  <a:cubicBezTo>
                    <a:pt x="10" y="43"/>
                    <a:pt x="4" y="48"/>
                    <a:pt x="0" y="40"/>
                  </a:cubicBezTo>
                  <a:cubicBezTo>
                    <a:pt x="11" y="39"/>
                    <a:pt x="22" y="38"/>
                    <a:pt x="33" y="36"/>
                  </a:cubicBezTo>
                  <a:cubicBezTo>
                    <a:pt x="33" y="32"/>
                    <a:pt x="32" y="28"/>
                    <a:pt x="32" y="25"/>
                  </a:cubicBezTo>
                  <a:cubicBezTo>
                    <a:pt x="27" y="25"/>
                    <a:pt x="19" y="28"/>
                    <a:pt x="15" y="25"/>
                  </a:cubicBezTo>
                  <a:cubicBezTo>
                    <a:pt x="19" y="23"/>
                    <a:pt x="27" y="23"/>
                    <a:pt x="32" y="22"/>
                  </a:cubicBezTo>
                  <a:cubicBezTo>
                    <a:pt x="32" y="21"/>
                    <a:pt x="32" y="18"/>
                    <a:pt x="31" y="17"/>
                  </a:cubicBezTo>
                  <a:cubicBezTo>
                    <a:pt x="28" y="17"/>
                    <a:pt x="23" y="19"/>
                    <a:pt x="21" y="16"/>
                  </a:cubicBezTo>
                  <a:cubicBezTo>
                    <a:pt x="23" y="14"/>
                    <a:pt x="27" y="15"/>
                    <a:pt x="31" y="14"/>
                  </a:cubicBezTo>
                  <a:cubicBezTo>
                    <a:pt x="31" y="11"/>
                    <a:pt x="29" y="10"/>
                    <a:pt x="28" y="8"/>
                  </a:cubicBezTo>
                  <a:cubicBezTo>
                    <a:pt x="25" y="9"/>
                    <a:pt x="18" y="11"/>
                    <a:pt x="16" y="8"/>
                  </a:cubicBezTo>
                  <a:cubicBezTo>
                    <a:pt x="24" y="6"/>
                    <a:pt x="34" y="4"/>
                    <a:pt x="43" y="2"/>
                  </a:cubicBezTo>
                  <a:cubicBezTo>
                    <a:pt x="46" y="1"/>
                    <a:pt x="49" y="0"/>
                    <a:pt x="52" y="2"/>
                  </a:cubicBezTo>
                  <a:close/>
                </a:path>
              </a:pathLst>
            </a:custGeom>
            <a:ln w="9525">
              <a:solidFill>
                <a:schemeClr val="accent1">
                  <a:lumMod val="75000"/>
                </a:schemeClr>
              </a:solidFill>
              <a:round/>
            </a:ln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33"/>
            <p:cNvSpPr/>
            <p:nvPr>
              <p:custDataLst>
                <p:tags r:id="rId30"/>
              </p:custDataLst>
            </p:nvPr>
          </p:nvSpPr>
          <p:spPr bwMode="auto">
            <a:xfrm>
              <a:off x="3631" y="1725"/>
              <a:ext cx="38" cy="44"/>
            </a:xfrm>
            <a:custGeom>
              <a:avLst/>
              <a:gdLst>
                <a:gd name="T0" fmla="*/ 41 w 41"/>
                <a:gd name="T1" fmla="*/ 6 h 47"/>
                <a:gd name="T2" fmla="*/ 24 w 41"/>
                <a:gd name="T3" fmla="*/ 9 h 47"/>
                <a:gd name="T4" fmla="*/ 28 w 41"/>
                <a:gd name="T5" fmla="*/ 13 h 47"/>
                <a:gd name="T6" fmla="*/ 25 w 41"/>
                <a:gd name="T7" fmla="*/ 17 h 47"/>
                <a:gd name="T8" fmla="*/ 36 w 41"/>
                <a:gd name="T9" fmla="*/ 22 h 47"/>
                <a:gd name="T10" fmla="*/ 34 w 41"/>
                <a:gd name="T11" fmla="*/ 28 h 47"/>
                <a:gd name="T12" fmla="*/ 20 w 41"/>
                <a:gd name="T13" fmla="*/ 47 h 47"/>
                <a:gd name="T14" fmla="*/ 16 w 41"/>
                <a:gd name="T15" fmla="*/ 38 h 47"/>
                <a:gd name="T16" fmla="*/ 23 w 41"/>
                <a:gd name="T17" fmla="*/ 40 h 47"/>
                <a:gd name="T18" fmla="*/ 24 w 41"/>
                <a:gd name="T19" fmla="*/ 20 h 47"/>
                <a:gd name="T20" fmla="*/ 0 w 41"/>
                <a:gd name="T21" fmla="*/ 42 h 47"/>
                <a:gd name="T22" fmla="*/ 21 w 41"/>
                <a:gd name="T23" fmla="*/ 9 h 47"/>
                <a:gd name="T24" fmla="*/ 3 w 41"/>
                <a:gd name="T25" fmla="*/ 7 h 47"/>
                <a:gd name="T26" fmla="*/ 24 w 41"/>
                <a:gd name="T27" fmla="*/ 5 h 47"/>
                <a:gd name="T28" fmla="*/ 41 w 41"/>
                <a:gd name="T29" fmla="*/ 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" h="47">
                  <a:moveTo>
                    <a:pt x="41" y="6"/>
                  </a:moveTo>
                  <a:cubicBezTo>
                    <a:pt x="37" y="9"/>
                    <a:pt x="29" y="7"/>
                    <a:pt x="24" y="9"/>
                  </a:cubicBezTo>
                  <a:cubicBezTo>
                    <a:pt x="24" y="10"/>
                    <a:pt x="27" y="11"/>
                    <a:pt x="28" y="13"/>
                  </a:cubicBezTo>
                  <a:cubicBezTo>
                    <a:pt x="27" y="14"/>
                    <a:pt x="26" y="15"/>
                    <a:pt x="25" y="17"/>
                  </a:cubicBezTo>
                  <a:cubicBezTo>
                    <a:pt x="30" y="17"/>
                    <a:pt x="36" y="18"/>
                    <a:pt x="36" y="22"/>
                  </a:cubicBezTo>
                  <a:cubicBezTo>
                    <a:pt x="36" y="23"/>
                    <a:pt x="34" y="26"/>
                    <a:pt x="34" y="28"/>
                  </a:cubicBezTo>
                  <a:cubicBezTo>
                    <a:pt x="31" y="35"/>
                    <a:pt x="29" y="47"/>
                    <a:pt x="20" y="47"/>
                  </a:cubicBezTo>
                  <a:cubicBezTo>
                    <a:pt x="19" y="43"/>
                    <a:pt x="17" y="41"/>
                    <a:pt x="16" y="38"/>
                  </a:cubicBezTo>
                  <a:cubicBezTo>
                    <a:pt x="18" y="38"/>
                    <a:pt x="20" y="39"/>
                    <a:pt x="23" y="40"/>
                  </a:cubicBezTo>
                  <a:cubicBezTo>
                    <a:pt x="26" y="36"/>
                    <a:pt x="35" y="21"/>
                    <a:pt x="24" y="20"/>
                  </a:cubicBezTo>
                  <a:cubicBezTo>
                    <a:pt x="19" y="30"/>
                    <a:pt x="12" y="38"/>
                    <a:pt x="0" y="42"/>
                  </a:cubicBezTo>
                  <a:cubicBezTo>
                    <a:pt x="8" y="32"/>
                    <a:pt x="20" y="26"/>
                    <a:pt x="21" y="9"/>
                  </a:cubicBezTo>
                  <a:cubicBezTo>
                    <a:pt x="14" y="11"/>
                    <a:pt x="5" y="14"/>
                    <a:pt x="3" y="7"/>
                  </a:cubicBezTo>
                  <a:cubicBezTo>
                    <a:pt x="10" y="7"/>
                    <a:pt x="17" y="6"/>
                    <a:pt x="24" y="5"/>
                  </a:cubicBezTo>
                  <a:cubicBezTo>
                    <a:pt x="31" y="4"/>
                    <a:pt x="39" y="0"/>
                    <a:pt x="41" y="6"/>
                  </a:cubicBezTo>
                  <a:close/>
                </a:path>
              </a:pathLst>
            </a:custGeom>
            <a:ln w="9525">
              <a:solidFill>
                <a:schemeClr val="accent1">
                  <a:lumMod val="75000"/>
                </a:schemeClr>
              </a:solidFill>
              <a:round/>
            </a:ln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34"/>
            <p:cNvSpPr/>
            <p:nvPr>
              <p:custDataLst>
                <p:tags r:id="rId31"/>
              </p:custDataLst>
            </p:nvPr>
          </p:nvSpPr>
          <p:spPr bwMode="auto">
            <a:xfrm>
              <a:off x="3548" y="1740"/>
              <a:ext cx="66" cy="32"/>
            </a:xfrm>
            <a:custGeom>
              <a:avLst/>
              <a:gdLst>
                <a:gd name="T0" fmla="*/ 28 w 71"/>
                <a:gd name="T1" fmla="*/ 1 h 35"/>
                <a:gd name="T2" fmla="*/ 38 w 71"/>
                <a:gd name="T3" fmla="*/ 4 h 35"/>
                <a:gd name="T4" fmla="*/ 37 w 71"/>
                <a:gd name="T5" fmla="*/ 10 h 35"/>
                <a:gd name="T6" fmla="*/ 52 w 71"/>
                <a:gd name="T7" fmla="*/ 10 h 35"/>
                <a:gd name="T8" fmla="*/ 37 w 71"/>
                <a:gd name="T9" fmla="*/ 15 h 35"/>
                <a:gd name="T10" fmla="*/ 38 w 71"/>
                <a:gd name="T11" fmla="*/ 25 h 35"/>
                <a:gd name="T12" fmla="*/ 71 w 71"/>
                <a:gd name="T13" fmla="*/ 27 h 35"/>
                <a:gd name="T14" fmla="*/ 56 w 71"/>
                <a:gd name="T15" fmla="*/ 29 h 35"/>
                <a:gd name="T16" fmla="*/ 26 w 71"/>
                <a:gd name="T17" fmla="*/ 31 h 35"/>
                <a:gd name="T18" fmla="*/ 16 w 71"/>
                <a:gd name="T19" fmla="*/ 32 h 35"/>
                <a:gd name="T20" fmla="*/ 0 w 71"/>
                <a:gd name="T21" fmla="*/ 32 h 35"/>
                <a:gd name="T22" fmla="*/ 16 w 71"/>
                <a:gd name="T23" fmla="*/ 29 h 35"/>
                <a:gd name="T24" fmla="*/ 32 w 71"/>
                <a:gd name="T25" fmla="*/ 27 h 35"/>
                <a:gd name="T26" fmla="*/ 32 w 71"/>
                <a:gd name="T27" fmla="*/ 16 h 35"/>
                <a:gd name="T28" fmla="*/ 15 w 71"/>
                <a:gd name="T29" fmla="*/ 15 h 35"/>
                <a:gd name="T30" fmla="*/ 31 w 71"/>
                <a:gd name="T31" fmla="*/ 12 h 35"/>
                <a:gd name="T32" fmla="*/ 28 w 71"/>
                <a:gd name="T33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" h="35">
                  <a:moveTo>
                    <a:pt x="28" y="1"/>
                  </a:moveTo>
                  <a:cubicBezTo>
                    <a:pt x="33" y="0"/>
                    <a:pt x="35" y="2"/>
                    <a:pt x="38" y="4"/>
                  </a:cubicBezTo>
                  <a:cubicBezTo>
                    <a:pt x="38" y="6"/>
                    <a:pt x="37" y="7"/>
                    <a:pt x="37" y="10"/>
                  </a:cubicBezTo>
                  <a:cubicBezTo>
                    <a:pt x="41" y="10"/>
                    <a:pt x="49" y="6"/>
                    <a:pt x="52" y="10"/>
                  </a:cubicBezTo>
                  <a:cubicBezTo>
                    <a:pt x="50" y="14"/>
                    <a:pt x="42" y="13"/>
                    <a:pt x="37" y="15"/>
                  </a:cubicBezTo>
                  <a:cubicBezTo>
                    <a:pt x="37" y="18"/>
                    <a:pt x="37" y="22"/>
                    <a:pt x="38" y="25"/>
                  </a:cubicBezTo>
                  <a:cubicBezTo>
                    <a:pt x="48" y="26"/>
                    <a:pt x="65" y="16"/>
                    <a:pt x="71" y="27"/>
                  </a:cubicBezTo>
                  <a:cubicBezTo>
                    <a:pt x="67" y="30"/>
                    <a:pt x="61" y="28"/>
                    <a:pt x="56" y="29"/>
                  </a:cubicBezTo>
                  <a:cubicBezTo>
                    <a:pt x="45" y="29"/>
                    <a:pt x="35" y="29"/>
                    <a:pt x="26" y="31"/>
                  </a:cubicBezTo>
                  <a:cubicBezTo>
                    <a:pt x="23" y="31"/>
                    <a:pt x="19" y="31"/>
                    <a:pt x="16" y="32"/>
                  </a:cubicBezTo>
                  <a:cubicBezTo>
                    <a:pt x="10" y="33"/>
                    <a:pt x="5" y="35"/>
                    <a:pt x="0" y="32"/>
                  </a:cubicBezTo>
                  <a:cubicBezTo>
                    <a:pt x="4" y="30"/>
                    <a:pt x="10" y="30"/>
                    <a:pt x="16" y="29"/>
                  </a:cubicBezTo>
                  <a:cubicBezTo>
                    <a:pt x="21" y="28"/>
                    <a:pt x="27" y="27"/>
                    <a:pt x="32" y="27"/>
                  </a:cubicBezTo>
                  <a:cubicBezTo>
                    <a:pt x="32" y="23"/>
                    <a:pt x="31" y="20"/>
                    <a:pt x="32" y="16"/>
                  </a:cubicBezTo>
                  <a:cubicBezTo>
                    <a:pt x="27" y="16"/>
                    <a:pt x="19" y="18"/>
                    <a:pt x="15" y="15"/>
                  </a:cubicBezTo>
                  <a:cubicBezTo>
                    <a:pt x="19" y="13"/>
                    <a:pt x="26" y="13"/>
                    <a:pt x="31" y="12"/>
                  </a:cubicBezTo>
                  <a:cubicBezTo>
                    <a:pt x="31" y="7"/>
                    <a:pt x="29" y="5"/>
                    <a:pt x="28" y="1"/>
                  </a:cubicBezTo>
                  <a:close/>
                </a:path>
              </a:pathLst>
            </a:custGeom>
            <a:ln w="9525">
              <a:solidFill>
                <a:schemeClr val="accent1">
                  <a:lumMod val="75000"/>
                </a:schemeClr>
              </a:solidFill>
              <a:round/>
            </a:ln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35"/>
            <p:cNvSpPr/>
            <p:nvPr>
              <p:custDataLst>
                <p:tags r:id="rId32"/>
              </p:custDataLst>
            </p:nvPr>
          </p:nvSpPr>
          <p:spPr bwMode="auto">
            <a:xfrm>
              <a:off x="3676" y="1746"/>
              <a:ext cx="12" cy="10"/>
            </a:xfrm>
            <a:custGeom>
              <a:avLst/>
              <a:gdLst>
                <a:gd name="T0" fmla="*/ 11 w 13"/>
                <a:gd name="T1" fmla="*/ 4 h 11"/>
                <a:gd name="T2" fmla="*/ 9 w 13"/>
                <a:gd name="T3" fmla="*/ 11 h 11"/>
                <a:gd name="T4" fmla="*/ 0 w 13"/>
                <a:gd name="T5" fmla="*/ 2 h 11"/>
                <a:gd name="T6" fmla="*/ 11 w 13"/>
                <a:gd name="T7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1">
                  <a:moveTo>
                    <a:pt x="11" y="4"/>
                  </a:moveTo>
                  <a:cubicBezTo>
                    <a:pt x="13" y="7"/>
                    <a:pt x="11" y="10"/>
                    <a:pt x="9" y="11"/>
                  </a:cubicBezTo>
                  <a:cubicBezTo>
                    <a:pt x="5" y="9"/>
                    <a:pt x="2" y="6"/>
                    <a:pt x="0" y="2"/>
                  </a:cubicBezTo>
                  <a:cubicBezTo>
                    <a:pt x="4" y="0"/>
                    <a:pt x="8" y="4"/>
                    <a:pt x="11" y="4"/>
                  </a:cubicBezTo>
                  <a:close/>
                </a:path>
              </a:pathLst>
            </a:custGeom>
            <a:ln w="9525">
              <a:solidFill>
                <a:schemeClr val="accent1">
                  <a:lumMod val="75000"/>
                </a:schemeClr>
              </a:solidFill>
              <a:round/>
            </a:ln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36"/>
            <p:cNvSpPr/>
            <p:nvPr>
              <p:custDataLst>
                <p:tags r:id="rId33"/>
              </p:custDataLst>
            </p:nvPr>
          </p:nvSpPr>
          <p:spPr bwMode="auto">
            <a:xfrm>
              <a:off x="3475" y="1752"/>
              <a:ext cx="10" cy="8"/>
            </a:xfrm>
            <a:custGeom>
              <a:avLst/>
              <a:gdLst>
                <a:gd name="T0" fmla="*/ 5 w 11"/>
                <a:gd name="T1" fmla="*/ 9 h 9"/>
                <a:gd name="T2" fmla="*/ 0 w 11"/>
                <a:gd name="T3" fmla="*/ 2 h 9"/>
                <a:gd name="T4" fmla="*/ 5 w 1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9">
                  <a:moveTo>
                    <a:pt x="5" y="9"/>
                  </a:moveTo>
                  <a:cubicBezTo>
                    <a:pt x="2" y="8"/>
                    <a:pt x="1" y="5"/>
                    <a:pt x="0" y="2"/>
                  </a:cubicBezTo>
                  <a:cubicBezTo>
                    <a:pt x="5" y="0"/>
                    <a:pt x="11" y="6"/>
                    <a:pt x="5" y="9"/>
                  </a:cubicBezTo>
                  <a:close/>
                </a:path>
              </a:pathLst>
            </a:custGeom>
            <a:ln w="9525">
              <a:solidFill>
                <a:schemeClr val="accent1">
                  <a:lumMod val="75000"/>
                </a:schemeClr>
              </a:solidFill>
              <a:round/>
            </a:ln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37"/>
            <p:cNvSpPr/>
            <p:nvPr>
              <p:custDataLst>
                <p:tags r:id="rId34"/>
              </p:custDataLst>
            </p:nvPr>
          </p:nvSpPr>
          <p:spPr bwMode="auto">
            <a:xfrm>
              <a:off x="3149" y="1757"/>
              <a:ext cx="102" cy="87"/>
            </a:xfrm>
            <a:custGeom>
              <a:avLst/>
              <a:gdLst>
                <a:gd name="T0" fmla="*/ 32 w 110"/>
                <a:gd name="T1" fmla="*/ 66 h 95"/>
                <a:gd name="T2" fmla="*/ 35 w 110"/>
                <a:gd name="T3" fmla="*/ 64 h 95"/>
                <a:gd name="T4" fmla="*/ 97 w 110"/>
                <a:gd name="T5" fmla="*/ 31 h 95"/>
                <a:gd name="T6" fmla="*/ 110 w 110"/>
                <a:gd name="T7" fmla="*/ 52 h 95"/>
                <a:gd name="T8" fmla="*/ 17 w 110"/>
                <a:gd name="T9" fmla="*/ 95 h 95"/>
                <a:gd name="T10" fmla="*/ 0 w 110"/>
                <a:gd name="T11" fmla="*/ 71 h 95"/>
                <a:gd name="T12" fmla="*/ 76 w 110"/>
                <a:gd name="T13" fmla="*/ 0 h 95"/>
                <a:gd name="T14" fmla="*/ 89 w 110"/>
                <a:gd name="T15" fmla="*/ 20 h 95"/>
                <a:gd name="T16" fmla="*/ 32 w 110"/>
                <a:gd name="T17" fmla="*/ 6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95">
                  <a:moveTo>
                    <a:pt x="32" y="66"/>
                  </a:moveTo>
                  <a:cubicBezTo>
                    <a:pt x="32" y="67"/>
                    <a:pt x="34" y="65"/>
                    <a:pt x="35" y="64"/>
                  </a:cubicBezTo>
                  <a:cubicBezTo>
                    <a:pt x="55" y="53"/>
                    <a:pt x="77" y="42"/>
                    <a:pt x="97" y="31"/>
                  </a:cubicBezTo>
                  <a:cubicBezTo>
                    <a:pt x="101" y="39"/>
                    <a:pt x="106" y="44"/>
                    <a:pt x="110" y="52"/>
                  </a:cubicBezTo>
                  <a:cubicBezTo>
                    <a:pt x="79" y="66"/>
                    <a:pt x="48" y="80"/>
                    <a:pt x="17" y="95"/>
                  </a:cubicBezTo>
                  <a:cubicBezTo>
                    <a:pt x="11" y="87"/>
                    <a:pt x="6" y="79"/>
                    <a:pt x="0" y="71"/>
                  </a:cubicBezTo>
                  <a:cubicBezTo>
                    <a:pt x="25" y="47"/>
                    <a:pt x="51" y="24"/>
                    <a:pt x="76" y="0"/>
                  </a:cubicBezTo>
                  <a:cubicBezTo>
                    <a:pt x="80" y="7"/>
                    <a:pt x="85" y="13"/>
                    <a:pt x="89" y="20"/>
                  </a:cubicBezTo>
                  <a:cubicBezTo>
                    <a:pt x="70" y="36"/>
                    <a:pt x="52" y="52"/>
                    <a:pt x="32" y="66"/>
                  </a:cubicBezTo>
                  <a:close/>
                </a:path>
              </a:pathLst>
            </a:custGeom>
            <a:ln w="9525">
              <a:solidFill>
                <a:schemeClr val="accent1">
                  <a:lumMod val="75000"/>
                </a:schemeClr>
              </a:solidFill>
              <a:round/>
            </a:ln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38"/>
            <p:cNvSpPr/>
            <p:nvPr>
              <p:custDataLst>
                <p:tags r:id="rId35"/>
              </p:custDataLst>
            </p:nvPr>
          </p:nvSpPr>
          <p:spPr bwMode="auto">
            <a:xfrm>
              <a:off x="3673" y="1760"/>
              <a:ext cx="19" cy="12"/>
            </a:xfrm>
            <a:custGeom>
              <a:avLst/>
              <a:gdLst>
                <a:gd name="T0" fmla="*/ 0 w 21"/>
                <a:gd name="T1" fmla="*/ 0 h 13"/>
                <a:gd name="T2" fmla="*/ 13 w 21"/>
                <a:gd name="T3" fmla="*/ 13 h 13"/>
                <a:gd name="T4" fmla="*/ 0 w 21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3">
                  <a:moveTo>
                    <a:pt x="0" y="0"/>
                  </a:moveTo>
                  <a:cubicBezTo>
                    <a:pt x="8" y="0"/>
                    <a:pt x="21" y="8"/>
                    <a:pt x="13" y="13"/>
                  </a:cubicBezTo>
                  <a:cubicBezTo>
                    <a:pt x="7" y="10"/>
                    <a:pt x="3" y="6"/>
                    <a:pt x="0" y="0"/>
                  </a:cubicBezTo>
                  <a:close/>
                </a:path>
              </a:pathLst>
            </a:custGeom>
            <a:ln w="9525">
              <a:solidFill>
                <a:schemeClr val="accent1">
                  <a:lumMod val="75000"/>
                </a:schemeClr>
              </a:solidFill>
              <a:round/>
            </a:ln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39"/>
            <p:cNvSpPr>
              <a:spLocks noEditPoints="1"/>
            </p:cNvSpPr>
            <p:nvPr>
              <p:custDataLst>
                <p:tags r:id="rId36"/>
              </p:custDataLst>
            </p:nvPr>
          </p:nvSpPr>
          <p:spPr bwMode="auto">
            <a:xfrm>
              <a:off x="3476" y="1760"/>
              <a:ext cx="35" cy="25"/>
            </a:xfrm>
            <a:custGeom>
              <a:avLst/>
              <a:gdLst>
                <a:gd name="T0" fmla="*/ 38 w 38"/>
                <a:gd name="T1" fmla="*/ 10 h 27"/>
                <a:gd name="T2" fmla="*/ 32 w 38"/>
                <a:gd name="T3" fmla="*/ 17 h 27"/>
                <a:gd name="T4" fmla="*/ 35 w 38"/>
                <a:gd name="T5" fmla="*/ 20 h 27"/>
                <a:gd name="T6" fmla="*/ 9 w 38"/>
                <a:gd name="T7" fmla="*/ 24 h 27"/>
                <a:gd name="T8" fmla="*/ 8 w 38"/>
                <a:gd name="T9" fmla="*/ 27 h 27"/>
                <a:gd name="T10" fmla="*/ 3 w 38"/>
                <a:gd name="T11" fmla="*/ 19 h 27"/>
                <a:gd name="T12" fmla="*/ 0 w 38"/>
                <a:gd name="T13" fmla="*/ 10 h 27"/>
                <a:gd name="T14" fmla="*/ 5 w 38"/>
                <a:gd name="T15" fmla="*/ 11 h 27"/>
                <a:gd name="T16" fmla="*/ 38 w 38"/>
                <a:gd name="T17" fmla="*/ 10 h 27"/>
                <a:gd name="T18" fmla="*/ 6 w 38"/>
                <a:gd name="T19" fmla="*/ 13 h 27"/>
                <a:gd name="T20" fmla="*/ 8 w 38"/>
                <a:gd name="T21" fmla="*/ 22 h 27"/>
                <a:gd name="T22" fmla="*/ 26 w 38"/>
                <a:gd name="T23" fmla="*/ 18 h 27"/>
                <a:gd name="T24" fmla="*/ 27 w 38"/>
                <a:gd name="T25" fmla="*/ 10 h 27"/>
                <a:gd name="T26" fmla="*/ 6 w 38"/>
                <a:gd name="T27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27">
                  <a:moveTo>
                    <a:pt x="38" y="10"/>
                  </a:moveTo>
                  <a:cubicBezTo>
                    <a:pt x="35" y="12"/>
                    <a:pt x="33" y="14"/>
                    <a:pt x="32" y="17"/>
                  </a:cubicBezTo>
                  <a:cubicBezTo>
                    <a:pt x="33" y="18"/>
                    <a:pt x="35" y="18"/>
                    <a:pt x="35" y="20"/>
                  </a:cubicBezTo>
                  <a:cubicBezTo>
                    <a:pt x="27" y="22"/>
                    <a:pt x="18" y="23"/>
                    <a:pt x="9" y="24"/>
                  </a:cubicBezTo>
                  <a:cubicBezTo>
                    <a:pt x="8" y="25"/>
                    <a:pt x="9" y="27"/>
                    <a:pt x="8" y="27"/>
                  </a:cubicBezTo>
                  <a:cubicBezTo>
                    <a:pt x="4" y="27"/>
                    <a:pt x="4" y="22"/>
                    <a:pt x="3" y="19"/>
                  </a:cubicBezTo>
                  <a:cubicBezTo>
                    <a:pt x="2" y="16"/>
                    <a:pt x="1" y="13"/>
                    <a:pt x="0" y="10"/>
                  </a:cubicBezTo>
                  <a:cubicBezTo>
                    <a:pt x="1" y="9"/>
                    <a:pt x="4" y="10"/>
                    <a:pt x="5" y="11"/>
                  </a:cubicBezTo>
                  <a:cubicBezTo>
                    <a:pt x="16" y="10"/>
                    <a:pt x="31" y="0"/>
                    <a:pt x="38" y="10"/>
                  </a:cubicBezTo>
                  <a:close/>
                  <a:moveTo>
                    <a:pt x="6" y="13"/>
                  </a:moveTo>
                  <a:cubicBezTo>
                    <a:pt x="6" y="16"/>
                    <a:pt x="7" y="19"/>
                    <a:pt x="8" y="22"/>
                  </a:cubicBezTo>
                  <a:cubicBezTo>
                    <a:pt x="14" y="21"/>
                    <a:pt x="20" y="19"/>
                    <a:pt x="26" y="18"/>
                  </a:cubicBezTo>
                  <a:cubicBezTo>
                    <a:pt x="27" y="16"/>
                    <a:pt x="28" y="13"/>
                    <a:pt x="27" y="10"/>
                  </a:cubicBezTo>
                  <a:cubicBezTo>
                    <a:pt x="19" y="10"/>
                    <a:pt x="13" y="12"/>
                    <a:pt x="6" y="13"/>
                  </a:cubicBezTo>
                  <a:close/>
                </a:path>
              </a:pathLst>
            </a:custGeom>
            <a:ln w="9525">
              <a:solidFill>
                <a:schemeClr val="accent1">
                  <a:lumMod val="75000"/>
                </a:schemeClr>
              </a:solidFill>
              <a:round/>
            </a:ln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40"/>
            <p:cNvSpPr/>
            <p:nvPr>
              <p:custDataLst>
                <p:tags r:id="rId37"/>
              </p:custDataLst>
            </p:nvPr>
          </p:nvSpPr>
          <p:spPr bwMode="auto">
            <a:xfrm>
              <a:off x="3956" y="1810"/>
              <a:ext cx="102" cy="101"/>
            </a:xfrm>
            <a:custGeom>
              <a:avLst/>
              <a:gdLst>
                <a:gd name="T0" fmla="*/ 30 w 110"/>
                <a:gd name="T1" fmla="*/ 34 h 109"/>
                <a:gd name="T2" fmla="*/ 45 w 110"/>
                <a:gd name="T3" fmla="*/ 48 h 109"/>
                <a:gd name="T4" fmla="*/ 62 w 110"/>
                <a:gd name="T5" fmla="*/ 30 h 109"/>
                <a:gd name="T6" fmla="*/ 76 w 110"/>
                <a:gd name="T7" fmla="*/ 44 h 109"/>
                <a:gd name="T8" fmla="*/ 59 w 110"/>
                <a:gd name="T9" fmla="*/ 62 h 109"/>
                <a:gd name="T10" fmla="*/ 75 w 110"/>
                <a:gd name="T11" fmla="*/ 78 h 109"/>
                <a:gd name="T12" fmla="*/ 95 w 110"/>
                <a:gd name="T13" fmla="*/ 57 h 109"/>
                <a:gd name="T14" fmla="*/ 107 w 110"/>
                <a:gd name="T15" fmla="*/ 67 h 109"/>
                <a:gd name="T16" fmla="*/ 110 w 110"/>
                <a:gd name="T17" fmla="*/ 70 h 109"/>
                <a:gd name="T18" fmla="*/ 101 w 110"/>
                <a:gd name="T19" fmla="*/ 80 h 109"/>
                <a:gd name="T20" fmla="*/ 74 w 110"/>
                <a:gd name="T21" fmla="*/ 109 h 109"/>
                <a:gd name="T22" fmla="*/ 4 w 110"/>
                <a:gd name="T23" fmla="*/ 42 h 109"/>
                <a:gd name="T24" fmla="*/ 0 w 110"/>
                <a:gd name="T25" fmla="*/ 37 h 109"/>
                <a:gd name="T26" fmla="*/ 9 w 110"/>
                <a:gd name="T27" fmla="*/ 28 h 109"/>
                <a:gd name="T28" fmla="*/ 36 w 110"/>
                <a:gd name="T29" fmla="*/ 0 h 109"/>
                <a:gd name="T30" fmla="*/ 47 w 110"/>
                <a:gd name="T31" fmla="*/ 10 h 109"/>
                <a:gd name="T32" fmla="*/ 50 w 110"/>
                <a:gd name="T33" fmla="*/ 14 h 109"/>
                <a:gd name="T34" fmla="*/ 45 w 110"/>
                <a:gd name="T35" fmla="*/ 19 h 109"/>
                <a:gd name="T36" fmla="*/ 30 w 110"/>
                <a:gd name="T37" fmla="*/ 34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0" h="109">
                  <a:moveTo>
                    <a:pt x="30" y="34"/>
                  </a:moveTo>
                  <a:cubicBezTo>
                    <a:pt x="35" y="39"/>
                    <a:pt x="40" y="44"/>
                    <a:pt x="45" y="48"/>
                  </a:cubicBezTo>
                  <a:cubicBezTo>
                    <a:pt x="51" y="42"/>
                    <a:pt x="57" y="36"/>
                    <a:pt x="62" y="30"/>
                  </a:cubicBezTo>
                  <a:cubicBezTo>
                    <a:pt x="67" y="34"/>
                    <a:pt x="71" y="39"/>
                    <a:pt x="76" y="44"/>
                  </a:cubicBezTo>
                  <a:cubicBezTo>
                    <a:pt x="71" y="50"/>
                    <a:pt x="65" y="56"/>
                    <a:pt x="59" y="62"/>
                  </a:cubicBezTo>
                  <a:cubicBezTo>
                    <a:pt x="64" y="67"/>
                    <a:pt x="70" y="72"/>
                    <a:pt x="75" y="78"/>
                  </a:cubicBezTo>
                  <a:cubicBezTo>
                    <a:pt x="82" y="71"/>
                    <a:pt x="89" y="64"/>
                    <a:pt x="95" y="57"/>
                  </a:cubicBezTo>
                  <a:cubicBezTo>
                    <a:pt x="99" y="60"/>
                    <a:pt x="103" y="63"/>
                    <a:pt x="107" y="67"/>
                  </a:cubicBezTo>
                  <a:cubicBezTo>
                    <a:pt x="107" y="67"/>
                    <a:pt x="110" y="70"/>
                    <a:pt x="110" y="70"/>
                  </a:cubicBezTo>
                  <a:cubicBezTo>
                    <a:pt x="110" y="72"/>
                    <a:pt x="102" y="79"/>
                    <a:pt x="101" y="80"/>
                  </a:cubicBezTo>
                  <a:cubicBezTo>
                    <a:pt x="92" y="90"/>
                    <a:pt x="81" y="100"/>
                    <a:pt x="74" y="109"/>
                  </a:cubicBezTo>
                  <a:cubicBezTo>
                    <a:pt x="51" y="88"/>
                    <a:pt x="28" y="64"/>
                    <a:pt x="4" y="42"/>
                  </a:cubicBezTo>
                  <a:cubicBezTo>
                    <a:pt x="3" y="41"/>
                    <a:pt x="0" y="37"/>
                    <a:pt x="0" y="37"/>
                  </a:cubicBezTo>
                  <a:cubicBezTo>
                    <a:pt x="0" y="36"/>
                    <a:pt x="7" y="30"/>
                    <a:pt x="9" y="28"/>
                  </a:cubicBezTo>
                  <a:cubicBezTo>
                    <a:pt x="18" y="19"/>
                    <a:pt x="28" y="9"/>
                    <a:pt x="36" y="0"/>
                  </a:cubicBezTo>
                  <a:cubicBezTo>
                    <a:pt x="38" y="3"/>
                    <a:pt x="43" y="7"/>
                    <a:pt x="47" y="10"/>
                  </a:cubicBezTo>
                  <a:cubicBezTo>
                    <a:pt x="47" y="11"/>
                    <a:pt x="50" y="14"/>
                    <a:pt x="50" y="14"/>
                  </a:cubicBezTo>
                  <a:cubicBezTo>
                    <a:pt x="50" y="15"/>
                    <a:pt x="46" y="18"/>
                    <a:pt x="45" y="19"/>
                  </a:cubicBezTo>
                  <a:cubicBezTo>
                    <a:pt x="40" y="24"/>
                    <a:pt x="35" y="30"/>
                    <a:pt x="30" y="34"/>
                  </a:cubicBezTo>
                  <a:close/>
                </a:path>
              </a:pathLst>
            </a:custGeom>
            <a:ln w="9525">
              <a:solidFill>
                <a:schemeClr val="accent1">
                  <a:lumMod val="75000"/>
                </a:schemeClr>
              </a:solidFill>
              <a:round/>
            </a:ln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41"/>
            <p:cNvSpPr/>
            <p:nvPr>
              <p:custDataLst>
                <p:tags r:id="rId38"/>
              </p:custDataLst>
            </p:nvPr>
          </p:nvSpPr>
          <p:spPr bwMode="auto">
            <a:xfrm>
              <a:off x="3194" y="1818"/>
              <a:ext cx="101" cy="100"/>
            </a:xfrm>
            <a:custGeom>
              <a:avLst/>
              <a:gdLst>
                <a:gd name="T0" fmla="*/ 110 w 110"/>
                <a:gd name="T1" fmla="*/ 38 h 109"/>
                <a:gd name="T2" fmla="*/ 99 w 110"/>
                <a:gd name="T3" fmla="*/ 48 h 109"/>
                <a:gd name="T4" fmla="*/ 96 w 110"/>
                <a:gd name="T5" fmla="*/ 52 h 109"/>
                <a:gd name="T6" fmla="*/ 91 w 110"/>
                <a:gd name="T7" fmla="*/ 47 h 109"/>
                <a:gd name="T8" fmla="*/ 76 w 110"/>
                <a:gd name="T9" fmla="*/ 31 h 109"/>
                <a:gd name="T10" fmla="*/ 62 w 110"/>
                <a:gd name="T11" fmla="*/ 45 h 109"/>
                <a:gd name="T12" fmla="*/ 79 w 110"/>
                <a:gd name="T13" fmla="*/ 63 h 109"/>
                <a:gd name="T14" fmla="*/ 65 w 110"/>
                <a:gd name="T15" fmla="*/ 77 h 109"/>
                <a:gd name="T16" fmla="*/ 47 w 110"/>
                <a:gd name="T17" fmla="*/ 59 h 109"/>
                <a:gd name="T18" fmla="*/ 31 w 110"/>
                <a:gd name="T19" fmla="*/ 74 h 109"/>
                <a:gd name="T20" fmla="*/ 51 w 110"/>
                <a:gd name="T21" fmla="*/ 95 h 109"/>
                <a:gd name="T22" fmla="*/ 40 w 110"/>
                <a:gd name="T23" fmla="*/ 106 h 109"/>
                <a:gd name="T24" fmla="*/ 37 w 110"/>
                <a:gd name="T25" fmla="*/ 109 h 109"/>
                <a:gd name="T26" fmla="*/ 28 w 110"/>
                <a:gd name="T27" fmla="*/ 99 h 109"/>
                <a:gd name="T28" fmla="*/ 0 w 110"/>
                <a:gd name="T29" fmla="*/ 71 h 109"/>
                <a:gd name="T30" fmla="*/ 74 w 110"/>
                <a:gd name="T31" fmla="*/ 0 h 109"/>
                <a:gd name="T32" fmla="*/ 110 w 110"/>
                <a:gd name="T33" fmla="*/ 3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0" h="109">
                  <a:moveTo>
                    <a:pt x="110" y="38"/>
                  </a:moveTo>
                  <a:cubicBezTo>
                    <a:pt x="106" y="41"/>
                    <a:pt x="103" y="45"/>
                    <a:pt x="99" y="48"/>
                  </a:cubicBezTo>
                  <a:cubicBezTo>
                    <a:pt x="99" y="49"/>
                    <a:pt x="96" y="52"/>
                    <a:pt x="96" y="52"/>
                  </a:cubicBezTo>
                  <a:cubicBezTo>
                    <a:pt x="95" y="52"/>
                    <a:pt x="92" y="48"/>
                    <a:pt x="91" y="47"/>
                  </a:cubicBezTo>
                  <a:cubicBezTo>
                    <a:pt x="86" y="41"/>
                    <a:pt x="81" y="36"/>
                    <a:pt x="76" y="31"/>
                  </a:cubicBezTo>
                  <a:cubicBezTo>
                    <a:pt x="71" y="35"/>
                    <a:pt x="67" y="40"/>
                    <a:pt x="62" y="45"/>
                  </a:cubicBezTo>
                  <a:cubicBezTo>
                    <a:pt x="67" y="51"/>
                    <a:pt x="74" y="57"/>
                    <a:pt x="79" y="63"/>
                  </a:cubicBezTo>
                  <a:cubicBezTo>
                    <a:pt x="74" y="68"/>
                    <a:pt x="69" y="72"/>
                    <a:pt x="65" y="77"/>
                  </a:cubicBezTo>
                  <a:cubicBezTo>
                    <a:pt x="59" y="71"/>
                    <a:pt x="53" y="65"/>
                    <a:pt x="47" y="59"/>
                  </a:cubicBezTo>
                  <a:cubicBezTo>
                    <a:pt x="42" y="63"/>
                    <a:pt x="36" y="69"/>
                    <a:pt x="31" y="74"/>
                  </a:cubicBezTo>
                  <a:cubicBezTo>
                    <a:pt x="38" y="81"/>
                    <a:pt x="44" y="88"/>
                    <a:pt x="51" y="95"/>
                  </a:cubicBezTo>
                  <a:cubicBezTo>
                    <a:pt x="48" y="98"/>
                    <a:pt x="44" y="102"/>
                    <a:pt x="40" y="106"/>
                  </a:cubicBezTo>
                  <a:cubicBezTo>
                    <a:pt x="40" y="106"/>
                    <a:pt x="37" y="109"/>
                    <a:pt x="37" y="109"/>
                  </a:cubicBezTo>
                  <a:cubicBezTo>
                    <a:pt x="36" y="109"/>
                    <a:pt x="29" y="101"/>
                    <a:pt x="28" y="99"/>
                  </a:cubicBezTo>
                  <a:cubicBezTo>
                    <a:pt x="19" y="90"/>
                    <a:pt x="8" y="79"/>
                    <a:pt x="0" y="71"/>
                  </a:cubicBezTo>
                  <a:cubicBezTo>
                    <a:pt x="25" y="47"/>
                    <a:pt x="50" y="24"/>
                    <a:pt x="74" y="0"/>
                  </a:cubicBezTo>
                  <a:cubicBezTo>
                    <a:pt x="86" y="13"/>
                    <a:pt x="99" y="25"/>
                    <a:pt x="110" y="38"/>
                  </a:cubicBezTo>
                  <a:close/>
                </a:path>
              </a:pathLst>
            </a:custGeom>
            <a:ln w="9525">
              <a:solidFill>
                <a:schemeClr val="accent1">
                  <a:lumMod val="75000"/>
                </a:schemeClr>
              </a:solidFill>
              <a:round/>
            </a:ln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42"/>
            <p:cNvSpPr/>
            <p:nvPr>
              <p:custDataLst>
                <p:tags r:id="rId39"/>
              </p:custDataLst>
            </p:nvPr>
          </p:nvSpPr>
          <p:spPr bwMode="auto">
            <a:xfrm>
              <a:off x="3921" y="1862"/>
              <a:ext cx="80" cy="85"/>
            </a:xfrm>
            <a:custGeom>
              <a:avLst/>
              <a:gdLst>
                <a:gd name="T0" fmla="*/ 86 w 86"/>
                <a:gd name="T1" fmla="*/ 76 h 92"/>
                <a:gd name="T2" fmla="*/ 73 w 86"/>
                <a:gd name="T3" fmla="*/ 88 h 92"/>
                <a:gd name="T4" fmla="*/ 68 w 86"/>
                <a:gd name="T5" fmla="*/ 92 h 92"/>
                <a:gd name="T6" fmla="*/ 60 w 86"/>
                <a:gd name="T7" fmla="*/ 82 h 92"/>
                <a:gd name="T8" fmla="*/ 0 w 86"/>
                <a:gd name="T9" fmla="*/ 16 h 92"/>
                <a:gd name="T10" fmla="*/ 17 w 86"/>
                <a:gd name="T11" fmla="*/ 0 h 92"/>
                <a:gd name="T12" fmla="*/ 86 w 86"/>
                <a:gd name="T13" fmla="*/ 7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92">
                  <a:moveTo>
                    <a:pt x="86" y="76"/>
                  </a:moveTo>
                  <a:cubicBezTo>
                    <a:pt x="81" y="80"/>
                    <a:pt x="77" y="83"/>
                    <a:pt x="73" y="88"/>
                  </a:cubicBezTo>
                  <a:cubicBezTo>
                    <a:pt x="72" y="88"/>
                    <a:pt x="69" y="92"/>
                    <a:pt x="68" y="92"/>
                  </a:cubicBezTo>
                  <a:cubicBezTo>
                    <a:pt x="67" y="92"/>
                    <a:pt x="61" y="83"/>
                    <a:pt x="60" y="82"/>
                  </a:cubicBezTo>
                  <a:cubicBezTo>
                    <a:pt x="40" y="60"/>
                    <a:pt x="19" y="36"/>
                    <a:pt x="0" y="16"/>
                  </a:cubicBezTo>
                  <a:cubicBezTo>
                    <a:pt x="5" y="10"/>
                    <a:pt x="11" y="5"/>
                    <a:pt x="17" y="0"/>
                  </a:cubicBezTo>
                  <a:cubicBezTo>
                    <a:pt x="40" y="25"/>
                    <a:pt x="62" y="51"/>
                    <a:pt x="86" y="76"/>
                  </a:cubicBezTo>
                  <a:close/>
                </a:path>
              </a:pathLst>
            </a:custGeom>
            <a:ln w="9525">
              <a:solidFill>
                <a:schemeClr val="accent1">
                  <a:lumMod val="75000"/>
                </a:schemeClr>
              </a:solidFill>
              <a:round/>
            </a:ln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43"/>
            <p:cNvSpPr>
              <a:spLocks noEditPoints="1"/>
            </p:cNvSpPr>
            <p:nvPr>
              <p:custDataLst>
                <p:tags r:id="rId40"/>
              </p:custDataLst>
            </p:nvPr>
          </p:nvSpPr>
          <p:spPr bwMode="auto">
            <a:xfrm>
              <a:off x="3251" y="1867"/>
              <a:ext cx="100" cy="108"/>
            </a:xfrm>
            <a:custGeom>
              <a:avLst/>
              <a:gdLst>
                <a:gd name="T0" fmla="*/ 70 w 108"/>
                <a:gd name="T1" fmla="*/ 67 h 118"/>
                <a:gd name="T2" fmla="*/ 73 w 108"/>
                <a:gd name="T3" fmla="*/ 80 h 118"/>
                <a:gd name="T4" fmla="*/ 49 w 108"/>
                <a:gd name="T5" fmla="*/ 113 h 118"/>
                <a:gd name="T6" fmla="*/ 48 w 108"/>
                <a:gd name="T7" fmla="*/ 118 h 118"/>
                <a:gd name="T8" fmla="*/ 29 w 108"/>
                <a:gd name="T9" fmla="*/ 103 h 118"/>
                <a:gd name="T10" fmla="*/ 41 w 108"/>
                <a:gd name="T11" fmla="*/ 86 h 118"/>
                <a:gd name="T12" fmla="*/ 52 w 108"/>
                <a:gd name="T13" fmla="*/ 67 h 118"/>
                <a:gd name="T14" fmla="*/ 46 w 108"/>
                <a:gd name="T15" fmla="*/ 60 h 118"/>
                <a:gd name="T16" fmla="*/ 18 w 108"/>
                <a:gd name="T17" fmla="*/ 94 h 118"/>
                <a:gd name="T18" fmla="*/ 0 w 108"/>
                <a:gd name="T19" fmla="*/ 80 h 118"/>
                <a:gd name="T20" fmla="*/ 64 w 108"/>
                <a:gd name="T21" fmla="*/ 0 h 118"/>
                <a:gd name="T22" fmla="*/ 65 w 108"/>
                <a:gd name="T23" fmla="*/ 0 h 118"/>
                <a:gd name="T24" fmla="*/ 86 w 108"/>
                <a:gd name="T25" fmla="*/ 18 h 118"/>
                <a:gd name="T26" fmla="*/ 97 w 108"/>
                <a:gd name="T27" fmla="*/ 54 h 118"/>
                <a:gd name="T28" fmla="*/ 70 w 108"/>
                <a:gd name="T29" fmla="*/ 67 h 118"/>
                <a:gd name="T30" fmla="*/ 64 w 108"/>
                <a:gd name="T31" fmla="*/ 38 h 118"/>
                <a:gd name="T32" fmla="*/ 56 w 108"/>
                <a:gd name="T33" fmla="*/ 46 h 118"/>
                <a:gd name="T34" fmla="*/ 61 w 108"/>
                <a:gd name="T35" fmla="*/ 49 h 118"/>
                <a:gd name="T36" fmla="*/ 66 w 108"/>
                <a:gd name="T37" fmla="*/ 51 h 118"/>
                <a:gd name="T38" fmla="*/ 78 w 108"/>
                <a:gd name="T39" fmla="*/ 36 h 118"/>
                <a:gd name="T40" fmla="*/ 71 w 108"/>
                <a:gd name="T41" fmla="*/ 28 h 118"/>
                <a:gd name="T42" fmla="*/ 64 w 108"/>
                <a:gd name="T43" fmla="*/ 3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118">
                  <a:moveTo>
                    <a:pt x="70" y="67"/>
                  </a:moveTo>
                  <a:cubicBezTo>
                    <a:pt x="72" y="71"/>
                    <a:pt x="74" y="75"/>
                    <a:pt x="73" y="80"/>
                  </a:cubicBezTo>
                  <a:cubicBezTo>
                    <a:pt x="70" y="92"/>
                    <a:pt x="53" y="103"/>
                    <a:pt x="49" y="113"/>
                  </a:cubicBezTo>
                  <a:cubicBezTo>
                    <a:pt x="48" y="115"/>
                    <a:pt x="48" y="117"/>
                    <a:pt x="48" y="118"/>
                  </a:cubicBezTo>
                  <a:cubicBezTo>
                    <a:pt x="41" y="113"/>
                    <a:pt x="35" y="108"/>
                    <a:pt x="29" y="103"/>
                  </a:cubicBezTo>
                  <a:cubicBezTo>
                    <a:pt x="31" y="97"/>
                    <a:pt x="36" y="92"/>
                    <a:pt x="41" y="86"/>
                  </a:cubicBezTo>
                  <a:cubicBezTo>
                    <a:pt x="45" y="81"/>
                    <a:pt x="53" y="74"/>
                    <a:pt x="52" y="67"/>
                  </a:cubicBezTo>
                  <a:cubicBezTo>
                    <a:pt x="52" y="64"/>
                    <a:pt x="49" y="62"/>
                    <a:pt x="46" y="60"/>
                  </a:cubicBezTo>
                  <a:cubicBezTo>
                    <a:pt x="36" y="71"/>
                    <a:pt x="27" y="82"/>
                    <a:pt x="18" y="94"/>
                  </a:cubicBezTo>
                  <a:cubicBezTo>
                    <a:pt x="11" y="90"/>
                    <a:pt x="6" y="84"/>
                    <a:pt x="0" y="80"/>
                  </a:cubicBezTo>
                  <a:cubicBezTo>
                    <a:pt x="21" y="53"/>
                    <a:pt x="43" y="27"/>
                    <a:pt x="64" y="0"/>
                  </a:cubicBezTo>
                  <a:cubicBezTo>
                    <a:pt x="64" y="0"/>
                    <a:pt x="64" y="0"/>
                    <a:pt x="65" y="0"/>
                  </a:cubicBezTo>
                  <a:cubicBezTo>
                    <a:pt x="71" y="6"/>
                    <a:pt x="78" y="11"/>
                    <a:pt x="86" y="18"/>
                  </a:cubicBezTo>
                  <a:cubicBezTo>
                    <a:pt x="97" y="26"/>
                    <a:pt x="108" y="38"/>
                    <a:pt x="97" y="54"/>
                  </a:cubicBezTo>
                  <a:cubicBezTo>
                    <a:pt x="91" y="61"/>
                    <a:pt x="84" y="72"/>
                    <a:pt x="70" y="67"/>
                  </a:cubicBezTo>
                  <a:close/>
                  <a:moveTo>
                    <a:pt x="64" y="38"/>
                  </a:moveTo>
                  <a:cubicBezTo>
                    <a:pt x="63" y="39"/>
                    <a:pt x="56" y="45"/>
                    <a:pt x="56" y="46"/>
                  </a:cubicBezTo>
                  <a:cubicBezTo>
                    <a:pt x="56" y="48"/>
                    <a:pt x="59" y="49"/>
                    <a:pt x="61" y="49"/>
                  </a:cubicBezTo>
                  <a:cubicBezTo>
                    <a:pt x="63" y="50"/>
                    <a:pt x="65" y="51"/>
                    <a:pt x="66" y="51"/>
                  </a:cubicBezTo>
                  <a:cubicBezTo>
                    <a:pt x="71" y="51"/>
                    <a:pt x="79" y="41"/>
                    <a:pt x="78" y="36"/>
                  </a:cubicBezTo>
                  <a:cubicBezTo>
                    <a:pt x="77" y="33"/>
                    <a:pt x="74" y="31"/>
                    <a:pt x="71" y="28"/>
                  </a:cubicBezTo>
                  <a:cubicBezTo>
                    <a:pt x="68" y="31"/>
                    <a:pt x="67" y="34"/>
                    <a:pt x="64" y="38"/>
                  </a:cubicBezTo>
                  <a:close/>
                </a:path>
              </a:pathLst>
            </a:custGeom>
            <a:ln w="9525">
              <a:solidFill>
                <a:schemeClr val="accent1">
                  <a:lumMod val="75000"/>
                </a:schemeClr>
              </a:solidFill>
              <a:round/>
            </a:ln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44"/>
            <p:cNvSpPr>
              <a:spLocks noEditPoints="1"/>
            </p:cNvSpPr>
            <p:nvPr>
              <p:custDataLst>
                <p:tags r:id="rId41"/>
              </p:custDataLst>
            </p:nvPr>
          </p:nvSpPr>
          <p:spPr bwMode="auto">
            <a:xfrm>
              <a:off x="3863" y="1897"/>
              <a:ext cx="88" cy="99"/>
            </a:xfrm>
            <a:custGeom>
              <a:avLst/>
              <a:gdLst>
                <a:gd name="T0" fmla="*/ 34 w 95"/>
                <a:gd name="T1" fmla="*/ 1 h 107"/>
                <a:gd name="T2" fmla="*/ 70 w 95"/>
                <a:gd name="T3" fmla="*/ 31 h 107"/>
                <a:gd name="T4" fmla="*/ 81 w 95"/>
                <a:gd name="T5" fmla="*/ 48 h 107"/>
                <a:gd name="T6" fmla="*/ 90 w 95"/>
                <a:gd name="T7" fmla="*/ 80 h 107"/>
                <a:gd name="T8" fmla="*/ 50 w 95"/>
                <a:gd name="T9" fmla="*/ 101 h 107"/>
                <a:gd name="T10" fmla="*/ 21 w 95"/>
                <a:gd name="T11" fmla="*/ 68 h 107"/>
                <a:gd name="T12" fmla="*/ 11 w 95"/>
                <a:gd name="T13" fmla="*/ 54 h 107"/>
                <a:gd name="T14" fmla="*/ 4 w 95"/>
                <a:gd name="T15" fmla="*/ 24 h 107"/>
                <a:gd name="T16" fmla="*/ 25 w 95"/>
                <a:gd name="T17" fmla="*/ 4 h 107"/>
                <a:gd name="T18" fmla="*/ 34 w 95"/>
                <a:gd name="T19" fmla="*/ 1 h 107"/>
                <a:gd name="T20" fmla="*/ 28 w 95"/>
                <a:gd name="T21" fmla="*/ 36 h 107"/>
                <a:gd name="T22" fmla="*/ 51 w 95"/>
                <a:gd name="T23" fmla="*/ 70 h 107"/>
                <a:gd name="T24" fmla="*/ 62 w 95"/>
                <a:gd name="T25" fmla="*/ 81 h 107"/>
                <a:gd name="T26" fmla="*/ 69 w 95"/>
                <a:gd name="T27" fmla="*/ 76 h 107"/>
                <a:gd name="T28" fmla="*/ 62 w 95"/>
                <a:gd name="T29" fmla="*/ 61 h 107"/>
                <a:gd name="T30" fmla="*/ 43 w 95"/>
                <a:gd name="T31" fmla="*/ 33 h 107"/>
                <a:gd name="T32" fmla="*/ 30 w 95"/>
                <a:gd name="T33" fmla="*/ 22 h 107"/>
                <a:gd name="T34" fmla="*/ 28 w 95"/>
                <a:gd name="T35" fmla="*/ 3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5" h="107">
                  <a:moveTo>
                    <a:pt x="34" y="1"/>
                  </a:moveTo>
                  <a:cubicBezTo>
                    <a:pt x="54" y="0"/>
                    <a:pt x="62" y="19"/>
                    <a:pt x="70" y="31"/>
                  </a:cubicBezTo>
                  <a:cubicBezTo>
                    <a:pt x="74" y="37"/>
                    <a:pt x="77" y="42"/>
                    <a:pt x="81" y="48"/>
                  </a:cubicBezTo>
                  <a:cubicBezTo>
                    <a:pt x="86" y="55"/>
                    <a:pt x="95" y="66"/>
                    <a:pt x="90" y="80"/>
                  </a:cubicBezTo>
                  <a:cubicBezTo>
                    <a:pt x="86" y="91"/>
                    <a:pt x="67" y="107"/>
                    <a:pt x="50" y="101"/>
                  </a:cubicBezTo>
                  <a:cubicBezTo>
                    <a:pt x="37" y="96"/>
                    <a:pt x="29" y="80"/>
                    <a:pt x="21" y="68"/>
                  </a:cubicBezTo>
                  <a:cubicBezTo>
                    <a:pt x="18" y="63"/>
                    <a:pt x="15" y="58"/>
                    <a:pt x="11" y="54"/>
                  </a:cubicBezTo>
                  <a:cubicBezTo>
                    <a:pt x="7" y="47"/>
                    <a:pt x="0" y="35"/>
                    <a:pt x="4" y="24"/>
                  </a:cubicBezTo>
                  <a:cubicBezTo>
                    <a:pt x="7" y="15"/>
                    <a:pt x="16" y="8"/>
                    <a:pt x="25" y="4"/>
                  </a:cubicBezTo>
                  <a:cubicBezTo>
                    <a:pt x="28" y="3"/>
                    <a:pt x="31" y="2"/>
                    <a:pt x="34" y="1"/>
                  </a:cubicBezTo>
                  <a:close/>
                  <a:moveTo>
                    <a:pt x="28" y="36"/>
                  </a:moveTo>
                  <a:cubicBezTo>
                    <a:pt x="35" y="47"/>
                    <a:pt x="44" y="59"/>
                    <a:pt x="51" y="70"/>
                  </a:cubicBezTo>
                  <a:cubicBezTo>
                    <a:pt x="53" y="73"/>
                    <a:pt x="57" y="81"/>
                    <a:pt x="62" y="81"/>
                  </a:cubicBezTo>
                  <a:cubicBezTo>
                    <a:pt x="65" y="81"/>
                    <a:pt x="69" y="79"/>
                    <a:pt x="69" y="76"/>
                  </a:cubicBezTo>
                  <a:cubicBezTo>
                    <a:pt x="70" y="71"/>
                    <a:pt x="64" y="64"/>
                    <a:pt x="62" y="61"/>
                  </a:cubicBezTo>
                  <a:cubicBezTo>
                    <a:pt x="55" y="50"/>
                    <a:pt x="50" y="43"/>
                    <a:pt x="43" y="33"/>
                  </a:cubicBezTo>
                  <a:cubicBezTo>
                    <a:pt x="40" y="29"/>
                    <a:pt x="36" y="21"/>
                    <a:pt x="30" y="22"/>
                  </a:cubicBezTo>
                  <a:cubicBezTo>
                    <a:pt x="23" y="24"/>
                    <a:pt x="25" y="31"/>
                    <a:pt x="28" y="36"/>
                  </a:cubicBezTo>
                  <a:close/>
                </a:path>
              </a:pathLst>
            </a:custGeom>
            <a:ln w="9525">
              <a:solidFill>
                <a:schemeClr val="accent1">
                  <a:lumMod val="75000"/>
                </a:schemeClr>
              </a:solidFill>
              <a:round/>
            </a:ln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45"/>
            <p:cNvSpPr/>
            <p:nvPr>
              <p:custDataLst>
                <p:tags r:id="rId42"/>
              </p:custDataLst>
            </p:nvPr>
          </p:nvSpPr>
          <p:spPr bwMode="auto">
            <a:xfrm>
              <a:off x="3328" y="1915"/>
              <a:ext cx="85" cy="97"/>
            </a:xfrm>
            <a:custGeom>
              <a:avLst/>
              <a:gdLst>
                <a:gd name="T0" fmla="*/ 79 w 92"/>
                <a:gd name="T1" fmla="*/ 55 h 106"/>
                <a:gd name="T2" fmla="*/ 61 w 92"/>
                <a:gd name="T3" fmla="*/ 44 h 106"/>
                <a:gd name="T4" fmla="*/ 66 w 92"/>
                <a:gd name="T5" fmla="*/ 30 h 106"/>
                <a:gd name="T6" fmla="*/ 53 w 92"/>
                <a:gd name="T7" fmla="*/ 29 h 106"/>
                <a:gd name="T8" fmla="*/ 58 w 92"/>
                <a:gd name="T9" fmla="*/ 53 h 106"/>
                <a:gd name="T10" fmla="*/ 63 w 92"/>
                <a:gd name="T11" fmla="*/ 77 h 106"/>
                <a:gd name="T12" fmla="*/ 36 w 92"/>
                <a:gd name="T13" fmla="*/ 105 h 106"/>
                <a:gd name="T14" fmla="*/ 1 w 92"/>
                <a:gd name="T15" fmla="*/ 77 h 106"/>
                <a:gd name="T16" fmla="*/ 10 w 92"/>
                <a:gd name="T17" fmla="*/ 52 h 106"/>
                <a:gd name="T18" fmla="*/ 30 w 92"/>
                <a:gd name="T19" fmla="*/ 64 h 106"/>
                <a:gd name="T20" fmla="*/ 31 w 92"/>
                <a:gd name="T21" fmla="*/ 85 h 106"/>
                <a:gd name="T22" fmla="*/ 39 w 92"/>
                <a:gd name="T23" fmla="*/ 72 h 106"/>
                <a:gd name="T24" fmla="*/ 28 w 92"/>
                <a:gd name="T25" fmla="*/ 32 h 106"/>
                <a:gd name="T26" fmla="*/ 62 w 92"/>
                <a:gd name="T27" fmla="*/ 5 h 106"/>
                <a:gd name="T28" fmla="*/ 87 w 92"/>
                <a:gd name="T29" fmla="*/ 25 h 106"/>
                <a:gd name="T30" fmla="*/ 79 w 92"/>
                <a:gd name="T31" fmla="*/ 5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106">
                  <a:moveTo>
                    <a:pt x="79" y="55"/>
                  </a:moveTo>
                  <a:cubicBezTo>
                    <a:pt x="73" y="52"/>
                    <a:pt x="67" y="47"/>
                    <a:pt x="61" y="44"/>
                  </a:cubicBezTo>
                  <a:cubicBezTo>
                    <a:pt x="61" y="39"/>
                    <a:pt x="68" y="36"/>
                    <a:pt x="66" y="30"/>
                  </a:cubicBezTo>
                  <a:cubicBezTo>
                    <a:pt x="65" y="22"/>
                    <a:pt x="55" y="24"/>
                    <a:pt x="53" y="29"/>
                  </a:cubicBezTo>
                  <a:cubicBezTo>
                    <a:pt x="50" y="35"/>
                    <a:pt x="56" y="48"/>
                    <a:pt x="58" y="53"/>
                  </a:cubicBezTo>
                  <a:cubicBezTo>
                    <a:pt x="60" y="60"/>
                    <a:pt x="63" y="69"/>
                    <a:pt x="63" y="77"/>
                  </a:cubicBezTo>
                  <a:cubicBezTo>
                    <a:pt x="62" y="92"/>
                    <a:pt x="50" y="105"/>
                    <a:pt x="36" y="105"/>
                  </a:cubicBezTo>
                  <a:cubicBezTo>
                    <a:pt x="20" y="106"/>
                    <a:pt x="2" y="92"/>
                    <a:pt x="1" y="77"/>
                  </a:cubicBezTo>
                  <a:cubicBezTo>
                    <a:pt x="0" y="67"/>
                    <a:pt x="5" y="61"/>
                    <a:pt x="10" y="52"/>
                  </a:cubicBezTo>
                  <a:cubicBezTo>
                    <a:pt x="17" y="56"/>
                    <a:pt x="23" y="60"/>
                    <a:pt x="30" y="64"/>
                  </a:cubicBezTo>
                  <a:cubicBezTo>
                    <a:pt x="27" y="67"/>
                    <a:pt x="17" y="85"/>
                    <a:pt x="31" y="85"/>
                  </a:cubicBezTo>
                  <a:cubicBezTo>
                    <a:pt x="36" y="85"/>
                    <a:pt x="40" y="80"/>
                    <a:pt x="39" y="72"/>
                  </a:cubicBezTo>
                  <a:cubicBezTo>
                    <a:pt x="38" y="60"/>
                    <a:pt x="27" y="48"/>
                    <a:pt x="28" y="32"/>
                  </a:cubicBezTo>
                  <a:cubicBezTo>
                    <a:pt x="30" y="17"/>
                    <a:pt x="42" y="0"/>
                    <a:pt x="62" y="5"/>
                  </a:cubicBezTo>
                  <a:cubicBezTo>
                    <a:pt x="72" y="8"/>
                    <a:pt x="84" y="17"/>
                    <a:pt x="87" y="25"/>
                  </a:cubicBezTo>
                  <a:cubicBezTo>
                    <a:pt x="92" y="36"/>
                    <a:pt x="85" y="46"/>
                    <a:pt x="79" y="55"/>
                  </a:cubicBezTo>
                  <a:close/>
                </a:path>
              </a:pathLst>
            </a:custGeom>
            <a:ln w="9525">
              <a:solidFill>
                <a:schemeClr val="accent1">
                  <a:lumMod val="75000"/>
                </a:schemeClr>
              </a:solidFill>
              <a:round/>
            </a:ln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46"/>
            <p:cNvSpPr/>
            <p:nvPr>
              <p:custDataLst>
                <p:tags r:id="rId43"/>
              </p:custDataLst>
            </p:nvPr>
          </p:nvSpPr>
          <p:spPr bwMode="auto">
            <a:xfrm>
              <a:off x="3398" y="1944"/>
              <a:ext cx="56" cy="96"/>
            </a:xfrm>
            <a:custGeom>
              <a:avLst/>
              <a:gdLst>
                <a:gd name="T0" fmla="*/ 61 w 61"/>
                <a:gd name="T1" fmla="*/ 9 h 104"/>
                <a:gd name="T2" fmla="*/ 22 w 61"/>
                <a:gd name="T3" fmla="*/ 104 h 104"/>
                <a:gd name="T4" fmla="*/ 0 w 61"/>
                <a:gd name="T5" fmla="*/ 95 h 104"/>
                <a:gd name="T6" fmla="*/ 30 w 61"/>
                <a:gd name="T7" fmla="*/ 24 h 104"/>
                <a:gd name="T8" fmla="*/ 40 w 61"/>
                <a:gd name="T9" fmla="*/ 0 h 104"/>
                <a:gd name="T10" fmla="*/ 61 w 61"/>
                <a:gd name="T11" fmla="*/ 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104">
                  <a:moveTo>
                    <a:pt x="61" y="9"/>
                  </a:moveTo>
                  <a:cubicBezTo>
                    <a:pt x="48" y="40"/>
                    <a:pt x="35" y="72"/>
                    <a:pt x="22" y="104"/>
                  </a:cubicBezTo>
                  <a:cubicBezTo>
                    <a:pt x="15" y="101"/>
                    <a:pt x="8" y="98"/>
                    <a:pt x="0" y="95"/>
                  </a:cubicBezTo>
                  <a:cubicBezTo>
                    <a:pt x="10" y="72"/>
                    <a:pt x="20" y="48"/>
                    <a:pt x="30" y="24"/>
                  </a:cubicBezTo>
                  <a:cubicBezTo>
                    <a:pt x="33" y="16"/>
                    <a:pt x="36" y="6"/>
                    <a:pt x="40" y="0"/>
                  </a:cubicBezTo>
                  <a:cubicBezTo>
                    <a:pt x="47" y="3"/>
                    <a:pt x="54" y="6"/>
                    <a:pt x="61" y="9"/>
                  </a:cubicBezTo>
                  <a:close/>
                </a:path>
              </a:pathLst>
            </a:custGeom>
            <a:ln w="9525">
              <a:solidFill>
                <a:schemeClr val="accent1">
                  <a:lumMod val="75000"/>
                </a:schemeClr>
              </a:solidFill>
              <a:round/>
            </a:ln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47"/>
            <p:cNvSpPr/>
            <p:nvPr>
              <p:custDataLst>
                <p:tags r:id="rId44"/>
              </p:custDataLst>
            </p:nvPr>
          </p:nvSpPr>
          <p:spPr bwMode="auto">
            <a:xfrm>
              <a:off x="3462" y="1959"/>
              <a:ext cx="55" cy="100"/>
            </a:xfrm>
            <a:custGeom>
              <a:avLst/>
              <a:gdLst>
                <a:gd name="T0" fmla="*/ 59 w 59"/>
                <a:gd name="T1" fmla="*/ 11 h 109"/>
                <a:gd name="T2" fmla="*/ 55 w 59"/>
                <a:gd name="T3" fmla="*/ 31 h 109"/>
                <a:gd name="T4" fmla="*/ 40 w 59"/>
                <a:gd name="T5" fmla="*/ 28 h 109"/>
                <a:gd name="T6" fmla="*/ 23 w 59"/>
                <a:gd name="T7" fmla="*/ 109 h 109"/>
                <a:gd name="T8" fmla="*/ 0 w 59"/>
                <a:gd name="T9" fmla="*/ 104 h 109"/>
                <a:gd name="T10" fmla="*/ 17 w 59"/>
                <a:gd name="T11" fmla="*/ 23 h 109"/>
                <a:gd name="T12" fmla="*/ 3 w 59"/>
                <a:gd name="T13" fmla="*/ 20 h 109"/>
                <a:gd name="T14" fmla="*/ 6 w 59"/>
                <a:gd name="T15" fmla="*/ 0 h 109"/>
                <a:gd name="T16" fmla="*/ 59 w 59"/>
                <a:gd name="T17" fmla="*/ 11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09">
                  <a:moveTo>
                    <a:pt x="59" y="11"/>
                  </a:moveTo>
                  <a:cubicBezTo>
                    <a:pt x="57" y="18"/>
                    <a:pt x="56" y="24"/>
                    <a:pt x="55" y="31"/>
                  </a:cubicBezTo>
                  <a:cubicBezTo>
                    <a:pt x="50" y="30"/>
                    <a:pt x="45" y="29"/>
                    <a:pt x="40" y="28"/>
                  </a:cubicBezTo>
                  <a:cubicBezTo>
                    <a:pt x="34" y="54"/>
                    <a:pt x="29" y="82"/>
                    <a:pt x="23" y="109"/>
                  </a:cubicBezTo>
                  <a:cubicBezTo>
                    <a:pt x="15" y="107"/>
                    <a:pt x="8" y="105"/>
                    <a:pt x="0" y="104"/>
                  </a:cubicBezTo>
                  <a:cubicBezTo>
                    <a:pt x="6" y="77"/>
                    <a:pt x="11" y="50"/>
                    <a:pt x="17" y="23"/>
                  </a:cubicBezTo>
                  <a:cubicBezTo>
                    <a:pt x="13" y="22"/>
                    <a:pt x="7" y="21"/>
                    <a:pt x="3" y="20"/>
                  </a:cubicBezTo>
                  <a:cubicBezTo>
                    <a:pt x="3" y="13"/>
                    <a:pt x="5" y="7"/>
                    <a:pt x="6" y="0"/>
                  </a:cubicBezTo>
                  <a:cubicBezTo>
                    <a:pt x="24" y="4"/>
                    <a:pt x="41" y="8"/>
                    <a:pt x="59" y="11"/>
                  </a:cubicBezTo>
                  <a:close/>
                </a:path>
              </a:pathLst>
            </a:custGeom>
            <a:ln w="9525">
              <a:solidFill>
                <a:schemeClr val="accent1">
                  <a:lumMod val="75000"/>
                </a:schemeClr>
              </a:solidFill>
              <a:round/>
            </a:ln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48"/>
            <p:cNvSpPr>
              <a:spLocks noEditPoints="1"/>
            </p:cNvSpPr>
            <p:nvPr>
              <p:custDataLst>
                <p:tags r:id="rId45"/>
              </p:custDataLst>
            </p:nvPr>
          </p:nvSpPr>
          <p:spPr bwMode="auto">
            <a:xfrm>
              <a:off x="3712" y="1967"/>
              <a:ext cx="62" cy="101"/>
            </a:xfrm>
            <a:custGeom>
              <a:avLst/>
              <a:gdLst>
                <a:gd name="T0" fmla="*/ 68 w 68"/>
                <a:gd name="T1" fmla="*/ 98 h 109"/>
                <a:gd name="T2" fmla="*/ 44 w 68"/>
                <a:gd name="T3" fmla="*/ 102 h 109"/>
                <a:gd name="T4" fmla="*/ 39 w 68"/>
                <a:gd name="T5" fmla="*/ 85 h 109"/>
                <a:gd name="T6" fmla="*/ 23 w 68"/>
                <a:gd name="T7" fmla="*/ 87 h 109"/>
                <a:gd name="T8" fmla="*/ 24 w 68"/>
                <a:gd name="T9" fmla="*/ 106 h 109"/>
                <a:gd name="T10" fmla="*/ 0 w 68"/>
                <a:gd name="T11" fmla="*/ 109 h 109"/>
                <a:gd name="T12" fmla="*/ 3 w 68"/>
                <a:gd name="T13" fmla="*/ 5 h 109"/>
                <a:gd name="T14" fmla="*/ 33 w 68"/>
                <a:gd name="T15" fmla="*/ 0 h 109"/>
                <a:gd name="T16" fmla="*/ 33 w 68"/>
                <a:gd name="T17" fmla="*/ 0 h 109"/>
                <a:gd name="T18" fmla="*/ 38 w 68"/>
                <a:gd name="T19" fmla="*/ 12 h 109"/>
                <a:gd name="T20" fmla="*/ 68 w 68"/>
                <a:gd name="T21" fmla="*/ 98 h 109"/>
                <a:gd name="T22" fmla="*/ 23 w 68"/>
                <a:gd name="T23" fmla="*/ 68 h 109"/>
                <a:gd name="T24" fmla="*/ 33 w 68"/>
                <a:gd name="T25" fmla="*/ 66 h 109"/>
                <a:gd name="T26" fmla="*/ 22 w 68"/>
                <a:gd name="T27" fmla="*/ 22 h 109"/>
                <a:gd name="T28" fmla="*/ 23 w 68"/>
                <a:gd name="T29" fmla="*/ 6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" h="109">
                  <a:moveTo>
                    <a:pt x="68" y="98"/>
                  </a:moveTo>
                  <a:cubicBezTo>
                    <a:pt x="61" y="100"/>
                    <a:pt x="52" y="101"/>
                    <a:pt x="44" y="102"/>
                  </a:cubicBezTo>
                  <a:cubicBezTo>
                    <a:pt x="42" y="96"/>
                    <a:pt x="40" y="91"/>
                    <a:pt x="39" y="85"/>
                  </a:cubicBezTo>
                  <a:cubicBezTo>
                    <a:pt x="33" y="85"/>
                    <a:pt x="29" y="86"/>
                    <a:pt x="23" y="87"/>
                  </a:cubicBezTo>
                  <a:cubicBezTo>
                    <a:pt x="23" y="93"/>
                    <a:pt x="24" y="99"/>
                    <a:pt x="24" y="106"/>
                  </a:cubicBezTo>
                  <a:cubicBezTo>
                    <a:pt x="15" y="106"/>
                    <a:pt x="8" y="108"/>
                    <a:pt x="0" y="109"/>
                  </a:cubicBezTo>
                  <a:cubicBezTo>
                    <a:pt x="1" y="74"/>
                    <a:pt x="2" y="39"/>
                    <a:pt x="3" y="5"/>
                  </a:cubicBezTo>
                  <a:cubicBezTo>
                    <a:pt x="13" y="3"/>
                    <a:pt x="24" y="2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1"/>
                    <a:pt x="38" y="9"/>
                    <a:pt x="38" y="12"/>
                  </a:cubicBezTo>
                  <a:cubicBezTo>
                    <a:pt x="48" y="40"/>
                    <a:pt x="59" y="72"/>
                    <a:pt x="68" y="98"/>
                  </a:cubicBezTo>
                  <a:close/>
                  <a:moveTo>
                    <a:pt x="23" y="68"/>
                  </a:moveTo>
                  <a:cubicBezTo>
                    <a:pt x="27" y="67"/>
                    <a:pt x="29" y="66"/>
                    <a:pt x="33" y="66"/>
                  </a:cubicBezTo>
                  <a:cubicBezTo>
                    <a:pt x="30" y="52"/>
                    <a:pt x="25" y="37"/>
                    <a:pt x="22" y="22"/>
                  </a:cubicBezTo>
                  <a:cubicBezTo>
                    <a:pt x="22" y="37"/>
                    <a:pt x="23" y="52"/>
                    <a:pt x="23" y="68"/>
                  </a:cubicBezTo>
                  <a:close/>
                </a:path>
              </a:pathLst>
            </a:custGeom>
            <a:ln w="9525">
              <a:solidFill>
                <a:schemeClr val="accent1">
                  <a:lumMod val="75000"/>
                </a:schemeClr>
              </a:solidFill>
              <a:round/>
            </a:ln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49"/>
            <p:cNvSpPr>
              <a:spLocks noEditPoints="1"/>
            </p:cNvSpPr>
            <p:nvPr>
              <p:custDataLst>
                <p:tags r:id="rId46"/>
              </p:custDataLst>
            </p:nvPr>
          </p:nvSpPr>
          <p:spPr bwMode="auto">
            <a:xfrm>
              <a:off x="3518" y="1975"/>
              <a:ext cx="63" cy="98"/>
            </a:xfrm>
            <a:custGeom>
              <a:avLst/>
              <a:gdLst>
                <a:gd name="T0" fmla="*/ 58 w 68"/>
                <a:gd name="T1" fmla="*/ 3 h 106"/>
                <a:gd name="T2" fmla="*/ 68 w 68"/>
                <a:gd name="T3" fmla="*/ 106 h 106"/>
                <a:gd name="T4" fmla="*/ 43 w 68"/>
                <a:gd name="T5" fmla="*/ 104 h 106"/>
                <a:gd name="T6" fmla="*/ 43 w 68"/>
                <a:gd name="T7" fmla="*/ 86 h 106"/>
                <a:gd name="T8" fmla="*/ 27 w 68"/>
                <a:gd name="T9" fmla="*/ 84 h 106"/>
                <a:gd name="T10" fmla="*/ 23 w 68"/>
                <a:gd name="T11" fmla="*/ 103 h 106"/>
                <a:gd name="T12" fmla="*/ 0 w 68"/>
                <a:gd name="T13" fmla="*/ 101 h 106"/>
                <a:gd name="T14" fmla="*/ 27 w 68"/>
                <a:gd name="T15" fmla="*/ 0 h 106"/>
                <a:gd name="T16" fmla="*/ 58 w 68"/>
                <a:gd name="T17" fmla="*/ 3 h 106"/>
                <a:gd name="T18" fmla="*/ 32 w 68"/>
                <a:gd name="T19" fmla="*/ 66 h 106"/>
                <a:gd name="T20" fmla="*/ 42 w 68"/>
                <a:gd name="T21" fmla="*/ 67 h 106"/>
                <a:gd name="T22" fmla="*/ 40 w 68"/>
                <a:gd name="T23" fmla="*/ 21 h 106"/>
                <a:gd name="T24" fmla="*/ 32 w 68"/>
                <a:gd name="T25" fmla="*/ 6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106">
                  <a:moveTo>
                    <a:pt x="58" y="3"/>
                  </a:moveTo>
                  <a:cubicBezTo>
                    <a:pt x="61" y="38"/>
                    <a:pt x="65" y="72"/>
                    <a:pt x="68" y="106"/>
                  </a:cubicBezTo>
                  <a:cubicBezTo>
                    <a:pt x="60" y="106"/>
                    <a:pt x="51" y="105"/>
                    <a:pt x="43" y="104"/>
                  </a:cubicBezTo>
                  <a:cubicBezTo>
                    <a:pt x="43" y="98"/>
                    <a:pt x="43" y="92"/>
                    <a:pt x="43" y="86"/>
                  </a:cubicBezTo>
                  <a:cubicBezTo>
                    <a:pt x="38" y="85"/>
                    <a:pt x="32" y="85"/>
                    <a:pt x="27" y="84"/>
                  </a:cubicBezTo>
                  <a:cubicBezTo>
                    <a:pt x="26" y="90"/>
                    <a:pt x="25" y="97"/>
                    <a:pt x="23" y="103"/>
                  </a:cubicBezTo>
                  <a:cubicBezTo>
                    <a:pt x="15" y="102"/>
                    <a:pt x="7" y="101"/>
                    <a:pt x="0" y="101"/>
                  </a:cubicBezTo>
                  <a:cubicBezTo>
                    <a:pt x="9" y="67"/>
                    <a:pt x="17" y="33"/>
                    <a:pt x="27" y="0"/>
                  </a:cubicBezTo>
                  <a:cubicBezTo>
                    <a:pt x="38" y="1"/>
                    <a:pt x="48" y="2"/>
                    <a:pt x="58" y="3"/>
                  </a:cubicBezTo>
                  <a:close/>
                  <a:moveTo>
                    <a:pt x="32" y="66"/>
                  </a:moveTo>
                  <a:cubicBezTo>
                    <a:pt x="35" y="67"/>
                    <a:pt x="39" y="66"/>
                    <a:pt x="42" y="67"/>
                  </a:cubicBezTo>
                  <a:cubicBezTo>
                    <a:pt x="42" y="51"/>
                    <a:pt x="41" y="36"/>
                    <a:pt x="40" y="21"/>
                  </a:cubicBezTo>
                  <a:cubicBezTo>
                    <a:pt x="38" y="37"/>
                    <a:pt x="34" y="51"/>
                    <a:pt x="32" y="66"/>
                  </a:cubicBezTo>
                  <a:close/>
                </a:path>
              </a:pathLst>
            </a:custGeom>
            <a:ln w="9525">
              <a:solidFill>
                <a:schemeClr val="accent1">
                  <a:lumMod val="75000"/>
                </a:schemeClr>
              </a:solidFill>
              <a:round/>
            </a:ln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50"/>
            <p:cNvSpPr/>
            <p:nvPr>
              <p:custDataLst>
                <p:tags r:id="rId47"/>
              </p:custDataLst>
            </p:nvPr>
          </p:nvSpPr>
          <p:spPr bwMode="auto">
            <a:xfrm>
              <a:off x="3603" y="1979"/>
              <a:ext cx="60" cy="103"/>
            </a:xfrm>
            <a:custGeom>
              <a:avLst/>
              <a:gdLst>
                <a:gd name="T0" fmla="*/ 62 w 65"/>
                <a:gd name="T1" fmla="*/ 38 h 111"/>
                <a:gd name="T2" fmla="*/ 40 w 65"/>
                <a:gd name="T3" fmla="*/ 37 h 111"/>
                <a:gd name="T4" fmla="*/ 31 w 65"/>
                <a:gd name="T5" fmla="*/ 21 h 111"/>
                <a:gd name="T6" fmla="*/ 27 w 65"/>
                <a:gd name="T7" fmla="*/ 27 h 111"/>
                <a:gd name="T8" fmla="*/ 42 w 65"/>
                <a:gd name="T9" fmla="*/ 47 h 111"/>
                <a:gd name="T10" fmla="*/ 58 w 65"/>
                <a:gd name="T11" fmla="*/ 65 h 111"/>
                <a:gd name="T12" fmla="*/ 58 w 65"/>
                <a:gd name="T13" fmla="*/ 94 h 111"/>
                <a:gd name="T14" fmla="*/ 7 w 65"/>
                <a:gd name="T15" fmla="*/ 99 h 111"/>
                <a:gd name="T16" fmla="*/ 0 w 65"/>
                <a:gd name="T17" fmla="*/ 68 h 111"/>
                <a:gd name="T18" fmla="*/ 24 w 65"/>
                <a:gd name="T19" fmla="*/ 70 h 111"/>
                <a:gd name="T20" fmla="*/ 24 w 65"/>
                <a:gd name="T21" fmla="*/ 86 h 111"/>
                <a:gd name="T22" fmla="*/ 38 w 65"/>
                <a:gd name="T23" fmla="*/ 83 h 111"/>
                <a:gd name="T24" fmla="*/ 34 w 65"/>
                <a:gd name="T25" fmla="*/ 71 h 111"/>
                <a:gd name="T26" fmla="*/ 4 w 65"/>
                <a:gd name="T27" fmla="*/ 30 h 111"/>
                <a:gd name="T28" fmla="*/ 28 w 65"/>
                <a:gd name="T29" fmla="*/ 2 h 111"/>
                <a:gd name="T30" fmla="*/ 62 w 65"/>
                <a:gd name="T31" fmla="*/ 3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5" h="111">
                  <a:moveTo>
                    <a:pt x="62" y="38"/>
                  </a:moveTo>
                  <a:cubicBezTo>
                    <a:pt x="55" y="38"/>
                    <a:pt x="48" y="37"/>
                    <a:pt x="40" y="37"/>
                  </a:cubicBezTo>
                  <a:cubicBezTo>
                    <a:pt x="42" y="30"/>
                    <a:pt x="41" y="17"/>
                    <a:pt x="31" y="21"/>
                  </a:cubicBezTo>
                  <a:cubicBezTo>
                    <a:pt x="28" y="22"/>
                    <a:pt x="27" y="25"/>
                    <a:pt x="27" y="27"/>
                  </a:cubicBezTo>
                  <a:cubicBezTo>
                    <a:pt x="27" y="35"/>
                    <a:pt x="37" y="42"/>
                    <a:pt x="42" y="47"/>
                  </a:cubicBezTo>
                  <a:cubicBezTo>
                    <a:pt x="47" y="52"/>
                    <a:pt x="55" y="59"/>
                    <a:pt x="58" y="65"/>
                  </a:cubicBezTo>
                  <a:cubicBezTo>
                    <a:pt x="63" y="74"/>
                    <a:pt x="61" y="88"/>
                    <a:pt x="58" y="94"/>
                  </a:cubicBezTo>
                  <a:cubicBezTo>
                    <a:pt x="48" y="111"/>
                    <a:pt x="18" y="111"/>
                    <a:pt x="7" y="99"/>
                  </a:cubicBezTo>
                  <a:cubicBezTo>
                    <a:pt x="0" y="91"/>
                    <a:pt x="0" y="82"/>
                    <a:pt x="0" y="68"/>
                  </a:cubicBezTo>
                  <a:cubicBezTo>
                    <a:pt x="8" y="69"/>
                    <a:pt x="16" y="69"/>
                    <a:pt x="24" y="70"/>
                  </a:cubicBezTo>
                  <a:cubicBezTo>
                    <a:pt x="24" y="75"/>
                    <a:pt x="22" y="81"/>
                    <a:pt x="24" y="86"/>
                  </a:cubicBezTo>
                  <a:cubicBezTo>
                    <a:pt x="28" y="91"/>
                    <a:pt x="37" y="89"/>
                    <a:pt x="38" y="83"/>
                  </a:cubicBezTo>
                  <a:cubicBezTo>
                    <a:pt x="39" y="78"/>
                    <a:pt x="36" y="73"/>
                    <a:pt x="34" y="71"/>
                  </a:cubicBezTo>
                  <a:cubicBezTo>
                    <a:pt x="24" y="59"/>
                    <a:pt x="4" y="52"/>
                    <a:pt x="4" y="30"/>
                  </a:cubicBezTo>
                  <a:cubicBezTo>
                    <a:pt x="4" y="15"/>
                    <a:pt x="13" y="4"/>
                    <a:pt x="28" y="2"/>
                  </a:cubicBezTo>
                  <a:cubicBezTo>
                    <a:pt x="54" y="0"/>
                    <a:pt x="65" y="12"/>
                    <a:pt x="62" y="38"/>
                  </a:cubicBezTo>
                  <a:close/>
                </a:path>
              </a:pathLst>
            </a:custGeom>
            <a:ln w="9525">
              <a:solidFill>
                <a:schemeClr val="accent1">
                  <a:lumMod val="75000"/>
                </a:schemeClr>
              </a:solidFill>
              <a:round/>
            </a:ln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51"/>
            <p:cNvSpPr/>
            <p:nvPr>
              <p:custDataLst>
                <p:tags r:id="rId48"/>
              </p:custDataLst>
            </p:nvPr>
          </p:nvSpPr>
          <p:spPr bwMode="auto">
            <a:xfrm>
              <a:off x="3081" y="1646"/>
              <a:ext cx="109" cy="88"/>
            </a:xfrm>
            <a:custGeom>
              <a:avLst/>
              <a:gdLst>
                <a:gd name="T0" fmla="*/ 49 w 118"/>
                <a:gd name="T1" fmla="*/ 62 h 95"/>
                <a:gd name="T2" fmla="*/ 56 w 118"/>
                <a:gd name="T3" fmla="*/ 60 h 95"/>
                <a:gd name="T4" fmla="*/ 111 w 118"/>
                <a:gd name="T5" fmla="*/ 40 h 95"/>
                <a:gd name="T6" fmla="*/ 118 w 118"/>
                <a:gd name="T7" fmla="*/ 62 h 95"/>
                <a:gd name="T8" fmla="*/ 21 w 118"/>
                <a:gd name="T9" fmla="*/ 95 h 95"/>
                <a:gd name="T10" fmla="*/ 13 w 118"/>
                <a:gd name="T11" fmla="*/ 72 h 95"/>
                <a:gd name="T12" fmla="*/ 72 w 118"/>
                <a:gd name="T13" fmla="*/ 31 h 95"/>
                <a:gd name="T14" fmla="*/ 7 w 118"/>
                <a:gd name="T15" fmla="*/ 55 h 95"/>
                <a:gd name="T16" fmla="*/ 0 w 118"/>
                <a:gd name="T17" fmla="*/ 33 h 95"/>
                <a:gd name="T18" fmla="*/ 96 w 118"/>
                <a:gd name="T19" fmla="*/ 0 h 95"/>
                <a:gd name="T20" fmla="*/ 105 w 118"/>
                <a:gd name="T21" fmla="*/ 24 h 95"/>
                <a:gd name="T22" fmla="*/ 49 w 118"/>
                <a:gd name="T23" fmla="*/ 6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95">
                  <a:moveTo>
                    <a:pt x="49" y="62"/>
                  </a:moveTo>
                  <a:cubicBezTo>
                    <a:pt x="49" y="64"/>
                    <a:pt x="54" y="61"/>
                    <a:pt x="56" y="60"/>
                  </a:cubicBezTo>
                  <a:cubicBezTo>
                    <a:pt x="73" y="53"/>
                    <a:pt x="93" y="47"/>
                    <a:pt x="111" y="40"/>
                  </a:cubicBezTo>
                  <a:cubicBezTo>
                    <a:pt x="113" y="48"/>
                    <a:pt x="116" y="55"/>
                    <a:pt x="118" y="62"/>
                  </a:cubicBezTo>
                  <a:cubicBezTo>
                    <a:pt x="85" y="73"/>
                    <a:pt x="53" y="84"/>
                    <a:pt x="21" y="95"/>
                  </a:cubicBezTo>
                  <a:cubicBezTo>
                    <a:pt x="19" y="87"/>
                    <a:pt x="16" y="80"/>
                    <a:pt x="13" y="72"/>
                  </a:cubicBezTo>
                  <a:cubicBezTo>
                    <a:pt x="32" y="58"/>
                    <a:pt x="51" y="43"/>
                    <a:pt x="72" y="31"/>
                  </a:cubicBezTo>
                  <a:cubicBezTo>
                    <a:pt x="52" y="39"/>
                    <a:pt x="29" y="47"/>
                    <a:pt x="7" y="55"/>
                  </a:cubicBezTo>
                  <a:cubicBezTo>
                    <a:pt x="5" y="48"/>
                    <a:pt x="2" y="40"/>
                    <a:pt x="0" y="33"/>
                  </a:cubicBezTo>
                  <a:cubicBezTo>
                    <a:pt x="32" y="22"/>
                    <a:pt x="64" y="11"/>
                    <a:pt x="96" y="0"/>
                  </a:cubicBezTo>
                  <a:cubicBezTo>
                    <a:pt x="99" y="7"/>
                    <a:pt x="102" y="16"/>
                    <a:pt x="105" y="24"/>
                  </a:cubicBezTo>
                  <a:cubicBezTo>
                    <a:pt x="87" y="37"/>
                    <a:pt x="69" y="50"/>
                    <a:pt x="49" y="62"/>
                  </a:cubicBezTo>
                  <a:close/>
                </a:path>
              </a:pathLst>
            </a:custGeom>
            <a:ln w="9525">
              <a:solidFill>
                <a:schemeClr val="accent1">
                  <a:lumMod val="75000"/>
                </a:schemeClr>
              </a:solidFill>
              <a:round/>
            </a:ln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52"/>
            <p:cNvSpPr/>
            <p:nvPr>
              <p:custDataLst>
                <p:tags r:id="rId49"/>
              </p:custDataLst>
            </p:nvPr>
          </p:nvSpPr>
          <p:spPr bwMode="auto">
            <a:xfrm>
              <a:off x="4000" y="1745"/>
              <a:ext cx="111" cy="105"/>
            </a:xfrm>
            <a:custGeom>
              <a:avLst/>
              <a:gdLst>
                <a:gd name="T0" fmla="*/ 39 w 121"/>
                <a:gd name="T1" fmla="*/ 56 h 114"/>
                <a:gd name="T2" fmla="*/ 96 w 121"/>
                <a:gd name="T3" fmla="*/ 96 h 114"/>
                <a:gd name="T4" fmla="*/ 82 w 121"/>
                <a:gd name="T5" fmla="*/ 114 h 114"/>
                <a:gd name="T6" fmla="*/ 0 w 121"/>
                <a:gd name="T7" fmla="*/ 54 h 114"/>
                <a:gd name="T8" fmla="*/ 15 w 121"/>
                <a:gd name="T9" fmla="*/ 33 h 114"/>
                <a:gd name="T10" fmla="*/ 79 w 121"/>
                <a:gd name="T11" fmla="*/ 57 h 114"/>
                <a:gd name="T12" fmla="*/ 25 w 121"/>
                <a:gd name="T13" fmla="*/ 19 h 114"/>
                <a:gd name="T14" fmla="*/ 38 w 121"/>
                <a:gd name="T15" fmla="*/ 0 h 114"/>
                <a:gd name="T16" fmla="*/ 121 w 121"/>
                <a:gd name="T17" fmla="*/ 61 h 114"/>
                <a:gd name="T18" fmla="*/ 106 w 121"/>
                <a:gd name="T19" fmla="*/ 81 h 114"/>
                <a:gd name="T20" fmla="*/ 39 w 121"/>
                <a:gd name="T21" fmla="*/ 5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114">
                  <a:moveTo>
                    <a:pt x="39" y="56"/>
                  </a:moveTo>
                  <a:cubicBezTo>
                    <a:pt x="58" y="68"/>
                    <a:pt x="77" y="82"/>
                    <a:pt x="96" y="96"/>
                  </a:cubicBezTo>
                  <a:cubicBezTo>
                    <a:pt x="91" y="102"/>
                    <a:pt x="87" y="108"/>
                    <a:pt x="82" y="114"/>
                  </a:cubicBezTo>
                  <a:cubicBezTo>
                    <a:pt x="55" y="94"/>
                    <a:pt x="27" y="74"/>
                    <a:pt x="0" y="54"/>
                  </a:cubicBezTo>
                  <a:cubicBezTo>
                    <a:pt x="5" y="47"/>
                    <a:pt x="10" y="40"/>
                    <a:pt x="15" y="33"/>
                  </a:cubicBezTo>
                  <a:cubicBezTo>
                    <a:pt x="36" y="41"/>
                    <a:pt x="59" y="48"/>
                    <a:pt x="79" y="57"/>
                  </a:cubicBezTo>
                  <a:cubicBezTo>
                    <a:pt x="60" y="45"/>
                    <a:pt x="43" y="32"/>
                    <a:pt x="25" y="19"/>
                  </a:cubicBezTo>
                  <a:cubicBezTo>
                    <a:pt x="29" y="13"/>
                    <a:pt x="34" y="7"/>
                    <a:pt x="38" y="0"/>
                  </a:cubicBezTo>
                  <a:cubicBezTo>
                    <a:pt x="66" y="21"/>
                    <a:pt x="93" y="41"/>
                    <a:pt x="121" y="61"/>
                  </a:cubicBezTo>
                  <a:cubicBezTo>
                    <a:pt x="116" y="68"/>
                    <a:pt x="111" y="74"/>
                    <a:pt x="106" y="81"/>
                  </a:cubicBezTo>
                  <a:cubicBezTo>
                    <a:pt x="84" y="73"/>
                    <a:pt x="60" y="66"/>
                    <a:pt x="39" y="56"/>
                  </a:cubicBezTo>
                  <a:close/>
                </a:path>
              </a:pathLst>
            </a:custGeom>
            <a:ln w="9525">
              <a:solidFill>
                <a:schemeClr val="accent1">
                  <a:lumMod val="75000"/>
                </a:schemeClr>
              </a:solidFill>
              <a:round/>
            </a:ln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53"/>
            <p:cNvSpPr/>
            <p:nvPr>
              <p:custDataLst>
                <p:tags r:id="rId50"/>
              </p:custDataLst>
            </p:nvPr>
          </p:nvSpPr>
          <p:spPr bwMode="auto">
            <a:xfrm>
              <a:off x="3769" y="1930"/>
              <a:ext cx="109" cy="117"/>
            </a:xfrm>
            <a:custGeom>
              <a:avLst/>
              <a:gdLst>
                <a:gd name="T0" fmla="*/ 60 w 118"/>
                <a:gd name="T1" fmla="*/ 118 h 127"/>
                <a:gd name="T2" fmla="*/ 39 w 118"/>
                <a:gd name="T3" fmla="*/ 127 h 127"/>
                <a:gd name="T4" fmla="*/ 0 w 118"/>
                <a:gd name="T5" fmla="*/ 32 h 127"/>
                <a:gd name="T6" fmla="*/ 33 w 118"/>
                <a:gd name="T7" fmla="*/ 19 h 127"/>
                <a:gd name="T8" fmla="*/ 60 w 118"/>
                <a:gd name="T9" fmla="*/ 68 h 127"/>
                <a:gd name="T10" fmla="*/ 46 w 118"/>
                <a:gd name="T11" fmla="*/ 14 h 127"/>
                <a:gd name="T12" fmla="*/ 79 w 118"/>
                <a:gd name="T13" fmla="*/ 0 h 127"/>
                <a:gd name="T14" fmla="*/ 118 w 118"/>
                <a:gd name="T15" fmla="*/ 95 h 127"/>
                <a:gd name="T16" fmla="*/ 97 w 118"/>
                <a:gd name="T17" fmla="*/ 103 h 127"/>
                <a:gd name="T18" fmla="*/ 66 w 118"/>
                <a:gd name="T19" fmla="*/ 27 h 127"/>
                <a:gd name="T20" fmla="*/ 85 w 118"/>
                <a:gd name="T21" fmla="*/ 108 h 127"/>
                <a:gd name="T22" fmla="*/ 72 w 118"/>
                <a:gd name="T23" fmla="*/ 114 h 127"/>
                <a:gd name="T24" fmla="*/ 28 w 118"/>
                <a:gd name="T25" fmla="*/ 44 h 127"/>
                <a:gd name="T26" fmla="*/ 60 w 118"/>
                <a:gd name="T27" fmla="*/ 118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8" h="127">
                  <a:moveTo>
                    <a:pt x="60" y="118"/>
                  </a:moveTo>
                  <a:cubicBezTo>
                    <a:pt x="53" y="122"/>
                    <a:pt x="46" y="124"/>
                    <a:pt x="39" y="127"/>
                  </a:cubicBezTo>
                  <a:cubicBezTo>
                    <a:pt x="26" y="95"/>
                    <a:pt x="12" y="65"/>
                    <a:pt x="0" y="32"/>
                  </a:cubicBezTo>
                  <a:cubicBezTo>
                    <a:pt x="11" y="28"/>
                    <a:pt x="22" y="23"/>
                    <a:pt x="33" y="19"/>
                  </a:cubicBezTo>
                  <a:cubicBezTo>
                    <a:pt x="42" y="35"/>
                    <a:pt x="52" y="50"/>
                    <a:pt x="60" y="68"/>
                  </a:cubicBezTo>
                  <a:cubicBezTo>
                    <a:pt x="55" y="52"/>
                    <a:pt x="50" y="32"/>
                    <a:pt x="46" y="14"/>
                  </a:cubicBezTo>
                  <a:cubicBezTo>
                    <a:pt x="56" y="9"/>
                    <a:pt x="68" y="4"/>
                    <a:pt x="79" y="0"/>
                  </a:cubicBezTo>
                  <a:cubicBezTo>
                    <a:pt x="92" y="32"/>
                    <a:pt x="105" y="63"/>
                    <a:pt x="118" y="95"/>
                  </a:cubicBezTo>
                  <a:cubicBezTo>
                    <a:pt x="111" y="97"/>
                    <a:pt x="104" y="100"/>
                    <a:pt x="97" y="103"/>
                  </a:cubicBezTo>
                  <a:cubicBezTo>
                    <a:pt x="87" y="78"/>
                    <a:pt x="76" y="53"/>
                    <a:pt x="66" y="27"/>
                  </a:cubicBezTo>
                  <a:cubicBezTo>
                    <a:pt x="72" y="53"/>
                    <a:pt x="79" y="81"/>
                    <a:pt x="85" y="108"/>
                  </a:cubicBezTo>
                  <a:cubicBezTo>
                    <a:pt x="81" y="110"/>
                    <a:pt x="76" y="112"/>
                    <a:pt x="72" y="114"/>
                  </a:cubicBezTo>
                  <a:cubicBezTo>
                    <a:pt x="57" y="91"/>
                    <a:pt x="42" y="67"/>
                    <a:pt x="28" y="44"/>
                  </a:cubicBezTo>
                  <a:cubicBezTo>
                    <a:pt x="39" y="68"/>
                    <a:pt x="49" y="94"/>
                    <a:pt x="60" y="118"/>
                  </a:cubicBezTo>
                  <a:close/>
                </a:path>
              </a:pathLst>
            </a:custGeom>
            <a:ln w="9525">
              <a:solidFill>
                <a:schemeClr val="accent1">
                  <a:lumMod val="75000"/>
                </a:schemeClr>
              </a:solidFill>
              <a:round/>
            </a:ln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54"/>
            <p:cNvSpPr>
              <a:spLocks noEditPoints="1"/>
            </p:cNvSpPr>
            <p:nvPr>
              <p:custDataLst>
                <p:tags r:id="rId51"/>
              </p:custDataLst>
            </p:nvPr>
          </p:nvSpPr>
          <p:spPr bwMode="auto">
            <a:xfrm>
              <a:off x="3439" y="1221"/>
              <a:ext cx="76" cy="72"/>
            </a:xfrm>
            <a:custGeom>
              <a:avLst/>
              <a:gdLst>
                <a:gd name="T0" fmla="*/ 41 w 82"/>
                <a:gd name="T1" fmla="*/ 0 h 78"/>
                <a:gd name="T2" fmla="*/ 54 w 82"/>
                <a:gd name="T3" fmla="*/ 26 h 78"/>
                <a:gd name="T4" fmla="*/ 82 w 82"/>
                <a:gd name="T5" fmla="*/ 30 h 78"/>
                <a:gd name="T6" fmla="*/ 77 w 82"/>
                <a:gd name="T7" fmla="*/ 34 h 78"/>
                <a:gd name="T8" fmla="*/ 67 w 82"/>
                <a:gd name="T9" fmla="*/ 45 h 78"/>
                <a:gd name="T10" fmla="*/ 62 w 82"/>
                <a:gd name="T11" fmla="*/ 50 h 78"/>
                <a:gd name="T12" fmla="*/ 64 w 82"/>
                <a:gd name="T13" fmla="*/ 64 h 78"/>
                <a:gd name="T14" fmla="*/ 67 w 82"/>
                <a:gd name="T15" fmla="*/ 78 h 78"/>
                <a:gd name="T16" fmla="*/ 41 w 82"/>
                <a:gd name="T17" fmla="*/ 65 h 78"/>
                <a:gd name="T18" fmla="*/ 16 w 82"/>
                <a:gd name="T19" fmla="*/ 78 h 78"/>
                <a:gd name="T20" fmla="*/ 21 w 82"/>
                <a:gd name="T21" fmla="*/ 50 h 78"/>
                <a:gd name="T22" fmla="*/ 0 w 82"/>
                <a:gd name="T23" fmla="*/ 30 h 78"/>
                <a:gd name="T24" fmla="*/ 28 w 82"/>
                <a:gd name="T25" fmla="*/ 26 h 78"/>
                <a:gd name="T26" fmla="*/ 41 w 82"/>
                <a:gd name="T27" fmla="*/ 0 h 78"/>
                <a:gd name="T28" fmla="*/ 27 w 82"/>
                <a:gd name="T29" fmla="*/ 63 h 78"/>
                <a:gd name="T30" fmla="*/ 41 w 82"/>
                <a:gd name="T31" fmla="*/ 55 h 78"/>
                <a:gd name="T32" fmla="*/ 56 w 82"/>
                <a:gd name="T33" fmla="*/ 63 h 78"/>
                <a:gd name="T34" fmla="*/ 52 w 82"/>
                <a:gd name="T35" fmla="*/ 46 h 78"/>
                <a:gd name="T36" fmla="*/ 65 w 82"/>
                <a:gd name="T37" fmla="*/ 35 h 78"/>
                <a:gd name="T38" fmla="*/ 48 w 82"/>
                <a:gd name="T39" fmla="*/ 33 h 78"/>
                <a:gd name="T40" fmla="*/ 41 w 82"/>
                <a:gd name="T41" fmla="*/ 19 h 78"/>
                <a:gd name="T42" fmla="*/ 34 w 82"/>
                <a:gd name="T43" fmla="*/ 33 h 78"/>
                <a:gd name="T44" fmla="*/ 18 w 82"/>
                <a:gd name="T45" fmla="*/ 35 h 78"/>
                <a:gd name="T46" fmla="*/ 30 w 82"/>
                <a:gd name="T47" fmla="*/ 47 h 78"/>
                <a:gd name="T48" fmla="*/ 27 w 82"/>
                <a:gd name="T49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2" h="78">
                  <a:moveTo>
                    <a:pt x="41" y="0"/>
                  </a:moveTo>
                  <a:cubicBezTo>
                    <a:pt x="46" y="8"/>
                    <a:pt x="50" y="17"/>
                    <a:pt x="54" y="26"/>
                  </a:cubicBezTo>
                  <a:cubicBezTo>
                    <a:pt x="63" y="27"/>
                    <a:pt x="72" y="28"/>
                    <a:pt x="82" y="30"/>
                  </a:cubicBezTo>
                  <a:cubicBezTo>
                    <a:pt x="82" y="31"/>
                    <a:pt x="79" y="33"/>
                    <a:pt x="77" y="34"/>
                  </a:cubicBezTo>
                  <a:cubicBezTo>
                    <a:pt x="74" y="38"/>
                    <a:pt x="71" y="41"/>
                    <a:pt x="67" y="45"/>
                  </a:cubicBezTo>
                  <a:cubicBezTo>
                    <a:pt x="65" y="46"/>
                    <a:pt x="62" y="49"/>
                    <a:pt x="62" y="50"/>
                  </a:cubicBezTo>
                  <a:cubicBezTo>
                    <a:pt x="61" y="53"/>
                    <a:pt x="64" y="61"/>
                    <a:pt x="64" y="64"/>
                  </a:cubicBezTo>
                  <a:cubicBezTo>
                    <a:pt x="65" y="69"/>
                    <a:pt x="66" y="73"/>
                    <a:pt x="67" y="78"/>
                  </a:cubicBezTo>
                  <a:cubicBezTo>
                    <a:pt x="58" y="74"/>
                    <a:pt x="50" y="69"/>
                    <a:pt x="41" y="65"/>
                  </a:cubicBezTo>
                  <a:cubicBezTo>
                    <a:pt x="33" y="69"/>
                    <a:pt x="24" y="74"/>
                    <a:pt x="16" y="78"/>
                  </a:cubicBezTo>
                  <a:cubicBezTo>
                    <a:pt x="17" y="69"/>
                    <a:pt x="19" y="59"/>
                    <a:pt x="21" y="50"/>
                  </a:cubicBezTo>
                  <a:cubicBezTo>
                    <a:pt x="15" y="43"/>
                    <a:pt x="6" y="36"/>
                    <a:pt x="0" y="30"/>
                  </a:cubicBezTo>
                  <a:cubicBezTo>
                    <a:pt x="10" y="28"/>
                    <a:pt x="19" y="27"/>
                    <a:pt x="28" y="26"/>
                  </a:cubicBezTo>
                  <a:cubicBezTo>
                    <a:pt x="33" y="17"/>
                    <a:pt x="37" y="8"/>
                    <a:pt x="41" y="0"/>
                  </a:cubicBezTo>
                  <a:close/>
                  <a:moveTo>
                    <a:pt x="27" y="63"/>
                  </a:moveTo>
                  <a:cubicBezTo>
                    <a:pt x="32" y="60"/>
                    <a:pt x="37" y="57"/>
                    <a:pt x="41" y="55"/>
                  </a:cubicBezTo>
                  <a:cubicBezTo>
                    <a:pt x="46" y="58"/>
                    <a:pt x="51" y="60"/>
                    <a:pt x="56" y="63"/>
                  </a:cubicBezTo>
                  <a:cubicBezTo>
                    <a:pt x="54" y="57"/>
                    <a:pt x="54" y="52"/>
                    <a:pt x="52" y="46"/>
                  </a:cubicBezTo>
                  <a:cubicBezTo>
                    <a:pt x="57" y="43"/>
                    <a:pt x="60" y="39"/>
                    <a:pt x="65" y="35"/>
                  </a:cubicBezTo>
                  <a:cubicBezTo>
                    <a:pt x="59" y="35"/>
                    <a:pt x="54" y="34"/>
                    <a:pt x="48" y="33"/>
                  </a:cubicBezTo>
                  <a:cubicBezTo>
                    <a:pt x="46" y="28"/>
                    <a:pt x="44" y="23"/>
                    <a:pt x="41" y="19"/>
                  </a:cubicBezTo>
                  <a:cubicBezTo>
                    <a:pt x="39" y="24"/>
                    <a:pt x="36" y="28"/>
                    <a:pt x="34" y="33"/>
                  </a:cubicBezTo>
                  <a:cubicBezTo>
                    <a:pt x="29" y="34"/>
                    <a:pt x="24" y="34"/>
                    <a:pt x="18" y="35"/>
                  </a:cubicBezTo>
                  <a:cubicBezTo>
                    <a:pt x="21" y="39"/>
                    <a:pt x="27" y="42"/>
                    <a:pt x="30" y="47"/>
                  </a:cubicBezTo>
                  <a:cubicBezTo>
                    <a:pt x="29" y="52"/>
                    <a:pt x="27" y="58"/>
                    <a:pt x="27" y="63"/>
                  </a:cubicBezTo>
                  <a:close/>
                </a:path>
              </a:pathLst>
            </a:custGeom>
            <a:ln w="9525">
              <a:solidFill>
                <a:schemeClr val="accent1">
                  <a:lumMod val="75000"/>
                </a:schemeClr>
              </a:solidFill>
              <a:round/>
            </a:ln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55"/>
            <p:cNvSpPr>
              <a:spLocks noEditPoints="1"/>
            </p:cNvSpPr>
            <p:nvPr>
              <p:custDataLst>
                <p:tags r:id="rId52"/>
              </p:custDataLst>
            </p:nvPr>
          </p:nvSpPr>
          <p:spPr bwMode="auto">
            <a:xfrm>
              <a:off x="3727" y="1221"/>
              <a:ext cx="76" cy="72"/>
            </a:xfrm>
            <a:custGeom>
              <a:avLst/>
              <a:gdLst>
                <a:gd name="T0" fmla="*/ 40 w 82"/>
                <a:gd name="T1" fmla="*/ 0 h 78"/>
                <a:gd name="T2" fmla="*/ 53 w 82"/>
                <a:gd name="T3" fmla="*/ 26 h 78"/>
                <a:gd name="T4" fmla="*/ 81 w 82"/>
                <a:gd name="T5" fmla="*/ 30 h 78"/>
                <a:gd name="T6" fmla="*/ 79 w 82"/>
                <a:gd name="T7" fmla="*/ 32 h 78"/>
                <a:gd name="T8" fmla="*/ 61 w 82"/>
                <a:gd name="T9" fmla="*/ 50 h 78"/>
                <a:gd name="T10" fmla="*/ 66 w 82"/>
                <a:gd name="T11" fmla="*/ 78 h 78"/>
                <a:gd name="T12" fmla="*/ 41 w 82"/>
                <a:gd name="T13" fmla="*/ 65 h 78"/>
                <a:gd name="T14" fmla="*/ 15 w 82"/>
                <a:gd name="T15" fmla="*/ 78 h 78"/>
                <a:gd name="T16" fmla="*/ 20 w 82"/>
                <a:gd name="T17" fmla="*/ 50 h 78"/>
                <a:gd name="T18" fmla="*/ 0 w 82"/>
                <a:gd name="T19" fmla="*/ 30 h 78"/>
                <a:gd name="T20" fmla="*/ 28 w 82"/>
                <a:gd name="T21" fmla="*/ 26 h 78"/>
                <a:gd name="T22" fmla="*/ 40 w 82"/>
                <a:gd name="T23" fmla="*/ 0 h 78"/>
                <a:gd name="T24" fmla="*/ 33 w 82"/>
                <a:gd name="T25" fmla="*/ 33 h 78"/>
                <a:gd name="T26" fmla="*/ 18 w 82"/>
                <a:gd name="T27" fmla="*/ 35 h 78"/>
                <a:gd name="T28" fmla="*/ 29 w 82"/>
                <a:gd name="T29" fmla="*/ 47 h 78"/>
                <a:gd name="T30" fmla="*/ 26 w 82"/>
                <a:gd name="T31" fmla="*/ 62 h 78"/>
                <a:gd name="T32" fmla="*/ 41 w 82"/>
                <a:gd name="T33" fmla="*/ 55 h 78"/>
                <a:gd name="T34" fmla="*/ 55 w 82"/>
                <a:gd name="T35" fmla="*/ 62 h 78"/>
                <a:gd name="T36" fmla="*/ 52 w 82"/>
                <a:gd name="T37" fmla="*/ 47 h 78"/>
                <a:gd name="T38" fmla="*/ 58 w 82"/>
                <a:gd name="T39" fmla="*/ 41 h 78"/>
                <a:gd name="T40" fmla="*/ 63 w 82"/>
                <a:gd name="T41" fmla="*/ 35 h 78"/>
                <a:gd name="T42" fmla="*/ 48 w 82"/>
                <a:gd name="T43" fmla="*/ 33 h 78"/>
                <a:gd name="T44" fmla="*/ 40 w 82"/>
                <a:gd name="T45" fmla="*/ 18 h 78"/>
                <a:gd name="T46" fmla="*/ 33 w 82"/>
                <a:gd name="T47" fmla="*/ 3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2" h="78">
                  <a:moveTo>
                    <a:pt x="40" y="0"/>
                  </a:moveTo>
                  <a:cubicBezTo>
                    <a:pt x="45" y="8"/>
                    <a:pt x="49" y="17"/>
                    <a:pt x="53" y="26"/>
                  </a:cubicBezTo>
                  <a:cubicBezTo>
                    <a:pt x="63" y="27"/>
                    <a:pt x="72" y="28"/>
                    <a:pt x="81" y="30"/>
                  </a:cubicBezTo>
                  <a:cubicBezTo>
                    <a:pt x="82" y="31"/>
                    <a:pt x="80" y="31"/>
                    <a:pt x="79" y="32"/>
                  </a:cubicBezTo>
                  <a:cubicBezTo>
                    <a:pt x="74" y="38"/>
                    <a:pt x="67" y="44"/>
                    <a:pt x="61" y="50"/>
                  </a:cubicBezTo>
                  <a:cubicBezTo>
                    <a:pt x="63" y="59"/>
                    <a:pt x="64" y="69"/>
                    <a:pt x="66" y="78"/>
                  </a:cubicBezTo>
                  <a:cubicBezTo>
                    <a:pt x="58" y="75"/>
                    <a:pt x="49" y="69"/>
                    <a:pt x="41" y="65"/>
                  </a:cubicBezTo>
                  <a:cubicBezTo>
                    <a:pt x="32" y="69"/>
                    <a:pt x="24" y="74"/>
                    <a:pt x="15" y="78"/>
                  </a:cubicBezTo>
                  <a:cubicBezTo>
                    <a:pt x="17" y="69"/>
                    <a:pt x="18" y="59"/>
                    <a:pt x="20" y="50"/>
                  </a:cubicBezTo>
                  <a:cubicBezTo>
                    <a:pt x="14" y="43"/>
                    <a:pt x="5" y="36"/>
                    <a:pt x="0" y="30"/>
                  </a:cubicBezTo>
                  <a:cubicBezTo>
                    <a:pt x="9" y="28"/>
                    <a:pt x="18" y="27"/>
                    <a:pt x="28" y="26"/>
                  </a:cubicBezTo>
                  <a:cubicBezTo>
                    <a:pt x="32" y="17"/>
                    <a:pt x="36" y="8"/>
                    <a:pt x="40" y="0"/>
                  </a:cubicBezTo>
                  <a:close/>
                  <a:moveTo>
                    <a:pt x="33" y="33"/>
                  </a:moveTo>
                  <a:cubicBezTo>
                    <a:pt x="28" y="34"/>
                    <a:pt x="23" y="34"/>
                    <a:pt x="18" y="35"/>
                  </a:cubicBezTo>
                  <a:cubicBezTo>
                    <a:pt x="20" y="39"/>
                    <a:pt x="26" y="42"/>
                    <a:pt x="29" y="47"/>
                  </a:cubicBezTo>
                  <a:cubicBezTo>
                    <a:pt x="28" y="52"/>
                    <a:pt x="27" y="57"/>
                    <a:pt x="26" y="62"/>
                  </a:cubicBezTo>
                  <a:cubicBezTo>
                    <a:pt x="31" y="60"/>
                    <a:pt x="36" y="57"/>
                    <a:pt x="41" y="55"/>
                  </a:cubicBezTo>
                  <a:cubicBezTo>
                    <a:pt x="45" y="57"/>
                    <a:pt x="50" y="60"/>
                    <a:pt x="55" y="62"/>
                  </a:cubicBezTo>
                  <a:cubicBezTo>
                    <a:pt x="54" y="57"/>
                    <a:pt x="53" y="52"/>
                    <a:pt x="52" y="47"/>
                  </a:cubicBezTo>
                  <a:cubicBezTo>
                    <a:pt x="54" y="45"/>
                    <a:pt x="56" y="43"/>
                    <a:pt x="58" y="41"/>
                  </a:cubicBezTo>
                  <a:cubicBezTo>
                    <a:pt x="60" y="39"/>
                    <a:pt x="63" y="37"/>
                    <a:pt x="63" y="35"/>
                  </a:cubicBezTo>
                  <a:cubicBezTo>
                    <a:pt x="58" y="34"/>
                    <a:pt x="53" y="34"/>
                    <a:pt x="48" y="33"/>
                  </a:cubicBezTo>
                  <a:cubicBezTo>
                    <a:pt x="45" y="28"/>
                    <a:pt x="43" y="23"/>
                    <a:pt x="40" y="18"/>
                  </a:cubicBezTo>
                  <a:cubicBezTo>
                    <a:pt x="38" y="23"/>
                    <a:pt x="36" y="28"/>
                    <a:pt x="33" y="33"/>
                  </a:cubicBezTo>
                  <a:close/>
                </a:path>
              </a:pathLst>
            </a:custGeom>
            <a:ln w="9525">
              <a:solidFill>
                <a:schemeClr val="accent1">
                  <a:lumMod val="75000"/>
                </a:schemeClr>
              </a:solidFill>
              <a:round/>
            </a:ln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56"/>
            <p:cNvSpPr>
              <a:spLocks noEditPoints="1"/>
            </p:cNvSpPr>
            <p:nvPr>
              <p:custDataLst>
                <p:tags r:id="rId53"/>
              </p:custDataLst>
            </p:nvPr>
          </p:nvSpPr>
          <p:spPr bwMode="auto">
            <a:xfrm>
              <a:off x="3364" y="1183"/>
              <a:ext cx="513" cy="477"/>
            </a:xfrm>
            <a:custGeom>
              <a:avLst/>
              <a:gdLst>
                <a:gd name="T0" fmla="*/ 4 w 555"/>
                <a:gd name="T1" fmla="*/ 99 h 516"/>
                <a:gd name="T2" fmla="*/ 390 w 555"/>
                <a:gd name="T3" fmla="*/ 456 h 516"/>
                <a:gd name="T4" fmla="*/ 265 w 555"/>
                <a:gd name="T5" fmla="*/ 123 h 516"/>
                <a:gd name="T6" fmla="*/ 340 w 555"/>
                <a:gd name="T7" fmla="*/ 123 h 516"/>
                <a:gd name="T8" fmla="*/ 358 w 555"/>
                <a:gd name="T9" fmla="*/ 171 h 516"/>
                <a:gd name="T10" fmla="*/ 426 w 555"/>
                <a:gd name="T11" fmla="*/ 171 h 516"/>
                <a:gd name="T12" fmla="*/ 432 w 555"/>
                <a:gd name="T13" fmla="*/ 165 h 516"/>
                <a:gd name="T14" fmla="*/ 364 w 555"/>
                <a:gd name="T15" fmla="*/ 165 h 516"/>
                <a:gd name="T16" fmla="*/ 383 w 555"/>
                <a:gd name="T17" fmla="*/ 315 h 516"/>
                <a:gd name="T18" fmla="*/ 367 w 555"/>
                <a:gd name="T19" fmla="*/ 321 h 516"/>
                <a:gd name="T20" fmla="*/ 188 w 555"/>
                <a:gd name="T21" fmla="*/ 321 h 516"/>
                <a:gd name="T22" fmla="*/ 166 w 555"/>
                <a:gd name="T23" fmla="*/ 257 h 516"/>
                <a:gd name="T24" fmla="*/ 142 w 555"/>
                <a:gd name="T25" fmla="*/ 208 h 516"/>
                <a:gd name="T26" fmla="*/ 148 w 555"/>
                <a:gd name="T27" fmla="*/ 224 h 516"/>
                <a:gd name="T28" fmla="*/ 300 w 555"/>
                <a:gd name="T29" fmla="*/ 185 h 516"/>
                <a:gd name="T30" fmla="*/ 366 w 555"/>
                <a:gd name="T31" fmla="*/ 251 h 516"/>
                <a:gd name="T32" fmla="*/ 362 w 555"/>
                <a:gd name="T33" fmla="*/ 224 h 516"/>
                <a:gd name="T34" fmla="*/ 273 w 555"/>
                <a:gd name="T35" fmla="*/ 248 h 516"/>
                <a:gd name="T36" fmla="*/ 238 w 555"/>
                <a:gd name="T37" fmla="*/ 309 h 516"/>
                <a:gd name="T38" fmla="*/ 220 w 555"/>
                <a:gd name="T39" fmla="*/ 300 h 516"/>
                <a:gd name="T40" fmla="*/ 232 w 555"/>
                <a:gd name="T41" fmla="*/ 327 h 516"/>
                <a:gd name="T42" fmla="*/ 242 w 555"/>
                <a:gd name="T43" fmla="*/ 224 h 516"/>
                <a:gd name="T44" fmla="*/ 238 w 555"/>
                <a:gd name="T45" fmla="*/ 244 h 516"/>
                <a:gd name="T46" fmla="*/ 243 w 555"/>
                <a:gd name="T47" fmla="*/ 258 h 516"/>
                <a:gd name="T48" fmla="*/ 305 w 555"/>
                <a:gd name="T49" fmla="*/ 230 h 516"/>
                <a:gd name="T50" fmla="*/ 281 w 555"/>
                <a:gd name="T51" fmla="*/ 208 h 516"/>
                <a:gd name="T52" fmla="*/ 316 w 555"/>
                <a:gd name="T53" fmla="*/ 263 h 516"/>
                <a:gd name="T54" fmla="*/ 311 w 555"/>
                <a:gd name="T55" fmla="*/ 157 h 516"/>
                <a:gd name="T56" fmla="*/ 246 w 555"/>
                <a:gd name="T57" fmla="*/ 179 h 516"/>
                <a:gd name="T58" fmla="*/ 255 w 555"/>
                <a:gd name="T59" fmla="*/ 185 h 516"/>
                <a:gd name="T60" fmla="*/ 188 w 555"/>
                <a:gd name="T61" fmla="*/ 251 h 516"/>
                <a:gd name="T62" fmla="*/ 182 w 555"/>
                <a:gd name="T63" fmla="*/ 274 h 516"/>
                <a:gd name="T64" fmla="*/ 193 w 555"/>
                <a:gd name="T65" fmla="*/ 208 h 516"/>
                <a:gd name="T66" fmla="*/ 172 w 555"/>
                <a:gd name="T67" fmla="*/ 296 h 516"/>
                <a:gd name="T68" fmla="*/ 199 w 555"/>
                <a:gd name="T69" fmla="*/ 315 h 516"/>
                <a:gd name="T70" fmla="*/ 220 w 555"/>
                <a:gd name="T71" fmla="*/ 257 h 516"/>
                <a:gd name="T72" fmla="*/ 220 w 555"/>
                <a:gd name="T73" fmla="*/ 333 h 516"/>
                <a:gd name="T74" fmla="*/ 325 w 555"/>
                <a:gd name="T75" fmla="*/ 358 h 516"/>
                <a:gd name="T76" fmla="*/ 335 w 555"/>
                <a:gd name="T77" fmla="*/ 343 h 516"/>
                <a:gd name="T78" fmla="*/ 323 w 555"/>
                <a:gd name="T79" fmla="*/ 300 h 516"/>
                <a:gd name="T80" fmla="*/ 323 w 555"/>
                <a:gd name="T81" fmla="*/ 294 h 516"/>
                <a:gd name="T82" fmla="*/ 352 w 555"/>
                <a:gd name="T83" fmla="*/ 268 h 516"/>
                <a:gd name="T84" fmla="*/ 356 w 555"/>
                <a:gd name="T85" fmla="*/ 296 h 516"/>
                <a:gd name="T86" fmla="*/ 383 w 555"/>
                <a:gd name="T87" fmla="*/ 289 h 516"/>
                <a:gd name="T88" fmla="*/ 373 w 555"/>
                <a:gd name="T89" fmla="*/ 230 h 516"/>
                <a:gd name="T90" fmla="*/ 426 w 555"/>
                <a:gd name="T91" fmla="*/ 230 h 516"/>
                <a:gd name="T92" fmla="*/ 386 w 555"/>
                <a:gd name="T93" fmla="*/ 208 h 516"/>
                <a:gd name="T94" fmla="*/ 487 w 555"/>
                <a:gd name="T95" fmla="*/ 299 h 516"/>
                <a:gd name="T96" fmla="*/ 218 w 555"/>
                <a:gd name="T97" fmla="*/ 185 h 516"/>
                <a:gd name="T98" fmla="*/ 175 w 555"/>
                <a:gd name="T99" fmla="*/ 171 h 516"/>
                <a:gd name="T100" fmla="*/ 193 w 555"/>
                <a:gd name="T101" fmla="*/ 165 h 516"/>
                <a:gd name="T102" fmla="*/ 124 w 555"/>
                <a:gd name="T103" fmla="*/ 165 h 516"/>
                <a:gd name="T104" fmla="*/ 222 w 555"/>
                <a:gd name="T105" fmla="*/ 349 h 516"/>
                <a:gd name="T106" fmla="*/ 278 w 555"/>
                <a:gd name="T107" fmla="*/ 496 h 516"/>
                <a:gd name="T108" fmla="*/ 264 w 555"/>
                <a:gd name="T109" fmla="*/ 455 h 516"/>
                <a:gd name="T110" fmla="*/ 294 w 555"/>
                <a:gd name="T111" fmla="*/ 441 h 516"/>
                <a:gd name="T112" fmla="*/ 297 w 555"/>
                <a:gd name="T113" fmla="*/ 450 h 516"/>
                <a:gd name="T114" fmla="*/ 252 w 555"/>
                <a:gd name="T115" fmla="*/ 445 h 516"/>
                <a:gd name="T116" fmla="*/ 460 w 555"/>
                <a:gd name="T117" fmla="*/ 401 h 516"/>
                <a:gd name="T118" fmla="*/ 389 w 555"/>
                <a:gd name="T119" fmla="*/ 308 h 516"/>
                <a:gd name="T120" fmla="*/ 308 w 555"/>
                <a:gd name="T121" fmla="*/ 139 h 516"/>
                <a:gd name="T122" fmla="*/ 234 w 555"/>
                <a:gd name="T123" fmla="*/ 139 h 516"/>
                <a:gd name="T124" fmla="*/ 278 w 555"/>
                <a:gd name="T125" fmla="*/ 62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55" h="516">
                  <a:moveTo>
                    <a:pt x="446" y="6"/>
                  </a:moveTo>
                  <a:cubicBezTo>
                    <a:pt x="444" y="5"/>
                    <a:pt x="439" y="0"/>
                    <a:pt x="439" y="0"/>
                  </a:cubicBezTo>
                  <a:cubicBezTo>
                    <a:pt x="439" y="0"/>
                    <a:pt x="436" y="2"/>
                    <a:pt x="435" y="3"/>
                  </a:cubicBezTo>
                  <a:cubicBezTo>
                    <a:pt x="425" y="9"/>
                    <a:pt x="415" y="15"/>
                    <a:pt x="406" y="20"/>
                  </a:cubicBezTo>
                  <a:cubicBezTo>
                    <a:pt x="370" y="38"/>
                    <a:pt x="332" y="50"/>
                    <a:pt x="278" y="50"/>
                  </a:cubicBezTo>
                  <a:cubicBezTo>
                    <a:pt x="207" y="50"/>
                    <a:pt x="162" y="29"/>
                    <a:pt x="118" y="0"/>
                  </a:cubicBezTo>
                  <a:cubicBezTo>
                    <a:pt x="99" y="16"/>
                    <a:pt x="78" y="34"/>
                    <a:pt x="59" y="52"/>
                  </a:cubicBezTo>
                  <a:cubicBezTo>
                    <a:pt x="40" y="68"/>
                    <a:pt x="22" y="84"/>
                    <a:pt x="4" y="99"/>
                  </a:cubicBezTo>
                  <a:cubicBezTo>
                    <a:pt x="3" y="100"/>
                    <a:pt x="0" y="101"/>
                    <a:pt x="1" y="102"/>
                  </a:cubicBezTo>
                  <a:cubicBezTo>
                    <a:pt x="25" y="107"/>
                    <a:pt x="40" y="121"/>
                    <a:pt x="48" y="141"/>
                  </a:cubicBezTo>
                  <a:cubicBezTo>
                    <a:pt x="57" y="162"/>
                    <a:pt x="55" y="191"/>
                    <a:pt x="55" y="221"/>
                  </a:cubicBezTo>
                  <a:cubicBezTo>
                    <a:pt x="55" y="320"/>
                    <a:pt x="58" y="421"/>
                    <a:pt x="132" y="445"/>
                  </a:cubicBezTo>
                  <a:cubicBezTo>
                    <a:pt x="181" y="461"/>
                    <a:pt x="238" y="470"/>
                    <a:pt x="268" y="505"/>
                  </a:cubicBezTo>
                  <a:cubicBezTo>
                    <a:pt x="271" y="508"/>
                    <a:pt x="274" y="513"/>
                    <a:pt x="278" y="516"/>
                  </a:cubicBezTo>
                  <a:cubicBezTo>
                    <a:pt x="285" y="509"/>
                    <a:pt x="291" y="501"/>
                    <a:pt x="299" y="494"/>
                  </a:cubicBezTo>
                  <a:cubicBezTo>
                    <a:pt x="322" y="475"/>
                    <a:pt x="358" y="465"/>
                    <a:pt x="390" y="456"/>
                  </a:cubicBezTo>
                  <a:cubicBezTo>
                    <a:pt x="413" y="449"/>
                    <a:pt x="437" y="443"/>
                    <a:pt x="452" y="431"/>
                  </a:cubicBezTo>
                  <a:cubicBezTo>
                    <a:pt x="498" y="391"/>
                    <a:pt x="502" y="307"/>
                    <a:pt x="502" y="221"/>
                  </a:cubicBezTo>
                  <a:cubicBezTo>
                    <a:pt x="502" y="191"/>
                    <a:pt x="500" y="163"/>
                    <a:pt x="508" y="141"/>
                  </a:cubicBezTo>
                  <a:cubicBezTo>
                    <a:pt x="517" y="121"/>
                    <a:pt x="531" y="106"/>
                    <a:pt x="555" y="102"/>
                  </a:cubicBezTo>
                  <a:cubicBezTo>
                    <a:pt x="520" y="70"/>
                    <a:pt x="483" y="38"/>
                    <a:pt x="446" y="6"/>
                  </a:cubicBezTo>
                  <a:close/>
                  <a:moveTo>
                    <a:pt x="252" y="145"/>
                  </a:moveTo>
                  <a:cubicBezTo>
                    <a:pt x="253" y="138"/>
                    <a:pt x="252" y="130"/>
                    <a:pt x="252" y="123"/>
                  </a:cubicBezTo>
                  <a:cubicBezTo>
                    <a:pt x="257" y="123"/>
                    <a:pt x="261" y="123"/>
                    <a:pt x="265" y="123"/>
                  </a:cubicBezTo>
                  <a:cubicBezTo>
                    <a:pt x="265" y="130"/>
                    <a:pt x="265" y="138"/>
                    <a:pt x="265" y="145"/>
                  </a:cubicBezTo>
                  <a:cubicBezTo>
                    <a:pt x="272" y="146"/>
                    <a:pt x="281" y="145"/>
                    <a:pt x="289" y="145"/>
                  </a:cubicBezTo>
                  <a:cubicBezTo>
                    <a:pt x="291" y="139"/>
                    <a:pt x="289" y="130"/>
                    <a:pt x="290" y="123"/>
                  </a:cubicBezTo>
                  <a:cubicBezTo>
                    <a:pt x="294" y="123"/>
                    <a:pt x="298" y="123"/>
                    <a:pt x="303" y="123"/>
                  </a:cubicBezTo>
                  <a:cubicBezTo>
                    <a:pt x="303" y="130"/>
                    <a:pt x="303" y="138"/>
                    <a:pt x="303" y="145"/>
                  </a:cubicBezTo>
                  <a:cubicBezTo>
                    <a:pt x="310" y="146"/>
                    <a:pt x="319" y="145"/>
                    <a:pt x="327" y="145"/>
                  </a:cubicBezTo>
                  <a:cubicBezTo>
                    <a:pt x="327" y="138"/>
                    <a:pt x="327" y="130"/>
                    <a:pt x="327" y="123"/>
                  </a:cubicBezTo>
                  <a:cubicBezTo>
                    <a:pt x="331" y="123"/>
                    <a:pt x="335" y="123"/>
                    <a:pt x="340" y="123"/>
                  </a:cubicBezTo>
                  <a:cubicBezTo>
                    <a:pt x="340" y="133"/>
                    <a:pt x="340" y="142"/>
                    <a:pt x="340" y="152"/>
                  </a:cubicBezTo>
                  <a:cubicBezTo>
                    <a:pt x="298" y="152"/>
                    <a:pt x="257" y="152"/>
                    <a:pt x="215" y="152"/>
                  </a:cubicBezTo>
                  <a:cubicBezTo>
                    <a:pt x="215" y="142"/>
                    <a:pt x="215" y="132"/>
                    <a:pt x="216" y="123"/>
                  </a:cubicBezTo>
                  <a:cubicBezTo>
                    <a:pt x="220" y="123"/>
                    <a:pt x="224" y="123"/>
                    <a:pt x="228" y="123"/>
                  </a:cubicBezTo>
                  <a:cubicBezTo>
                    <a:pt x="228" y="130"/>
                    <a:pt x="228" y="138"/>
                    <a:pt x="228" y="145"/>
                  </a:cubicBezTo>
                  <a:cubicBezTo>
                    <a:pt x="235" y="146"/>
                    <a:pt x="244" y="145"/>
                    <a:pt x="252" y="145"/>
                  </a:cubicBezTo>
                  <a:close/>
                  <a:moveTo>
                    <a:pt x="346" y="171"/>
                  </a:moveTo>
                  <a:cubicBezTo>
                    <a:pt x="350" y="171"/>
                    <a:pt x="354" y="171"/>
                    <a:pt x="358" y="171"/>
                  </a:cubicBezTo>
                  <a:cubicBezTo>
                    <a:pt x="358" y="177"/>
                    <a:pt x="358" y="184"/>
                    <a:pt x="358" y="191"/>
                  </a:cubicBezTo>
                  <a:cubicBezTo>
                    <a:pt x="365" y="192"/>
                    <a:pt x="373" y="191"/>
                    <a:pt x="381" y="191"/>
                  </a:cubicBezTo>
                  <a:cubicBezTo>
                    <a:pt x="381" y="184"/>
                    <a:pt x="381" y="178"/>
                    <a:pt x="381" y="171"/>
                  </a:cubicBezTo>
                  <a:cubicBezTo>
                    <a:pt x="384" y="171"/>
                    <a:pt x="388" y="171"/>
                    <a:pt x="392" y="171"/>
                  </a:cubicBezTo>
                  <a:cubicBezTo>
                    <a:pt x="392" y="178"/>
                    <a:pt x="392" y="184"/>
                    <a:pt x="392" y="191"/>
                  </a:cubicBezTo>
                  <a:cubicBezTo>
                    <a:pt x="399" y="191"/>
                    <a:pt x="407" y="191"/>
                    <a:pt x="414" y="191"/>
                  </a:cubicBezTo>
                  <a:cubicBezTo>
                    <a:pt x="415" y="185"/>
                    <a:pt x="414" y="177"/>
                    <a:pt x="415" y="171"/>
                  </a:cubicBezTo>
                  <a:cubicBezTo>
                    <a:pt x="418" y="171"/>
                    <a:pt x="422" y="171"/>
                    <a:pt x="426" y="171"/>
                  </a:cubicBezTo>
                  <a:cubicBezTo>
                    <a:pt x="426" y="181"/>
                    <a:pt x="426" y="192"/>
                    <a:pt x="426" y="202"/>
                  </a:cubicBezTo>
                  <a:cubicBezTo>
                    <a:pt x="397" y="202"/>
                    <a:pt x="367" y="202"/>
                    <a:pt x="337" y="202"/>
                  </a:cubicBezTo>
                  <a:cubicBezTo>
                    <a:pt x="337" y="196"/>
                    <a:pt x="337" y="191"/>
                    <a:pt x="337" y="185"/>
                  </a:cubicBezTo>
                  <a:cubicBezTo>
                    <a:pt x="340" y="185"/>
                    <a:pt x="342" y="185"/>
                    <a:pt x="345" y="185"/>
                  </a:cubicBezTo>
                  <a:cubicBezTo>
                    <a:pt x="346" y="181"/>
                    <a:pt x="345" y="175"/>
                    <a:pt x="346" y="171"/>
                  </a:cubicBezTo>
                  <a:close/>
                  <a:moveTo>
                    <a:pt x="489" y="227"/>
                  </a:moveTo>
                  <a:cubicBezTo>
                    <a:pt x="470" y="227"/>
                    <a:pt x="451" y="227"/>
                    <a:pt x="432" y="227"/>
                  </a:cubicBezTo>
                  <a:cubicBezTo>
                    <a:pt x="432" y="206"/>
                    <a:pt x="432" y="186"/>
                    <a:pt x="432" y="165"/>
                  </a:cubicBezTo>
                  <a:cubicBezTo>
                    <a:pt x="425" y="164"/>
                    <a:pt x="417" y="165"/>
                    <a:pt x="409" y="165"/>
                  </a:cubicBezTo>
                  <a:cubicBezTo>
                    <a:pt x="408" y="171"/>
                    <a:pt x="409" y="179"/>
                    <a:pt x="409" y="186"/>
                  </a:cubicBezTo>
                  <a:cubicBezTo>
                    <a:pt x="405" y="186"/>
                    <a:pt x="401" y="186"/>
                    <a:pt x="398" y="186"/>
                  </a:cubicBezTo>
                  <a:cubicBezTo>
                    <a:pt x="398" y="179"/>
                    <a:pt x="398" y="172"/>
                    <a:pt x="398" y="165"/>
                  </a:cubicBezTo>
                  <a:cubicBezTo>
                    <a:pt x="391" y="164"/>
                    <a:pt x="382" y="165"/>
                    <a:pt x="375" y="165"/>
                  </a:cubicBezTo>
                  <a:cubicBezTo>
                    <a:pt x="375" y="172"/>
                    <a:pt x="375" y="179"/>
                    <a:pt x="375" y="186"/>
                  </a:cubicBezTo>
                  <a:cubicBezTo>
                    <a:pt x="371" y="186"/>
                    <a:pt x="367" y="186"/>
                    <a:pt x="364" y="186"/>
                  </a:cubicBezTo>
                  <a:cubicBezTo>
                    <a:pt x="364" y="179"/>
                    <a:pt x="364" y="172"/>
                    <a:pt x="364" y="165"/>
                  </a:cubicBezTo>
                  <a:cubicBezTo>
                    <a:pt x="358" y="164"/>
                    <a:pt x="351" y="165"/>
                    <a:pt x="345" y="165"/>
                  </a:cubicBezTo>
                  <a:cubicBezTo>
                    <a:pt x="346" y="157"/>
                    <a:pt x="345" y="149"/>
                    <a:pt x="346" y="143"/>
                  </a:cubicBezTo>
                  <a:cubicBezTo>
                    <a:pt x="396" y="143"/>
                    <a:pt x="445" y="143"/>
                    <a:pt x="495" y="143"/>
                  </a:cubicBezTo>
                  <a:cubicBezTo>
                    <a:pt x="486" y="164"/>
                    <a:pt x="491" y="197"/>
                    <a:pt x="489" y="227"/>
                  </a:cubicBezTo>
                  <a:close/>
                  <a:moveTo>
                    <a:pt x="362" y="315"/>
                  </a:moveTo>
                  <a:cubicBezTo>
                    <a:pt x="362" y="308"/>
                    <a:pt x="362" y="302"/>
                    <a:pt x="362" y="296"/>
                  </a:cubicBezTo>
                  <a:cubicBezTo>
                    <a:pt x="369" y="296"/>
                    <a:pt x="376" y="296"/>
                    <a:pt x="383" y="296"/>
                  </a:cubicBezTo>
                  <a:cubicBezTo>
                    <a:pt x="383" y="302"/>
                    <a:pt x="383" y="308"/>
                    <a:pt x="383" y="315"/>
                  </a:cubicBezTo>
                  <a:cubicBezTo>
                    <a:pt x="376" y="315"/>
                    <a:pt x="369" y="315"/>
                    <a:pt x="362" y="315"/>
                  </a:cubicBezTo>
                  <a:close/>
                  <a:moveTo>
                    <a:pt x="383" y="321"/>
                  </a:moveTo>
                  <a:cubicBezTo>
                    <a:pt x="383" y="328"/>
                    <a:pt x="383" y="336"/>
                    <a:pt x="383" y="343"/>
                  </a:cubicBezTo>
                  <a:cubicBezTo>
                    <a:pt x="380" y="343"/>
                    <a:pt x="376" y="343"/>
                    <a:pt x="373" y="343"/>
                  </a:cubicBezTo>
                  <a:cubicBezTo>
                    <a:pt x="373" y="336"/>
                    <a:pt x="373" y="328"/>
                    <a:pt x="373" y="321"/>
                  </a:cubicBezTo>
                  <a:cubicBezTo>
                    <a:pt x="376" y="321"/>
                    <a:pt x="380" y="321"/>
                    <a:pt x="383" y="321"/>
                  </a:cubicBezTo>
                  <a:close/>
                  <a:moveTo>
                    <a:pt x="341" y="321"/>
                  </a:moveTo>
                  <a:cubicBezTo>
                    <a:pt x="350" y="321"/>
                    <a:pt x="358" y="321"/>
                    <a:pt x="367" y="321"/>
                  </a:cubicBezTo>
                  <a:cubicBezTo>
                    <a:pt x="367" y="328"/>
                    <a:pt x="367" y="336"/>
                    <a:pt x="367" y="343"/>
                  </a:cubicBezTo>
                  <a:cubicBezTo>
                    <a:pt x="358" y="343"/>
                    <a:pt x="350" y="343"/>
                    <a:pt x="341" y="343"/>
                  </a:cubicBezTo>
                  <a:cubicBezTo>
                    <a:pt x="341" y="336"/>
                    <a:pt x="341" y="327"/>
                    <a:pt x="341" y="321"/>
                  </a:cubicBezTo>
                  <a:close/>
                  <a:moveTo>
                    <a:pt x="188" y="321"/>
                  </a:moveTo>
                  <a:cubicBezTo>
                    <a:pt x="197" y="321"/>
                    <a:pt x="205" y="321"/>
                    <a:pt x="214" y="321"/>
                  </a:cubicBezTo>
                  <a:cubicBezTo>
                    <a:pt x="214" y="328"/>
                    <a:pt x="214" y="336"/>
                    <a:pt x="214" y="343"/>
                  </a:cubicBezTo>
                  <a:cubicBezTo>
                    <a:pt x="205" y="343"/>
                    <a:pt x="197" y="343"/>
                    <a:pt x="188" y="343"/>
                  </a:cubicBezTo>
                  <a:cubicBezTo>
                    <a:pt x="188" y="336"/>
                    <a:pt x="188" y="327"/>
                    <a:pt x="188" y="321"/>
                  </a:cubicBezTo>
                  <a:close/>
                  <a:moveTo>
                    <a:pt x="166" y="257"/>
                  </a:moveTo>
                  <a:cubicBezTo>
                    <a:pt x="166" y="271"/>
                    <a:pt x="166" y="285"/>
                    <a:pt x="166" y="299"/>
                  </a:cubicBezTo>
                  <a:cubicBezTo>
                    <a:pt x="134" y="299"/>
                    <a:pt x="101" y="299"/>
                    <a:pt x="69" y="299"/>
                  </a:cubicBezTo>
                  <a:cubicBezTo>
                    <a:pt x="67" y="279"/>
                    <a:pt x="67" y="258"/>
                    <a:pt x="66" y="236"/>
                  </a:cubicBezTo>
                  <a:cubicBezTo>
                    <a:pt x="66" y="236"/>
                    <a:pt x="66" y="236"/>
                    <a:pt x="67" y="235"/>
                  </a:cubicBezTo>
                  <a:cubicBezTo>
                    <a:pt x="86" y="235"/>
                    <a:pt x="105" y="235"/>
                    <a:pt x="124" y="235"/>
                  </a:cubicBezTo>
                  <a:cubicBezTo>
                    <a:pt x="124" y="242"/>
                    <a:pt x="124" y="249"/>
                    <a:pt x="124" y="256"/>
                  </a:cubicBezTo>
                  <a:cubicBezTo>
                    <a:pt x="137" y="257"/>
                    <a:pt x="152" y="257"/>
                    <a:pt x="166" y="257"/>
                  </a:cubicBezTo>
                  <a:close/>
                  <a:moveTo>
                    <a:pt x="147" y="230"/>
                  </a:moveTo>
                  <a:cubicBezTo>
                    <a:pt x="147" y="237"/>
                    <a:pt x="147" y="244"/>
                    <a:pt x="147" y="251"/>
                  </a:cubicBezTo>
                  <a:cubicBezTo>
                    <a:pt x="141" y="251"/>
                    <a:pt x="136" y="251"/>
                    <a:pt x="130" y="251"/>
                  </a:cubicBezTo>
                  <a:cubicBezTo>
                    <a:pt x="130" y="244"/>
                    <a:pt x="130" y="237"/>
                    <a:pt x="130" y="230"/>
                  </a:cubicBezTo>
                  <a:cubicBezTo>
                    <a:pt x="136" y="230"/>
                    <a:pt x="141" y="230"/>
                    <a:pt x="147" y="230"/>
                  </a:cubicBezTo>
                  <a:close/>
                  <a:moveTo>
                    <a:pt x="130" y="224"/>
                  </a:moveTo>
                  <a:cubicBezTo>
                    <a:pt x="130" y="219"/>
                    <a:pt x="130" y="213"/>
                    <a:pt x="130" y="208"/>
                  </a:cubicBezTo>
                  <a:cubicBezTo>
                    <a:pt x="134" y="208"/>
                    <a:pt x="138" y="208"/>
                    <a:pt x="142" y="208"/>
                  </a:cubicBezTo>
                  <a:cubicBezTo>
                    <a:pt x="142" y="213"/>
                    <a:pt x="142" y="219"/>
                    <a:pt x="142" y="224"/>
                  </a:cubicBezTo>
                  <a:cubicBezTo>
                    <a:pt x="138" y="224"/>
                    <a:pt x="134" y="224"/>
                    <a:pt x="130" y="224"/>
                  </a:cubicBezTo>
                  <a:close/>
                  <a:moveTo>
                    <a:pt x="153" y="251"/>
                  </a:moveTo>
                  <a:cubicBezTo>
                    <a:pt x="153" y="244"/>
                    <a:pt x="153" y="236"/>
                    <a:pt x="153" y="230"/>
                  </a:cubicBezTo>
                  <a:cubicBezTo>
                    <a:pt x="163" y="230"/>
                    <a:pt x="172" y="230"/>
                    <a:pt x="182" y="230"/>
                  </a:cubicBezTo>
                  <a:cubicBezTo>
                    <a:pt x="182" y="237"/>
                    <a:pt x="182" y="244"/>
                    <a:pt x="182" y="251"/>
                  </a:cubicBezTo>
                  <a:cubicBezTo>
                    <a:pt x="172" y="251"/>
                    <a:pt x="163" y="251"/>
                    <a:pt x="153" y="251"/>
                  </a:cubicBezTo>
                  <a:close/>
                  <a:moveTo>
                    <a:pt x="148" y="224"/>
                  </a:moveTo>
                  <a:cubicBezTo>
                    <a:pt x="148" y="219"/>
                    <a:pt x="148" y="213"/>
                    <a:pt x="148" y="208"/>
                  </a:cubicBezTo>
                  <a:cubicBezTo>
                    <a:pt x="155" y="208"/>
                    <a:pt x="162" y="208"/>
                    <a:pt x="169" y="208"/>
                  </a:cubicBezTo>
                  <a:cubicBezTo>
                    <a:pt x="169" y="213"/>
                    <a:pt x="169" y="219"/>
                    <a:pt x="169" y="224"/>
                  </a:cubicBezTo>
                  <a:cubicBezTo>
                    <a:pt x="162" y="224"/>
                    <a:pt x="155" y="224"/>
                    <a:pt x="148" y="224"/>
                  </a:cubicBezTo>
                  <a:close/>
                  <a:moveTo>
                    <a:pt x="331" y="185"/>
                  </a:moveTo>
                  <a:cubicBezTo>
                    <a:pt x="331" y="191"/>
                    <a:pt x="331" y="196"/>
                    <a:pt x="331" y="202"/>
                  </a:cubicBezTo>
                  <a:cubicBezTo>
                    <a:pt x="321" y="202"/>
                    <a:pt x="310" y="202"/>
                    <a:pt x="299" y="202"/>
                  </a:cubicBezTo>
                  <a:cubicBezTo>
                    <a:pt x="300" y="197"/>
                    <a:pt x="299" y="190"/>
                    <a:pt x="300" y="185"/>
                  </a:cubicBezTo>
                  <a:cubicBezTo>
                    <a:pt x="310" y="185"/>
                    <a:pt x="321" y="185"/>
                    <a:pt x="331" y="185"/>
                  </a:cubicBezTo>
                  <a:close/>
                  <a:moveTo>
                    <a:pt x="317" y="179"/>
                  </a:moveTo>
                  <a:cubicBezTo>
                    <a:pt x="317" y="172"/>
                    <a:pt x="317" y="165"/>
                    <a:pt x="317" y="157"/>
                  </a:cubicBezTo>
                  <a:cubicBezTo>
                    <a:pt x="325" y="157"/>
                    <a:pt x="332" y="157"/>
                    <a:pt x="340" y="157"/>
                  </a:cubicBezTo>
                  <a:cubicBezTo>
                    <a:pt x="340" y="165"/>
                    <a:pt x="340" y="172"/>
                    <a:pt x="340" y="179"/>
                  </a:cubicBezTo>
                  <a:cubicBezTo>
                    <a:pt x="332" y="179"/>
                    <a:pt x="325" y="179"/>
                    <a:pt x="317" y="179"/>
                  </a:cubicBezTo>
                  <a:close/>
                  <a:moveTo>
                    <a:pt x="366" y="230"/>
                  </a:moveTo>
                  <a:cubicBezTo>
                    <a:pt x="366" y="237"/>
                    <a:pt x="366" y="244"/>
                    <a:pt x="366" y="251"/>
                  </a:cubicBezTo>
                  <a:cubicBezTo>
                    <a:pt x="356" y="251"/>
                    <a:pt x="345" y="251"/>
                    <a:pt x="335" y="251"/>
                  </a:cubicBezTo>
                  <a:cubicBezTo>
                    <a:pt x="335" y="244"/>
                    <a:pt x="334" y="236"/>
                    <a:pt x="335" y="230"/>
                  </a:cubicBezTo>
                  <a:cubicBezTo>
                    <a:pt x="345" y="230"/>
                    <a:pt x="356" y="230"/>
                    <a:pt x="366" y="230"/>
                  </a:cubicBezTo>
                  <a:close/>
                  <a:moveTo>
                    <a:pt x="362" y="224"/>
                  </a:moveTo>
                  <a:cubicBezTo>
                    <a:pt x="362" y="219"/>
                    <a:pt x="362" y="213"/>
                    <a:pt x="362" y="208"/>
                  </a:cubicBezTo>
                  <a:cubicBezTo>
                    <a:pt x="368" y="208"/>
                    <a:pt x="374" y="208"/>
                    <a:pt x="380" y="208"/>
                  </a:cubicBezTo>
                  <a:cubicBezTo>
                    <a:pt x="380" y="213"/>
                    <a:pt x="380" y="219"/>
                    <a:pt x="380" y="224"/>
                  </a:cubicBezTo>
                  <a:cubicBezTo>
                    <a:pt x="374" y="224"/>
                    <a:pt x="368" y="224"/>
                    <a:pt x="362" y="224"/>
                  </a:cubicBezTo>
                  <a:close/>
                  <a:moveTo>
                    <a:pt x="356" y="224"/>
                  </a:moveTo>
                  <a:cubicBezTo>
                    <a:pt x="344" y="224"/>
                    <a:pt x="331" y="224"/>
                    <a:pt x="318" y="224"/>
                  </a:cubicBezTo>
                  <a:cubicBezTo>
                    <a:pt x="319" y="219"/>
                    <a:pt x="318" y="213"/>
                    <a:pt x="319" y="208"/>
                  </a:cubicBezTo>
                  <a:cubicBezTo>
                    <a:pt x="331" y="208"/>
                    <a:pt x="344" y="208"/>
                    <a:pt x="356" y="208"/>
                  </a:cubicBezTo>
                  <a:cubicBezTo>
                    <a:pt x="356" y="213"/>
                    <a:pt x="356" y="219"/>
                    <a:pt x="356" y="224"/>
                  </a:cubicBezTo>
                  <a:close/>
                  <a:moveTo>
                    <a:pt x="317" y="299"/>
                  </a:moveTo>
                  <a:cubicBezTo>
                    <a:pt x="290" y="299"/>
                    <a:pt x="264" y="299"/>
                    <a:pt x="238" y="299"/>
                  </a:cubicBezTo>
                  <a:cubicBezTo>
                    <a:pt x="235" y="270"/>
                    <a:pt x="250" y="250"/>
                    <a:pt x="273" y="248"/>
                  </a:cubicBezTo>
                  <a:cubicBezTo>
                    <a:pt x="296" y="246"/>
                    <a:pt x="314" y="262"/>
                    <a:pt x="317" y="282"/>
                  </a:cubicBezTo>
                  <a:cubicBezTo>
                    <a:pt x="318" y="287"/>
                    <a:pt x="316" y="293"/>
                    <a:pt x="317" y="299"/>
                  </a:cubicBezTo>
                  <a:close/>
                  <a:moveTo>
                    <a:pt x="238" y="345"/>
                  </a:moveTo>
                  <a:cubicBezTo>
                    <a:pt x="238" y="345"/>
                    <a:pt x="239" y="345"/>
                    <a:pt x="239" y="345"/>
                  </a:cubicBezTo>
                  <a:cubicBezTo>
                    <a:pt x="239" y="346"/>
                    <a:pt x="238" y="346"/>
                    <a:pt x="238" y="347"/>
                  </a:cubicBezTo>
                  <a:cubicBezTo>
                    <a:pt x="237" y="347"/>
                    <a:pt x="238" y="346"/>
                    <a:pt x="238" y="345"/>
                  </a:cubicBezTo>
                  <a:close/>
                  <a:moveTo>
                    <a:pt x="238" y="343"/>
                  </a:moveTo>
                  <a:cubicBezTo>
                    <a:pt x="238" y="332"/>
                    <a:pt x="238" y="320"/>
                    <a:pt x="238" y="309"/>
                  </a:cubicBezTo>
                  <a:cubicBezTo>
                    <a:pt x="238" y="309"/>
                    <a:pt x="238" y="308"/>
                    <a:pt x="238" y="308"/>
                  </a:cubicBezTo>
                  <a:cubicBezTo>
                    <a:pt x="264" y="308"/>
                    <a:pt x="291" y="308"/>
                    <a:pt x="317" y="308"/>
                  </a:cubicBezTo>
                  <a:cubicBezTo>
                    <a:pt x="317" y="320"/>
                    <a:pt x="317" y="331"/>
                    <a:pt x="317" y="343"/>
                  </a:cubicBezTo>
                  <a:cubicBezTo>
                    <a:pt x="290" y="343"/>
                    <a:pt x="264" y="343"/>
                    <a:pt x="238" y="343"/>
                  </a:cubicBezTo>
                  <a:close/>
                  <a:moveTo>
                    <a:pt x="232" y="300"/>
                  </a:moveTo>
                  <a:cubicBezTo>
                    <a:pt x="232" y="304"/>
                    <a:pt x="232" y="307"/>
                    <a:pt x="232" y="310"/>
                  </a:cubicBezTo>
                  <a:cubicBezTo>
                    <a:pt x="228" y="310"/>
                    <a:pt x="224" y="310"/>
                    <a:pt x="220" y="310"/>
                  </a:cubicBezTo>
                  <a:cubicBezTo>
                    <a:pt x="220" y="307"/>
                    <a:pt x="220" y="304"/>
                    <a:pt x="220" y="300"/>
                  </a:cubicBezTo>
                  <a:cubicBezTo>
                    <a:pt x="224" y="300"/>
                    <a:pt x="228" y="300"/>
                    <a:pt x="232" y="300"/>
                  </a:cubicBezTo>
                  <a:close/>
                  <a:moveTo>
                    <a:pt x="220" y="294"/>
                  </a:moveTo>
                  <a:cubicBezTo>
                    <a:pt x="220" y="290"/>
                    <a:pt x="220" y="287"/>
                    <a:pt x="220" y="284"/>
                  </a:cubicBezTo>
                  <a:cubicBezTo>
                    <a:pt x="224" y="284"/>
                    <a:pt x="228" y="284"/>
                    <a:pt x="232" y="284"/>
                  </a:cubicBezTo>
                  <a:cubicBezTo>
                    <a:pt x="232" y="287"/>
                    <a:pt x="232" y="290"/>
                    <a:pt x="232" y="294"/>
                  </a:cubicBezTo>
                  <a:cubicBezTo>
                    <a:pt x="228" y="294"/>
                    <a:pt x="224" y="294"/>
                    <a:pt x="220" y="294"/>
                  </a:cubicBezTo>
                  <a:close/>
                  <a:moveTo>
                    <a:pt x="232" y="316"/>
                  </a:moveTo>
                  <a:cubicBezTo>
                    <a:pt x="232" y="320"/>
                    <a:pt x="232" y="323"/>
                    <a:pt x="232" y="327"/>
                  </a:cubicBezTo>
                  <a:cubicBezTo>
                    <a:pt x="228" y="327"/>
                    <a:pt x="224" y="327"/>
                    <a:pt x="220" y="327"/>
                  </a:cubicBezTo>
                  <a:cubicBezTo>
                    <a:pt x="220" y="323"/>
                    <a:pt x="220" y="320"/>
                    <a:pt x="220" y="316"/>
                  </a:cubicBezTo>
                  <a:cubicBezTo>
                    <a:pt x="224" y="316"/>
                    <a:pt x="228" y="316"/>
                    <a:pt x="232" y="316"/>
                  </a:cubicBezTo>
                  <a:close/>
                  <a:moveTo>
                    <a:pt x="242" y="224"/>
                  </a:moveTo>
                  <a:cubicBezTo>
                    <a:pt x="243" y="219"/>
                    <a:pt x="242" y="213"/>
                    <a:pt x="243" y="208"/>
                  </a:cubicBezTo>
                  <a:cubicBezTo>
                    <a:pt x="253" y="208"/>
                    <a:pt x="264" y="208"/>
                    <a:pt x="274" y="208"/>
                  </a:cubicBezTo>
                  <a:cubicBezTo>
                    <a:pt x="274" y="213"/>
                    <a:pt x="274" y="219"/>
                    <a:pt x="274" y="224"/>
                  </a:cubicBezTo>
                  <a:cubicBezTo>
                    <a:pt x="264" y="224"/>
                    <a:pt x="253" y="224"/>
                    <a:pt x="242" y="224"/>
                  </a:cubicBezTo>
                  <a:close/>
                  <a:moveTo>
                    <a:pt x="274" y="230"/>
                  </a:moveTo>
                  <a:cubicBezTo>
                    <a:pt x="274" y="234"/>
                    <a:pt x="274" y="238"/>
                    <a:pt x="274" y="243"/>
                  </a:cubicBezTo>
                  <a:cubicBezTo>
                    <a:pt x="270" y="243"/>
                    <a:pt x="266" y="244"/>
                    <a:pt x="262" y="245"/>
                  </a:cubicBezTo>
                  <a:cubicBezTo>
                    <a:pt x="261" y="241"/>
                    <a:pt x="259" y="237"/>
                    <a:pt x="258" y="233"/>
                  </a:cubicBezTo>
                  <a:cubicBezTo>
                    <a:pt x="262" y="231"/>
                    <a:pt x="268" y="230"/>
                    <a:pt x="274" y="230"/>
                  </a:cubicBezTo>
                  <a:close/>
                  <a:moveTo>
                    <a:pt x="256" y="247"/>
                  </a:moveTo>
                  <a:cubicBezTo>
                    <a:pt x="254" y="250"/>
                    <a:pt x="250" y="251"/>
                    <a:pt x="248" y="254"/>
                  </a:cubicBezTo>
                  <a:cubicBezTo>
                    <a:pt x="245" y="250"/>
                    <a:pt x="241" y="248"/>
                    <a:pt x="238" y="244"/>
                  </a:cubicBezTo>
                  <a:cubicBezTo>
                    <a:pt x="243" y="241"/>
                    <a:pt x="247" y="237"/>
                    <a:pt x="252" y="235"/>
                  </a:cubicBezTo>
                  <a:cubicBezTo>
                    <a:pt x="253" y="239"/>
                    <a:pt x="255" y="243"/>
                    <a:pt x="256" y="247"/>
                  </a:cubicBezTo>
                  <a:close/>
                  <a:moveTo>
                    <a:pt x="250" y="230"/>
                  </a:moveTo>
                  <a:cubicBezTo>
                    <a:pt x="240" y="234"/>
                    <a:pt x="232" y="242"/>
                    <a:pt x="226" y="248"/>
                  </a:cubicBezTo>
                  <a:cubicBezTo>
                    <a:pt x="226" y="242"/>
                    <a:pt x="226" y="236"/>
                    <a:pt x="226" y="230"/>
                  </a:cubicBezTo>
                  <a:cubicBezTo>
                    <a:pt x="234" y="230"/>
                    <a:pt x="242" y="230"/>
                    <a:pt x="250" y="230"/>
                  </a:cubicBezTo>
                  <a:close/>
                  <a:moveTo>
                    <a:pt x="233" y="248"/>
                  </a:moveTo>
                  <a:cubicBezTo>
                    <a:pt x="237" y="251"/>
                    <a:pt x="241" y="254"/>
                    <a:pt x="243" y="258"/>
                  </a:cubicBezTo>
                  <a:cubicBezTo>
                    <a:pt x="242" y="260"/>
                    <a:pt x="240" y="262"/>
                    <a:pt x="239" y="264"/>
                  </a:cubicBezTo>
                  <a:cubicBezTo>
                    <a:pt x="235" y="262"/>
                    <a:pt x="230" y="261"/>
                    <a:pt x="225" y="260"/>
                  </a:cubicBezTo>
                  <a:cubicBezTo>
                    <a:pt x="227" y="255"/>
                    <a:pt x="231" y="252"/>
                    <a:pt x="233" y="248"/>
                  </a:cubicBezTo>
                  <a:close/>
                  <a:moveTo>
                    <a:pt x="305" y="230"/>
                  </a:moveTo>
                  <a:cubicBezTo>
                    <a:pt x="312" y="229"/>
                    <a:pt x="321" y="230"/>
                    <a:pt x="329" y="230"/>
                  </a:cubicBezTo>
                  <a:cubicBezTo>
                    <a:pt x="329" y="236"/>
                    <a:pt x="329" y="242"/>
                    <a:pt x="329" y="247"/>
                  </a:cubicBezTo>
                  <a:cubicBezTo>
                    <a:pt x="328" y="248"/>
                    <a:pt x="327" y="246"/>
                    <a:pt x="326" y="246"/>
                  </a:cubicBezTo>
                  <a:cubicBezTo>
                    <a:pt x="321" y="240"/>
                    <a:pt x="314" y="233"/>
                    <a:pt x="305" y="230"/>
                  </a:cubicBezTo>
                  <a:close/>
                  <a:moveTo>
                    <a:pt x="316" y="244"/>
                  </a:moveTo>
                  <a:cubicBezTo>
                    <a:pt x="313" y="247"/>
                    <a:pt x="310" y="251"/>
                    <a:pt x="306" y="253"/>
                  </a:cubicBezTo>
                  <a:cubicBezTo>
                    <a:pt x="304" y="251"/>
                    <a:pt x="301" y="249"/>
                    <a:pt x="297" y="247"/>
                  </a:cubicBezTo>
                  <a:cubicBezTo>
                    <a:pt x="299" y="243"/>
                    <a:pt x="301" y="239"/>
                    <a:pt x="302" y="235"/>
                  </a:cubicBezTo>
                  <a:cubicBezTo>
                    <a:pt x="307" y="237"/>
                    <a:pt x="312" y="240"/>
                    <a:pt x="316" y="244"/>
                  </a:cubicBezTo>
                  <a:close/>
                  <a:moveTo>
                    <a:pt x="313" y="224"/>
                  </a:moveTo>
                  <a:cubicBezTo>
                    <a:pt x="302" y="224"/>
                    <a:pt x="291" y="224"/>
                    <a:pt x="281" y="224"/>
                  </a:cubicBezTo>
                  <a:cubicBezTo>
                    <a:pt x="281" y="219"/>
                    <a:pt x="280" y="213"/>
                    <a:pt x="281" y="208"/>
                  </a:cubicBezTo>
                  <a:cubicBezTo>
                    <a:pt x="291" y="208"/>
                    <a:pt x="302" y="208"/>
                    <a:pt x="313" y="208"/>
                  </a:cubicBezTo>
                  <a:cubicBezTo>
                    <a:pt x="313" y="213"/>
                    <a:pt x="313" y="219"/>
                    <a:pt x="313" y="224"/>
                  </a:cubicBezTo>
                  <a:close/>
                  <a:moveTo>
                    <a:pt x="296" y="232"/>
                  </a:moveTo>
                  <a:cubicBezTo>
                    <a:pt x="295" y="237"/>
                    <a:pt x="293" y="241"/>
                    <a:pt x="292" y="245"/>
                  </a:cubicBezTo>
                  <a:cubicBezTo>
                    <a:pt x="289" y="244"/>
                    <a:pt x="285" y="243"/>
                    <a:pt x="281" y="243"/>
                  </a:cubicBezTo>
                  <a:cubicBezTo>
                    <a:pt x="281" y="238"/>
                    <a:pt x="281" y="234"/>
                    <a:pt x="281" y="230"/>
                  </a:cubicBezTo>
                  <a:cubicBezTo>
                    <a:pt x="287" y="230"/>
                    <a:pt x="291" y="231"/>
                    <a:pt x="296" y="232"/>
                  </a:cubicBezTo>
                  <a:close/>
                  <a:moveTo>
                    <a:pt x="316" y="263"/>
                  </a:moveTo>
                  <a:cubicBezTo>
                    <a:pt x="314" y="262"/>
                    <a:pt x="313" y="259"/>
                    <a:pt x="311" y="258"/>
                  </a:cubicBezTo>
                  <a:cubicBezTo>
                    <a:pt x="314" y="254"/>
                    <a:pt x="317" y="251"/>
                    <a:pt x="320" y="248"/>
                  </a:cubicBezTo>
                  <a:cubicBezTo>
                    <a:pt x="324" y="251"/>
                    <a:pt x="327" y="255"/>
                    <a:pt x="329" y="260"/>
                  </a:cubicBezTo>
                  <a:cubicBezTo>
                    <a:pt x="325" y="261"/>
                    <a:pt x="320" y="262"/>
                    <a:pt x="316" y="263"/>
                  </a:cubicBezTo>
                  <a:close/>
                  <a:moveTo>
                    <a:pt x="311" y="179"/>
                  </a:moveTo>
                  <a:cubicBezTo>
                    <a:pt x="301" y="179"/>
                    <a:pt x="291" y="179"/>
                    <a:pt x="282" y="179"/>
                  </a:cubicBezTo>
                  <a:cubicBezTo>
                    <a:pt x="282" y="172"/>
                    <a:pt x="281" y="164"/>
                    <a:pt x="282" y="157"/>
                  </a:cubicBezTo>
                  <a:cubicBezTo>
                    <a:pt x="292" y="157"/>
                    <a:pt x="301" y="157"/>
                    <a:pt x="311" y="157"/>
                  </a:cubicBezTo>
                  <a:cubicBezTo>
                    <a:pt x="311" y="165"/>
                    <a:pt x="311" y="172"/>
                    <a:pt x="311" y="179"/>
                  </a:cubicBezTo>
                  <a:close/>
                  <a:moveTo>
                    <a:pt x="293" y="185"/>
                  </a:moveTo>
                  <a:cubicBezTo>
                    <a:pt x="293" y="191"/>
                    <a:pt x="293" y="196"/>
                    <a:pt x="293" y="202"/>
                  </a:cubicBezTo>
                  <a:cubicBezTo>
                    <a:pt x="283" y="202"/>
                    <a:pt x="272" y="202"/>
                    <a:pt x="262" y="202"/>
                  </a:cubicBezTo>
                  <a:cubicBezTo>
                    <a:pt x="262" y="197"/>
                    <a:pt x="261" y="190"/>
                    <a:pt x="262" y="185"/>
                  </a:cubicBezTo>
                  <a:cubicBezTo>
                    <a:pt x="272" y="185"/>
                    <a:pt x="283" y="185"/>
                    <a:pt x="293" y="185"/>
                  </a:cubicBezTo>
                  <a:close/>
                  <a:moveTo>
                    <a:pt x="275" y="179"/>
                  </a:moveTo>
                  <a:cubicBezTo>
                    <a:pt x="266" y="179"/>
                    <a:pt x="256" y="179"/>
                    <a:pt x="246" y="179"/>
                  </a:cubicBezTo>
                  <a:cubicBezTo>
                    <a:pt x="246" y="172"/>
                    <a:pt x="245" y="164"/>
                    <a:pt x="246" y="157"/>
                  </a:cubicBezTo>
                  <a:cubicBezTo>
                    <a:pt x="256" y="157"/>
                    <a:pt x="266" y="157"/>
                    <a:pt x="275" y="157"/>
                  </a:cubicBezTo>
                  <a:cubicBezTo>
                    <a:pt x="275" y="165"/>
                    <a:pt x="275" y="172"/>
                    <a:pt x="275" y="179"/>
                  </a:cubicBezTo>
                  <a:close/>
                  <a:moveTo>
                    <a:pt x="255" y="185"/>
                  </a:moveTo>
                  <a:cubicBezTo>
                    <a:pt x="255" y="191"/>
                    <a:pt x="255" y="196"/>
                    <a:pt x="255" y="202"/>
                  </a:cubicBezTo>
                  <a:cubicBezTo>
                    <a:pt x="245" y="202"/>
                    <a:pt x="234" y="202"/>
                    <a:pt x="224" y="202"/>
                  </a:cubicBezTo>
                  <a:cubicBezTo>
                    <a:pt x="224" y="197"/>
                    <a:pt x="223" y="190"/>
                    <a:pt x="224" y="185"/>
                  </a:cubicBezTo>
                  <a:cubicBezTo>
                    <a:pt x="235" y="185"/>
                    <a:pt x="245" y="185"/>
                    <a:pt x="255" y="185"/>
                  </a:cubicBezTo>
                  <a:close/>
                  <a:moveTo>
                    <a:pt x="237" y="208"/>
                  </a:moveTo>
                  <a:cubicBezTo>
                    <a:pt x="237" y="213"/>
                    <a:pt x="237" y="219"/>
                    <a:pt x="237" y="224"/>
                  </a:cubicBezTo>
                  <a:cubicBezTo>
                    <a:pt x="224" y="224"/>
                    <a:pt x="211" y="224"/>
                    <a:pt x="198" y="224"/>
                  </a:cubicBezTo>
                  <a:cubicBezTo>
                    <a:pt x="199" y="219"/>
                    <a:pt x="198" y="213"/>
                    <a:pt x="199" y="208"/>
                  </a:cubicBezTo>
                  <a:cubicBezTo>
                    <a:pt x="211" y="208"/>
                    <a:pt x="224" y="208"/>
                    <a:pt x="237" y="208"/>
                  </a:cubicBezTo>
                  <a:close/>
                  <a:moveTo>
                    <a:pt x="220" y="230"/>
                  </a:moveTo>
                  <a:cubicBezTo>
                    <a:pt x="220" y="237"/>
                    <a:pt x="220" y="244"/>
                    <a:pt x="220" y="251"/>
                  </a:cubicBezTo>
                  <a:cubicBezTo>
                    <a:pt x="209" y="251"/>
                    <a:pt x="199" y="251"/>
                    <a:pt x="188" y="251"/>
                  </a:cubicBezTo>
                  <a:cubicBezTo>
                    <a:pt x="188" y="244"/>
                    <a:pt x="188" y="236"/>
                    <a:pt x="188" y="230"/>
                  </a:cubicBezTo>
                  <a:cubicBezTo>
                    <a:pt x="199" y="230"/>
                    <a:pt x="209" y="230"/>
                    <a:pt x="220" y="230"/>
                  </a:cubicBezTo>
                  <a:close/>
                  <a:moveTo>
                    <a:pt x="172" y="268"/>
                  </a:moveTo>
                  <a:cubicBezTo>
                    <a:pt x="172" y="264"/>
                    <a:pt x="172" y="261"/>
                    <a:pt x="172" y="257"/>
                  </a:cubicBezTo>
                  <a:cubicBezTo>
                    <a:pt x="180" y="257"/>
                    <a:pt x="189" y="257"/>
                    <a:pt x="197" y="257"/>
                  </a:cubicBezTo>
                  <a:cubicBezTo>
                    <a:pt x="197" y="261"/>
                    <a:pt x="197" y="264"/>
                    <a:pt x="197" y="268"/>
                  </a:cubicBezTo>
                  <a:cubicBezTo>
                    <a:pt x="189" y="268"/>
                    <a:pt x="180" y="268"/>
                    <a:pt x="172" y="268"/>
                  </a:cubicBezTo>
                  <a:close/>
                  <a:moveTo>
                    <a:pt x="182" y="274"/>
                  </a:moveTo>
                  <a:cubicBezTo>
                    <a:pt x="182" y="279"/>
                    <a:pt x="182" y="284"/>
                    <a:pt x="182" y="289"/>
                  </a:cubicBezTo>
                  <a:cubicBezTo>
                    <a:pt x="179" y="289"/>
                    <a:pt x="176" y="289"/>
                    <a:pt x="172" y="289"/>
                  </a:cubicBezTo>
                  <a:cubicBezTo>
                    <a:pt x="172" y="284"/>
                    <a:pt x="172" y="279"/>
                    <a:pt x="172" y="274"/>
                  </a:cubicBezTo>
                  <a:cubicBezTo>
                    <a:pt x="176" y="274"/>
                    <a:pt x="179" y="274"/>
                    <a:pt x="182" y="274"/>
                  </a:cubicBezTo>
                  <a:close/>
                  <a:moveTo>
                    <a:pt x="193" y="224"/>
                  </a:moveTo>
                  <a:cubicBezTo>
                    <a:pt x="187" y="224"/>
                    <a:pt x="181" y="224"/>
                    <a:pt x="175" y="224"/>
                  </a:cubicBezTo>
                  <a:cubicBezTo>
                    <a:pt x="175" y="219"/>
                    <a:pt x="175" y="213"/>
                    <a:pt x="175" y="208"/>
                  </a:cubicBezTo>
                  <a:cubicBezTo>
                    <a:pt x="181" y="208"/>
                    <a:pt x="187" y="208"/>
                    <a:pt x="193" y="208"/>
                  </a:cubicBezTo>
                  <a:cubicBezTo>
                    <a:pt x="193" y="213"/>
                    <a:pt x="193" y="219"/>
                    <a:pt x="193" y="224"/>
                  </a:cubicBezTo>
                  <a:close/>
                  <a:moveTo>
                    <a:pt x="172" y="321"/>
                  </a:moveTo>
                  <a:cubicBezTo>
                    <a:pt x="176" y="321"/>
                    <a:pt x="179" y="321"/>
                    <a:pt x="182" y="321"/>
                  </a:cubicBezTo>
                  <a:cubicBezTo>
                    <a:pt x="182" y="328"/>
                    <a:pt x="182" y="336"/>
                    <a:pt x="182" y="343"/>
                  </a:cubicBezTo>
                  <a:cubicBezTo>
                    <a:pt x="179" y="343"/>
                    <a:pt x="176" y="343"/>
                    <a:pt x="172" y="343"/>
                  </a:cubicBezTo>
                  <a:cubicBezTo>
                    <a:pt x="172" y="336"/>
                    <a:pt x="172" y="328"/>
                    <a:pt x="172" y="321"/>
                  </a:cubicBezTo>
                  <a:close/>
                  <a:moveTo>
                    <a:pt x="172" y="315"/>
                  </a:moveTo>
                  <a:cubicBezTo>
                    <a:pt x="172" y="308"/>
                    <a:pt x="172" y="302"/>
                    <a:pt x="172" y="296"/>
                  </a:cubicBezTo>
                  <a:cubicBezTo>
                    <a:pt x="179" y="296"/>
                    <a:pt x="186" y="296"/>
                    <a:pt x="193" y="296"/>
                  </a:cubicBezTo>
                  <a:cubicBezTo>
                    <a:pt x="193" y="302"/>
                    <a:pt x="193" y="308"/>
                    <a:pt x="193" y="315"/>
                  </a:cubicBezTo>
                  <a:cubicBezTo>
                    <a:pt x="186" y="315"/>
                    <a:pt x="179" y="315"/>
                    <a:pt x="172" y="315"/>
                  </a:cubicBezTo>
                  <a:close/>
                  <a:moveTo>
                    <a:pt x="199" y="315"/>
                  </a:moveTo>
                  <a:cubicBezTo>
                    <a:pt x="199" y="308"/>
                    <a:pt x="199" y="302"/>
                    <a:pt x="199" y="296"/>
                  </a:cubicBezTo>
                  <a:cubicBezTo>
                    <a:pt x="204" y="296"/>
                    <a:pt x="209" y="296"/>
                    <a:pt x="214" y="296"/>
                  </a:cubicBezTo>
                  <a:cubicBezTo>
                    <a:pt x="214" y="302"/>
                    <a:pt x="214" y="308"/>
                    <a:pt x="214" y="315"/>
                  </a:cubicBezTo>
                  <a:cubicBezTo>
                    <a:pt x="209" y="315"/>
                    <a:pt x="204" y="315"/>
                    <a:pt x="199" y="315"/>
                  </a:cubicBezTo>
                  <a:close/>
                  <a:moveTo>
                    <a:pt x="188" y="289"/>
                  </a:moveTo>
                  <a:cubicBezTo>
                    <a:pt x="188" y="284"/>
                    <a:pt x="188" y="279"/>
                    <a:pt x="188" y="274"/>
                  </a:cubicBezTo>
                  <a:cubicBezTo>
                    <a:pt x="197" y="274"/>
                    <a:pt x="205" y="274"/>
                    <a:pt x="214" y="274"/>
                  </a:cubicBezTo>
                  <a:cubicBezTo>
                    <a:pt x="214" y="279"/>
                    <a:pt x="214" y="284"/>
                    <a:pt x="214" y="289"/>
                  </a:cubicBezTo>
                  <a:cubicBezTo>
                    <a:pt x="205" y="289"/>
                    <a:pt x="197" y="289"/>
                    <a:pt x="188" y="289"/>
                  </a:cubicBezTo>
                  <a:close/>
                  <a:moveTo>
                    <a:pt x="203" y="268"/>
                  </a:moveTo>
                  <a:cubicBezTo>
                    <a:pt x="203" y="264"/>
                    <a:pt x="203" y="261"/>
                    <a:pt x="203" y="257"/>
                  </a:cubicBezTo>
                  <a:cubicBezTo>
                    <a:pt x="208" y="257"/>
                    <a:pt x="214" y="257"/>
                    <a:pt x="220" y="257"/>
                  </a:cubicBezTo>
                  <a:cubicBezTo>
                    <a:pt x="218" y="260"/>
                    <a:pt x="216" y="264"/>
                    <a:pt x="215" y="268"/>
                  </a:cubicBezTo>
                  <a:cubicBezTo>
                    <a:pt x="211" y="268"/>
                    <a:pt x="207" y="268"/>
                    <a:pt x="203" y="268"/>
                  </a:cubicBezTo>
                  <a:close/>
                  <a:moveTo>
                    <a:pt x="222" y="265"/>
                  </a:moveTo>
                  <a:cubicBezTo>
                    <a:pt x="227" y="266"/>
                    <a:pt x="231" y="268"/>
                    <a:pt x="236" y="269"/>
                  </a:cubicBezTo>
                  <a:cubicBezTo>
                    <a:pt x="235" y="272"/>
                    <a:pt x="234" y="275"/>
                    <a:pt x="233" y="278"/>
                  </a:cubicBezTo>
                  <a:cubicBezTo>
                    <a:pt x="229" y="278"/>
                    <a:pt x="224" y="278"/>
                    <a:pt x="220" y="278"/>
                  </a:cubicBezTo>
                  <a:cubicBezTo>
                    <a:pt x="219" y="272"/>
                    <a:pt x="221" y="269"/>
                    <a:pt x="222" y="265"/>
                  </a:cubicBezTo>
                  <a:close/>
                  <a:moveTo>
                    <a:pt x="220" y="333"/>
                  </a:moveTo>
                  <a:cubicBezTo>
                    <a:pt x="224" y="333"/>
                    <a:pt x="228" y="333"/>
                    <a:pt x="232" y="333"/>
                  </a:cubicBezTo>
                  <a:cubicBezTo>
                    <a:pt x="232" y="336"/>
                    <a:pt x="232" y="340"/>
                    <a:pt x="232" y="343"/>
                  </a:cubicBezTo>
                  <a:cubicBezTo>
                    <a:pt x="228" y="343"/>
                    <a:pt x="224" y="343"/>
                    <a:pt x="220" y="343"/>
                  </a:cubicBezTo>
                  <a:cubicBezTo>
                    <a:pt x="220" y="340"/>
                    <a:pt x="220" y="336"/>
                    <a:pt x="220" y="333"/>
                  </a:cubicBezTo>
                  <a:close/>
                  <a:moveTo>
                    <a:pt x="236" y="349"/>
                  </a:moveTo>
                  <a:cubicBezTo>
                    <a:pt x="256" y="349"/>
                    <a:pt x="275" y="349"/>
                    <a:pt x="295" y="349"/>
                  </a:cubicBezTo>
                  <a:cubicBezTo>
                    <a:pt x="301" y="349"/>
                    <a:pt x="309" y="348"/>
                    <a:pt x="314" y="349"/>
                  </a:cubicBezTo>
                  <a:cubicBezTo>
                    <a:pt x="317" y="350"/>
                    <a:pt x="322" y="355"/>
                    <a:pt x="325" y="358"/>
                  </a:cubicBezTo>
                  <a:cubicBezTo>
                    <a:pt x="334" y="368"/>
                    <a:pt x="344" y="378"/>
                    <a:pt x="353" y="387"/>
                  </a:cubicBezTo>
                  <a:cubicBezTo>
                    <a:pt x="301" y="387"/>
                    <a:pt x="250" y="387"/>
                    <a:pt x="198" y="387"/>
                  </a:cubicBezTo>
                  <a:cubicBezTo>
                    <a:pt x="198" y="386"/>
                    <a:pt x="201" y="384"/>
                    <a:pt x="202" y="383"/>
                  </a:cubicBezTo>
                  <a:cubicBezTo>
                    <a:pt x="213" y="372"/>
                    <a:pt x="225" y="360"/>
                    <a:pt x="236" y="349"/>
                  </a:cubicBezTo>
                  <a:close/>
                  <a:moveTo>
                    <a:pt x="323" y="343"/>
                  </a:moveTo>
                  <a:cubicBezTo>
                    <a:pt x="323" y="340"/>
                    <a:pt x="323" y="336"/>
                    <a:pt x="323" y="333"/>
                  </a:cubicBezTo>
                  <a:cubicBezTo>
                    <a:pt x="327" y="333"/>
                    <a:pt x="331" y="333"/>
                    <a:pt x="335" y="333"/>
                  </a:cubicBezTo>
                  <a:cubicBezTo>
                    <a:pt x="335" y="336"/>
                    <a:pt x="335" y="340"/>
                    <a:pt x="335" y="343"/>
                  </a:cubicBezTo>
                  <a:cubicBezTo>
                    <a:pt x="331" y="343"/>
                    <a:pt x="327" y="343"/>
                    <a:pt x="323" y="343"/>
                  </a:cubicBezTo>
                  <a:close/>
                  <a:moveTo>
                    <a:pt x="323" y="327"/>
                  </a:moveTo>
                  <a:cubicBezTo>
                    <a:pt x="323" y="323"/>
                    <a:pt x="323" y="320"/>
                    <a:pt x="323" y="316"/>
                  </a:cubicBezTo>
                  <a:cubicBezTo>
                    <a:pt x="327" y="316"/>
                    <a:pt x="331" y="316"/>
                    <a:pt x="335" y="316"/>
                  </a:cubicBezTo>
                  <a:cubicBezTo>
                    <a:pt x="335" y="320"/>
                    <a:pt x="335" y="323"/>
                    <a:pt x="335" y="327"/>
                  </a:cubicBezTo>
                  <a:cubicBezTo>
                    <a:pt x="331" y="327"/>
                    <a:pt x="327" y="327"/>
                    <a:pt x="323" y="327"/>
                  </a:cubicBezTo>
                  <a:close/>
                  <a:moveTo>
                    <a:pt x="323" y="310"/>
                  </a:moveTo>
                  <a:cubicBezTo>
                    <a:pt x="323" y="307"/>
                    <a:pt x="323" y="304"/>
                    <a:pt x="323" y="300"/>
                  </a:cubicBezTo>
                  <a:cubicBezTo>
                    <a:pt x="327" y="300"/>
                    <a:pt x="331" y="300"/>
                    <a:pt x="335" y="300"/>
                  </a:cubicBezTo>
                  <a:cubicBezTo>
                    <a:pt x="335" y="304"/>
                    <a:pt x="335" y="307"/>
                    <a:pt x="335" y="310"/>
                  </a:cubicBezTo>
                  <a:cubicBezTo>
                    <a:pt x="331" y="310"/>
                    <a:pt x="327" y="310"/>
                    <a:pt x="323" y="310"/>
                  </a:cubicBezTo>
                  <a:close/>
                  <a:moveTo>
                    <a:pt x="323" y="294"/>
                  </a:moveTo>
                  <a:cubicBezTo>
                    <a:pt x="323" y="290"/>
                    <a:pt x="323" y="287"/>
                    <a:pt x="323" y="284"/>
                  </a:cubicBezTo>
                  <a:cubicBezTo>
                    <a:pt x="327" y="284"/>
                    <a:pt x="331" y="284"/>
                    <a:pt x="335" y="284"/>
                  </a:cubicBezTo>
                  <a:cubicBezTo>
                    <a:pt x="335" y="287"/>
                    <a:pt x="335" y="290"/>
                    <a:pt x="335" y="294"/>
                  </a:cubicBezTo>
                  <a:cubicBezTo>
                    <a:pt x="331" y="294"/>
                    <a:pt x="327" y="294"/>
                    <a:pt x="323" y="294"/>
                  </a:cubicBezTo>
                  <a:close/>
                  <a:moveTo>
                    <a:pt x="321" y="278"/>
                  </a:moveTo>
                  <a:cubicBezTo>
                    <a:pt x="321" y="275"/>
                    <a:pt x="320" y="272"/>
                    <a:pt x="318" y="269"/>
                  </a:cubicBezTo>
                  <a:cubicBezTo>
                    <a:pt x="322" y="267"/>
                    <a:pt x="328" y="267"/>
                    <a:pt x="332" y="265"/>
                  </a:cubicBezTo>
                  <a:cubicBezTo>
                    <a:pt x="334" y="268"/>
                    <a:pt x="335" y="272"/>
                    <a:pt x="335" y="278"/>
                  </a:cubicBezTo>
                  <a:cubicBezTo>
                    <a:pt x="330" y="278"/>
                    <a:pt x="326" y="278"/>
                    <a:pt x="321" y="278"/>
                  </a:cubicBezTo>
                  <a:close/>
                  <a:moveTo>
                    <a:pt x="334" y="257"/>
                  </a:moveTo>
                  <a:cubicBezTo>
                    <a:pt x="340" y="256"/>
                    <a:pt x="346" y="257"/>
                    <a:pt x="352" y="257"/>
                  </a:cubicBezTo>
                  <a:cubicBezTo>
                    <a:pt x="352" y="261"/>
                    <a:pt x="352" y="264"/>
                    <a:pt x="352" y="268"/>
                  </a:cubicBezTo>
                  <a:cubicBezTo>
                    <a:pt x="348" y="268"/>
                    <a:pt x="344" y="268"/>
                    <a:pt x="340" y="268"/>
                  </a:cubicBezTo>
                  <a:cubicBezTo>
                    <a:pt x="338" y="264"/>
                    <a:pt x="337" y="260"/>
                    <a:pt x="334" y="257"/>
                  </a:cubicBezTo>
                  <a:close/>
                  <a:moveTo>
                    <a:pt x="341" y="289"/>
                  </a:moveTo>
                  <a:cubicBezTo>
                    <a:pt x="341" y="284"/>
                    <a:pt x="341" y="279"/>
                    <a:pt x="341" y="274"/>
                  </a:cubicBezTo>
                  <a:cubicBezTo>
                    <a:pt x="350" y="274"/>
                    <a:pt x="358" y="274"/>
                    <a:pt x="367" y="274"/>
                  </a:cubicBezTo>
                  <a:cubicBezTo>
                    <a:pt x="367" y="279"/>
                    <a:pt x="367" y="284"/>
                    <a:pt x="367" y="289"/>
                  </a:cubicBezTo>
                  <a:cubicBezTo>
                    <a:pt x="358" y="289"/>
                    <a:pt x="350" y="289"/>
                    <a:pt x="341" y="289"/>
                  </a:cubicBezTo>
                  <a:close/>
                  <a:moveTo>
                    <a:pt x="356" y="296"/>
                  </a:moveTo>
                  <a:cubicBezTo>
                    <a:pt x="356" y="302"/>
                    <a:pt x="356" y="308"/>
                    <a:pt x="356" y="315"/>
                  </a:cubicBezTo>
                  <a:cubicBezTo>
                    <a:pt x="351" y="315"/>
                    <a:pt x="346" y="315"/>
                    <a:pt x="341" y="315"/>
                  </a:cubicBezTo>
                  <a:cubicBezTo>
                    <a:pt x="341" y="308"/>
                    <a:pt x="341" y="302"/>
                    <a:pt x="341" y="296"/>
                  </a:cubicBezTo>
                  <a:cubicBezTo>
                    <a:pt x="346" y="296"/>
                    <a:pt x="351" y="296"/>
                    <a:pt x="356" y="296"/>
                  </a:cubicBezTo>
                  <a:close/>
                  <a:moveTo>
                    <a:pt x="373" y="289"/>
                  </a:moveTo>
                  <a:cubicBezTo>
                    <a:pt x="373" y="284"/>
                    <a:pt x="373" y="279"/>
                    <a:pt x="373" y="274"/>
                  </a:cubicBezTo>
                  <a:cubicBezTo>
                    <a:pt x="376" y="274"/>
                    <a:pt x="380" y="274"/>
                    <a:pt x="383" y="274"/>
                  </a:cubicBezTo>
                  <a:cubicBezTo>
                    <a:pt x="383" y="279"/>
                    <a:pt x="383" y="284"/>
                    <a:pt x="383" y="289"/>
                  </a:cubicBezTo>
                  <a:cubicBezTo>
                    <a:pt x="380" y="289"/>
                    <a:pt x="376" y="289"/>
                    <a:pt x="373" y="289"/>
                  </a:cubicBezTo>
                  <a:close/>
                  <a:moveTo>
                    <a:pt x="358" y="268"/>
                  </a:moveTo>
                  <a:cubicBezTo>
                    <a:pt x="358" y="264"/>
                    <a:pt x="358" y="261"/>
                    <a:pt x="358" y="257"/>
                  </a:cubicBezTo>
                  <a:cubicBezTo>
                    <a:pt x="366" y="257"/>
                    <a:pt x="375" y="257"/>
                    <a:pt x="383" y="257"/>
                  </a:cubicBezTo>
                  <a:cubicBezTo>
                    <a:pt x="383" y="261"/>
                    <a:pt x="383" y="264"/>
                    <a:pt x="383" y="268"/>
                  </a:cubicBezTo>
                  <a:cubicBezTo>
                    <a:pt x="375" y="268"/>
                    <a:pt x="366" y="268"/>
                    <a:pt x="358" y="268"/>
                  </a:cubicBezTo>
                  <a:close/>
                  <a:moveTo>
                    <a:pt x="372" y="251"/>
                  </a:moveTo>
                  <a:cubicBezTo>
                    <a:pt x="373" y="244"/>
                    <a:pt x="372" y="236"/>
                    <a:pt x="373" y="230"/>
                  </a:cubicBezTo>
                  <a:cubicBezTo>
                    <a:pt x="382" y="230"/>
                    <a:pt x="392" y="230"/>
                    <a:pt x="402" y="230"/>
                  </a:cubicBezTo>
                  <a:cubicBezTo>
                    <a:pt x="402" y="237"/>
                    <a:pt x="402" y="244"/>
                    <a:pt x="402" y="251"/>
                  </a:cubicBezTo>
                  <a:cubicBezTo>
                    <a:pt x="392" y="251"/>
                    <a:pt x="382" y="251"/>
                    <a:pt x="372" y="251"/>
                  </a:cubicBezTo>
                  <a:close/>
                  <a:moveTo>
                    <a:pt x="426" y="230"/>
                  </a:moveTo>
                  <a:cubicBezTo>
                    <a:pt x="426" y="237"/>
                    <a:pt x="426" y="244"/>
                    <a:pt x="426" y="251"/>
                  </a:cubicBezTo>
                  <a:cubicBezTo>
                    <a:pt x="420" y="251"/>
                    <a:pt x="414" y="251"/>
                    <a:pt x="407" y="251"/>
                  </a:cubicBezTo>
                  <a:cubicBezTo>
                    <a:pt x="407" y="244"/>
                    <a:pt x="407" y="237"/>
                    <a:pt x="407" y="230"/>
                  </a:cubicBezTo>
                  <a:cubicBezTo>
                    <a:pt x="414" y="230"/>
                    <a:pt x="420" y="230"/>
                    <a:pt x="426" y="230"/>
                  </a:cubicBezTo>
                  <a:close/>
                  <a:moveTo>
                    <a:pt x="413" y="224"/>
                  </a:moveTo>
                  <a:cubicBezTo>
                    <a:pt x="413" y="219"/>
                    <a:pt x="413" y="213"/>
                    <a:pt x="413" y="208"/>
                  </a:cubicBezTo>
                  <a:cubicBezTo>
                    <a:pt x="418" y="208"/>
                    <a:pt x="422" y="208"/>
                    <a:pt x="426" y="208"/>
                  </a:cubicBezTo>
                  <a:cubicBezTo>
                    <a:pt x="426" y="213"/>
                    <a:pt x="426" y="219"/>
                    <a:pt x="426" y="224"/>
                  </a:cubicBezTo>
                  <a:cubicBezTo>
                    <a:pt x="422" y="224"/>
                    <a:pt x="418" y="224"/>
                    <a:pt x="413" y="224"/>
                  </a:cubicBezTo>
                  <a:close/>
                  <a:moveTo>
                    <a:pt x="407" y="224"/>
                  </a:moveTo>
                  <a:cubicBezTo>
                    <a:pt x="400" y="224"/>
                    <a:pt x="393" y="224"/>
                    <a:pt x="386" y="224"/>
                  </a:cubicBezTo>
                  <a:cubicBezTo>
                    <a:pt x="386" y="219"/>
                    <a:pt x="386" y="213"/>
                    <a:pt x="386" y="208"/>
                  </a:cubicBezTo>
                  <a:cubicBezTo>
                    <a:pt x="393" y="208"/>
                    <a:pt x="400" y="208"/>
                    <a:pt x="407" y="208"/>
                  </a:cubicBezTo>
                  <a:cubicBezTo>
                    <a:pt x="407" y="213"/>
                    <a:pt x="407" y="219"/>
                    <a:pt x="407" y="224"/>
                  </a:cubicBezTo>
                  <a:close/>
                  <a:moveTo>
                    <a:pt x="389" y="257"/>
                  </a:moveTo>
                  <a:cubicBezTo>
                    <a:pt x="403" y="257"/>
                    <a:pt x="417" y="257"/>
                    <a:pt x="432" y="257"/>
                  </a:cubicBezTo>
                  <a:cubicBezTo>
                    <a:pt x="433" y="251"/>
                    <a:pt x="432" y="243"/>
                    <a:pt x="432" y="236"/>
                  </a:cubicBezTo>
                  <a:cubicBezTo>
                    <a:pt x="432" y="236"/>
                    <a:pt x="432" y="236"/>
                    <a:pt x="432" y="235"/>
                  </a:cubicBezTo>
                  <a:cubicBezTo>
                    <a:pt x="451" y="235"/>
                    <a:pt x="470" y="235"/>
                    <a:pt x="489" y="235"/>
                  </a:cubicBezTo>
                  <a:cubicBezTo>
                    <a:pt x="489" y="258"/>
                    <a:pt x="488" y="279"/>
                    <a:pt x="487" y="299"/>
                  </a:cubicBezTo>
                  <a:cubicBezTo>
                    <a:pt x="454" y="299"/>
                    <a:pt x="421" y="299"/>
                    <a:pt x="389" y="299"/>
                  </a:cubicBezTo>
                  <a:cubicBezTo>
                    <a:pt x="389" y="285"/>
                    <a:pt x="389" y="271"/>
                    <a:pt x="389" y="257"/>
                  </a:cubicBezTo>
                  <a:close/>
                  <a:moveTo>
                    <a:pt x="216" y="157"/>
                  </a:moveTo>
                  <a:cubicBezTo>
                    <a:pt x="224" y="157"/>
                    <a:pt x="232" y="157"/>
                    <a:pt x="240" y="157"/>
                  </a:cubicBezTo>
                  <a:cubicBezTo>
                    <a:pt x="240" y="165"/>
                    <a:pt x="240" y="172"/>
                    <a:pt x="240" y="179"/>
                  </a:cubicBezTo>
                  <a:cubicBezTo>
                    <a:pt x="232" y="179"/>
                    <a:pt x="223" y="179"/>
                    <a:pt x="215" y="179"/>
                  </a:cubicBezTo>
                  <a:cubicBezTo>
                    <a:pt x="215" y="172"/>
                    <a:pt x="215" y="164"/>
                    <a:pt x="216" y="157"/>
                  </a:cubicBezTo>
                  <a:close/>
                  <a:moveTo>
                    <a:pt x="218" y="185"/>
                  </a:moveTo>
                  <a:cubicBezTo>
                    <a:pt x="218" y="191"/>
                    <a:pt x="218" y="196"/>
                    <a:pt x="218" y="202"/>
                  </a:cubicBezTo>
                  <a:cubicBezTo>
                    <a:pt x="188" y="202"/>
                    <a:pt x="159" y="202"/>
                    <a:pt x="130" y="202"/>
                  </a:cubicBezTo>
                  <a:cubicBezTo>
                    <a:pt x="130" y="192"/>
                    <a:pt x="130" y="180"/>
                    <a:pt x="130" y="171"/>
                  </a:cubicBezTo>
                  <a:cubicBezTo>
                    <a:pt x="134" y="171"/>
                    <a:pt x="138" y="171"/>
                    <a:pt x="142" y="171"/>
                  </a:cubicBezTo>
                  <a:cubicBezTo>
                    <a:pt x="142" y="177"/>
                    <a:pt x="142" y="184"/>
                    <a:pt x="142" y="191"/>
                  </a:cubicBezTo>
                  <a:cubicBezTo>
                    <a:pt x="148" y="192"/>
                    <a:pt x="157" y="191"/>
                    <a:pt x="164" y="191"/>
                  </a:cubicBezTo>
                  <a:cubicBezTo>
                    <a:pt x="165" y="185"/>
                    <a:pt x="164" y="177"/>
                    <a:pt x="164" y="171"/>
                  </a:cubicBezTo>
                  <a:cubicBezTo>
                    <a:pt x="168" y="171"/>
                    <a:pt x="172" y="171"/>
                    <a:pt x="175" y="171"/>
                  </a:cubicBezTo>
                  <a:cubicBezTo>
                    <a:pt x="175" y="178"/>
                    <a:pt x="175" y="184"/>
                    <a:pt x="175" y="191"/>
                  </a:cubicBezTo>
                  <a:cubicBezTo>
                    <a:pt x="183" y="191"/>
                    <a:pt x="191" y="191"/>
                    <a:pt x="198" y="191"/>
                  </a:cubicBezTo>
                  <a:cubicBezTo>
                    <a:pt x="198" y="184"/>
                    <a:pt x="198" y="178"/>
                    <a:pt x="198" y="171"/>
                  </a:cubicBezTo>
                  <a:cubicBezTo>
                    <a:pt x="202" y="171"/>
                    <a:pt x="206" y="171"/>
                    <a:pt x="209" y="171"/>
                  </a:cubicBezTo>
                  <a:cubicBezTo>
                    <a:pt x="209" y="175"/>
                    <a:pt x="209" y="180"/>
                    <a:pt x="209" y="185"/>
                  </a:cubicBezTo>
                  <a:cubicBezTo>
                    <a:pt x="212" y="185"/>
                    <a:pt x="215" y="185"/>
                    <a:pt x="218" y="185"/>
                  </a:cubicBezTo>
                  <a:close/>
                  <a:moveTo>
                    <a:pt x="209" y="165"/>
                  </a:moveTo>
                  <a:cubicBezTo>
                    <a:pt x="204" y="165"/>
                    <a:pt x="198" y="165"/>
                    <a:pt x="193" y="165"/>
                  </a:cubicBezTo>
                  <a:cubicBezTo>
                    <a:pt x="192" y="171"/>
                    <a:pt x="193" y="179"/>
                    <a:pt x="193" y="186"/>
                  </a:cubicBezTo>
                  <a:cubicBezTo>
                    <a:pt x="189" y="186"/>
                    <a:pt x="185" y="186"/>
                    <a:pt x="182" y="186"/>
                  </a:cubicBezTo>
                  <a:cubicBezTo>
                    <a:pt x="182" y="179"/>
                    <a:pt x="182" y="172"/>
                    <a:pt x="182" y="165"/>
                  </a:cubicBezTo>
                  <a:cubicBezTo>
                    <a:pt x="175" y="164"/>
                    <a:pt x="166" y="165"/>
                    <a:pt x="159" y="165"/>
                  </a:cubicBezTo>
                  <a:cubicBezTo>
                    <a:pt x="159" y="172"/>
                    <a:pt x="159" y="179"/>
                    <a:pt x="159" y="186"/>
                  </a:cubicBezTo>
                  <a:cubicBezTo>
                    <a:pt x="155" y="186"/>
                    <a:pt x="151" y="186"/>
                    <a:pt x="148" y="186"/>
                  </a:cubicBezTo>
                  <a:cubicBezTo>
                    <a:pt x="148" y="179"/>
                    <a:pt x="148" y="172"/>
                    <a:pt x="148" y="165"/>
                  </a:cubicBezTo>
                  <a:cubicBezTo>
                    <a:pt x="140" y="164"/>
                    <a:pt x="132" y="165"/>
                    <a:pt x="124" y="165"/>
                  </a:cubicBezTo>
                  <a:cubicBezTo>
                    <a:pt x="123" y="185"/>
                    <a:pt x="124" y="206"/>
                    <a:pt x="124" y="227"/>
                  </a:cubicBezTo>
                  <a:cubicBezTo>
                    <a:pt x="105" y="227"/>
                    <a:pt x="86" y="227"/>
                    <a:pt x="66" y="227"/>
                  </a:cubicBezTo>
                  <a:cubicBezTo>
                    <a:pt x="66" y="197"/>
                    <a:pt x="69" y="165"/>
                    <a:pt x="61" y="143"/>
                  </a:cubicBezTo>
                  <a:cubicBezTo>
                    <a:pt x="110" y="143"/>
                    <a:pt x="160" y="143"/>
                    <a:pt x="209" y="143"/>
                  </a:cubicBezTo>
                  <a:cubicBezTo>
                    <a:pt x="209" y="150"/>
                    <a:pt x="209" y="157"/>
                    <a:pt x="209" y="165"/>
                  </a:cubicBezTo>
                  <a:close/>
                  <a:moveTo>
                    <a:pt x="166" y="308"/>
                  </a:moveTo>
                  <a:cubicBezTo>
                    <a:pt x="166" y="321"/>
                    <a:pt x="166" y="335"/>
                    <a:pt x="166" y="349"/>
                  </a:cubicBezTo>
                  <a:cubicBezTo>
                    <a:pt x="184" y="349"/>
                    <a:pt x="204" y="349"/>
                    <a:pt x="222" y="349"/>
                  </a:cubicBezTo>
                  <a:cubicBezTo>
                    <a:pt x="223" y="350"/>
                    <a:pt x="222" y="351"/>
                    <a:pt x="221" y="351"/>
                  </a:cubicBezTo>
                  <a:cubicBezTo>
                    <a:pt x="212" y="360"/>
                    <a:pt x="204" y="369"/>
                    <a:pt x="194" y="378"/>
                  </a:cubicBezTo>
                  <a:cubicBezTo>
                    <a:pt x="191" y="381"/>
                    <a:pt x="187" y="387"/>
                    <a:pt x="184" y="387"/>
                  </a:cubicBezTo>
                  <a:cubicBezTo>
                    <a:pt x="179" y="389"/>
                    <a:pt x="166" y="387"/>
                    <a:pt x="160" y="387"/>
                  </a:cubicBezTo>
                  <a:cubicBezTo>
                    <a:pt x="136" y="387"/>
                    <a:pt x="112" y="387"/>
                    <a:pt x="88" y="387"/>
                  </a:cubicBezTo>
                  <a:cubicBezTo>
                    <a:pt x="78" y="365"/>
                    <a:pt x="72" y="337"/>
                    <a:pt x="70" y="308"/>
                  </a:cubicBezTo>
                  <a:cubicBezTo>
                    <a:pt x="102" y="308"/>
                    <a:pt x="134" y="308"/>
                    <a:pt x="166" y="308"/>
                  </a:cubicBezTo>
                  <a:close/>
                  <a:moveTo>
                    <a:pt x="278" y="496"/>
                  </a:moveTo>
                  <a:cubicBezTo>
                    <a:pt x="270" y="490"/>
                    <a:pt x="262" y="483"/>
                    <a:pt x="253" y="477"/>
                  </a:cubicBezTo>
                  <a:cubicBezTo>
                    <a:pt x="261" y="473"/>
                    <a:pt x="269" y="469"/>
                    <a:pt x="277" y="464"/>
                  </a:cubicBezTo>
                  <a:cubicBezTo>
                    <a:pt x="285" y="469"/>
                    <a:pt x="293" y="473"/>
                    <a:pt x="302" y="477"/>
                  </a:cubicBezTo>
                  <a:cubicBezTo>
                    <a:pt x="293" y="483"/>
                    <a:pt x="286" y="490"/>
                    <a:pt x="278" y="496"/>
                  </a:cubicBezTo>
                  <a:close/>
                  <a:moveTo>
                    <a:pt x="291" y="462"/>
                  </a:moveTo>
                  <a:cubicBezTo>
                    <a:pt x="286" y="460"/>
                    <a:pt x="282" y="457"/>
                    <a:pt x="277" y="455"/>
                  </a:cubicBezTo>
                  <a:cubicBezTo>
                    <a:pt x="272" y="457"/>
                    <a:pt x="268" y="460"/>
                    <a:pt x="263" y="462"/>
                  </a:cubicBezTo>
                  <a:cubicBezTo>
                    <a:pt x="263" y="460"/>
                    <a:pt x="264" y="457"/>
                    <a:pt x="264" y="455"/>
                  </a:cubicBezTo>
                  <a:cubicBezTo>
                    <a:pt x="264" y="452"/>
                    <a:pt x="266" y="449"/>
                    <a:pt x="265" y="447"/>
                  </a:cubicBezTo>
                  <a:cubicBezTo>
                    <a:pt x="265" y="445"/>
                    <a:pt x="261" y="442"/>
                    <a:pt x="260" y="441"/>
                  </a:cubicBezTo>
                  <a:cubicBezTo>
                    <a:pt x="258" y="439"/>
                    <a:pt x="255" y="437"/>
                    <a:pt x="254" y="435"/>
                  </a:cubicBezTo>
                  <a:cubicBezTo>
                    <a:pt x="259" y="434"/>
                    <a:pt x="264" y="434"/>
                    <a:pt x="270" y="433"/>
                  </a:cubicBezTo>
                  <a:cubicBezTo>
                    <a:pt x="272" y="428"/>
                    <a:pt x="274" y="423"/>
                    <a:pt x="277" y="418"/>
                  </a:cubicBezTo>
                  <a:cubicBezTo>
                    <a:pt x="279" y="423"/>
                    <a:pt x="282" y="428"/>
                    <a:pt x="284" y="433"/>
                  </a:cubicBezTo>
                  <a:cubicBezTo>
                    <a:pt x="289" y="433"/>
                    <a:pt x="294" y="434"/>
                    <a:pt x="299" y="435"/>
                  </a:cubicBezTo>
                  <a:cubicBezTo>
                    <a:pt x="299" y="437"/>
                    <a:pt x="296" y="439"/>
                    <a:pt x="294" y="441"/>
                  </a:cubicBezTo>
                  <a:cubicBezTo>
                    <a:pt x="292" y="443"/>
                    <a:pt x="290" y="445"/>
                    <a:pt x="288" y="446"/>
                  </a:cubicBezTo>
                  <a:cubicBezTo>
                    <a:pt x="289" y="452"/>
                    <a:pt x="290" y="457"/>
                    <a:pt x="291" y="462"/>
                  </a:cubicBezTo>
                  <a:close/>
                  <a:moveTo>
                    <a:pt x="460" y="401"/>
                  </a:moveTo>
                  <a:cubicBezTo>
                    <a:pt x="454" y="412"/>
                    <a:pt x="445" y="421"/>
                    <a:pt x="434" y="428"/>
                  </a:cubicBezTo>
                  <a:cubicBezTo>
                    <a:pt x="422" y="435"/>
                    <a:pt x="405" y="439"/>
                    <a:pt x="389" y="443"/>
                  </a:cubicBezTo>
                  <a:cubicBezTo>
                    <a:pt x="358" y="452"/>
                    <a:pt x="326" y="462"/>
                    <a:pt x="302" y="477"/>
                  </a:cubicBezTo>
                  <a:cubicBezTo>
                    <a:pt x="301" y="470"/>
                    <a:pt x="300" y="464"/>
                    <a:pt x="298" y="457"/>
                  </a:cubicBezTo>
                  <a:cubicBezTo>
                    <a:pt x="298" y="455"/>
                    <a:pt x="297" y="452"/>
                    <a:pt x="297" y="450"/>
                  </a:cubicBezTo>
                  <a:cubicBezTo>
                    <a:pt x="298" y="447"/>
                    <a:pt x="306" y="442"/>
                    <a:pt x="308" y="440"/>
                  </a:cubicBezTo>
                  <a:cubicBezTo>
                    <a:pt x="312" y="436"/>
                    <a:pt x="315" y="433"/>
                    <a:pt x="318" y="430"/>
                  </a:cubicBezTo>
                  <a:cubicBezTo>
                    <a:pt x="309" y="428"/>
                    <a:pt x="300" y="427"/>
                    <a:pt x="290" y="426"/>
                  </a:cubicBezTo>
                  <a:cubicBezTo>
                    <a:pt x="285" y="417"/>
                    <a:pt x="281" y="409"/>
                    <a:pt x="277" y="400"/>
                  </a:cubicBezTo>
                  <a:cubicBezTo>
                    <a:pt x="272" y="408"/>
                    <a:pt x="269" y="417"/>
                    <a:pt x="264" y="426"/>
                  </a:cubicBezTo>
                  <a:cubicBezTo>
                    <a:pt x="255" y="427"/>
                    <a:pt x="246" y="428"/>
                    <a:pt x="237" y="429"/>
                  </a:cubicBezTo>
                  <a:cubicBezTo>
                    <a:pt x="236" y="431"/>
                    <a:pt x="239" y="433"/>
                    <a:pt x="241" y="434"/>
                  </a:cubicBezTo>
                  <a:cubicBezTo>
                    <a:pt x="245" y="438"/>
                    <a:pt x="247" y="441"/>
                    <a:pt x="252" y="445"/>
                  </a:cubicBezTo>
                  <a:cubicBezTo>
                    <a:pt x="253" y="446"/>
                    <a:pt x="256" y="449"/>
                    <a:pt x="256" y="451"/>
                  </a:cubicBezTo>
                  <a:cubicBezTo>
                    <a:pt x="257" y="453"/>
                    <a:pt x="255" y="460"/>
                    <a:pt x="254" y="463"/>
                  </a:cubicBezTo>
                  <a:cubicBezTo>
                    <a:pt x="253" y="468"/>
                    <a:pt x="252" y="472"/>
                    <a:pt x="252" y="476"/>
                  </a:cubicBezTo>
                  <a:cubicBezTo>
                    <a:pt x="227" y="460"/>
                    <a:pt x="194" y="451"/>
                    <a:pt x="162" y="442"/>
                  </a:cubicBezTo>
                  <a:cubicBezTo>
                    <a:pt x="152" y="439"/>
                    <a:pt x="140" y="437"/>
                    <a:pt x="130" y="433"/>
                  </a:cubicBezTo>
                  <a:cubicBezTo>
                    <a:pt x="114" y="426"/>
                    <a:pt x="101" y="411"/>
                    <a:pt x="93" y="396"/>
                  </a:cubicBezTo>
                  <a:cubicBezTo>
                    <a:pt x="216" y="396"/>
                    <a:pt x="339" y="396"/>
                    <a:pt x="462" y="396"/>
                  </a:cubicBezTo>
                  <a:cubicBezTo>
                    <a:pt x="463" y="398"/>
                    <a:pt x="461" y="399"/>
                    <a:pt x="460" y="401"/>
                  </a:cubicBezTo>
                  <a:close/>
                  <a:moveTo>
                    <a:pt x="467" y="387"/>
                  </a:moveTo>
                  <a:cubicBezTo>
                    <a:pt x="438" y="387"/>
                    <a:pt x="409" y="387"/>
                    <a:pt x="379" y="387"/>
                  </a:cubicBezTo>
                  <a:cubicBezTo>
                    <a:pt x="375" y="387"/>
                    <a:pt x="370" y="388"/>
                    <a:pt x="367" y="387"/>
                  </a:cubicBezTo>
                  <a:cubicBezTo>
                    <a:pt x="364" y="387"/>
                    <a:pt x="359" y="381"/>
                    <a:pt x="356" y="378"/>
                  </a:cubicBezTo>
                  <a:cubicBezTo>
                    <a:pt x="347" y="368"/>
                    <a:pt x="337" y="359"/>
                    <a:pt x="328" y="349"/>
                  </a:cubicBezTo>
                  <a:cubicBezTo>
                    <a:pt x="348" y="349"/>
                    <a:pt x="368" y="349"/>
                    <a:pt x="388" y="349"/>
                  </a:cubicBezTo>
                  <a:cubicBezTo>
                    <a:pt x="389" y="336"/>
                    <a:pt x="389" y="322"/>
                    <a:pt x="389" y="309"/>
                  </a:cubicBezTo>
                  <a:cubicBezTo>
                    <a:pt x="389" y="309"/>
                    <a:pt x="389" y="308"/>
                    <a:pt x="389" y="308"/>
                  </a:cubicBezTo>
                  <a:cubicBezTo>
                    <a:pt x="421" y="308"/>
                    <a:pt x="454" y="308"/>
                    <a:pt x="486" y="308"/>
                  </a:cubicBezTo>
                  <a:cubicBezTo>
                    <a:pt x="483" y="338"/>
                    <a:pt x="478" y="365"/>
                    <a:pt x="467" y="387"/>
                  </a:cubicBezTo>
                  <a:close/>
                  <a:moveTo>
                    <a:pt x="499" y="134"/>
                  </a:moveTo>
                  <a:cubicBezTo>
                    <a:pt x="448" y="134"/>
                    <a:pt x="397" y="134"/>
                    <a:pt x="345" y="134"/>
                  </a:cubicBezTo>
                  <a:cubicBezTo>
                    <a:pt x="345" y="128"/>
                    <a:pt x="345" y="123"/>
                    <a:pt x="345" y="118"/>
                  </a:cubicBezTo>
                  <a:cubicBezTo>
                    <a:pt x="338" y="117"/>
                    <a:pt x="329" y="117"/>
                    <a:pt x="321" y="117"/>
                  </a:cubicBezTo>
                  <a:cubicBezTo>
                    <a:pt x="321" y="124"/>
                    <a:pt x="321" y="132"/>
                    <a:pt x="321" y="139"/>
                  </a:cubicBezTo>
                  <a:cubicBezTo>
                    <a:pt x="317" y="139"/>
                    <a:pt x="313" y="139"/>
                    <a:pt x="308" y="139"/>
                  </a:cubicBezTo>
                  <a:cubicBezTo>
                    <a:pt x="308" y="132"/>
                    <a:pt x="308" y="125"/>
                    <a:pt x="308" y="118"/>
                  </a:cubicBezTo>
                  <a:cubicBezTo>
                    <a:pt x="301" y="117"/>
                    <a:pt x="292" y="117"/>
                    <a:pt x="284" y="117"/>
                  </a:cubicBezTo>
                  <a:cubicBezTo>
                    <a:pt x="284" y="124"/>
                    <a:pt x="284" y="132"/>
                    <a:pt x="284" y="139"/>
                  </a:cubicBezTo>
                  <a:cubicBezTo>
                    <a:pt x="280" y="139"/>
                    <a:pt x="275" y="139"/>
                    <a:pt x="271" y="139"/>
                  </a:cubicBezTo>
                  <a:cubicBezTo>
                    <a:pt x="271" y="132"/>
                    <a:pt x="271" y="125"/>
                    <a:pt x="271" y="118"/>
                  </a:cubicBezTo>
                  <a:cubicBezTo>
                    <a:pt x="264" y="117"/>
                    <a:pt x="255" y="117"/>
                    <a:pt x="247" y="117"/>
                  </a:cubicBezTo>
                  <a:cubicBezTo>
                    <a:pt x="247" y="124"/>
                    <a:pt x="247" y="132"/>
                    <a:pt x="247" y="139"/>
                  </a:cubicBezTo>
                  <a:cubicBezTo>
                    <a:pt x="242" y="139"/>
                    <a:pt x="238" y="139"/>
                    <a:pt x="234" y="139"/>
                  </a:cubicBezTo>
                  <a:cubicBezTo>
                    <a:pt x="234" y="132"/>
                    <a:pt x="234" y="124"/>
                    <a:pt x="234" y="117"/>
                  </a:cubicBezTo>
                  <a:cubicBezTo>
                    <a:pt x="226" y="117"/>
                    <a:pt x="218" y="117"/>
                    <a:pt x="209" y="117"/>
                  </a:cubicBezTo>
                  <a:cubicBezTo>
                    <a:pt x="209" y="123"/>
                    <a:pt x="209" y="128"/>
                    <a:pt x="209" y="134"/>
                  </a:cubicBezTo>
                  <a:cubicBezTo>
                    <a:pt x="159" y="134"/>
                    <a:pt x="108" y="134"/>
                    <a:pt x="58" y="134"/>
                  </a:cubicBezTo>
                  <a:cubicBezTo>
                    <a:pt x="49" y="119"/>
                    <a:pt x="40" y="105"/>
                    <a:pt x="25" y="97"/>
                  </a:cubicBezTo>
                  <a:cubicBezTo>
                    <a:pt x="24" y="96"/>
                    <a:pt x="26" y="95"/>
                    <a:pt x="27" y="95"/>
                  </a:cubicBezTo>
                  <a:cubicBezTo>
                    <a:pt x="57" y="68"/>
                    <a:pt x="89" y="42"/>
                    <a:pt x="119" y="16"/>
                  </a:cubicBezTo>
                  <a:cubicBezTo>
                    <a:pt x="160" y="43"/>
                    <a:pt x="212" y="62"/>
                    <a:pt x="278" y="62"/>
                  </a:cubicBezTo>
                  <a:cubicBezTo>
                    <a:pt x="330" y="62"/>
                    <a:pt x="370" y="51"/>
                    <a:pt x="404" y="33"/>
                  </a:cubicBezTo>
                  <a:cubicBezTo>
                    <a:pt x="416" y="27"/>
                    <a:pt x="428" y="21"/>
                    <a:pt x="438" y="15"/>
                  </a:cubicBezTo>
                  <a:cubicBezTo>
                    <a:pt x="469" y="42"/>
                    <a:pt x="502" y="70"/>
                    <a:pt x="532" y="97"/>
                  </a:cubicBezTo>
                  <a:cubicBezTo>
                    <a:pt x="517" y="105"/>
                    <a:pt x="506" y="118"/>
                    <a:pt x="499" y="134"/>
                  </a:cubicBezTo>
                  <a:close/>
                </a:path>
              </a:pathLst>
            </a:custGeom>
            <a:ln w="9525">
              <a:solidFill>
                <a:schemeClr val="accent1">
                  <a:lumMod val="75000"/>
                </a:schemeClr>
              </a:solidFill>
              <a:round/>
            </a:ln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灯片编号占位符 1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6128E786-177D-4968-AA9C-E01690304C33}" type="slidenum">
              <a:rPr lang="zh-CN" altLang="en-US" sz="1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fld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2AB548-EFBD-682F-7E46-1216DB96A6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8073046-1BA5-9BAA-9E04-EB62CD4C6446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6128E786-177D-4968-AA9C-E01690304C33}" type="slidenum">
              <a:rPr lang="zh-CN" altLang="en-US" sz="1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fld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003C96A-3BFD-2135-EE30-36020F698A1D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45600" y="6247268"/>
            <a:ext cx="10581212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[1] 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Bonomi F, Mitzenmacher M, Panigrahy R, et al. An improved construction for counting bloom filters[C]//Algorithms–ESA 2006: 14th Annual European Symposium, Zurich, Switzerland, September 11-13, 2006. Proceedings 14. Springer Berlin Heidelberg, 2006: 684-695.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BA141D4E-A7E0-D978-F959-A7F4857150C6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18886" y="957943"/>
            <a:ext cx="10829554" cy="96180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lnSpc>
                <a:spcPct val="150000"/>
              </a:lnSpc>
              <a:buFont typeface="+mj-lt"/>
              <a:buNone/>
            </a:pPr>
            <a:r>
              <a:rPr 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1)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a suitable server for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packet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each flow (i.e., the SYN packet) to enhance fairness;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	</a:t>
            </a:r>
          </a:p>
          <a:p>
            <a:pPr indent="0">
              <a:lnSpc>
                <a:spcPct val="150000"/>
              </a:lnSpc>
              <a:buFont typeface="+mj-lt"/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	</a:t>
            </a:r>
            <a:r>
              <a:rPr lang="en-US" altLang="zh-CN" b="1" dirty="0"/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Hash Selection: Server A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(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Scenario 1: Server A has no backup server)</a:t>
            </a:r>
            <a:endParaRPr lang="zh-CN" altLang="en-US" sz="2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2" name="文本占位符 2">
            <a:extLst>
              <a:ext uri="{FF2B5EF4-FFF2-40B4-BE49-F238E27FC236}">
                <a16:creationId xmlns:a16="http://schemas.microsoft.com/office/drawing/2014/main" id="{F379CC91-3691-43D4-51B5-CFB97CE23776}"/>
              </a:ext>
            </a:extLst>
          </p:cNvPr>
          <p:cNvSpPr txBox="1"/>
          <p:nvPr/>
        </p:nvSpPr>
        <p:spPr>
          <a:xfrm>
            <a:off x="587849" y="504001"/>
            <a:ext cx="3958984" cy="5897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27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Design</a:t>
            </a:r>
            <a:r>
              <a:rPr lang="zh-CN" altLang="en-US" sz="27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en-US" altLang="zh-CN" sz="27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— Data plane</a:t>
            </a:r>
            <a:endParaRPr lang="zh-CN" altLang="en-US" sz="27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3" name="圆角矩形 1766">
            <a:extLst>
              <a:ext uri="{FF2B5EF4-FFF2-40B4-BE49-F238E27FC236}">
                <a16:creationId xmlns:a16="http://schemas.microsoft.com/office/drawing/2014/main" id="{8B675ABD-EFB1-EC71-93F6-9BA66BD460BA}"/>
              </a:ext>
            </a:extLst>
          </p:cNvPr>
          <p:cNvSpPr/>
          <p:nvPr/>
        </p:nvSpPr>
        <p:spPr>
          <a:xfrm rot="10800000" flipV="1">
            <a:off x="0" y="401407"/>
            <a:ext cx="484287" cy="491115"/>
          </a:xfrm>
          <a:prstGeom prst="roundRect">
            <a:avLst>
              <a:gd name="adj" fmla="val 5039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2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id="{5FECB723-955F-CD7A-7C86-DFD098A4A9B9}"/>
              </a:ext>
            </a:extLst>
          </p:cNvPr>
          <p:cNvSpPr/>
          <p:nvPr/>
        </p:nvSpPr>
        <p:spPr>
          <a:xfrm>
            <a:off x="344941" y="4190131"/>
            <a:ext cx="3121841" cy="5762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Hash Selection: Server A </a:t>
            </a:r>
          </a:p>
          <a:p>
            <a:pPr algn="ctr"/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2) 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Random Selection: Server B</a:t>
            </a:r>
            <a:endParaRPr lang="zh-CN" altLang="en-US" sz="16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菱形 75">
                <a:extLst>
                  <a:ext uri="{FF2B5EF4-FFF2-40B4-BE49-F238E27FC236}">
                    <a16:creationId xmlns:a16="http://schemas.microsoft.com/office/drawing/2014/main" id="{C180257C-83AD-3759-F418-A50B59A3569B}"/>
                  </a:ext>
                </a:extLst>
              </p:cNvPr>
              <p:cNvSpPr/>
              <p:nvPr/>
            </p:nvSpPr>
            <p:spPr>
              <a:xfrm>
                <a:off x="3953510" y="3919220"/>
                <a:ext cx="4947209" cy="1118039"/>
              </a:xfrm>
              <a:prstGeom prst="diamond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254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𝐿𝑜𝑎𝑑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𝐴</m:t>
                            </m:r>
                          </m:sub>
                        </m:sSub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𝐿𝑜𝑎𝑑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&gt; 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altLang="zh-CN" sz="16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?</a:t>
                </a:r>
                <a:endParaRPr lang="zh-CN" altLang="en-US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/>
                <a:r>
                  <a:rPr lang="en-US" altLang="zh-CN" sz="16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r>
                  <a:rPr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) </a:t>
                </a:r>
                <a:r>
                  <a:rPr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B a backup server?</a:t>
                </a:r>
                <a:endParaRPr lang="zh-CN" altLang="en-US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6" name="菱形 75">
                <a:extLst>
                  <a:ext uri="{FF2B5EF4-FFF2-40B4-BE49-F238E27FC236}">
                    <a16:creationId xmlns:a16="http://schemas.microsoft.com/office/drawing/2014/main" id="{C180257C-83AD-3759-F418-A50B59A356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510" y="3919220"/>
                <a:ext cx="4947209" cy="1118039"/>
              </a:xfrm>
              <a:prstGeom prst="diamond">
                <a:avLst/>
              </a:prstGeom>
              <a:blipFill>
                <a:blip r:embed="rId58"/>
                <a:stretch>
                  <a:fillRect/>
                </a:stretch>
              </a:blipFill>
              <a:ln w="25400"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矩形 81">
            <a:extLst>
              <a:ext uri="{FF2B5EF4-FFF2-40B4-BE49-F238E27FC236}">
                <a16:creationId xmlns:a16="http://schemas.microsoft.com/office/drawing/2014/main" id="{AA3525C4-5B3A-694B-AF13-6079373EDBC3}"/>
              </a:ext>
            </a:extLst>
          </p:cNvPr>
          <p:cNvSpPr/>
          <p:nvPr/>
        </p:nvSpPr>
        <p:spPr>
          <a:xfrm>
            <a:off x="7068777" y="3253093"/>
            <a:ext cx="1831942" cy="4251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 Server B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84" name="连接符: 肘形 83">
            <a:extLst>
              <a:ext uri="{FF2B5EF4-FFF2-40B4-BE49-F238E27FC236}">
                <a16:creationId xmlns:a16="http://schemas.microsoft.com/office/drawing/2014/main" id="{EFFE792B-4FAC-6600-1D6D-307E0DBF9D3C}"/>
              </a:ext>
            </a:extLst>
          </p:cNvPr>
          <p:cNvCxnSpPr>
            <a:cxnSpLocks/>
            <a:stCxn id="76" idx="0"/>
            <a:endCxn id="82" idx="1"/>
          </p:cNvCxnSpPr>
          <p:nvPr/>
        </p:nvCxnSpPr>
        <p:spPr>
          <a:xfrm rot="5400000" flipH="1" flipV="1">
            <a:off x="6521166" y="3371609"/>
            <a:ext cx="453561" cy="641662"/>
          </a:xfrm>
          <a:prstGeom prst="bent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文本框 88">
            <a:extLst>
              <a:ext uri="{FF2B5EF4-FFF2-40B4-BE49-F238E27FC236}">
                <a16:creationId xmlns:a16="http://schemas.microsoft.com/office/drawing/2014/main" id="{7DBFCAE0-6E32-F49D-A547-649CAC95B6B3}"/>
              </a:ext>
            </a:extLst>
          </p:cNvPr>
          <p:cNvSpPr txBox="1"/>
          <p:nvPr/>
        </p:nvSpPr>
        <p:spPr>
          <a:xfrm>
            <a:off x="5241719" y="5209601"/>
            <a:ext cx="1390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Other cases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104" name="直接箭头连接符 103">
            <a:extLst>
              <a:ext uri="{FF2B5EF4-FFF2-40B4-BE49-F238E27FC236}">
                <a16:creationId xmlns:a16="http://schemas.microsoft.com/office/drawing/2014/main" id="{4987ED06-6DB4-71A7-08F6-F211B27F8049}"/>
              </a:ext>
            </a:extLst>
          </p:cNvPr>
          <p:cNvCxnSpPr>
            <a:cxnSpLocks/>
            <a:stCxn id="75" idx="3"/>
            <a:endCxn id="76" idx="1"/>
          </p:cNvCxnSpPr>
          <p:nvPr/>
        </p:nvCxnSpPr>
        <p:spPr>
          <a:xfrm>
            <a:off x="3466782" y="4478239"/>
            <a:ext cx="486728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文本框 107">
            <a:extLst>
              <a:ext uri="{FF2B5EF4-FFF2-40B4-BE49-F238E27FC236}">
                <a16:creationId xmlns:a16="http://schemas.microsoft.com/office/drawing/2014/main" id="{7F16C81A-676E-29BB-09C5-BD4B3CE0E020}"/>
              </a:ext>
            </a:extLst>
          </p:cNvPr>
          <p:cNvSpPr txBox="1"/>
          <p:nvPr/>
        </p:nvSpPr>
        <p:spPr>
          <a:xfrm>
            <a:off x="5410814" y="2760218"/>
            <a:ext cx="995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Yes; No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98FB096-B5F8-0369-AD56-D9B7444B5F30}"/>
              </a:ext>
            </a:extLst>
          </p:cNvPr>
          <p:cNvSpPr/>
          <p:nvPr/>
        </p:nvSpPr>
        <p:spPr>
          <a:xfrm>
            <a:off x="7070111" y="5624532"/>
            <a:ext cx="1830608" cy="4251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 Server A</a:t>
            </a:r>
            <a:endParaRPr lang="zh-CN" altLang="en-US" sz="16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4DD1996-9005-F9FC-F806-C4AA1CD4AACC}"/>
              </a:ext>
            </a:extLst>
          </p:cNvPr>
          <p:cNvSpPr/>
          <p:nvPr/>
        </p:nvSpPr>
        <p:spPr>
          <a:xfrm>
            <a:off x="7068924" y="2599144"/>
            <a:ext cx="3173420" cy="4251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record the flow in a CBF [1].</a:t>
            </a:r>
            <a:endParaRPr lang="zh-CN" altLang="en-US" sz="16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5E225D9-1BCA-7638-E863-1AAA8FBE7809}"/>
              </a:ext>
            </a:extLst>
          </p:cNvPr>
          <p:cNvSpPr/>
          <p:nvPr/>
        </p:nvSpPr>
        <p:spPr>
          <a:xfrm>
            <a:off x="7068777" y="2040553"/>
            <a:ext cx="3895052" cy="4251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 Server B as the backup for Server A</a:t>
            </a:r>
            <a:r>
              <a:rPr lang="en-US" altLang="zh-CN" b="1" dirty="0"/>
              <a:t>.</a:t>
            </a: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" name="连接符: 肘形 97">
            <a:extLst>
              <a:ext uri="{FF2B5EF4-FFF2-40B4-BE49-F238E27FC236}">
                <a16:creationId xmlns:a16="http://schemas.microsoft.com/office/drawing/2014/main" id="{658CE163-E969-5237-2DC0-748E1F532304}"/>
              </a:ext>
            </a:extLst>
          </p:cNvPr>
          <p:cNvCxnSpPr>
            <a:cxnSpLocks/>
          </p:cNvCxnSpPr>
          <p:nvPr/>
        </p:nvCxnSpPr>
        <p:spPr>
          <a:xfrm rot="16200000" flipH="1">
            <a:off x="6378216" y="5094378"/>
            <a:ext cx="769022" cy="664252"/>
          </a:xfrm>
          <a:prstGeom prst="bent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连接符: 肘形 100">
            <a:extLst>
              <a:ext uri="{FF2B5EF4-FFF2-40B4-BE49-F238E27FC236}">
                <a16:creationId xmlns:a16="http://schemas.microsoft.com/office/drawing/2014/main" id="{D7823D7C-B577-F7E8-95C1-CB563AFB818D}"/>
              </a:ext>
            </a:extLst>
          </p:cNvPr>
          <p:cNvCxnSpPr>
            <a:endCxn id="10" idx="1"/>
          </p:cNvCxnSpPr>
          <p:nvPr/>
        </p:nvCxnSpPr>
        <p:spPr>
          <a:xfrm rot="16200000">
            <a:off x="6217559" y="3025035"/>
            <a:ext cx="1064260" cy="638175"/>
          </a:xfrm>
          <a:prstGeom prst="bent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连接符: 肘形 106">
            <a:extLst>
              <a:ext uri="{FF2B5EF4-FFF2-40B4-BE49-F238E27FC236}">
                <a16:creationId xmlns:a16="http://schemas.microsoft.com/office/drawing/2014/main" id="{62FAD046-09C2-6729-847F-1502FA4C4767}"/>
              </a:ext>
            </a:extLst>
          </p:cNvPr>
          <p:cNvCxnSpPr>
            <a:cxnSpLocks/>
            <a:stCxn id="76" idx="0"/>
            <a:endCxn id="11" idx="1"/>
          </p:cNvCxnSpPr>
          <p:nvPr/>
        </p:nvCxnSpPr>
        <p:spPr>
          <a:xfrm rot="5400000" flipH="1" flipV="1">
            <a:off x="5914896" y="2765339"/>
            <a:ext cx="1666101" cy="641662"/>
          </a:xfrm>
          <a:prstGeom prst="bent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Google Shape;155;p17">
            <a:extLst>
              <a:ext uri="{FF2B5EF4-FFF2-40B4-BE49-F238E27FC236}">
                <a16:creationId xmlns:a16="http://schemas.microsoft.com/office/drawing/2014/main" id="{CF31A799-741C-73B4-00AC-F57D7BA16566}"/>
              </a:ext>
            </a:extLst>
          </p:cNvPr>
          <p:cNvSpPr/>
          <p:nvPr/>
        </p:nvSpPr>
        <p:spPr>
          <a:xfrm>
            <a:off x="8941097" y="3104776"/>
            <a:ext cx="3173420" cy="771477"/>
          </a:xfrm>
          <a:prstGeom prst="cloudCallout">
            <a:avLst>
              <a:gd name="adj1" fmla="val -33729"/>
              <a:gd name="adj2" fmla="val -68086"/>
            </a:avLst>
          </a:prstGeom>
          <a:solidFill>
            <a:srgbClr val="CFE2F3"/>
          </a:solidFill>
          <a:ln w="9525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Differentiate the selected server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(A or B)</a:t>
            </a:r>
            <a:endParaRPr sz="16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Google Shape;155;p17">
            <a:extLst>
              <a:ext uri="{FF2B5EF4-FFF2-40B4-BE49-F238E27FC236}">
                <a16:creationId xmlns:a16="http://schemas.microsoft.com/office/drawing/2014/main" id="{38671DD2-EABA-08BC-FBE8-FE1BE97D0D3D}"/>
              </a:ext>
            </a:extLst>
          </p:cNvPr>
          <p:cNvSpPr/>
          <p:nvPr/>
        </p:nvSpPr>
        <p:spPr>
          <a:xfrm>
            <a:off x="1761688" y="3253093"/>
            <a:ext cx="3871975" cy="771477"/>
          </a:xfrm>
          <a:prstGeom prst="cloudCallout">
            <a:avLst>
              <a:gd name="adj1" fmla="val 52756"/>
              <a:gd name="adj2" fmla="val 72440"/>
            </a:avLst>
          </a:prstGeom>
          <a:solidFill>
            <a:srgbClr val="CFE2F3"/>
          </a:solidFill>
          <a:ln w="9525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 whether Server A is overloaded.</a:t>
            </a:r>
            <a:endParaRPr lang="zh-CN" altLang="en-US" sz="16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2" name="Google Shape;155;p17">
            <a:extLst>
              <a:ext uri="{FF2B5EF4-FFF2-40B4-BE49-F238E27FC236}">
                <a16:creationId xmlns:a16="http://schemas.microsoft.com/office/drawing/2014/main" id="{F4C83ED5-302F-B294-B8E9-2253BFA93F47}"/>
              </a:ext>
            </a:extLst>
          </p:cNvPr>
          <p:cNvSpPr/>
          <p:nvPr/>
        </p:nvSpPr>
        <p:spPr>
          <a:xfrm>
            <a:off x="6631996" y="4772555"/>
            <a:ext cx="4072356" cy="771525"/>
          </a:xfrm>
          <a:prstGeom prst="cloudCallout">
            <a:avLst>
              <a:gd name="adj1" fmla="val -55296"/>
              <a:gd name="adj2" fmla="val -45006"/>
            </a:avLst>
          </a:prstGeom>
          <a:solidFill>
            <a:srgbClr val="CFE2F3"/>
          </a:solidFill>
          <a:ln w="9525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 whether Server B is at risk of being overloaded.</a:t>
            </a:r>
            <a:endParaRPr lang="zh-CN" altLang="en-US" sz="16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FE6F583-8E23-AC70-4667-69BF411FD3F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873047" y="85558"/>
            <a:ext cx="1194264" cy="1187213"/>
            <a:chOff x="2946" y="838"/>
            <a:chExt cx="1355" cy="1347"/>
          </a:xfrm>
          <a:solidFill>
            <a:schemeClr val="accent1">
              <a:lumMod val="75000"/>
            </a:schemeClr>
          </a:solidFill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93EB52AE-3DE0-937B-A804-5273FAC16EEF}"/>
                </a:ext>
              </a:extLst>
            </p:cNvPr>
            <p:cNvSpPr>
              <a:spLocks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2946" y="838"/>
              <a:ext cx="1355" cy="1347"/>
            </a:xfrm>
            <a:custGeom>
              <a:avLst/>
              <a:gdLst>
                <a:gd name="T0" fmla="*/ 710 w 1467"/>
                <a:gd name="T1" fmla="*/ 0 h 1459"/>
                <a:gd name="T2" fmla="*/ 754 w 1467"/>
                <a:gd name="T3" fmla="*/ 0 h 1459"/>
                <a:gd name="T4" fmla="*/ 754 w 1467"/>
                <a:gd name="T5" fmla="*/ 0 h 1459"/>
                <a:gd name="T6" fmla="*/ 1045 w 1467"/>
                <a:gd name="T7" fmla="*/ 71 h 1459"/>
                <a:gd name="T8" fmla="*/ 1256 w 1467"/>
                <a:gd name="T9" fmla="*/ 222 h 1459"/>
                <a:gd name="T10" fmla="*/ 1336 w 1467"/>
                <a:gd name="T11" fmla="*/ 322 h 1459"/>
                <a:gd name="T12" fmla="*/ 1457 w 1467"/>
                <a:gd name="T13" fmla="*/ 654 h 1459"/>
                <a:gd name="T14" fmla="*/ 1441 w 1467"/>
                <a:gd name="T15" fmla="*/ 901 h 1459"/>
                <a:gd name="T16" fmla="*/ 1394 w 1467"/>
                <a:gd name="T17" fmla="*/ 1035 h 1459"/>
                <a:gd name="T18" fmla="*/ 1244 w 1467"/>
                <a:gd name="T19" fmla="*/ 1247 h 1459"/>
                <a:gd name="T20" fmla="*/ 1030 w 1467"/>
                <a:gd name="T21" fmla="*/ 1394 h 1459"/>
                <a:gd name="T22" fmla="*/ 894 w 1467"/>
                <a:gd name="T23" fmla="*/ 1440 h 1459"/>
                <a:gd name="T24" fmla="*/ 732 w 1467"/>
                <a:gd name="T25" fmla="*/ 1458 h 1459"/>
                <a:gd name="T26" fmla="*/ 434 w 1467"/>
                <a:gd name="T27" fmla="*/ 1394 h 1459"/>
                <a:gd name="T28" fmla="*/ 220 w 1467"/>
                <a:gd name="T29" fmla="*/ 1247 h 1459"/>
                <a:gd name="T30" fmla="*/ 23 w 1467"/>
                <a:gd name="T31" fmla="*/ 900 h 1459"/>
                <a:gd name="T32" fmla="*/ 3 w 1467"/>
                <a:gd name="T33" fmla="*/ 696 h 1459"/>
                <a:gd name="T34" fmla="*/ 19 w 1467"/>
                <a:gd name="T35" fmla="*/ 576 h 1459"/>
                <a:gd name="T36" fmla="*/ 128 w 1467"/>
                <a:gd name="T37" fmla="*/ 322 h 1459"/>
                <a:gd name="T38" fmla="*/ 419 w 1467"/>
                <a:gd name="T39" fmla="*/ 71 h 1459"/>
                <a:gd name="T40" fmla="*/ 710 w 1467"/>
                <a:gd name="T41" fmla="*/ 0 h 1459"/>
                <a:gd name="T42" fmla="*/ 685 w 1467"/>
                <a:gd name="T43" fmla="*/ 35 h 1459"/>
                <a:gd name="T44" fmla="*/ 571 w 1467"/>
                <a:gd name="T45" fmla="*/ 52 h 1459"/>
                <a:gd name="T46" fmla="*/ 238 w 1467"/>
                <a:gd name="T47" fmla="*/ 240 h 1459"/>
                <a:gd name="T48" fmla="*/ 97 w 1467"/>
                <a:gd name="T49" fmla="*/ 447 h 1459"/>
                <a:gd name="T50" fmla="*/ 36 w 1467"/>
                <a:gd name="T51" fmla="*/ 734 h 1459"/>
                <a:gd name="T52" fmla="*/ 55 w 1467"/>
                <a:gd name="T53" fmla="*/ 890 h 1459"/>
                <a:gd name="T54" fmla="*/ 164 w 1467"/>
                <a:gd name="T55" fmla="*/ 1129 h 1459"/>
                <a:gd name="T56" fmla="*/ 265 w 1467"/>
                <a:gd name="T57" fmla="*/ 1244 h 1459"/>
                <a:gd name="T58" fmla="*/ 338 w 1467"/>
                <a:gd name="T59" fmla="*/ 1302 h 1459"/>
                <a:gd name="T60" fmla="*/ 580 w 1467"/>
                <a:gd name="T61" fmla="*/ 1408 h 1459"/>
                <a:gd name="T62" fmla="*/ 737 w 1467"/>
                <a:gd name="T63" fmla="*/ 1425 h 1459"/>
                <a:gd name="T64" fmla="*/ 1022 w 1467"/>
                <a:gd name="T65" fmla="*/ 1362 h 1459"/>
                <a:gd name="T66" fmla="*/ 1267 w 1467"/>
                <a:gd name="T67" fmla="*/ 1173 h 1459"/>
                <a:gd name="T68" fmla="*/ 1367 w 1467"/>
                <a:gd name="T69" fmla="*/ 1012 h 1459"/>
                <a:gd name="T70" fmla="*/ 1427 w 1467"/>
                <a:gd name="T71" fmla="*/ 724 h 1459"/>
                <a:gd name="T72" fmla="*/ 1409 w 1467"/>
                <a:gd name="T73" fmla="*/ 569 h 1459"/>
                <a:gd name="T74" fmla="*/ 1364 w 1467"/>
                <a:gd name="T75" fmla="*/ 440 h 1459"/>
                <a:gd name="T76" fmla="*/ 1126 w 1467"/>
                <a:gd name="T77" fmla="*/ 156 h 1459"/>
                <a:gd name="T78" fmla="*/ 810 w 1467"/>
                <a:gd name="T79" fmla="*/ 38 h 1459"/>
                <a:gd name="T80" fmla="*/ 727 w 1467"/>
                <a:gd name="T81" fmla="*/ 34 h 1459"/>
                <a:gd name="T82" fmla="*/ 685 w 1467"/>
                <a:gd name="T83" fmla="*/ 35 h 1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7" h="1459">
                  <a:moveTo>
                    <a:pt x="710" y="0"/>
                  </a:moveTo>
                  <a:cubicBezTo>
                    <a:pt x="725" y="0"/>
                    <a:pt x="739" y="0"/>
                    <a:pt x="754" y="0"/>
                  </a:cubicBezTo>
                  <a:cubicBezTo>
                    <a:pt x="754" y="0"/>
                    <a:pt x="754" y="0"/>
                    <a:pt x="754" y="0"/>
                  </a:cubicBezTo>
                  <a:cubicBezTo>
                    <a:pt x="870" y="4"/>
                    <a:pt x="964" y="33"/>
                    <a:pt x="1045" y="71"/>
                  </a:cubicBezTo>
                  <a:cubicBezTo>
                    <a:pt x="1127" y="109"/>
                    <a:pt x="1195" y="162"/>
                    <a:pt x="1256" y="222"/>
                  </a:cubicBezTo>
                  <a:cubicBezTo>
                    <a:pt x="1286" y="252"/>
                    <a:pt x="1312" y="286"/>
                    <a:pt x="1336" y="322"/>
                  </a:cubicBezTo>
                  <a:cubicBezTo>
                    <a:pt x="1398" y="412"/>
                    <a:pt x="1442" y="518"/>
                    <a:pt x="1457" y="654"/>
                  </a:cubicBezTo>
                  <a:cubicBezTo>
                    <a:pt x="1467" y="740"/>
                    <a:pt x="1458" y="830"/>
                    <a:pt x="1441" y="901"/>
                  </a:cubicBezTo>
                  <a:cubicBezTo>
                    <a:pt x="1429" y="949"/>
                    <a:pt x="1413" y="994"/>
                    <a:pt x="1394" y="1035"/>
                  </a:cubicBezTo>
                  <a:cubicBezTo>
                    <a:pt x="1355" y="1117"/>
                    <a:pt x="1305" y="1187"/>
                    <a:pt x="1244" y="1247"/>
                  </a:cubicBezTo>
                  <a:cubicBezTo>
                    <a:pt x="1183" y="1306"/>
                    <a:pt x="1114" y="1357"/>
                    <a:pt x="1030" y="1394"/>
                  </a:cubicBezTo>
                  <a:cubicBezTo>
                    <a:pt x="988" y="1413"/>
                    <a:pt x="944" y="1429"/>
                    <a:pt x="894" y="1440"/>
                  </a:cubicBezTo>
                  <a:cubicBezTo>
                    <a:pt x="845" y="1451"/>
                    <a:pt x="790" y="1459"/>
                    <a:pt x="732" y="1458"/>
                  </a:cubicBezTo>
                  <a:cubicBezTo>
                    <a:pt x="614" y="1457"/>
                    <a:pt x="517" y="1432"/>
                    <a:pt x="434" y="1394"/>
                  </a:cubicBezTo>
                  <a:cubicBezTo>
                    <a:pt x="351" y="1357"/>
                    <a:pt x="279" y="1306"/>
                    <a:pt x="220" y="1247"/>
                  </a:cubicBezTo>
                  <a:cubicBezTo>
                    <a:pt x="128" y="1155"/>
                    <a:pt x="60" y="1045"/>
                    <a:pt x="23" y="900"/>
                  </a:cubicBezTo>
                  <a:cubicBezTo>
                    <a:pt x="8" y="841"/>
                    <a:pt x="0" y="771"/>
                    <a:pt x="3" y="696"/>
                  </a:cubicBezTo>
                  <a:cubicBezTo>
                    <a:pt x="5" y="652"/>
                    <a:pt x="11" y="612"/>
                    <a:pt x="19" y="576"/>
                  </a:cubicBezTo>
                  <a:cubicBezTo>
                    <a:pt x="41" y="476"/>
                    <a:pt x="78" y="394"/>
                    <a:pt x="128" y="322"/>
                  </a:cubicBezTo>
                  <a:cubicBezTo>
                    <a:pt x="201" y="215"/>
                    <a:pt x="297" y="129"/>
                    <a:pt x="419" y="71"/>
                  </a:cubicBezTo>
                  <a:cubicBezTo>
                    <a:pt x="501" y="32"/>
                    <a:pt x="595" y="4"/>
                    <a:pt x="710" y="0"/>
                  </a:cubicBezTo>
                  <a:close/>
                  <a:moveTo>
                    <a:pt x="685" y="35"/>
                  </a:moveTo>
                  <a:cubicBezTo>
                    <a:pt x="644" y="38"/>
                    <a:pt x="607" y="43"/>
                    <a:pt x="571" y="52"/>
                  </a:cubicBezTo>
                  <a:cubicBezTo>
                    <a:pt x="431" y="87"/>
                    <a:pt x="326" y="152"/>
                    <a:pt x="238" y="240"/>
                  </a:cubicBezTo>
                  <a:cubicBezTo>
                    <a:pt x="180" y="298"/>
                    <a:pt x="133" y="366"/>
                    <a:pt x="97" y="447"/>
                  </a:cubicBezTo>
                  <a:cubicBezTo>
                    <a:pt x="61" y="526"/>
                    <a:pt x="36" y="619"/>
                    <a:pt x="36" y="734"/>
                  </a:cubicBezTo>
                  <a:cubicBezTo>
                    <a:pt x="36" y="791"/>
                    <a:pt x="44" y="843"/>
                    <a:pt x="55" y="890"/>
                  </a:cubicBezTo>
                  <a:cubicBezTo>
                    <a:pt x="77" y="984"/>
                    <a:pt x="116" y="1060"/>
                    <a:pt x="164" y="1129"/>
                  </a:cubicBezTo>
                  <a:cubicBezTo>
                    <a:pt x="193" y="1171"/>
                    <a:pt x="228" y="1211"/>
                    <a:pt x="265" y="1244"/>
                  </a:cubicBezTo>
                  <a:cubicBezTo>
                    <a:pt x="288" y="1265"/>
                    <a:pt x="312" y="1284"/>
                    <a:pt x="338" y="1302"/>
                  </a:cubicBezTo>
                  <a:cubicBezTo>
                    <a:pt x="406" y="1349"/>
                    <a:pt x="486" y="1387"/>
                    <a:pt x="580" y="1408"/>
                  </a:cubicBezTo>
                  <a:cubicBezTo>
                    <a:pt x="628" y="1418"/>
                    <a:pt x="681" y="1426"/>
                    <a:pt x="737" y="1425"/>
                  </a:cubicBezTo>
                  <a:cubicBezTo>
                    <a:pt x="848" y="1423"/>
                    <a:pt x="942" y="1399"/>
                    <a:pt x="1022" y="1362"/>
                  </a:cubicBezTo>
                  <a:cubicBezTo>
                    <a:pt x="1120" y="1315"/>
                    <a:pt x="1201" y="1251"/>
                    <a:pt x="1267" y="1173"/>
                  </a:cubicBezTo>
                  <a:cubicBezTo>
                    <a:pt x="1307" y="1125"/>
                    <a:pt x="1341" y="1072"/>
                    <a:pt x="1367" y="1012"/>
                  </a:cubicBezTo>
                  <a:cubicBezTo>
                    <a:pt x="1403" y="931"/>
                    <a:pt x="1427" y="839"/>
                    <a:pt x="1427" y="724"/>
                  </a:cubicBezTo>
                  <a:cubicBezTo>
                    <a:pt x="1427" y="668"/>
                    <a:pt x="1420" y="616"/>
                    <a:pt x="1409" y="569"/>
                  </a:cubicBezTo>
                  <a:cubicBezTo>
                    <a:pt x="1398" y="523"/>
                    <a:pt x="1382" y="478"/>
                    <a:pt x="1364" y="440"/>
                  </a:cubicBezTo>
                  <a:cubicBezTo>
                    <a:pt x="1308" y="321"/>
                    <a:pt x="1229" y="227"/>
                    <a:pt x="1126" y="156"/>
                  </a:cubicBezTo>
                  <a:cubicBezTo>
                    <a:pt x="1040" y="97"/>
                    <a:pt x="939" y="53"/>
                    <a:pt x="810" y="38"/>
                  </a:cubicBezTo>
                  <a:cubicBezTo>
                    <a:pt x="784" y="35"/>
                    <a:pt x="754" y="32"/>
                    <a:pt x="727" y="34"/>
                  </a:cubicBezTo>
                  <a:cubicBezTo>
                    <a:pt x="712" y="34"/>
                    <a:pt x="698" y="34"/>
                    <a:pt x="685" y="35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25399626-700B-A125-D59A-0ED62DE6472B}"/>
                </a:ext>
              </a:extLst>
            </p:cNvPr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3007" y="895"/>
              <a:ext cx="1230" cy="1232"/>
            </a:xfrm>
            <a:custGeom>
              <a:avLst/>
              <a:gdLst>
                <a:gd name="T0" fmla="*/ 663 w 1332"/>
                <a:gd name="T1" fmla="*/ 1 h 1334"/>
                <a:gd name="T2" fmla="*/ 742 w 1332"/>
                <a:gd name="T3" fmla="*/ 5 h 1334"/>
                <a:gd name="T4" fmla="*/ 938 w 1332"/>
                <a:gd name="T5" fmla="*/ 59 h 1334"/>
                <a:gd name="T6" fmla="*/ 1135 w 1332"/>
                <a:gd name="T7" fmla="*/ 195 h 1334"/>
                <a:gd name="T8" fmla="*/ 1272 w 1332"/>
                <a:gd name="T9" fmla="*/ 391 h 1334"/>
                <a:gd name="T10" fmla="*/ 1332 w 1332"/>
                <a:gd name="T11" fmla="*/ 664 h 1334"/>
                <a:gd name="T12" fmla="*/ 1274 w 1332"/>
                <a:gd name="T13" fmla="*/ 939 h 1334"/>
                <a:gd name="T14" fmla="*/ 1138 w 1332"/>
                <a:gd name="T15" fmla="*/ 1136 h 1334"/>
                <a:gd name="T16" fmla="*/ 942 w 1332"/>
                <a:gd name="T17" fmla="*/ 1273 h 1334"/>
                <a:gd name="T18" fmla="*/ 669 w 1332"/>
                <a:gd name="T19" fmla="*/ 1334 h 1334"/>
                <a:gd name="T20" fmla="*/ 394 w 1332"/>
                <a:gd name="T21" fmla="*/ 1275 h 1334"/>
                <a:gd name="T22" fmla="*/ 197 w 1332"/>
                <a:gd name="T23" fmla="*/ 1139 h 1334"/>
                <a:gd name="T24" fmla="*/ 17 w 1332"/>
                <a:gd name="T25" fmla="*/ 819 h 1334"/>
                <a:gd name="T26" fmla="*/ 0 w 1332"/>
                <a:gd name="T27" fmla="*/ 670 h 1334"/>
                <a:gd name="T28" fmla="*/ 58 w 1332"/>
                <a:gd name="T29" fmla="*/ 395 h 1334"/>
                <a:gd name="T30" fmla="*/ 118 w 1332"/>
                <a:gd name="T31" fmla="*/ 289 h 1334"/>
                <a:gd name="T32" fmla="*/ 390 w 1332"/>
                <a:gd name="T33" fmla="*/ 61 h 1334"/>
                <a:gd name="T34" fmla="*/ 514 w 1332"/>
                <a:gd name="T35" fmla="*/ 18 h 1334"/>
                <a:gd name="T36" fmla="*/ 623 w 1332"/>
                <a:gd name="T37" fmla="*/ 2 h 1334"/>
                <a:gd name="T38" fmla="*/ 663 w 1332"/>
                <a:gd name="T39" fmla="*/ 1 h 1334"/>
                <a:gd name="T40" fmla="*/ 624 w 1332"/>
                <a:gd name="T41" fmla="*/ 17 h 1334"/>
                <a:gd name="T42" fmla="*/ 587 w 1332"/>
                <a:gd name="T43" fmla="*/ 21 h 1334"/>
                <a:gd name="T44" fmla="*/ 397 w 1332"/>
                <a:gd name="T45" fmla="*/ 74 h 1334"/>
                <a:gd name="T46" fmla="*/ 204 w 1332"/>
                <a:gd name="T47" fmla="*/ 208 h 1334"/>
                <a:gd name="T48" fmla="*/ 72 w 1332"/>
                <a:gd name="T49" fmla="*/ 401 h 1334"/>
                <a:gd name="T50" fmla="*/ 15 w 1332"/>
                <a:gd name="T51" fmla="*/ 670 h 1334"/>
                <a:gd name="T52" fmla="*/ 73 w 1332"/>
                <a:gd name="T53" fmla="*/ 937 h 1334"/>
                <a:gd name="T54" fmla="*/ 207 w 1332"/>
                <a:gd name="T55" fmla="*/ 1128 h 1334"/>
                <a:gd name="T56" fmla="*/ 400 w 1332"/>
                <a:gd name="T57" fmla="*/ 1261 h 1334"/>
                <a:gd name="T58" fmla="*/ 668 w 1332"/>
                <a:gd name="T59" fmla="*/ 1318 h 1334"/>
                <a:gd name="T60" fmla="*/ 935 w 1332"/>
                <a:gd name="T61" fmla="*/ 1260 h 1334"/>
                <a:gd name="T62" fmla="*/ 1127 w 1332"/>
                <a:gd name="T63" fmla="*/ 1126 h 1334"/>
                <a:gd name="T64" fmla="*/ 1260 w 1332"/>
                <a:gd name="T65" fmla="*/ 934 h 1334"/>
                <a:gd name="T66" fmla="*/ 1317 w 1332"/>
                <a:gd name="T67" fmla="*/ 665 h 1334"/>
                <a:gd name="T68" fmla="*/ 1259 w 1332"/>
                <a:gd name="T69" fmla="*/ 398 h 1334"/>
                <a:gd name="T70" fmla="*/ 1125 w 1332"/>
                <a:gd name="T71" fmla="*/ 206 h 1334"/>
                <a:gd name="T72" fmla="*/ 932 w 1332"/>
                <a:gd name="T73" fmla="*/ 73 h 1334"/>
                <a:gd name="T74" fmla="*/ 741 w 1332"/>
                <a:gd name="T75" fmla="*/ 20 h 1334"/>
                <a:gd name="T76" fmla="*/ 664 w 1332"/>
                <a:gd name="T77" fmla="*/ 16 h 1334"/>
                <a:gd name="T78" fmla="*/ 624 w 1332"/>
                <a:gd name="T79" fmla="*/ 17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32" h="1334">
                  <a:moveTo>
                    <a:pt x="663" y="1"/>
                  </a:moveTo>
                  <a:cubicBezTo>
                    <a:pt x="688" y="0"/>
                    <a:pt x="718" y="2"/>
                    <a:pt x="742" y="5"/>
                  </a:cubicBezTo>
                  <a:cubicBezTo>
                    <a:pt x="816" y="13"/>
                    <a:pt x="882" y="34"/>
                    <a:pt x="938" y="59"/>
                  </a:cubicBezTo>
                  <a:cubicBezTo>
                    <a:pt x="1015" y="94"/>
                    <a:pt x="1080" y="140"/>
                    <a:pt x="1135" y="195"/>
                  </a:cubicBezTo>
                  <a:cubicBezTo>
                    <a:pt x="1192" y="251"/>
                    <a:pt x="1236" y="314"/>
                    <a:pt x="1272" y="391"/>
                  </a:cubicBezTo>
                  <a:cubicBezTo>
                    <a:pt x="1307" y="467"/>
                    <a:pt x="1332" y="557"/>
                    <a:pt x="1332" y="664"/>
                  </a:cubicBezTo>
                  <a:cubicBezTo>
                    <a:pt x="1332" y="774"/>
                    <a:pt x="1309" y="862"/>
                    <a:pt x="1274" y="939"/>
                  </a:cubicBezTo>
                  <a:cubicBezTo>
                    <a:pt x="1239" y="1016"/>
                    <a:pt x="1194" y="1080"/>
                    <a:pt x="1138" y="1136"/>
                  </a:cubicBezTo>
                  <a:cubicBezTo>
                    <a:pt x="1083" y="1192"/>
                    <a:pt x="1019" y="1238"/>
                    <a:pt x="942" y="1273"/>
                  </a:cubicBezTo>
                  <a:cubicBezTo>
                    <a:pt x="866" y="1308"/>
                    <a:pt x="776" y="1333"/>
                    <a:pt x="669" y="1334"/>
                  </a:cubicBezTo>
                  <a:cubicBezTo>
                    <a:pt x="560" y="1334"/>
                    <a:pt x="471" y="1309"/>
                    <a:pt x="394" y="1275"/>
                  </a:cubicBezTo>
                  <a:cubicBezTo>
                    <a:pt x="317" y="1241"/>
                    <a:pt x="252" y="1195"/>
                    <a:pt x="197" y="1139"/>
                  </a:cubicBezTo>
                  <a:cubicBezTo>
                    <a:pt x="114" y="1056"/>
                    <a:pt x="50" y="954"/>
                    <a:pt x="17" y="819"/>
                  </a:cubicBezTo>
                  <a:cubicBezTo>
                    <a:pt x="6" y="774"/>
                    <a:pt x="0" y="724"/>
                    <a:pt x="0" y="670"/>
                  </a:cubicBezTo>
                  <a:cubicBezTo>
                    <a:pt x="0" y="561"/>
                    <a:pt x="24" y="471"/>
                    <a:pt x="58" y="395"/>
                  </a:cubicBezTo>
                  <a:cubicBezTo>
                    <a:pt x="75" y="357"/>
                    <a:pt x="96" y="321"/>
                    <a:pt x="118" y="289"/>
                  </a:cubicBezTo>
                  <a:cubicBezTo>
                    <a:pt x="187" y="190"/>
                    <a:pt x="277" y="114"/>
                    <a:pt x="390" y="61"/>
                  </a:cubicBezTo>
                  <a:cubicBezTo>
                    <a:pt x="428" y="43"/>
                    <a:pt x="469" y="29"/>
                    <a:pt x="514" y="18"/>
                  </a:cubicBezTo>
                  <a:cubicBezTo>
                    <a:pt x="548" y="10"/>
                    <a:pt x="583" y="5"/>
                    <a:pt x="623" y="2"/>
                  </a:cubicBezTo>
                  <a:cubicBezTo>
                    <a:pt x="636" y="2"/>
                    <a:pt x="649" y="2"/>
                    <a:pt x="663" y="1"/>
                  </a:cubicBezTo>
                  <a:close/>
                  <a:moveTo>
                    <a:pt x="624" y="17"/>
                  </a:moveTo>
                  <a:cubicBezTo>
                    <a:pt x="611" y="18"/>
                    <a:pt x="599" y="19"/>
                    <a:pt x="587" y="21"/>
                  </a:cubicBezTo>
                  <a:cubicBezTo>
                    <a:pt x="515" y="29"/>
                    <a:pt x="452" y="49"/>
                    <a:pt x="397" y="74"/>
                  </a:cubicBezTo>
                  <a:cubicBezTo>
                    <a:pt x="322" y="109"/>
                    <a:pt x="260" y="153"/>
                    <a:pt x="204" y="208"/>
                  </a:cubicBezTo>
                  <a:cubicBezTo>
                    <a:pt x="150" y="262"/>
                    <a:pt x="105" y="326"/>
                    <a:pt x="72" y="401"/>
                  </a:cubicBezTo>
                  <a:cubicBezTo>
                    <a:pt x="38" y="476"/>
                    <a:pt x="15" y="563"/>
                    <a:pt x="15" y="670"/>
                  </a:cubicBezTo>
                  <a:cubicBezTo>
                    <a:pt x="15" y="776"/>
                    <a:pt x="40" y="863"/>
                    <a:pt x="73" y="937"/>
                  </a:cubicBezTo>
                  <a:cubicBezTo>
                    <a:pt x="107" y="1012"/>
                    <a:pt x="153" y="1074"/>
                    <a:pt x="207" y="1128"/>
                  </a:cubicBezTo>
                  <a:cubicBezTo>
                    <a:pt x="261" y="1182"/>
                    <a:pt x="325" y="1228"/>
                    <a:pt x="400" y="1261"/>
                  </a:cubicBezTo>
                  <a:cubicBezTo>
                    <a:pt x="474" y="1294"/>
                    <a:pt x="562" y="1319"/>
                    <a:pt x="668" y="1318"/>
                  </a:cubicBezTo>
                  <a:cubicBezTo>
                    <a:pt x="773" y="1318"/>
                    <a:pt x="861" y="1294"/>
                    <a:pt x="935" y="1260"/>
                  </a:cubicBezTo>
                  <a:cubicBezTo>
                    <a:pt x="1010" y="1226"/>
                    <a:pt x="1073" y="1180"/>
                    <a:pt x="1127" y="1126"/>
                  </a:cubicBezTo>
                  <a:cubicBezTo>
                    <a:pt x="1181" y="1072"/>
                    <a:pt x="1227" y="1009"/>
                    <a:pt x="1260" y="934"/>
                  </a:cubicBezTo>
                  <a:cubicBezTo>
                    <a:pt x="1294" y="858"/>
                    <a:pt x="1317" y="772"/>
                    <a:pt x="1317" y="665"/>
                  </a:cubicBezTo>
                  <a:cubicBezTo>
                    <a:pt x="1317" y="558"/>
                    <a:pt x="1292" y="472"/>
                    <a:pt x="1259" y="398"/>
                  </a:cubicBezTo>
                  <a:cubicBezTo>
                    <a:pt x="1224" y="322"/>
                    <a:pt x="1180" y="261"/>
                    <a:pt x="1125" y="206"/>
                  </a:cubicBezTo>
                  <a:cubicBezTo>
                    <a:pt x="1071" y="152"/>
                    <a:pt x="1007" y="107"/>
                    <a:pt x="932" y="73"/>
                  </a:cubicBezTo>
                  <a:cubicBezTo>
                    <a:pt x="877" y="48"/>
                    <a:pt x="813" y="28"/>
                    <a:pt x="741" y="20"/>
                  </a:cubicBezTo>
                  <a:cubicBezTo>
                    <a:pt x="717" y="18"/>
                    <a:pt x="689" y="15"/>
                    <a:pt x="664" y="16"/>
                  </a:cubicBezTo>
                  <a:cubicBezTo>
                    <a:pt x="650" y="17"/>
                    <a:pt x="637" y="16"/>
                    <a:pt x="624" y="17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7">
              <a:extLst>
                <a:ext uri="{FF2B5EF4-FFF2-40B4-BE49-F238E27FC236}">
                  <a16:creationId xmlns:a16="http://schemas.microsoft.com/office/drawing/2014/main" id="{1F4D2732-9FCA-3DB8-D872-5844EA2184B8}"/>
                </a:ext>
              </a:extLst>
            </p:cNvPr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3687" y="943"/>
              <a:ext cx="94" cy="131"/>
            </a:xfrm>
            <a:custGeom>
              <a:avLst/>
              <a:gdLst>
                <a:gd name="T0" fmla="*/ 59 w 102"/>
                <a:gd name="T1" fmla="*/ 11 h 142"/>
                <a:gd name="T2" fmla="*/ 74 w 102"/>
                <a:gd name="T3" fmla="*/ 12 h 142"/>
                <a:gd name="T4" fmla="*/ 90 w 102"/>
                <a:gd name="T5" fmla="*/ 12 h 142"/>
                <a:gd name="T6" fmla="*/ 101 w 102"/>
                <a:gd name="T7" fmla="*/ 25 h 142"/>
                <a:gd name="T8" fmla="*/ 95 w 102"/>
                <a:gd name="T9" fmla="*/ 34 h 142"/>
                <a:gd name="T10" fmla="*/ 85 w 102"/>
                <a:gd name="T11" fmla="*/ 56 h 142"/>
                <a:gd name="T12" fmla="*/ 81 w 102"/>
                <a:gd name="T13" fmla="*/ 67 h 142"/>
                <a:gd name="T14" fmla="*/ 73 w 102"/>
                <a:gd name="T15" fmla="*/ 73 h 142"/>
                <a:gd name="T16" fmla="*/ 67 w 102"/>
                <a:gd name="T17" fmla="*/ 65 h 142"/>
                <a:gd name="T18" fmla="*/ 44 w 102"/>
                <a:gd name="T19" fmla="*/ 61 h 142"/>
                <a:gd name="T20" fmla="*/ 22 w 102"/>
                <a:gd name="T21" fmla="*/ 126 h 142"/>
                <a:gd name="T22" fmla="*/ 9 w 102"/>
                <a:gd name="T23" fmla="*/ 142 h 142"/>
                <a:gd name="T24" fmla="*/ 14 w 102"/>
                <a:gd name="T25" fmla="*/ 111 h 142"/>
                <a:gd name="T26" fmla="*/ 41 w 102"/>
                <a:gd name="T27" fmla="*/ 43 h 142"/>
                <a:gd name="T28" fmla="*/ 45 w 102"/>
                <a:gd name="T29" fmla="*/ 10 h 142"/>
                <a:gd name="T30" fmla="*/ 45 w 102"/>
                <a:gd name="T31" fmla="*/ 2 h 142"/>
                <a:gd name="T32" fmla="*/ 59 w 102"/>
                <a:gd name="T33" fmla="*/ 11 h 142"/>
                <a:gd name="T34" fmla="*/ 79 w 102"/>
                <a:gd name="T35" fmla="*/ 42 h 142"/>
                <a:gd name="T36" fmla="*/ 84 w 102"/>
                <a:gd name="T37" fmla="*/ 21 h 142"/>
                <a:gd name="T38" fmla="*/ 60 w 102"/>
                <a:gd name="T39" fmla="*/ 18 h 142"/>
                <a:gd name="T40" fmla="*/ 53 w 102"/>
                <a:gd name="T41" fmla="*/ 34 h 142"/>
                <a:gd name="T42" fmla="*/ 72 w 102"/>
                <a:gd name="T43" fmla="*/ 42 h 142"/>
                <a:gd name="T44" fmla="*/ 50 w 102"/>
                <a:gd name="T45" fmla="*/ 41 h 142"/>
                <a:gd name="T46" fmla="*/ 46 w 102"/>
                <a:gd name="T47" fmla="*/ 55 h 142"/>
                <a:gd name="T48" fmla="*/ 71 w 102"/>
                <a:gd name="T49" fmla="*/ 61 h 142"/>
                <a:gd name="T50" fmla="*/ 79 w 102"/>
                <a:gd name="T51" fmla="*/ 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2" h="142">
                  <a:moveTo>
                    <a:pt x="59" y="11"/>
                  </a:moveTo>
                  <a:cubicBezTo>
                    <a:pt x="64" y="12"/>
                    <a:pt x="69" y="12"/>
                    <a:pt x="74" y="12"/>
                  </a:cubicBezTo>
                  <a:cubicBezTo>
                    <a:pt x="80" y="12"/>
                    <a:pt x="86" y="11"/>
                    <a:pt x="90" y="12"/>
                  </a:cubicBezTo>
                  <a:cubicBezTo>
                    <a:pt x="93" y="12"/>
                    <a:pt x="102" y="21"/>
                    <a:pt x="101" y="25"/>
                  </a:cubicBezTo>
                  <a:cubicBezTo>
                    <a:pt x="101" y="28"/>
                    <a:pt x="96" y="32"/>
                    <a:pt x="95" y="34"/>
                  </a:cubicBezTo>
                  <a:cubicBezTo>
                    <a:pt x="90" y="40"/>
                    <a:pt x="88" y="48"/>
                    <a:pt x="85" y="56"/>
                  </a:cubicBezTo>
                  <a:cubicBezTo>
                    <a:pt x="84" y="60"/>
                    <a:pt x="83" y="64"/>
                    <a:pt x="81" y="67"/>
                  </a:cubicBezTo>
                  <a:cubicBezTo>
                    <a:pt x="79" y="69"/>
                    <a:pt x="75" y="73"/>
                    <a:pt x="73" y="73"/>
                  </a:cubicBezTo>
                  <a:cubicBezTo>
                    <a:pt x="69" y="72"/>
                    <a:pt x="68" y="67"/>
                    <a:pt x="67" y="65"/>
                  </a:cubicBezTo>
                  <a:cubicBezTo>
                    <a:pt x="60" y="63"/>
                    <a:pt x="52" y="62"/>
                    <a:pt x="44" y="61"/>
                  </a:cubicBezTo>
                  <a:cubicBezTo>
                    <a:pt x="37" y="82"/>
                    <a:pt x="31" y="107"/>
                    <a:pt x="22" y="126"/>
                  </a:cubicBezTo>
                  <a:cubicBezTo>
                    <a:pt x="19" y="132"/>
                    <a:pt x="16" y="140"/>
                    <a:pt x="9" y="142"/>
                  </a:cubicBezTo>
                  <a:cubicBezTo>
                    <a:pt x="0" y="131"/>
                    <a:pt x="9" y="119"/>
                    <a:pt x="14" y="111"/>
                  </a:cubicBezTo>
                  <a:cubicBezTo>
                    <a:pt x="26" y="92"/>
                    <a:pt x="34" y="68"/>
                    <a:pt x="41" y="43"/>
                  </a:cubicBezTo>
                  <a:cubicBezTo>
                    <a:pt x="44" y="33"/>
                    <a:pt x="46" y="21"/>
                    <a:pt x="45" y="10"/>
                  </a:cubicBezTo>
                  <a:cubicBezTo>
                    <a:pt x="45" y="8"/>
                    <a:pt x="44" y="5"/>
                    <a:pt x="45" y="2"/>
                  </a:cubicBezTo>
                  <a:cubicBezTo>
                    <a:pt x="52" y="0"/>
                    <a:pt x="55" y="8"/>
                    <a:pt x="59" y="11"/>
                  </a:cubicBezTo>
                  <a:close/>
                  <a:moveTo>
                    <a:pt x="79" y="42"/>
                  </a:moveTo>
                  <a:cubicBezTo>
                    <a:pt x="80" y="38"/>
                    <a:pt x="86" y="25"/>
                    <a:pt x="84" y="21"/>
                  </a:cubicBezTo>
                  <a:cubicBezTo>
                    <a:pt x="82" y="17"/>
                    <a:pt x="66" y="19"/>
                    <a:pt x="60" y="18"/>
                  </a:cubicBezTo>
                  <a:cubicBezTo>
                    <a:pt x="56" y="22"/>
                    <a:pt x="55" y="28"/>
                    <a:pt x="53" y="34"/>
                  </a:cubicBezTo>
                  <a:cubicBezTo>
                    <a:pt x="62" y="34"/>
                    <a:pt x="70" y="35"/>
                    <a:pt x="72" y="42"/>
                  </a:cubicBezTo>
                  <a:cubicBezTo>
                    <a:pt x="65" y="45"/>
                    <a:pt x="57" y="41"/>
                    <a:pt x="50" y="41"/>
                  </a:cubicBezTo>
                  <a:cubicBezTo>
                    <a:pt x="48" y="46"/>
                    <a:pt x="47" y="50"/>
                    <a:pt x="46" y="55"/>
                  </a:cubicBezTo>
                  <a:cubicBezTo>
                    <a:pt x="56" y="55"/>
                    <a:pt x="68" y="53"/>
                    <a:pt x="71" y="61"/>
                  </a:cubicBezTo>
                  <a:cubicBezTo>
                    <a:pt x="74" y="56"/>
                    <a:pt x="76" y="49"/>
                    <a:pt x="79" y="42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193324AC-69A8-8BA6-6B13-95AF847773F7}"/>
                </a:ext>
              </a:extLst>
            </p:cNvPr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3785" y="953"/>
              <a:ext cx="68" cy="165"/>
            </a:xfrm>
            <a:custGeom>
              <a:avLst/>
              <a:gdLst>
                <a:gd name="T0" fmla="*/ 26 w 74"/>
                <a:gd name="T1" fmla="*/ 11 h 178"/>
                <a:gd name="T2" fmla="*/ 43 w 74"/>
                <a:gd name="T3" fmla="*/ 13 h 178"/>
                <a:gd name="T4" fmla="*/ 59 w 74"/>
                <a:gd name="T5" fmla="*/ 10 h 178"/>
                <a:gd name="T6" fmla="*/ 68 w 74"/>
                <a:gd name="T7" fmla="*/ 16 h 178"/>
                <a:gd name="T8" fmla="*/ 74 w 74"/>
                <a:gd name="T9" fmla="*/ 25 h 178"/>
                <a:gd name="T10" fmla="*/ 70 w 74"/>
                <a:gd name="T11" fmla="*/ 32 h 178"/>
                <a:gd name="T12" fmla="*/ 59 w 74"/>
                <a:gd name="T13" fmla="*/ 64 h 178"/>
                <a:gd name="T14" fmla="*/ 37 w 74"/>
                <a:gd name="T15" fmla="*/ 151 h 178"/>
                <a:gd name="T16" fmla="*/ 32 w 74"/>
                <a:gd name="T17" fmla="*/ 167 h 178"/>
                <a:gd name="T18" fmla="*/ 19 w 74"/>
                <a:gd name="T19" fmla="*/ 177 h 178"/>
                <a:gd name="T20" fmla="*/ 8 w 74"/>
                <a:gd name="T21" fmla="*/ 163 h 178"/>
                <a:gd name="T22" fmla="*/ 0 w 74"/>
                <a:gd name="T23" fmla="*/ 147 h 178"/>
                <a:gd name="T24" fmla="*/ 9 w 74"/>
                <a:gd name="T25" fmla="*/ 151 h 178"/>
                <a:gd name="T26" fmla="*/ 18 w 74"/>
                <a:gd name="T27" fmla="*/ 155 h 178"/>
                <a:gd name="T28" fmla="*/ 27 w 74"/>
                <a:gd name="T29" fmla="*/ 135 h 178"/>
                <a:gd name="T30" fmla="*/ 46 w 74"/>
                <a:gd name="T31" fmla="*/ 70 h 178"/>
                <a:gd name="T32" fmla="*/ 14 w 74"/>
                <a:gd name="T33" fmla="*/ 63 h 178"/>
                <a:gd name="T34" fmla="*/ 9 w 74"/>
                <a:gd name="T35" fmla="*/ 68 h 178"/>
                <a:gd name="T36" fmla="*/ 11 w 74"/>
                <a:gd name="T37" fmla="*/ 35 h 178"/>
                <a:gd name="T38" fmla="*/ 15 w 74"/>
                <a:gd name="T39" fmla="*/ 11 h 178"/>
                <a:gd name="T40" fmla="*/ 15 w 74"/>
                <a:gd name="T41" fmla="*/ 3 h 178"/>
                <a:gd name="T42" fmla="*/ 26 w 74"/>
                <a:gd name="T43" fmla="*/ 11 h 178"/>
                <a:gd name="T44" fmla="*/ 22 w 74"/>
                <a:gd name="T45" fmla="*/ 35 h 178"/>
                <a:gd name="T46" fmla="*/ 46 w 74"/>
                <a:gd name="T47" fmla="*/ 43 h 178"/>
                <a:gd name="T48" fmla="*/ 33 w 74"/>
                <a:gd name="T49" fmla="*/ 43 h 178"/>
                <a:gd name="T50" fmla="*/ 20 w 74"/>
                <a:gd name="T51" fmla="*/ 41 h 178"/>
                <a:gd name="T52" fmla="*/ 16 w 74"/>
                <a:gd name="T53" fmla="*/ 56 h 178"/>
                <a:gd name="T54" fmla="*/ 43 w 74"/>
                <a:gd name="T55" fmla="*/ 59 h 178"/>
                <a:gd name="T56" fmla="*/ 48 w 74"/>
                <a:gd name="T57" fmla="*/ 63 h 178"/>
                <a:gd name="T58" fmla="*/ 56 w 74"/>
                <a:gd name="T59" fmla="*/ 21 h 178"/>
                <a:gd name="T60" fmla="*/ 26 w 74"/>
                <a:gd name="T61" fmla="*/ 18 h 178"/>
                <a:gd name="T62" fmla="*/ 22 w 74"/>
                <a:gd name="T63" fmla="*/ 3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4" h="178">
                  <a:moveTo>
                    <a:pt x="26" y="11"/>
                  </a:moveTo>
                  <a:cubicBezTo>
                    <a:pt x="32" y="11"/>
                    <a:pt x="37" y="13"/>
                    <a:pt x="43" y="13"/>
                  </a:cubicBezTo>
                  <a:cubicBezTo>
                    <a:pt x="48" y="13"/>
                    <a:pt x="54" y="10"/>
                    <a:pt x="59" y="10"/>
                  </a:cubicBezTo>
                  <a:cubicBezTo>
                    <a:pt x="62" y="11"/>
                    <a:pt x="65" y="14"/>
                    <a:pt x="68" y="16"/>
                  </a:cubicBezTo>
                  <a:cubicBezTo>
                    <a:pt x="70" y="18"/>
                    <a:pt x="74" y="22"/>
                    <a:pt x="74" y="25"/>
                  </a:cubicBezTo>
                  <a:cubicBezTo>
                    <a:pt x="74" y="28"/>
                    <a:pt x="71" y="30"/>
                    <a:pt x="70" y="32"/>
                  </a:cubicBezTo>
                  <a:cubicBezTo>
                    <a:pt x="64" y="40"/>
                    <a:pt x="62" y="53"/>
                    <a:pt x="59" y="64"/>
                  </a:cubicBezTo>
                  <a:cubicBezTo>
                    <a:pt x="51" y="93"/>
                    <a:pt x="44" y="121"/>
                    <a:pt x="37" y="151"/>
                  </a:cubicBezTo>
                  <a:cubicBezTo>
                    <a:pt x="36" y="157"/>
                    <a:pt x="34" y="163"/>
                    <a:pt x="32" y="167"/>
                  </a:cubicBezTo>
                  <a:cubicBezTo>
                    <a:pt x="29" y="170"/>
                    <a:pt x="22" y="177"/>
                    <a:pt x="19" y="177"/>
                  </a:cubicBezTo>
                  <a:cubicBezTo>
                    <a:pt x="14" y="178"/>
                    <a:pt x="11" y="167"/>
                    <a:pt x="8" y="163"/>
                  </a:cubicBezTo>
                  <a:cubicBezTo>
                    <a:pt x="5" y="157"/>
                    <a:pt x="2" y="152"/>
                    <a:pt x="0" y="147"/>
                  </a:cubicBezTo>
                  <a:cubicBezTo>
                    <a:pt x="4" y="147"/>
                    <a:pt x="6" y="149"/>
                    <a:pt x="9" y="151"/>
                  </a:cubicBezTo>
                  <a:cubicBezTo>
                    <a:pt x="11" y="152"/>
                    <a:pt x="15" y="155"/>
                    <a:pt x="18" y="155"/>
                  </a:cubicBezTo>
                  <a:cubicBezTo>
                    <a:pt x="22" y="154"/>
                    <a:pt x="25" y="140"/>
                    <a:pt x="27" y="135"/>
                  </a:cubicBezTo>
                  <a:cubicBezTo>
                    <a:pt x="34" y="114"/>
                    <a:pt x="41" y="90"/>
                    <a:pt x="46" y="70"/>
                  </a:cubicBezTo>
                  <a:cubicBezTo>
                    <a:pt x="37" y="67"/>
                    <a:pt x="25" y="65"/>
                    <a:pt x="14" y="63"/>
                  </a:cubicBezTo>
                  <a:cubicBezTo>
                    <a:pt x="12" y="64"/>
                    <a:pt x="12" y="68"/>
                    <a:pt x="9" y="68"/>
                  </a:cubicBezTo>
                  <a:cubicBezTo>
                    <a:pt x="1" y="58"/>
                    <a:pt x="8" y="46"/>
                    <a:pt x="11" y="35"/>
                  </a:cubicBezTo>
                  <a:cubicBezTo>
                    <a:pt x="13" y="28"/>
                    <a:pt x="16" y="20"/>
                    <a:pt x="15" y="11"/>
                  </a:cubicBezTo>
                  <a:cubicBezTo>
                    <a:pt x="15" y="8"/>
                    <a:pt x="14" y="5"/>
                    <a:pt x="15" y="3"/>
                  </a:cubicBezTo>
                  <a:cubicBezTo>
                    <a:pt x="18" y="0"/>
                    <a:pt x="24" y="9"/>
                    <a:pt x="26" y="11"/>
                  </a:cubicBezTo>
                  <a:close/>
                  <a:moveTo>
                    <a:pt x="22" y="35"/>
                  </a:moveTo>
                  <a:cubicBezTo>
                    <a:pt x="31" y="33"/>
                    <a:pt x="44" y="34"/>
                    <a:pt x="46" y="43"/>
                  </a:cubicBezTo>
                  <a:cubicBezTo>
                    <a:pt x="42" y="45"/>
                    <a:pt x="37" y="43"/>
                    <a:pt x="33" y="43"/>
                  </a:cubicBezTo>
                  <a:cubicBezTo>
                    <a:pt x="28" y="42"/>
                    <a:pt x="24" y="41"/>
                    <a:pt x="20" y="41"/>
                  </a:cubicBezTo>
                  <a:cubicBezTo>
                    <a:pt x="18" y="46"/>
                    <a:pt x="17" y="51"/>
                    <a:pt x="16" y="56"/>
                  </a:cubicBezTo>
                  <a:cubicBezTo>
                    <a:pt x="24" y="58"/>
                    <a:pt x="37" y="56"/>
                    <a:pt x="43" y="59"/>
                  </a:cubicBezTo>
                  <a:cubicBezTo>
                    <a:pt x="45" y="60"/>
                    <a:pt x="47" y="63"/>
                    <a:pt x="48" y="63"/>
                  </a:cubicBezTo>
                  <a:cubicBezTo>
                    <a:pt x="51" y="49"/>
                    <a:pt x="57" y="38"/>
                    <a:pt x="56" y="21"/>
                  </a:cubicBezTo>
                  <a:cubicBezTo>
                    <a:pt x="48" y="18"/>
                    <a:pt x="36" y="19"/>
                    <a:pt x="26" y="18"/>
                  </a:cubicBezTo>
                  <a:cubicBezTo>
                    <a:pt x="25" y="24"/>
                    <a:pt x="22" y="30"/>
                    <a:pt x="22" y="35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352AE866-F218-A42E-2629-20E27218ECB1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 bwMode="auto">
            <a:xfrm>
              <a:off x="3387" y="966"/>
              <a:ext cx="161" cy="161"/>
            </a:xfrm>
            <a:custGeom>
              <a:avLst/>
              <a:gdLst>
                <a:gd name="T0" fmla="*/ 54 w 175"/>
                <a:gd name="T1" fmla="*/ 56 h 174"/>
                <a:gd name="T2" fmla="*/ 75 w 175"/>
                <a:gd name="T3" fmla="*/ 44 h 174"/>
                <a:gd name="T4" fmla="*/ 94 w 175"/>
                <a:gd name="T5" fmla="*/ 32 h 174"/>
                <a:gd name="T6" fmla="*/ 117 w 175"/>
                <a:gd name="T7" fmla="*/ 36 h 174"/>
                <a:gd name="T8" fmla="*/ 103 w 175"/>
                <a:gd name="T9" fmla="*/ 45 h 174"/>
                <a:gd name="T10" fmla="*/ 56 w 175"/>
                <a:gd name="T11" fmla="*/ 66 h 174"/>
                <a:gd name="T12" fmla="*/ 57 w 175"/>
                <a:gd name="T13" fmla="*/ 73 h 174"/>
                <a:gd name="T14" fmla="*/ 109 w 175"/>
                <a:gd name="T15" fmla="*/ 103 h 174"/>
                <a:gd name="T16" fmla="*/ 139 w 175"/>
                <a:gd name="T17" fmla="*/ 114 h 174"/>
                <a:gd name="T18" fmla="*/ 158 w 175"/>
                <a:gd name="T19" fmla="*/ 115 h 174"/>
                <a:gd name="T20" fmla="*/ 175 w 175"/>
                <a:gd name="T21" fmla="*/ 118 h 174"/>
                <a:gd name="T22" fmla="*/ 158 w 175"/>
                <a:gd name="T23" fmla="*/ 127 h 174"/>
                <a:gd name="T24" fmla="*/ 148 w 175"/>
                <a:gd name="T25" fmla="*/ 131 h 174"/>
                <a:gd name="T26" fmla="*/ 135 w 175"/>
                <a:gd name="T27" fmla="*/ 135 h 174"/>
                <a:gd name="T28" fmla="*/ 114 w 175"/>
                <a:gd name="T29" fmla="*/ 124 h 174"/>
                <a:gd name="T30" fmla="*/ 59 w 175"/>
                <a:gd name="T31" fmla="*/ 82 h 174"/>
                <a:gd name="T32" fmla="*/ 32 w 175"/>
                <a:gd name="T33" fmla="*/ 163 h 174"/>
                <a:gd name="T34" fmla="*/ 15 w 175"/>
                <a:gd name="T35" fmla="*/ 174 h 174"/>
                <a:gd name="T36" fmla="*/ 20 w 175"/>
                <a:gd name="T37" fmla="*/ 167 h 174"/>
                <a:gd name="T38" fmla="*/ 48 w 175"/>
                <a:gd name="T39" fmla="*/ 105 h 174"/>
                <a:gd name="T40" fmla="*/ 45 w 175"/>
                <a:gd name="T41" fmla="*/ 72 h 174"/>
                <a:gd name="T42" fmla="*/ 31 w 175"/>
                <a:gd name="T43" fmla="*/ 81 h 174"/>
                <a:gd name="T44" fmla="*/ 17 w 175"/>
                <a:gd name="T45" fmla="*/ 90 h 174"/>
                <a:gd name="T46" fmla="*/ 0 w 175"/>
                <a:gd name="T47" fmla="*/ 88 h 174"/>
                <a:gd name="T48" fmla="*/ 10 w 175"/>
                <a:gd name="T49" fmla="*/ 81 h 174"/>
                <a:gd name="T50" fmla="*/ 43 w 175"/>
                <a:gd name="T51" fmla="*/ 63 h 174"/>
                <a:gd name="T52" fmla="*/ 36 w 175"/>
                <a:gd name="T53" fmla="*/ 40 h 174"/>
                <a:gd name="T54" fmla="*/ 23 w 175"/>
                <a:gd name="T55" fmla="*/ 12 h 174"/>
                <a:gd name="T56" fmla="*/ 16 w 175"/>
                <a:gd name="T57" fmla="*/ 7 h 174"/>
                <a:gd name="T58" fmla="*/ 24 w 175"/>
                <a:gd name="T59" fmla="*/ 1 h 174"/>
                <a:gd name="T60" fmla="*/ 43 w 175"/>
                <a:gd name="T61" fmla="*/ 5 h 174"/>
                <a:gd name="T62" fmla="*/ 44 w 175"/>
                <a:gd name="T63" fmla="*/ 13 h 174"/>
                <a:gd name="T64" fmla="*/ 54 w 175"/>
                <a:gd name="T65" fmla="*/ 5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5" h="174">
                  <a:moveTo>
                    <a:pt x="54" y="56"/>
                  </a:moveTo>
                  <a:cubicBezTo>
                    <a:pt x="61" y="52"/>
                    <a:pt x="68" y="48"/>
                    <a:pt x="75" y="44"/>
                  </a:cubicBezTo>
                  <a:cubicBezTo>
                    <a:pt x="81" y="40"/>
                    <a:pt x="87" y="34"/>
                    <a:pt x="94" y="32"/>
                  </a:cubicBezTo>
                  <a:cubicBezTo>
                    <a:pt x="99" y="29"/>
                    <a:pt x="117" y="30"/>
                    <a:pt x="117" y="36"/>
                  </a:cubicBezTo>
                  <a:cubicBezTo>
                    <a:pt x="117" y="41"/>
                    <a:pt x="105" y="43"/>
                    <a:pt x="103" y="45"/>
                  </a:cubicBezTo>
                  <a:cubicBezTo>
                    <a:pt x="86" y="51"/>
                    <a:pt x="71" y="58"/>
                    <a:pt x="56" y="66"/>
                  </a:cubicBezTo>
                  <a:cubicBezTo>
                    <a:pt x="57" y="68"/>
                    <a:pt x="57" y="70"/>
                    <a:pt x="57" y="73"/>
                  </a:cubicBezTo>
                  <a:cubicBezTo>
                    <a:pt x="73" y="84"/>
                    <a:pt x="90" y="94"/>
                    <a:pt x="109" y="103"/>
                  </a:cubicBezTo>
                  <a:cubicBezTo>
                    <a:pt x="117" y="108"/>
                    <a:pt x="127" y="112"/>
                    <a:pt x="139" y="114"/>
                  </a:cubicBezTo>
                  <a:cubicBezTo>
                    <a:pt x="145" y="114"/>
                    <a:pt x="152" y="115"/>
                    <a:pt x="158" y="115"/>
                  </a:cubicBezTo>
                  <a:cubicBezTo>
                    <a:pt x="164" y="115"/>
                    <a:pt x="171" y="115"/>
                    <a:pt x="175" y="118"/>
                  </a:cubicBezTo>
                  <a:cubicBezTo>
                    <a:pt x="171" y="123"/>
                    <a:pt x="164" y="125"/>
                    <a:pt x="158" y="127"/>
                  </a:cubicBezTo>
                  <a:cubicBezTo>
                    <a:pt x="155" y="129"/>
                    <a:pt x="152" y="130"/>
                    <a:pt x="148" y="131"/>
                  </a:cubicBezTo>
                  <a:cubicBezTo>
                    <a:pt x="144" y="133"/>
                    <a:pt x="141" y="136"/>
                    <a:pt x="135" y="135"/>
                  </a:cubicBezTo>
                  <a:cubicBezTo>
                    <a:pt x="128" y="134"/>
                    <a:pt x="120" y="127"/>
                    <a:pt x="114" y="124"/>
                  </a:cubicBezTo>
                  <a:cubicBezTo>
                    <a:pt x="95" y="111"/>
                    <a:pt x="75" y="96"/>
                    <a:pt x="59" y="82"/>
                  </a:cubicBezTo>
                  <a:cubicBezTo>
                    <a:pt x="65" y="119"/>
                    <a:pt x="51" y="146"/>
                    <a:pt x="32" y="163"/>
                  </a:cubicBezTo>
                  <a:cubicBezTo>
                    <a:pt x="27" y="168"/>
                    <a:pt x="22" y="174"/>
                    <a:pt x="15" y="174"/>
                  </a:cubicBezTo>
                  <a:cubicBezTo>
                    <a:pt x="15" y="171"/>
                    <a:pt x="18" y="169"/>
                    <a:pt x="20" y="167"/>
                  </a:cubicBezTo>
                  <a:cubicBezTo>
                    <a:pt x="32" y="151"/>
                    <a:pt x="46" y="132"/>
                    <a:pt x="48" y="105"/>
                  </a:cubicBezTo>
                  <a:cubicBezTo>
                    <a:pt x="48" y="93"/>
                    <a:pt x="47" y="83"/>
                    <a:pt x="45" y="72"/>
                  </a:cubicBezTo>
                  <a:cubicBezTo>
                    <a:pt x="40" y="74"/>
                    <a:pt x="36" y="77"/>
                    <a:pt x="31" y="81"/>
                  </a:cubicBezTo>
                  <a:cubicBezTo>
                    <a:pt x="26" y="84"/>
                    <a:pt x="21" y="88"/>
                    <a:pt x="17" y="90"/>
                  </a:cubicBezTo>
                  <a:cubicBezTo>
                    <a:pt x="12" y="92"/>
                    <a:pt x="4" y="92"/>
                    <a:pt x="0" y="88"/>
                  </a:cubicBezTo>
                  <a:cubicBezTo>
                    <a:pt x="3" y="84"/>
                    <a:pt x="7" y="83"/>
                    <a:pt x="10" y="81"/>
                  </a:cubicBezTo>
                  <a:cubicBezTo>
                    <a:pt x="21" y="75"/>
                    <a:pt x="32" y="69"/>
                    <a:pt x="43" y="63"/>
                  </a:cubicBezTo>
                  <a:cubicBezTo>
                    <a:pt x="41" y="55"/>
                    <a:pt x="39" y="48"/>
                    <a:pt x="36" y="40"/>
                  </a:cubicBezTo>
                  <a:cubicBezTo>
                    <a:pt x="33" y="29"/>
                    <a:pt x="31" y="18"/>
                    <a:pt x="23" y="12"/>
                  </a:cubicBezTo>
                  <a:cubicBezTo>
                    <a:pt x="21" y="10"/>
                    <a:pt x="16" y="9"/>
                    <a:pt x="16" y="7"/>
                  </a:cubicBezTo>
                  <a:cubicBezTo>
                    <a:pt x="15" y="4"/>
                    <a:pt x="20" y="1"/>
                    <a:pt x="24" y="1"/>
                  </a:cubicBezTo>
                  <a:cubicBezTo>
                    <a:pt x="31" y="0"/>
                    <a:pt x="41" y="2"/>
                    <a:pt x="43" y="5"/>
                  </a:cubicBezTo>
                  <a:cubicBezTo>
                    <a:pt x="45" y="7"/>
                    <a:pt x="44" y="10"/>
                    <a:pt x="44" y="13"/>
                  </a:cubicBezTo>
                  <a:cubicBezTo>
                    <a:pt x="45" y="29"/>
                    <a:pt x="52" y="42"/>
                    <a:pt x="54" y="56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10">
              <a:extLst>
                <a:ext uri="{FF2B5EF4-FFF2-40B4-BE49-F238E27FC236}">
                  <a16:creationId xmlns:a16="http://schemas.microsoft.com/office/drawing/2014/main" id="{CA94987B-708C-C43D-4DE4-E1FF711F3A78}"/>
                </a:ext>
              </a:extLst>
            </p:cNvPr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3205" y="1093"/>
              <a:ext cx="834" cy="836"/>
            </a:xfrm>
            <a:custGeom>
              <a:avLst/>
              <a:gdLst>
                <a:gd name="T0" fmla="*/ 446 w 904"/>
                <a:gd name="T1" fmla="*/ 1 h 906"/>
                <a:gd name="T2" fmla="*/ 549 w 904"/>
                <a:gd name="T3" fmla="*/ 12 h 906"/>
                <a:gd name="T4" fmla="*/ 634 w 904"/>
                <a:gd name="T5" fmla="*/ 40 h 906"/>
                <a:gd name="T6" fmla="*/ 768 w 904"/>
                <a:gd name="T7" fmla="*/ 131 h 906"/>
                <a:gd name="T8" fmla="*/ 862 w 904"/>
                <a:gd name="T9" fmla="*/ 264 h 906"/>
                <a:gd name="T10" fmla="*/ 904 w 904"/>
                <a:gd name="T11" fmla="*/ 447 h 906"/>
                <a:gd name="T12" fmla="*/ 865 w 904"/>
                <a:gd name="T13" fmla="*/ 635 h 906"/>
                <a:gd name="T14" fmla="*/ 774 w 904"/>
                <a:gd name="T15" fmla="*/ 769 h 906"/>
                <a:gd name="T16" fmla="*/ 642 w 904"/>
                <a:gd name="T17" fmla="*/ 863 h 906"/>
                <a:gd name="T18" fmla="*/ 458 w 904"/>
                <a:gd name="T19" fmla="*/ 905 h 906"/>
                <a:gd name="T20" fmla="*/ 270 w 904"/>
                <a:gd name="T21" fmla="*/ 867 h 906"/>
                <a:gd name="T22" fmla="*/ 136 w 904"/>
                <a:gd name="T23" fmla="*/ 776 h 906"/>
                <a:gd name="T24" fmla="*/ 13 w 904"/>
                <a:gd name="T25" fmla="*/ 559 h 906"/>
                <a:gd name="T26" fmla="*/ 0 w 904"/>
                <a:gd name="T27" fmla="*/ 459 h 906"/>
                <a:gd name="T28" fmla="*/ 79 w 904"/>
                <a:gd name="T29" fmla="*/ 199 h 906"/>
                <a:gd name="T30" fmla="*/ 262 w 904"/>
                <a:gd name="T31" fmla="*/ 43 h 906"/>
                <a:gd name="T32" fmla="*/ 445 w 904"/>
                <a:gd name="T33" fmla="*/ 1 h 906"/>
                <a:gd name="T34" fmla="*/ 446 w 904"/>
                <a:gd name="T35" fmla="*/ 1 h 906"/>
                <a:gd name="T36" fmla="*/ 271 w 904"/>
                <a:gd name="T37" fmla="*/ 54 h 906"/>
                <a:gd name="T38" fmla="*/ 141 w 904"/>
                <a:gd name="T39" fmla="*/ 144 h 906"/>
                <a:gd name="T40" fmla="*/ 52 w 904"/>
                <a:gd name="T41" fmla="*/ 273 h 906"/>
                <a:gd name="T42" fmla="*/ 13 w 904"/>
                <a:gd name="T43" fmla="*/ 454 h 906"/>
                <a:gd name="T44" fmla="*/ 52 w 904"/>
                <a:gd name="T45" fmla="*/ 634 h 906"/>
                <a:gd name="T46" fmla="*/ 142 w 904"/>
                <a:gd name="T47" fmla="*/ 764 h 906"/>
                <a:gd name="T48" fmla="*/ 272 w 904"/>
                <a:gd name="T49" fmla="*/ 853 h 906"/>
                <a:gd name="T50" fmla="*/ 453 w 904"/>
                <a:gd name="T51" fmla="*/ 892 h 906"/>
                <a:gd name="T52" fmla="*/ 633 w 904"/>
                <a:gd name="T53" fmla="*/ 853 h 906"/>
                <a:gd name="T54" fmla="*/ 763 w 904"/>
                <a:gd name="T55" fmla="*/ 763 h 906"/>
                <a:gd name="T56" fmla="*/ 852 w 904"/>
                <a:gd name="T57" fmla="*/ 633 h 906"/>
                <a:gd name="T58" fmla="*/ 891 w 904"/>
                <a:gd name="T59" fmla="*/ 452 h 906"/>
                <a:gd name="T60" fmla="*/ 852 w 904"/>
                <a:gd name="T61" fmla="*/ 272 h 906"/>
                <a:gd name="T62" fmla="*/ 762 w 904"/>
                <a:gd name="T63" fmla="*/ 143 h 906"/>
                <a:gd name="T64" fmla="*/ 632 w 904"/>
                <a:gd name="T65" fmla="*/ 53 h 906"/>
                <a:gd name="T66" fmla="*/ 451 w 904"/>
                <a:gd name="T67" fmla="*/ 14 h 906"/>
                <a:gd name="T68" fmla="*/ 271 w 904"/>
                <a:gd name="T69" fmla="*/ 54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04" h="906">
                  <a:moveTo>
                    <a:pt x="446" y="1"/>
                  </a:moveTo>
                  <a:cubicBezTo>
                    <a:pt x="481" y="0"/>
                    <a:pt x="519" y="5"/>
                    <a:pt x="549" y="12"/>
                  </a:cubicBezTo>
                  <a:cubicBezTo>
                    <a:pt x="580" y="19"/>
                    <a:pt x="608" y="28"/>
                    <a:pt x="634" y="40"/>
                  </a:cubicBezTo>
                  <a:cubicBezTo>
                    <a:pt x="687" y="62"/>
                    <a:pt x="731" y="94"/>
                    <a:pt x="768" y="131"/>
                  </a:cubicBezTo>
                  <a:cubicBezTo>
                    <a:pt x="807" y="170"/>
                    <a:pt x="838" y="211"/>
                    <a:pt x="862" y="264"/>
                  </a:cubicBezTo>
                  <a:cubicBezTo>
                    <a:pt x="885" y="315"/>
                    <a:pt x="904" y="376"/>
                    <a:pt x="904" y="447"/>
                  </a:cubicBezTo>
                  <a:cubicBezTo>
                    <a:pt x="904" y="523"/>
                    <a:pt x="888" y="582"/>
                    <a:pt x="865" y="635"/>
                  </a:cubicBezTo>
                  <a:cubicBezTo>
                    <a:pt x="843" y="688"/>
                    <a:pt x="811" y="731"/>
                    <a:pt x="774" y="769"/>
                  </a:cubicBezTo>
                  <a:cubicBezTo>
                    <a:pt x="737" y="807"/>
                    <a:pt x="694" y="839"/>
                    <a:pt x="642" y="863"/>
                  </a:cubicBezTo>
                  <a:cubicBezTo>
                    <a:pt x="591" y="887"/>
                    <a:pt x="528" y="904"/>
                    <a:pt x="458" y="905"/>
                  </a:cubicBezTo>
                  <a:cubicBezTo>
                    <a:pt x="385" y="906"/>
                    <a:pt x="322" y="890"/>
                    <a:pt x="270" y="867"/>
                  </a:cubicBezTo>
                  <a:cubicBezTo>
                    <a:pt x="219" y="844"/>
                    <a:pt x="173" y="813"/>
                    <a:pt x="136" y="776"/>
                  </a:cubicBezTo>
                  <a:cubicBezTo>
                    <a:pt x="80" y="719"/>
                    <a:pt x="35" y="650"/>
                    <a:pt x="13" y="559"/>
                  </a:cubicBezTo>
                  <a:cubicBezTo>
                    <a:pt x="5" y="529"/>
                    <a:pt x="0" y="495"/>
                    <a:pt x="0" y="459"/>
                  </a:cubicBezTo>
                  <a:cubicBezTo>
                    <a:pt x="0" y="348"/>
                    <a:pt x="33" y="265"/>
                    <a:pt x="79" y="199"/>
                  </a:cubicBezTo>
                  <a:cubicBezTo>
                    <a:pt x="124" y="133"/>
                    <a:pt x="184" y="79"/>
                    <a:pt x="262" y="43"/>
                  </a:cubicBezTo>
                  <a:cubicBezTo>
                    <a:pt x="312" y="20"/>
                    <a:pt x="373" y="1"/>
                    <a:pt x="445" y="1"/>
                  </a:cubicBezTo>
                  <a:lnTo>
                    <a:pt x="446" y="1"/>
                  </a:lnTo>
                  <a:close/>
                  <a:moveTo>
                    <a:pt x="271" y="54"/>
                  </a:moveTo>
                  <a:cubicBezTo>
                    <a:pt x="221" y="77"/>
                    <a:pt x="178" y="107"/>
                    <a:pt x="141" y="144"/>
                  </a:cubicBezTo>
                  <a:cubicBezTo>
                    <a:pt x="104" y="181"/>
                    <a:pt x="75" y="222"/>
                    <a:pt x="52" y="273"/>
                  </a:cubicBezTo>
                  <a:cubicBezTo>
                    <a:pt x="29" y="324"/>
                    <a:pt x="13" y="383"/>
                    <a:pt x="13" y="454"/>
                  </a:cubicBezTo>
                  <a:cubicBezTo>
                    <a:pt x="13" y="524"/>
                    <a:pt x="30" y="584"/>
                    <a:pt x="52" y="634"/>
                  </a:cubicBezTo>
                  <a:cubicBezTo>
                    <a:pt x="75" y="685"/>
                    <a:pt x="106" y="727"/>
                    <a:pt x="142" y="764"/>
                  </a:cubicBezTo>
                  <a:cubicBezTo>
                    <a:pt x="179" y="801"/>
                    <a:pt x="222" y="830"/>
                    <a:pt x="272" y="853"/>
                  </a:cubicBezTo>
                  <a:cubicBezTo>
                    <a:pt x="322" y="876"/>
                    <a:pt x="382" y="892"/>
                    <a:pt x="453" y="892"/>
                  </a:cubicBezTo>
                  <a:cubicBezTo>
                    <a:pt x="523" y="892"/>
                    <a:pt x="583" y="875"/>
                    <a:pt x="633" y="853"/>
                  </a:cubicBezTo>
                  <a:cubicBezTo>
                    <a:pt x="684" y="830"/>
                    <a:pt x="726" y="799"/>
                    <a:pt x="763" y="763"/>
                  </a:cubicBezTo>
                  <a:cubicBezTo>
                    <a:pt x="799" y="726"/>
                    <a:pt x="830" y="683"/>
                    <a:pt x="852" y="633"/>
                  </a:cubicBezTo>
                  <a:cubicBezTo>
                    <a:pt x="875" y="582"/>
                    <a:pt x="891" y="524"/>
                    <a:pt x="891" y="452"/>
                  </a:cubicBezTo>
                  <a:cubicBezTo>
                    <a:pt x="891" y="382"/>
                    <a:pt x="875" y="322"/>
                    <a:pt x="852" y="272"/>
                  </a:cubicBezTo>
                  <a:cubicBezTo>
                    <a:pt x="828" y="221"/>
                    <a:pt x="799" y="180"/>
                    <a:pt x="762" y="143"/>
                  </a:cubicBezTo>
                  <a:cubicBezTo>
                    <a:pt x="725" y="106"/>
                    <a:pt x="683" y="76"/>
                    <a:pt x="632" y="53"/>
                  </a:cubicBezTo>
                  <a:cubicBezTo>
                    <a:pt x="583" y="30"/>
                    <a:pt x="520" y="14"/>
                    <a:pt x="451" y="14"/>
                  </a:cubicBezTo>
                  <a:cubicBezTo>
                    <a:pt x="379" y="15"/>
                    <a:pt x="321" y="30"/>
                    <a:pt x="271" y="54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11">
              <a:extLst>
                <a:ext uri="{FF2B5EF4-FFF2-40B4-BE49-F238E27FC236}">
                  <a16:creationId xmlns:a16="http://schemas.microsoft.com/office/drawing/2014/main" id="{2CB6B49C-2781-FFB8-B1EA-4208EC98F7D3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 bwMode="auto">
            <a:xfrm>
              <a:off x="3929" y="1120"/>
              <a:ext cx="187" cy="75"/>
            </a:xfrm>
            <a:custGeom>
              <a:avLst/>
              <a:gdLst>
                <a:gd name="T0" fmla="*/ 200 w 203"/>
                <a:gd name="T1" fmla="*/ 82 h 82"/>
                <a:gd name="T2" fmla="*/ 183 w 203"/>
                <a:gd name="T3" fmla="*/ 70 h 82"/>
                <a:gd name="T4" fmla="*/ 154 w 203"/>
                <a:gd name="T5" fmla="*/ 43 h 82"/>
                <a:gd name="T6" fmla="*/ 137 w 203"/>
                <a:gd name="T7" fmla="*/ 23 h 82"/>
                <a:gd name="T8" fmla="*/ 85 w 203"/>
                <a:gd name="T9" fmla="*/ 48 h 82"/>
                <a:gd name="T10" fmla="*/ 9 w 203"/>
                <a:gd name="T11" fmla="*/ 60 h 82"/>
                <a:gd name="T12" fmla="*/ 0 w 203"/>
                <a:gd name="T13" fmla="*/ 56 h 82"/>
                <a:gd name="T14" fmla="*/ 19 w 203"/>
                <a:gd name="T15" fmla="*/ 53 h 82"/>
                <a:gd name="T16" fmla="*/ 72 w 203"/>
                <a:gd name="T17" fmla="*/ 42 h 82"/>
                <a:gd name="T18" fmla="*/ 114 w 203"/>
                <a:gd name="T19" fmla="*/ 20 h 82"/>
                <a:gd name="T20" fmla="*/ 133 w 203"/>
                <a:gd name="T21" fmla="*/ 3 h 82"/>
                <a:gd name="T22" fmla="*/ 140 w 203"/>
                <a:gd name="T23" fmla="*/ 16 h 82"/>
                <a:gd name="T24" fmla="*/ 153 w 203"/>
                <a:gd name="T25" fmla="*/ 31 h 82"/>
                <a:gd name="T26" fmla="*/ 182 w 203"/>
                <a:gd name="T27" fmla="*/ 57 h 82"/>
                <a:gd name="T28" fmla="*/ 198 w 203"/>
                <a:gd name="T29" fmla="*/ 69 h 82"/>
                <a:gd name="T30" fmla="*/ 200 w 203"/>
                <a:gd name="T3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3" h="82">
                  <a:moveTo>
                    <a:pt x="200" y="82"/>
                  </a:moveTo>
                  <a:cubicBezTo>
                    <a:pt x="193" y="80"/>
                    <a:pt x="188" y="75"/>
                    <a:pt x="183" y="70"/>
                  </a:cubicBezTo>
                  <a:cubicBezTo>
                    <a:pt x="173" y="61"/>
                    <a:pt x="164" y="53"/>
                    <a:pt x="154" y="43"/>
                  </a:cubicBezTo>
                  <a:cubicBezTo>
                    <a:pt x="147" y="37"/>
                    <a:pt x="140" y="32"/>
                    <a:pt x="137" y="23"/>
                  </a:cubicBezTo>
                  <a:cubicBezTo>
                    <a:pt x="119" y="30"/>
                    <a:pt x="103" y="41"/>
                    <a:pt x="85" y="48"/>
                  </a:cubicBezTo>
                  <a:cubicBezTo>
                    <a:pt x="64" y="57"/>
                    <a:pt x="38" y="64"/>
                    <a:pt x="9" y="60"/>
                  </a:cubicBezTo>
                  <a:cubicBezTo>
                    <a:pt x="5" y="60"/>
                    <a:pt x="0" y="59"/>
                    <a:pt x="0" y="56"/>
                  </a:cubicBezTo>
                  <a:cubicBezTo>
                    <a:pt x="6" y="54"/>
                    <a:pt x="12" y="54"/>
                    <a:pt x="19" y="53"/>
                  </a:cubicBezTo>
                  <a:cubicBezTo>
                    <a:pt x="39" y="52"/>
                    <a:pt x="56" y="49"/>
                    <a:pt x="72" y="42"/>
                  </a:cubicBezTo>
                  <a:cubicBezTo>
                    <a:pt x="87" y="37"/>
                    <a:pt x="101" y="29"/>
                    <a:pt x="114" y="20"/>
                  </a:cubicBezTo>
                  <a:cubicBezTo>
                    <a:pt x="122" y="15"/>
                    <a:pt x="130" y="12"/>
                    <a:pt x="133" y="3"/>
                  </a:cubicBezTo>
                  <a:cubicBezTo>
                    <a:pt x="140" y="0"/>
                    <a:pt x="139" y="12"/>
                    <a:pt x="140" y="16"/>
                  </a:cubicBezTo>
                  <a:cubicBezTo>
                    <a:pt x="141" y="20"/>
                    <a:pt x="150" y="28"/>
                    <a:pt x="153" y="31"/>
                  </a:cubicBezTo>
                  <a:cubicBezTo>
                    <a:pt x="162" y="41"/>
                    <a:pt x="172" y="49"/>
                    <a:pt x="182" y="57"/>
                  </a:cubicBezTo>
                  <a:cubicBezTo>
                    <a:pt x="187" y="61"/>
                    <a:pt x="194" y="64"/>
                    <a:pt x="198" y="69"/>
                  </a:cubicBezTo>
                  <a:cubicBezTo>
                    <a:pt x="200" y="72"/>
                    <a:pt x="203" y="78"/>
                    <a:pt x="200" y="82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12">
              <a:extLst>
                <a:ext uri="{FF2B5EF4-FFF2-40B4-BE49-F238E27FC236}">
                  <a16:creationId xmlns:a16="http://schemas.microsoft.com/office/drawing/2014/main" id="{3979948F-484A-1C7E-538E-DBFBBFDD0968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 bwMode="auto">
            <a:xfrm>
              <a:off x="3124" y="1130"/>
              <a:ext cx="117" cy="153"/>
            </a:xfrm>
            <a:custGeom>
              <a:avLst/>
              <a:gdLst>
                <a:gd name="T0" fmla="*/ 62 w 127"/>
                <a:gd name="T1" fmla="*/ 1 h 166"/>
                <a:gd name="T2" fmla="*/ 92 w 127"/>
                <a:gd name="T3" fmla="*/ 39 h 166"/>
                <a:gd name="T4" fmla="*/ 104 w 127"/>
                <a:gd name="T5" fmla="*/ 18 h 166"/>
                <a:gd name="T6" fmla="*/ 126 w 127"/>
                <a:gd name="T7" fmla="*/ 12 h 166"/>
                <a:gd name="T8" fmla="*/ 122 w 127"/>
                <a:gd name="T9" fmla="*/ 37 h 166"/>
                <a:gd name="T10" fmla="*/ 120 w 127"/>
                <a:gd name="T11" fmla="*/ 46 h 166"/>
                <a:gd name="T12" fmla="*/ 114 w 127"/>
                <a:gd name="T13" fmla="*/ 39 h 166"/>
                <a:gd name="T14" fmla="*/ 108 w 127"/>
                <a:gd name="T15" fmla="*/ 31 h 166"/>
                <a:gd name="T16" fmla="*/ 99 w 127"/>
                <a:gd name="T17" fmla="*/ 41 h 166"/>
                <a:gd name="T18" fmla="*/ 66 w 127"/>
                <a:gd name="T19" fmla="*/ 116 h 166"/>
                <a:gd name="T20" fmla="*/ 54 w 127"/>
                <a:gd name="T21" fmla="*/ 136 h 166"/>
                <a:gd name="T22" fmla="*/ 70 w 127"/>
                <a:gd name="T23" fmla="*/ 163 h 166"/>
                <a:gd name="T24" fmla="*/ 53 w 127"/>
                <a:gd name="T25" fmla="*/ 159 h 166"/>
                <a:gd name="T26" fmla="*/ 51 w 127"/>
                <a:gd name="T27" fmla="*/ 151 h 166"/>
                <a:gd name="T28" fmla="*/ 45 w 127"/>
                <a:gd name="T29" fmla="*/ 141 h 166"/>
                <a:gd name="T30" fmla="*/ 39 w 127"/>
                <a:gd name="T31" fmla="*/ 136 h 166"/>
                <a:gd name="T32" fmla="*/ 49 w 127"/>
                <a:gd name="T33" fmla="*/ 134 h 166"/>
                <a:gd name="T34" fmla="*/ 57 w 127"/>
                <a:gd name="T35" fmla="*/ 118 h 166"/>
                <a:gd name="T36" fmla="*/ 10 w 127"/>
                <a:gd name="T37" fmla="*/ 106 h 166"/>
                <a:gd name="T38" fmla="*/ 3 w 127"/>
                <a:gd name="T39" fmla="*/ 105 h 166"/>
                <a:gd name="T40" fmla="*/ 12 w 127"/>
                <a:gd name="T41" fmla="*/ 94 h 166"/>
                <a:gd name="T42" fmla="*/ 0 w 127"/>
                <a:gd name="T43" fmla="*/ 76 h 166"/>
                <a:gd name="T44" fmla="*/ 14 w 127"/>
                <a:gd name="T45" fmla="*/ 68 h 166"/>
                <a:gd name="T46" fmla="*/ 16 w 127"/>
                <a:gd name="T47" fmla="*/ 92 h 166"/>
                <a:gd name="T48" fmla="*/ 24 w 127"/>
                <a:gd name="T49" fmla="*/ 96 h 166"/>
                <a:gd name="T50" fmla="*/ 34 w 127"/>
                <a:gd name="T51" fmla="*/ 77 h 166"/>
                <a:gd name="T52" fmla="*/ 29 w 127"/>
                <a:gd name="T53" fmla="*/ 98 h 166"/>
                <a:gd name="T54" fmla="*/ 39 w 127"/>
                <a:gd name="T55" fmla="*/ 103 h 166"/>
                <a:gd name="T56" fmla="*/ 51 w 127"/>
                <a:gd name="T57" fmla="*/ 85 h 166"/>
                <a:gd name="T58" fmla="*/ 44 w 127"/>
                <a:gd name="T59" fmla="*/ 104 h 166"/>
                <a:gd name="T60" fmla="*/ 60 w 127"/>
                <a:gd name="T61" fmla="*/ 110 h 166"/>
                <a:gd name="T62" fmla="*/ 88 w 127"/>
                <a:gd name="T63" fmla="*/ 51 h 166"/>
                <a:gd name="T64" fmla="*/ 77 w 127"/>
                <a:gd name="T65" fmla="*/ 39 h 166"/>
                <a:gd name="T66" fmla="*/ 72 w 127"/>
                <a:gd name="T67" fmla="*/ 49 h 166"/>
                <a:gd name="T68" fmla="*/ 64 w 127"/>
                <a:gd name="T69" fmla="*/ 58 h 166"/>
                <a:gd name="T70" fmla="*/ 73 w 127"/>
                <a:gd name="T71" fmla="*/ 35 h 166"/>
                <a:gd name="T72" fmla="*/ 65 w 127"/>
                <a:gd name="T73" fmla="*/ 27 h 166"/>
                <a:gd name="T74" fmla="*/ 59 w 127"/>
                <a:gd name="T75" fmla="*/ 37 h 166"/>
                <a:gd name="T76" fmla="*/ 51 w 127"/>
                <a:gd name="T77" fmla="*/ 45 h 166"/>
                <a:gd name="T78" fmla="*/ 62 w 127"/>
                <a:gd name="T79" fmla="*/ 23 h 166"/>
                <a:gd name="T80" fmla="*/ 50 w 127"/>
                <a:gd name="T81" fmla="*/ 15 h 166"/>
                <a:gd name="T82" fmla="*/ 43 w 127"/>
                <a:gd name="T83" fmla="*/ 30 h 166"/>
                <a:gd name="T84" fmla="*/ 34 w 127"/>
                <a:gd name="T85" fmla="*/ 34 h 166"/>
                <a:gd name="T86" fmla="*/ 39 w 127"/>
                <a:gd name="T87" fmla="*/ 21 h 166"/>
                <a:gd name="T88" fmla="*/ 44 w 127"/>
                <a:gd name="T89" fmla="*/ 8 h 166"/>
                <a:gd name="T90" fmla="*/ 62 w 127"/>
                <a:gd name="T91" fmla="*/ 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7" h="166">
                  <a:moveTo>
                    <a:pt x="62" y="1"/>
                  </a:moveTo>
                  <a:cubicBezTo>
                    <a:pt x="69" y="16"/>
                    <a:pt x="81" y="28"/>
                    <a:pt x="92" y="39"/>
                  </a:cubicBezTo>
                  <a:cubicBezTo>
                    <a:pt x="97" y="32"/>
                    <a:pt x="97" y="22"/>
                    <a:pt x="104" y="18"/>
                  </a:cubicBezTo>
                  <a:cubicBezTo>
                    <a:pt x="110" y="15"/>
                    <a:pt x="119" y="13"/>
                    <a:pt x="126" y="12"/>
                  </a:cubicBezTo>
                  <a:cubicBezTo>
                    <a:pt x="127" y="19"/>
                    <a:pt x="123" y="27"/>
                    <a:pt x="122" y="37"/>
                  </a:cubicBezTo>
                  <a:cubicBezTo>
                    <a:pt x="122" y="40"/>
                    <a:pt x="123" y="44"/>
                    <a:pt x="120" y="46"/>
                  </a:cubicBezTo>
                  <a:cubicBezTo>
                    <a:pt x="117" y="45"/>
                    <a:pt x="116" y="42"/>
                    <a:pt x="114" y="39"/>
                  </a:cubicBezTo>
                  <a:cubicBezTo>
                    <a:pt x="112" y="37"/>
                    <a:pt x="111" y="32"/>
                    <a:pt x="108" y="31"/>
                  </a:cubicBezTo>
                  <a:cubicBezTo>
                    <a:pt x="105" y="31"/>
                    <a:pt x="101" y="37"/>
                    <a:pt x="99" y="41"/>
                  </a:cubicBezTo>
                  <a:cubicBezTo>
                    <a:pt x="87" y="65"/>
                    <a:pt x="75" y="90"/>
                    <a:pt x="66" y="116"/>
                  </a:cubicBezTo>
                  <a:cubicBezTo>
                    <a:pt x="63" y="124"/>
                    <a:pt x="62" y="134"/>
                    <a:pt x="54" y="136"/>
                  </a:cubicBezTo>
                  <a:cubicBezTo>
                    <a:pt x="58" y="146"/>
                    <a:pt x="69" y="150"/>
                    <a:pt x="70" y="163"/>
                  </a:cubicBezTo>
                  <a:cubicBezTo>
                    <a:pt x="66" y="166"/>
                    <a:pt x="55" y="162"/>
                    <a:pt x="53" y="159"/>
                  </a:cubicBezTo>
                  <a:cubicBezTo>
                    <a:pt x="52" y="158"/>
                    <a:pt x="52" y="154"/>
                    <a:pt x="51" y="151"/>
                  </a:cubicBezTo>
                  <a:cubicBezTo>
                    <a:pt x="49" y="148"/>
                    <a:pt x="48" y="143"/>
                    <a:pt x="45" y="141"/>
                  </a:cubicBezTo>
                  <a:cubicBezTo>
                    <a:pt x="43" y="139"/>
                    <a:pt x="40" y="140"/>
                    <a:pt x="39" y="136"/>
                  </a:cubicBezTo>
                  <a:cubicBezTo>
                    <a:pt x="41" y="133"/>
                    <a:pt x="46" y="133"/>
                    <a:pt x="49" y="134"/>
                  </a:cubicBezTo>
                  <a:cubicBezTo>
                    <a:pt x="52" y="129"/>
                    <a:pt x="54" y="123"/>
                    <a:pt x="57" y="118"/>
                  </a:cubicBezTo>
                  <a:cubicBezTo>
                    <a:pt x="42" y="114"/>
                    <a:pt x="28" y="105"/>
                    <a:pt x="10" y="106"/>
                  </a:cubicBezTo>
                  <a:cubicBezTo>
                    <a:pt x="8" y="106"/>
                    <a:pt x="5" y="107"/>
                    <a:pt x="3" y="105"/>
                  </a:cubicBezTo>
                  <a:cubicBezTo>
                    <a:pt x="2" y="99"/>
                    <a:pt x="8" y="97"/>
                    <a:pt x="12" y="94"/>
                  </a:cubicBezTo>
                  <a:cubicBezTo>
                    <a:pt x="9" y="87"/>
                    <a:pt x="7" y="79"/>
                    <a:pt x="0" y="76"/>
                  </a:cubicBezTo>
                  <a:cubicBezTo>
                    <a:pt x="2" y="70"/>
                    <a:pt x="7" y="67"/>
                    <a:pt x="14" y="68"/>
                  </a:cubicBezTo>
                  <a:cubicBezTo>
                    <a:pt x="16" y="75"/>
                    <a:pt x="15" y="84"/>
                    <a:pt x="16" y="92"/>
                  </a:cubicBezTo>
                  <a:cubicBezTo>
                    <a:pt x="19" y="94"/>
                    <a:pt x="21" y="95"/>
                    <a:pt x="24" y="96"/>
                  </a:cubicBezTo>
                  <a:cubicBezTo>
                    <a:pt x="25" y="87"/>
                    <a:pt x="26" y="77"/>
                    <a:pt x="34" y="77"/>
                  </a:cubicBezTo>
                  <a:cubicBezTo>
                    <a:pt x="34" y="85"/>
                    <a:pt x="30" y="91"/>
                    <a:pt x="29" y="98"/>
                  </a:cubicBezTo>
                  <a:cubicBezTo>
                    <a:pt x="32" y="100"/>
                    <a:pt x="36" y="101"/>
                    <a:pt x="39" y="103"/>
                  </a:cubicBezTo>
                  <a:cubicBezTo>
                    <a:pt x="40" y="94"/>
                    <a:pt x="42" y="85"/>
                    <a:pt x="51" y="85"/>
                  </a:cubicBezTo>
                  <a:cubicBezTo>
                    <a:pt x="51" y="92"/>
                    <a:pt x="46" y="98"/>
                    <a:pt x="44" y="104"/>
                  </a:cubicBezTo>
                  <a:cubicBezTo>
                    <a:pt x="49" y="107"/>
                    <a:pt x="55" y="108"/>
                    <a:pt x="60" y="110"/>
                  </a:cubicBezTo>
                  <a:cubicBezTo>
                    <a:pt x="69" y="90"/>
                    <a:pt x="78" y="70"/>
                    <a:pt x="88" y="51"/>
                  </a:cubicBezTo>
                  <a:cubicBezTo>
                    <a:pt x="85" y="46"/>
                    <a:pt x="80" y="43"/>
                    <a:pt x="77" y="39"/>
                  </a:cubicBezTo>
                  <a:cubicBezTo>
                    <a:pt x="76" y="42"/>
                    <a:pt x="74" y="46"/>
                    <a:pt x="72" y="49"/>
                  </a:cubicBezTo>
                  <a:cubicBezTo>
                    <a:pt x="70" y="53"/>
                    <a:pt x="69" y="58"/>
                    <a:pt x="64" y="58"/>
                  </a:cubicBezTo>
                  <a:cubicBezTo>
                    <a:pt x="65" y="49"/>
                    <a:pt x="67" y="39"/>
                    <a:pt x="73" y="35"/>
                  </a:cubicBezTo>
                  <a:cubicBezTo>
                    <a:pt x="71" y="32"/>
                    <a:pt x="68" y="30"/>
                    <a:pt x="65" y="27"/>
                  </a:cubicBezTo>
                  <a:cubicBezTo>
                    <a:pt x="63" y="30"/>
                    <a:pt x="61" y="34"/>
                    <a:pt x="59" y="37"/>
                  </a:cubicBezTo>
                  <a:cubicBezTo>
                    <a:pt x="57" y="41"/>
                    <a:pt x="56" y="46"/>
                    <a:pt x="51" y="45"/>
                  </a:cubicBezTo>
                  <a:cubicBezTo>
                    <a:pt x="52" y="37"/>
                    <a:pt x="54" y="27"/>
                    <a:pt x="62" y="23"/>
                  </a:cubicBezTo>
                  <a:cubicBezTo>
                    <a:pt x="59" y="22"/>
                    <a:pt x="55" y="13"/>
                    <a:pt x="50" y="15"/>
                  </a:cubicBezTo>
                  <a:cubicBezTo>
                    <a:pt x="47" y="16"/>
                    <a:pt x="45" y="28"/>
                    <a:pt x="43" y="30"/>
                  </a:cubicBezTo>
                  <a:cubicBezTo>
                    <a:pt x="40" y="33"/>
                    <a:pt x="38" y="34"/>
                    <a:pt x="34" y="34"/>
                  </a:cubicBezTo>
                  <a:cubicBezTo>
                    <a:pt x="35" y="30"/>
                    <a:pt x="37" y="25"/>
                    <a:pt x="39" y="21"/>
                  </a:cubicBezTo>
                  <a:cubicBezTo>
                    <a:pt x="40" y="17"/>
                    <a:pt x="42" y="11"/>
                    <a:pt x="44" y="8"/>
                  </a:cubicBezTo>
                  <a:cubicBezTo>
                    <a:pt x="46" y="5"/>
                    <a:pt x="56" y="0"/>
                    <a:pt x="62" y="1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13">
              <a:extLst>
                <a:ext uri="{FF2B5EF4-FFF2-40B4-BE49-F238E27FC236}">
                  <a16:creationId xmlns:a16="http://schemas.microsoft.com/office/drawing/2014/main" id="{D3A12A6C-C50F-DD5C-FB6E-D326C349B44F}"/>
                </a:ext>
              </a:extLst>
            </p:cNvPr>
            <p:cNvSpPr>
              <a:spLocks noEditPoints="1"/>
            </p:cNvSpPr>
            <p:nvPr>
              <p:custDataLst>
                <p:tags r:id="rId12"/>
              </p:custDataLst>
            </p:nvPr>
          </p:nvSpPr>
          <p:spPr bwMode="auto">
            <a:xfrm>
              <a:off x="4005" y="1149"/>
              <a:ext cx="94" cy="89"/>
            </a:xfrm>
            <a:custGeom>
              <a:avLst/>
              <a:gdLst>
                <a:gd name="T0" fmla="*/ 78 w 102"/>
                <a:gd name="T1" fmla="*/ 70 h 96"/>
                <a:gd name="T2" fmla="*/ 71 w 102"/>
                <a:gd name="T3" fmla="*/ 73 h 96"/>
                <a:gd name="T4" fmla="*/ 58 w 102"/>
                <a:gd name="T5" fmla="*/ 82 h 96"/>
                <a:gd name="T6" fmla="*/ 52 w 102"/>
                <a:gd name="T7" fmla="*/ 87 h 96"/>
                <a:gd name="T8" fmla="*/ 33 w 102"/>
                <a:gd name="T9" fmla="*/ 92 h 96"/>
                <a:gd name="T10" fmla="*/ 34 w 102"/>
                <a:gd name="T11" fmla="*/ 87 h 96"/>
                <a:gd name="T12" fmla="*/ 6 w 102"/>
                <a:gd name="T13" fmla="*/ 57 h 96"/>
                <a:gd name="T14" fmla="*/ 1 w 102"/>
                <a:gd name="T15" fmla="*/ 57 h 96"/>
                <a:gd name="T16" fmla="*/ 15 w 102"/>
                <a:gd name="T17" fmla="*/ 42 h 96"/>
                <a:gd name="T18" fmla="*/ 22 w 102"/>
                <a:gd name="T19" fmla="*/ 37 h 96"/>
                <a:gd name="T20" fmla="*/ 36 w 102"/>
                <a:gd name="T21" fmla="*/ 25 h 96"/>
                <a:gd name="T22" fmla="*/ 41 w 102"/>
                <a:gd name="T23" fmla="*/ 18 h 96"/>
                <a:gd name="T24" fmla="*/ 45 w 102"/>
                <a:gd name="T25" fmla="*/ 28 h 96"/>
                <a:gd name="T26" fmla="*/ 60 w 102"/>
                <a:gd name="T27" fmla="*/ 25 h 96"/>
                <a:gd name="T28" fmla="*/ 52 w 102"/>
                <a:gd name="T29" fmla="*/ 17 h 96"/>
                <a:gd name="T30" fmla="*/ 45 w 102"/>
                <a:gd name="T31" fmla="*/ 0 h 96"/>
                <a:gd name="T32" fmla="*/ 52 w 102"/>
                <a:gd name="T33" fmla="*/ 5 h 96"/>
                <a:gd name="T34" fmla="*/ 70 w 102"/>
                <a:gd name="T35" fmla="*/ 23 h 96"/>
                <a:gd name="T36" fmla="*/ 83 w 102"/>
                <a:gd name="T37" fmla="*/ 35 h 96"/>
                <a:gd name="T38" fmla="*/ 97 w 102"/>
                <a:gd name="T39" fmla="*/ 45 h 96"/>
                <a:gd name="T40" fmla="*/ 99 w 102"/>
                <a:gd name="T41" fmla="*/ 59 h 96"/>
                <a:gd name="T42" fmla="*/ 90 w 102"/>
                <a:gd name="T43" fmla="*/ 52 h 96"/>
                <a:gd name="T44" fmla="*/ 67 w 102"/>
                <a:gd name="T45" fmla="*/ 31 h 96"/>
                <a:gd name="T46" fmla="*/ 65 w 102"/>
                <a:gd name="T47" fmla="*/ 35 h 96"/>
                <a:gd name="T48" fmla="*/ 50 w 102"/>
                <a:gd name="T49" fmla="*/ 32 h 96"/>
                <a:gd name="T50" fmla="*/ 61 w 102"/>
                <a:gd name="T51" fmla="*/ 41 h 96"/>
                <a:gd name="T52" fmla="*/ 73 w 102"/>
                <a:gd name="T53" fmla="*/ 48 h 96"/>
                <a:gd name="T54" fmla="*/ 78 w 102"/>
                <a:gd name="T55" fmla="*/ 70 h 96"/>
                <a:gd name="T56" fmla="*/ 41 w 102"/>
                <a:gd name="T57" fmla="*/ 32 h 96"/>
                <a:gd name="T58" fmla="*/ 33 w 102"/>
                <a:gd name="T59" fmla="*/ 38 h 96"/>
                <a:gd name="T60" fmla="*/ 53 w 102"/>
                <a:gd name="T61" fmla="*/ 53 h 96"/>
                <a:gd name="T62" fmla="*/ 53 w 102"/>
                <a:gd name="T63" fmla="*/ 61 h 96"/>
                <a:gd name="T64" fmla="*/ 47 w 102"/>
                <a:gd name="T65" fmla="*/ 56 h 96"/>
                <a:gd name="T66" fmla="*/ 30 w 102"/>
                <a:gd name="T67" fmla="*/ 40 h 96"/>
                <a:gd name="T68" fmla="*/ 23 w 102"/>
                <a:gd name="T69" fmla="*/ 47 h 96"/>
                <a:gd name="T70" fmla="*/ 44 w 102"/>
                <a:gd name="T71" fmla="*/ 65 h 96"/>
                <a:gd name="T72" fmla="*/ 43 w 102"/>
                <a:gd name="T73" fmla="*/ 71 h 96"/>
                <a:gd name="T74" fmla="*/ 31 w 102"/>
                <a:gd name="T75" fmla="*/ 60 h 96"/>
                <a:gd name="T76" fmla="*/ 19 w 102"/>
                <a:gd name="T77" fmla="*/ 49 h 96"/>
                <a:gd name="T78" fmla="*/ 11 w 102"/>
                <a:gd name="T79" fmla="*/ 54 h 96"/>
                <a:gd name="T80" fmla="*/ 39 w 102"/>
                <a:gd name="T81" fmla="*/ 82 h 96"/>
                <a:gd name="T82" fmla="*/ 68 w 102"/>
                <a:gd name="T83" fmla="*/ 58 h 96"/>
                <a:gd name="T84" fmla="*/ 41 w 102"/>
                <a:gd name="T85" fmla="*/ 3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2" h="96">
                  <a:moveTo>
                    <a:pt x="78" y="70"/>
                  </a:moveTo>
                  <a:cubicBezTo>
                    <a:pt x="76" y="72"/>
                    <a:pt x="73" y="72"/>
                    <a:pt x="71" y="73"/>
                  </a:cubicBezTo>
                  <a:cubicBezTo>
                    <a:pt x="66" y="74"/>
                    <a:pt x="62" y="79"/>
                    <a:pt x="58" y="82"/>
                  </a:cubicBezTo>
                  <a:cubicBezTo>
                    <a:pt x="56" y="83"/>
                    <a:pt x="54" y="85"/>
                    <a:pt x="52" y="87"/>
                  </a:cubicBezTo>
                  <a:cubicBezTo>
                    <a:pt x="47" y="91"/>
                    <a:pt x="42" y="96"/>
                    <a:pt x="33" y="92"/>
                  </a:cubicBezTo>
                  <a:cubicBezTo>
                    <a:pt x="32" y="91"/>
                    <a:pt x="34" y="89"/>
                    <a:pt x="34" y="87"/>
                  </a:cubicBezTo>
                  <a:cubicBezTo>
                    <a:pt x="26" y="76"/>
                    <a:pt x="15" y="67"/>
                    <a:pt x="6" y="57"/>
                  </a:cubicBezTo>
                  <a:cubicBezTo>
                    <a:pt x="4" y="57"/>
                    <a:pt x="3" y="57"/>
                    <a:pt x="1" y="57"/>
                  </a:cubicBezTo>
                  <a:cubicBezTo>
                    <a:pt x="0" y="48"/>
                    <a:pt x="8" y="45"/>
                    <a:pt x="15" y="42"/>
                  </a:cubicBezTo>
                  <a:cubicBezTo>
                    <a:pt x="17" y="40"/>
                    <a:pt x="20" y="38"/>
                    <a:pt x="22" y="37"/>
                  </a:cubicBezTo>
                  <a:cubicBezTo>
                    <a:pt x="27" y="33"/>
                    <a:pt x="32" y="29"/>
                    <a:pt x="36" y="25"/>
                  </a:cubicBezTo>
                  <a:cubicBezTo>
                    <a:pt x="37" y="24"/>
                    <a:pt x="38" y="18"/>
                    <a:pt x="41" y="18"/>
                  </a:cubicBezTo>
                  <a:cubicBezTo>
                    <a:pt x="44" y="18"/>
                    <a:pt x="43" y="27"/>
                    <a:pt x="45" y="28"/>
                  </a:cubicBezTo>
                  <a:cubicBezTo>
                    <a:pt x="50" y="27"/>
                    <a:pt x="55" y="26"/>
                    <a:pt x="60" y="25"/>
                  </a:cubicBezTo>
                  <a:cubicBezTo>
                    <a:pt x="58" y="23"/>
                    <a:pt x="55" y="20"/>
                    <a:pt x="52" y="17"/>
                  </a:cubicBezTo>
                  <a:cubicBezTo>
                    <a:pt x="47" y="13"/>
                    <a:pt x="41" y="10"/>
                    <a:pt x="45" y="0"/>
                  </a:cubicBezTo>
                  <a:cubicBezTo>
                    <a:pt x="48" y="1"/>
                    <a:pt x="50" y="3"/>
                    <a:pt x="52" y="5"/>
                  </a:cubicBezTo>
                  <a:cubicBezTo>
                    <a:pt x="58" y="11"/>
                    <a:pt x="63" y="17"/>
                    <a:pt x="70" y="23"/>
                  </a:cubicBezTo>
                  <a:cubicBezTo>
                    <a:pt x="74" y="27"/>
                    <a:pt x="79" y="31"/>
                    <a:pt x="83" y="35"/>
                  </a:cubicBezTo>
                  <a:cubicBezTo>
                    <a:pt x="88" y="38"/>
                    <a:pt x="94" y="41"/>
                    <a:pt x="97" y="45"/>
                  </a:cubicBezTo>
                  <a:cubicBezTo>
                    <a:pt x="100" y="48"/>
                    <a:pt x="102" y="55"/>
                    <a:pt x="99" y="59"/>
                  </a:cubicBezTo>
                  <a:cubicBezTo>
                    <a:pt x="95" y="59"/>
                    <a:pt x="93" y="55"/>
                    <a:pt x="90" y="52"/>
                  </a:cubicBezTo>
                  <a:cubicBezTo>
                    <a:pt x="83" y="45"/>
                    <a:pt x="76" y="38"/>
                    <a:pt x="67" y="31"/>
                  </a:cubicBezTo>
                  <a:cubicBezTo>
                    <a:pt x="67" y="32"/>
                    <a:pt x="67" y="34"/>
                    <a:pt x="65" y="35"/>
                  </a:cubicBezTo>
                  <a:cubicBezTo>
                    <a:pt x="60" y="33"/>
                    <a:pt x="55" y="33"/>
                    <a:pt x="50" y="32"/>
                  </a:cubicBezTo>
                  <a:cubicBezTo>
                    <a:pt x="53" y="35"/>
                    <a:pt x="56" y="38"/>
                    <a:pt x="61" y="41"/>
                  </a:cubicBezTo>
                  <a:cubicBezTo>
                    <a:pt x="64" y="44"/>
                    <a:pt x="69" y="46"/>
                    <a:pt x="73" y="48"/>
                  </a:cubicBezTo>
                  <a:cubicBezTo>
                    <a:pt x="78" y="52"/>
                    <a:pt x="80" y="61"/>
                    <a:pt x="78" y="70"/>
                  </a:cubicBezTo>
                  <a:close/>
                  <a:moveTo>
                    <a:pt x="41" y="32"/>
                  </a:moveTo>
                  <a:cubicBezTo>
                    <a:pt x="38" y="34"/>
                    <a:pt x="35" y="36"/>
                    <a:pt x="33" y="38"/>
                  </a:cubicBezTo>
                  <a:cubicBezTo>
                    <a:pt x="39" y="42"/>
                    <a:pt x="49" y="47"/>
                    <a:pt x="53" y="53"/>
                  </a:cubicBezTo>
                  <a:cubicBezTo>
                    <a:pt x="54" y="54"/>
                    <a:pt x="56" y="60"/>
                    <a:pt x="53" y="61"/>
                  </a:cubicBezTo>
                  <a:cubicBezTo>
                    <a:pt x="51" y="61"/>
                    <a:pt x="47" y="57"/>
                    <a:pt x="47" y="56"/>
                  </a:cubicBezTo>
                  <a:cubicBezTo>
                    <a:pt x="41" y="51"/>
                    <a:pt x="35" y="46"/>
                    <a:pt x="30" y="40"/>
                  </a:cubicBezTo>
                  <a:cubicBezTo>
                    <a:pt x="28" y="42"/>
                    <a:pt x="25" y="44"/>
                    <a:pt x="23" y="47"/>
                  </a:cubicBezTo>
                  <a:cubicBezTo>
                    <a:pt x="29" y="52"/>
                    <a:pt x="42" y="56"/>
                    <a:pt x="44" y="65"/>
                  </a:cubicBezTo>
                  <a:cubicBezTo>
                    <a:pt x="44" y="66"/>
                    <a:pt x="45" y="70"/>
                    <a:pt x="43" y="71"/>
                  </a:cubicBezTo>
                  <a:cubicBezTo>
                    <a:pt x="38" y="68"/>
                    <a:pt x="34" y="64"/>
                    <a:pt x="31" y="60"/>
                  </a:cubicBezTo>
                  <a:cubicBezTo>
                    <a:pt x="27" y="57"/>
                    <a:pt x="23" y="53"/>
                    <a:pt x="19" y="49"/>
                  </a:cubicBezTo>
                  <a:cubicBezTo>
                    <a:pt x="17" y="51"/>
                    <a:pt x="13" y="52"/>
                    <a:pt x="11" y="54"/>
                  </a:cubicBezTo>
                  <a:cubicBezTo>
                    <a:pt x="21" y="63"/>
                    <a:pt x="32" y="71"/>
                    <a:pt x="39" y="82"/>
                  </a:cubicBezTo>
                  <a:cubicBezTo>
                    <a:pt x="50" y="75"/>
                    <a:pt x="60" y="68"/>
                    <a:pt x="68" y="58"/>
                  </a:cubicBezTo>
                  <a:cubicBezTo>
                    <a:pt x="61" y="47"/>
                    <a:pt x="50" y="40"/>
                    <a:pt x="41" y="32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14">
              <a:extLst>
                <a:ext uri="{FF2B5EF4-FFF2-40B4-BE49-F238E27FC236}">
                  <a16:creationId xmlns:a16="http://schemas.microsoft.com/office/drawing/2014/main" id="{7940DA39-A023-93D1-A6D1-425DF68FBB33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 bwMode="auto">
            <a:xfrm>
              <a:off x="3140" y="1159"/>
              <a:ext cx="30" cy="39"/>
            </a:xfrm>
            <a:custGeom>
              <a:avLst/>
              <a:gdLst>
                <a:gd name="T0" fmla="*/ 14 w 32"/>
                <a:gd name="T1" fmla="*/ 2 h 42"/>
                <a:gd name="T2" fmla="*/ 18 w 32"/>
                <a:gd name="T3" fmla="*/ 17 h 42"/>
                <a:gd name="T4" fmla="*/ 32 w 32"/>
                <a:gd name="T5" fmla="*/ 18 h 42"/>
                <a:gd name="T6" fmla="*/ 19 w 32"/>
                <a:gd name="T7" fmla="*/ 26 h 42"/>
                <a:gd name="T8" fmla="*/ 18 w 32"/>
                <a:gd name="T9" fmla="*/ 42 h 42"/>
                <a:gd name="T10" fmla="*/ 13 w 32"/>
                <a:gd name="T11" fmla="*/ 29 h 42"/>
                <a:gd name="T12" fmla="*/ 0 w 32"/>
                <a:gd name="T13" fmla="*/ 34 h 42"/>
                <a:gd name="T14" fmla="*/ 11 w 32"/>
                <a:gd name="T15" fmla="*/ 22 h 42"/>
                <a:gd name="T16" fmla="*/ 5 w 32"/>
                <a:gd name="T17" fmla="*/ 9 h 42"/>
                <a:gd name="T18" fmla="*/ 1 w 32"/>
                <a:gd name="T19" fmla="*/ 6 h 42"/>
                <a:gd name="T20" fmla="*/ 14 w 32"/>
                <a:gd name="T21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42">
                  <a:moveTo>
                    <a:pt x="14" y="2"/>
                  </a:moveTo>
                  <a:cubicBezTo>
                    <a:pt x="16" y="7"/>
                    <a:pt x="16" y="12"/>
                    <a:pt x="18" y="17"/>
                  </a:cubicBezTo>
                  <a:cubicBezTo>
                    <a:pt x="20" y="15"/>
                    <a:pt x="32" y="13"/>
                    <a:pt x="32" y="18"/>
                  </a:cubicBezTo>
                  <a:cubicBezTo>
                    <a:pt x="32" y="22"/>
                    <a:pt x="21" y="24"/>
                    <a:pt x="19" y="26"/>
                  </a:cubicBezTo>
                  <a:cubicBezTo>
                    <a:pt x="19" y="29"/>
                    <a:pt x="20" y="42"/>
                    <a:pt x="18" y="42"/>
                  </a:cubicBezTo>
                  <a:cubicBezTo>
                    <a:pt x="15" y="42"/>
                    <a:pt x="15" y="30"/>
                    <a:pt x="13" y="29"/>
                  </a:cubicBezTo>
                  <a:cubicBezTo>
                    <a:pt x="8" y="30"/>
                    <a:pt x="5" y="35"/>
                    <a:pt x="0" y="34"/>
                  </a:cubicBezTo>
                  <a:cubicBezTo>
                    <a:pt x="2" y="29"/>
                    <a:pt x="8" y="26"/>
                    <a:pt x="11" y="22"/>
                  </a:cubicBezTo>
                  <a:cubicBezTo>
                    <a:pt x="10" y="19"/>
                    <a:pt x="8" y="11"/>
                    <a:pt x="5" y="9"/>
                  </a:cubicBezTo>
                  <a:cubicBezTo>
                    <a:pt x="4" y="7"/>
                    <a:pt x="1" y="8"/>
                    <a:pt x="1" y="6"/>
                  </a:cubicBezTo>
                  <a:cubicBezTo>
                    <a:pt x="1" y="2"/>
                    <a:pt x="11" y="0"/>
                    <a:pt x="14" y="2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15">
              <a:extLst>
                <a:ext uri="{FF2B5EF4-FFF2-40B4-BE49-F238E27FC236}">
                  <a16:creationId xmlns:a16="http://schemas.microsoft.com/office/drawing/2014/main" id="{DDDA4981-78F0-7B03-E661-517B66872319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 bwMode="auto">
            <a:xfrm>
              <a:off x="3190" y="1168"/>
              <a:ext cx="93" cy="122"/>
            </a:xfrm>
            <a:custGeom>
              <a:avLst/>
              <a:gdLst>
                <a:gd name="T0" fmla="*/ 58 w 101"/>
                <a:gd name="T1" fmla="*/ 59 h 133"/>
                <a:gd name="T2" fmla="*/ 95 w 101"/>
                <a:gd name="T3" fmla="*/ 86 h 133"/>
                <a:gd name="T4" fmla="*/ 96 w 101"/>
                <a:gd name="T5" fmla="*/ 104 h 133"/>
                <a:gd name="T6" fmla="*/ 88 w 101"/>
                <a:gd name="T7" fmla="*/ 105 h 133"/>
                <a:gd name="T8" fmla="*/ 69 w 101"/>
                <a:gd name="T9" fmla="*/ 110 h 133"/>
                <a:gd name="T10" fmla="*/ 80 w 101"/>
                <a:gd name="T11" fmla="*/ 93 h 133"/>
                <a:gd name="T12" fmla="*/ 69 w 101"/>
                <a:gd name="T13" fmla="*/ 78 h 133"/>
                <a:gd name="T14" fmla="*/ 53 w 101"/>
                <a:gd name="T15" fmla="*/ 69 h 133"/>
                <a:gd name="T16" fmla="*/ 35 w 101"/>
                <a:gd name="T17" fmla="*/ 110 h 133"/>
                <a:gd name="T18" fmla="*/ 16 w 101"/>
                <a:gd name="T19" fmla="*/ 132 h 133"/>
                <a:gd name="T20" fmla="*/ 23 w 101"/>
                <a:gd name="T21" fmla="*/ 116 h 133"/>
                <a:gd name="T22" fmla="*/ 45 w 101"/>
                <a:gd name="T23" fmla="*/ 68 h 133"/>
                <a:gd name="T24" fmla="*/ 31 w 101"/>
                <a:gd name="T25" fmla="*/ 69 h 133"/>
                <a:gd name="T26" fmla="*/ 38 w 101"/>
                <a:gd name="T27" fmla="*/ 59 h 133"/>
                <a:gd name="T28" fmla="*/ 34 w 101"/>
                <a:gd name="T29" fmla="*/ 48 h 133"/>
                <a:gd name="T30" fmla="*/ 28 w 101"/>
                <a:gd name="T31" fmla="*/ 39 h 133"/>
                <a:gd name="T32" fmla="*/ 20 w 101"/>
                <a:gd name="T33" fmla="*/ 56 h 133"/>
                <a:gd name="T34" fmla="*/ 18 w 101"/>
                <a:gd name="T35" fmla="*/ 66 h 133"/>
                <a:gd name="T36" fmla="*/ 14 w 101"/>
                <a:gd name="T37" fmla="*/ 80 h 133"/>
                <a:gd name="T38" fmla="*/ 0 w 101"/>
                <a:gd name="T39" fmla="*/ 84 h 133"/>
                <a:gd name="T40" fmla="*/ 9 w 101"/>
                <a:gd name="T41" fmla="*/ 67 h 133"/>
                <a:gd name="T42" fmla="*/ 17 w 101"/>
                <a:gd name="T43" fmla="*/ 40 h 133"/>
                <a:gd name="T44" fmla="*/ 30 w 101"/>
                <a:gd name="T45" fmla="*/ 24 h 133"/>
                <a:gd name="T46" fmla="*/ 42 w 101"/>
                <a:gd name="T47" fmla="*/ 23 h 133"/>
                <a:gd name="T48" fmla="*/ 42 w 101"/>
                <a:gd name="T49" fmla="*/ 57 h 133"/>
                <a:gd name="T50" fmla="*/ 50 w 101"/>
                <a:gd name="T51" fmla="*/ 57 h 133"/>
                <a:gd name="T52" fmla="*/ 65 w 101"/>
                <a:gd name="T53" fmla="*/ 23 h 133"/>
                <a:gd name="T54" fmla="*/ 73 w 101"/>
                <a:gd name="T55" fmla="*/ 7 h 133"/>
                <a:gd name="T56" fmla="*/ 87 w 101"/>
                <a:gd name="T57" fmla="*/ 1 h 133"/>
                <a:gd name="T58" fmla="*/ 83 w 101"/>
                <a:gd name="T59" fmla="*/ 18 h 133"/>
                <a:gd name="T60" fmla="*/ 58 w 101"/>
                <a:gd name="T61" fmla="*/ 5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1" h="133">
                  <a:moveTo>
                    <a:pt x="58" y="59"/>
                  </a:moveTo>
                  <a:cubicBezTo>
                    <a:pt x="71" y="65"/>
                    <a:pt x="87" y="72"/>
                    <a:pt x="95" y="86"/>
                  </a:cubicBezTo>
                  <a:cubicBezTo>
                    <a:pt x="97" y="90"/>
                    <a:pt x="101" y="102"/>
                    <a:pt x="96" y="104"/>
                  </a:cubicBezTo>
                  <a:cubicBezTo>
                    <a:pt x="94" y="105"/>
                    <a:pt x="91" y="105"/>
                    <a:pt x="88" y="105"/>
                  </a:cubicBezTo>
                  <a:cubicBezTo>
                    <a:pt x="81" y="106"/>
                    <a:pt x="74" y="110"/>
                    <a:pt x="69" y="110"/>
                  </a:cubicBezTo>
                  <a:cubicBezTo>
                    <a:pt x="71" y="103"/>
                    <a:pt x="80" y="101"/>
                    <a:pt x="80" y="93"/>
                  </a:cubicBezTo>
                  <a:cubicBezTo>
                    <a:pt x="81" y="87"/>
                    <a:pt x="74" y="82"/>
                    <a:pt x="69" y="78"/>
                  </a:cubicBezTo>
                  <a:cubicBezTo>
                    <a:pt x="64" y="75"/>
                    <a:pt x="58" y="72"/>
                    <a:pt x="53" y="69"/>
                  </a:cubicBezTo>
                  <a:cubicBezTo>
                    <a:pt x="47" y="81"/>
                    <a:pt x="40" y="96"/>
                    <a:pt x="35" y="110"/>
                  </a:cubicBezTo>
                  <a:cubicBezTo>
                    <a:pt x="32" y="120"/>
                    <a:pt x="30" y="133"/>
                    <a:pt x="16" y="132"/>
                  </a:cubicBezTo>
                  <a:cubicBezTo>
                    <a:pt x="17" y="126"/>
                    <a:pt x="20" y="121"/>
                    <a:pt x="23" y="116"/>
                  </a:cubicBezTo>
                  <a:cubicBezTo>
                    <a:pt x="30" y="100"/>
                    <a:pt x="37" y="84"/>
                    <a:pt x="45" y="68"/>
                  </a:cubicBezTo>
                  <a:cubicBezTo>
                    <a:pt x="39" y="67"/>
                    <a:pt x="35" y="71"/>
                    <a:pt x="31" y="69"/>
                  </a:cubicBezTo>
                  <a:cubicBezTo>
                    <a:pt x="29" y="63"/>
                    <a:pt x="35" y="61"/>
                    <a:pt x="38" y="59"/>
                  </a:cubicBezTo>
                  <a:cubicBezTo>
                    <a:pt x="37" y="55"/>
                    <a:pt x="35" y="52"/>
                    <a:pt x="34" y="48"/>
                  </a:cubicBezTo>
                  <a:cubicBezTo>
                    <a:pt x="33" y="46"/>
                    <a:pt x="31" y="39"/>
                    <a:pt x="28" y="39"/>
                  </a:cubicBezTo>
                  <a:cubicBezTo>
                    <a:pt x="23" y="38"/>
                    <a:pt x="21" y="51"/>
                    <a:pt x="20" y="56"/>
                  </a:cubicBezTo>
                  <a:cubicBezTo>
                    <a:pt x="19" y="60"/>
                    <a:pt x="19" y="63"/>
                    <a:pt x="18" y="66"/>
                  </a:cubicBezTo>
                  <a:cubicBezTo>
                    <a:pt x="17" y="71"/>
                    <a:pt x="16" y="77"/>
                    <a:pt x="14" y="80"/>
                  </a:cubicBezTo>
                  <a:cubicBezTo>
                    <a:pt x="11" y="83"/>
                    <a:pt x="5" y="86"/>
                    <a:pt x="0" y="84"/>
                  </a:cubicBezTo>
                  <a:cubicBezTo>
                    <a:pt x="1" y="77"/>
                    <a:pt x="7" y="74"/>
                    <a:pt x="9" y="67"/>
                  </a:cubicBezTo>
                  <a:cubicBezTo>
                    <a:pt x="12" y="59"/>
                    <a:pt x="14" y="49"/>
                    <a:pt x="17" y="40"/>
                  </a:cubicBezTo>
                  <a:cubicBezTo>
                    <a:pt x="19" y="30"/>
                    <a:pt x="21" y="28"/>
                    <a:pt x="30" y="24"/>
                  </a:cubicBezTo>
                  <a:cubicBezTo>
                    <a:pt x="34" y="22"/>
                    <a:pt x="39" y="20"/>
                    <a:pt x="42" y="23"/>
                  </a:cubicBezTo>
                  <a:cubicBezTo>
                    <a:pt x="41" y="33"/>
                    <a:pt x="41" y="45"/>
                    <a:pt x="42" y="57"/>
                  </a:cubicBezTo>
                  <a:cubicBezTo>
                    <a:pt x="44" y="57"/>
                    <a:pt x="48" y="56"/>
                    <a:pt x="50" y="57"/>
                  </a:cubicBezTo>
                  <a:cubicBezTo>
                    <a:pt x="54" y="48"/>
                    <a:pt x="60" y="34"/>
                    <a:pt x="65" y="23"/>
                  </a:cubicBezTo>
                  <a:cubicBezTo>
                    <a:pt x="67" y="16"/>
                    <a:pt x="68" y="10"/>
                    <a:pt x="73" y="7"/>
                  </a:cubicBezTo>
                  <a:cubicBezTo>
                    <a:pt x="76" y="5"/>
                    <a:pt x="84" y="0"/>
                    <a:pt x="87" y="1"/>
                  </a:cubicBezTo>
                  <a:cubicBezTo>
                    <a:pt x="95" y="2"/>
                    <a:pt x="85" y="15"/>
                    <a:pt x="83" y="18"/>
                  </a:cubicBezTo>
                  <a:cubicBezTo>
                    <a:pt x="74" y="31"/>
                    <a:pt x="66" y="45"/>
                    <a:pt x="58" y="59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16">
              <a:extLst>
                <a:ext uri="{FF2B5EF4-FFF2-40B4-BE49-F238E27FC236}">
                  <a16:creationId xmlns:a16="http://schemas.microsoft.com/office/drawing/2014/main" id="{780E94B1-760B-9FB4-0A05-8099817F0816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 bwMode="auto">
            <a:xfrm>
              <a:off x="3164" y="1179"/>
              <a:ext cx="31" cy="37"/>
            </a:xfrm>
            <a:custGeom>
              <a:avLst/>
              <a:gdLst>
                <a:gd name="T0" fmla="*/ 14 w 33"/>
                <a:gd name="T1" fmla="*/ 1 h 40"/>
                <a:gd name="T2" fmla="*/ 17 w 33"/>
                <a:gd name="T3" fmla="*/ 12 h 40"/>
                <a:gd name="T4" fmla="*/ 33 w 33"/>
                <a:gd name="T5" fmla="*/ 12 h 40"/>
                <a:gd name="T6" fmla="*/ 19 w 33"/>
                <a:gd name="T7" fmla="*/ 20 h 40"/>
                <a:gd name="T8" fmla="*/ 19 w 33"/>
                <a:gd name="T9" fmla="*/ 40 h 40"/>
                <a:gd name="T10" fmla="*/ 16 w 33"/>
                <a:gd name="T11" fmla="*/ 31 h 40"/>
                <a:gd name="T12" fmla="*/ 13 w 33"/>
                <a:gd name="T13" fmla="*/ 22 h 40"/>
                <a:gd name="T14" fmla="*/ 0 w 33"/>
                <a:gd name="T15" fmla="*/ 25 h 40"/>
                <a:gd name="T16" fmla="*/ 10 w 33"/>
                <a:gd name="T17" fmla="*/ 17 h 40"/>
                <a:gd name="T18" fmla="*/ 1 w 33"/>
                <a:gd name="T19" fmla="*/ 5 h 40"/>
                <a:gd name="T20" fmla="*/ 14 w 33"/>
                <a:gd name="T21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40">
                  <a:moveTo>
                    <a:pt x="14" y="1"/>
                  </a:moveTo>
                  <a:cubicBezTo>
                    <a:pt x="15" y="4"/>
                    <a:pt x="15" y="9"/>
                    <a:pt x="17" y="12"/>
                  </a:cubicBezTo>
                  <a:cubicBezTo>
                    <a:pt x="19" y="8"/>
                    <a:pt x="33" y="7"/>
                    <a:pt x="33" y="12"/>
                  </a:cubicBezTo>
                  <a:cubicBezTo>
                    <a:pt x="33" y="17"/>
                    <a:pt x="21" y="17"/>
                    <a:pt x="19" y="20"/>
                  </a:cubicBezTo>
                  <a:cubicBezTo>
                    <a:pt x="19" y="26"/>
                    <a:pt x="22" y="35"/>
                    <a:pt x="19" y="40"/>
                  </a:cubicBezTo>
                  <a:cubicBezTo>
                    <a:pt x="17" y="38"/>
                    <a:pt x="17" y="34"/>
                    <a:pt x="16" y="31"/>
                  </a:cubicBezTo>
                  <a:cubicBezTo>
                    <a:pt x="15" y="28"/>
                    <a:pt x="14" y="25"/>
                    <a:pt x="13" y="22"/>
                  </a:cubicBezTo>
                  <a:cubicBezTo>
                    <a:pt x="9" y="22"/>
                    <a:pt x="5" y="28"/>
                    <a:pt x="0" y="25"/>
                  </a:cubicBezTo>
                  <a:cubicBezTo>
                    <a:pt x="3" y="21"/>
                    <a:pt x="7" y="20"/>
                    <a:pt x="10" y="17"/>
                  </a:cubicBezTo>
                  <a:cubicBezTo>
                    <a:pt x="9" y="12"/>
                    <a:pt x="6" y="8"/>
                    <a:pt x="1" y="5"/>
                  </a:cubicBezTo>
                  <a:cubicBezTo>
                    <a:pt x="3" y="1"/>
                    <a:pt x="8" y="0"/>
                    <a:pt x="14" y="1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17">
              <a:extLst>
                <a:ext uri="{FF2B5EF4-FFF2-40B4-BE49-F238E27FC236}">
                  <a16:creationId xmlns:a16="http://schemas.microsoft.com/office/drawing/2014/main" id="{3E5E0C78-0F97-58C3-CEEA-9F48A9188245}"/>
                </a:ext>
              </a:extLst>
            </p:cNvPr>
            <p:cNvSpPr>
              <a:spLocks noEditPoints="1"/>
            </p:cNvSpPr>
            <p:nvPr>
              <p:custDataLst>
                <p:tags r:id="rId16"/>
              </p:custDataLst>
            </p:nvPr>
          </p:nvSpPr>
          <p:spPr bwMode="auto">
            <a:xfrm>
              <a:off x="3947" y="1197"/>
              <a:ext cx="88" cy="114"/>
            </a:xfrm>
            <a:custGeom>
              <a:avLst/>
              <a:gdLst>
                <a:gd name="T0" fmla="*/ 65 w 95"/>
                <a:gd name="T1" fmla="*/ 7 h 123"/>
                <a:gd name="T2" fmla="*/ 66 w 95"/>
                <a:gd name="T3" fmla="*/ 21 h 123"/>
                <a:gd name="T4" fmla="*/ 77 w 95"/>
                <a:gd name="T5" fmla="*/ 31 h 123"/>
                <a:gd name="T6" fmla="*/ 90 w 95"/>
                <a:gd name="T7" fmla="*/ 55 h 123"/>
                <a:gd name="T8" fmla="*/ 80 w 95"/>
                <a:gd name="T9" fmla="*/ 54 h 123"/>
                <a:gd name="T10" fmla="*/ 54 w 95"/>
                <a:gd name="T11" fmla="*/ 57 h 123"/>
                <a:gd name="T12" fmla="*/ 69 w 95"/>
                <a:gd name="T13" fmla="*/ 107 h 123"/>
                <a:gd name="T14" fmla="*/ 75 w 95"/>
                <a:gd name="T15" fmla="*/ 123 h 123"/>
                <a:gd name="T16" fmla="*/ 66 w 95"/>
                <a:gd name="T17" fmla="*/ 119 h 123"/>
                <a:gd name="T18" fmla="*/ 59 w 95"/>
                <a:gd name="T19" fmla="*/ 112 h 123"/>
                <a:gd name="T20" fmla="*/ 46 w 95"/>
                <a:gd name="T21" fmla="*/ 98 h 123"/>
                <a:gd name="T22" fmla="*/ 45 w 95"/>
                <a:gd name="T23" fmla="*/ 56 h 123"/>
                <a:gd name="T24" fmla="*/ 7 w 95"/>
                <a:gd name="T25" fmla="*/ 36 h 123"/>
                <a:gd name="T26" fmla="*/ 0 w 95"/>
                <a:gd name="T27" fmla="*/ 25 h 123"/>
                <a:gd name="T28" fmla="*/ 5 w 95"/>
                <a:gd name="T29" fmla="*/ 27 h 123"/>
                <a:gd name="T30" fmla="*/ 45 w 95"/>
                <a:gd name="T31" fmla="*/ 47 h 123"/>
                <a:gd name="T32" fmla="*/ 47 w 95"/>
                <a:gd name="T33" fmla="*/ 21 h 123"/>
                <a:gd name="T34" fmla="*/ 1 w 95"/>
                <a:gd name="T35" fmla="*/ 0 h 123"/>
                <a:gd name="T36" fmla="*/ 2 w 95"/>
                <a:gd name="T37" fmla="*/ 0 h 123"/>
                <a:gd name="T38" fmla="*/ 58 w 95"/>
                <a:gd name="T39" fmla="*/ 10 h 123"/>
                <a:gd name="T40" fmla="*/ 65 w 95"/>
                <a:gd name="T41" fmla="*/ 7 h 123"/>
                <a:gd name="T42" fmla="*/ 53 w 95"/>
                <a:gd name="T43" fmla="*/ 47 h 123"/>
                <a:gd name="T44" fmla="*/ 66 w 95"/>
                <a:gd name="T45" fmla="*/ 45 h 123"/>
                <a:gd name="T46" fmla="*/ 76 w 95"/>
                <a:gd name="T47" fmla="*/ 40 h 123"/>
                <a:gd name="T48" fmla="*/ 69 w 95"/>
                <a:gd name="T49" fmla="*/ 33 h 123"/>
                <a:gd name="T50" fmla="*/ 58 w 95"/>
                <a:gd name="T51" fmla="*/ 22 h 123"/>
                <a:gd name="T52" fmla="*/ 52 w 95"/>
                <a:gd name="T53" fmla="*/ 21 h 123"/>
                <a:gd name="T54" fmla="*/ 53 w 95"/>
                <a:gd name="T55" fmla="*/ 4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5" h="123">
                  <a:moveTo>
                    <a:pt x="65" y="7"/>
                  </a:moveTo>
                  <a:cubicBezTo>
                    <a:pt x="69" y="9"/>
                    <a:pt x="69" y="18"/>
                    <a:pt x="66" y="21"/>
                  </a:cubicBezTo>
                  <a:cubicBezTo>
                    <a:pt x="69" y="25"/>
                    <a:pt x="72" y="28"/>
                    <a:pt x="77" y="31"/>
                  </a:cubicBezTo>
                  <a:cubicBezTo>
                    <a:pt x="84" y="37"/>
                    <a:pt x="95" y="41"/>
                    <a:pt x="90" y="55"/>
                  </a:cubicBezTo>
                  <a:cubicBezTo>
                    <a:pt x="86" y="56"/>
                    <a:pt x="83" y="54"/>
                    <a:pt x="80" y="54"/>
                  </a:cubicBezTo>
                  <a:cubicBezTo>
                    <a:pt x="71" y="54"/>
                    <a:pt x="63" y="57"/>
                    <a:pt x="54" y="57"/>
                  </a:cubicBezTo>
                  <a:cubicBezTo>
                    <a:pt x="56" y="76"/>
                    <a:pt x="63" y="92"/>
                    <a:pt x="69" y="107"/>
                  </a:cubicBezTo>
                  <a:cubicBezTo>
                    <a:pt x="71" y="112"/>
                    <a:pt x="74" y="117"/>
                    <a:pt x="75" y="123"/>
                  </a:cubicBezTo>
                  <a:cubicBezTo>
                    <a:pt x="72" y="123"/>
                    <a:pt x="69" y="120"/>
                    <a:pt x="66" y="119"/>
                  </a:cubicBezTo>
                  <a:cubicBezTo>
                    <a:pt x="64" y="117"/>
                    <a:pt x="61" y="114"/>
                    <a:pt x="59" y="112"/>
                  </a:cubicBezTo>
                  <a:cubicBezTo>
                    <a:pt x="55" y="109"/>
                    <a:pt x="49" y="103"/>
                    <a:pt x="46" y="98"/>
                  </a:cubicBezTo>
                  <a:cubicBezTo>
                    <a:pt x="41" y="87"/>
                    <a:pt x="47" y="71"/>
                    <a:pt x="45" y="56"/>
                  </a:cubicBezTo>
                  <a:cubicBezTo>
                    <a:pt x="30" y="53"/>
                    <a:pt x="17" y="46"/>
                    <a:pt x="7" y="36"/>
                  </a:cubicBezTo>
                  <a:cubicBezTo>
                    <a:pt x="4" y="33"/>
                    <a:pt x="0" y="29"/>
                    <a:pt x="0" y="25"/>
                  </a:cubicBezTo>
                  <a:cubicBezTo>
                    <a:pt x="2" y="24"/>
                    <a:pt x="4" y="26"/>
                    <a:pt x="5" y="27"/>
                  </a:cubicBezTo>
                  <a:cubicBezTo>
                    <a:pt x="16" y="35"/>
                    <a:pt x="29" y="44"/>
                    <a:pt x="45" y="47"/>
                  </a:cubicBezTo>
                  <a:cubicBezTo>
                    <a:pt x="46" y="38"/>
                    <a:pt x="46" y="29"/>
                    <a:pt x="47" y="21"/>
                  </a:cubicBezTo>
                  <a:cubicBezTo>
                    <a:pt x="28" y="18"/>
                    <a:pt x="11" y="12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6" y="5"/>
                    <a:pt x="38" y="14"/>
                    <a:pt x="58" y="10"/>
                  </a:cubicBezTo>
                  <a:cubicBezTo>
                    <a:pt x="60" y="9"/>
                    <a:pt x="62" y="7"/>
                    <a:pt x="65" y="7"/>
                  </a:cubicBezTo>
                  <a:close/>
                  <a:moveTo>
                    <a:pt x="53" y="47"/>
                  </a:moveTo>
                  <a:cubicBezTo>
                    <a:pt x="57" y="47"/>
                    <a:pt x="61" y="46"/>
                    <a:pt x="66" y="45"/>
                  </a:cubicBezTo>
                  <a:cubicBezTo>
                    <a:pt x="69" y="44"/>
                    <a:pt x="75" y="43"/>
                    <a:pt x="76" y="40"/>
                  </a:cubicBezTo>
                  <a:cubicBezTo>
                    <a:pt x="76" y="37"/>
                    <a:pt x="71" y="35"/>
                    <a:pt x="69" y="33"/>
                  </a:cubicBezTo>
                  <a:cubicBezTo>
                    <a:pt x="63" y="29"/>
                    <a:pt x="61" y="26"/>
                    <a:pt x="58" y="22"/>
                  </a:cubicBezTo>
                  <a:cubicBezTo>
                    <a:pt x="56" y="21"/>
                    <a:pt x="54" y="21"/>
                    <a:pt x="52" y="21"/>
                  </a:cubicBezTo>
                  <a:cubicBezTo>
                    <a:pt x="52" y="30"/>
                    <a:pt x="52" y="39"/>
                    <a:pt x="53" y="47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18">
              <a:extLst>
                <a:ext uri="{FF2B5EF4-FFF2-40B4-BE49-F238E27FC236}">
                  <a16:creationId xmlns:a16="http://schemas.microsoft.com/office/drawing/2014/main" id="{CB9564A4-0864-007F-5B64-8C9E593FE71C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 bwMode="auto">
            <a:xfrm>
              <a:off x="3049" y="1364"/>
              <a:ext cx="146" cy="147"/>
            </a:xfrm>
            <a:custGeom>
              <a:avLst/>
              <a:gdLst>
                <a:gd name="T0" fmla="*/ 78 w 158"/>
                <a:gd name="T1" fmla="*/ 0 h 159"/>
                <a:gd name="T2" fmla="*/ 95 w 158"/>
                <a:gd name="T3" fmla="*/ 41 h 159"/>
                <a:gd name="T4" fmla="*/ 135 w 158"/>
                <a:gd name="T5" fmla="*/ 23 h 159"/>
                <a:gd name="T6" fmla="*/ 117 w 158"/>
                <a:gd name="T7" fmla="*/ 63 h 159"/>
                <a:gd name="T8" fmla="*/ 158 w 158"/>
                <a:gd name="T9" fmla="*/ 79 h 159"/>
                <a:gd name="T10" fmla="*/ 117 w 158"/>
                <a:gd name="T11" fmla="*/ 95 h 159"/>
                <a:gd name="T12" fmla="*/ 134 w 158"/>
                <a:gd name="T13" fmla="*/ 135 h 159"/>
                <a:gd name="T14" fmla="*/ 95 w 158"/>
                <a:gd name="T15" fmla="*/ 118 h 159"/>
                <a:gd name="T16" fmla="*/ 79 w 158"/>
                <a:gd name="T17" fmla="*/ 159 h 159"/>
                <a:gd name="T18" fmla="*/ 63 w 158"/>
                <a:gd name="T19" fmla="*/ 118 h 159"/>
                <a:gd name="T20" fmla="*/ 23 w 158"/>
                <a:gd name="T21" fmla="*/ 135 h 159"/>
                <a:gd name="T22" fmla="*/ 40 w 158"/>
                <a:gd name="T23" fmla="*/ 96 h 159"/>
                <a:gd name="T24" fmla="*/ 0 w 158"/>
                <a:gd name="T25" fmla="*/ 80 h 159"/>
                <a:gd name="T26" fmla="*/ 40 w 158"/>
                <a:gd name="T27" fmla="*/ 63 h 159"/>
                <a:gd name="T28" fmla="*/ 23 w 158"/>
                <a:gd name="T29" fmla="*/ 23 h 159"/>
                <a:gd name="T30" fmla="*/ 62 w 158"/>
                <a:gd name="T31" fmla="*/ 41 h 159"/>
                <a:gd name="T32" fmla="*/ 78 w 158"/>
                <a:gd name="T33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8" h="159">
                  <a:moveTo>
                    <a:pt x="78" y="0"/>
                  </a:moveTo>
                  <a:cubicBezTo>
                    <a:pt x="84" y="13"/>
                    <a:pt x="89" y="27"/>
                    <a:pt x="95" y="41"/>
                  </a:cubicBezTo>
                  <a:cubicBezTo>
                    <a:pt x="108" y="35"/>
                    <a:pt x="121" y="29"/>
                    <a:pt x="135" y="23"/>
                  </a:cubicBezTo>
                  <a:cubicBezTo>
                    <a:pt x="129" y="36"/>
                    <a:pt x="123" y="50"/>
                    <a:pt x="117" y="63"/>
                  </a:cubicBezTo>
                  <a:cubicBezTo>
                    <a:pt x="130" y="69"/>
                    <a:pt x="144" y="74"/>
                    <a:pt x="158" y="79"/>
                  </a:cubicBezTo>
                  <a:cubicBezTo>
                    <a:pt x="145" y="85"/>
                    <a:pt x="131" y="90"/>
                    <a:pt x="117" y="95"/>
                  </a:cubicBezTo>
                  <a:cubicBezTo>
                    <a:pt x="123" y="109"/>
                    <a:pt x="129" y="122"/>
                    <a:pt x="134" y="135"/>
                  </a:cubicBezTo>
                  <a:cubicBezTo>
                    <a:pt x="121" y="130"/>
                    <a:pt x="108" y="124"/>
                    <a:pt x="95" y="118"/>
                  </a:cubicBezTo>
                  <a:cubicBezTo>
                    <a:pt x="89" y="131"/>
                    <a:pt x="84" y="145"/>
                    <a:pt x="79" y="159"/>
                  </a:cubicBezTo>
                  <a:cubicBezTo>
                    <a:pt x="73" y="145"/>
                    <a:pt x="68" y="131"/>
                    <a:pt x="63" y="118"/>
                  </a:cubicBezTo>
                  <a:cubicBezTo>
                    <a:pt x="49" y="124"/>
                    <a:pt x="36" y="130"/>
                    <a:pt x="23" y="135"/>
                  </a:cubicBezTo>
                  <a:cubicBezTo>
                    <a:pt x="28" y="122"/>
                    <a:pt x="34" y="109"/>
                    <a:pt x="40" y="96"/>
                  </a:cubicBezTo>
                  <a:cubicBezTo>
                    <a:pt x="27" y="90"/>
                    <a:pt x="13" y="85"/>
                    <a:pt x="0" y="80"/>
                  </a:cubicBezTo>
                  <a:cubicBezTo>
                    <a:pt x="13" y="74"/>
                    <a:pt x="27" y="69"/>
                    <a:pt x="40" y="63"/>
                  </a:cubicBezTo>
                  <a:cubicBezTo>
                    <a:pt x="34" y="50"/>
                    <a:pt x="28" y="37"/>
                    <a:pt x="23" y="23"/>
                  </a:cubicBezTo>
                  <a:cubicBezTo>
                    <a:pt x="36" y="29"/>
                    <a:pt x="49" y="35"/>
                    <a:pt x="62" y="41"/>
                  </a:cubicBezTo>
                  <a:cubicBezTo>
                    <a:pt x="68" y="28"/>
                    <a:pt x="73" y="14"/>
                    <a:pt x="78" y="0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19">
              <a:extLst>
                <a:ext uri="{FF2B5EF4-FFF2-40B4-BE49-F238E27FC236}">
                  <a16:creationId xmlns:a16="http://schemas.microsoft.com/office/drawing/2014/main" id="{F5F961D1-FA50-7A47-118F-BF2D9E1D42AC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 bwMode="auto">
            <a:xfrm>
              <a:off x="4051" y="1364"/>
              <a:ext cx="147" cy="147"/>
            </a:xfrm>
            <a:custGeom>
              <a:avLst/>
              <a:gdLst>
                <a:gd name="T0" fmla="*/ 79 w 159"/>
                <a:gd name="T1" fmla="*/ 0 h 159"/>
                <a:gd name="T2" fmla="*/ 95 w 159"/>
                <a:gd name="T3" fmla="*/ 41 h 159"/>
                <a:gd name="T4" fmla="*/ 135 w 159"/>
                <a:gd name="T5" fmla="*/ 23 h 159"/>
                <a:gd name="T6" fmla="*/ 118 w 159"/>
                <a:gd name="T7" fmla="*/ 63 h 159"/>
                <a:gd name="T8" fmla="*/ 159 w 159"/>
                <a:gd name="T9" fmla="*/ 79 h 159"/>
                <a:gd name="T10" fmla="*/ 118 w 159"/>
                <a:gd name="T11" fmla="*/ 95 h 159"/>
                <a:gd name="T12" fmla="*/ 135 w 159"/>
                <a:gd name="T13" fmla="*/ 135 h 159"/>
                <a:gd name="T14" fmla="*/ 96 w 159"/>
                <a:gd name="T15" fmla="*/ 118 h 159"/>
                <a:gd name="T16" fmla="*/ 80 w 159"/>
                <a:gd name="T17" fmla="*/ 159 h 159"/>
                <a:gd name="T18" fmla="*/ 63 w 159"/>
                <a:gd name="T19" fmla="*/ 118 h 159"/>
                <a:gd name="T20" fmla="*/ 24 w 159"/>
                <a:gd name="T21" fmla="*/ 135 h 159"/>
                <a:gd name="T22" fmla="*/ 41 w 159"/>
                <a:gd name="T23" fmla="*/ 96 h 159"/>
                <a:gd name="T24" fmla="*/ 0 w 159"/>
                <a:gd name="T25" fmla="*/ 80 h 159"/>
                <a:gd name="T26" fmla="*/ 41 w 159"/>
                <a:gd name="T27" fmla="*/ 63 h 159"/>
                <a:gd name="T28" fmla="*/ 24 w 159"/>
                <a:gd name="T29" fmla="*/ 23 h 159"/>
                <a:gd name="T30" fmla="*/ 63 w 159"/>
                <a:gd name="T31" fmla="*/ 41 h 159"/>
                <a:gd name="T32" fmla="*/ 79 w 159"/>
                <a:gd name="T33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9" h="159">
                  <a:moveTo>
                    <a:pt x="79" y="0"/>
                  </a:moveTo>
                  <a:cubicBezTo>
                    <a:pt x="85" y="13"/>
                    <a:pt x="90" y="27"/>
                    <a:pt x="95" y="41"/>
                  </a:cubicBezTo>
                  <a:cubicBezTo>
                    <a:pt x="109" y="35"/>
                    <a:pt x="122" y="29"/>
                    <a:pt x="135" y="23"/>
                  </a:cubicBezTo>
                  <a:cubicBezTo>
                    <a:pt x="130" y="37"/>
                    <a:pt x="124" y="50"/>
                    <a:pt x="118" y="63"/>
                  </a:cubicBezTo>
                  <a:cubicBezTo>
                    <a:pt x="131" y="69"/>
                    <a:pt x="145" y="74"/>
                    <a:pt x="159" y="79"/>
                  </a:cubicBezTo>
                  <a:cubicBezTo>
                    <a:pt x="146" y="85"/>
                    <a:pt x="132" y="90"/>
                    <a:pt x="118" y="95"/>
                  </a:cubicBezTo>
                  <a:cubicBezTo>
                    <a:pt x="124" y="109"/>
                    <a:pt x="130" y="122"/>
                    <a:pt x="135" y="135"/>
                  </a:cubicBezTo>
                  <a:cubicBezTo>
                    <a:pt x="122" y="130"/>
                    <a:pt x="109" y="124"/>
                    <a:pt x="96" y="118"/>
                  </a:cubicBezTo>
                  <a:cubicBezTo>
                    <a:pt x="90" y="131"/>
                    <a:pt x="85" y="145"/>
                    <a:pt x="80" y="159"/>
                  </a:cubicBezTo>
                  <a:cubicBezTo>
                    <a:pt x="74" y="145"/>
                    <a:pt x="69" y="131"/>
                    <a:pt x="63" y="118"/>
                  </a:cubicBezTo>
                  <a:cubicBezTo>
                    <a:pt x="50" y="124"/>
                    <a:pt x="37" y="130"/>
                    <a:pt x="24" y="135"/>
                  </a:cubicBezTo>
                  <a:cubicBezTo>
                    <a:pt x="29" y="122"/>
                    <a:pt x="35" y="109"/>
                    <a:pt x="41" y="96"/>
                  </a:cubicBezTo>
                  <a:cubicBezTo>
                    <a:pt x="28" y="90"/>
                    <a:pt x="14" y="85"/>
                    <a:pt x="0" y="80"/>
                  </a:cubicBezTo>
                  <a:cubicBezTo>
                    <a:pt x="13" y="74"/>
                    <a:pt x="27" y="69"/>
                    <a:pt x="41" y="63"/>
                  </a:cubicBezTo>
                  <a:cubicBezTo>
                    <a:pt x="35" y="50"/>
                    <a:pt x="29" y="37"/>
                    <a:pt x="24" y="23"/>
                  </a:cubicBezTo>
                  <a:cubicBezTo>
                    <a:pt x="37" y="29"/>
                    <a:pt x="50" y="35"/>
                    <a:pt x="63" y="41"/>
                  </a:cubicBezTo>
                  <a:cubicBezTo>
                    <a:pt x="69" y="28"/>
                    <a:pt x="74" y="14"/>
                    <a:pt x="79" y="0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20">
              <a:extLst>
                <a:ext uri="{FF2B5EF4-FFF2-40B4-BE49-F238E27FC236}">
                  <a16:creationId xmlns:a16="http://schemas.microsoft.com/office/drawing/2014/main" id="{F6832A44-1745-9BEC-0984-86D01011D2AD}"/>
                </a:ext>
              </a:extLst>
            </p:cNvPr>
            <p:cNvSpPr>
              <a:spLocks noEditPoints="1"/>
            </p:cNvSpPr>
            <p:nvPr>
              <p:custDataLst>
                <p:tags r:id="rId19"/>
              </p:custDataLst>
            </p:nvPr>
          </p:nvSpPr>
          <p:spPr bwMode="auto">
            <a:xfrm>
              <a:off x="3279" y="1453"/>
              <a:ext cx="686" cy="365"/>
            </a:xfrm>
            <a:custGeom>
              <a:avLst/>
              <a:gdLst>
                <a:gd name="T0" fmla="*/ 173 w 744"/>
                <a:gd name="T1" fmla="*/ 171 h 395"/>
                <a:gd name="T2" fmla="*/ 155 w 744"/>
                <a:gd name="T3" fmla="*/ 238 h 395"/>
                <a:gd name="T4" fmla="*/ 576 w 744"/>
                <a:gd name="T5" fmla="*/ 274 h 395"/>
                <a:gd name="T6" fmla="*/ 565 w 744"/>
                <a:gd name="T7" fmla="*/ 200 h 395"/>
                <a:gd name="T8" fmla="*/ 654 w 744"/>
                <a:gd name="T9" fmla="*/ 147 h 395"/>
                <a:gd name="T10" fmla="*/ 637 w 744"/>
                <a:gd name="T11" fmla="*/ 0 h 395"/>
                <a:gd name="T12" fmla="*/ 736 w 744"/>
                <a:gd name="T13" fmla="*/ 25 h 395"/>
                <a:gd name="T14" fmla="*/ 723 w 744"/>
                <a:gd name="T15" fmla="*/ 112 h 395"/>
                <a:gd name="T16" fmla="*/ 714 w 744"/>
                <a:gd name="T17" fmla="*/ 207 h 395"/>
                <a:gd name="T18" fmla="*/ 679 w 744"/>
                <a:gd name="T19" fmla="*/ 297 h 395"/>
                <a:gd name="T20" fmla="*/ 613 w 744"/>
                <a:gd name="T21" fmla="*/ 331 h 395"/>
                <a:gd name="T22" fmla="*/ 558 w 744"/>
                <a:gd name="T23" fmla="*/ 392 h 395"/>
                <a:gd name="T24" fmla="*/ 193 w 744"/>
                <a:gd name="T25" fmla="*/ 390 h 395"/>
                <a:gd name="T26" fmla="*/ 132 w 744"/>
                <a:gd name="T27" fmla="*/ 336 h 395"/>
                <a:gd name="T28" fmla="*/ 83 w 744"/>
                <a:gd name="T29" fmla="*/ 316 h 395"/>
                <a:gd name="T30" fmla="*/ 65 w 744"/>
                <a:gd name="T31" fmla="*/ 260 h 395"/>
                <a:gd name="T32" fmla="*/ 2 w 744"/>
                <a:gd name="T33" fmla="*/ 151 h 395"/>
                <a:gd name="T34" fmla="*/ 21 w 744"/>
                <a:gd name="T35" fmla="*/ 99 h 395"/>
                <a:gd name="T36" fmla="*/ 12 w 744"/>
                <a:gd name="T37" fmla="*/ 48 h 395"/>
                <a:gd name="T38" fmla="*/ 106 w 744"/>
                <a:gd name="T39" fmla="*/ 0 h 395"/>
                <a:gd name="T40" fmla="*/ 92 w 744"/>
                <a:gd name="T41" fmla="*/ 109 h 395"/>
                <a:gd name="T42" fmla="*/ 15 w 744"/>
                <a:gd name="T43" fmla="*/ 33 h 395"/>
                <a:gd name="T44" fmla="*/ 74 w 744"/>
                <a:gd name="T45" fmla="*/ 49 h 395"/>
                <a:gd name="T46" fmla="*/ 71 w 744"/>
                <a:gd name="T47" fmla="*/ 19 h 395"/>
                <a:gd name="T48" fmla="*/ 673 w 744"/>
                <a:gd name="T49" fmla="*/ 18 h 395"/>
                <a:gd name="T50" fmla="*/ 670 w 744"/>
                <a:gd name="T51" fmla="*/ 49 h 395"/>
                <a:gd name="T52" fmla="*/ 729 w 744"/>
                <a:gd name="T53" fmla="*/ 36 h 395"/>
                <a:gd name="T54" fmla="*/ 673 w 744"/>
                <a:gd name="T55" fmla="*/ 18 h 395"/>
                <a:gd name="T56" fmla="*/ 28 w 744"/>
                <a:gd name="T57" fmla="*/ 117 h 395"/>
                <a:gd name="T58" fmla="*/ 32 w 744"/>
                <a:gd name="T59" fmla="*/ 183 h 395"/>
                <a:gd name="T60" fmla="*/ 80 w 744"/>
                <a:gd name="T61" fmla="*/ 133 h 395"/>
                <a:gd name="T62" fmla="*/ 99 w 744"/>
                <a:gd name="T63" fmla="*/ 27 h 395"/>
                <a:gd name="T64" fmla="*/ 648 w 744"/>
                <a:gd name="T65" fmla="*/ 74 h 395"/>
                <a:gd name="T66" fmla="*/ 664 w 744"/>
                <a:gd name="T67" fmla="*/ 155 h 395"/>
                <a:gd name="T68" fmla="*/ 721 w 744"/>
                <a:gd name="T69" fmla="*/ 184 h 395"/>
                <a:gd name="T70" fmla="*/ 728 w 744"/>
                <a:gd name="T71" fmla="*/ 135 h 395"/>
                <a:gd name="T72" fmla="*/ 645 w 744"/>
                <a:gd name="T73" fmla="*/ 27 h 395"/>
                <a:gd name="T74" fmla="*/ 31 w 744"/>
                <a:gd name="T75" fmla="*/ 58 h 395"/>
                <a:gd name="T76" fmla="*/ 31 w 744"/>
                <a:gd name="T77" fmla="*/ 58 h 395"/>
                <a:gd name="T78" fmla="*/ 713 w 744"/>
                <a:gd name="T79" fmla="*/ 58 h 395"/>
                <a:gd name="T80" fmla="*/ 86 w 744"/>
                <a:gd name="T81" fmla="*/ 158 h 395"/>
                <a:gd name="T82" fmla="*/ 104 w 744"/>
                <a:gd name="T83" fmla="*/ 238 h 395"/>
                <a:gd name="T84" fmla="*/ 144 w 744"/>
                <a:gd name="T85" fmla="*/ 347 h 395"/>
                <a:gd name="T86" fmla="*/ 164 w 744"/>
                <a:gd name="T87" fmla="*/ 331 h 395"/>
                <a:gd name="T88" fmla="*/ 144 w 744"/>
                <a:gd name="T89" fmla="*/ 246 h 395"/>
                <a:gd name="T90" fmla="*/ 158 w 744"/>
                <a:gd name="T91" fmla="*/ 166 h 395"/>
                <a:gd name="T92" fmla="*/ 86 w 744"/>
                <a:gd name="T93" fmla="*/ 158 h 395"/>
                <a:gd name="T94" fmla="*/ 585 w 744"/>
                <a:gd name="T95" fmla="*/ 166 h 395"/>
                <a:gd name="T96" fmla="*/ 593 w 744"/>
                <a:gd name="T97" fmla="*/ 270 h 395"/>
                <a:gd name="T98" fmla="*/ 580 w 744"/>
                <a:gd name="T99" fmla="*/ 378 h 395"/>
                <a:gd name="T100" fmla="*/ 637 w 744"/>
                <a:gd name="T101" fmla="*/ 293 h 395"/>
                <a:gd name="T102" fmla="*/ 659 w 744"/>
                <a:gd name="T103" fmla="*/ 198 h 395"/>
                <a:gd name="T104" fmla="*/ 30 w 744"/>
                <a:gd name="T105" fmla="*/ 193 h 395"/>
                <a:gd name="T106" fmla="*/ 77 w 744"/>
                <a:gd name="T107" fmla="*/ 308 h 395"/>
                <a:gd name="T108" fmla="*/ 92 w 744"/>
                <a:gd name="T109" fmla="*/ 230 h 395"/>
                <a:gd name="T110" fmla="*/ 30 w 744"/>
                <a:gd name="T111" fmla="*/ 193 h 395"/>
                <a:gd name="T112" fmla="*/ 656 w 744"/>
                <a:gd name="T113" fmla="*/ 303 h 395"/>
                <a:gd name="T114" fmla="*/ 670 w 744"/>
                <a:gd name="T115" fmla="*/ 264 h 395"/>
                <a:gd name="T116" fmla="*/ 669 w 744"/>
                <a:gd name="T117" fmla="*/ 174 h 395"/>
                <a:gd name="T118" fmla="*/ 257 w 744"/>
                <a:gd name="T119" fmla="*/ 268 h 395"/>
                <a:gd name="T120" fmla="*/ 179 w 744"/>
                <a:gd name="T121" fmla="*/ 383 h 395"/>
                <a:gd name="T122" fmla="*/ 543 w 744"/>
                <a:gd name="T123" fmla="*/ 379 h 395"/>
                <a:gd name="T124" fmla="*/ 572 w 744"/>
                <a:gd name="T125" fmla="*/ 284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44" h="395">
                  <a:moveTo>
                    <a:pt x="90" y="147"/>
                  </a:moveTo>
                  <a:cubicBezTo>
                    <a:pt x="114" y="148"/>
                    <a:pt x="139" y="144"/>
                    <a:pt x="155" y="153"/>
                  </a:cubicBezTo>
                  <a:cubicBezTo>
                    <a:pt x="163" y="157"/>
                    <a:pt x="168" y="163"/>
                    <a:pt x="173" y="171"/>
                  </a:cubicBezTo>
                  <a:cubicBezTo>
                    <a:pt x="177" y="179"/>
                    <a:pt x="181" y="192"/>
                    <a:pt x="178" y="203"/>
                  </a:cubicBezTo>
                  <a:cubicBezTo>
                    <a:pt x="176" y="210"/>
                    <a:pt x="172" y="216"/>
                    <a:pt x="168" y="222"/>
                  </a:cubicBezTo>
                  <a:cubicBezTo>
                    <a:pt x="163" y="227"/>
                    <a:pt x="158" y="232"/>
                    <a:pt x="155" y="238"/>
                  </a:cubicBezTo>
                  <a:cubicBezTo>
                    <a:pt x="151" y="254"/>
                    <a:pt x="161" y="267"/>
                    <a:pt x="167" y="275"/>
                  </a:cubicBezTo>
                  <a:cubicBezTo>
                    <a:pt x="229" y="261"/>
                    <a:pt x="297" y="251"/>
                    <a:pt x="372" y="251"/>
                  </a:cubicBezTo>
                  <a:cubicBezTo>
                    <a:pt x="446" y="251"/>
                    <a:pt x="515" y="261"/>
                    <a:pt x="576" y="274"/>
                  </a:cubicBezTo>
                  <a:cubicBezTo>
                    <a:pt x="584" y="267"/>
                    <a:pt x="594" y="252"/>
                    <a:pt x="588" y="237"/>
                  </a:cubicBezTo>
                  <a:cubicBezTo>
                    <a:pt x="585" y="230"/>
                    <a:pt x="579" y="225"/>
                    <a:pt x="575" y="219"/>
                  </a:cubicBezTo>
                  <a:cubicBezTo>
                    <a:pt x="571" y="214"/>
                    <a:pt x="566" y="208"/>
                    <a:pt x="565" y="200"/>
                  </a:cubicBezTo>
                  <a:cubicBezTo>
                    <a:pt x="564" y="188"/>
                    <a:pt x="567" y="178"/>
                    <a:pt x="571" y="170"/>
                  </a:cubicBezTo>
                  <a:cubicBezTo>
                    <a:pt x="575" y="163"/>
                    <a:pt x="582" y="157"/>
                    <a:pt x="589" y="153"/>
                  </a:cubicBezTo>
                  <a:cubicBezTo>
                    <a:pt x="605" y="144"/>
                    <a:pt x="630" y="148"/>
                    <a:pt x="654" y="147"/>
                  </a:cubicBezTo>
                  <a:cubicBezTo>
                    <a:pt x="655" y="133"/>
                    <a:pt x="656" y="119"/>
                    <a:pt x="652" y="108"/>
                  </a:cubicBezTo>
                  <a:cubicBezTo>
                    <a:pt x="649" y="98"/>
                    <a:pt x="643" y="89"/>
                    <a:pt x="640" y="79"/>
                  </a:cubicBezTo>
                  <a:cubicBezTo>
                    <a:pt x="633" y="57"/>
                    <a:pt x="638" y="28"/>
                    <a:pt x="637" y="0"/>
                  </a:cubicBezTo>
                  <a:cubicBezTo>
                    <a:pt x="643" y="7"/>
                    <a:pt x="647" y="16"/>
                    <a:pt x="652" y="24"/>
                  </a:cubicBezTo>
                  <a:cubicBezTo>
                    <a:pt x="656" y="22"/>
                    <a:pt x="658" y="18"/>
                    <a:pt x="662" y="15"/>
                  </a:cubicBezTo>
                  <a:cubicBezTo>
                    <a:pt x="683" y="1"/>
                    <a:pt x="725" y="5"/>
                    <a:pt x="736" y="25"/>
                  </a:cubicBezTo>
                  <a:cubicBezTo>
                    <a:pt x="743" y="38"/>
                    <a:pt x="732" y="50"/>
                    <a:pt x="723" y="56"/>
                  </a:cubicBezTo>
                  <a:cubicBezTo>
                    <a:pt x="723" y="70"/>
                    <a:pt x="723" y="83"/>
                    <a:pt x="723" y="98"/>
                  </a:cubicBezTo>
                  <a:cubicBezTo>
                    <a:pt x="723" y="102"/>
                    <a:pt x="722" y="108"/>
                    <a:pt x="723" y="112"/>
                  </a:cubicBezTo>
                  <a:cubicBezTo>
                    <a:pt x="724" y="116"/>
                    <a:pt x="728" y="120"/>
                    <a:pt x="730" y="123"/>
                  </a:cubicBezTo>
                  <a:cubicBezTo>
                    <a:pt x="737" y="133"/>
                    <a:pt x="744" y="146"/>
                    <a:pt x="741" y="163"/>
                  </a:cubicBezTo>
                  <a:cubicBezTo>
                    <a:pt x="739" y="181"/>
                    <a:pt x="724" y="196"/>
                    <a:pt x="714" y="207"/>
                  </a:cubicBezTo>
                  <a:cubicBezTo>
                    <a:pt x="702" y="220"/>
                    <a:pt x="691" y="231"/>
                    <a:pt x="683" y="247"/>
                  </a:cubicBezTo>
                  <a:cubicBezTo>
                    <a:pt x="679" y="256"/>
                    <a:pt x="679" y="264"/>
                    <a:pt x="679" y="279"/>
                  </a:cubicBezTo>
                  <a:cubicBezTo>
                    <a:pt x="679" y="284"/>
                    <a:pt x="679" y="290"/>
                    <a:pt x="679" y="297"/>
                  </a:cubicBezTo>
                  <a:cubicBezTo>
                    <a:pt x="678" y="306"/>
                    <a:pt x="678" y="315"/>
                    <a:pt x="670" y="316"/>
                  </a:cubicBezTo>
                  <a:cubicBezTo>
                    <a:pt x="654" y="320"/>
                    <a:pt x="644" y="300"/>
                    <a:pt x="630" y="301"/>
                  </a:cubicBezTo>
                  <a:cubicBezTo>
                    <a:pt x="617" y="302"/>
                    <a:pt x="616" y="320"/>
                    <a:pt x="613" y="331"/>
                  </a:cubicBezTo>
                  <a:cubicBezTo>
                    <a:pt x="611" y="339"/>
                    <a:pt x="608" y="347"/>
                    <a:pt x="606" y="354"/>
                  </a:cubicBezTo>
                  <a:cubicBezTo>
                    <a:pt x="600" y="367"/>
                    <a:pt x="592" y="382"/>
                    <a:pt x="581" y="390"/>
                  </a:cubicBezTo>
                  <a:cubicBezTo>
                    <a:pt x="575" y="395"/>
                    <a:pt x="567" y="394"/>
                    <a:pt x="558" y="392"/>
                  </a:cubicBezTo>
                  <a:cubicBezTo>
                    <a:pt x="535" y="386"/>
                    <a:pt x="511" y="380"/>
                    <a:pt x="486" y="376"/>
                  </a:cubicBezTo>
                  <a:cubicBezTo>
                    <a:pt x="449" y="371"/>
                    <a:pt x="411" y="367"/>
                    <a:pt x="377" y="367"/>
                  </a:cubicBezTo>
                  <a:cubicBezTo>
                    <a:pt x="307" y="367"/>
                    <a:pt x="249" y="375"/>
                    <a:pt x="193" y="390"/>
                  </a:cubicBezTo>
                  <a:cubicBezTo>
                    <a:pt x="184" y="393"/>
                    <a:pt x="175" y="395"/>
                    <a:pt x="167" y="392"/>
                  </a:cubicBezTo>
                  <a:cubicBezTo>
                    <a:pt x="161" y="389"/>
                    <a:pt x="155" y="383"/>
                    <a:pt x="151" y="377"/>
                  </a:cubicBezTo>
                  <a:cubicBezTo>
                    <a:pt x="143" y="365"/>
                    <a:pt x="136" y="352"/>
                    <a:pt x="132" y="336"/>
                  </a:cubicBezTo>
                  <a:cubicBezTo>
                    <a:pt x="128" y="323"/>
                    <a:pt x="129" y="301"/>
                    <a:pt x="113" y="301"/>
                  </a:cubicBezTo>
                  <a:cubicBezTo>
                    <a:pt x="108" y="301"/>
                    <a:pt x="102" y="305"/>
                    <a:pt x="97" y="308"/>
                  </a:cubicBezTo>
                  <a:cubicBezTo>
                    <a:pt x="92" y="310"/>
                    <a:pt x="88" y="314"/>
                    <a:pt x="83" y="316"/>
                  </a:cubicBezTo>
                  <a:cubicBezTo>
                    <a:pt x="77" y="318"/>
                    <a:pt x="72" y="317"/>
                    <a:pt x="69" y="314"/>
                  </a:cubicBezTo>
                  <a:cubicBezTo>
                    <a:pt x="64" y="309"/>
                    <a:pt x="65" y="297"/>
                    <a:pt x="65" y="288"/>
                  </a:cubicBezTo>
                  <a:cubicBezTo>
                    <a:pt x="65" y="278"/>
                    <a:pt x="66" y="268"/>
                    <a:pt x="65" y="260"/>
                  </a:cubicBezTo>
                  <a:cubicBezTo>
                    <a:pt x="63" y="245"/>
                    <a:pt x="52" y="233"/>
                    <a:pt x="44" y="223"/>
                  </a:cubicBezTo>
                  <a:cubicBezTo>
                    <a:pt x="36" y="214"/>
                    <a:pt x="26" y="203"/>
                    <a:pt x="18" y="192"/>
                  </a:cubicBezTo>
                  <a:cubicBezTo>
                    <a:pt x="9" y="182"/>
                    <a:pt x="0" y="170"/>
                    <a:pt x="2" y="151"/>
                  </a:cubicBezTo>
                  <a:cubicBezTo>
                    <a:pt x="4" y="139"/>
                    <a:pt x="9" y="129"/>
                    <a:pt x="15" y="121"/>
                  </a:cubicBezTo>
                  <a:cubicBezTo>
                    <a:pt x="17" y="119"/>
                    <a:pt x="21" y="115"/>
                    <a:pt x="21" y="113"/>
                  </a:cubicBezTo>
                  <a:cubicBezTo>
                    <a:pt x="22" y="109"/>
                    <a:pt x="21" y="103"/>
                    <a:pt x="21" y="99"/>
                  </a:cubicBezTo>
                  <a:cubicBezTo>
                    <a:pt x="21" y="89"/>
                    <a:pt x="21" y="81"/>
                    <a:pt x="21" y="70"/>
                  </a:cubicBezTo>
                  <a:cubicBezTo>
                    <a:pt x="21" y="65"/>
                    <a:pt x="22" y="59"/>
                    <a:pt x="21" y="56"/>
                  </a:cubicBezTo>
                  <a:cubicBezTo>
                    <a:pt x="20" y="53"/>
                    <a:pt x="14" y="51"/>
                    <a:pt x="12" y="48"/>
                  </a:cubicBezTo>
                  <a:cubicBezTo>
                    <a:pt x="8" y="44"/>
                    <a:pt x="4" y="35"/>
                    <a:pt x="7" y="27"/>
                  </a:cubicBezTo>
                  <a:cubicBezTo>
                    <a:pt x="18" y="1"/>
                    <a:pt x="76" y="0"/>
                    <a:pt x="91" y="24"/>
                  </a:cubicBezTo>
                  <a:cubicBezTo>
                    <a:pt x="96" y="16"/>
                    <a:pt x="101" y="8"/>
                    <a:pt x="106" y="0"/>
                  </a:cubicBezTo>
                  <a:cubicBezTo>
                    <a:pt x="107" y="0"/>
                    <a:pt x="107" y="0"/>
                    <a:pt x="107" y="1"/>
                  </a:cubicBezTo>
                  <a:cubicBezTo>
                    <a:pt x="106" y="28"/>
                    <a:pt x="111" y="58"/>
                    <a:pt x="104" y="79"/>
                  </a:cubicBezTo>
                  <a:cubicBezTo>
                    <a:pt x="101" y="89"/>
                    <a:pt x="95" y="98"/>
                    <a:pt x="92" y="109"/>
                  </a:cubicBezTo>
                  <a:cubicBezTo>
                    <a:pt x="88" y="120"/>
                    <a:pt x="89" y="133"/>
                    <a:pt x="90" y="147"/>
                  </a:cubicBezTo>
                  <a:close/>
                  <a:moveTo>
                    <a:pt x="25" y="20"/>
                  </a:moveTo>
                  <a:cubicBezTo>
                    <a:pt x="21" y="22"/>
                    <a:pt x="15" y="28"/>
                    <a:pt x="15" y="33"/>
                  </a:cubicBezTo>
                  <a:cubicBezTo>
                    <a:pt x="14" y="40"/>
                    <a:pt x="20" y="46"/>
                    <a:pt x="26" y="48"/>
                  </a:cubicBezTo>
                  <a:cubicBezTo>
                    <a:pt x="32" y="51"/>
                    <a:pt x="43" y="49"/>
                    <a:pt x="52" y="49"/>
                  </a:cubicBezTo>
                  <a:cubicBezTo>
                    <a:pt x="59" y="49"/>
                    <a:pt x="70" y="51"/>
                    <a:pt x="74" y="49"/>
                  </a:cubicBezTo>
                  <a:cubicBezTo>
                    <a:pt x="77" y="48"/>
                    <a:pt x="78" y="44"/>
                    <a:pt x="80" y="41"/>
                  </a:cubicBezTo>
                  <a:cubicBezTo>
                    <a:pt x="82" y="38"/>
                    <a:pt x="85" y="35"/>
                    <a:pt x="85" y="32"/>
                  </a:cubicBezTo>
                  <a:cubicBezTo>
                    <a:pt x="85" y="26"/>
                    <a:pt x="76" y="21"/>
                    <a:pt x="71" y="19"/>
                  </a:cubicBezTo>
                  <a:cubicBezTo>
                    <a:pt x="64" y="16"/>
                    <a:pt x="55" y="15"/>
                    <a:pt x="48" y="15"/>
                  </a:cubicBezTo>
                  <a:cubicBezTo>
                    <a:pt x="39" y="15"/>
                    <a:pt x="31" y="17"/>
                    <a:pt x="25" y="20"/>
                  </a:cubicBezTo>
                  <a:close/>
                  <a:moveTo>
                    <a:pt x="673" y="18"/>
                  </a:moveTo>
                  <a:cubicBezTo>
                    <a:pt x="667" y="21"/>
                    <a:pt x="659" y="26"/>
                    <a:pt x="659" y="33"/>
                  </a:cubicBezTo>
                  <a:cubicBezTo>
                    <a:pt x="659" y="35"/>
                    <a:pt x="662" y="38"/>
                    <a:pt x="664" y="41"/>
                  </a:cubicBezTo>
                  <a:cubicBezTo>
                    <a:pt x="666" y="44"/>
                    <a:pt x="668" y="48"/>
                    <a:pt x="670" y="49"/>
                  </a:cubicBezTo>
                  <a:cubicBezTo>
                    <a:pt x="674" y="51"/>
                    <a:pt x="685" y="49"/>
                    <a:pt x="692" y="49"/>
                  </a:cubicBezTo>
                  <a:cubicBezTo>
                    <a:pt x="699" y="49"/>
                    <a:pt x="707" y="50"/>
                    <a:pt x="714" y="49"/>
                  </a:cubicBezTo>
                  <a:cubicBezTo>
                    <a:pt x="721" y="49"/>
                    <a:pt x="729" y="42"/>
                    <a:pt x="729" y="36"/>
                  </a:cubicBezTo>
                  <a:cubicBezTo>
                    <a:pt x="731" y="27"/>
                    <a:pt x="721" y="21"/>
                    <a:pt x="716" y="19"/>
                  </a:cubicBezTo>
                  <a:cubicBezTo>
                    <a:pt x="709" y="16"/>
                    <a:pt x="701" y="15"/>
                    <a:pt x="692" y="15"/>
                  </a:cubicBezTo>
                  <a:cubicBezTo>
                    <a:pt x="686" y="15"/>
                    <a:pt x="679" y="16"/>
                    <a:pt x="673" y="18"/>
                  </a:cubicBezTo>
                  <a:close/>
                  <a:moveTo>
                    <a:pt x="77" y="59"/>
                  </a:moveTo>
                  <a:cubicBezTo>
                    <a:pt x="70" y="70"/>
                    <a:pt x="62" y="80"/>
                    <a:pt x="54" y="89"/>
                  </a:cubicBezTo>
                  <a:cubicBezTo>
                    <a:pt x="45" y="99"/>
                    <a:pt x="37" y="107"/>
                    <a:pt x="28" y="117"/>
                  </a:cubicBezTo>
                  <a:cubicBezTo>
                    <a:pt x="19" y="128"/>
                    <a:pt x="7" y="144"/>
                    <a:pt x="11" y="164"/>
                  </a:cubicBezTo>
                  <a:cubicBezTo>
                    <a:pt x="12" y="170"/>
                    <a:pt x="19" y="183"/>
                    <a:pt x="23" y="184"/>
                  </a:cubicBezTo>
                  <a:cubicBezTo>
                    <a:pt x="25" y="185"/>
                    <a:pt x="29" y="184"/>
                    <a:pt x="32" y="183"/>
                  </a:cubicBezTo>
                  <a:cubicBezTo>
                    <a:pt x="49" y="180"/>
                    <a:pt x="59" y="174"/>
                    <a:pt x="69" y="166"/>
                  </a:cubicBezTo>
                  <a:cubicBezTo>
                    <a:pt x="73" y="163"/>
                    <a:pt x="78" y="158"/>
                    <a:pt x="80" y="154"/>
                  </a:cubicBezTo>
                  <a:cubicBezTo>
                    <a:pt x="81" y="148"/>
                    <a:pt x="80" y="140"/>
                    <a:pt x="80" y="133"/>
                  </a:cubicBezTo>
                  <a:cubicBezTo>
                    <a:pt x="80" y="127"/>
                    <a:pt x="80" y="119"/>
                    <a:pt x="81" y="113"/>
                  </a:cubicBezTo>
                  <a:cubicBezTo>
                    <a:pt x="83" y="99"/>
                    <a:pt x="93" y="89"/>
                    <a:pt x="96" y="74"/>
                  </a:cubicBezTo>
                  <a:cubicBezTo>
                    <a:pt x="100" y="60"/>
                    <a:pt x="99" y="46"/>
                    <a:pt x="99" y="27"/>
                  </a:cubicBezTo>
                  <a:cubicBezTo>
                    <a:pt x="99" y="27"/>
                    <a:pt x="99" y="26"/>
                    <a:pt x="99" y="26"/>
                  </a:cubicBezTo>
                  <a:cubicBezTo>
                    <a:pt x="92" y="37"/>
                    <a:pt x="85" y="48"/>
                    <a:pt x="77" y="59"/>
                  </a:cubicBezTo>
                  <a:close/>
                  <a:moveTo>
                    <a:pt x="648" y="74"/>
                  </a:moveTo>
                  <a:cubicBezTo>
                    <a:pt x="650" y="86"/>
                    <a:pt x="658" y="97"/>
                    <a:pt x="662" y="109"/>
                  </a:cubicBezTo>
                  <a:cubicBezTo>
                    <a:pt x="664" y="116"/>
                    <a:pt x="664" y="125"/>
                    <a:pt x="664" y="134"/>
                  </a:cubicBezTo>
                  <a:cubicBezTo>
                    <a:pt x="664" y="140"/>
                    <a:pt x="663" y="149"/>
                    <a:pt x="664" y="155"/>
                  </a:cubicBezTo>
                  <a:cubicBezTo>
                    <a:pt x="665" y="158"/>
                    <a:pt x="671" y="163"/>
                    <a:pt x="675" y="166"/>
                  </a:cubicBezTo>
                  <a:cubicBezTo>
                    <a:pt x="683" y="173"/>
                    <a:pt x="691" y="178"/>
                    <a:pt x="703" y="181"/>
                  </a:cubicBezTo>
                  <a:cubicBezTo>
                    <a:pt x="706" y="182"/>
                    <a:pt x="717" y="185"/>
                    <a:pt x="721" y="184"/>
                  </a:cubicBezTo>
                  <a:cubicBezTo>
                    <a:pt x="724" y="184"/>
                    <a:pt x="726" y="178"/>
                    <a:pt x="728" y="176"/>
                  </a:cubicBezTo>
                  <a:cubicBezTo>
                    <a:pt x="730" y="172"/>
                    <a:pt x="731" y="169"/>
                    <a:pt x="732" y="166"/>
                  </a:cubicBezTo>
                  <a:cubicBezTo>
                    <a:pt x="735" y="155"/>
                    <a:pt x="732" y="142"/>
                    <a:pt x="728" y="135"/>
                  </a:cubicBezTo>
                  <a:cubicBezTo>
                    <a:pt x="723" y="125"/>
                    <a:pt x="715" y="116"/>
                    <a:pt x="707" y="108"/>
                  </a:cubicBezTo>
                  <a:cubicBezTo>
                    <a:pt x="700" y="100"/>
                    <a:pt x="692" y="92"/>
                    <a:pt x="685" y="83"/>
                  </a:cubicBezTo>
                  <a:cubicBezTo>
                    <a:pt x="670" y="64"/>
                    <a:pt x="657" y="46"/>
                    <a:pt x="645" y="27"/>
                  </a:cubicBezTo>
                  <a:cubicBezTo>
                    <a:pt x="645" y="27"/>
                    <a:pt x="645" y="26"/>
                    <a:pt x="645" y="26"/>
                  </a:cubicBezTo>
                  <a:cubicBezTo>
                    <a:pt x="645" y="44"/>
                    <a:pt x="644" y="61"/>
                    <a:pt x="648" y="74"/>
                  </a:cubicBezTo>
                  <a:close/>
                  <a:moveTo>
                    <a:pt x="31" y="58"/>
                  </a:moveTo>
                  <a:cubicBezTo>
                    <a:pt x="31" y="72"/>
                    <a:pt x="31" y="87"/>
                    <a:pt x="31" y="102"/>
                  </a:cubicBezTo>
                  <a:cubicBezTo>
                    <a:pt x="44" y="89"/>
                    <a:pt x="57" y="74"/>
                    <a:pt x="68" y="58"/>
                  </a:cubicBezTo>
                  <a:cubicBezTo>
                    <a:pt x="56" y="58"/>
                    <a:pt x="43" y="58"/>
                    <a:pt x="31" y="58"/>
                  </a:cubicBezTo>
                  <a:close/>
                  <a:moveTo>
                    <a:pt x="711" y="100"/>
                  </a:moveTo>
                  <a:cubicBezTo>
                    <a:pt x="712" y="100"/>
                    <a:pt x="712" y="102"/>
                    <a:pt x="713" y="101"/>
                  </a:cubicBezTo>
                  <a:cubicBezTo>
                    <a:pt x="713" y="87"/>
                    <a:pt x="713" y="72"/>
                    <a:pt x="713" y="58"/>
                  </a:cubicBezTo>
                  <a:cubicBezTo>
                    <a:pt x="701" y="58"/>
                    <a:pt x="688" y="58"/>
                    <a:pt x="676" y="58"/>
                  </a:cubicBezTo>
                  <a:cubicBezTo>
                    <a:pt x="686" y="73"/>
                    <a:pt x="699" y="87"/>
                    <a:pt x="711" y="100"/>
                  </a:cubicBezTo>
                  <a:close/>
                  <a:moveTo>
                    <a:pt x="86" y="158"/>
                  </a:moveTo>
                  <a:cubicBezTo>
                    <a:pt x="84" y="170"/>
                    <a:pt x="81" y="187"/>
                    <a:pt x="85" y="199"/>
                  </a:cubicBezTo>
                  <a:cubicBezTo>
                    <a:pt x="88" y="205"/>
                    <a:pt x="92" y="211"/>
                    <a:pt x="96" y="218"/>
                  </a:cubicBezTo>
                  <a:cubicBezTo>
                    <a:pt x="99" y="224"/>
                    <a:pt x="102" y="231"/>
                    <a:pt x="104" y="238"/>
                  </a:cubicBezTo>
                  <a:cubicBezTo>
                    <a:pt x="108" y="254"/>
                    <a:pt x="106" y="273"/>
                    <a:pt x="108" y="293"/>
                  </a:cubicBezTo>
                  <a:cubicBezTo>
                    <a:pt x="119" y="289"/>
                    <a:pt x="128" y="295"/>
                    <a:pt x="132" y="302"/>
                  </a:cubicBezTo>
                  <a:cubicBezTo>
                    <a:pt x="139" y="315"/>
                    <a:pt x="139" y="333"/>
                    <a:pt x="144" y="347"/>
                  </a:cubicBezTo>
                  <a:cubicBezTo>
                    <a:pt x="150" y="360"/>
                    <a:pt x="156" y="369"/>
                    <a:pt x="164" y="378"/>
                  </a:cubicBezTo>
                  <a:cubicBezTo>
                    <a:pt x="165" y="379"/>
                    <a:pt x="165" y="381"/>
                    <a:pt x="167" y="381"/>
                  </a:cubicBezTo>
                  <a:cubicBezTo>
                    <a:pt x="160" y="368"/>
                    <a:pt x="162" y="349"/>
                    <a:pt x="164" y="331"/>
                  </a:cubicBezTo>
                  <a:cubicBezTo>
                    <a:pt x="166" y="317"/>
                    <a:pt x="168" y="301"/>
                    <a:pt x="164" y="290"/>
                  </a:cubicBezTo>
                  <a:cubicBezTo>
                    <a:pt x="162" y="283"/>
                    <a:pt x="155" y="277"/>
                    <a:pt x="151" y="270"/>
                  </a:cubicBezTo>
                  <a:cubicBezTo>
                    <a:pt x="148" y="264"/>
                    <a:pt x="144" y="256"/>
                    <a:pt x="144" y="246"/>
                  </a:cubicBezTo>
                  <a:cubicBezTo>
                    <a:pt x="144" y="231"/>
                    <a:pt x="152" y="225"/>
                    <a:pt x="159" y="216"/>
                  </a:cubicBezTo>
                  <a:cubicBezTo>
                    <a:pt x="163" y="212"/>
                    <a:pt x="169" y="206"/>
                    <a:pt x="170" y="200"/>
                  </a:cubicBezTo>
                  <a:cubicBezTo>
                    <a:pt x="171" y="187"/>
                    <a:pt x="166" y="173"/>
                    <a:pt x="158" y="166"/>
                  </a:cubicBezTo>
                  <a:cubicBezTo>
                    <a:pt x="154" y="162"/>
                    <a:pt x="147" y="158"/>
                    <a:pt x="141" y="157"/>
                  </a:cubicBezTo>
                  <a:cubicBezTo>
                    <a:pt x="123" y="155"/>
                    <a:pt x="104" y="159"/>
                    <a:pt x="86" y="157"/>
                  </a:cubicBezTo>
                  <a:cubicBezTo>
                    <a:pt x="86" y="157"/>
                    <a:pt x="86" y="158"/>
                    <a:pt x="86" y="158"/>
                  </a:cubicBezTo>
                  <a:close/>
                  <a:moveTo>
                    <a:pt x="625" y="157"/>
                  </a:moveTo>
                  <a:cubicBezTo>
                    <a:pt x="618" y="157"/>
                    <a:pt x="611" y="156"/>
                    <a:pt x="603" y="157"/>
                  </a:cubicBezTo>
                  <a:cubicBezTo>
                    <a:pt x="597" y="158"/>
                    <a:pt x="589" y="162"/>
                    <a:pt x="585" y="166"/>
                  </a:cubicBezTo>
                  <a:cubicBezTo>
                    <a:pt x="579" y="173"/>
                    <a:pt x="570" y="192"/>
                    <a:pt x="576" y="204"/>
                  </a:cubicBezTo>
                  <a:cubicBezTo>
                    <a:pt x="580" y="215"/>
                    <a:pt x="590" y="221"/>
                    <a:pt x="596" y="230"/>
                  </a:cubicBezTo>
                  <a:cubicBezTo>
                    <a:pt x="603" y="243"/>
                    <a:pt x="598" y="259"/>
                    <a:pt x="593" y="270"/>
                  </a:cubicBezTo>
                  <a:cubicBezTo>
                    <a:pt x="588" y="279"/>
                    <a:pt x="579" y="286"/>
                    <a:pt x="578" y="299"/>
                  </a:cubicBezTo>
                  <a:cubicBezTo>
                    <a:pt x="576" y="325"/>
                    <a:pt x="588" y="360"/>
                    <a:pt x="577" y="381"/>
                  </a:cubicBezTo>
                  <a:cubicBezTo>
                    <a:pt x="579" y="381"/>
                    <a:pt x="579" y="379"/>
                    <a:pt x="580" y="378"/>
                  </a:cubicBezTo>
                  <a:cubicBezTo>
                    <a:pt x="588" y="369"/>
                    <a:pt x="594" y="360"/>
                    <a:pt x="599" y="348"/>
                  </a:cubicBezTo>
                  <a:cubicBezTo>
                    <a:pt x="605" y="334"/>
                    <a:pt x="605" y="315"/>
                    <a:pt x="611" y="303"/>
                  </a:cubicBezTo>
                  <a:cubicBezTo>
                    <a:pt x="616" y="295"/>
                    <a:pt x="625" y="289"/>
                    <a:pt x="637" y="293"/>
                  </a:cubicBezTo>
                  <a:cubicBezTo>
                    <a:pt x="638" y="272"/>
                    <a:pt x="635" y="254"/>
                    <a:pt x="640" y="238"/>
                  </a:cubicBezTo>
                  <a:cubicBezTo>
                    <a:pt x="642" y="230"/>
                    <a:pt x="645" y="223"/>
                    <a:pt x="649" y="217"/>
                  </a:cubicBezTo>
                  <a:cubicBezTo>
                    <a:pt x="652" y="210"/>
                    <a:pt x="657" y="204"/>
                    <a:pt x="659" y="198"/>
                  </a:cubicBezTo>
                  <a:cubicBezTo>
                    <a:pt x="663" y="186"/>
                    <a:pt x="660" y="169"/>
                    <a:pt x="658" y="157"/>
                  </a:cubicBezTo>
                  <a:cubicBezTo>
                    <a:pt x="647" y="157"/>
                    <a:pt x="635" y="157"/>
                    <a:pt x="625" y="157"/>
                  </a:cubicBezTo>
                  <a:close/>
                  <a:moveTo>
                    <a:pt x="30" y="193"/>
                  </a:moveTo>
                  <a:cubicBezTo>
                    <a:pt x="44" y="213"/>
                    <a:pt x="72" y="231"/>
                    <a:pt x="74" y="264"/>
                  </a:cubicBezTo>
                  <a:cubicBezTo>
                    <a:pt x="74" y="271"/>
                    <a:pt x="73" y="278"/>
                    <a:pt x="73" y="287"/>
                  </a:cubicBezTo>
                  <a:cubicBezTo>
                    <a:pt x="73" y="293"/>
                    <a:pt x="73" y="306"/>
                    <a:pt x="77" y="308"/>
                  </a:cubicBezTo>
                  <a:cubicBezTo>
                    <a:pt x="81" y="309"/>
                    <a:pt x="86" y="305"/>
                    <a:pt x="89" y="303"/>
                  </a:cubicBezTo>
                  <a:cubicBezTo>
                    <a:pt x="93" y="300"/>
                    <a:pt x="97" y="299"/>
                    <a:pt x="99" y="296"/>
                  </a:cubicBezTo>
                  <a:cubicBezTo>
                    <a:pt x="99" y="271"/>
                    <a:pt x="99" y="248"/>
                    <a:pt x="92" y="230"/>
                  </a:cubicBezTo>
                  <a:cubicBezTo>
                    <a:pt x="85" y="213"/>
                    <a:pt x="71" y="199"/>
                    <a:pt x="75" y="174"/>
                  </a:cubicBezTo>
                  <a:cubicBezTo>
                    <a:pt x="75" y="174"/>
                    <a:pt x="75" y="173"/>
                    <a:pt x="74" y="174"/>
                  </a:cubicBezTo>
                  <a:cubicBezTo>
                    <a:pt x="62" y="182"/>
                    <a:pt x="48" y="190"/>
                    <a:pt x="30" y="193"/>
                  </a:cubicBezTo>
                  <a:close/>
                  <a:moveTo>
                    <a:pt x="652" y="231"/>
                  </a:moveTo>
                  <a:cubicBezTo>
                    <a:pt x="644" y="251"/>
                    <a:pt x="646" y="270"/>
                    <a:pt x="644" y="297"/>
                  </a:cubicBezTo>
                  <a:cubicBezTo>
                    <a:pt x="648" y="299"/>
                    <a:pt x="652" y="301"/>
                    <a:pt x="656" y="303"/>
                  </a:cubicBezTo>
                  <a:cubicBezTo>
                    <a:pt x="659" y="305"/>
                    <a:pt x="665" y="310"/>
                    <a:pt x="669" y="307"/>
                  </a:cubicBezTo>
                  <a:cubicBezTo>
                    <a:pt x="671" y="304"/>
                    <a:pt x="671" y="291"/>
                    <a:pt x="671" y="286"/>
                  </a:cubicBezTo>
                  <a:cubicBezTo>
                    <a:pt x="671" y="278"/>
                    <a:pt x="670" y="271"/>
                    <a:pt x="670" y="264"/>
                  </a:cubicBezTo>
                  <a:cubicBezTo>
                    <a:pt x="672" y="234"/>
                    <a:pt x="696" y="214"/>
                    <a:pt x="711" y="197"/>
                  </a:cubicBezTo>
                  <a:cubicBezTo>
                    <a:pt x="713" y="196"/>
                    <a:pt x="714" y="194"/>
                    <a:pt x="714" y="193"/>
                  </a:cubicBezTo>
                  <a:cubicBezTo>
                    <a:pt x="696" y="190"/>
                    <a:pt x="682" y="182"/>
                    <a:pt x="669" y="174"/>
                  </a:cubicBezTo>
                  <a:cubicBezTo>
                    <a:pt x="673" y="200"/>
                    <a:pt x="658" y="214"/>
                    <a:pt x="652" y="231"/>
                  </a:cubicBezTo>
                  <a:close/>
                  <a:moveTo>
                    <a:pt x="350" y="261"/>
                  </a:moveTo>
                  <a:cubicBezTo>
                    <a:pt x="318" y="262"/>
                    <a:pt x="287" y="264"/>
                    <a:pt x="257" y="268"/>
                  </a:cubicBezTo>
                  <a:cubicBezTo>
                    <a:pt x="227" y="272"/>
                    <a:pt x="199" y="278"/>
                    <a:pt x="172" y="284"/>
                  </a:cubicBezTo>
                  <a:cubicBezTo>
                    <a:pt x="181" y="307"/>
                    <a:pt x="169" y="337"/>
                    <a:pt x="172" y="365"/>
                  </a:cubicBezTo>
                  <a:cubicBezTo>
                    <a:pt x="173" y="371"/>
                    <a:pt x="174" y="382"/>
                    <a:pt x="179" y="383"/>
                  </a:cubicBezTo>
                  <a:cubicBezTo>
                    <a:pt x="181" y="384"/>
                    <a:pt x="186" y="382"/>
                    <a:pt x="189" y="381"/>
                  </a:cubicBezTo>
                  <a:cubicBezTo>
                    <a:pt x="244" y="367"/>
                    <a:pt x="305" y="358"/>
                    <a:pt x="372" y="358"/>
                  </a:cubicBezTo>
                  <a:cubicBezTo>
                    <a:pt x="434" y="358"/>
                    <a:pt x="493" y="366"/>
                    <a:pt x="543" y="379"/>
                  </a:cubicBezTo>
                  <a:cubicBezTo>
                    <a:pt x="548" y="380"/>
                    <a:pt x="561" y="385"/>
                    <a:pt x="565" y="383"/>
                  </a:cubicBezTo>
                  <a:cubicBezTo>
                    <a:pt x="570" y="381"/>
                    <a:pt x="572" y="369"/>
                    <a:pt x="572" y="361"/>
                  </a:cubicBezTo>
                  <a:cubicBezTo>
                    <a:pt x="574" y="335"/>
                    <a:pt x="563" y="305"/>
                    <a:pt x="572" y="284"/>
                  </a:cubicBezTo>
                  <a:cubicBezTo>
                    <a:pt x="507" y="270"/>
                    <a:pt x="431" y="257"/>
                    <a:pt x="350" y="261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21">
              <a:extLst>
                <a:ext uri="{FF2B5EF4-FFF2-40B4-BE49-F238E27FC236}">
                  <a16:creationId xmlns:a16="http://schemas.microsoft.com/office/drawing/2014/main" id="{975B997C-8240-174C-51F6-ADC81A025132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 bwMode="auto">
            <a:xfrm>
              <a:off x="3060" y="1575"/>
              <a:ext cx="102" cy="64"/>
            </a:xfrm>
            <a:custGeom>
              <a:avLst/>
              <a:gdLst>
                <a:gd name="T0" fmla="*/ 103 w 111"/>
                <a:gd name="T1" fmla="*/ 0 h 70"/>
                <a:gd name="T2" fmla="*/ 105 w 111"/>
                <a:gd name="T3" fmla="*/ 6 h 70"/>
                <a:gd name="T4" fmla="*/ 107 w 111"/>
                <a:gd name="T5" fmla="*/ 24 h 70"/>
                <a:gd name="T6" fmla="*/ 42 w 111"/>
                <a:gd name="T7" fmla="*/ 31 h 70"/>
                <a:gd name="T8" fmla="*/ 23 w 111"/>
                <a:gd name="T9" fmla="*/ 36 h 70"/>
                <a:gd name="T10" fmla="*/ 24 w 111"/>
                <a:gd name="T11" fmla="*/ 44 h 70"/>
                <a:gd name="T12" fmla="*/ 45 w 111"/>
                <a:gd name="T13" fmla="*/ 44 h 70"/>
                <a:gd name="T14" fmla="*/ 108 w 111"/>
                <a:gd name="T15" fmla="*/ 37 h 70"/>
                <a:gd name="T16" fmla="*/ 111 w 111"/>
                <a:gd name="T17" fmla="*/ 60 h 70"/>
                <a:gd name="T18" fmla="*/ 70 w 111"/>
                <a:gd name="T19" fmla="*/ 65 h 70"/>
                <a:gd name="T20" fmla="*/ 29 w 111"/>
                <a:gd name="T21" fmla="*/ 69 h 70"/>
                <a:gd name="T22" fmla="*/ 11 w 111"/>
                <a:gd name="T23" fmla="*/ 60 h 70"/>
                <a:gd name="T24" fmla="*/ 10 w 111"/>
                <a:gd name="T25" fmla="*/ 18 h 70"/>
                <a:gd name="T26" fmla="*/ 53 w 111"/>
                <a:gd name="T27" fmla="*/ 6 h 70"/>
                <a:gd name="T28" fmla="*/ 103 w 111"/>
                <a:gd name="T2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1" h="70">
                  <a:moveTo>
                    <a:pt x="103" y="0"/>
                  </a:moveTo>
                  <a:cubicBezTo>
                    <a:pt x="105" y="1"/>
                    <a:pt x="105" y="4"/>
                    <a:pt x="105" y="6"/>
                  </a:cubicBezTo>
                  <a:cubicBezTo>
                    <a:pt x="105" y="11"/>
                    <a:pt x="106" y="18"/>
                    <a:pt x="107" y="24"/>
                  </a:cubicBezTo>
                  <a:cubicBezTo>
                    <a:pt x="87" y="26"/>
                    <a:pt x="64" y="28"/>
                    <a:pt x="42" y="31"/>
                  </a:cubicBezTo>
                  <a:cubicBezTo>
                    <a:pt x="37" y="32"/>
                    <a:pt x="25" y="32"/>
                    <a:pt x="23" y="36"/>
                  </a:cubicBezTo>
                  <a:cubicBezTo>
                    <a:pt x="22" y="39"/>
                    <a:pt x="24" y="43"/>
                    <a:pt x="24" y="44"/>
                  </a:cubicBezTo>
                  <a:cubicBezTo>
                    <a:pt x="28" y="47"/>
                    <a:pt x="40" y="45"/>
                    <a:pt x="45" y="44"/>
                  </a:cubicBezTo>
                  <a:cubicBezTo>
                    <a:pt x="67" y="42"/>
                    <a:pt x="87" y="39"/>
                    <a:pt x="108" y="37"/>
                  </a:cubicBezTo>
                  <a:cubicBezTo>
                    <a:pt x="109" y="45"/>
                    <a:pt x="110" y="53"/>
                    <a:pt x="111" y="60"/>
                  </a:cubicBezTo>
                  <a:cubicBezTo>
                    <a:pt x="98" y="62"/>
                    <a:pt x="84" y="63"/>
                    <a:pt x="70" y="65"/>
                  </a:cubicBezTo>
                  <a:cubicBezTo>
                    <a:pt x="57" y="66"/>
                    <a:pt x="42" y="70"/>
                    <a:pt x="29" y="69"/>
                  </a:cubicBezTo>
                  <a:cubicBezTo>
                    <a:pt x="22" y="68"/>
                    <a:pt x="15" y="65"/>
                    <a:pt x="11" y="60"/>
                  </a:cubicBezTo>
                  <a:cubicBezTo>
                    <a:pt x="4" y="51"/>
                    <a:pt x="0" y="29"/>
                    <a:pt x="10" y="18"/>
                  </a:cubicBezTo>
                  <a:cubicBezTo>
                    <a:pt x="18" y="9"/>
                    <a:pt x="36" y="8"/>
                    <a:pt x="53" y="6"/>
                  </a:cubicBezTo>
                  <a:cubicBezTo>
                    <a:pt x="70" y="4"/>
                    <a:pt x="87" y="2"/>
                    <a:pt x="103" y="0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22">
              <a:extLst>
                <a:ext uri="{FF2B5EF4-FFF2-40B4-BE49-F238E27FC236}">
                  <a16:creationId xmlns:a16="http://schemas.microsoft.com/office/drawing/2014/main" id="{9AC6DD3E-09E9-7EE4-D340-423FEA32CB36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 bwMode="auto">
            <a:xfrm>
              <a:off x="4085" y="1574"/>
              <a:ext cx="99" cy="71"/>
            </a:xfrm>
            <a:custGeom>
              <a:avLst/>
              <a:gdLst>
                <a:gd name="T0" fmla="*/ 40 w 108"/>
                <a:gd name="T1" fmla="*/ 3 h 77"/>
                <a:gd name="T2" fmla="*/ 36 w 108"/>
                <a:gd name="T3" fmla="*/ 25 h 77"/>
                <a:gd name="T4" fmla="*/ 19 w 108"/>
                <a:gd name="T5" fmla="*/ 32 h 77"/>
                <a:gd name="T6" fmla="*/ 36 w 108"/>
                <a:gd name="T7" fmla="*/ 32 h 77"/>
                <a:gd name="T8" fmla="*/ 46 w 108"/>
                <a:gd name="T9" fmla="*/ 25 h 77"/>
                <a:gd name="T10" fmla="*/ 78 w 108"/>
                <a:gd name="T11" fmla="*/ 9 h 77"/>
                <a:gd name="T12" fmla="*/ 105 w 108"/>
                <a:gd name="T13" fmla="*/ 32 h 77"/>
                <a:gd name="T14" fmla="*/ 63 w 108"/>
                <a:gd name="T15" fmla="*/ 68 h 77"/>
                <a:gd name="T16" fmla="*/ 66 w 108"/>
                <a:gd name="T17" fmla="*/ 46 h 77"/>
                <a:gd name="T18" fmla="*/ 83 w 108"/>
                <a:gd name="T19" fmla="*/ 46 h 77"/>
                <a:gd name="T20" fmla="*/ 80 w 108"/>
                <a:gd name="T21" fmla="*/ 33 h 77"/>
                <a:gd name="T22" fmla="*/ 70 w 108"/>
                <a:gd name="T23" fmla="*/ 35 h 77"/>
                <a:gd name="T24" fmla="*/ 32 w 108"/>
                <a:gd name="T25" fmla="*/ 60 h 77"/>
                <a:gd name="T26" fmla="*/ 0 w 108"/>
                <a:gd name="T27" fmla="*/ 34 h 77"/>
                <a:gd name="T28" fmla="*/ 21 w 108"/>
                <a:gd name="T29" fmla="*/ 1 h 77"/>
                <a:gd name="T30" fmla="*/ 40 w 108"/>
                <a:gd name="T31" fmla="*/ 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8" h="77">
                  <a:moveTo>
                    <a:pt x="40" y="3"/>
                  </a:moveTo>
                  <a:cubicBezTo>
                    <a:pt x="39" y="11"/>
                    <a:pt x="37" y="18"/>
                    <a:pt x="36" y="25"/>
                  </a:cubicBezTo>
                  <a:cubicBezTo>
                    <a:pt x="30" y="24"/>
                    <a:pt x="17" y="21"/>
                    <a:pt x="19" y="32"/>
                  </a:cubicBezTo>
                  <a:cubicBezTo>
                    <a:pt x="20" y="41"/>
                    <a:pt x="31" y="36"/>
                    <a:pt x="36" y="32"/>
                  </a:cubicBezTo>
                  <a:cubicBezTo>
                    <a:pt x="39" y="30"/>
                    <a:pt x="43" y="27"/>
                    <a:pt x="46" y="25"/>
                  </a:cubicBezTo>
                  <a:cubicBezTo>
                    <a:pt x="55" y="17"/>
                    <a:pt x="62" y="8"/>
                    <a:pt x="78" y="9"/>
                  </a:cubicBezTo>
                  <a:cubicBezTo>
                    <a:pt x="92" y="10"/>
                    <a:pt x="103" y="19"/>
                    <a:pt x="105" y="32"/>
                  </a:cubicBezTo>
                  <a:cubicBezTo>
                    <a:pt x="108" y="59"/>
                    <a:pt x="91" y="77"/>
                    <a:pt x="63" y="68"/>
                  </a:cubicBezTo>
                  <a:cubicBezTo>
                    <a:pt x="64" y="61"/>
                    <a:pt x="65" y="54"/>
                    <a:pt x="66" y="46"/>
                  </a:cubicBezTo>
                  <a:cubicBezTo>
                    <a:pt x="71" y="46"/>
                    <a:pt x="79" y="49"/>
                    <a:pt x="83" y="46"/>
                  </a:cubicBezTo>
                  <a:cubicBezTo>
                    <a:pt x="89" y="42"/>
                    <a:pt x="85" y="33"/>
                    <a:pt x="80" y="33"/>
                  </a:cubicBezTo>
                  <a:cubicBezTo>
                    <a:pt x="77" y="32"/>
                    <a:pt x="72" y="34"/>
                    <a:pt x="70" y="35"/>
                  </a:cubicBezTo>
                  <a:cubicBezTo>
                    <a:pt x="58" y="42"/>
                    <a:pt x="50" y="59"/>
                    <a:pt x="32" y="60"/>
                  </a:cubicBezTo>
                  <a:cubicBezTo>
                    <a:pt x="14" y="62"/>
                    <a:pt x="0" y="50"/>
                    <a:pt x="0" y="34"/>
                  </a:cubicBezTo>
                  <a:cubicBezTo>
                    <a:pt x="0" y="18"/>
                    <a:pt x="7" y="3"/>
                    <a:pt x="21" y="1"/>
                  </a:cubicBezTo>
                  <a:cubicBezTo>
                    <a:pt x="29" y="0"/>
                    <a:pt x="32" y="2"/>
                    <a:pt x="40" y="3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23">
              <a:extLst>
                <a:ext uri="{FF2B5EF4-FFF2-40B4-BE49-F238E27FC236}">
                  <a16:creationId xmlns:a16="http://schemas.microsoft.com/office/drawing/2014/main" id="{381649E0-4165-54A5-1307-0AF117CDCE5B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 bwMode="auto">
            <a:xfrm>
              <a:off x="4071" y="1644"/>
              <a:ext cx="96" cy="49"/>
            </a:xfrm>
            <a:custGeom>
              <a:avLst/>
              <a:gdLst>
                <a:gd name="T0" fmla="*/ 104 w 104"/>
                <a:gd name="T1" fmla="*/ 31 h 53"/>
                <a:gd name="T2" fmla="*/ 97 w 104"/>
                <a:gd name="T3" fmla="*/ 53 h 53"/>
                <a:gd name="T4" fmla="*/ 0 w 104"/>
                <a:gd name="T5" fmla="*/ 22 h 53"/>
                <a:gd name="T6" fmla="*/ 7 w 104"/>
                <a:gd name="T7" fmla="*/ 0 h 53"/>
                <a:gd name="T8" fmla="*/ 104 w 104"/>
                <a:gd name="T9" fmla="*/ 3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53">
                  <a:moveTo>
                    <a:pt x="104" y="31"/>
                  </a:moveTo>
                  <a:cubicBezTo>
                    <a:pt x="102" y="39"/>
                    <a:pt x="99" y="46"/>
                    <a:pt x="97" y="53"/>
                  </a:cubicBezTo>
                  <a:cubicBezTo>
                    <a:pt x="64" y="43"/>
                    <a:pt x="32" y="32"/>
                    <a:pt x="0" y="22"/>
                  </a:cubicBezTo>
                  <a:cubicBezTo>
                    <a:pt x="2" y="14"/>
                    <a:pt x="4" y="6"/>
                    <a:pt x="7" y="0"/>
                  </a:cubicBezTo>
                  <a:cubicBezTo>
                    <a:pt x="39" y="10"/>
                    <a:pt x="72" y="20"/>
                    <a:pt x="104" y="31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24">
              <a:extLst>
                <a:ext uri="{FF2B5EF4-FFF2-40B4-BE49-F238E27FC236}">
                  <a16:creationId xmlns:a16="http://schemas.microsoft.com/office/drawing/2014/main" id="{12A62FD2-A0E4-85AA-CF94-806D7294AEEE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 bwMode="auto">
            <a:xfrm>
              <a:off x="4047" y="1688"/>
              <a:ext cx="98" cy="77"/>
            </a:xfrm>
            <a:custGeom>
              <a:avLst/>
              <a:gdLst>
                <a:gd name="T0" fmla="*/ 49 w 106"/>
                <a:gd name="T1" fmla="*/ 7 h 83"/>
                <a:gd name="T2" fmla="*/ 40 w 106"/>
                <a:gd name="T3" fmla="*/ 27 h 83"/>
                <a:gd name="T4" fmla="*/ 21 w 106"/>
                <a:gd name="T5" fmla="*/ 30 h 83"/>
                <a:gd name="T6" fmla="*/ 40 w 106"/>
                <a:gd name="T7" fmla="*/ 34 h 83"/>
                <a:gd name="T8" fmla="*/ 50 w 106"/>
                <a:gd name="T9" fmla="*/ 29 h 83"/>
                <a:gd name="T10" fmla="*/ 72 w 106"/>
                <a:gd name="T11" fmla="*/ 20 h 83"/>
                <a:gd name="T12" fmla="*/ 105 w 106"/>
                <a:gd name="T13" fmla="*/ 44 h 83"/>
                <a:gd name="T14" fmla="*/ 77 w 106"/>
                <a:gd name="T15" fmla="*/ 82 h 83"/>
                <a:gd name="T16" fmla="*/ 55 w 106"/>
                <a:gd name="T17" fmla="*/ 76 h 83"/>
                <a:gd name="T18" fmla="*/ 64 w 106"/>
                <a:gd name="T19" fmla="*/ 55 h 83"/>
                <a:gd name="T20" fmla="*/ 85 w 106"/>
                <a:gd name="T21" fmla="*/ 52 h 83"/>
                <a:gd name="T22" fmla="*/ 77 w 106"/>
                <a:gd name="T23" fmla="*/ 44 h 83"/>
                <a:gd name="T24" fmla="*/ 57 w 106"/>
                <a:gd name="T25" fmla="*/ 51 h 83"/>
                <a:gd name="T26" fmla="*/ 35 w 106"/>
                <a:gd name="T27" fmla="*/ 61 h 83"/>
                <a:gd name="T28" fmla="*/ 2 w 106"/>
                <a:gd name="T29" fmla="*/ 32 h 83"/>
                <a:gd name="T30" fmla="*/ 27 w 106"/>
                <a:gd name="T31" fmla="*/ 1 h 83"/>
                <a:gd name="T32" fmla="*/ 49 w 106"/>
                <a:gd name="T33" fmla="*/ 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" h="83">
                  <a:moveTo>
                    <a:pt x="49" y="7"/>
                  </a:moveTo>
                  <a:cubicBezTo>
                    <a:pt x="46" y="14"/>
                    <a:pt x="42" y="20"/>
                    <a:pt x="40" y="27"/>
                  </a:cubicBezTo>
                  <a:cubicBezTo>
                    <a:pt x="36" y="25"/>
                    <a:pt x="21" y="19"/>
                    <a:pt x="21" y="30"/>
                  </a:cubicBezTo>
                  <a:cubicBezTo>
                    <a:pt x="21" y="40"/>
                    <a:pt x="33" y="37"/>
                    <a:pt x="40" y="34"/>
                  </a:cubicBezTo>
                  <a:cubicBezTo>
                    <a:pt x="43" y="33"/>
                    <a:pt x="47" y="31"/>
                    <a:pt x="50" y="29"/>
                  </a:cubicBezTo>
                  <a:cubicBezTo>
                    <a:pt x="57" y="26"/>
                    <a:pt x="64" y="21"/>
                    <a:pt x="72" y="20"/>
                  </a:cubicBezTo>
                  <a:cubicBezTo>
                    <a:pt x="88" y="19"/>
                    <a:pt x="103" y="30"/>
                    <a:pt x="105" y="44"/>
                  </a:cubicBezTo>
                  <a:cubicBezTo>
                    <a:pt x="106" y="60"/>
                    <a:pt x="95" y="82"/>
                    <a:pt x="77" y="82"/>
                  </a:cubicBezTo>
                  <a:cubicBezTo>
                    <a:pt x="68" y="83"/>
                    <a:pt x="64" y="79"/>
                    <a:pt x="55" y="76"/>
                  </a:cubicBezTo>
                  <a:cubicBezTo>
                    <a:pt x="58" y="69"/>
                    <a:pt x="61" y="62"/>
                    <a:pt x="64" y="55"/>
                  </a:cubicBezTo>
                  <a:cubicBezTo>
                    <a:pt x="68" y="57"/>
                    <a:pt x="85" y="65"/>
                    <a:pt x="85" y="52"/>
                  </a:cubicBezTo>
                  <a:cubicBezTo>
                    <a:pt x="85" y="47"/>
                    <a:pt x="81" y="45"/>
                    <a:pt x="77" y="44"/>
                  </a:cubicBezTo>
                  <a:cubicBezTo>
                    <a:pt x="70" y="43"/>
                    <a:pt x="63" y="48"/>
                    <a:pt x="57" y="51"/>
                  </a:cubicBezTo>
                  <a:cubicBezTo>
                    <a:pt x="51" y="55"/>
                    <a:pt x="44" y="60"/>
                    <a:pt x="35" y="61"/>
                  </a:cubicBezTo>
                  <a:cubicBezTo>
                    <a:pt x="16" y="63"/>
                    <a:pt x="0" y="50"/>
                    <a:pt x="2" y="32"/>
                  </a:cubicBezTo>
                  <a:cubicBezTo>
                    <a:pt x="3" y="18"/>
                    <a:pt x="13" y="2"/>
                    <a:pt x="27" y="1"/>
                  </a:cubicBezTo>
                  <a:cubicBezTo>
                    <a:pt x="36" y="0"/>
                    <a:pt x="40" y="4"/>
                    <a:pt x="49" y="7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25">
              <a:extLst>
                <a:ext uri="{FF2B5EF4-FFF2-40B4-BE49-F238E27FC236}">
                  <a16:creationId xmlns:a16="http://schemas.microsoft.com/office/drawing/2014/main" id="{4838BD42-75E3-E423-A6D0-E0F9A6E8F05C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 bwMode="auto">
            <a:xfrm>
              <a:off x="3665" y="1711"/>
              <a:ext cx="43" cy="38"/>
            </a:xfrm>
            <a:custGeom>
              <a:avLst/>
              <a:gdLst>
                <a:gd name="T0" fmla="*/ 16 w 47"/>
                <a:gd name="T1" fmla="*/ 0 h 41"/>
                <a:gd name="T2" fmla="*/ 23 w 47"/>
                <a:gd name="T3" fmla="*/ 4 h 41"/>
                <a:gd name="T4" fmla="*/ 20 w 47"/>
                <a:gd name="T5" fmla="*/ 13 h 41"/>
                <a:gd name="T6" fmla="*/ 47 w 47"/>
                <a:gd name="T7" fmla="*/ 38 h 41"/>
                <a:gd name="T8" fmla="*/ 31 w 47"/>
                <a:gd name="T9" fmla="*/ 38 h 41"/>
                <a:gd name="T10" fmla="*/ 25 w 47"/>
                <a:gd name="T11" fmla="*/ 27 h 41"/>
                <a:gd name="T12" fmla="*/ 19 w 47"/>
                <a:gd name="T13" fmla="*/ 16 h 41"/>
                <a:gd name="T14" fmla="*/ 0 w 47"/>
                <a:gd name="T15" fmla="*/ 41 h 41"/>
                <a:gd name="T16" fmla="*/ 14 w 47"/>
                <a:gd name="T17" fmla="*/ 14 h 41"/>
                <a:gd name="T18" fmla="*/ 17 w 47"/>
                <a:gd name="T19" fmla="*/ 4 h 41"/>
                <a:gd name="T20" fmla="*/ 16 w 47"/>
                <a:gd name="T2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41">
                  <a:moveTo>
                    <a:pt x="16" y="0"/>
                  </a:moveTo>
                  <a:cubicBezTo>
                    <a:pt x="19" y="0"/>
                    <a:pt x="22" y="2"/>
                    <a:pt x="23" y="4"/>
                  </a:cubicBezTo>
                  <a:cubicBezTo>
                    <a:pt x="23" y="7"/>
                    <a:pt x="21" y="10"/>
                    <a:pt x="20" y="13"/>
                  </a:cubicBezTo>
                  <a:cubicBezTo>
                    <a:pt x="27" y="23"/>
                    <a:pt x="37" y="32"/>
                    <a:pt x="47" y="38"/>
                  </a:cubicBezTo>
                  <a:cubicBezTo>
                    <a:pt x="43" y="39"/>
                    <a:pt x="33" y="40"/>
                    <a:pt x="31" y="38"/>
                  </a:cubicBezTo>
                  <a:cubicBezTo>
                    <a:pt x="28" y="36"/>
                    <a:pt x="27" y="30"/>
                    <a:pt x="25" y="27"/>
                  </a:cubicBezTo>
                  <a:cubicBezTo>
                    <a:pt x="23" y="23"/>
                    <a:pt x="20" y="19"/>
                    <a:pt x="19" y="16"/>
                  </a:cubicBezTo>
                  <a:cubicBezTo>
                    <a:pt x="14" y="26"/>
                    <a:pt x="10" y="37"/>
                    <a:pt x="0" y="41"/>
                  </a:cubicBezTo>
                  <a:cubicBezTo>
                    <a:pt x="6" y="35"/>
                    <a:pt x="11" y="25"/>
                    <a:pt x="14" y="14"/>
                  </a:cubicBezTo>
                  <a:cubicBezTo>
                    <a:pt x="15" y="11"/>
                    <a:pt x="17" y="7"/>
                    <a:pt x="17" y="4"/>
                  </a:cubicBezTo>
                  <a:cubicBezTo>
                    <a:pt x="16" y="2"/>
                    <a:pt x="15" y="1"/>
                    <a:pt x="16" y="0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26">
              <a:extLst>
                <a:ext uri="{FF2B5EF4-FFF2-40B4-BE49-F238E27FC236}">
                  <a16:creationId xmlns:a16="http://schemas.microsoft.com/office/drawing/2014/main" id="{39D12CF4-E060-4078-A77B-CF94685A839E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 bwMode="auto">
            <a:xfrm>
              <a:off x="3556" y="1711"/>
              <a:ext cx="43" cy="33"/>
            </a:xfrm>
            <a:custGeom>
              <a:avLst/>
              <a:gdLst>
                <a:gd name="T0" fmla="*/ 43 w 46"/>
                <a:gd name="T1" fmla="*/ 3 h 35"/>
                <a:gd name="T2" fmla="*/ 22 w 46"/>
                <a:gd name="T3" fmla="*/ 8 h 35"/>
                <a:gd name="T4" fmla="*/ 25 w 46"/>
                <a:gd name="T5" fmla="*/ 11 h 35"/>
                <a:gd name="T6" fmla="*/ 17 w 46"/>
                <a:gd name="T7" fmla="*/ 20 h 35"/>
                <a:gd name="T8" fmla="*/ 9 w 46"/>
                <a:gd name="T9" fmla="*/ 28 h 35"/>
                <a:gd name="T10" fmla="*/ 34 w 46"/>
                <a:gd name="T11" fmla="*/ 24 h 35"/>
                <a:gd name="T12" fmla="*/ 28 w 46"/>
                <a:gd name="T13" fmla="*/ 16 h 35"/>
                <a:gd name="T14" fmla="*/ 42 w 46"/>
                <a:gd name="T15" fmla="*/ 21 h 35"/>
                <a:gd name="T16" fmla="*/ 43 w 46"/>
                <a:gd name="T17" fmla="*/ 30 h 35"/>
                <a:gd name="T18" fmla="*/ 36 w 46"/>
                <a:gd name="T19" fmla="*/ 26 h 35"/>
                <a:gd name="T20" fmla="*/ 28 w 46"/>
                <a:gd name="T21" fmla="*/ 28 h 35"/>
                <a:gd name="T22" fmla="*/ 2 w 46"/>
                <a:gd name="T23" fmla="*/ 35 h 35"/>
                <a:gd name="T24" fmla="*/ 2 w 46"/>
                <a:gd name="T25" fmla="*/ 28 h 35"/>
                <a:gd name="T26" fmla="*/ 15 w 46"/>
                <a:gd name="T27" fmla="*/ 9 h 35"/>
                <a:gd name="T28" fmla="*/ 2 w 46"/>
                <a:gd name="T29" fmla="*/ 8 h 35"/>
                <a:gd name="T30" fmla="*/ 20 w 46"/>
                <a:gd name="T31" fmla="*/ 5 h 35"/>
                <a:gd name="T32" fmla="*/ 36 w 46"/>
                <a:gd name="T33" fmla="*/ 1 h 35"/>
                <a:gd name="T34" fmla="*/ 43 w 46"/>
                <a:gd name="T35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" h="35">
                  <a:moveTo>
                    <a:pt x="43" y="3"/>
                  </a:moveTo>
                  <a:cubicBezTo>
                    <a:pt x="39" y="7"/>
                    <a:pt x="29" y="6"/>
                    <a:pt x="22" y="8"/>
                  </a:cubicBezTo>
                  <a:cubicBezTo>
                    <a:pt x="22" y="9"/>
                    <a:pt x="25" y="9"/>
                    <a:pt x="25" y="11"/>
                  </a:cubicBezTo>
                  <a:cubicBezTo>
                    <a:pt x="25" y="13"/>
                    <a:pt x="19" y="18"/>
                    <a:pt x="17" y="20"/>
                  </a:cubicBezTo>
                  <a:cubicBezTo>
                    <a:pt x="14" y="23"/>
                    <a:pt x="11" y="26"/>
                    <a:pt x="9" y="28"/>
                  </a:cubicBezTo>
                  <a:cubicBezTo>
                    <a:pt x="18" y="27"/>
                    <a:pt x="25" y="25"/>
                    <a:pt x="34" y="24"/>
                  </a:cubicBezTo>
                  <a:cubicBezTo>
                    <a:pt x="33" y="21"/>
                    <a:pt x="29" y="19"/>
                    <a:pt x="28" y="16"/>
                  </a:cubicBezTo>
                  <a:cubicBezTo>
                    <a:pt x="32" y="15"/>
                    <a:pt x="39" y="17"/>
                    <a:pt x="42" y="21"/>
                  </a:cubicBezTo>
                  <a:cubicBezTo>
                    <a:pt x="44" y="23"/>
                    <a:pt x="46" y="28"/>
                    <a:pt x="43" y="30"/>
                  </a:cubicBezTo>
                  <a:cubicBezTo>
                    <a:pt x="40" y="31"/>
                    <a:pt x="39" y="26"/>
                    <a:pt x="36" y="26"/>
                  </a:cubicBezTo>
                  <a:cubicBezTo>
                    <a:pt x="34" y="25"/>
                    <a:pt x="30" y="27"/>
                    <a:pt x="28" y="28"/>
                  </a:cubicBezTo>
                  <a:cubicBezTo>
                    <a:pt x="20" y="30"/>
                    <a:pt x="10" y="33"/>
                    <a:pt x="2" y="35"/>
                  </a:cubicBezTo>
                  <a:cubicBezTo>
                    <a:pt x="1" y="34"/>
                    <a:pt x="0" y="30"/>
                    <a:pt x="2" y="28"/>
                  </a:cubicBezTo>
                  <a:cubicBezTo>
                    <a:pt x="9" y="25"/>
                    <a:pt x="16" y="19"/>
                    <a:pt x="15" y="9"/>
                  </a:cubicBezTo>
                  <a:cubicBezTo>
                    <a:pt x="12" y="9"/>
                    <a:pt x="5" y="10"/>
                    <a:pt x="2" y="8"/>
                  </a:cubicBezTo>
                  <a:cubicBezTo>
                    <a:pt x="7" y="6"/>
                    <a:pt x="14" y="6"/>
                    <a:pt x="20" y="5"/>
                  </a:cubicBezTo>
                  <a:cubicBezTo>
                    <a:pt x="26" y="4"/>
                    <a:pt x="32" y="3"/>
                    <a:pt x="36" y="1"/>
                  </a:cubicBezTo>
                  <a:cubicBezTo>
                    <a:pt x="39" y="1"/>
                    <a:pt x="43" y="0"/>
                    <a:pt x="43" y="3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27">
              <a:extLst>
                <a:ext uri="{FF2B5EF4-FFF2-40B4-BE49-F238E27FC236}">
                  <a16:creationId xmlns:a16="http://schemas.microsoft.com/office/drawing/2014/main" id="{391655EF-9665-4697-29D2-0B1E894BF26F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 bwMode="auto">
            <a:xfrm>
              <a:off x="3653" y="1712"/>
              <a:ext cx="16" cy="11"/>
            </a:xfrm>
            <a:custGeom>
              <a:avLst/>
              <a:gdLst>
                <a:gd name="T0" fmla="*/ 9 w 17"/>
                <a:gd name="T1" fmla="*/ 11 h 11"/>
                <a:gd name="T2" fmla="*/ 0 w 17"/>
                <a:gd name="T3" fmla="*/ 2 h 11"/>
                <a:gd name="T4" fmla="*/ 9 w 17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1">
                  <a:moveTo>
                    <a:pt x="9" y="11"/>
                  </a:moveTo>
                  <a:cubicBezTo>
                    <a:pt x="5" y="9"/>
                    <a:pt x="1" y="6"/>
                    <a:pt x="0" y="2"/>
                  </a:cubicBezTo>
                  <a:cubicBezTo>
                    <a:pt x="6" y="0"/>
                    <a:pt x="17" y="7"/>
                    <a:pt x="9" y="11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28">
              <a:extLst>
                <a:ext uri="{FF2B5EF4-FFF2-40B4-BE49-F238E27FC236}">
                  <a16:creationId xmlns:a16="http://schemas.microsoft.com/office/drawing/2014/main" id="{B931BFC8-63AE-C8AB-4405-7206E91876C6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 bwMode="auto">
            <a:xfrm>
              <a:off x="3490" y="1713"/>
              <a:ext cx="16" cy="16"/>
            </a:xfrm>
            <a:custGeom>
              <a:avLst/>
              <a:gdLst>
                <a:gd name="T0" fmla="*/ 17 w 17"/>
                <a:gd name="T1" fmla="*/ 7 h 17"/>
                <a:gd name="T2" fmla="*/ 0 w 17"/>
                <a:gd name="T3" fmla="*/ 17 h 17"/>
                <a:gd name="T4" fmla="*/ 7 w 17"/>
                <a:gd name="T5" fmla="*/ 8 h 17"/>
                <a:gd name="T6" fmla="*/ 17 w 17"/>
                <a:gd name="T7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7">
                  <a:moveTo>
                    <a:pt x="17" y="7"/>
                  </a:moveTo>
                  <a:cubicBezTo>
                    <a:pt x="12" y="11"/>
                    <a:pt x="6" y="14"/>
                    <a:pt x="0" y="17"/>
                  </a:cubicBezTo>
                  <a:cubicBezTo>
                    <a:pt x="2" y="14"/>
                    <a:pt x="5" y="12"/>
                    <a:pt x="7" y="8"/>
                  </a:cubicBezTo>
                  <a:cubicBezTo>
                    <a:pt x="5" y="0"/>
                    <a:pt x="15" y="5"/>
                    <a:pt x="17" y="7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29">
              <a:extLst>
                <a:ext uri="{FF2B5EF4-FFF2-40B4-BE49-F238E27FC236}">
                  <a16:creationId xmlns:a16="http://schemas.microsoft.com/office/drawing/2014/main" id="{FAFB1E57-52D5-D217-0DA3-09442854ECB5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 bwMode="auto">
            <a:xfrm>
              <a:off x="3115" y="1721"/>
              <a:ext cx="94" cy="61"/>
            </a:xfrm>
            <a:custGeom>
              <a:avLst/>
              <a:gdLst>
                <a:gd name="T0" fmla="*/ 102 w 102"/>
                <a:gd name="T1" fmla="*/ 21 h 66"/>
                <a:gd name="T2" fmla="*/ 10 w 102"/>
                <a:gd name="T3" fmla="*/ 66 h 66"/>
                <a:gd name="T4" fmla="*/ 0 w 102"/>
                <a:gd name="T5" fmla="*/ 45 h 66"/>
                <a:gd name="T6" fmla="*/ 92 w 102"/>
                <a:gd name="T7" fmla="*/ 0 h 66"/>
                <a:gd name="T8" fmla="*/ 102 w 102"/>
                <a:gd name="T9" fmla="*/ 2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66">
                  <a:moveTo>
                    <a:pt x="102" y="21"/>
                  </a:moveTo>
                  <a:cubicBezTo>
                    <a:pt x="71" y="36"/>
                    <a:pt x="40" y="51"/>
                    <a:pt x="10" y="66"/>
                  </a:cubicBezTo>
                  <a:cubicBezTo>
                    <a:pt x="6" y="59"/>
                    <a:pt x="3" y="51"/>
                    <a:pt x="0" y="45"/>
                  </a:cubicBezTo>
                  <a:cubicBezTo>
                    <a:pt x="30" y="30"/>
                    <a:pt x="61" y="14"/>
                    <a:pt x="92" y="0"/>
                  </a:cubicBezTo>
                  <a:cubicBezTo>
                    <a:pt x="95" y="7"/>
                    <a:pt x="99" y="14"/>
                    <a:pt x="102" y="21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30">
              <a:extLst>
                <a:ext uri="{FF2B5EF4-FFF2-40B4-BE49-F238E27FC236}">
                  <a16:creationId xmlns:a16="http://schemas.microsoft.com/office/drawing/2014/main" id="{DCBEB9EE-50A8-DCDC-D12F-07C8A89E99EE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 bwMode="auto">
            <a:xfrm>
              <a:off x="3474" y="1720"/>
              <a:ext cx="11" cy="10"/>
            </a:xfrm>
            <a:custGeom>
              <a:avLst/>
              <a:gdLst>
                <a:gd name="T0" fmla="*/ 0 w 12"/>
                <a:gd name="T1" fmla="*/ 3 h 11"/>
                <a:gd name="T2" fmla="*/ 7 w 12"/>
                <a:gd name="T3" fmla="*/ 11 h 11"/>
                <a:gd name="T4" fmla="*/ 0 w 12"/>
                <a:gd name="T5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1">
                  <a:moveTo>
                    <a:pt x="0" y="3"/>
                  </a:moveTo>
                  <a:cubicBezTo>
                    <a:pt x="6" y="0"/>
                    <a:pt x="12" y="10"/>
                    <a:pt x="7" y="11"/>
                  </a:cubicBezTo>
                  <a:cubicBezTo>
                    <a:pt x="4" y="11"/>
                    <a:pt x="1" y="6"/>
                    <a:pt x="0" y="3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31">
              <a:extLst>
                <a:ext uri="{FF2B5EF4-FFF2-40B4-BE49-F238E27FC236}">
                  <a16:creationId xmlns:a16="http://schemas.microsoft.com/office/drawing/2014/main" id="{7753CB9B-91F1-BC1C-4063-307A78843E52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 bwMode="auto">
            <a:xfrm>
              <a:off x="3717" y="1723"/>
              <a:ext cx="69" cy="59"/>
            </a:xfrm>
            <a:custGeom>
              <a:avLst/>
              <a:gdLst>
                <a:gd name="T0" fmla="*/ 50 w 75"/>
                <a:gd name="T1" fmla="*/ 5 h 64"/>
                <a:gd name="T2" fmla="*/ 45 w 75"/>
                <a:gd name="T3" fmla="*/ 27 h 64"/>
                <a:gd name="T4" fmla="*/ 65 w 75"/>
                <a:gd name="T5" fmla="*/ 30 h 64"/>
                <a:gd name="T6" fmla="*/ 51 w 75"/>
                <a:gd name="T7" fmla="*/ 31 h 64"/>
                <a:gd name="T8" fmla="*/ 45 w 75"/>
                <a:gd name="T9" fmla="*/ 31 h 64"/>
                <a:gd name="T10" fmla="*/ 41 w 75"/>
                <a:gd name="T11" fmla="*/ 56 h 64"/>
                <a:gd name="T12" fmla="*/ 75 w 75"/>
                <a:gd name="T13" fmla="*/ 63 h 64"/>
                <a:gd name="T14" fmla="*/ 56 w 75"/>
                <a:gd name="T15" fmla="*/ 61 h 64"/>
                <a:gd name="T16" fmla="*/ 28 w 75"/>
                <a:gd name="T17" fmla="*/ 59 h 64"/>
                <a:gd name="T18" fmla="*/ 0 w 75"/>
                <a:gd name="T19" fmla="*/ 55 h 64"/>
                <a:gd name="T20" fmla="*/ 18 w 75"/>
                <a:gd name="T21" fmla="*/ 55 h 64"/>
                <a:gd name="T22" fmla="*/ 19 w 75"/>
                <a:gd name="T23" fmla="*/ 30 h 64"/>
                <a:gd name="T24" fmla="*/ 17 w 75"/>
                <a:gd name="T25" fmla="*/ 22 h 64"/>
                <a:gd name="T26" fmla="*/ 26 w 75"/>
                <a:gd name="T27" fmla="*/ 27 h 64"/>
                <a:gd name="T28" fmla="*/ 24 w 75"/>
                <a:gd name="T29" fmla="*/ 56 h 64"/>
                <a:gd name="T30" fmla="*/ 36 w 75"/>
                <a:gd name="T31" fmla="*/ 56 h 64"/>
                <a:gd name="T32" fmla="*/ 39 w 75"/>
                <a:gd name="T33" fmla="*/ 33 h 64"/>
                <a:gd name="T34" fmla="*/ 41 w 75"/>
                <a:gd name="T35" fmla="*/ 8 h 64"/>
                <a:gd name="T36" fmla="*/ 39 w 75"/>
                <a:gd name="T37" fmla="*/ 1 h 64"/>
                <a:gd name="T38" fmla="*/ 40 w 75"/>
                <a:gd name="T39" fmla="*/ 0 h 64"/>
                <a:gd name="T40" fmla="*/ 50 w 75"/>
                <a:gd name="T41" fmla="*/ 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64">
                  <a:moveTo>
                    <a:pt x="50" y="5"/>
                  </a:moveTo>
                  <a:cubicBezTo>
                    <a:pt x="48" y="12"/>
                    <a:pt x="46" y="19"/>
                    <a:pt x="45" y="27"/>
                  </a:cubicBezTo>
                  <a:cubicBezTo>
                    <a:pt x="51" y="28"/>
                    <a:pt x="64" y="23"/>
                    <a:pt x="65" y="30"/>
                  </a:cubicBezTo>
                  <a:cubicBezTo>
                    <a:pt x="63" y="33"/>
                    <a:pt x="56" y="32"/>
                    <a:pt x="51" y="31"/>
                  </a:cubicBezTo>
                  <a:cubicBezTo>
                    <a:pt x="49" y="31"/>
                    <a:pt x="47" y="31"/>
                    <a:pt x="45" y="31"/>
                  </a:cubicBezTo>
                  <a:cubicBezTo>
                    <a:pt x="44" y="39"/>
                    <a:pt x="43" y="48"/>
                    <a:pt x="41" y="56"/>
                  </a:cubicBezTo>
                  <a:cubicBezTo>
                    <a:pt x="53" y="58"/>
                    <a:pt x="73" y="51"/>
                    <a:pt x="75" y="63"/>
                  </a:cubicBezTo>
                  <a:cubicBezTo>
                    <a:pt x="69" y="64"/>
                    <a:pt x="62" y="62"/>
                    <a:pt x="56" y="61"/>
                  </a:cubicBezTo>
                  <a:cubicBezTo>
                    <a:pt x="47" y="60"/>
                    <a:pt x="38" y="59"/>
                    <a:pt x="28" y="59"/>
                  </a:cubicBezTo>
                  <a:cubicBezTo>
                    <a:pt x="18" y="58"/>
                    <a:pt x="6" y="60"/>
                    <a:pt x="0" y="55"/>
                  </a:cubicBezTo>
                  <a:cubicBezTo>
                    <a:pt x="5" y="55"/>
                    <a:pt x="12" y="56"/>
                    <a:pt x="18" y="55"/>
                  </a:cubicBezTo>
                  <a:cubicBezTo>
                    <a:pt x="19" y="47"/>
                    <a:pt x="20" y="37"/>
                    <a:pt x="19" y="30"/>
                  </a:cubicBezTo>
                  <a:cubicBezTo>
                    <a:pt x="19" y="27"/>
                    <a:pt x="16" y="25"/>
                    <a:pt x="17" y="22"/>
                  </a:cubicBezTo>
                  <a:cubicBezTo>
                    <a:pt x="20" y="22"/>
                    <a:pt x="24" y="24"/>
                    <a:pt x="26" y="27"/>
                  </a:cubicBezTo>
                  <a:cubicBezTo>
                    <a:pt x="24" y="35"/>
                    <a:pt x="24" y="46"/>
                    <a:pt x="24" y="56"/>
                  </a:cubicBezTo>
                  <a:cubicBezTo>
                    <a:pt x="28" y="56"/>
                    <a:pt x="32" y="56"/>
                    <a:pt x="36" y="56"/>
                  </a:cubicBezTo>
                  <a:cubicBezTo>
                    <a:pt x="37" y="49"/>
                    <a:pt x="38" y="41"/>
                    <a:pt x="39" y="33"/>
                  </a:cubicBezTo>
                  <a:cubicBezTo>
                    <a:pt x="40" y="24"/>
                    <a:pt x="42" y="16"/>
                    <a:pt x="41" y="8"/>
                  </a:cubicBezTo>
                  <a:cubicBezTo>
                    <a:pt x="41" y="6"/>
                    <a:pt x="39" y="3"/>
                    <a:pt x="39" y="1"/>
                  </a:cubicBezTo>
                  <a:cubicBezTo>
                    <a:pt x="39" y="1"/>
                    <a:pt x="39" y="1"/>
                    <a:pt x="40" y="0"/>
                  </a:cubicBezTo>
                  <a:cubicBezTo>
                    <a:pt x="44" y="1"/>
                    <a:pt x="48" y="2"/>
                    <a:pt x="50" y="5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32">
              <a:extLst>
                <a:ext uri="{FF2B5EF4-FFF2-40B4-BE49-F238E27FC236}">
                  <a16:creationId xmlns:a16="http://schemas.microsoft.com/office/drawing/2014/main" id="{3E432763-C10C-B6AB-3561-378ED5677BFE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 bwMode="auto">
            <a:xfrm>
              <a:off x="3458" y="1727"/>
              <a:ext cx="66" cy="44"/>
            </a:xfrm>
            <a:custGeom>
              <a:avLst/>
              <a:gdLst>
                <a:gd name="T0" fmla="*/ 52 w 72"/>
                <a:gd name="T1" fmla="*/ 2 h 48"/>
                <a:gd name="T2" fmla="*/ 36 w 72"/>
                <a:gd name="T3" fmla="*/ 7 h 48"/>
                <a:gd name="T4" fmla="*/ 37 w 72"/>
                <a:gd name="T5" fmla="*/ 13 h 48"/>
                <a:gd name="T6" fmla="*/ 48 w 72"/>
                <a:gd name="T7" fmla="*/ 12 h 48"/>
                <a:gd name="T8" fmla="*/ 37 w 72"/>
                <a:gd name="T9" fmla="*/ 15 h 48"/>
                <a:gd name="T10" fmla="*/ 37 w 72"/>
                <a:gd name="T11" fmla="*/ 21 h 48"/>
                <a:gd name="T12" fmla="*/ 56 w 72"/>
                <a:gd name="T13" fmla="*/ 20 h 48"/>
                <a:gd name="T14" fmla="*/ 37 w 72"/>
                <a:gd name="T15" fmla="*/ 24 h 48"/>
                <a:gd name="T16" fmla="*/ 37 w 72"/>
                <a:gd name="T17" fmla="*/ 35 h 48"/>
                <a:gd name="T18" fmla="*/ 46 w 72"/>
                <a:gd name="T19" fmla="*/ 24 h 48"/>
                <a:gd name="T20" fmla="*/ 54 w 72"/>
                <a:gd name="T21" fmla="*/ 26 h 48"/>
                <a:gd name="T22" fmla="*/ 48 w 72"/>
                <a:gd name="T23" fmla="*/ 33 h 48"/>
                <a:gd name="T24" fmla="*/ 72 w 72"/>
                <a:gd name="T25" fmla="*/ 35 h 48"/>
                <a:gd name="T26" fmla="*/ 54 w 72"/>
                <a:gd name="T27" fmla="*/ 36 h 48"/>
                <a:gd name="T28" fmla="*/ 17 w 72"/>
                <a:gd name="T29" fmla="*/ 41 h 48"/>
                <a:gd name="T30" fmla="*/ 0 w 72"/>
                <a:gd name="T31" fmla="*/ 40 h 48"/>
                <a:gd name="T32" fmla="*/ 33 w 72"/>
                <a:gd name="T33" fmla="*/ 36 h 48"/>
                <a:gd name="T34" fmla="*/ 32 w 72"/>
                <a:gd name="T35" fmla="*/ 25 h 48"/>
                <a:gd name="T36" fmla="*/ 15 w 72"/>
                <a:gd name="T37" fmla="*/ 25 h 48"/>
                <a:gd name="T38" fmla="*/ 32 w 72"/>
                <a:gd name="T39" fmla="*/ 22 h 48"/>
                <a:gd name="T40" fmla="*/ 31 w 72"/>
                <a:gd name="T41" fmla="*/ 17 h 48"/>
                <a:gd name="T42" fmla="*/ 21 w 72"/>
                <a:gd name="T43" fmla="*/ 16 h 48"/>
                <a:gd name="T44" fmla="*/ 31 w 72"/>
                <a:gd name="T45" fmla="*/ 14 h 48"/>
                <a:gd name="T46" fmla="*/ 28 w 72"/>
                <a:gd name="T47" fmla="*/ 8 h 48"/>
                <a:gd name="T48" fmla="*/ 16 w 72"/>
                <a:gd name="T49" fmla="*/ 8 h 48"/>
                <a:gd name="T50" fmla="*/ 43 w 72"/>
                <a:gd name="T51" fmla="*/ 2 h 48"/>
                <a:gd name="T52" fmla="*/ 52 w 72"/>
                <a:gd name="T53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48">
                  <a:moveTo>
                    <a:pt x="52" y="2"/>
                  </a:moveTo>
                  <a:cubicBezTo>
                    <a:pt x="49" y="6"/>
                    <a:pt x="41" y="5"/>
                    <a:pt x="36" y="7"/>
                  </a:cubicBezTo>
                  <a:cubicBezTo>
                    <a:pt x="37" y="8"/>
                    <a:pt x="38" y="11"/>
                    <a:pt x="37" y="13"/>
                  </a:cubicBezTo>
                  <a:cubicBezTo>
                    <a:pt x="40" y="12"/>
                    <a:pt x="45" y="10"/>
                    <a:pt x="48" y="12"/>
                  </a:cubicBezTo>
                  <a:cubicBezTo>
                    <a:pt x="46" y="15"/>
                    <a:pt x="41" y="15"/>
                    <a:pt x="37" y="15"/>
                  </a:cubicBezTo>
                  <a:cubicBezTo>
                    <a:pt x="37" y="17"/>
                    <a:pt x="37" y="19"/>
                    <a:pt x="37" y="21"/>
                  </a:cubicBezTo>
                  <a:cubicBezTo>
                    <a:pt x="43" y="20"/>
                    <a:pt x="51" y="16"/>
                    <a:pt x="56" y="20"/>
                  </a:cubicBezTo>
                  <a:cubicBezTo>
                    <a:pt x="51" y="23"/>
                    <a:pt x="43" y="23"/>
                    <a:pt x="37" y="24"/>
                  </a:cubicBezTo>
                  <a:cubicBezTo>
                    <a:pt x="37" y="28"/>
                    <a:pt x="38" y="31"/>
                    <a:pt x="37" y="35"/>
                  </a:cubicBezTo>
                  <a:cubicBezTo>
                    <a:pt x="45" y="36"/>
                    <a:pt x="48" y="31"/>
                    <a:pt x="46" y="24"/>
                  </a:cubicBezTo>
                  <a:cubicBezTo>
                    <a:pt x="49" y="24"/>
                    <a:pt x="53" y="24"/>
                    <a:pt x="54" y="26"/>
                  </a:cubicBezTo>
                  <a:cubicBezTo>
                    <a:pt x="53" y="29"/>
                    <a:pt x="50" y="31"/>
                    <a:pt x="48" y="33"/>
                  </a:cubicBezTo>
                  <a:cubicBezTo>
                    <a:pt x="56" y="32"/>
                    <a:pt x="69" y="26"/>
                    <a:pt x="72" y="35"/>
                  </a:cubicBezTo>
                  <a:cubicBezTo>
                    <a:pt x="66" y="37"/>
                    <a:pt x="60" y="36"/>
                    <a:pt x="54" y="36"/>
                  </a:cubicBezTo>
                  <a:cubicBezTo>
                    <a:pt x="41" y="37"/>
                    <a:pt x="28" y="39"/>
                    <a:pt x="17" y="41"/>
                  </a:cubicBezTo>
                  <a:cubicBezTo>
                    <a:pt x="10" y="43"/>
                    <a:pt x="4" y="48"/>
                    <a:pt x="0" y="40"/>
                  </a:cubicBezTo>
                  <a:cubicBezTo>
                    <a:pt x="11" y="39"/>
                    <a:pt x="22" y="38"/>
                    <a:pt x="33" y="36"/>
                  </a:cubicBezTo>
                  <a:cubicBezTo>
                    <a:pt x="33" y="32"/>
                    <a:pt x="32" y="28"/>
                    <a:pt x="32" y="25"/>
                  </a:cubicBezTo>
                  <a:cubicBezTo>
                    <a:pt x="27" y="25"/>
                    <a:pt x="19" y="28"/>
                    <a:pt x="15" y="25"/>
                  </a:cubicBezTo>
                  <a:cubicBezTo>
                    <a:pt x="19" y="23"/>
                    <a:pt x="27" y="23"/>
                    <a:pt x="32" y="22"/>
                  </a:cubicBezTo>
                  <a:cubicBezTo>
                    <a:pt x="32" y="21"/>
                    <a:pt x="32" y="18"/>
                    <a:pt x="31" y="17"/>
                  </a:cubicBezTo>
                  <a:cubicBezTo>
                    <a:pt x="28" y="17"/>
                    <a:pt x="23" y="19"/>
                    <a:pt x="21" y="16"/>
                  </a:cubicBezTo>
                  <a:cubicBezTo>
                    <a:pt x="23" y="14"/>
                    <a:pt x="27" y="15"/>
                    <a:pt x="31" y="14"/>
                  </a:cubicBezTo>
                  <a:cubicBezTo>
                    <a:pt x="31" y="11"/>
                    <a:pt x="29" y="10"/>
                    <a:pt x="28" y="8"/>
                  </a:cubicBezTo>
                  <a:cubicBezTo>
                    <a:pt x="25" y="9"/>
                    <a:pt x="18" y="11"/>
                    <a:pt x="16" y="8"/>
                  </a:cubicBezTo>
                  <a:cubicBezTo>
                    <a:pt x="24" y="6"/>
                    <a:pt x="34" y="4"/>
                    <a:pt x="43" y="2"/>
                  </a:cubicBezTo>
                  <a:cubicBezTo>
                    <a:pt x="46" y="1"/>
                    <a:pt x="49" y="0"/>
                    <a:pt x="52" y="2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33">
              <a:extLst>
                <a:ext uri="{FF2B5EF4-FFF2-40B4-BE49-F238E27FC236}">
                  <a16:creationId xmlns:a16="http://schemas.microsoft.com/office/drawing/2014/main" id="{5047D223-0A63-FFAD-30D1-E48D4B95CF54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 bwMode="auto">
            <a:xfrm>
              <a:off x="3631" y="1725"/>
              <a:ext cx="38" cy="44"/>
            </a:xfrm>
            <a:custGeom>
              <a:avLst/>
              <a:gdLst>
                <a:gd name="T0" fmla="*/ 41 w 41"/>
                <a:gd name="T1" fmla="*/ 6 h 47"/>
                <a:gd name="T2" fmla="*/ 24 w 41"/>
                <a:gd name="T3" fmla="*/ 9 h 47"/>
                <a:gd name="T4" fmla="*/ 28 w 41"/>
                <a:gd name="T5" fmla="*/ 13 h 47"/>
                <a:gd name="T6" fmla="*/ 25 w 41"/>
                <a:gd name="T7" fmla="*/ 17 h 47"/>
                <a:gd name="T8" fmla="*/ 36 w 41"/>
                <a:gd name="T9" fmla="*/ 22 h 47"/>
                <a:gd name="T10" fmla="*/ 34 w 41"/>
                <a:gd name="T11" fmla="*/ 28 h 47"/>
                <a:gd name="T12" fmla="*/ 20 w 41"/>
                <a:gd name="T13" fmla="*/ 47 h 47"/>
                <a:gd name="T14" fmla="*/ 16 w 41"/>
                <a:gd name="T15" fmla="*/ 38 h 47"/>
                <a:gd name="T16" fmla="*/ 23 w 41"/>
                <a:gd name="T17" fmla="*/ 40 h 47"/>
                <a:gd name="T18" fmla="*/ 24 w 41"/>
                <a:gd name="T19" fmla="*/ 20 h 47"/>
                <a:gd name="T20" fmla="*/ 0 w 41"/>
                <a:gd name="T21" fmla="*/ 42 h 47"/>
                <a:gd name="T22" fmla="*/ 21 w 41"/>
                <a:gd name="T23" fmla="*/ 9 h 47"/>
                <a:gd name="T24" fmla="*/ 3 w 41"/>
                <a:gd name="T25" fmla="*/ 7 h 47"/>
                <a:gd name="T26" fmla="*/ 24 w 41"/>
                <a:gd name="T27" fmla="*/ 5 h 47"/>
                <a:gd name="T28" fmla="*/ 41 w 41"/>
                <a:gd name="T29" fmla="*/ 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" h="47">
                  <a:moveTo>
                    <a:pt x="41" y="6"/>
                  </a:moveTo>
                  <a:cubicBezTo>
                    <a:pt x="37" y="9"/>
                    <a:pt x="29" y="7"/>
                    <a:pt x="24" y="9"/>
                  </a:cubicBezTo>
                  <a:cubicBezTo>
                    <a:pt x="24" y="10"/>
                    <a:pt x="27" y="11"/>
                    <a:pt x="28" y="13"/>
                  </a:cubicBezTo>
                  <a:cubicBezTo>
                    <a:pt x="27" y="14"/>
                    <a:pt x="26" y="15"/>
                    <a:pt x="25" y="17"/>
                  </a:cubicBezTo>
                  <a:cubicBezTo>
                    <a:pt x="30" y="17"/>
                    <a:pt x="36" y="18"/>
                    <a:pt x="36" y="22"/>
                  </a:cubicBezTo>
                  <a:cubicBezTo>
                    <a:pt x="36" y="23"/>
                    <a:pt x="34" y="26"/>
                    <a:pt x="34" y="28"/>
                  </a:cubicBezTo>
                  <a:cubicBezTo>
                    <a:pt x="31" y="35"/>
                    <a:pt x="29" y="47"/>
                    <a:pt x="20" y="47"/>
                  </a:cubicBezTo>
                  <a:cubicBezTo>
                    <a:pt x="19" y="43"/>
                    <a:pt x="17" y="41"/>
                    <a:pt x="16" y="38"/>
                  </a:cubicBezTo>
                  <a:cubicBezTo>
                    <a:pt x="18" y="38"/>
                    <a:pt x="20" y="39"/>
                    <a:pt x="23" y="40"/>
                  </a:cubicBezTo>
                  <a:cubicBezTo>
                    <a:pt x="26" y="36"/>
                    <a:pt x="35" y="21"/>
                    <a:pt x="24" y="20"/>
                  </a:cubicBezTo>
                  <a:cubicBezTo>
                    <a:pt x="19" y="30"/>
                    <a:pt x="12" y="38"/>
                    <a:pt x="0" y="42"/>
                  </a:cubicBezTo>
                  <a:cubicBezTo>
                    <a:pt x="8" y="32"/>
                    <a:pt x="20" y="26"/>
                    <a:pt x="21" y="9"/>
                  </a:cubicBezTo>
                  <a:cubicBezTo>
                    <a:pt x="14" y="11"/>
                    <a:pt x="5" y="14"/>
                    <a:pt x="3" y="7"/>
                  </a:cubicBezTo>
                  <a:cubicBezTo>
                    <a:pt x="10" y="7"/>
                    <a:pt x="17" y="6"/>
                    <a:pt x="24" y="5"/>
                  </a:cubicBezTo>
                  <a:cubicBezTo>
                    <a:pt x="31" y="4"/>
                    <a:pt x="39" y="0"/>
                    <a:pt x="41" y="6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34">
              <a:extLst>
                <a:ext uri="{FF2B5EF4-FFF2-40B4-BE49-F238E27FC236}">
                  <a16:creationId xmlns:a16="http://schemas.microsoft.com/office/drawing/2014/main" id="{1595C710-596B-F727-4AEF-3799FF77FA1D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 bwMode="auto">
            <a:xfrm>
              <a:off x="3548" y="1740"/>
              <a:ext cx="66" cy="32"/>
            </a:xfrm>
            <a:custGeom>
              <a:avLst/>
              <a:gdLst>
                <a:gd name="T0" fmla="*/ 28 w 71"/>
                <a:gd name="T1" fmla="*/ 1 h 35"/>
                <a:gd name="T2" fmla="*/ 38 w 71"/>
                <a:gd name="T3" fmla="*/ 4 h 35"/>
                <a:gd name="T4" fmla="*/ 37 w 71"/>
                <a:gd name="T5" fmla="*/ 10 h 35"/>
                <a:gd name="T6" fmla="*/ 52 w 71"/>
                <a:gd name="T7" fmla="*/ 10 h 35"/>
                <a:gd name="T8" fmla="*/ 37 w 71"/>
                <a:gd name="T9" fmla="*/ 15 h 35"/>
                <a:gd name="T10" fmla="*/ 38 w 71"/>
                <a:gd name="T11" fmla="*/ 25 h 35"/>
                <a:gd name="T12" fmla="*/ 71 w 71"/>
                <a:gd name="T13" fmla="*/ 27 h 35"/>
                <a:gd name="T14" fmla="*/ 56 w 71"/>
                <a:gd name="T15" fmla="*/ 29 h 35"/>
                <a:gd name="T16" fmla="*/ 26 w 71"/>
                <a:gd name="T17" fmla="*/ 31 h 35"/>
                <a:gd name="T18" fmla="*/ 16 w 71"/>
                <a:gd name="T19" fmla="*/ 32 h 35"/>
                <a:gd name="T20" fmla="*/ 0 w 71"/>
                <a:gd name="T21" fmla="*/ 32 h 35"/>
                <a:gd name="T22" fmla="*/ 16 w 71"/>
                <a:gd name="T23" fmla="*/ 29 h 35"/>
                <a:gd name="T24" fmla="*/ 32 w 71"/>
                <a:gd name="T25" fmla="*/ 27 h 35"/>
                <a:gd name="T26" fmla="*/ 32 w 71"/>
                <a:gd name="T27" fmla="*/ 16 h 35"/>
                <a:gd name="T28" fmla="*/ 15 w 71"/>
                <a:gd name="T29" fmla="*/ 15 h 35"/>
                <a:gd name="T30" fmla="*/ 31 w 71"/>
                <a:gd name="T31" fmla="*/ 12 h 35"/>
                <a:gd name="T32" fmla="*/ 28 w 71"/>
                <a:gd name="T33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" h="35">
                  <a:moveTo>
                    <a:pt x="28" y="1"/>
                  </a:moveTo>
                  <a:cubicBezTo>
                    <a:pt x="33" y="0"/>
                    <a:pt x="35" y="2"/>
                    <a:pt x="38" y="4"/>
                  </a:cubicBezTo>
                  <a:cubicBezTo>
                    <a:pt x="38" y="6"/>
                    <a:pt x="37" y="7"/>
                    <a:pt x="37" y="10"/>
                  </a:cubicBezTo>
                  <a:cubicBezTo>
                    <a:pt x="41" y="10"/>
                    <a:pt x="49" y="6"/>
                    <a:pt x="52" y="10"/>
                  </a:cubicBezTo>
                  <a:cubicBezTo>
                    <a:pt x="50" y="14"/>
                    <a:pt x="42" y="13"/>
                    <a:pt x="37" y="15"/>
                  </a:cubicBezTo>
                  <a:cubicBezTo>
                    <a:pt x="37" y="18"/>
                    <a:pt x="37" y="22"/>
                    <a:pt x="38" y="25"/>
                  </a:cubicBezTo>
                  <a:cubicBezTo>
                    <a:pt x="48" y="26"/>
                    <a:pt x="65" y="16"/>
                    <a:pt x="71" y="27"/>
                  </a:cubicBezTo>
                  <a:cubicBezTo>
                    <a:pt x="67" y="30"/>
                    <a:pt x="61" y="28"/>
                    <a:pt x="56" y="29"/>
                  </a:cubicBezTo>
                  <a:cubicBezTo>
                    <a:pt x="45" y="29"/>
                    <a:pt x="35" y="29"/>
                    <a:pt x="26" y="31"/>
                  </a:cubicBezTo>
                  <a:cubicBezTo>
                    <a:pt x="23" y="31"/>
                    <a:pt x="19" y="31"/>
                    <a:pt x="16" y="32"/>
                  </a:cubicBezTo>
                  <a:cubicBezTo>
                    <a:pt x="10" y="33"/>
                    <a:pt x="5" y="35"/>
                    <a:pt x="0" y="32"/>
                  </a:cubicBezTo>
                  <a:cubicBezTo>
                    <a:pt x="4" y="30"/>
                    <a:pt x="10" y="30"/>
                    <a:pt x="16" y="29"/>
                  </a:cubicBezTo>
                  <a:cubicBezTo>
                    <a:pt x="21" y="28"/>
                    <a:pt x="27" y="27"/>
                    <a:pt x="32" y="27"/>
                  </a:cubicBezTo>
                  <a:cubicBezTo>
                    <a:pt x="32" y="23"/>
                    <a:pt x="31" y="20"/>
                    <a:pt x="32" y="16"/>
                  </a:cubicBezTo>
                  <a:cubicBezTo>
                    <a:pt x="27" y="16"/>
                    <a:pt x="19" y="18"/>
                    <a:pt x="15" y="15"/>
                  </a:cubicBezTo>
                  <a:cubicBezTo>
                    <a:pt x="19" y="13"/>
                    <a:pt x="26" y="13"/>
                    <a:pt x="31" y="12"/>
                  </a:cubicBezTo>
                  <a:cubicBezTo>
                    <a:pt x="31" y="7"/>
                    <a:pt x="29" y="5"/>
                    <a:pt x="28" y="1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35">
              <a:extLst>
                <a:ext uri="{FF2B5EF4-FFF2-40B4-BE49-F238E27FC236}">
                  <a16:creationId xmlns:a16="http://schemas.microsoft.com/office/drawing/2014/main" id="{E7668D06-33E0-53C0-4761-19D9B41A0952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 bwMode="auto">
            <a:xfrm>
              <a:off x="3676" y="1746"/>
              <a:ext cx="12" cy="10"/>
            </a:xfrm>
            <a:custGeom>
              <a:avLst/>
              <a:gdLst>
                <a:gd name="T0" fmla="*/ 11 w 13"/>
                <a:gd name="T1" fmla="*/ 4 h 11"/>
                <a:gd name="T2" fmla="*/ 9 w 13"/>
                <a:gd name="T3" fmla="*/ 11 h 11"/>
                <a:gd name="T4" fmla="*/ 0 w 13"/>
                <a:gd name="T5" fmla="*/ 2 h 11"/>
                <a:gd name="T6" fmla="*/ 11 w 13"/>
                <a:gd name="T7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1">
                  <a:moveTo>
                    <a:pt x="11" y="4"/>
                  </a:moveTo>
                  <a:cubicBezTo>
                    <a:pt x="13" y="7"/>
                    <a:pt x="11" y="10"/>
                    <a:pt x="9" y="11"/>
                  </a:cubicBezTo>
                  <a:cubicBezTo>
                    <a:pt x="5" y="9"/>
                    <a:pt x="2" y="6"/>
                    <a:pt x="0" y="2"/>
                  </a:cubicBezTo>
                  <a:cubicBezTo>
                    <a:pt x="4" y="0"/>
                    <a:pt x="8" y="4"/>
                    <a:pt x="11" y="4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36">
              <a:extLst>
                <a:ext uri="{FF2B5EF4-FFF2-40B4-BE49-F238E27FC236}">
                  <a16:creationId xmlns:a16="http://schemas.microsoft.com/office/drawing/2014/main" id="{1B3B197B-E9CA-FC2F-2721-88EFBCC7EE9C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 bwMode="auto">
            <a:xfrm>
              <a:off x="3475" y="1752"/>
              <a:ext cx="10" cy="8"/>
            </a:xfrm>
            <a:custGeom>
              <a:avLst/>
              <a:gdLst>
                <a:gd name="T0" fmla="*/ 5 w 11"/>
                <a:gd name="T1" fmla="*/ 9 h 9"/>
                <a:gd name="T2" fmla="*/ 0 w 11"/>
                <a:gd name="T3" fmla="*/ 2 h 9"/>
                <a:gd name="T4" fmla="*/ 5 w 1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9">
                  <a:moveTo>
                    <a:pt x="5" y="9"/>
                  </a:moveTo>
                  <a:cubicBezTo>
                    <a:pt x="2" y="8"/>
                    <a:pt x="1" y="5"/>
                    <a:pt x="0" y="2"/>
                  </a:cubicBezTo>
                  <a:cubicBezTo>
                    <a:pt x="5" y="0"/>
                    <a:pt x="11" y="6"/>
                    <a:pt x="5" y="9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37">
              <a:extLst>
                <a:ext uri="{FF2B5EF4-FFF2-40B4-BE49-F238E27FC236}">
                  <a16:creationId xmlns:a16="http://schemas.microsoft.com/office/drawing/2014/main" id="{BF7A9F91-CC3C-43B2-F475-38D0C3FD473D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 bwMode="auto">
            <a:xfrm>
              <a:off x="3149" y="1757"/>
              <a:ext cx="102" cy="87"/>
            </a:xfrm>
            <a:custGeom>
              <a:avLst/>
              <a:gdLst>
                <a:gd name="T0" fmla="*/ 32 w 110"/>
                <a:gd name="T1" fmla="*/ 66 h 95"/>
                <a:gd name="T2" fmla="*/ 35 w 110"/>
                <a:gd name="T3" fmla="*/ 64 h 95"/>
                <a:gd name="T4" fmla="*/ 97 w 110"/>
                <a:gd name="T5" fmla="*/ 31 h 95"/>
                <a:gd name="T6" fmla="*/ 110 w 110"/>
                <a:gd name="T7" fmla="*/ 52 h 95"/>
                <a:gd name="T8" fmla="*/ 17 w 110"/>
                <a:gd name="T9" fmla="*/ 95 h 95"/>
                <a:gd name="T10" fmla="*/ 0 w 110"/>
                <a:gd name="T11" fmla="*/ 71 h 95"/>
                <a:gd name="T12" fmla="*/ 76 w 110"/>
                <a:gd name="T13" fmla="*/ 0 h 95"/>
                <a:gd name="T14" fmla="*/ 89 w 110"/>
                <a:gd name="T15" fmla="*/ 20 h 95"/>
                <a:gd name="T16" fmla="*/ 32 w 110"/>
                <a:gd name="T17" fmla="*/ 6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95">
                  <a:moveTo>
                    <a:pt x="32" y="66"/>
                  </a:moveTo>
                  <a:cubicBezTo>
                    <a:pt x="32" y="67"/>
                    <a:pt x="34" y="65"/>
                    <a:pt x="35" y="64"/>
                  </a:cubicBezTo>
                  <a:cubicBezTo>
                    <a:pt x="55" y="53"/>
                    <a:pt x="77" y="42"/>
                    <a:pt x="97" y="31"/>
                  </a:cubicBezTo>
                  <a:cubicBezTo>
                    <a:pt x="101" y="39"/>
                    <a:pt x="106" y="44"/>
                    <a:pt x="110" y="52"/>
                  </a:cubicBezTo>
                  <a:cubicBezTo>
                    <a:pt x="79" y="66"/>
                    <a:pt x="48" y="80"/>
                    <a:pt x="17" y="95"/>
                  </a:cubicBezTo>
                  <a:cubicBezTo>
                    <a:pt x="11" y="87"/>
                    <a:pt x="6" y="79"/>
                    <a:pt x="0" y="71"/>
                  </a:cubicBezTo>
                  <a:cubicBezTo>
                    <a:pt x="25" y="47"/>
                    <a:pt x="51" y="24"/>
                    <a:pt x="76" y="0"/>
                  </a:cubicBezTo>
                  <a:cubicBezTo>
                    <a:pt x="80" y="7"/>
                    <a:pt x="85" y="13"/>
                    <a:pt x="89" y="20"/>
                  </a:cubicBezTo>
                  <a:cubicBezTo>
                    <a:pt x="70" y="36"/>
                    <a:pt x="52" y="52"/>
                    <a:pt x="32" y="66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38">
              <a:extLst>
                <a:ext uri="{FF2B5EF4-FFF2-40B4-BE49-F238E27FC236}">
                  <a16:creationId xmlns:a16="http://schemas.microsoft.com/office/drawing/2014/main" id="{43D6A0E3-B1CE-C5EF-8578-45A3B2772257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 bwMode="auto">
            <a:xfrm>
              <a:off x="3673" y="1760"/>
              <a:ext cx="19" cy="12"/>
            </a:xfrm>
            <a:custGeom>
              <a:avLst/>
              <a:gdLst>
                <a:gd name="T0" fmla="*/ 0 w 21"/>
                <a:gd name="T1" fmla="*/ 0 h 13"/>
                <a:gd name="T2" fmla="*/ 13 w 21"/>
                <a:gd name="T3" fmla="*/ 13 h 13"/>
                <a:gd name="T4" fmla="*/ 0 w 21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3">
                  <a:moveTo>
                    <a:pt x="0" y="0"/>
                  </a:moveTo>
                  <a:cubicBezTo>
                    <a:pt x="8" y="0"/>
                    <a:pt x="21" y="8"/>
                    <a:pt x="13" y="13"/>
                  </a:cubicBezTo>
                  <a:cubicBezTo>
                    <a:pt x="7" y="10"/>
                    <a:pt x="3" y="6"/>
                    <a:pt x="0" y="0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39">
              <a:extLst>
                <a:ext uri="{FF2B5EF4-FFF2-40B4-BE49-F238E27FC236}">
                  <a16:creationId xmlns:a16="http://schemas.microsoft.com/office/drawing/2014/main" id="{754F1370-91A1-74F7-DBB6-21C418947F17}"/>
                </a:ext>
              </a:extLst>
            </p:cNvPr>
            <p:cNvSpPr>
              <a:spLocks noEditPoints="1"/>
            </p:cNvSpPr>
            <p:nvPr>
              <p:custDataLst>
                <p:tags r:id="rId38"/>
              </p:custDataLst>
            </p:nvPr>
          </p:nvSpPr>
          <p:spPr bwMode="auto">
            <a:xfrm>
              <a:off x="3476" y="1760"/>
              <a:ext cx="35" cy="25"/>
            </a:xfrm>
            <a:custGeom>
              <a:avLst/>
              <a:gdLst>
                <a:gd name="T0" fmla="*/ 38 w 38"/>
                <a:gd name="T1" fmla="*/ 10 h 27"/>
                <a:gd name="T2" fmla="*/ 32 w 38"/>
                <a:gd name="T3" fmla="*/ 17 h 27"/>
                <a:gd name="T4" fmla="*/ 35 w 38"/>
                <a:gd name="T5" fmla="*/ 20 h 27"/>
                <a:gd name="T6" fmla="*/ 9 w 38"/>
                <a:gd name="T7" fmla="*/ 24 h 27"/>
                <a:gd name="T8" fmla="*/ 8 w 38"/>
                <a:gd name="T9" fmla="*/ 27 h 27"/>
                <a:gd name="T10" fmla="*/ 3 w 38"/>
                <a:gd name="T11" fmla="*/ 19 h 27"/>
                <a:gd name="T12" fmla="*/ 0 w 38"/>
                <a:gd name="T13" fmla="*/ 10 h 27"/>
                <a:gd name="T14" fmla="*/ 5 w 38"/>
                <a:gd name="T15" fmla="*/ 11 h 27"/>
                <a:gd name="T16" fmla="*/ 38 w 38"/>
                <a:gd name="T17" fmla="*/ 10 h 27"/>
                <a:gd name="T18" fmla="*/ 6 w 38"/>
                <a:gd name="T19" fmla="*/ 13 h 27"/>
                <a:gd name="T20" fmla="*/ 8 w 38"/>
                <a:gd name="T21" fmla="*/ 22 h 27"/>
                <a:gd name="T22" fmla="*/ 26 w 38"/>
                <a:gd name="T23" fmla="*/ 18 h 27"/>
                <a:gd name="T24" fmla="*/ 27 w 38"/>
                <a:gd name="T25" fmla="*/ 10 h 27"/>
                <a:gd name="T26" fmla="*/ 6 w 38"/>
                <a:gd name="T27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27">
                  <a:moveTo>
                    <a:pt x="38" y="10"/>
                  </a:moveTo>
                  <a:cubicBezTo>
                    <a:pt x="35" y="12"/>
                    <a:pt x="33" y="14"/>
                    <a:pt x="32" y="17"/>
                  </a:cubicBezTo>
                  <a:cubicBezTo>
                    <a:pt x="33" y="18"/>
                    <a:pt x="35" y="18"/>
                    <a:pt x="35" y="20"/>
                  </a:cubicBezTo>
                  <a:cubicBezTo>
                    <a:pt x="27" y="22"/>
                    <a:pt x="18" y="23"/>
                    <a:pt x="9" y="24"/>
                  </a:cubicBezTo>
                  <a:cubicBezTo>
                    <a:pt x="8" y="25"/>
                    <a:pt x="9" y="27"/>
                    <a:pt x="8" y="27"/>
                  </a:cubicBezTo>
                  <a:cubicBezTo>
                    <a:pt x="4" y="27"/>
                    <a:pt x="4" y="22"/>
                    <a:pt x="3" y="19"/>
                  </a:cubicBezTo>
                  <a:cubicBezTo>
                    <a:pt x="2" y="16"/>
                    <a:pt x="1" y="13"/>
                    <a:pt x="0" y="10"/>
                  </a:cubicBezTo>
                  <a:cubicBezTo>
                    <a:pt x="1" y="9"/>
                    <a:pt x="4" y="10"/>
                    <a:pt x="5" y="11"/>
                  </a:cubicBezTo>
                  <a:cubicBezTo>
                    <a:pt x="16" y="10"/>
                    <a:pt x="31" y="0"/>
                    <a:pt x="38" y="10"/>
                  </a:cubicBezTo>
                  <a:close/>
                  <a:moveTo>
                    <a:pt x="6" y="13"/>
                  </a:moveTo>
                  <a:cubicBezTo>
                    <a:pt x="6" y="16"/>
                    <a:pt x="7" y="19"/>
                    <a:pt x="8" y="22"/>
                  </a:cubicBezTo>
                  <a:cubicBezTo>
                    <a:pt x="14" y="21"/>
                    <a:pt x="20" y="19"/>
                    <a:pt x="26" y="18"/>
                  </a:cubicBezTo>
                  <a:cubicBezTo>
                    <a:pt x="27" y="16"/>
                    <a:pt x="28" y="13"/>
                    <a:pt x="27" y="10"/>
                  </a:cubicBezTo>
                  <a:cubicBezTo>
                    <a:pt x="19" y="10"/>
                    <a:pt x="13" y="12"/>
                    <a:pt x="6" y="13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40">
              <a:extLst>
                <a:ext uri="{FF2B5EF4-FFF2-40B4-BE49-F238E27FC236}">
                  <a16:creationId xmlns:a16="http://schemas.microsoft.com/office/drawing/2014/main" id="{F05024FE-C220-40FF-AE5B-66E77F3BF22F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 bwMode="auto">
            <a:xfrm>
              <a:off x="3956" y="1810"/>
              <a:ext cx="102" cy="101"/>
            </a:xfrm>
            <a:custGeom>
              <a:avLst/>
              <a:gdLst>
                <a:gd name="T0" fmla="*/ 30 w 110"/>
                <a:gd name="T1" fmla="*/ 34 h 109"/>
                <a:gd name="T2" fmla="*/ 45 w 110"/>
                <a:gd name="T3" fmla="*/ 48 h 109"/>
                <a:gd name="T4" fmla="*/ 62 w 110"/>
                <a:gd name="T5" fmla="*/ 30 h 109"/>
                <a:gd name="T6" fmla="*/ 76 w 110"/>
                <a:gd name="T7" fmla="*/ 44 h 109"/>
                <a:gd name="T8" fmla="*/ 59 w 110"/>
                <a:gd name="T9" fmla="*/ 62 h 109"/>
                <a:gd name="T10" fmla="*/ 75 w 110"/>
                <a:gd name="T11" fmla="*/ 78 h 109"/>
                <a:gd name="T12" fmla="*/ 95 w 110"/>
                <a:gd name="T13" fmla="*/ 57 h 109"/>
                <a:gd name="T14" fmla="*/ 107 w 110"/>
                <a:gd name="T15" fmla="*/ 67 h 109"/>
                <a:gd name="T16" fmla="*/ 110 w 110"/>
                <a:gd name="T17" fmla="*/ 70 h 109"/>
                <a:gd name="T18" fmla="*/ 101 w 110"/>
                <a:gd name="T19" fmla="*/ 80 h 109"/>
                <a:gd name="T20" fmla="*/ 74 w 110"/>
                <a:gd name="T21" fmla="*/ 109 h 109"/>
                <a:gd name="T22" fmla="*/ 4 w 110"/>
                <a:gd name="T23" fmla="*/ 42 h 109"/>
                <a:gd name="T24" fmla="*/ 0 w 110"/>
                <a:gd name="T25" fmla="*/ 37 h 109"/>
                <a:gd name="T26" fmla="*/ 9 w 110"/>
                <a:gd name="T27" fmla="*/ 28 h 109"/>
                <a:gd name="T28" fmla="*/ 36 w 110"/>
                <a:gd name="T29" fmla="*/ 0 h 109"/>
                <a:gd name="T30" fmla="*/ 47 w 110"/>
                <a:gd name="T31" fmla="*/ 10 h 109"/>
                <a:gd name="T32" fmla="*/ 50 w 110"/>
                <a:gd name="T33" fmla="*/ 14 h 109"/>
                <a:gd name="T34" fmla="*/ 45 w 110"/>
                <a:gd name="T35" fmla="*/ 19 h 109"/>
                <a:gd name="T36" fmla="*/ 30 w 110"/>
                <a:gd name="T37" fmla="*/ 34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0" h="109">
                  <a:moveTo>
                    <a:pt x="30" y="34"/>
                  </a:moveTo>
                  <a:cubicBezTo>
                    <a:pt x="35" y="39"/>
                    <a:pt x="40" y="44"/>
                    <a:pt x="45" y="48"/>
                  </a:cubicBezTo>
                  <a:cubicBezTo>
                    <a:pt x="51" y="42"/>
                    <a:pt x="57" y="36"/>
                    <a:pt x="62" y="30"/>
                  </a:cubicBezTo>
                  <a:cubicBezTo>
                    <a:pt x="67" y="34"/>
                    <a:pt x="71" y="39"/>
                    <a:pt x="76" y="44"/>
                  </a:cubicBezTo>
                  <a:cubicBezTo>
                    <a:pt x="71" y="50"/>
                    <a:pt x="65" y="56"/>
                    <a:pt x="59" y="62"/>
                  </a:cubicBezTo>
                  <a:cubicBezTo>
                    <a:pt x="64" y="67"/>
                    <a:pt x="70" y="72"/>
                    <a:pt x="75" y="78"/>
                  </a:cubicBezTo>
                  <a:cubicBezTo>
                    <a:pt x="82" y="71"/>
                    <a:pt x="89" y="64"/>
                    <a:pt x="95" y="57"/>
                  </a:cubicBezTo>
                  <a:cubicBezTo>
                    <a:pt x="99" y="60"/>
                    <a:pt x="103" y="63"/>
                    <a:pt x="107" y="67"/>
                  </a:cubicBezTo>
                  <a:cubicBezTo>
                    <a:pt x="107" y="67"/>
                    <a:pt x="110" y="70"/>
                    <a:pt x="110" y="70"/>
                  </a:cubicBezTo>
                  <a:cubicBezTo>
                    <a:pt x="110" y="72"/>
                    <a:pt x="102" y="79"/>
                    <a:pt x="101" y="80"/>
                  </a:cubicBezTo>
                  <a:cubicBezTo>
                    <a:pt x="92" y="90"/>
                    <a:pt x="81" y="100"/>
                    <a:pt x="74" y="109"/>
                  </a:cubicBezTo>
                  <a:cubicBezTo>
                    <a:pt x="51" y="88"/>
                    <a:pt x="28" y="64"/>
                    <a:pt x="4" y="42"/>
                  </a:cubicBezTo>
                  <a:cubicBezTo>
                    <a:pt x="3" y="41"/>
                    <a:pt x="0" y="37"/>
                    <a:pt x="0" y="37"/>
                  </a:cubicBezTo>
                  <a:cubicBezTo>
                    <a:pt x="0" y="36"/>
                    <a:pt x="7" y="30"/>
                    <a:pt x="9" y="28"/>
                  </a:cubicBezTo>
                  <a:cubicBezTo>
                    <a:pt x="18" y="19"/>
                    <a:pt x="28" y="9"/>
                    <a:pt x="36" y="0"/>
                  </a:cubicBezTo>
                  <a:cubicBezTo>
                    <a:pt x="38" y="3"/>
                    <a:pt x="43" y="7"/>
                    <a:pt x="47" y="10"/>
                  </a:cubicBezTo>
                  <a:cubicBezTo>
                    <a:pt x="47" y="11"/>
                    <a:pt x="50" y="14"/>
                    <a:pt x="50" y="14"/>
                  </a:cubicBezTo>
                  <a:cubicBezTo>
                    <a:pt x="50" y="15"/>
                    <a:pt x="46" y="18"/>
                    <a:pt x="45" y="19"/>
                  </a:cubicBezTo>
                  <a:cubicBezTo>
                    <a:pt x="40" y="24"/>
                    <a:pt x="35" y="30"/>
                    <a:pt x="30" y="34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41">
              <a:extLst>
                <a:ext uri="{FF2B5EF4-FFF2-40B4-BE49-F238E27FC236}">
                  <a16:creationId xmlns:a16="http://schemas.microsoft.com/office/drawing/2014/main" id="{3956817F-9447-DB12-E528-389E169E0769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 bwMode="auto">
            <a:xfrm>
              <a:off x="3194" y="1818"/>
              <a:ext cx="101" cy="100"/>
            </a:xfrm>
            <a:custGeom>
              <a:avLst/>
              <a:gdLst>
                <a:gd name="T0" fmla="*/ 110 w 110"/>
                <a:gd name="T1" fmla="*/ 38 h 109"/>
                <a:gd name="T2" fmla="*/ 99 w 110"/>
                <a:gd name="T3" fmla="*/ 48 h 109"/>
                <a:gd name="T4" fmla="*/ 96 w 110"/>
                <a:gd name="T5" fmla="*/ 52 h 109"/>
                <a:gd name="T6" fmla="*/ 91 w 110"/>
                <a:gd name="T7" fmla="*/ 47 h 109"/>
                <a:gd name="T8" fmla="*/ 76 w 110"/>
                <a:gd name="T9" fmla="*/ 31 h 109"/>
                <a:gd name="T10" fmla="*/ 62 w 110"/>
                <a:gd name="T11" fmla="*/ 45 h 109"/>
                <a:gd name="T12" fmla="*/ 79 w 110"/>
                <a:gd name="T13" fmla="*/ 63 h 109"/>
                <a:gd name="T14" fmla="*/ 65 w 110"/>
                <a:gd name="T15" fmla="*/ 77 h 109"/>
                <a:gd name="T16" fmla="*/ 47 w 110"/>
                <a:gd name="T17" fmla="*/ 59 h 109"/>
                <a:gd name="T18" fmla="*/ 31 w 110"/>
                <a:gd name="T19" fmla="*/ 74 h 109"/>
                <a:gd name="T20" fmla="*/ 51 w 110"/>
                <a:gd name="T21" fmla="*/ 95 h 109"/>
                <a:gd name="T22" fmla="*/ 40 w 110"/>
                <a:gd name="T23" fmla="*/ 106 h 109"/>
                <a:gd name="T24" fmla="*/ 37 w 110"/>
                <a:gd name="T25" fmla="*/ 109 h 109"/>
                <a:gd name="T26" fmla="*/ 28 w 110"/>
                <a:gd name="T27" fmla="*/ 99 h 109"/>
                <a:gd name="T28" fmla="*/ 0 w 110"/>
                <a:gd name="T29" fmla="*/ 71 h 109"/>
                <a:gd name="T30" fmla="*/ 74 w 110"/>
                <a:gd name="T31" fmla="*/ 0 h 109"/>
                <a:gd name="T32" fmla="*/ 110 w 110"/>
                <a:gd name="T33" fmla="*/ 3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0" h="109">
                  <a:moveTo>
                    <a:pt x="110" y="38"/>
                  </a:moveTo>
                  <a:cubicBezTo>
                    <a:pt x="106" y="41"/>
                    <a:pt x="103" y="45"/>
                    <a:pt x="99" y="48"/>
                  </a:cubicBezTo>
                  <a:cubicBezTo>
                    <a:pt x="99" y="49"/>
                    <a:pt x="96" y="52"/>
                    <a:pt x="96" y="52"/>
                  </a:cubicBezTo>
                  <a:cubicBezTo>
                    <a:pt x="95" y="52"/>
                    <a:pt x="92" y="48"/>
                    <a:pt x="91" y="47"/>
                  </a:cubicBezTo>
                  <a:cubicBezTo>
                    <a:pt x="86" y="41"/>
                    <a:pt x="81" y="36"/>
                    <a:pt x="76" y="31"/>
                  </a:cubicBezTo>
                  <a:cubicBezTo>
                    <a:pt x="71" y="35"/>
                    <a:pt x="67" y="40"/>
                    <a:pt x="62" y="45"/>
                  </a:cubicBezTo>
                  <a:cubicBezTo>
                    <a:pt x="67" y="51"/>
                    <a:pt x="74" y="57"/>
                    <a:pt x="79" y="63"/>
                  </a:cubicBezTo>
                  <a:cubicBezTo>
                    <a:pt x="74" y="68"/>
                    <a:pt x="69" y="72"/>
                    <a:pt x="65" y="77"/>
                  </a:cubicBezTo>
                  <a:cubicBezTo>
                    <a:pt x="59" y="71"/>
                    <a:pt x="53" y="65"/>
                    <a:pt x="47" y="59"/>
                  </a:cubicBezTo>
                  <a:cubicBezTo>
                    <a:pt x="42" y="63"/>
                    <a:pt x="36" y="69"/>
                    <a:pt x="31" y="74"/>
                  </a:cubicBezTo>
                  <a:cubicBezTo>
                    <a:pt x="38" y="81"/>
                    <a:pt x="44" y="88"/>
                    <a:pt x="51" y="95"/>
                  </a:cubicBezTo>
                  <a:cubicBezTo>
                    <a:pt x="48" y="98"/>
                    <a:pt x="44" y="102"/>
                    <a:pt x="40" y="106"/>
                  </a:cubicBezTo>
                  <a:cubicBezTo>
                    <a:pt x="40" y="106"/>
                    <a:pt x="37" y="109"/>
                    <a:pt x="37" y="109"/>
                  </a:cubicBezTo>
                  <a:cubicBezTo>
                    <a:pt x="36" y="109"/>
                    <a:pt x="29" y="101"/>
                    <a:pt x="28" y="99"/>
                  </a:cubicBezTo>
                  <a:cubicBezTo>
                    <a:pt x="19" y="90"/>
                    <a:pt x="8" y="79"/>
                    <a:pt x="0" y="71"/>
                  </a:cubicBezTo>
                  <a:cubicBezTo>
                    <a:pt x="25" y="47"/>
                    <a:pt x="50" y="24"/>
                    <a:pt x="74" y="0"/>
                  </a:cubicBezTo>
                  <a:cubicBezTo>
                    <a:pt x="86" y="13"/>
                    <a:pt x="99" y="25"/>
                    <a:pt x="110" y="38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42">
              <a:extLst>
                <a:ext uri="{FF2B5EF4-FFF2-40B4-BE49-F238E27FC236}">
                  <a16:creationId xmlns:a16="http://schemas.microsoft.com/office/drawing/2014/main" id="{9489C597-362B-BE7C-32A8-DEAEBAC5453E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 bwMode="auto">
            <a:xfrm>
              <a:off x="3921" y="1862"/>
              <a:ext cx="80" cy="85"/>
            </a:xfrm>
            <a:custGeom>
              <a:avLst/>
              <a:gdLst>
                <a:gd name="T0" fmla="*/ 86 w 86"/>
                <a:gd name="T1" fmla="*/ 76 h 92"/>
                <a:gd name="T2" fmla="*/ 73 w 86"/>
                <a:gd name="T3" fmla="*/ 88 h 92"/>
                <a:gd name="T4" fmla="*/ 68 w 86"/>
                <a:gd name="T5" fmla="*/ 92 h 92"/>
                <a:gd name="T6" fmla="*/ 60 w 86"/>
                <a:gd name="T7" fmla="*/ 82 h 92"/>
                <a:gd name="T8" fmla="*/ 0 w 86"/>
                <a:gd name="T9" fmla="*/ 16 h 92"/>
                <a:gd name="T10" fmla="*/ 17 w 86"/>
                <a:gd name="T11" fmla="*/ 0 h 92"/>
                <a:gd name="T12" fmla="*/ 86 w 86"/>
                <a:gd name="T13" fmla="*/ 7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92">
                  <a:moveTo>
                    <a:pt x="86" y="76"/>
                  </a:moveTo>
                  <a:cubicBezTo>
                    <a:pt x="81" y="80"/>
                    <a:pt x="77" y="83"/>
                    <a:pt x="73" y="88"/>
                  </a:cubicBezTo>
                  <a:cubicBezTo>
                    <a:pt x="72" y="88"/>
                    <a:pt x="69" y="92"/>
                    <a:pt x="68" y="92"/>
                  </a:cubicBezTo>
                  <a:cubicBezTo>
                    <a:pt x="67" y="92"/>
                    <a:pt x="61" y="83"/>
                    <a:pt x="60" y="82"/>
                  </a:cubicBezTo>
                  <a:cubicBezTo>
                    <a:pt x="40" y="60"/>
                    <a:pt x="19" y="36"/>
                    <a:pt x="0" y="16"/>
                  </a:cubicBezTo>
                  <a:cubicBezTo>
                    <a:pt x="5" y="10"/>
                    <a:pt x="11" y="5"/>
                    <a:pt x="17" y="0"/>
                  </a:cubicBezTo>
                  <a:cubicBezTo>
                    <a:pt x="40" y="25"/>
                    <a:pt x="62" y="51"/>
                    <a:pt x="86" y="76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43">
              <a:extLst>
                <a:ext uri="{FF2B5EF4-FFF2-40B4-BE49-F238E27FC236}">
                  <a16:creationId xmlns:a16="http://schemas.microsoft.com/office/drawing/2014/main" id="{E7BE39CC-6060-1B26-91C5-D18C4F9E9CE7}"/>
                </a:ext>
              </a:extLst>
            </p:cNvPr>
            <p:cNvSpPr>
              <a:spLocks noEditPoints="1"/>
            </p:cNvSpPr>
            <p:nvPr>
              <p:custDataLst>
                <p:tags r:id="rId42"/>
              </p:custDataLst>
            </p:nvPr>
          </p:nvSpPr>
          <p:spPr bwMode="auto">
            <a:xfrm>
              <a:off x="3251" y="1867"/>
              <a:ext cx="100" cy="108"/>
            </a:xfrm>
            <a:custGeom>
              <a:avLst/>
              <a:gdLst>
                <a:gd name="T0" fmla="*/ 70 w 108"/>
                <a:gd name="T1" fmla="*/ 67 h 118"/>
                <a:gd name="T2" fmla="*/ 73 w 108"/>
                <a:gd name="T3" fmla="*/ 80 h 118"/>
                <a:gd name="T4" fmla="*/ 49 w 108"/>
                <a:gd name="T5" fmla="*/ 113 h 118"/>
                <a:gd name="T6" fmla="*/ 48 w 108"/>
                <a:gd name="T7" fmla="*/ 118 h 118"/>
                <a:gd name="T8" fmla="*/ 29 w 108"/>
                <a:gd name="T9" fmla="*/ 103 h 118"/>
                <a:gd name="T10" fmla="*/ 41 w 108"/>
                <a:gd name="T11" fmla="*/ 86 h 118"/>
                <a:gd name="T12" fmla="*/ 52 w 108"/>
                <a:gd name="T13" fmla="*/ 67 h 118"/>
                <a:gd name="T14" fmla="*/ 46 w 108"/>
                <a:gd name="T15" fmla="*/ 60 h 118"/>
                <a:gd name="T16" fmla="*/ 18 w 108"/>
                <a:gd name="T17" fmla="*/ 94 h 118"/>
                <a:gd name="T18" fmla="*/ 0 w 108"/>
                <a:gd name="T19" fmla="*/ 80 h 118"/>
                <a:gd name="T20" fmla="*/ 64 w 108"/>
                <a:gd name="T21" fmla="*/ 0 h 118"/>
                <a:gd name="T22" fmla="*/ 65 w 108"/>
                <a:gd name="T23" fmla="*/ 0 h 118"/>
                <a:gd name="T24" fmla="*/ 86 w 108"/>
                <a:gd name="T25" fmla="*/ 18 h 118"/>
                <a:gd name="T26" fmla="*/ 97 w 108"/>
                <a:gd name="T27" fmla="*/ 54 h 118"/>
                <a:gd name="T28" fmla="*/ 70 w 108"/>
                <a:gd name="T29" fmla="*/ 67 h 118"/>
                <a:gd name="T30" fmla="*/ 64 w 108"/>
                <a:gd name="T31" fmla="*/ 38 h 118"/>
                <a:gd name="T32" fmla="*/ 56 w 108"/>
                <a:gd name="T33" fmla="*/ 46 h 118"/>
                <a:gd name="T34" fmla="*/ 61 w 108"/>
                <a:gd name="T35" fmla="*/ 49 h 118"/>
                <a:gd name="T36" fmla="*/ 66 w 108"/>
                <a:gd name="T37" fmla="*/ 51 h 118"/>
                <a:gd name="T38" fmla="*/ 78 w 108"/>
                <a:gd name="T39" fmla="*/ 36 h 118"/>
                <a:gd name="T40" fmla="*/ 71 w 108"/>
                <a:gd name="T41" fmla="*/ 28 h 118"/>
                <a:gd name="T42" fmla="*/ 64 w 108"/>
                <a:gd name="T43" fmla="*/ 3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118">
                  <a:moveTo>
                    <a:pt x="70" y="67"/>
                  </a:moveTo>
                  <a:cubicBezTo>
                    <a:pt x="72" y="71"/>
                    <a:pt x="74" y="75"/>
                    <a:pt x="73" y="80"/>
                  </a:cubicBezTo>
                  <a:cubicBezTo>
                    <a:pt x="70" y="92"/>
                    <a:pt x="53" y="103"/>
                    <a:pt x="49" y="113"/>
                  </a:cubicBezTo>
                  <a:cubicBezTo>
                    <a:pt x="48" y="115"/>
                    <a:pt x="48" y="117"/>
                    <a:pt x="48" y="118"/>
                  </a:cubicBezTo>
                  <a:cubicBezTo>
                    <a:pt x="41" y="113"/>
                    <a:pt x="35" y="108"/>
                    <a:pt x="29" y="103"/>
                  </a:cubicBezTo>
                  <a:cubicBezTo>
                    <a:pt x="31" y="97"/>
                    <a:pt x="36" y="92"/>
                    <a:pt x="41" y="86"/>
                  </a:cubicBezTo>
                  <a:cubicBezTo>
                    <a:pt x="45" y="81"/>
                    <a:pt x="53" y="74"/>
                    <a:pt x="52" y="67"/>
                  </a:cubicBezTo>
                  <a:cubicBezTo>
                    <a:pt x="52" y="64"/>
                    <a:pt x="49" y="62"/>
                    <a:pt x="46" y="60"/>
                  </a:cubicBezTo>
                  <a:cubicBezTo>
                    <a:pt x="36" y="71"/>
                    <a:pt x="27" y="82"/>
                    <a:pt x="18" y="94"/>
                  </a:cubicBezTo>
                  <a:cubicBezTo>
                    <a:pt x="11" y="90"/>
                    <a:pt x="6" y="84"/>
                    <a:pt x="0" y="80"/>
                  </a:cubicBezTo>
                  <a:cubicBezTo>
                    <a:pt x="21" y="53"/>
                    <a:pt x="43" y="27"/>
                    <a:pt x="64" y="0"/>
                  </a:cubicBezTo>
                  <a:cubicBezTo>
                    <a:pt x="64" y="0"/>
                    <a:pt x="64" y="0"/>
                    <a:pt x="65" y="0"/>
                  </a:cubicBezTo>
                  <a:cubicBezTo>
                    <a:pt x="71" y="6"/>
                    <a:pt x="78" y="11"/>
                    <a:pt x="86" y="18"/>
                  </a:cubicBezTo>
                  <a:cubicBezTo>
                    <a:pt x="97" y="26"/>
                    <a:pt x="108" y="38"/>
                    <a:pt x="97" y="54"/>
                  </a:cubicBezTo>
                  <a:cubicBezTo>
                    <a:pt x="91" y="61"/>
                    <a:pt x="84" y="72"/>
                    <a:pt x="70" y="67"/>
                  </a:cubicBezTo>
                  <a:close/>
                  <a:moveTo>
                    <a:pt x="64" y="38"/>
                  </a:moveTo>
                  <a:cubicBezTo>
                    <a:pt x="63" y="39"/>
                    <a:pt x="56" y="45"/>
                    <a:pt x="56" y="46"/>
                  </a:cubicBezTo>
                  <a:cubicBezTo>
                    <a:pt x="56" y="48"/>
                    <a:pt x="59" y="49"/>
                    <a:pt x="61" y="49"/>
                  </a:cubicBezTo>
                  <a:cubicBezTo>
                    <a:pt x="63" y="50"/>
                    <a:pt x="65" y="51"/>
                    <a:pt x="66" y="51"/>
                  </a:cubicBezTo>
                  <a:cubicBezTo>
                    <a:pt x="71" y="51"/>
                    <a:pt x="79" y="41"/>
                    <a:pt x="78" y="36"/>
                  </a:cubicBezTo>
                  <a:cubicBezTo>
                    <a:pt x="77" y="33"/>
                    <a:pt x="74" y="31"/>
                    <a:pt x="71" y="28"/>
                  </a:cubicBezTo>
                  <a:cubicBezTo>
                    <a:pt x="68" y="31"/>
                    <a:pt x="67" y="34"/>
                    <a:pt x="64" y="38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44">
              <a:extLst>
                <a:ext uri="{FF2B5EF4-FFF2-40B4-BE49-F238E27FC236}">
                  <a16:creationId xmlns:a16="http://schemas.microsoft.com/office/drawing/2014/main" id="{9A00899B-5E1E-CDCD-E7A7-E5509D7998C0}"/>
                </a:ext>
              </a:extLst>
            </p:cNvPr>
            <p:cNvSpPr>
              <a:spLocks noEditPoints="1"/>
            </p:cNvSpPr>
            <p:nvPr>
              <p:custDataLst>
                <p:tags r:id="rId43"/>
              </p:custDataLst>
            </p:nvPr>
          </p:nvSpPr>
          <p:spPr bwMode="auto">
            <a:xfrm>
              <a:off x="3863" y="1897"/>
              <a:ext cx="88" cy="99"/>
            </a:xfrm>
            <a:custGeom>
              <a:avLst/>
              <a:gdLst>
                <a:gd name="T0" fmla="*/ 34 w 95"/>
                <a:gd name="T1" fmla="*/ 1 h 107"/>
                <a:gd name="T2" fmla="*/ 70 w 95"/>
                <a:gd name="T3" fmla="*/ 31 h 107"/>
                <a:gd name="T4" fmla="*/ 81 w 95"/>
                <a:gd name="T5" fmla="*/ 48 h 107"/>
                <a:gd name="T6" fmla="*/ 90 w 95"/>
                <a:gd name="T7" fmla="*/ 80 h 107"/>
                <a:gd name="T8" fmla="*/ 50 w 95"/>
                <a:gd name="T9" fmla="*/ 101 h 107"/>
                <a:gd name="T10" fmla="*/ 21 w 95"/>
                <a:gd name="T11" fmla="*/ 68 h 107"/>
                <a:gd name="T12" fmla="*/ 11 w 95"/>
                <a:gd name="T13" fmla="*/ 54 h 107"/>
                <a:gd name="T14" fmla="*/ 4 w 95"/>
                <a:gd name="T15" fmla="*/ 24 h 107"/>
                <a:gd name="T16" fmla="*/ 25 w 95"/>
                <a:gd name="T17" fmla="*/ 4 h 107"/>
                <a:gd name="T18" fmla="*/ 34 w 95"/>
                <a:gd name="T19" fmla="*/ 1 h 107"/>
                <a:gd name="T20" fmla="*/ 28 w 95"/>
                <a:gd name="T21" fmla="*/ 36 h 107"/>
                <a:gd name="T22" fmla="*/ 51 w 95"/>
                <a:gd name="T23" fmla="*/ 70 h 107"/>
                <a:gd name="T24" fmla="*/ 62 w 95"/>
                <a:gd name="T25" fmla="*/ 81 h 107"/>
                <a:gd name="T26" fmla="*/ 69 w 95"/>
                <a:gd name="T27" fmla="*/ 76 h 107"/>
                <a:gd name="T28" fmla="*/ 62 w 95"/>
                <a:gd name="T29" fmla="*/ 61 h 107"/>
                <a:gd name="T30" fmla="*/ 43 w 95"/>
                <a:gd name="T31" fmla="*/ 33 h 107"/>
                <a:gd name="T32" fmla="*/ 30 w 95"/>
                <a:gd name="T33" fmla="*/ 22 h 107"/>
                <a:gd name="T34" fmla="*/ 28 w 95"/>
                <a:gd name="T35" fmla="*/ 3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5" h="107">
                  <a:moveTo>
                    <a:pt x="34" y="1"/>
                  </a:moveTo>
                  <a:cubicBezTo>
                    <a:pt x="54" y="0"/>
                    <a:pt x="62" y="19"/>
                    <a:pt x="70" y="31"/>
                  </a:cubicBezTo>
                  <a:cubicBezTo>
                    <a:pt x="74" y="37"/>
                    <a:pt x="77" y="42"/>
                    <a:pt x="81" y="48"/>
                  </a:cubicBezTo>
                  <a:cubicBezTo>
                    <a:pt x="86" y="55"/>
                    <a:pt x="95" y="66"/>
                    <a:pt x="90" y="80"/>
                  </a:cubicBezTo>
                  <a:cubicBezTo>
                    <a:pt x="86" y="91"/>
                    <a:pt x="67" y="107"/>
                    <a:pt x="50" y="101"/>
                  </a:cubicBezTo>
                  <a:cubicBezTo>
                    <a:pt x="37" y="96"/>
                    <a:pt x="29" y="80"/>
                    <a:pt x="21" y="68"/>
                  </a:cubicBezTo>
                  <a:cubicBezTo>
                    <a:pt x="18" y="63"/>
                    <a:pt x="15" y="58"/>
                    <a:pt x="11" y="54"/>
                  </a:cubicBezTo>
                  <a:cubicBezTo>
                    <a:pt x="7" y="47"/>
                    <a:pt x="0" y="35"/>
                    <a:pt x="4" y="24"/>
                  </a:cubicBezTo>
                  <a:cubicBezTo>
                    <a:pt x="7" y="15"/>
                    <a:pt x="16" y="8"/>
                    <a:pt x="25" y="4"/>
                  </a:cubicBezTo>
                  <a:cubicBezTo>
                    <a:pt x="28" y="3"/>
                    <a:pt x="31" y="2"/>
                    <a:pt x="34" y="1"/>
                  </a:cubicBezTo>
                  <a:close/>
                  <a:moveTo>
                    <a:pt x="28" y="36"/>
                  </a:moveTo>
                  <a:cubicBezTo>
                    <a:pt x="35" y="47"/>
                    <a:pt x="44" y="59"/>
                    <a:pt x="51" y="70"/>
                  </a:cubicBezTo>
                  <a:cubicBezTo>
                    <a:pt x="53" y="73"/>
                    <a:pt x="57" y="81"/>
                    <a:pt x="62" y="81"/>
                  </a:cubicBezTo>
                  <a:cubicBezTo>
                    <a:pt x="65" y="81"/>
                    <a:pt x="69" y="79"/>
                    <a:pt x="69" y="76"/>
                  </a:cubicBezTo>
                  <a:cubicBezTo>
                    <a:pt x="70" y="71"/>
                    <a:pt x="64" y="64"/>
                    <a:pt x="62" y="61"/>
                  </a:cubicBezTo>
                  <a:cubicBezTo>
                    <a:pt x="55" y="50"/>
                    <a:pt x="50" y="43"/>
                    <a:pt x="43" y="33"/>
                  </a:cubicBezTo>
                  <a:cubicBezTo>
                    <a:pt x="40" y="29"/>
                    <a:pt x="36" y="21"/>
                    <a:pt x="30" y="22"/>
                  </a:cubicBezTo>
                  <a:cubicBezTo>
                    <a:pt x="23" y="24"/>
                    <a:pt x="25" y="31"/>
                    <a:pt x="28" y="36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45">
              <a:extLst>
                <a:ext uri="{FF2B5EF4-FFF2-40B4-BE49-F238E27FC236}">
                  <a16:creationId xmlns:a16="http://schemas.microsoft.com/office/drawing/2014/main" id="{0743A73C-4649-42EC-A19E-6F3C103F580A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 bwMode="auto">
            <a:xfrm>
              <a:off x="3328" y="1915"/>
              <a:ext cx="85" cy="97"/>
            </a:xfrm>
            <a:custGeom>
              <a:avLst/>
              <a:gdLst>
                <a:gd name="T0" fmla="*/ 79 w 92"/>
                <a:gd name="T1" fmla="*/ 55 h 106"/>
                <a:gd name="T2" fmla="*/ 61 w 92"/>
                <a:gd name="T3" fmla="*/ 44 h 106"/>
                <a:gd name="T4" fmla="*/ 66 w 92"/>
                <a:gd name="T5" fmla="*/ 30 h 106"/>
                <a:gd name="T6" fmla="*/ 53 w 92"/>
                <a:gd name="T7" fmla="*/ 29 h 106"/>
                <a:gd name="T8" fmla="*/ 58 w 92"/>
                <a:gd name="T9" fmla="*/ 53 h 106"/>
                <a:gd name="T10" fmla="*/ 63 w 92"/>
                <a:gd name="T11" fmla="*/ 77 h 106"/>
                <a:gd name="T12" fmla="*/ 36 w 92"/>
                <a:gd name="T13" fmla="*/ 105 h 106"/>
                <a:gd name="T14" fmla="*/ 1 w 92"/>
                <a:gd name="T15" fmla="*/ 77 h 106"/>
                <a:gd name="T16" fmla="*/ 10 w 92"/>
                <a:gd name="T17" fmla="*/ 52 h 106"/>
                <a:gd name="T18" fmla="*/ 30 w 92"/>
                <a:gd name="T19" fmla="*/ 64 h 106"/>
                <a:gd name="T20" fmla="*/ 31 w 92"/>
                <a:gd name="T21" fmla="*/ 85 h 106"/>
                <a:gd name="T22" fmla="*/ 39 w 92"/>
                <a:gd name="T23" fmla="*/ 72 h 106"/>
                <a:gd name="T24" fmla="*/ 28 w 92"/>
                <a:gd name="T25" fmla="*/ 32 h 106"/>
                <a:gd name="T26" fmla="*/ 62 w 92"/>
                <a:gd name="T27" fmla="*/ 5 h 106"/>
                <a:gd name="T28" fmla="*/ 87 w 92"/>
                <a:gd name="T29" fmla="*/ 25 h 106"/>
                <a:gd name="T30" fmla="*/ 79 w 92"/>
                <a:gd name="T31" fmla="*/ 5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106">
                  <a:moveTo>
                    <a:pt x="79" y="55"/>
                  </a:moveTo>
                  <a:cubicBezTo>
                    <a:pt x="73" y="52"/>
                    <a:pt x="67" y="47"/>
                    <a:pt x="61" y="44"/>
                  </a:cubicBezTo>
                  <a:cubicBezTo>
                    <a:pt x="61" y="39"/>
                    <a:pt x="68" y="36"/>
                    <a:pt x="66" y="30"/>
                  </a:cubicBezTo>
                  <a:cubicBezTo>
                    <a:pt x="65" y="22"/>
                    <a:pt x="55" y="24"/>
                    <a:pt x="53" y="29"/>
                  </a:cubicBezTo>
                  <a:cubicBezTo>
                    <a:pt x="50" y="35"/>
                    <a:pt x="56" y="48"/>
                    <a:pt x="58" y="53"/>
                  </a:cubicBezTo>
                  <a:cubicBezTo>
                    <a:pt x="60" y="60"/>
                    <a:pt x="63" y="69"/>
                    <a:pt x="63" y="77"/>
                  </a:cubicBezTo>
                  <a:cubicBezTo>
                    <a:pt x="62" y="92"/>
                    <a:pt x="50" y="105"/>
                    <a:pt x="36" y="105"/>
                  </a:cubicBezTo>
                  <a:cubicBezTo>
                    <a:pt x="20" y="106"/>
                    <a:pt x="2" y="92"/>
                    <a:pt x="1" y="77"/>
                  </a:cubicBezTo>
                  <a:cubicBezTo>
                    <a:pt x="0" y="67"/>
                    <a:pt x="5" y="61"/>
                    <a:pt x="10" y="52"/>
                  </a:cubicBezTo>
                  <a:cubicBezTo>
                    <a:pt x="17" y="56"/>
                    <a:pt x="23" y="60"/>
                    <a:pt x="30" y="64"/>
                  </a:cubicBezTo>
                  <a:cubicBezTo>
                    <a:pt x="27" y="67"/>
                    <a:pt x="17" y="85"/>
                    <a:pt x="31" y="85"/>
                  </a:cubicBezTo>
                  <a:cubicBezTo>
                    <a:pt x="36" y="85"/>
                    <a:pt x="40" y="80"/>
                    <a:pt x="39" y="72"/>
                  </a:cubicBezTo>
                  <a:cubicBezTo>
                    <a:pt x="38" y="60"/>
                    <a:pt x="27" y="48"/>
                    <a:pt x="28" y="32"/>
                  </a:cubicBezTo>
                  <a:cubicBezTo>
                    <a:pt x="30" y="17"/>
                    <a:pt x="42" y="0"/>
                    <a:pt x="62" y="5"/>
                  </a:cubicBezTo>
                  <a:cubicBezTo>
                    <a:pt x="72" y="8"/>
                    <a:pt x="84" y="17"/>
                    <a:pt x="87" y="25"/>
                  </a:cubicBezTo>
                  <a:cubicBezTo>
                    <a:pt x="92" y="36"/>
                    <a:pt x="85" y="46"/>
                    <a:pt x="79" y="55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46">
              <a:extLst>
                <a:ext uri="{FF2B5EF4-FFF2-40B4-BE49-F238E27FC236}">
                  <a16:creationId xmlns:a16="http://schemas.microsoft.com/office/drawing/2014/main" id="{924CD40F-823C-4A05-810B-AED34647BA51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 bwMode="auto">
            <a:xfrm>
              <a:off x="3398" y="1944"/>
              <a:ext cx="56" cy="96"/>
            </a:xfrm>
            <a:custGeom>
              <a:avLst/>
              <a:gdLst>
                <a:gd name="T0" fmla="*/ 61 w 61"/>
                <a:gd name="T1" fmla="*/ 9 h 104"/>
                <a:gd name="T2" fmla="*/ 22 w 61"/>
                <a:gd name="T3" fmla="*/ 104 h 104"/>
                <a:gd name="T4" fmla="*/ 0 w 61"/>
                <a:gd name="T5" fmla="*/ 95 h 104"/>
                <a:gd name="T6" fmla="*/ 30 w 61"/>
                <a:gd name="T7" fmla="*/ 24 h 104"/>
                <a:gd name="T8" fmla="*/ 40 w 61"/>
                <a:gd name="T9" fmla="*/ 0 h 104"/>
                <a:gd name="T10" fmla="*/ 61 w 61"/>
                <a:gd name="T11" fmla="*/ 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104">
                  <a:moveTo>
                    <a:pt x="61" y="9"/>
                  </a:moveTo>
                  <a:cubicBezTo>
                    <a:pt x="48" y="40"/>
                    <a:pt x="35" y="72"/>
                    <a:pt x="22" y="104"/>
                  </a:cubicBezTo>
                  <a:cubicBezTo>
                    <a:pt x="15" y="101"/>
                    <a:pt x="8" y="98"/>
                    <a:pt x="0" y="95"/>
                  </a:cubicBezTo>
                  <a:cubicBezTo>
                    <a:pt x="10" y="72"/>
                    <a:pt x="20" y="48"/>
                    <a:pt x="30" y="24"/>
                  </a:cubicBezTo>
                  <a:cubicBezTo>
                    <a:pt x="33" y="16"/>
                    <a:pt x="36" y="6"/>
                    <a:pt x="40" y="0"/>
                  </a:cubicBezTo>
                  <a:cubicBezTo>
                    <a:pt x="47" y="3"/>
                    <a:pt x="54" y="6"/>
                    <a:pt x="61" y="9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47">
              <a:extLst>
                <a:ext uri="{FF2B5EF4-FFF2-40B4-BE49-F238E27FC236}">
                  <a16:creationId xmlns:a16="http://schemas.microsoft.com/office/drawing/2014/main" id="{6ED117AE-FB8C-1294-1C1B-0F500A5BA524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 bwMode="auto">
            <a:xfrm>
              <a:off x="3462" y="1959"/>
              <a:ext cx="55" cy="100"/>
            </a:xfrm>
            <a:custGeom>
              <a:avLst/>
              <a:gdLst>
                <a:gd name="T0" fmla="*/ 59 w 59"/>
                <a:gd name="T1" fmla="*/ 11 h 109"/>
                <a:gd name="T2" fmla="*/ 55 w 59"/>
                <a:gd name="T3" fmla="*/ 31 h 109"/>
                <a:gd name="T4" fmla="*/ 40 w 59"/>
                <a:gd name="T5" fmla="*/ 28 h 109"/>
                <a:gd name="T6" fmla="*/ 23 w 59"/>
                <a:gd name="T7" fmla="*/ 109 h 109"/>
                <a:gd name="T8" fmla="*/ 0 w 59"/>
                <a:gd name="T9" fmla="*/ 104 h 109"/>
                <a:gd name="T10" fmla="*/ 17 w 59"/>
                <a:gd name="T11" fmla="*/ 23 h 109"/>
                <a:gd name="T12" fmla="*/ 3 w 59"/>
                <a:gd name="T13" fmla="*/ 20 h 109"/>
                <a:gd name="T14" fmla="*/ 6 w 59"/>
                <a:gd name="T15" fmla="*/ 0 h 109"/>
                <a:gd name="T16" fmla="*/ 59 w 59"/>
                <a:gd name="T17" fmla="*/ 11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09">
                  <a:moveTo>
                    <a:pt x="59" y="11"/>
                  </a:moveTo>
                  <a:cubicBezTo>
                    <a:pt x="57" y="18"/>
                    <a:pt x="56" y="24"/>
                    <a:pt x="55" y="31"/>
                  </a:cubicBezTo>
                  <a:cubicBezTo>
                    <a:pt x="50" y="30"/>
                    <a:pt x="45" y="29"/>
                    <a:pt x="40" y="28"/>
                  </a:cubicBezTo>
                  <a:cubicBezTo>
                    <a:pt x="34" y="54"/>
                    <a:pt x="29" y="82"/>
                    <a:pt x="23" y="109"/>
                  </a:cubicBezTo>
                  <a:cubicBezTo>
                    <a:pt x="15" y="107"/>
                    <a:pt x="8" y="105"/>
                    <a:pt x="0" y="104"/>
                  </a:cubicBezTo>
                  <a:cubicBezTo>
                    <a:pt x="6" y="77"/>
                    <a:pt x="11" y="50"/>
                    <a:pt x="17" y="23"/>
                  </a:cubicBezTo>
                  <a:cubicBezTo>
                    <a:pt x="13" y="22"/>
                    <a:pt x="7" y="21"/>
                    <a:pt x="3" y="20"/>
                  </a:cubicBezTo>
                  <a:cubicBezTo>
                    <a:pt x="3" y="13"/>
                    <a:pt x="5" y="7"/>
                    <a:pt x="6" y="0"/>
                  </a:cubicBezTo>
                  <a:cubicBezTo>
                    <a:pt x="24" y="4"/>
                    <a:pt x="41" y="8"/>
                    <a:pt x="59" y="11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48">
              <a:extLst>
                <a:ext uri="{FF2B5EF4-FFF2-40B4-BE49-F238E27FC236}">
                  <a16:creationId xmlns:a16="http://schemas.microsoft.com/office/drawing/2014/main" id="{26AB4951-2261-E657-E703-17F547735229}"/>
                </a:ext>
              </a:extLst>
            </p:cNvPr>
            <p:cNvSpPr>
              <a:spLocks noEditPoints="1"/>
            </p:cNvSpPr>
            <p:nvPr>
              <p:custDataLst>
                <p:tags r:id="rId47"/>
              </p:custDataLst>
            </p:nvPr>
          </p:nvSpPr>
          <p:spPr bwMode="auto">
            <a:xfrm>
              <a:off x="3712" y="1967"/>
              <a:ext cx="62" cy="101"/>
            </a:xfrm>
            <a:custGeom>
              <a:avLst/>
              <a:gdLst>
                <a:gd name="T0" fmla="*/ 68 w 68"/>
                <a:gd name="T1" fmla="*/ 98 h 109"/>
                <a:gd name="T2" fmla="*/ 44 w 68"/>
                <a:gd name="T3" fmla="*/ 102 h 109"/>
                <a:gd name="T4" fmla="*/ 39 w 68"/>
                <a:gd name="T5" fmla="*/ 85 h 109"/>
                <a:gd name="T6" fmla="*/ 23 w 68"/>
                <a:gd name="T7" fmla="*/ 87 h 109"/>
                <a:gd name="T8" fmla="*/ 24 w 68"/>
                <a:gd name="T9" fmla="*/ 106 h 109"/>
                <a:gd name="T10" fmla="*/ 0 w 68"/>
                <a:gd name="T11" fmla="*/ 109 h 109"/>
                <a:gd name="T12" fmla="*/ 3 w 68"/>
                <a:gd name="T13" fmla="*/ 5 h 109"/>
                <a:gd name="T14" fmla="*/ 33 w 68"/>
                <a:gd name="T15" fmla="*/ 0 h 109"/>
                <a:gd name="T16" fmla="*/ 33 w 68"/>
                <a:gd name="T17" fmla="*/ 0 h 109"/>
                <a:gd name="T18" fmla="*/ 38 w 68"/>
                <a:gd name="T19" fmla="*/ 12 h 109"/>
                <a:gd name="T20" fmla="*/ 68 w 68"/>
                <a:gd name="T21" fmla="*/ 98 h 109"/>
                <a:gd name="T22" fmla="*/ 23 w 68"/>
                <a:gd name="T23" fmla="*/ 68 h 109"/>
                <a:gd name="T24" fmla="*/ 33 w 68"/>
                <a:gd name="T25" fmla="*/ 66 h 109"/>
                <a:gd name="T26" fmla="*/ 22 w 68"/>
                <a:gd name="T27" fmla="*/ 22 h 109"/>
                <a:gd name="T28" fmla="*/ 23 w 68"/>
                <a:gd name="T29" fmla="*/ 6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" h="109">
                  <a:moveTo>
                    <a:pt x="68" y="98"/>
                  </a:moveTo>
                  <a:cubicBezTo>
                    <a:pt x="61" y="100"/>
                    <a:pt x="52" y="101"/>
                    <a:pt x="44" y="102"/>
                  </a:cubicBezTo>
                  <a:cubicBezTo>
                    <a:pt x="42" y="96"/>
                    <a:pt x="40" y="91"/>
                    <a:pt x="39" y="85"/>
                  </a:cubicBezTo>
                  <a:cubicBezTo>
                    <a:pt x="33" y="85"/>
                    <a:pt x="29" y="86"/>
                    <a:pt x="23" y="87"/>
                  </a:cubicBezTo>
                  <a:cubicBezTo>
                    <a:pt x="23" y="93"/>
                    <a:pt x="24" y="99"/>
                    <a:pt x="24" y="106"/>
                  </a:cubicBezTo>
                  <a:cubicBezTo>
                    <a:pt x="15" y="106"/>
                    <a:pt x="8" y="108"/>
                    <a:pt x="0" y="109"/>
                  </a:cubicBezTo>
                  <a:cubicBezTo>
                    <a:pt x="1" y="74"/>
                    <a:pt x="2" y="39"/>
                    <a:pt x="3" y="5"/>
                  </a:cubicBezTo>
                  <a:cubicBezTo>
                    <a:pt x="13" y="3"/>
                    <a:pt x="24" y="2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1"/>
                    <a:pt x="38" y="9"/>
                    <a:pt x="38" y="12"/>
                  </a:cubicBezTo>
                  <a:cubicBezTo>
                    <a:pt x="48" y="40"/>
                    <a:pt x="59" y="72"/>
                    <a:pt x="68" y="98"/>
                  </a:cubicBezTo>
                  <a:close/>
                  <a:moveTo>
                    <a:pt x="23" y="68"/>
                  </a:moveTo>
                  <a:cubicBezTo>
                    <a:pt x="27" y="67"/>
                    <a:pt x="29" y="66"/>
                    <a:pt x="33" y="66"/>
                  </a:cubicBezTo>
                  <a:cubicBezTo>
                    <a:pt x="30" y="52"/>
                    <a:pt x="25" y="37"/>
                    <a:pt x="22" y="22"/>
                  </a:cubicBezTo>
                  <a:cubicBezTo>
                    <a:pt x="22" y="37"/>
                    <a:pt x="23" y="52"/>
                    <a:pt x="23" y="68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49">
              <a:extLst>
                <a:ext uri="{FF2B5EF4-FFF2-40B4-BE49-F238E27FC236}">
                  <a16:creationId xmlns:a16="http://schemas.microsoft.com/office/drawing/2014/main" id="{13E642FB-F145-9284-75DE-EF581CF0C488}"/>
                </a:ext>
              </a:extLst>
            </p:cNvPr>
            <p:cNvSpPr>
              <a:spLocks noEditPoints="1"/>
            </p:cNvSpPr>
            <p:nvPr>
              <p:custDataLst>
                <p:tags r:id="rId48"/>
              </p:custDataLst>
            </p:nvPr>
          </p:nvSpPr>
          <p:spPr bwMode="auto">
            <a:xfrm>
              <a:off x="3518" y="1975"/>
              <a:ext cx="63" cy="98"/>
            </a:xfrm>
            <a:custGeom>
              <a:avLst/>
              <a:gdLst>
                <a:gd name="T0" fmla="*/ 58 w 68"/>
                <a:gd name="T1" fmla="*/ 3 h 106"/>
                <a:gd name="T2" fmla="*/ 68 w 68"/>
                <a:gd name="T3" fmla="*/ 106 h 106"/>
                <a:gd name="T4" fmla="*/ 43 w 68"/>
                <a:gd name="T5" fmla="*/ 104 h 106"/>
                <a:gd name="T6" fmla="*/ 43 w 68"/>
                <a:gd name="T7" fmla="*/ 86 h 106"/>
                <a:gd name="T8" fmla="*/ 27 w 68"/>
                <a:gd name="T9" fmla="*/ 84 h 106"/>
                <a:gd name="T10" fmla="*/ 23 w 68"/>
                <a:gd name="T11" fmla="*/ 103 h 106"/>
                <a:gd name="T12" fmla="*/ 0 w 68"/>
                <a:gd name="T13" fmla="*/ 101 h 106"/>
                <a:gd name="T14" fmla="*/ 27 w 68"/>
                <a:gd name="T15" fmla="*/ 0 h 106"/>
                <a:gd name="T16" fmla="*/ 58 w 68"/>
                <a:gd name="T17" fmla="*/ 3 h 106"/>
                <a:gd name="T18" fmla="*/ 32 w 68"/>
                <a:gd name="T19" fmla="*/ 66 h 106"/>
                <a:gd name="T20" fmla="*/ 42 w 68"/>
                <a:gd name="T21" fmla="*/ 67 h 106"/>
                <a:gd name="T22" fmla="*/ 40 w 68"/>
                <a:gd name="T23" fmla="*/ 21 h 106"/>
                <a:gd name="T24" fmla="*/ 32 w 68"/>
                <a:gd name="T25" fmla="*/ 6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106">
                  <a:moveTo>
                    <a:pt x="58" y="3"/>
                  </a:moveTo>
                  <a:cubicBezTo>
                    <a:pt x="61" y="38"/>
                    <a:pt x="65" y="72"/>
                    <a:pt x="68" y="106"/>
                  </a:cubicBezTo>
                  <a:cubicBezTo>
                    <a:pt x="60" y="106"/>
                    <a:pt x="51" y="105"/>
                    <a:pt x="43" y="104"/>
                  </a:cubicBezTo>
                  <a:cubicBezTo>
                    <a:pt x="43" y="98"/>
                    <a:pt x="43" y="92"/>
                    <a:pt x="43" y="86"/>
                  </a:cubicBezTo>
                  <a:cubicBezTo>
                    <a:pt x="38" y="85"/>
                    <a:pt x="32" y="85"/>
                    <a:pt x="27" y="84"/>
                  </a:cubicBezTo>
                  <a:cubicBezTo>
                    <a:pt x="26" y="90"/>
                    <a:pt x="25" y="97"/>
                    <a:pt x="23" y="103"/>
                  </a:cubicBezTo>
                  <a:cubicBezTo>
                    <a:pt x="15" y="102"/>
                    <a:pt x="7" y="101"/>
                    <a:pt x="0" y="101"/>
                  </a:cubicBezTo>
                  <a:cubicBezTo>
                    <a:pt x="9" y="67"/>
                    <a:pt x="17" y="33"/>
                    <a:pt x="27" y="0"/>
                  </a:cubicBezTo>
                  <a:cubicBezTo>
                    <a:pt x="38" y="1"/>
                    <a:pt x="48" y="2"/>
                    <a:pt x="58" y="3"/>
                  </a:cubicBezTo>
                  <a:close/>
                  <a:moveTo>
                    <a:pt x="32" y="66"/>
                  </a:moveTo>
                  <a:cubicBezTo>
                    <a:pt x="35" y="67"/>
                    <a:pt x="39" y="66"/>
                    <a:pt x="42" y="67"/>
                  </a:cubicBezTo>
                  <a:cubicBezTo>
                    <a:pt x="42" y="51"/>
                    <a:pt x="41" y="36"/>
                    <a:pt x="40" y="21"/>
                  </a:cubicBezTo>
                  <a:cubicBezTo>
                    <a:pt x="38" y="37"/>
                    <a:pt x="34" y="51"/>
                    <a:pt x="32" y="66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50">
              <a:extLst>
                <a:ext uri="{FF2B5EF4-FFF2-40B4-BE49-F238E27FC236}">
                  <a16:creationId xmlns:a16="http://schemas.microsoft.com/office/drawing/2014/main" id="{42DD72FA-1562-DCB7-7218-11CC258E1342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 bwMode="auto">
            <a:xfrm>
              <a:off x="3603" y="1979"/>
              <a:ext cx="60" cy="103"/>
            </a:xfrm>
            <a:custGeom>
              <a:avLst/>
              <a:gdLst>
                <a:gd name="T0" fmla="*/ 62 w 65"/>
                <a:gd name="T1" fmla="*/ 38 h 111"/>
                <a:gd name="T2" fmla="*/ 40 w 65"/>
                <a:gd name="T3" fmla="*/ 37 h 111"/>
                <a:gd name="T4" fmla="*/ 31 w 65"/>
                <a:gd name="T5" fmla="*/ 21 h 111"/>
                <a:gd name="T6" fmla="*/ 27 w 65"/>
                <a:gd name="T7" fmla="*/ 27 h 111"/>
                <a:gd name="T8" fmla="*/ 42 w 65"/>
                <a:gd name="T9" fmla="*/ 47 h 111"/>
                <a:gd name="T10" fmla="*/ 58 w 65"/>
                <a:gd name="T11" fmla="*/ 65 h 111"/>
                <a:gd name="T12" fmla="*/ 58 w 65"/>
                <a:gd name="T13" fmla="*/ 94 h 111"/>
                <a:gd name="T14" fmla="*/ 7 w 65"/>
                <a:gd name="T15" fmla="*/ 99 h 111"/>
                <a:gd name="T16" fmla="*/ 0 w 65"/>
                <a:gd name="T17" fmla="*/ 68 h 111"/>
                <a:gd name="T18" fmla="*/ 24 w 65"/>
                <a:gd name="T19" fmla="*/ 70 h 111"/>
                <a:gd name="T20" fmla="*/ 24 w 65"/>
                <a:gd name="T21" fmla="*/ 86 h 111"/>
                <a:gd name="T22" fmla="*/ 38 w 65"/>
                <a:gd name="T23" fmla="*/ 83 h 111"/>
                <a:gd name="T24" fmla="*/ 34 w 65"/>
                <a:gd name="T25" fmla="*/ 71 h 111"/>
                <a:gd name="T26" fmla="*/ 4 w 65"/>
                <a:gd name="T27" fmla="*/ 30 h 111"/>
                <a:gd name="T28" fmla="*/ 28 w 65"/>
                <a:gd name="T29" fmla="*/ 2 h 111"/>
                <a:gd name="T30" fmla="*/ 62 w 65"/>
                <a:gd name="T31" fmla="*/ 3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5" h="111">
                  <a:moveTo>
                    <a:pt x="62" y="38"/>
                  </a:moveTo>
                  <a:cubicBezTo>
                    <a:pt x="55" y="38"/>
                    <a:pt x="48" y="37"/>
                    <a:pt x="40" y="37"/>
                  </a:cubicBezTo>
                  <a:cubicBezTo>
                    <a:pt x="42" y="30"/>
                    <a:pt x="41" y="17"/>
                    <a:pt x="31" y="21"/>
                  </a:cubicBezTo>
                  <a:cubicBezTo>
                    <a:pt x="28" y="22"/>
                    <a:pt x="27" y="25"/>
                    <a:pt x="27" y="27"/>
                  </a:cubicBezTo>
                  <a:cubicBezTo>
                    <a:pt x="27" y="35"/>
                    <a:pt x="37" y="42"/>
                    <a:pt x="42" y="47"/>
                  </a:cubicBezTo>
                  <a:cubicBezTo>
                    <a:pt x="47" y="52"/>
                    <a:pt x="55" y="59"/>
                    <a:pt x="58" y="65"/>
                  </a:cubicBezTo>
                  <a:cubicBezTo>
                    <a:pt x="63" y="74"/>
                    <a:pt x="61" y="88"/>
                    <a:pt x="58" y="94"/>
                  </a:cubicBezTo>
                  <a:cubicBezTo>
                    <a:pt x="48" y="111"/>
                    <a:pt x="18" y="111"/>
                    <a:pt x="7" y="99"/>
                  </a:cubicBezTo>
                  <a:cubicBezTo>
                    <a:pt x="0" y="91"/>
                    <a:pt x="0" y="82"/>
                    <a:pt x="0" y="68"/>
                  </a:cubicBezTo>
                  <a:cubicBezTo>
                    <a:pt x="8" y="69"/>
                    <a:pt x="16" y="69"/>
                    <a:pt x="24" y="70"/>
                  </a:cubicBezTo>
                  <a:cubicBezTo>
                    <a:pt x="24" y="75"/>
                    <a:pt x="22" y="81"/>
                    <a:pt x="24" y="86"/>
                  </a:cubicBezTo>
                  <a:cubicBezTo>
                    <a:pt x="28" y="91"/>
                    <a:pt x="37" y="89"/>
                    <a:pt x="38" y="83"/>
                  </a:cubicBezTo>
                  <a:cubicBezTo>
                    <a:pt x="39" y="78"/>
                    <a:pt x="36" y="73"/>
                    <a:pt x="34" y="71"/>
                  </a:cubicBezTo>
                  <a:cubicBezTo>
                    <a:pt x="24" y="59"/>
                    <a:pt x="4" y="52"/>
                    <a:pt x="4" y="30"/>
                  </a:cubicBezTo>
                  <a:cubicBezTo>
                    <a:pt x="4" y="15"/>
                    <a:pt x="13" y="4"/>
                    <a:pt x="28" y="2"/>
                  </a:cubicBezTo>
                  <a:cubicBezTo>
                    <a:pt x="54" y="0"/>
                    <a:pt x="65" y="12"/>
                    <a:pt x="62" y="38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51">
              <a:extLst>
                <a:ext uri="{FF2B5EF4-FFF2-40B4-BE49-F238E27FC236}">
                  <a16:creationId xmlns:a16="http://schemas.microsoft.com/office/drawing/2014/main" id="{CE8C1618-97D5-5135-4F88-E1512AB3AEC3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 bwMode="auto">
            <a:xfrm>
              <a:off x="3081" y="1646"/>
              <a:ext cx="109" cy="88"/>
            </a:xfrm>
            <a:custGeom>
              <a:avLst/>
              <a:gdLst>
                <a:gd name="T0" fmla="*/ 49 w 118"/>
                <a:gd name="T1" fmla="*/ 62 h 95"/>
                <a:gd name="T2" fmla="*/ 56 w 118"/>
                <a:gd name="T3" fmla="*/ 60 h 95"/>
                <a:gd name="T4" fmla="*/ 111 w 118"/>
                <a:gd name="T5" fmla="*/ 40 h 95"/>
                <a:gd name="T6" fmla="*/ 118 w 118"/>
                <a:gd name="T7" fmla="*/ 62 h 95"/>
                <a:gd name="T8" fmla="*/ 21 w 118"/>
                <a:gd name="T9" fmla="*/ 95 h 95"/>
                <a:gd name="T10" fmla="*/ 13 w 118"/>
                <a:gd name="T11" fmla="*/ 72 h 95"/>
                <a:gd name="T12" fmla="*/ 72 w 118"/>
                <a:gd name="T13" fmla="*/ 31 h 95"/>
                <a:gd name="T14" fmla="*/ 7 w 118"/>
                <a:gd name="T15" fmla="*/ 55 h 95"/>
                <a:gd name="T16" fmla="*/ 0 w 118"/>
                <a:gd name="T17" fmla="*/ 33 h 95"/>
                <a:gd name="T18" fmla="*/ 96 w 118"/>
                <a:gd name="T19" fmla="*/ 0 h 95"/>
                <a:gd name="T20" fmla="*/ 105 w 118"/>
                <a:gd name="T21" fmla="*/ 24 h 95"/>
                <a:gd name="T22" fmla="*/ 49 w 118"/>
                <a:gd name="T23" fmla="*/ 6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95">
                  <a:moveTo>
                    <a:pt x="49" y="62"/>
                  </a:moveTo>
                  <a:cubicBezTo>
                    <a:pt x="49" y="64"/>
                    <a:pt x="54" y="61"/>
                    <a:pt x="56" y="60"/>
                  </a:cubicBezTo>
                  <a:cubicBezTo>
                    <a:pt x="73" y="53"/>
                    <a:pt x="93" y="47"/>
                    <a:pt x="111" y="40"/>
                  </a:cubicBezTo>
                  <a:cubicBezTo>
                    <a:pt x="113" y="48"/>
                    <a:pt x="116" y="55"/>
                    <a:pt x="118" y="62"/>
                  </a:cubicBezTo>
                  <a:cubicBezTo>
                    <a:pt x="85" y="73"/>
                    <a:pt x="53" y="84"/>
                    <a:pt x="21" y="95"/>
                  </a:cubicBezTo>
                  <a:cubicBezTo>
                    <a:pt x="19" y="87"/>
                    <a:pt x="16" y="80"/>
                    <a:pt x="13" y="72"/>
                  </a:cubicBezTo>
                  <a:cubicBezTo>
                    <a:pt x="32" y="58"/>
                    <a:pt x="51" y="43"/>
                    <a:pt x="72" y="31"/>
                  </a:cubicBezTo>
                  <a:cubicBezTo>
                    <a:pt x="52" y="39"/>
                    <a:pt x="29" y="47"/>
                    <a:pt x="7" y="55"/>
                  </a:cubicBezTo>
                  <a:cubicBezTo>
                    <a:pt x="5" y="48"/>
                    <a:pt x="2" y="40"/>
                    <a:pt x="0" y="33"/>
                  </a:cubicBezTo>
                  <a:cubicBezTo>
                    <a:pt x="32" y="22"/>
                    <a:pt x="64" y="11"/>
                    <a:pt x="96" y="0"/>
                  </a:cubicBezTo>
                  <a:cubicBezTo>
                    <a:pt x="99" y="7"/>
                    <a:pt x="102" y="16"/>
                    <a:pt x="105" y="24"/>
                  </a:cubicBezTo>
                  <a:cubicBezTo>
                    <a:pt x="87" y="37"/>
                    <a:pt x="69" y="50"/>
                    <a:pt x="49" y="62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52">
              <a:extLst>
                <a:ext uri="{FF2B5EF4-FFF2-40B4-BE49-F238E27FC236}">
                  <a16:creationId xmlns:a16="http://schemas.microsoft.com/office/drawing/2014/main" id="{E62009A1-D0CB-A04C-2258-B4E59A590CF7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 bwMode="auto">
            <a:xfrm>
              <a:off x="4000" y="1745"/>
              <a:ext cx="111" cy="105"/>
            </a:xfrm>
            <a:custGeom>
              <a:avLst/>
              <a:gdLst>
                <a:gd name="T0" fmla="*/ 39 w 121"/>
                <a:gd name="T1" fmla="*/ 56 h 114"/>
                <a:gd name="T2" fmla="*/ 96 w 121"/>
                <a:gd name="T3" fmla="*/ 96 h 114"/>
                <a:gd name="T4" fmla="*/ 82 w 121"/>
                <a:gd name="T5" fmla="*/ 114 h 114"/>
                <a:gd name="T6" fmla="*/ 0 w 121"/>
                <a:gd name="T7" fmla="*/ 54 h 114"/>
                <a:gd name="T8" fmla="*/ 15 w 121"/>
                <a:gd name="T9" fmla="*/ 33 h 114"/>
                <a:gd name="T10" fmla="*/ 79 w 121"/>
                <a:gd name="T11" fmla="*/ 57 h 114"/>
                <a:gd name="T12" fmla="*/ 25 w 121"/>
                <a:gd name="T13" fmla="*/ 19 h 114"/>
                <a:gd name="T14" fmla="*/ 38 w 121"/>
                <a:gd name="T15" fmla="*/ 0 h 114"/>
                <a:gd name="T16" fmla="*/ 121 w 121"/>
                <a:gd name="T17" fmla="*/ 61 h 114"/>
                <a:gd name="T18" fmla="*/ 106 w 121"/>
                <a:gd name="T19" fmla="*/ 81 h 114"/>
                <a:gd name="T20" fmla="*/ 39 w 121"/>
                <a:gd name="T21" fmla="*/ 5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114">
                  <a:moveTo>
                    <a:pt x="39" y="56"/>
                  </a:moveTo>
                  <a:cubicBezTo>
                    <a:pt x="58" y="68"/>
                    <a:pt x="77" y="82"/>
                    <a:pt x="96" y="96"/>
                  </a:cubicBezTo>
                  <a:cubicBezTo>
                    <a:pt x="91" y="102"/>
                    <a:pt x="87" y="108"/>
                    <a:pt x="82" y="114"/>
                  </a:cubicBezTo>
                  <a:cubicBezTo>
                    <a:pt x="55" y="94"/>
                    <a:pt x="27" y="74"/>
                    <a:pt x="0" y="54"/>
                  </a:cubicBezTo>
                  <a:cubicBezTo>
                    <a:pt x="5" y="47"/>
                    <a:pt x="10" y="40"/>
                    <a:pt x="15" y="33"/>
                  </a:cubicBezTo>
                  <a:cubicBezTo>
                    <a:pt x="36" y="41"/>
                    <a:pt x="59" y="48"/>
                    <a:pt x="79" y="57"/>
                  </a:cubicBezTo>
                  <a:cubicBezTo>
                    <a:pt x="60" y="45"/>
                    <a:pt x="43" y="32"/>
                    <a:pt x="25" y="19"/>
                  </a:cubicBezTo>
                  <a:cubicBezTo>
                    <a:pt x="29" y="13"/>
                    <a:pt x="34" y="7"/>
                    <a:pt x="38" y="0"/>
                  </a:cubicBezTo>
                  <a:cubicBezTo>
                    <a:pt x="66" y="21"/>
                    <a:pt x="93" y="41"/>
                    <a:pt x="121" y="61"/>
                  </a:cubicBezTo>
                  <a:cubicBezTo>
                    <a:pt x="116" y="68"/>
                    <a:pt x="111" y="74"/>
                    <a:pt x="106" y="81"/>
                  </a:cubicBezTo>
                  <a:cubicBezTo>
                    <a:pt x="84" y="73"/>
                    <a:pt x="60" y="66"/>
                    <a:pt x="39" y="56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53">
              <a:extLst>
                <a:ext uri="{FF2B5EF4-FFF2-40B4-BE49-F238E27FC236}">
                  <a16:creationId xmlns:a16="http://schemas.microsoft.com/office/drawing/2014/main" id="{90EB065C-8EFC-A7E2-1BAF-79B3751703A0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 bwMode="auto">
            <a:xfrm>
              <a:off x="3769" y="1930"/>
              <a:ext cx="109" cy="117"/>
            </a:xfrm>
            <a:custGeom>
              <a:avLst/>
              <a:gdLst>
                <a:gd name="T0" fmla="*/ 60 w 118"/>
                <a:gd name="T1" fmla="*/ 118 h 127"/>
                <a:gd name="T2" fmla="*/ 39 w 118"/>
                <a:gd name="T3" fmla="*/ 127 h 127"/>
                <a:gd name="T4" fmla="*/ 0 w 118"/>
                <a:gd name="T5" fmla="*/ 32 h 127"/>
                <a:gd name="T6" fmla="*/ 33 w 118"/>
                <a:gd name="T7" fmla="*/ 19 h 127"/>
                <a:gd name="T8" fmla="*/ 60 w 118"/>
                <a:gd name="T9" fmla="*/ 68 h 127"/>
                <a:gd name="T10" fmla="*/ 46 w 118"/>
                <a:gd name="T11" fmla="*/ 14 h 127"/>
                <a:gd name="T12" fmla="*/ 79 w 118"/>
                <a:gd name="T13" fmla="*/ 0 h 127"/>
                <a:gd name="T14" fmla="*/ 118 w 118"/>
                <a:gd name="T15" fmla="*/ 95 h 127"/>
                <a:gd name="T16" fmla="*/ 97 w 118"/>
                <a:gd name="T17" fmla="*/ 103 h 127"/>
                <a:gd name="T18" fmla="*/ 66 w 118"/>
                <a:gd name="T19" fmla="*/ 27 h 127"/>
                <a:gd name="T20" fmla="*/ 85 w 118"/>
                <a:gd name="T21" fmla="*/ 108 h 127"/>
                <a:gd name="T22" fmla="*/ 72 w 118"/>
                <a:gd name="T23" fmla="*/ 114 h 127"/>
                <a:gd name="T24" fmla="*/ 28 w 118"/>
                <a:gd name="T25" fmla="*/ 44 h 127"/>
                <a:gd name="T26" fmla="*/ 60 w 118"/>
                <a:gd name="T27" fmla="*/ 118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8" h="127">
                  <a:moveTo>
                    <a:pt x="60" y="118"/>
                  </a:moveTo>
                  <a:cubicBezTo>
                    <a:pt x="53" y="122"/>
                    <a:pt x="46" y="124"/>
                    <a:pt x="39" y="127"/>
                  </a:cubicBezTo>
                  <a:cubicBezTo>
                    <a:pt x="26" y="95"/>
                    <a:pt x="12" y="65"/>
                    <a:pt x="0" y="32"/>
                  </a:cubicBezTo>
                  <a:cubicBezTo>
                    <a:pt x="11" y="28"/>
                    <a:pt x="22" y="23"/>
                    <a:pt x="33" y="19"/>
                  </a:cubicBezTo>
                  <a:cubicBezTo>
                    <a:pt x="42" y="35"/>
                    <a:pt x="52" y="50"/>
                    <a:pt x="60" y="68"/>
                  </a:cubicBezTo>
                  <a:cubicBezTo>
                    <a:pt x="55" y="52"/>
                    <a:pt x="50" y="32"/>
                    <a:pt x="46" y="14"/>
                  </a:cubicBezTo>
                  <a:cubicBezTo>
                    <a:pt x="56" y="9"/>
                    <a:pt x="68" y="4"/>
                    <a:pt x="79" y="0"/>
                  </a:cubicBezTo>
                  <a:cubicBezTo>
                    <a:pt x="92" y="32"/>
                    <a:pt x="105" y="63"/>
                    <a:pt x="118" y="95"/>
                  </a:cubicBezTo>
                  <a:cubicBezTo>
                    <a:pt x="111" y="97"/>
                    <a:pt x="104" y="100"/>
                    <a:pt x="97" y="103"/>
                  </a:cubicBezTo>
                  <a:cubicBezTo>
                    <a:pt x="87" y="78"/>
                    <a:pt x="76" y="53"/>
                    <a:pt x="66" y="27"/>
                  </a:cubicBezTo>
                  <a:cubicBezTo>
                    <a:pt x="72" y="53"/>
                    <a:pt x="79" y="81"/>
                    <a:pt x="85" y="108"/>
                  </a:cubicBezTo>
                  <a:cubicBezTo>
                    <a:pt x="81" y="110"/>
                    <a:pt x="76" y="112"/>
                    <a:pt x="72" y="114"/>
                  </a:cubicBezTo>
                  <a:cubicBezTo>
                    <a:pt x="57" y="91"/>
                    <a:pt x="42" y="67"/>
                    <a:pt x="28" y="44"/>
                  </a:cubicBezTo>
                  <a:cubicBezTo>
                    <a:pt x="39" y="68"/>
                    <a:pt x="49" y="94"/>
                    <a:pt x="60" y="118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54">
              <a:extLst>
                <a:ext uri="{FF2B5EF4-FFF2-40B4-BE49-F238E27FC236}">
                  <a16:creationId xmlns:a16="http://schemas.microsoft.com/office/drawing/2014/main" id="{0F0851BF-D08B-A71A-A0FC-882976E634EA}"/>
                </a:ext>
              </a:extLst>
            </p:cNvPr>
            <p:cNvSpPr>
              <a:spLocks noEditPoints="1"/>
            </p:cNvSpPr>
            <p:nvPr>
              <p:custDataLst>
                <p:tags r:id="rId53"/>
              </p:custDataLst>
            </p:nvPr>
          </p:nvSpPr>
          <p:spPr bwMode="auto">
            <a:xfrm>
              <a:off x="3439" y="1221"/>
              <a:ext cx="76" cy="72"/>
            </a:xfrm>
            <a:custGeom>
              <a:avLst/>
              <a:gdLst>
                <a:gd name="T0" fmla="*/ 41 w 82"/>
                <a:gd name="T1" fmla="*/ 0 h 78"/>
                <a:gd name="T2" fmla="*/ 54 w 82"/>
                <a:gd name="T3" fmla="*/ 26 h 78"/>
                <a:gd name="T4" fmla="*/ 82 w 82"/>
                <a:gd name="T5" fmla="*/ 30 h 78"/>
                <a:gd name="T6" fmla="*/ 77 w 82"/>
                <a:gd name="T7" fmla="*/ 34 h 78"/>
                <a:gd name="T8" fmla="*/ 67 w 82"/>
                <a:gd name="T9" fmla="*/ 45 h 78"/>
                <a:gd name="T10" fmla="*/ 62 w 82"/>
                <a:gd name="T11" fmla="*/ 50 h 78"/>
                <a:gd name="T12" fmla="*/ 64 w 82"/>
                <a:gd name="T13" fmla="*/ 64 h 78"/>
                <a:gd name="T14" fmla="*/ 67 w 82"/>
                <a:gd name="T15" fmla="*/ 78 h 78"/>
                <a:gd name="T16" fmla="*/ 41 w 82"/>
                <a:gd name="T17" fmla="*/ 65 h 78"/>
                <a:gd name="T18" fmla="*/ 16 w 82"/>
                <a:gd name="T19" fmla="*/ 78 h 78"/>
                <a:gd name="T20" fmla="*/ 21 w 82"/>
                <a:gd name="T21" fmla="*/ 50 h 78"/>
                <a:gd name="T22" fmla="*/ 0 w 82"/>
                <a:gd name="T23" fmla="*/ 30 h 78"/>
                <a:gd name="T24" fmla="*/ 28 w 82"/>
                <a:gd name="T25" fmla="*/ 26 h 78"/>
                <a:gd name="T26" fmla="*/ 41 w 82"/>
                <a:gd name="T27" fmla="*/ 0 h 78"/>
                <a:gd name="T28" fmla="*/ 27 w 82"/>
                <a:gd name="T29" fmla="*/ 63 h 78"/>
                <a:gd name="T30" fmla="*/ 41 w 82"/>
                <a:gd name="T31" fmla="*/ 55 h 78"/>
                <a:gd name="T32" fmla="*/ 56 w 82"/>
                <a:gd name="T33" fmla="*/ 63 h 78"/>
                <a:gd name="T34" fmla="*/ 52 w 82"/>
                <a:gd name="T35" fmla="*/ 46 h 78"/>
                <a:gd name="T36" fmla="*/ 65 w 82"/>
                <a:gd name="T37" fmla="*/ 35 h 78"/>
                <a:gd name="T38" fmla="*/ 48 w 82"/>
                <a:gd name="T39" fmla="*/ 33 h 78"/>
                <a:gd name="T40" fmla="*/ 41 w 82"/>
                <a:gd name="T41" fmla="*/ 19 h 78"/>
                <a:gd name="T42" fmla="*/ 34 w 82"/>
                <a:gd name="T43" fmla="*/ 33 h 78"/>
                <a:gd name="T44" fmla="*/ 18 w 82"/>
                <a:gd name="T45" fmla="*/ 35 h 78"/>
                <a:gd name="T46" fmla="*/ 30 w 82"/>
                <a:gd name="T47" fmla="*/ 47 h 78"/>
                <a:gd name="T48" fmla="*/ 27 w 82"/>
                <a:gd name="T49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2" h="78">
                  <a:moveTo>
                    <a:pt x="41" y="0"/>
                  </a:moveTo>
                  <a:cubicBezTo>
                    <a:pt x="46" y="8"/>
                    <a:pt x="50" y="17"/>
                    <a:pt x="54" y="26"/>
                  </a:cubicBezTo>
                  <a:cubicBezTo>
                    <a:pt x="63" y="27"/>
                    <a:pt x="72" y="28"/>
                    <a:pt x="82" y="30"/>
                  </a:cubicBezTo>
                  <a:cubicBezTo>
                    <a:pt x="82" y="31"/>
                    <a:pt x="79" y="33"/>
                    <a:pt x="77" y="34"/>
                  </a:cubicBezTo>
                  <a:cubicBezTo>
                    <a:pt x="74" y="38"/>
                    <a:pt x="71" y="41"/>
                    <a:pt x="67" y="45"/>
                  </a:cubicBezTo>
                  <a:cubicBezTo>
                    <a:pt x="65" y="46"/>
                    <a:pt x="62" y="49"/>
                    <a:pt x="62" y="50"/>
                  </a:cubicBezTo>
                  <a:cubicBezTo>
                    <a:pt x="61" y="53"/>
                    <a:pt x="64" y="61"/>
                    <a:pt x="64" y="64"/>
                  </a:cubicBezTo>
                  <a:cubicBezTo>
                    <a:pt x="65" y="69"/>
                    <a:pt x="66" y="73"/>
                    <a:pt x="67" y="78"/>
                  </a:cubicBezTo>
                  <a:cubicBezTo>
                    <a:pt x="58" y="74"/>
                    <a:pt x="50" y="69"/>
                    <a:pt x="41" y="65"/>
                  </a:cubicBezTo>
                  <a:cubicBezTo>
                    <a:pt x="33" y="69"/>
                    <a:pt x="24" y="74"/>
                    <a:pt x="16" y="78"/>
                  </a:cubicBezTo>
                  <a:cubicBezTo>
                    <a:pt x="17" y="69"/>
                    <a:pt x="19" y="59"/>
                    <a:pt x="21" y="50"/>
                  </a:cubicBezTo>
                  <a:cubicBezTo>
                    <a:pt x="15" y="43"/>
                    <a:pt x="6" y="36"/>
                    <a:pt x="0" y="30"/>
                  </a:cubicBezTo>
                  <a:cubicBezTo>
                    <a:pt x="10" y="28"/>
                    <a:pt x="19" y="27"/>
                    <a:pt x="28" y="26"/>
                  </a:cubicBezTo>
                  <a:cubicBezTo>
                    <a:pt x="33" y="17"/>
                    <a:pt x="37" y="8"/>
                    <a:pt x="41" y="0"/>
                  </a:cubicBezTo>
                  <a:close/>
                  <a:moveTo>
                    <a:pt x="27" y="63"/>
                  </a:moveTo>
                  <a:cubicBezTo>
                    <a:pt x="32" y="60"/>
                    <a:pt x="37" y="57"/>
                    <a:pt x="41" y="55"/>
                  </a:cubicBezTo>
                  <a:cubicBezTo>
                    <a:pt x="46" y="58"/>
                    <a:pt x="51" y="60"/>
                    <a:pt x="56" y="63"/>
                  </a:cubicBezTo>
                  <a:cubicBezTo>
                    <a:pt x="54" y="57"/>
                    <a:pt x="54" y="52"/>
                    <a:pt x="52" y="46"/>
                  </a:cubicBezTo>
                  <a:cubicBezTo>
                    <a:pt x="57" y="43"/>
                    <a:pt x="60" y="39"/>
                    <a:pt x="65" y="35"/>
                  </a:cubicBezTo>
                  <a:cubicBezTo>
                    <a:pt x="59" y="35"/>
                    <a:pt x="54" y="34"/>
                    <a:pt x="48" y="33"/>
                  </a:cubicBezTo>
                  <a:cubicBezTo>
                    <a:pt x="46" y="28"/>
                    <a:pt x="44" y="23"/>
                    <a:pt x="41" y="19"/>
                  </a:cubicBezTo>
                  <a:cubicBezTo>
                    <a:pt x="39" y="24"/>
                    <a:pt x="36" y="28"/>
                    <a:pt x="34" y="33"/>
                  </a:cubicBezTo>
                  <a:cubicBezTo>
                    <a:pt x="29" y="34"/>
                    <a:pt x="24" y="34"/>
                    <a:pt x="18" y="35"/>
                  </a:cubicBezTo>
                  <a:cubicBezTo>
                    <a:pt x="21" y="39"/>
                    <a:pt x="27" y="42"/>
                    <a:pt x="30" y="47"/>
                  </a:cubicBezTo>
                  <a:cubicBezTo>
                    <a:pt x="29" y="52"/>
                    <a:pt x="27" y="58"/>
                    <a:pt x="27" y="63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55">
              <a:extLst>
                <a:ext uri="{FF2B5EF4-FFF2-40B4-BE49-F238E27FC236}">
                  <a16:creationId xmlns:a16="http://schemas.microsoft.com/office/drawing/2014/main" id="{C4E48178-CF32-3C08-BDB1-C3B612184E31}"/>
                </a:ext>
              </a:extLst>
            </p:cNvPr>
            <p:cNvSpPr>
              <a:spLocks noEditPoints="1"/>
            </p:cNvSpPr>
            <p:nvPr>
              <p:custDataLst>
                <p:tags r:id="rId54"/>
              </p:custDataLst>
            </p:nvPr>
          </p:nvSpPr>
          <p:spPr bwMode="auto">
            <a:xfrm>
              <a:off x="3727" y="1221"/>
              <a:ext cx="76" cy="72"/>
            </a:xfrm>
            <a:custGeom>
              <a:avLst/>
              <a:gdLst>
                <a:gd name="T0" fmla="*/ 40 w 82"/>
                <a:gd name="T1" fmla="*/ 0 h 78"/>
                <a:gd name="T2" fmla="*/ 53 w 82"/>
                <a:gd name="T3" fmla="*/ 26 h 78"/>
                <a:gd name="T4" fmla="*/ 81 w 82"/>
                <a:gd name="T5" fmla="*/ 30 h 78"/>
                <a:gd name="T6" fmla="*/ 79 w 82"/>
                <a:gd name="T7" fmla="*/ 32 h 78"/>
                <a:gd name="T8" fmla="*/ 61 w 82"/>
                <a:gd name="T9" fmla="*/ 50 h 78"/>
                <a:gd name="T10" fmla="*/ 66 w 82"/>
                <a:gd name="T11" fmla="*/ 78 h 78"/>
                <a:gd name="T12" fmla="*/ 41 w 82"/>
                <a:gd name="T13" fmla="*/ 65 h 78"/>
                <a:gd name="T14" fmla="*/ 15 w 82"/>
                <a:gd name="T15" fmla="*/ 78 h 78"/>
                <a:gd name="T16" fmla="*/ 20 w 82"/>
                <a:gd name="T17" fmla="*/ 50 h 78"/>
                <a:gd name="T18" fmla="*/ 0 w 82"/>
                <a:gd name="T19" fmla="*/ 30 h 78"/>
                <a:gd name="T20" fmla="*/ 28 w 82"/>
                <a:gd name="T21" fmla="*/ 26 h 78"/>
                <a:gd name="T22" fmla="*/ 40 w 82"/>
                <a:gd name="T23" fmla="*/ 0 h 78"/>
                <a:gd name="T24" fmla="*/ 33 w 82"/>
                <a:gd name="T25" fmla="*/ 33 h 78"/>
                <a:gd name="T26" fmla="*/ 18 w 82"/>
                <a:gd name="T27" fmla="*/ 35 h 78"/>
                <a:gd name="T28" fmla="*/ 29 w 82"/>
                <a:gd name="T29" fmla="*/ 47 h 78"/>
                <a:gd name="T30" fmla="*/ 26 w 82"/>
                <a:gd name="T31" fmla="*/ 62 h 78"/>
                <a:gd name="T32" fmla="*/ 41 w 82"/>
                <a:gd name="T33" fmla="*/ 55 h 78"/>
                <a:gd name="T34" fmla="*/ 55 w 82"/>
                <a:gd name="T35" fmla="*/ 62 h 78"/>
                <a:gd name="T36" fmla="*/ 52 w 82"/>
                <a:gd name="T37" fmla="*/ 47 h 78"/>
                <a:gd name="T38" fmla="*/ 58 w 82"/>
                <a:gd name="T39" fmla="*/ 41 h 78"/>
                <a:gd name="T40" fmla="*/ 63 w 82"/>
                <a:gd name="T41" fmla="*/ 35 h 78"/>
                <a:gd name="T42" fmla="*/ 48 w 82"/>
                <a:gd name="T43" fmla="*/ 33 h 78"/>
                <a:gd name="T44" fmla="*/ 40 w 82"/>
                <a:gd name="T45" fmla="*/ 18 h 78"/>
                <a:gd name="T46" fmla="*/ 33 w 82"/>
                <a:gd name="T47" fmla="*/ 3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2" h="78">
                  <a:moveTo>
                    <a:pt x="40" y="0"/>
                  </a:moveTo>
                  <a:cubicBezTo>
                    <a:pt x="45" y="8"/>
                    <a:pt x="49" y="17"/>
                    <a:pt x="53" y="26"/>
                  </a:cubicBezTo>
                  <a:cubicBezTo>
                    <a:pt x="63" y="27"/>
                    <a:pt x="72" y="28"/>
                    <a:pt x="81" y="30"/>
                  </a:cubicBezTo>
                  <a:cubicBezTo>
                    <a:pt x="82" y="31"/>
                    <a:pt x="80" y="31"/>
                    <a:pt x="79" y="32"/>
                  </a:cubicBezTo>
                  <a:cubicBezTo>
                    <a:pt x="74" y="38"/>
                    <a:pt x="67" y="44"/>
                    <a:pt x="61" y="50"/>
                  </a:cubicBezTo>
                  <a:cubicBezTo>
                    <a:pt x="63" y="59"/>
                    <a:pt x="64" y="69"/>
                    <a:pt x="66" y="78"/>
                  </a:cubicBezTo>
                  <a:cubicBezTo>
                    <a:pt x="58" y="75"/>
                    <a:pt x="49" y="69"/>
                    <a:pt x="41" y="65"/>
                  </a:cubicBezTo>
                  <a:cubicBezTo>
                    <a:pt x="32" y="69"/>
                    <a:pt x="24" y="74"/>
                    <a:pt x="15" y="78"/>
                  </a:cubicBezTo>
                  <a:cubicBezTo>
                    <a:pt x="17" y="69"/>
                    <a:pt x="18" y="59"/>
                    <a:pt x="20" y="50"/>
                  </a:cubicBezTo>
                  <a:cubicBezTo>
                    <a:pt x="14" y="43"/>
                    <a:pt x="5" y="36"/>
                    <a:pt x="0" y="30"/>
                  </a:cubicBezTo>
                  <a:cubicBezTo>
                    <a:pt x="9" y="28"/>
                    <a:pt x="18" y="27"/>
                    <a:pt x="28" y="26"/>
                  </a:cubicBezTo>
                  <a:cubicBezTo>
                    <a:pt x="32" y="17"/>
                    <a:pt x="36" y="8"/>
                    <a:pt x="40" y="0"/>
                  </a:cubicBezTo>
                  <a:close/>
                  <a:moveTo>
                    <a:pt x="33" y="33"/>
                  </a:moveTo>
                  <a:cubicBezTo>
                    <a:pt x="28" y="34"/>
                    <a:pt x="23" y="34"/>
                    <a:pt x="18" y="35"/>
                  </a:cubicBezTo>
                  <a:cubicBezTo>
                    <a:pt x="20" y="39"/>
                    <a:pt x="26" y="42"/>
                    <a:pt x="29" y="47"/>
                  </a:cubicBezTo>
                  <a:cubicBezTo>
                    <a:pt x="28" y="52"/>
                    <a:pt x="27" y="57"/>
                    <a:pt x="26" y="62"/>
                  </a:cubicBezTo>
                  <a:cubicBezTo>
                    <a:pt x="31" y="60"/>
                    <a:pt x="36" y="57"/>
                    <a:pt x="41" y="55"/>
                  </a:cubicBezTo>
                  <a:cubicBezTo>
                    <a:pt x="45" y="57"/>
                    <a:pt x="50" y="60"/>
                    <a:pt x="55" y="62"/>
                  </a:cubicBezTo>
                  <a:cubicBezTo>
                    <a:pt x="54" y="57"/>
                    <a:pt x="53" y="52"/>
                    <a:pt x="52" y="47"/>
                  </a:cubicBezTo>
                  <a:cubicBezTo>
                    <a:pt x="54" y="45"/>
                    <a:pt x="56" y="43"/>
                    <a:pt x="58" y="41"/>
                  </a:cubicBezTo>
                  <a:cubicBezTo>
                    <a:pt x="60" y="39"/>
                    <a:pt x="63" y="37"/>
                    <a:pt x="63" y="35"/>
                  </a:cubicBezTo>
                  <a:cubicBezTo>
                    <a:pt x="58" y="34"/>
                    <a:pt x="53" y="34"/>
                    <a:pt x="48" y="33"/>
                  </a:cubicBezTo>
                  <a:cubicBezTo>
                    <a:pt x="45" y="28"/>
                    <a:pt x="43" y="23"/>
                    <a:pt x="40" y="18"/>
                  </a:cubicBezTo>
                  <a:cubicBezTo>
                    <a:pt x="38" y="23"/>
                    <a:pt x="36" y="28"/>
                    <a:pt x="33" y="33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56">
              <a:extLst>
                <a:ext uri="{FF2B5EF4-FFF2-40B4-BE49-F238E27FC236}">
                  <a16:creationId xmlns:a16="http://schemas.microsoft.com/office/drawing/2014/main" id="{460550A9-5BFE-16FD-A1BE-5D3AE3C484F3}"/>
                </a:ext>
              </a:extLst>
            </p:cNvPr>
            <p:cNvSpPr>
              <a:spLocks noEditPoints="1"/>
            </p:cNvSpPr>
            <p:nvPr>
              <p:custDataLst>
                <p:tags r:id="rId55"/>
              </p:custDataLst>
            </p:nvPr>
          </p:nvSpPr>
          <p:spPr bwMode="auto">
            <a:xfrm>
              <a:off x="3364" y="1183"/>
              <a:ext cx="513" cy="477"/>
            </a:xfrm>
            <a:custGeom>
              <a:avLst/>
              <a:gdLst>
                <a:gd name="T0" fmla="*/ 4 w 555"/>
                <a:gd name="T1" fmla="*/ 99 h 516"/>
                <a:gd name="T2" fmla="*/ 390 w 555"/>
                <a:gd name="T3" fmla="*/ 456 h 516"/>
                <a:gd name="T4" fmla="*/ 265 w 555"/>
                <a:gd name="T5" fmla="*/ 123 h 516"/>
                <a:gd name="T6" fmla="*/ 340 w 555"/>
                <a:gd name="T7" fmla="*/ 123 h 516"/>
                <a:gd name="T8" fmla="*/ 358 w 555"/>
                <a:gd name="T9" fmla="*/ 171 h 516"/>
                <a:gd name="T10" fmla="*/ 426 w 555"/>
                <a:gd name="T11" fmla="*/ 171 h 516"/>
                <a:gd name="T12" fmla="*/ 432 w 555"/>
                <a:gd name="T13" fmla="*/ 165 h 516"/>
                <a:gd name="T14" fmla="*/ 364 w 555"/>
                <a:gd name="T15" fmla="*/ 165 h 516"/>
                <a:gd name="T16" fmla="*/ 383 w 555"/>
                <a:gd name="T17" fmla="*/ 315 h 516"/>
                <a:gd name="T18" fmla="*/ 367 w 555"/>
                <a:gd name="T19" fmla="*/ 321 h 516"/>
                <a:gd name="T20" fmla="*/ 188 w 555"/>
                <a:gd name="T21" fmla="*/ 321 h 516"/>
                <a:gd name="T22" fmla="*/ 166 w 555"/>
                <a:gd name="T23" fmla="*/ 257 h 516"/>
                <a:gd name="T24" fmla="*/ 142 w 555"/>
                <a:gd name="T25" fmla="*/ 208 h 516"/>
                <a:gd name="T26" fmla="*/ 148 w 555"/>
                <a:gd name="T27" fmla="*/ 224 h 516"/>
                <a:gd name="T28" fmla="*/ 300 w 555"/>
                <a:gd name="T29" fmla="*/ 185 h 516"/>
                <a:gd name="T30" fmla="*/ 366 w 555"/>
                <a:gd name="T31" fmla="*/ 251 h 516"/>
                <a:gd name="T32" fmla="*/ 362 w 555"/>
                <a:gd name="T33" fmla="*/ 224 h 516"/>
                <a:gd name="T34" fmla="*/ 273 w 555"/>
                <a:gd name="T35" fmla="*/ 248 h 516"/>
                <a:gd name="T36" fmla="*/ 238 w 555"/>
                <a:gd name="T37" fmla="*/ 309 h 516"/>
                <a:gd name="T38" fmla="*/ 220 w 555"/>
                <a:gd name="T39" fmla="*/ 300 h 516"/>
                <a:gd name="T40" fmla="*/ 232 w 555"/>
                <a:gd name="T41" fmla="*/ 327 h 516"/>
                <a:gd name="T42" fmla="*/ 242 w 555"/>
                <a:gd name="T43" fmla="*/ 224 h 516"/>
                <a:gd name="T44" fmla="*/ 238 w 555"/>
                <a:gd name="T45" fmla="*/ 244 h 516"/>
                <a:gd name="T46" fmla="*/ 243 w 555"/>
                <a:gd name="T47" fmla="*/ 258 h 516"/>
                <a:gd name="T48" fmla="*/ 305 w 555"/>
                <a:gd name="T49" fmla="*/ 230 h 516"/>
                <a:gd name="T50" fmla="*/ 281 w 555"/>
                <a:gd name="T51" fmla="*/ 208 h 516"/>
                <a:gd name="T52" fmla="*/ 316 w 555"/>
                <a:gd name="T53" fmla="*/ 263 h 516"/>
                <a:gd name="T54" fmla="*/ 311 w 555"/>
                <a:gd name="T55" fmla="*/ 157 h 516"/>
                <a:gd name="T56" fmla="*/ 246 w 555"/>
                <a:gd name="T57" fmla="*/ 179 h 516"/>
                <a:gd name="T58" fmla="*/ 255 w 555"/>
                <a:gd name="T59" fmla="*/ 185 h 516"/>
                <a:gd name="T60" fmla="*/ 188 w 555"/>
                <a:gd name="T61" fmla="*/ 251 h 516"/>
                <a:gd name="T62" fmla="*/ 182 w 555"/>
                <a:gd name="T63" fmla="*/ 274 h 516"/>
                <a:gd name="T64" fmla="*/ 193 w 555"/>
                <a:gd name="T65" fmla="*/ 208 h 516"/>
                <a:gd name="T66" fmla="*/ 172 w 555"/>
                <a:gd name="T67" fmla="*/ 296 h 516"/>
                <a:gd name="T68" fmla="*/ 199 w 555"/>
                <a:gd name="T69" fmla="*/ 315 h 516"/>
                <a:gd name="T70" fmla="*/ 220 w 555"/>
                <a:gd name="T71" fmla="*/ 257 h 516"/>
                <a:gd name="T72" fmla="*/ 220 w 555"/>
                <a:gd name="T73" fmla="*/ 333 h 516"/>
                <a:gd name="T74" fmla="*/ 325 w 555"/>
                <a:gd name="T75" fmla="*/ 358 h 516"/>
                <a:gd name="T76" fmla="*/ 335 w 555"/>
                <a:gd name="T77" fmla="*/ 343 h 516"/>
                <a:gd name="T78" fmla="*/ 323 w 555"/>
                <a:gd name="T79" fmla="*/ 300 h 516"/>
                <a:gd name="T80" fmla="*/ 323 w 555"/>
                <a:gd name="T81" fmla="*/ 294 h 516"/>
                <a:gd name="T82" fmla="*/ 352 w 555"/>
                <a:gd name="T83" fmla="*/ 268 h 516"/>
                <a:gd name="T84" fmla="*/ 356 w 555"/>
                <a:gd name="T85" fmla="*/ 296 h 516"/>
                <a:gd name="T86" fmla="*/ 383 w 555"/>
                <a:gd name="T87" fmla="*/ 289 h 516"/>
                <a:gd name="T88" fmla="*/ 373 w 555"/>
                <a:gd name="T89" fmla="*/ 230 h 516"/>
                <a:gd name="T90" fmla="*/ 426 w 555"/>
                <a:gd name="T91" fmla="*/ 230 h 516"/>
                <a:gd name="T92" fmla="*/ 386 w 555"/>
                <a:gd name="T93" fmla="*/ 208 h 516"/>
                <a:gd name="T94" fmla="*/ 487 w 555"/>
                <a:gd name="T95" fmla="*/ 299 h 516"/>
                <a:gd name="T96" fmla="*/ 218 w 555"/>
                <a:gd name="T97" fmla="*/ 185 h 516"/>
                <a:gd name="T98" fmla="*/ 175 w 555"/>
                <a:gd name="T99" fmla="*/ 171 h 516"/>
                <a:gd name="T100" fmla="*/ 193 w 555"/>
                <a:gd name="T101" fmla="*/ 165 h 516"/>
                <a:gd name="T102" fmla="*/ 124 w 555"/>
                <a:gd name="T103" fmla="*/ 165 h 516"/>
                <a:gd name="T104" fmla="*/ 222 w 555"/>
                <a:gd name="T105" fmla="*/ 349 h 516"/>
                <a:gd name="T106" fmla="*/ 278 w 555"/>
                <a:gd name="T107" fmla="*/ 496 h 516"/>
                <a:gd name="T108" fmla="*/ 264 w 555"/>
                <a:gd name="T109" fmla="*/ 455 h 516"/>
                <a:gd name="T110" fmla="*/ 294 w 555"/>
                <a:gd name="T111" fmla="*/ 441 h 516"/>
                <a:gd name="T112" fmla="*/ 297 w 555"/>
                <a:gd name="T113" fmla="*/ 450 h 516"/>
                <a:gd name="T114" fmla="*/ 252 w 555"/>
                <a:gd name="T115" fmla="*/ 445 h 516"/>
                <a:gd name="T116" fmla="*/ 460 w 555"/>
                <a:gd name="T117" fmla="*/ 401 h 516"/>
                <a:gd name="T118" fmla="*/ 389 w 555"/>
                <a:gd name="T119" fmla="*/ 308 h 516"/>
                <a:gd name="T120" fmla="*/ 308 w 555"/>
                <a:gd name="T121" fmla="*/ 139 h 516"/>
                <a:gd name="T122" fmla="*/ 234 w 555"/>
                <a:gd name="T123" fmla="*/ 139 h 516"/>
                <a:gd name="T124" fmla="*/ 278 w 555"/>
                <a:gd name="T125" fmla="*/ 62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55" h="516">
                  <a:moveTo>
                    <a:pt x="446" y="6"/>
                  </a:moveTo>
                  <a:cubicBezTo>
                    <a:pt x="444" y="5"/>
                    <a:pt x="439" y="0"/>
                    <a:pt x="439" y="0"/>
                  </a:cubicBezTo>
                  <a:cubicBezTo>
                    <a:pt x="439" y="0"/>
                    <a:pt x="436" y="2"/>
                    <a:pt x="435" y="3"/>
                  </a:cubicBezTo>
                  <a:cubicBezTo>
                    <a:pt x="425" y="9"/>
                    <a:pt x="415" y="15"/>
                    <a:pt x="406" y="20"/>
                  </a:cubicBezTo>
                  <a:cubicBezTo>
                    <a:pt x="370" y="38"/>
                    <a:pt x="332" y="50"/>
                    <a:pt x="278" y="50"/>
                  </a:cubicBezTo>
                  <a:cubicBezTo>
                    <a:pt x="207" y="50"/>
                    <a:pt x="162" y="29"/>
                    <a:pt x="118" y="0"/>
                  </a:cubicBezTo>
                  <a:cubicBezTo>
                    <a:pt x="99" y="16"/>
                    <a:pt x="78" y="34"/>
                    <a:pt x="59" y="52"/>
                  </a:cubicBezTo>
                  <a:cubicBezTo>
                    <a:pt x="40" y="68"/>
                    <a:pt x="22" y="84"/>
                    <a:pt x="4" y="99"/>
                  </a:cubicBezTo>
                  <a:cubicBezTo>
                    <a:pt x="3" y="100"/>
                    <a:pt x="0" y="101"/>
                    <a:pt x="1" y="102"/>
                  </a:cubicBezTo>
                  <a:cubicBezTo>
                    <a:pt x="25" y="107"/>
                    <a:pt x="40" y="121"/>
                    <a:pt x="48" y="141"/>
                  </a:cubicBezTo>
                  <a:cubicBezTo>
                    <a:pt x="57" y="162"/>
                    <a:pt x="55" y="191"/>
                    <a:pt x="55" y="221"/>
                  </a:cubicBezTo>
                  <a:cubicBezTo>
                    <a:pt x="55" y="320"/>
                    <a:pt x="58" y="421"/>
                    <a:pt x="132" y="445"/>
                  </a:cubicBezTo>
                  <a:cubicBezTo>
                    <a:pt x="181" y="461"/>
                    <a:pt x="238" y="470"/>
                    <a:pt x="268" y="505"/>
                  </a:cubicBezTo>
                  <a:cubicBezTo>
                    <a:pt x="271" y="508"/>
                    <a:pt x="274" y="513"/>
                    <a:pt x="278" y="516"/>
                  </a:cubicBezTo>
                  <a:cubicBezTo>
                    <a:pt x="285" y="509"/>
                    <a:pt x="291" y="501"/>
                    <a:pt x="299" y="494"/>
                  </a:cubicBezTo>
                  <a:cubicBezTo>
                    <a:pt x="322" y="475"/>
                    <a:pt x="358" y="465"/>
                    <a:pt x="390" y="456"/>
                  </a:cubicBezTo>
                  <a:cubicBezTo>
                    <a:pt x="413" y="449"/>
                    <a:pt x="437" y="443"/>
                    <a:pt x="452" y="431"/>
                  </a:cubicBezTo>
                  <a:cubicBezTo>
                    <a:pt x="498" y="391"/>
                    <a:pt x="502" y="307"/>
                    <a:pt x="502" y="221"/>
                  </a:cubicBezTo>
                  <a:cubicBezTo>
                    <a:pt x="502" y="191"/>
                    <a:pt x="500" y="163"/>
                    <a:pt x="508" y="141"/>
                  </a:cubicBezTo>
                  <a:cubicBezTo>
                    <a:pt x="517" y="121"/>
                    <a:pt x="531" y="106"/>
                    <a:pt x="555" y="102"/>
                  </a:cubicBezTo>
                  <a:cubicBezTo>
                    <a:pt x="520" y="70"/>
                    <a:pt x="483" y="38"/>
                    <a:pt x="446" y="6"/>
                  </a:cubicBezTo>
                  <a:close/>
                  <a:moveTo>
                    <a:pt x="252" y="145"/>
                  </a:moveTo>
                  <a:cubicBezTo>
                    <a:pt x="253" y="138"/>
                    <a:pt x="252" y="130"/>
                    <a:pt x="252" y="123"/>
                  </a:cubicBezTo>
                  <a:cubicBezTo>
                    <a:pt x="257" y="123"/>
                    <a:pt x="261" y="123"/>
                    <a:pt x="265" y="123"/>
                  </a:cubicBezTo>
                  <a:cubicBezTo>
                    <a:pt x="265" y="130"/>
                    <a:pt x="265" y="138"/>
                    <a:pt x="265" y="145"/>
                  </a:cubicBezTo>
                  <a:cubicBezTo>
                    <a:pt x="272" y="146"/>
                    <a:pt x="281" y="145"/>
                    <a:pt x="289" y="145"/>
                  </a:cubicBezTo>
                  <a:cubicBezTo>
                    <a:pt x="291" y="139"/>
                    <a:pt x="289" y="130"/>
                    <a:pt x="290" y="123"/>
                  </a:cubicBezTo>
                  <a:cubicBezTo>
                    <a:pt x="294" y="123"/>
                    <a:pt x="298" y="123"/>
                    <a:pt x="303" y="123"/>
                  </a:cubicBezTo>
                  <a:cubicBezTo>
                    <a:pt x="303" y="130"/>
                    <a:pt x="303" y="138"/>
                    <a:pt x="303" y="145"/>
                  </a:cubicBezTo>
                  <a:cubicBezTo>
                    <a:pt x="310" y="146"/>
                    <a:pt x="319" y="145"/>
                    <a:pt x="327" y="145"/>
                  </a:cubicBezTo>
                  <a:cubicBezTo>
                    <a:pt x="327" y="138"/>
                    <a:pt x="327" y="130"/>
                    <a:pt x="327" y="123"/>
                  </a:cubicBezTo>
                  <a:cubicBezTo>
                    <a:pt x="331" y="123"/>
                    <a:pt x="335" y="123"/>
                    <a:pt x="340" y="123"/>
                  </a:cubicBezTo>
                  <a:cubicBezTo>
                    <a:pt x="340" y="133"/>
                    <a:pt x="340" y="142"/>
                    <a:pt x="340" y="152"/>
                  </a:cubicBezTo>
                  <a:cubicBezTo>
                    <a:pt x="298" y="152"/>
                    <a:pt x="257" y="152"/>
                    <a:pt x="215" y="152"/>
                  </a:cubicBezTo>
                  <a:cubicBezTo>
                    <a:pt x="215" y="142"/>
                    <a:pt x="215" y="132"/>
                    <a:pt x="216" y="123"/>
                  </a:cubicBezTo>
                  <a:cubicBezTo>
                    <a:pt x="220" y="123"/>
                    <a:pt x="224" y="123"/>
                    <a:pt x="228" y="123"/>
                  </a:cubicBezTo>
                  <a:cubicBezTo>
                    <a:pt x="228" y="130"/>
                    <a:pt x="228" y="138"/>
                    <a:pt x="228" y="145"/>
                  </a:cubicBezTo>
                  <a:cubicBezTo>
                    <a:pt x="235" y="146"/>
                    <a:pt x="244" y="145"/>
                    <a:pt x="252" y="145"/>
                  </a:cubicBezTo>
                  <a:close/>
                  <a:moveTo>
                    <a:pt x="346" y="171"/>
                  </a:moveTo>
                  <a:cubicBezTo>
                    <a:pt x="350" y="171"/>
                    <a:pt x="354" y="171"/>
                    <a:pt x="358" y="171"/>
                  </a:cubicBezTo>
                  <a:cubicBezTo>
                    <a:pt x="358" y="177"/>
                    <a:pt x="358" y="184"/>
                    <a:pt x="358" y="191"/>
                  </a:cubicBezTo>
                  <a:cubicBezTo>
                    <a:pt x="365" y="192"/>
                    <a:pt x="373" y="191"/>
                    <a:pt x="381" y="191"/>
                  </a:cubicBezTo>
                  <a:cubicBezTo>
                    <a:pt x="381" y="184"/>
                    <a:pt x="381" y="178"/>
                    <a:pt x="381" y="171"/>
                  </a:cubicBezTo>
                  <a:cubicBezTo>
                    <a:pt x="384" y="171"/>
                    <a:pt x="388" y="171"/>
                    <a:pt x="392" y="171"/>
                  </a:cubicBezTo>
                  <a:cubicBezTo>
                    <a:pt x="392" y="178"/>
                    <a:pt x="392" y="184"/>
                    <a:pt x="392" y="191"/>
                  </a:cubicBezTo>
                  <a:cubicBezTo>
                    <a:pt x="399" y="191"/>
                    <a:pt x="407" y="191"/>
                    <a:pt x="414" y="191"/>
                  </a:cubicBezTo>
                  <a:cubicBezTo>
                    <a:pt x="415" y="185"/>
                    <a:pt x="414" y="177"/>
                    <a:pt x="415" y="171"/>
                  </a:cubicBezTo>
                  <a:cubicBezTo>
                    <a:pt x="418" y="171"/>
                    <a:pt x="422" y="171"/>
                    <a:pt x="426" y="171"/>
                  </a:cubicBezTo>
                  <a:cubicBezTo>
                    <a:pt x="426" y="181"/>
                    <a:pt x="426" y="192"/>
                    <a:pt x="426" y="202"/>
                  </a:cubicBezTo>
                  <a:cubicBezTo>
                    <a:pt x="397" y="202"/>
                    <a:pt x="367" y="202"/>
                    <a:pt x="337" y="202"/>
                  </a:cubicBezTo>
                  <a:cubicBezTo>
                    <a:pt x="337" y="196"/>
                    <a:pt x="337" y="191"/>
                    <a:pt x="337" y="185"/>
                  </a:cubicBezTo>
                  <a:cubicBezTo>
                    <a:pt x="340" y="185"/>
                    <a:pt x="342" y="185"/>
                    <a:pt x="345" y="185"/>
                  </a:cubicBezTo>
                  <a:cubicBezTo>
                    <a:pt x="346" y="181"/>
                    <a:pt x="345" y="175"/>
                    <a:pt x="346" y="171"/>
                  </a:cubicBezTo>
                  <a:close/>
                  <a:moveTo>
                    <a:pt x="489" y="227"/>
                  </a:moveTo>
                  <a:cubicBezTo>
                    <a:pt x="470" y="227"/>
                    <a:pt x="451" y="227"/>
                    <a:pt x="432" y="227"/>
                  </a:cubicBezTo>
                  <a:cubicBezTo>
                    <a:pt x="432" y="206"/>
                    <a:pt x="432" y="186"/>
                    <a:pt x="432" y="165"/>
                  </a:cubicBezTo>
                  <a:cubicBezTo>
                    <a:pt x="425" y="164"/>
                    <a:pt x="417" y="165"/>
                    <a:pt x="409" y="165"/>
                  </a:cubicBezTo>
                  <a:cubicBezTo>
                    <a:pt x="408" y="171"/>
                    <a:pt x="409" y="179"/>
                    <a:pt x="409" y="186"/>
                  </a:cubicBezTo>
                  <a:cubicBezTo>
                    <a:pt x="405" y="186"/>
                    <a:pt x="401" y="186"/>
                    <a:pt x="398" y="186"/>
                  </a:cubicBezTo>
                  <a:cubicBezTo>
                    <a:pt x="398" y="179"/>
                    <a:pt x="398" y="172"/>
                    <a:pt x="398" y="165"/>
                  </a:cubicBezTo>
                  <a:cubicBezTo>
                    <a:pt x="391" y="164"/>
                    <a:pt x="382" y="165"/>
                    <a:pt x="375" y="165"/>
                  </a:cubicBezTo>
                  <a:cubicBezTo>
                    <a:pt x="375" y="172"/>
                    <a:pt x="375" y="179"/>
                    <a:pt x="375" y="186"/>
                  </a:cubicBezTo>
                  <a:cubicBezTo>
                    <a:pt x="371" y="186"/>
                    <a:pt x="367" y="186"/>
                    <a:pt x="364" y="186"/>
                  </a:cubicBezTo>
                  <a:cubicBezTo>
                    <a:pt x="364" y="179"/>
                    <a:pt x="364" y="172"/>
                    <a:pt x="364" y="165"/>
                  </a:cubicBezTo>
                  <a:cubicBezTo>
                    <a:pt x="358" y="164"/>
                    <a:pt x="351" y="165"/>
                    <a:pt x="345" y="165"/>
                  </a:cubicBezTo>
                  <a:cubicBezTo>
                    <a:pt x="346" y="157"/>
                    <a:pt x="345" y="149"/>
                    <a:pt x="346" y="143"/>
                  </a:cubicBezTo>
                  <a:cubicBezTo>
                    <a:pt x="396" y="143"/>
                    <a:pt x="445" y="143"/>
                    <a:pt x="495" y="143"/>
                  </a:cubicBezTo>
                  <a:cubicBezTo>
                    <a:pt x="486" y="164"/>
                    <a:pt x="491" y="197"/>
                    <a:pt x="489" y="227"/>
                  </a:cubicBezTo>
                  <a:close/>
                  <a:moveTo>
                    <a:pt x="362" y="315"/>
                  </a:moveTo>
                  <a:cubicBezTo>
                    <a:pt x="362" y="308"/>
                    <a:pt x="362" y="302"/>
                    <a:pt x="362" y="296"/>
                  </a:cubicBezTo>
                  <a:cubicBezTo>
                    <a:pt x="369" y="296"/>
                    <a:pt x="376" y="296"/>
                    <a:pt x="383" y="296"/>
                  </a:cubicBezTo>
                  <a:cubicBezTo>
                    <a:pt x="383" y="302"/>
                    <a:pt x="383" y="308"/>
                    <a:pt x="383" y="315"/>
                  </a:cubicBezTo>
                  <a:cubicBezTo>
                    <a:pt x="376" y="315"/>
                    <a:pt x="369" y="315"/>
                    <a:pt x="362" y="315"/>
                  </a:cubicBezTo>
                  <a:close/>
                  <a:moveTo>
                    <a:pt x="383" y="321"/>
                  </a:moveTo>
                  <a:cubicBezTo>
                    <a:pt x="383" y="328"/>
                    <a:pt x="383" y="336"/>
                    <a:pt x="383" y="343"/>
                  </a:cubicBezTo>
                  <a:cubicBezTo>
                    <a:pt x="380" y="343"/>
                    <a:pt x="376" y="343"/>
                    <a:pt x="373" y="343"/>
                  </a:cubicBezTo>
                  <a:cubicBezTo>
                    <a:pt x="373" y="336"/>
                    <a:pt x="373" y="328"/>
                    <a:pt x="373" y="321"/>
                  </a:cubicBezTo>
                  <a:cubicBezTo>
                    <a:pt x="376" y="321"/>
                    <a:pt x="380" y="321"/>
                    <a:pt x="383" y="321"/>
                  </a:cubicBezTo>
                  <a:close/>
                  <a:moveTo>
                    <a:pt x="341" y="321"/>
                  </a:moveTo>
                  <a:cubicBezTo>
                    <a:pt x="350" y="321"/>
                    <a:pt x="358" y="321"/>
                    <a:pt x="367" y="321"/>
                  </a:cubicBezTo>
                  <a:cubicBezTo>
                    <a:pt x="367" y="328"/>
                    <a:pt x="367" y="336"/>
                    <a:pt x="367" y="343"/>
                  </a:cubicBezTo>
                  <a:cubicBezTo>
                    <a:pt x="358" y="343"/>
                    <a:pt x="350" y="343"/>
                    <a:pt x="341" y="343"/>
                  </a:cubicBezTo>
                  <a:cubicBezTo>
                    <a:pt x="341" y="336"/>
                    <a:pt x="341" y="327"/>
                    <a:pt x="341" y="321"/>
                  </a:cubicBezTo>
                  <a:close/>
                  <a:moveTo>
                    <a:pt x="188" y="321"/>
                  </a:moveTo>
                  <a:cubicBezTo>
                    <a:pt x="197" y="321"/>
                    <a:pt x="205" y="321"/>
                    <a:pt x="214" y="321"/>
                  </a:cubicBezTo>
                  <a:cubicBezTo>
                    <a:pt x="214" y="328"/>
                    <a:pt x="214" y="336"/>
                    <a:pt x="214" y="343"/>
                  </a:cubicBezTo>
                  <a:cubicBezTo>
                    <a:pt x="205" y="343"/>
                    <a:pt x="197" y="343"/>
                    <a:pt x="188" y="343"/>
                  </a:cubicBezTo>
                  <a:cubicBezTo>
                    <a:pt x="188" y="336"/>
                    <a:pt x="188" y="327"/>
                    <a:pt x="188" y="321"/>
                  </a:cubicBezTo>
                  <a:close/>
                  <a:moveTo>
                    <a:pt x="166" y="257"/>
                  </a:moveTo>
                  <a:cubicBezTo>
                    <a:pt x="166" y="271"/>
                    <a:pt x="166" y="285"/>
                    <a:pt x="166" y="299"/>
                  </a:cubicBezTo>
                  <a:cubicBezTo>
                    <a:pt x="134" y="299"/>
                    <a:pt x="101" y="299"/>
                    <a:pt x="69" y="299"/>
                  </a:cubicBezTo>
                  <a:cubicBezTo>
                    <a:pt x="67" y="279"/>
                    <a:pt x="67" y="258"/>
                    <a:pt x="66" y="236"/>
                  </a:cubicBezTo>
                  <a:cubicBezTo>
                    <a:pt x="66" y="236"/>
                    <a:pt x="66" y="236"/>
                    <a:pt x="67" y="235"/>
                  </a:cubicBezTo>
                  <a:cubicBezTo>
                    <a:pt x="86" y="235"/>
                    <a:pt x="105" y="235"/>
                    <a:pt x="124" y="235"/>
                  </a:cubicBezTo>
                  <a:cubicBezTo>
                    <a:pt x="124" y="242"/>
                    <a:pt x="124" y="249"/>
                    <a:pt x="124" y="256"/>
                  </a:cubicBezTo>
                  <a:cubicBezTo>
                    <a:pt x="137" y="257"/>
                    <a:pt x="152" y="257"/>
                    <a:pt x="166" y="257"/>
                  </a:cubicBezTo>
                  <a:close/>
                  <a:moveTo>
                    <a:pt x="147" y="230"/>
                  </a:moveTo>
                  <a:cubicBezTo>
                    <a:pt x="147" y="237"/>
                    <a:pt x="147" y="244"/>
                    <a:pt x="147" y="251"/>
                  </a:cubicBezTo>
                  <a:cubicBezTo>
                    <a:pt x="141" y="251"/>
                    <a:pt x="136" y="251"/>
                    <a:pt x="130" y="251"/>
                  </a:cubicBezTo>
                  <a:cubicBezTo>
                    <a:pt x="130" y="244"/>
                    <a:pt x="130" y="237"/>
                    <a:pt x="130" y="230"/>
                  </a:cubicBezTo>
                  <a:cubicBezTo>
                    <a:pt x="136" y="230"/>
                    <a:pt x="141" y="230"/>
                    <a:pt x="147" y="230"/>
                  </a:cubicBezTo>
                  <a:close/>
                  <a:moveTo>
                    <a:pt x="130" y="224"/>
                  </a:moveTo>
                  <a:cubicBezTo>
                    <a:pt x="130" y="219"/>
                    <a:pt x="130" y="213"/>
                    <a:pt x="130" y="208"/>
                  </a:cubicBezTo>
                  <a:cubicBezTo>
                    <a:pt x="134" y="208"/>
                    <a:pt x="138" y="208"/>
                    <a:pt x="142" y="208"/>
                  </a:cubicBezTo>
                  <a:cubicBezTo>
                    <a:pt x="142" y="213"/>
                    <a:pt x="142" y="219"/>
                    <a:pt x="142" y="224"/>
                  </a:cubicBezTo>
                  <a:cubicBezTo>
                    <a:pt x="138" y="224"/>
                    <a:pt x="134" y="224"/>
                    <a:pt x="130" y="224"/>
                  </a:cubicBezTo>
                  <a:close/>
                  <a:moveTo>
                    <a:pt x="153" y="251"/>
                  </a:moveTo>
                  <a:cubicBezTo>
                    <a:pt x="153" y="244"/>
                    <a:pt x="153" y="236"/>
                    <a:pt x="153" y="230"/>
                  </a:cubicBezTo>
                  <a:cubicBezTo>
                    <a:pt x="163" y="230"/>
                    <a:pt x="172" y="230"/>
                    <a:pt x="182" y="230"/>
                  </a:cubicBezTo>
                  <a:cubicBezTo>
                    <a:pt x="182" y="237"/>
                    <a:pt x="182" y="244"/>
                    <a:pt x="182" y="251"/>
                  </a:cubicBezTo>
                  <a:cubicBezTo>
                    <a:pt x="172" y="251"/>
                    <a:pt x="163" y="251"/>
                    <a:pt x="153" y="251"/>
                  </a:cubicBezTo>
                  <a:close/>
                  <a:moveTo>
                    <a:pt x="148" y="224"/>
                  </a:moveTo>
                  <a:cubicBezTo>
                    <a:pt x="148" y="219"/>
                    <a:pt x="148" y="213"/>
                    <a:pt x="148" y="208"/>
                  </a:cubicBezTo>
                  <a:cubicBezTo>
                    <a:pt x="155" y="208"/>
                    <a:pt x="162" y="208"/>
                    <a:pt x="169" y="208"/>
                  </a:cubicBezTo>
                  <a:cubicBezTo>
                    <a:pt x="169" y="213"/>
                    <a:pt x="169" y="219"/>
                    <a:pt x="169" y="224"/>
                  </a:cubicBezTo>
                  <a:cubicBezTo>
                    <a:pt x="162" y="224"/>
                    <a:pt x="155" y="224"/>
                    <a:pt x="148" y="224"/>
                  </a:cubicBezTo>
                  <a:close/>
                  <a:moveTo>
                    <a:pt x="331" y="185"/>
                  </a:moveTo>
                  <a:cubicBezTo>
                    <a:pt x="331" y="191"/>
                    <a:pt x="331" y="196"/>
                    <a:pt x="331" y="202"/>
                  </a:cubicBezTo>
                  <a:cubicBezTo>
                    <a:pt x="321" y="202"/>
                    <a:pt x="310" y="202"/>
                    <a:pt x="299" y="202"/>
                  </a:cubicBezTo>
                  <a:cubicBezTo>
                    <a:pt x="300" y="197"/>
                    <a:pt x="299" y="190"/>
                    <a:pt x="300" y="185"/>
                  </a:cubicBezTo>
                  <a:cubicBezTo>
                    <a:pt x="310" y="185"/>
                    <a:pt x="321" y="185"/>
                    <a:pt x="331" y="185"/>
                  </a:cubicBezTo>
                  <a:close/>
                  <a:moveTo>
                    <a:pt x="317" y="179"/>
                  </a:moveTo>
                  <a:cubicBezTo>
                    <a:pt x="317" y="172"/>
                    <a:pt x="317" y="165"/>
                    <a:pt x="317" y="157"/>
                  </a:cubicBezTo>
                  <a:cubicBezTo>
                    <a:pt x="325" y="157"/>
                    <a:pt x="332" y="157"/>
                    <a:pt x="340" y="157"/>
                  </a:cubicBezTo>
                  <a:cubicBezTo>
                    <a:pt x="340" y="165"/>
                    <a:pt x="340" y="172"/>
                    <a:pt x="340" y="179"/>
                  </a:cubicBezTo>
                  <a:cubicBezTo>
                    <a:pt x="332" y="179"/>
                    <a:pt x="325" y="179"/>
                    <a:pt x="317" y="179"/>
                  </a:cubicBezTo>
                  <a:close/>
                  <a:moveTo>
                    <a:pt x="366" y="230"/>
                  </a:moveTo>
                  <a:cubicBezTo>
                    <a:pt x="366" y="237"/>
                    <a:pt x="366" y="244"/>
                    <a:pt x="366" y="251"/>
                  </a:cubicBezTo>
                  <a:cubicBezTo>
                    <a:pt x="356" y="251"/>
                    <a:pt x="345" y="251"/>
                    <a:pt x="335" y="251"/>
                  </a:cubicBezTo>
                  <a:cubicBezTo>
                    <a:pt x="335" y="244"/>
                    <a:pt x="334" y="236"/>
                    <a:pt x="335" y="230"/>
                  </a:cubicBezTo>
                  <a:cubicBezTo>
                    <a:pt x="345" y="230"/>
                    <a:pt x="356" y="230"/>
                    <a:pt x="366" y="230"/>
                  </a:cubicBezTo>
                  <a:close/>
                  <a:moveTo>
                    <a:pt x="362" y="224"/>
                  </a:moveTo>
                  <a:cubicBezTo>
                    <a:pt x="362" y="219"/>
                    <a:pt x="362" y="213"/>
                    <a:pt x="362" y="208"/>
                  </a:cubicBezTo>
                  <a:cubicBezTo>
                    <a:pt x="368" y="208"/>
                    <a:pt x="374" y="208"/>
                    <a:pt x="380" y="208"/>
                  </a:cubicBezTo>
                  <a:cubicBezTo>
                    <a:pt x="380" y="213"/>
                    <a:pt x="380" y="219"/>
                    <a:pt x="380" y="224"/>
                  </a:cubicBezTo>
                  <a:cubicBezTo>
                    <a:pt x="374" y="224"/>
                    <a:pt x="368" y="224"/>
                    <a:pt x="362" y="224"/>
                  </a:cubicBezTo>
                  <a:close/>
                  <a:moveTo>
                    <a:pt x="356" y="224"/>
                  </a:moveTo>
                  <a:cubicBezTo>
                    <a:pt x="344" y="224"/>
                    <a:pt x="331" y="224"/>
                    <a:pt x="318" y="224"/>
                  </a:cubicBezTo>
                  <a:cubicBezTo>
                    <a:pt x="319" y="219"/>
                    <a:pt x="318" y="213"/>
                    <a:pt x="319" y="208"/>
                  </a:cubicBezTo>
                  <a:cubicBezTo>
                    <a:pt x="331" y="208"/>
                    <a:pt x="344" y="208"/>
                    <a:pt x="356" y="208"/>
                  </a:cubicBezTo>
                  <a:cubicBezTo>
                    <a:pt x="356" y="213"/>
                    <a:pt x="356" y="219"/>
                    <a:pt x="356" y="224"/>
                  </a:cubicBezTo>
                  <a:close/>
                  <a:moveTo>
                    <a:pt x="317" y="299"/>
                  </a:moveTo>
                  <a:cubicBezTo>
                    <a:pt x="290" y="299"/>
                    <a:pt x="264" y="299"/>
                    <a:pt x="238" y="299"/>
                  </a:cubicBezTo>
                  <a:cubicBezTo>
                    <a:pt x="235" y="270"/>
                    <a:pt x="250" y="250"/>
                    <a:pt x="273" y="248"/>
                  </a:cubicBezTo>
                  <a:cubicBezTo>
                    <a:pt x="296" y="246"/>
                    <a:pt x="314" y="262"/>
                    <a:pt x="317" y="282"/>
                  </a:cubicBezTo>
                  <a:cubicBezTo>
                    <a:pt x="318" y="287"/>
                    <a:pt x="316" y="293"/>
                    <a:pt x="317" y="299"/>
                  </a:cubicBezTo>
                  <a:close/>
                  <a:moveTo>
                    <a:pt x="238" y="345"/>
                  </a:moveTo>
                  <a:cubicBezTo>
                    <a:pt x="238" y="345"/>
                    <a:pt x="239" y="345"/>
                    <a:pt x="239" y="345"/>
                  </a:cubicBezTo>
                  <a:cubicBezTo>
                    <a:pt x="239" y="346"/>
                    <a:pt x="238" y="346"/>
                    <a:pt x="238" y="347"/>
                  </a:cubicBezTo>
                  <a:cubicBezTo>
                    <a:pt x="237" y="347"/>
                    <a:pt x="238" y="346"/>
                    <a:pt x="238" y="345"/>
                  </a:cubicBezTo>
                  <a:close/>
                  <a:moveTo>
                    <a:pt x="238" y="343"/>
                  </a:moveTo>
                  <a:cubicBezTo>
                    <a:pt x="238" y="332"/>
                    <a:pt x="238" y="320"/>
                    <a:pt x="238" y="309"/>
                  </a:cubicBezTo>
                  <a:cubicBezTo>
                    <a:pt x="238" y="309"/>
                    <a:pt x="238" y="308"/>
                    <a:pt x="238" y="308"/>
                  </a:cubicBezTo>
                  <a:cubicBezTo>
                    <a:pt x="264" y="308"/>
                    <a:pt x="291" y="308"/>
                    <a:pt x="317" y="308"/>
                  </a:cubicBezTo>
                  <a:cubicBezTo>
                    <a:pt x="317" y="320"/>
                    <a:pt x="317" y="331"/>
                    <a:pt x="317" y="343"/>
                  </a:cubicBezTo>
                  <a:cubicBezTo>
                    <a:pt x="290" y="343"/>
                    <a:pt x="264" y="343"/>
                    <a:pt x="238" y="343"/>
                  </a:cubicBezTo>
                  <a:close/>
                  <a:moveTo>
                    <a:pt x="232" y="300"/>
                  </a:moveTo>
                  <a:cubicBezTo>
                    <a:pt x="232" y="304"/>
                    <a:pt x="232" y="307"/>
                    <a:pt x="232" y="310"/>
                  </a:cubicBezTo>
                  <a:cubicBezTo>
                    <a:pt x="228" y="310"/>
                    <a:pt x="224" y="310"/>
                    <a:pt x="220" y="310"/>
                  </a:cubicBezTo>
                  <a:cubicBezTo>
                    <a:pt x="220" y="307"/>
                    <a:pt x="220" y="304"/>
                    <a:pt x="220" y="300"/>
                  </a:cubicBezTo>
                  <a:cubicBezTo>
                    <a:pt x="224" y="300"/>
                    <a:pt x="228" y="300"/>
                    <a:pt x="232" y="300"/>
                  </a:cubicBezTo>
                  <a:close/>
                  <a:moveTo>
                    <a:pt x="220" y="294"/>
                  </a:moveTo>
                  <a:cubicBezTo>
                    <a:pt x="220" y="290"/>
                    <a:pt x="220" y="287"/>
                    <a:pt x="220" y="284"/>
                  </a:cubicBezTo>
                  <a:cubicBezTo>
                    <a:pt x="224" y="284"/>
                    <a:pt x="228" y="284"/>
                    <a:pt x="232" y="284"/>
                  </a:cubicBezTo>
                  <a:cubicBezTo>
                    <a:pt x="232" y="287"/>
                    <a:pt x="232" y="290"/>
                    <a:pt x="232" y="294"/>
                  </a:cubicBezTo>
                  <a:cubicBezTo>
                    <a:pt x="228" y="294"/>
                    <a:pt x="224" y="294"/>
                    <a:pt x="220" y="294"/>
                  </a:cubicBezTo>
                  <a:close/>
                  <a:moveTo>
                    <a:pt x="232" y="316"/>
                  </a:moveTo>
                  <a:cubicBezTo>
                    <a:pt x="232" y="320"/>
                    <a:pt x="232" y="323"/>
                    <a:pt x="232" y="327"/>
                  </a:cubicBezTo>
                  <a:cubicBezTo>
                    <a:pt x="228" y="327"/>
                    <a:pt x="224" y="327"/>
                    <a:pt x="220" y="327"/>
                  </a:cubicBezTo>
                  <a:cubicBezTo>
                    <a:pt x="220" y="323"/>
                    <a:pt x="220" y="320"/>
                    <a:pt x="220" y="316"/>
                  </a:cubicBezTo>
                  <a:cubicBezTo>
                    <a:pt x="224" y="316"/>
                    <a:pt x="228" y="316"/>
                    <a:pt x="232" y="316"/>
                  </a:cubicBezTo>
                  <a:close/>
                  <a:moveTo>
                    <a:pt x="242" y="224"/>
                  </a:moveTo>
                  <a:cubicBezTo>
                    <a:pt x="243" y="219"/>
                    <a:pt x="242" y="213"/>
                    <a:pt x="243" y="208"/>
                  </a:cubicBezTo>
                  <a:cubicBezTo>
                    <a:pt x="253" y="208"/>
                    <a:pt x="264" y="208"/>
                    <a:pt x="274" y="208"/>
                  </a:cubicBezTo>
                  <a:cubicBezTo>
                    <a:pt x="274" y="213"/>
                    <a:pt x="274" y="219"/>
                    <a:pt x="274" y="224"/>
                  </a:cubicBezTo>
                  <a:cubicBezTo>
                    <a:pt x="264" y="224"/>
                    <a:pt x="253" y="224"/>
                    <a:pt x="242" y="224"/>
                  </a:cubicBezTo>
                  <a:close/>
                  <a:moveTo>
                    <a:pt x="274" y="230"/>
                  </a:moveTo>
                  <a:cubicBezTo>
                    <a:pt x="274" y="234"/>
                    <a:pt x="274" y="238"/>
                    <a:pt x="274" y="243"/>
                  </a:cubicBezTo>
                  <a:cubicBezTo>
                    <a:pt x="270" y="243"/>
                    <a:pt x="266" y="244"/>
                    <a:pt x="262" y="245"/>
                  </a:cubicBezTo>
                  <a:cubicBezTo>
                    <a:pt x="261" y="241"/>
                    <a:pt x="259" y="237"/>
                    <a:pt x="258" y="233"/>
                  </a:cubicBezTo>
                  <a:cubicBezTo>
                    <a:pt x="262" y="231"/>
                    <a:pt x="268" y="230"/>
                    <a:pt x="274" y="230"/>
                  </a:cubicBezTo>
                  <a:close/>
                  <a:moveTo>
                    <a:pt x="256" y="247"/>
                  </a:moveTo>
                  <a:cubicBezTo>
                    <a:pt x="254" y="250"/>
                    <a:pt x="250" y="251"/>
                    <a:pt x="248" y="254"/>
                  </a:cubicBezTo>
                  <a:cubicBezTo>
                    <a:pt x="245" y="250"/>
                    <a:pt x="241" y="248"/>
                    <a:pt x="238" y="244"/>
                  </a:cubicBezTo>
                  <a:cubicBezTo>
                    <a:pt x="243" y="241"/>
                    <a:pt x="247" y="237"/>
                    <a:pt x="252" y="235"/>
                  </a:cubicBezTo>
                  <a:cubicBezTo>
                    <a:pt x="253" y="239"/>
                    <a:pt x="255" y="243"/>
                    <a:pt x="256" y="247"/>
                  </a:cubicBezTo>
                  <a:close/>
                  <a:moveTo>
                    <a:pt x="250" y="230"/>
                  </a:moveTo>
                  <a:cubicBezTo>
                    <a:pt x="240" y="234"/>
                    <a:pt x="232" y="242"/>
                    <a:pt x="226" y="248"/>
                  </a:cubicBezTo>
                  <a:cubicBezTo>
                    <a:pt x="226" y="242"/>
                    <a:pt x="226" y="236"/>
                    <a:pt x="226" y="230"/>
                  </a:cubicBezTo>
                  <a:cubicBezTo>
                    <a:pt x="234" y="230"/>
                    <a:pt x="242" y="230"/>
                    <a:pt x="250" y="230"/>
                  </a:cubicBezTo>
                  <a:close/>
                  <a:moveTo>
                    <a:pt x="233" y="248"/>
                  </a:moveTo>
                  <a:cubicBezTo>
                    <a:pt x="237" y="251"/>
                    <a:pt x="241" y="254"/>
                    <a:pt x="243" y="258"/>
                  </a:cubicBezTo>
                  <a:cubicBezTo>
                    <a:pt x="242" y="260"/>
                    <a:pt x="240" y="262"/>
                    <a:pt x="239" y="264"/>
                  </a:cubicBezTo>
                  <a:cubicBezTo>
                    <a:pt x="235" y="262"/>
                    <a:pt x="230" y="261"/>
                    <a:pt x="225" y="260"/>
                  </a:cubicBezTo>
                  <a:cubicBezTo>
                    <a:pt x="227" y="255"/>
                    <a:pt x="231" y="252"/>
                    <a:pt x="233" y="248"/>
                  </a:cubicBezTo>
                  <a:close/>
                  <a:moveTo>
                    <a:pt x="305" y="230"/>
                  </a:moveTo>
                  <a:cubicBezTo>
                    <a:pt x="312" y="229"/>
                    <a:pt x="321" y="230"/>
                    <a:pt x="329" y="230"/>
                  </a:cubicBezTo>
                  <a:cubicBezTo>
                    <a:pt x="329" y="236"/>
                    <a:pt x="329" y="242"/>
                    <a:pt x="329" y="247"/>
                  </a:cubicBezTo>
                  <a:cubicBezTo>
                    <a:pt x="328" y="248"/>
                    <a:pt x="327" y="246"/>
                    <a:pt x="326" y="246"/>
                  </a:cubicBezTo>
                  <a:cubicBezTo>
                    <a:pt x="321" y="240"/>
                    <a:pt x="314" y="233"/>
                    <a:pt x="305" y="230"/>
                  </a:cubicBezTo>
                  <a:close/>
                  <a:moveTo>
                    <a:pt x="316" y="244"/>
                  </a:moveTo>
                  <a:cubicBezTo>
                    <a:pt x="313" y="247"/>
                    <a:pt x="310" y="251"/>
                    <a:pt x="306" y="253"/>
                  </a:cubicBezTo>
                  <a:cubicBezTo>
                    <a:pt x="304" y="251"/>
                    <a:pt x="301" y="249"/>
                    <a:pt x="297" y="247"/>
                  </a:cubicBezTo>
                  <a:cubicBezTo>
                    <a:pt x="299" y="243"/>
                    <a:pt x="301" y="239"/>
                    <a:pt x="302" y="235"/>
                  </a:cubicBezTo>
                  <a:cubicBezTo>
                    <a:pt x="307" y="237"/>
                    <a:pt x="312" y="240"/>
                    <a:pt x="316" y="244"/>
                  </a:cubicBezTo>
                  <a:close/>
                  <a:moveTo>
                    <a:pt x="313" y="224"/>
                  </a:moveTo>
                  <a:cubicBezTo>
                    <a:pt x="302" y="224"/>
                    <a:pt x="291" y="224"/>
                    <a:pt x="281" y="224"/>
                  </a:cubicBezTo>
                  <a:cubicBezTo>
                    <a:pt x="281" y="219"/>
                    <a:pt x="280" y="213"/>
                    <a:pt x="281" y="208"/>
                  </a:cubicBezTo>
                  <a:cubicBezTo>
                    <a:pt x="291" y="208"/>
                    <a:pt x="302" y="208"/>
                    <a:pt x="313" y="208"/>
                  </a:cubicBezTo>
                  <a:cubicBezTo>
                    <a:pt x="313" y="213"/>
                    <a:pt x="313" y="219"/>
                    <a:pt x="313" y="224"/>
                  </a:cubicBezTo>
                  <a:close/>
                  <a:moveTo>
                    <a:pt x="296" y="232"/>
                  </a:moveTo>
                  <a:cubicBezTo>
                    <a:pt x="295" y="237"/>
                    <a:pt x="293" y="241"/>
                    <a:pt x="292" y="245"/>
                  </a:cubicBezTo>
                  <a:cubicBezTo>
                    <a:pt x="289" y="244"/>
                    <a:pt x="285" y="243"/>
                    <a:pt x="281" y="243"/>
                  </a:cubicBezTo>
                  <a:cubicBezTo>
                    <a:pt x="281" y="238"/>
                    <a:pt x="281" y="234"/>
                    <a:pt x="281" y="230"/>
                  </a:cubicBezTo>
                  <a:cubicBezTo>
                    <a:pt x="287" y="230"/>
                    <a:pt x="291" y="231"/>
                    <a:pt x="296" y="232"/>
                  </a:cubicBezTo>
                  <a:close/>
                  <a:moveTo>
                    <a:pt x="316" y="263"/>
                  </a:moveTo>
                  <a:cubicBezTo>
                    <a:pt x="314" y="262"/>
                    <a:pt x="313" y="259"/>
                    <a:pt x="311" y="258"/>
                  </a:cubicBezTo>
                  <a:cubicBezTo>
                    <a:pt x="314" y="254"/>
                    <a:pt x="317" y="251"/>
                    <a:pt x="320" y="248"/>
                  </a:cubicBezTo>
                  <a:cubicBezTo>
                    <a:pt x="324" y="251"/>
                    <a:pt x="327" y="255"/>
                    <a:pt x="329" y="260"/>
                  </a:cubicBezTo>
                  <a:cubicBezTo>
                    <a:pt x="325" y="261"/>
                    <a:pt x="320" y="262"/>
                    <a:pt x="316" y="263"/>
                  </a:cubicBezTo>
                  <a:close/>
                  <a:moveTo>
                    <a:pt x="311" y="179"/>
                  </a:moveTo>
                  <a:cubicBezTo>
                    <a:pt x="301" y="179"/>
                    <a:pt x="291" y="179"/>
                    <a:pt x="282" y="179"/>
                  </a:cubicBezTo>
                  <a:cubicBezTo>
                    <a:pt x="282" y="172"/>
                    <a:pt x="281" y="164"/>
                    <a:pt x="282" y="157"/>
                  </a:cubicBezTo>
                  <a:cubicBezTo>
                    <a:pt x="292" y="157"/>
                    <a:pt x="301" y="157"/>
                    <a:pt x="311" y="157"/>
                  </a:cubicBezTo>
                  <a:cubicBezTo>
                    <a:pt x="311" y="165"/>
                    <a:pt x="311" y="172"/>
                    <a:pt x="311" y="179"/>
                  </a:cubicBezTo>
                  <a:close/>
                  <a:moveTo>
                    <a:pt x="293" y="185"/>
                  </a:moveTo>
                  <a:cubicBezTo>
                    <a:pt x="293" y="191"/>
                    <a:pt x="293" y="196"/>
                    <a:pt x="293" y="202"/>
                  </a:cubicBezTo>
                  <a:cubicBezTo>
                    <a:pt x="283" y="202"/>
                    <a:pt x="272" y="202"/>
                    <a:pt x="262" y="202"/>
                  </a:cubicBezTo>
                  <a:cubicBezTo>
                    <a:pt x="262" y="197"/>
                    <a:pt x="261" y="190"/>
                    <a:pt x="262" y="185"/>
                  </a:cubicBezTo>
                  <a:cubicBezTo>
                    <a:pt x="272" y="185"/>
                    <a:pt x="283" y="185"/>
                    <a:pt x="293" y="185"/>
                  </a:cubicBezTo>
                  <a:close/>
                  <a:moveTo>
                    <a:pt x="275" y="179"/>
                  </a:moveTo>
                  <a:cubicBezTo>
                    <a:pt x="266" y="179"/>
                    <a:pt x="256" y="179"/>
                    <a:pt x="246" y="179"/>
                  </a:cubicBezTo>
                  <a:cubicBezTo>
                    <a:pt x="246" y="172"/>
                    <a:pt x="245" y="164"/>
                    <a:pt x="246" y="157"/>
                  </a:cubicBezTo>
                  <a:cubicBezTo>
                    <a:pt x="256" y="157"/>
                    <a:pt x="266" y="157"/>
                    <a:pt x="275" y="157"/>
                  </a:cubicBezTo>
                  <a:cubicBezTo>
                    <a:pt x="275" y="165"/>
                    <a:pt x="275" y="172"/>
                    <a:pt x="275" y="179"/>
                  </a:cubicBezTo>
                  <a:close/>
                  <a:moveTo>
                    <a:pt x="255" y="185"/>
                  </a:moveTo>
                  <a:cubicBezTo>
                    <a:pt x="255" y="191"/>
                    <a:pt x="255" y="196"/>
                    <a:pt x="255" y="202"/>
                  </a:cubicBezTo>
                  <a:cubicBezTo>
                    <a:pt x="245" y="202"/>
                    <a:pt x="234" y="202"/>
                    <a:pt x="224" y="202"/>
                  </a:cubicBezTo>
                  <a:cubicBezTo>
                    <a:pt x="224" y="197"/>
                    <a:pt x="223" y="190"/>
                    <a:pt x="224" y="185"/>
                  </a:cubicBezTo>
                  <a:cubicBezTo>
                    <a:pt x="235" y="185"/>
                    <a:pt x="245" y="185"/>
                    <a:pt x="255" y="185"/>
                  </a:cubicBezTo>
                  <a:close/>
                  <a:moveTo>
                    <a:pt x="237" y="208"/>
                  </a:moveTo>
                  <a:cubicBezTo>
                    <a:pt x="237" y="213"/>
                    <a:pt x="237" y="219"/>
                    <a:pt x="237" y="224"/>
                  </a:cubicBezTo>
                  <a:cubicBezTo>
                    <a:pt x="224" y="224"/>
                    <a:pt x="211" y="224"/>
                    <a:pt x="198" y="224"/>
                  </a:cubicBezTo>
                  <a:cubicBezTo>
                    <a:pt x="199" y="219"/>
                    <a:pt x="198" y="213"/>
                    <a:pt x="199" y="208"/>
                  </a:cubicBezTo>
                  <a:cubicBezTo>
                    <a:pt x="211" y="208"/>
                    <a:pt x="224" y="208"/>
                    <a:pt x="237" y="208"/>
                  </a:cubicBezTo>
                  <a:close/>
                  <a:moveTo>
                    <a:pt x="220" y="230"/>
                  </a:moveTo>
                  <a:cubicBezTo>
                    <a:pt x="220" y="237"/>
                    <a:pt x="220" y="244"/>
                    <a:pt x="220" y="251"/>
                  </a:cubicBezTo>
                  <a:cubicBezTo>
                    <a:pt x="209" y="251"/>
                    <a:pt x="199" y="251"/>
                    <a:pt x="188" y="251"/>
                  </a:cubicBezTo>
                  <a:cubicBezTo>
                    <a:pt x="188" y="244"/>
                    <a:pt x="188" y="236"/>
                    <a:pt x="188" y="230"/>
                  </a:cubicBezTo>
                  <a:cubicBezTo>
                    <a:pt x="199" y="230"/>
                    <a:pt x="209" y="230"/>
                    <a:pt x="220" y="230"/>
                  </a:cubicBezTo>
                  <a:close/>
                  <a:moveTo>
                    <a:pt x="172" y="268"/>
                  </a:moveTo>
                  <a:cubicBezTo>
                    <a:pt x="172" y="264"/>
                    <a:pt x="172" y="261"/>
                    <a:pt x="172" y="257"/>
                  </a:cubicBezTo>
                  <a:cubicBezTo>
                    <a:pt x="180" y="257"/>
                    <a:pt x="189" y="257"/>
                    <a:pt x="197" y="257"/>
                  </a:cubicBezTo>
                  <a:cubicBezTo>
                    <a:pt x="197" y="261"/>
                    <a:pt x="197" y="264"/>
                    <a:pt x="197" y="268"/>
                  </a:cubicBezTo>
                  <a:cubicBezTo>
                    <a:pt x="189" y="268"/>
                    <a:pt x="180" y="268"/>
                    <a:pt x="172" y="268"/>
                  </a:cubicBezTo>
                  <a:close/>
                  <a:moveTo>
                    <a:pt x="182" y="274"/>
                  </a:moveTo>
                  <a:cubicBezTo>
                    <a:pt x="182" y="279"/>
                    <a:pt x="182" y="284"/>
                    <a:pt x="182" y="289"/>
                  </a:cubicBezTo>
                  <a:cubicBezTo>
                    <a:pt x="179" y="289"/>
                    <a:pt x="176" y="289"/>
                    <a:pt x="172" y="289"/>
                  </a:cubicBezTo>
                  <a:cubicBezTo>
                    <a:pt x="172" y="284"/>
                    <a:pt x="172" y="279"/>
                    <a:pt x="172" y="274"/>
                  </a:cubicBezTo>
                  <a:cubicBezTo>
                    <a:pt x="176" y="274"/>
                    <a:pt x="179" y="274"/>
                    <a:pt x="182" y="274"/>
                  </a:cubicBezTo>
                  <a:close/>
                  <a:moveTo>
                    <a:pt x="193" y="224"/>
                  </a:moveTo>
                  <a:cubicBezTo>
                    <a:pt x="187" y="224"/>
                    <a:pt x="181" y="224"/>
                    <a:pt x="175" y="224"/>
                  </a:cubicBezTo>
                  <a:cubicBezTo>
                    <a:pt x="175" y="219"/>
                    <a:pt x="175" y="213"/>
                    <a:pt x="175" y="208"/>
                  </a:cubicBezTo>
                  <a:cubicBezTo>
                    <a:pt x="181" y="208"/>
                    <a:pt x="187" y="208"/>
                    <a:pt x="193" y="208"/>
                  </a:cubicBezTo>
                  <a:cubicBezTo>
                    <a:pt x="193" y="213"/>
                    <a:pt x="193" y="219"/>
                    <a:pt x="193" y="224"/>
                  </a:cubicBezTo>
                  <a:close/>
                  <a:moveTo>
                    <a:pt x="172" y="321"/>
                  </a:moveTo>
                  <a:cubicBezTo>
                    <a:pt x="176" y="321"/>
                    <a:pt x="179" y="321"/>
                    <a:pt x="182" y="321"/>
                  </a:cubicBezTo>
                  <a:cubicBezTo>
                    <a:pt x="182" y="328"/>
                    <a:pt x="182" y="336"/>
                    <a:pt x="182" y="343"/>
                  </a:cubicBezTo>
                  <a:cubicBezTo>
                    <a:pt x="179" y="343"/>
                    <a:pt x="176" y="343"/>
                    <a:pt x="172" y="343"/>
                  </a:cubicBezTo>
                  <a:cubicBezTo>
                    <a:pt x="172" y="336"/>
                    <a:pt x="172" y="328"/>
                    <a:pt x="172" y="321"/>
                  </a:cubicBezTo>
                  <a:close/>
                  <a:moveTo>
                    <a:pt x="172" y="315"/>
                  </a:moveTo>
                  <a:cubicBezTo>
                    <a:pt x="172" y="308"/>
                    <a:pt x="172" y="302"/>
                    <a:pt x="172" y="296"/>
                  </a:cubicBezTo>
                  <a:cubicBezTo>
                    <a:pt x="179" y="296"/>
                    <a:pt x="186" y="296"/>
                    <a:pt x="193" y="296"/>
                  </a:cubicBezTo>
                  <a:cubicBezTo>
                    <a:pt x="193" y="302"/>
                    <a:pt x="193" y="308"/>
                    <a:pt x="193" y="315"/>
                  </a:cubicBezTo>
                  <a:cubicBezTo>
                    <a:pt x="186" y="315"/>
                    <a:pt x="179" y="315"/>
                    <a:pt x="172" y="315"/>
                  </a:cubicBezTo>
                  <a:close/>
                  <a:moveTo>
                    <a:pt x="199" y="315"/>
                  </a:moveTo>
                  <a:cubicBezTo>
                    <a:pt x="199" y="308"/>
                    <a:pt x="199" y="302"/>
                    <a:pt x="199" y="296"/>
                  </a:cubicBezTo>
                  <a:cubicBezTo>
                    <a:pt x="204" y="296"/>
                    <a:pt x="209" y="296"/>
                    <a:pt x="214" y="296"/>
                  </a:cubicBezTo>
                  <a:cubicBezTo>
                    <a:pt x="214" y="302"/>
                    <a:pt x="214" y="308"/>
                    <a:pt x="214" y="315"/>
                  </a:cubicBezTo>
                  <a:cubicBezTo>
                    <a:pt x="209" y="315"/>
                    <a:pt x="204" y="315"/>
                    <a:pt x="199" y="315"/>
                  </a:cubicBezTo>
                  <a:close/>
                  <a:moveTo>
                    <a:pt x="188" y="289"/>
                  </a:moveTo>
                  <a:cubicBezTo>
                    <a:pt x="188" y="284"/>
                    <a:pt x="188" y="279"/>
                    <a:pt x="188" y="274"/>
                  </a:cubicBezTo>
                  <a:cubicBezTo>
                    <a:pt x="197" y="274"/>
                    <a:pt x="205" y="274"/>
                    <a:pt x="214" y="274"/>
                  </a:cubicBezTo>
                  <a:cubicBezTo>
                    <a:pt x="214" y="279"/>
                    <a:pt x="214" y="284"/>
                    <a:pt x="214" y="289"/>
                  </a:cubicBezTo>
                  <a:cubicBezTo>
                    <a:pt x="205" y="289"/>
                    <a:pt x="197" y="289"/>
                    <a:pt x="188" y="289"/>
                  </a:cubicBezTo>
                  <a:close/>
                  <a:moveTo>
                    <a:pt x="203" y="268"/>
                  </a:moveTo>
                  <a:cubicBezTo>
                    <a:pt x="203" y="264"/>
                    <a:pt x="203" y="261"/>
                    <a:pt x="203" y="257"/>
                  </a:cubicBezTo>
                  <a:cubicBezTo>
                    <a:pt x="208" y="257"/>
                    <a:pt x="214" y="257"/>
                    <a:pt x="220" y="257"/>
                  </a:cubicBezTo>
                  <a:cubicBezTo>
                    <a:pt x="218" y="260"/>
                    <a:pt x="216" y="264"/>
                    <a:pt x="215" y="268"/>
                  </a:cubicBezTo>
                  <a:cubicBezTo>
                    <a:pt x="211" y="268"/>
                    <a:pt x="207" y="268"/>
                    <a:pt x="203" y="268"/>
                  </a:cubicBezTo>
                  <a:close/>
                  <a:moveTo>
                    <a:pt x="222" y="265"/>
                  </a:moveTo>
                  <a:cubicBezTo>
                    <a:pt x="227" y="266"/>
                    <a:pt x="231" y="268"/>
                    <a:pt x="236" y="269"/>
                  </a:cubicBezTo>
                  <a:cubicBezTo>
                    <a:pt x="235" y="272"/>
                    <a:pt x="234" y="275"/>
                    <a:pt x="233" y="278"/>
                  </a:cubicBezTo>
                  <a:cubicBezTo>
                    <a:pt x="229" y="278"/>
                    <a:pt x="224" y="278"/>
                    <a:pt x="220" y="278"/>
                  </a:cubicBezTo>
                  <a:cubicBezTo>
                    <a:pt x="219" y="272"/>
                    <a:pt x="221" y="269"/>
                    <a:pt x="222" y="265"/>
                  </a:cubicBezTo>
                  <a:close/>
                  <a:moveTo>
                    <a:pt x="220" y="333"/>
                  </a:moveTo>
                  <a:cubicBezTo>
                    <a:pt x="224" y="333"/>
                    <a:pt x="228" y="333"/>
                    <a:pt x="232" y="333"/>
                  </a:cubicBezTo>
                  <a:cubicBezTo>
                    <a:pt x="232" y="336"/>
                    <a:pt x="232" y="340"/>
                    <a:pt x="232" y="343"/>
                  </a:cubicBezTo>
                  <a:cubicBezTo>
                    <a:pt x="228" y="343"/>
                    <a:pt x="224" y="343"/>
                    <a:pt x="220" y="343"/>
                  </a:cubicBezTo>
                  <a:cubicBezTo>
                    <a:pt x="220" y="340"/>
                    <a:pt x="220" y="336"/>
                    <a:pt x="220" y="333"/>
                  </a:cubicBezTo>
                  <a:close/>
                  <a:moveTo>
                    <a:pt x="236" y="349"/>
                  </a:moveTo>
                  <a:cubicBezTo>
                    <a:pt x="256" y="349"/>
                    <a:pt x="275" y="349"/>
                    <a:pt x="295" y="349"/>
                  </a:cubicBezTo>
                  <a:cubicBezTo>
                    <a:pt x="301" y="349"/>
                    <a:pt x="309" y="348"/>
                    <a:pt x="314" y="349"/>
                  </a:cubicBezTo>
                  <a:cubicBezTo>
                    <a:pt x="317" y="350"/>
                    <a:pt x="322" y="355"/>
                    <a:pt x="325" y="358"/>
                  </a:cubicBezTo>
                  <a:cubicBezTo>
                    <a:pt x="334" y="368"/>
                    <a:pt x="344" y="378"/>
                    <a:pt x="353" y="387"/>
                  </a:cubicBezTo>
                  <a:cubicBezTo>
                    <a:pt x="301" y="387"/>
                    <a:pt x="250" y="387"/>
                    <a:pt x="198" y="387"/>
                  </a:cubicBezTo>
                  <a:cubicBezTo>
                    <a:pt x="198" y="386"/>
                    <a:pt x="201" y="384"/>
                    <a:pt x="202" y="383"/>
                  </a:cubicBezTo>
                  <a:cubicBezTo>
                    <a:pt x="213" y="372"/>
                    <a:pt x="225" y="360"/>
                    <a:pt x="236" y="349"/>
                  </a:cubicBezTo>
                  <a:close/>
                  <a:moveTo>
                    <a:pt x="323" y="343"/>
                  </a:moveTo>
                  <a:cubicBezTo>
                    <a:pt x="323" y="340"/>
                    <a:pt x="323" y="336"/>
                    <a:pt x="323" y="333"/>
                  </a:cubicBezTo>
                  <a:cubicBezTo>
                    <a:pt x="327" y="333"/>
                    <a:pt x="331" y="333"/>
                    <a:pt x="335" y="333"/>
                  </a:cubicBezTo>
                  <a:cubicBezTo>
                    <a:pt x="335" y="336"/>
                    <a:pt x="335" y="340"/>
                    <a:pt x="335" y="343"/>
                  </a:cubicBezTo>
                  <a:cubicBezTo>
                    <a:pt x="331" y="343"/>
                    <a:pt x="327" y="343"/>
                    <a:pt x="323" y="343"/>
                  </a:cubicBezTo>
                  <a:close/>
                  <a:moveTo>
                    <a:pt x="323" y="327"/>
                  </a:moveTo>
                  <a:cubicBezTo>
                    <a:pt x="323" y="323"/>
                    <a:pt x="323" y="320"/>
                    <a:pt x="323" y="316"/>
                  </a:cubicBezTo>
                  <a:cubicBezTo>
                    <a:pt x="327" y="316"/>
                    <a:pt x="331" y="316"/>
                    <a:pt x="335" y="316"/>
                  </a:cubicBezTo>
                  <a:cubicBezTo>
                    <a:pt x="335" y="320"/>
                    <a:pt x="335" y="323"/>
                    <a:pt x="335" y="327"/>
                  </a:cubicBezTo>
                  <a:cubicBezTo>
                    <a:pt x="331" y="327"/>
                    <a:pt x="327" y="327"/>
                    <a:pt x="323" y="327"/>
                  </a:cubicBezTo>
                  <a:close/>
                  <a:moveTo>
                    <a:pt x="323" y="310"/>
                  </a:moveTo>
                  <a:cubicBezTo>
                    <a:pt x="323" y="307"/>
                    <a:pt x="323" y="304"/>
                    <a:pt x="323" y="300"/>
                  </a:cubicBezTo>
                  <a:cubicBezTo>
                    <a:pt x="327" y="300"/>
                    <a:pt x="331" y="300"/>
                    <a:pt x="335" y="300"/>
                  </a:cubicBezTo>
                  <a:cubicBezTo>
                    <a:pt x="335" y="304"/>
                    <a:pt x="335" y="307"/>
                    <a:pt x="335" y="310"/>
                  </a:cubicBezTo>
                  <a:cubicBezTo>
                    <a:pt x="331" y="310"/>
                    <a:pt x="327" y="310"/>
                    <a:pt x="323" y="310"/>
                  </a:cubicBezTo>
                  <a:close/>
                  <a:moveTo>
                    <a:pt x="323" y="294"/>
                  </a:moveTo>
                  <a:cubicBezTo>
                    <a:pt x="323" y="290"/>
                    <a:pt x="323" y="287"/>
                    <a:pt x="323" y="284"/>
                  </a:cubicBezTo>
                  <a:cubicBezTo>
                    <a:pt x="327" y="284"/>
                    <a:pt x="331" y="284"/>
                    <a:pt x="335" y="284"/>
                  </a:cubicBezTo>
                  <a:cubicBezTo>
                    <a:pt x="335" y="287"/>
                    <a:pt x="335" y="290"/>
                    <a:pt x="335" y="294"/>
                  </a:cubicBezTo>
                  <a:cubicBezTo>
                    <a:pt x="331" y="294"/>
                    <a:pt x="327" y="294"/>
                    <a:pt x="323" y="294"/>
                  </a:cubicBezTo>
                  <a:close/>
                  <a:moveTo>
                    <a:pt x="321" y="278"/>
                  </a:moveTo>
                  <a:cubicBezTo>
                    <a:pt x="321" y="275"/>
                    <a:pt x="320" y="272"/>
                    <a:pt x="318" y="269"/>
                  </a:cubicBezTo>
                  <a:cubicBezTo>
                    <a:pt x="322" y="267"/>
                    <a:pt x="328" y="267"/>
                    <a:pt x="332" y="265"/>
                  </a:cubicBezTo>
                  <a:cubicBezTo>
                    <a:pt x="334" y="268"/>
                    <a:pt x="335" y="272"/>
                    <a:pt x="335" y="278"/>
                  </a:cubicBezTo>
                  <a:cubicBezTo>
                    <a:pt x="330" y="278"/>
                    <a:pt x="326" y="278"/>
                    <a:pt x="321" y="278"/>
                  </a:cubicBezTo>
                  <a:close/>
                  <a:moveTo>
                    <a:pt x="334" y="257"/>
                  </a:moveTo>
                  <a:cubicBezTo>
                    <a:pt x="340" y="256"/>
                    <a:pt x="346" y="257"/>
                    <a:pt x="352" y="257"/>
                  </a:cubicBezTo>
                  <a:cubicBezTo>
                    <a:pt x="352" y="261"/>
                    <a:pt x="352" y="264"/>
                    <a:pt x="352" y="268"/>
                  </a:cubicBezTo>
                  <a:cubicBezTo>
                    <a:pt x="348" y="268"/>
                    <a:pt x="344" y="268"/>
                    <a:pt x="340" y="268"/>
                  </a:cubicBezTo>
                  <a:cubicBezTo>
                    <a:pt x="338" y="264"/>
                    <a:pt x="337" y="260"/>
                    <a:pt x="334" y="257"/>
                  </a:cubicBezTo>
                  <a:close/>
                  <a:moveTo>
                    <a:pt x="341" y="289"/>
                  </a:moveTo>
                  <a:cubicBezTo>
                    <a:pt x="341" y="284"/>
                    <a:pt x="341" y="279"/>
                    <a:pt x="341" y="274"/>
                  </a:cubicBezTo>
                  <a:cubicBezTo>
                    <a:pt x="350" y="274"/>
                    <a:pt x="358" y="274"/>
                    <a:pt x="367" y="274"/>
                  </a:cubicBezTo>
                  <a:cubicBezTo>
                    <a:pt x="367" y="279"/>
                    <a:pt x="367" y="284"/>
                    <a:pt x="367" y="289"/>
                  </a:cubicBezTo>
                  <a:cubicBezTo>
                    <a:pt x="358" y="289"/>
                    <a:pt x="350" y="289"/>
                    <a:pt x="341" y="289"/>
                  </a:cubicBezTo>
                  <a:close/>
                  <a:moveTo>
                    <a:pt x="356" y="296"/>
                  </a:moveTo>
                  <a:cubicBezTo>
                    <a:pt x="356" y="302"/>
                    <a:pt x="356" y="308"/>
                    <a:pt x="356" y="315"/>
                  </a:cubicBezTo>
                  <a:cubicBezTo>
                    <a:pt x="351" y="315"/>
                    <a:pt x="346" y="315"/>
                    <a:pt x="341" y="315"/>
                  </a:cubicBezTo>
                  <a:cubicBezTo>
                    <a:pt x="341" y="308"/>
                    <a:pt x="341" y="302"/>
                    <a:pt x="341" y="296"/>
                  </a:cubicBezTo>
                  <a:cubicBezTo>
                    <a:pt x="346" y="296"/>
                    <a:pt x="351" y="296"/>
                    <a:pt x="356" y="296"/>
                  </a:cubicBezTo>
                  <a:close/>
                  <a:moveTo>
                    <a:pt x="373" y="289"/>
                  </a:moveTo>
                  <a:cubicBezTo>
                    <a:pt x="373" y="284"/>
                    <a:pt x="373" y="279"/>
                    <a:pt x="373" y="274"/>
                  </a:cubicBezTo>
                  <a:cubicBezTo>
                    <a:pt x="376" y="274"/>
                    <a:pt x="380" y="274"/>
                    <a:pt x="383" y="274"/>
                  </a:cubicBezTo>
                  <a:cubicBezTo>
                    <a:pt x="383" y="279"/>
                    <a:pt x="383" y="284"/>
                    <a:pt x="383" y="289"/>
                  </a:cubicBezTo>
                  <a:cubicBezTo>
                    <a:pt x="380" y="289"/>
                    <a:pt x="376" y="289"/>
                    <a:pt x="373" y="289"/>
                  </a:cubicBezTo>
                  <a:close/>
                  <a:moveTo>
                    <a:pt x="358" y="268"/>
                  </a:moveTo>
                  <a:cubicBezTo>
                    <a:pt x="358" y="264"/>
                    <a:pt x="358" y="261"/>
                    <a:pt x="358" y="257"/>
                  </a:cubicBezTo>
                  <a:cubicBezTo>
                    <a:pt x="366" y="257"/>
                    <a:pt x="375" y="257"/>
                    <a:pt x="383" y="257"/>
                  </a:cubicBezTo>
                  <a:cubicBezTo>
                    <a:pt x="383" y="261"/>
                    <a:pt x="383" y="264"/>
                    <a:pt x="383" y="268"/>
                  </a:cubicBezTo>
                  <a:cubicBezTo>
                    <a:pt x="375" y="268"/>
                    <a:pt x="366" y="268"/>
                    <a:pt x="358" y="268"/>
                  </a:cubicBezTo>
                  <a:close/>
                  <a:moveTo>
                    <a:pt x="372" y="251"/>
                  </a:moveTo>
                  <a:cubicBezTo>
                    <a:pt x="373" y="244"/>
                    <a:pt x="372" y="236"/>
                    <a:pt x="373" y="230"/>
                  </a:cubicBezTo>
                  <a:cubicBezTo>
                    <a:pt x="382" y="230"/>
                    <a:pt x="392" y="230"/>
                    <a:pt x="402" y="230"/>
                  </a:cubicBezTo>
                  <a:cubicBezTo>
                    <a:pt x="402" y="237"/>
                    <a:pt x="402" y="244"/>
                    <a:pt x="402" y="251"/>
                  </a:cubicBezTo>
                  <a:cubicBezTo>
                    <a:pt x="392" y="251"/>
                    <a:pt x="382" y="251"/>
                    <a:pt x="372" y="251"/>
                  </a:cubicBezTo>
                  <a:close/>
                  <a:moveTo>
                    <a:pt x="426" y="230"/>
                  </a:moveTo>
                  <a:cubicBezTo>
                    <a:pt x="426" y="237"/>
                    <a:pt x="426" y="244"/>
                    <a:pt x="426" y="251"/>
                  </a:cubicBezTo>
                  <a:cubicBezTo>
                    <a:pt x="420" y="251"/>
                    <a:pt x="414" y="251"/>
                    <a:pt x="407" y="251"/>
                  </a:cubicBezTo>
                  <a:cubicBezTo>
                    <a:pt x="407" y="244"/>
                    <a:pt x="407" y="237"/>
                    <a:pt x="407" y="230"/>
                  </a:cubicBezTo>
                  <a:cubicBezTo>
                    <a:pt x="414" y="230"/>
                    <a:pt x="420" y="230"/>
                    <a:pt x="426" y="230"/>
                  </a:cubicBezTo>
                  <a:close/>
                  <a:moveTo>
                    <a:pt x="413" y="224"/>
                  </a:moveTo>
                  <a:cubicBezTo>
                    <a:pt x="413" y="219"/>
                    <a:pt x="413" y="213"/>
                    <a:pt x="413" y="208"/>
                  </a:cubicBezTo>
                  <a:cubicBezTo>
                    <a:pt x="418" y="208"/>
                    <a:pt x="422" y="208"/>
                    <a:pt x="426" y="208"/>
                  </a:cubicBezTo>
                  <a:cubicBezTo>
                    <a:pt x="426" y="213"/>
                    <a:pt x="426" y="219"/>
                    <a:pt x="426" y="224"/>
                  </a:cubicBezTo>
                  <a:cubicBezTo>
                    <a:pt x="422" y="224"/>
                    <a:pt x="418" y="224"/>
                    <a:pt x="413" y="224"/>
                  </a:cubicBezTo>
                  <a:close/>
                  <a:moveTo>
                    <a:pt x="407" y="224"/>
                  </a:moveTo>
                  <a:cubicBezTo>
                    <a:pt x="400" y="224"/>
                    <a:pt x="393" y="224"/>
                    <a:pt x="386" y="224"/>
                  </a:cubicBezTo>
                  <a:cubicBezTo>
                    <a:pt x="386" y="219"/>
                    <a:pt x="386" y="213"/>
                    <a:pt x="386" y="208"/>
                  </a:cubicBezTo>
                  <a:cubicBezTo>
                    <a:pt x="393" y="208"/>
                    <a:pt x="400" y="208"/>
                    <a:pt x="407" y="208"/>
                  </a:cubicBezTo>
                  <a:cubicBezTo>
                    <a:pt x="407" y="213"/>
                    <a:pt x="407" y="219"/>
                    <a:pt x="407" y="224"/>
                  </a:cubicBezTo>
                  <a:close/>
                  <a:moveTo>
                    <a:pt x="389" y="257"/>
                  </a:moveTo>
                  <a:cubicBezTo>
                    <a:pt x="403" y="257"/>
                    <a:pt x="417" y="257"/>
                    <a:pt x="432" y="257"/>
                  </a:cubicBezTo>
                  <a:cubicBezTo>
                    <a:pt x="433" y="251"/>
                    <a:pt x="432" y="243"/>
                    <a:pt x="432" y="236"/>
                  </a:cubicBezTo>
                  <a:cubicBezTo>
                    <a:pt x="432" y="236"/>
                    <a:pt x="432" y="236"/>
                    <a:pt x="432" y="235"/>
                  </a:cubicBezTo>
                  <a:cubicBezTo>
                    <a:pt x="451" y="235"/>
                    <a:pt x="470" y="235"/>
                    <a:pt x="489" y="235"/>
                  </a:cubicBezTo>
                  <a:cubicBezTo>
                    <a:pt x="489" y="258"/>
                    <a:pt x="488" y="279"/>
                    <a:pt x="487" y="299"/>
                  </a:cubicBezTo>
                  <a:cubicBezTo>
                    <a:pt x="454" y="299"/>
                    <a:pt x="421" y="299"/>
                    <a:pt x="389" y="299"/>
                  </a:cubicBezTo>
                  <a:cubicBezTo>
                    <a:pt x="389" y="285"/>
                    <a:pt x="389" y="271"/>
                    <a:pt x="389" y="257"/>
                  </a:cubicBezTo>
                  <a:close/>
                  <a:moveTo>
                    <a:pt x="216" y="157"/>
                  </a:moveTo>
                  <a:cubicBezTo>
                    <a:pt x="224" y="157"/>
                    <a:pt x="232" y="157"/>
                    <a:pt x="240" y="157"/>
                  </a:cubicBezTo>
                  <a:cubicBezTo>
                    <a:pt x="240" y="165"/>
                    <a:pt x="240" y="172"/>
                    <a:pt x="240" y="179"/>
                  </a:cubicBezTo>
                  <a:cubicBezTo>
                    <a:pt x="232" y="179"/>
                    <a:pt x="223" y="179"/>
                    <a:pt x="215" y="179"/>
                  </a:cubicBezTo>
                  <a:cubicBezTo>
                    <a:pt x="215" y="172"/>
                    <a:pt x="215" y="164"/>
                    <a:pt x="216" y="157"/>
                  </a:cubicBezTo>
                  <a:close/>
                  <a:moveTo>
                    <a:pt x="218" y="185"/>
                  </a:moveTo>
                  <a:cubicBezTo>
                    <a:pt x="218" y="191"/>
                    <a:pt x="218" y="196"/>
                    <a:pt x="218" y="202"/>
                  </a:cubicBezTo>
                  <a:cubicBezTo>
                    <a:pt x="188" y="202"/>
                    <a:pt x="159" y="202"/>
                    <a:pt x="130" y="202"/>
                  </a:cubicBezTo>
                  <a:cubicBezTo>
                    <a:pt x="130" y="192"/>
                    <a:pt x="130" y="180"/>
                    <a:pt x="130" y="171"/>
                  </a:cubicBezTo>
                  <a:cubicBezTo>
                    <a:pt x="134" y="171"/>
                    <a:pt x="138" y="171"/>
                    <a:pt x="142" y="171"/>
                  </a:cubicBezTo>
                  <a:cubicBezTo>
                    <a:pt x="142" y="177"/>
                    <a:pt x="142" y="184"/>
                    <a:pt x="142" y="191"/>
                  </a:cubicBezTo>
                  <a:cubicBezTo>
                    <a:pt x="148" y="192"/>
                    <a:pt x="157" y="191"/>
                    <a:pt x="164" y="191"/>
                  </a:cubicBezTo>
                  <a:cubicBezTo>
                    <a:pt x="165" y="185"/>
                    <a:pt x="164" y="177"/>
                    <a:pt x="164" y="171"/>
                  </a:cubicBezTo>
                  <a:cubicBezTo>
                    <a:pt x="168" y="171"/>
                    <a:pt x="172" y="171"/>
                    <a:pt x="175" y="171"/>
                  </a:cubicBezTo>
                  <a:cubicBezTo>
                    <a:pt x="175" y="178"/>
                    <a:pt x="175" y="184"/>
                    <a:pt x="175" y="191"/>
                  </a:cubicBezTo>
                  <a:cubicBezTo>
                    <a:pt x="183" y="191"/>
                    <a:pt x="191" y="191"/>
                    <a:pt x="198" y="191"/>
                  </a:cubicBezTo>
                  <a:cubicBezTo>
                    <a:pt x="198" y="184"/>
                    <a:pt x="198" y="178"/>
                    <a:pt x="198" y="171"/>
                  </a:cubicBezTo>
                  <a:cubicBezTo>
                    <a:pt x="202" y="171"/>
                    <a:pt x="206" y="171"/>
                    <a:pt x="209" y="171"/>
                  </a:cubicBezTo>
                  <a:cubicBezTo>
                    <a:pt x="209" y="175"/>
                    <a:pt x="209" y="180"/>
                    <a:pt x="209" y="185"/>
                  </a:cubicBezTo>
                  <a:cubicBezTo>
                    <a:pt x="212" y="185"/>
                    <a:pt x="215" y="185"/>
                    <a:pt x="218" y="185"/>
                  </a:cubicBezTo>
                  <a:close/>
                  <a:moveTo>
                    <a:pt x="209" y="165"/>
                  </a:moveTo>
                  <a:cubicBezTo>
                    <a:pt x="204" y="165"/>
                    <a:pt x="198" y="165"/>
                    <a:pt x="193" y="165"/>
                  </a:cubicBezTo>
                  <a:cubicBezTo>
                    <a:pt x="192" y="171"/>
                    <a:pt x="193" y="179"/>
                    <a:pt x="193" y="186"/>
                  </a:cubicBezTo>
                  <a:cubicBezTo>
                    <a:pt x="189" y="186"/>
                    <a:pt x="185" y="186"/>
                    <a:pt x="182" y="186"/>
                  </a:cubicBezTo>
                  <a:cubicBezTo>
                    <a:pt x="182" y="179"/>
                    <a:pt x="182" y="172"/>
                    <a:pt x="182" y="165"/>
                  </a:cubicBezTo>
                  <a:cubicBezTo>
                    <a:pt x="175" y="164"/>
                    <a:pt x="166" y="165"/>
                    <a:pt x="159" y="165"/>
                  </a:cubicBezTo>
                  <a:cubicBezTo>
                    <a:pt x="159" y="172"/>
                    <a:pt x="159" y="179"/>
                    <a:pt x="159" y="186"/>
                  </a:cubicBezTo>
                  <a:cubicBezTo>
                    <a:pt x="155" y="186"/>
                    <a:pt x="151" y="186"/>
                    <a:pt x="148" y="186"/>
                  </a:cubicBezTo>
                  <a:cubicBezTo>
                    <a:pt x="148" y="179"/>
                    <a:pt x="148" y="172"/>
                    <a:pt x="148" y="165"/>
                  </a:cubicBezTo>
                  <a:cubicBezTo>
                    <a:pt x="140" y="164"/>
                    <a:pt x="132" y="165"/>
                    <a:pt x="124" y="165"/>
                  </a:cubicBezTo>
                  <a:cubicBezTo>
                    <a:pt x="123" y="185"/>
                    <a:pt x="124" y="206"/>
                    <a:pt x="124" y="227"/>
                  </a:cubicBezTo>
                  <a:cubicBezTo>
                    <a:pt x="105" y="227"/>
                    <a:pt x="86" y="227"/>
                    <a:pt x="66" y="227"/>
                  </a:cubicBezTo>
                  <a:cubicBezTo>
                    <a:pt x="66" y="197"/>
                    <a:pt x="69" y="165"/>
                    <a:pt x="61" y="143"/>
                  </a:cubicBezTo>
                  <a:cubicBezTo>
                    <a:pt x="110" y="143"/>
                    <a:pt x="160" y="143"/>
                    <a:pt x="209" y="143"/>
                  </a:cubicBezTo>
                  <a:cubicBezTo>
                    <a:pt x="209" y="150"/>
                    <a:pt x="209" y="157"/>
                    <a:pt x="209" y="165"/>
                  </a:cubicBezTo>
                  <a:close/>
                  <a:moveTo>
                    <a:pt x="166" y="308"/>
                  </a:moveTo>
                  <a:cubicBezTo>
                    <a:pt x="166" y="321"/>
                    <a:pt x="166" y="335"/>
                    <a:pt x="166" y="349"/>
                  </a:cubicBezTo>
                  <a:cubicBezTo>
                    <a:pt x="184" y="349"/>
                    <a:pt x="204" y="349"/>
                    <a:pt x="222" y="349"/>
                  </a:cubicBezTo>
                  <a:cubicBezTo>
                    <a:pt x="223" y="350"/>
                    <a:pt x="222" y="351"/>
                    <a:pt x="221" y="351"/>
                  </a:cubicBezTo>
                  <a:cubicBezTo>
                    <a:pt x="212" y="360"/>
                    <a:pt x="204" y="369"/>
                    <a:pt x="194" y="378"/>
                  </a:cubicBezTo>
                  <a:cubicBezTo>
                    <a:pt x="191" y="381"/>
                    <a:pt x="187" y="387"/>
                    <a:pt x="184" y="387"/>
                  </a:cubicBezTo>
                  <a:cubicBezTo>
                    <a:pt x="179" y="389"/>
                    <a:pt x="166" y="387"/>
                    <a:pt x="160" y="387"/>
                  </a:cubicBezTo>
                  <a:cubicBezTo>
                    <a:pt x="136" y="387"/>
                    <a:pt x="112" y="387"/>
                    <a:pt x="88" y="387"/>
                  </a:cubicBezTo>
                  <a:cubicBezTo>
                    <a:pt x="78" y="365"/>
                    <a:pt x="72" y="337"/>
                    <a:pt x="70" y="308"/>
                  </a:cubicBezTo>
                  <a:cubicBezTo>
                    <a:pt x="102" y="308"/>
                    <a:pt x="134" y="308"/>
                    <a:pt x="166" y="308"/>
                  </a:cubicBezTo>
                  <a:close/>
                  <a:moveTo>
                    <a:pt x="278" y="496"/>
                  </a:moveTo>
                  <a:cubicBezTo>
                    <a:pt x="270" y="490"/>
                    <a:pt x="262" y="483"/>
                    <a:pt x="253" y="477"/>
                  </a:cubicBezTo>
                  <a:cubicBezTo>
                    <a:pt x="261" y="473"/>
                    <a:pt x="269" y="469"/>
                    <a:pt x="277" y="464"/>
                  </a:cubicBezTo>
                  <a:cubicBezTo>
                    <a:pt x="285" y="469"/>
                    <a:pt x="293" y="473"/>
                    <a:pt x="302" y="477"/>
                  </a:cubicBezTo>
                  <a:cubicBezTo>
                    <a:pt x="293" y="483"/>
                    <a:pt x="286" y="490"/>
                    <a:pt x="278" y="496"/>
                  </a:cubicBezTo>
                  <a:close/>
                  <a:moveTo>
                    <a:pt x="291" y="462"/>
                  </a:moveTo>
                  <a:cubicBezTo>
                    <a:pt x="286" y="460"/>
                    <a:pt x="282" y="457"/>
                    <a:pt x="277" y="455"/>
                  </a:cubicBezTo>
                  <a:cubicBezTo>
                    <a:pt x="272" y="457"/>
                    <a:pt x="268" y="460"/>
                    <a:pt x="263" y="462"/>
                  </a:cubicBezTo>
                  <a:cubicBezTo>
                    <a:pt x="263" y="460"/>
                    <a:pt x="264" y="457"/>
                    <a:pt x="264" y="455"/>
                  </a:cubicBezTo>
                  <a:cubicBezTo>
                    <a:pt x="264" y="452"/>
                    <a:pt x="266" y="449"/>
                    <a:pt x="265" y="447"/>
                  </a:cubicBezTo>
                  <a:cubicBezTo>
                    <a:pt x="265" y="445"/>
                    <a:pt x="261" y="442"/>
                    <a:pt x="260" y="441"/>
                  </a:cubicBezTo>
                  <a:cubicBezTo>
                    <a:pt x="258" y="439"/>
                    <a:pt x="255" y="437"/>
                    <a:pt x="254" y="435"/>
                  </a:cubicBezTo>
                  <a:cubicBezTo>
                    <a:pt x="259" y="434"/>
                    <a:pt x="264" y="434"/>
                    <a:pt x="270" y="433"/>
                  </a:cubicBezTo>
                  <a:cubicBezTo>
                    <a:pt x="272" y="428"/>
                    <a:pt x="274" y="423"/>
                    <a:pt x="277" y="418"/>
                  </a:cubicBezTo>
                  <a:cubicBezTo>
                    <a:pt x="279" y="423"/>
                    <a:pt x="282" y="428"/>
                    <a:pt x="284" y="433"/>
                  </a:cubicBezTo>
                  <a:cubicBezTo>
                    <a:pt x="289" y="433"/>
                    <a:pt x="294" y="434"/>
                    <a:pt x="299" y="435"/>
                  </a:cubicBezTo>
                  <a:cubicBezTo>
                    <a:pt x="299" y="437"/>
                    <a:pt x="296" y="439"/>
                    <a:pt x="294" y="441"/>
                  </a:cubicBezTo>
                  <a:cubicBezTo>
                    <a:pt x="292" y="443"/>
                    <a:pt x="290" y="445"/>
                    <a:pt x="288" y="446"/>
                  </a:cubicBezTo>
                  <a:cubicBezTo>
                    <a:pt x="289" y="452"/>
                    <a:pt x="290" y="457"/>
                    <a:pt x="291" y="462"/>
                  </a:cubicBezTo>
                  <a:close/>
                  <a:moveTo>
                    <a:pt x="460" y="401"/>
                  </a:moveTo>
                  <a:cubicBezTo>
                    <a:pt x="454" y="412"/>
                    <a:pt x="445" y="421"/>
                    <a:pt x="434" y="428"/>
                  </a:cubicBezTo>
                  <a:cubicBezTo>
                    <a:pt x="422" y="435"/>
                    <a:pt x="405" y="439"/>
                    <a:pt x="389" y="443"/>
                  </a:cubicBezTo>
                  <a:cubicBezTo>
                    <a:pt x="358" y="452"/>
                    <a:pt x="326" y="462"/>
                    <a:pt x="302" y="477"/>
                  </a:cubicBezTo>
                  <a:cubicBezTo>
                    <a:pt x="301" y="470"/>
                    <a:pt x="300" y="464"/>
                    <a:pt x="298" y="457"/>
                  </a:cubicBezTo>
                  <a:cubicBezTo>
                    <a:pt x="298" y="455"/>
                    <a:pt x="297" y="452"/>
                    <a:pt x="297" y="450"/>
                  </a:cubicBezTo>
                  <a:cubicBezTo>
                    <a:pt x="298" y="447"/>
                    <a:pt x="306" y="442"/>
                    <a:pt x="308" y="440"/>
                  </a:cubicBezTo>
                  <a:cubicBezTo>
                    <a:pt x="312" y="436"/>
                    <a:pt x="315" y="433"/>
                    <a:pt x="318" y="430"/>
                  </a:cubicBezTo>
                  <a:cubicBezTo>
                    <a:pt x="309" y="428"/>
                    <a:pt x="300" y="427"/>
                    <a:pt x="290" y="426"/>
                  </a:cubicBezTo>
                  <a:cubicBezTo>
                    <a:pt x="285" y="417"/>
                    <a:pt x="281" y="409"/>
                    <a:pt x="277" y="400"/>
                  </a:cubicBezTo>
                  <a:cubicBezTo>
                    <a:pt x="272" y="408"/>
                    <a:pt x="269" y="417"/>
                    <a:pt x="264" y="426"/>
                  </a:cubicBezTo>
                  <a:cubicBezTo>
                    <a:pt x="255" y="427"/>
                    <a:pt x="246" y="428"/>
                    <a:pt x="237" y="429"/>
                  </a:cubicBezTo>
                  <a:cubicBezTo>
                    <a:pt x="236" y="431"/>
                    <a:pt x="239" y="433"/>
                    <a:pt x="241" y="434"/>
                  </a:cubicBezTo>
                  <a:cubicBezTo>
                    <a:pt x="245" y="438"/>
                    <a:pt x="247" y="441"/>
                    <a:pt x="252" y="445"/>
                  </a:cubicBezTo>
                  <a:cubicBezTo>
                    <a:pt x="253" y="446"/>
                    <a:pt x="256" y="449"/>
                    <a:pt x="256" y="451"/>
                  </a:cubicBezTo>
                  <a:cubicBezTo>
                    <a:pt x="257" y="453"/>
                    <a:pt x="255" y="460"/>
                    <a:pt x="254" y="463"/>
                  </a:cubicBezTo>
                  <a:cubicBezTo>
                    <a:pt x="253" y="468"/>
                    <a:pt x="252" y="472"/>
                    <a:pt x="252" y="476"/>
                  </a:cubicBezTo>
                  <a:cubicBezTo>
                    <a:pt x="227" y="460"/>
                    <a:pt x="194" y="451"/>
                    <a:pt x="162" y="442"/>
                  </a:cubicBezTo>
                  <a:cubicBezTo>
                    <a:pt x="152" y="439"/>
                    <a:pt x="140" y="437"/>
                    <a:pt x="130" y="433"/>
                  </a:cubicBezTo>
                  <a:cubicBezTo>
                    <a:pt x="114" y="426"/>
                    <a:pt x="101" y="411"/>
                    <a:pt x="93" y="396"/>
                  </a:cubicBezTo>
                  <a:cubicBezTo>
                    <a:pt x="216" y="396"/>
                    <a:pt x="339" y="396"/>
                    <a:pt x="462" y="396"/>
                  </a:cubicBezTo>
                  <a:cubicBezTo>
                    <a:pt x="463" y="398"/>
                    <a:pt x="461" y="399"/>
                    <a:pt x="460" y="401"/>
                  </a:cubicBezTo>
                  <a:close/>
                  <a:moveTo>
                    <a:pt x="467" y="387"/>
                  </a:moveTo>
                  <a:cubicBezTo>
                    <a:pt x="438" y="387"/>
                    <a:pt x="409" y="387"/>
                    <a:pt x="379" y="387"/>
                  </a:cubicBezTo>
                  <a:cubicBezTo>
                    <a:pt x="375" y="387"/>
                    <a:pt x="370" y="388"/>
                    <a:pt x="367" y="387"/>
                  </a:cubicBezTo>
                  <a:cubicBezTo>
                    <a:pt x="364" y="387"/>
                    <a:pt x="359" y="381"/>
                    <a:pt x="356" y="378"/>
                  </a:cubicBezTo>
                  <a:cubicBezTo>
                    <a:pt x="347" y="368"/>
                    <a:pt x="337" y="359"/>
                    <a:pt x="328" y="349"/>
                  </a:cubicBezTo>
                  <a:cubicBezTo>
                    <a:pt x="348" y="349"/>
                    <a:pt x="368" y="349"/>
                    <a:pt x="388" y="349"/>
                  </a:cubicBezTo>
                  <a:cubicBezTo>
                    <a:pt x="389" y="336"/>
                    <a:pt x="389" y="322"/>
                    <a:pt x="389" y="309"/>
                  </a:cubicBezTo>
                  <a:cubicBezTo>
                    <a:pt x="389" y="309"/>
                    <a:pt x="389" y="308"/>
                    <a:pt x="389" y="308"/>
                  </a:cubicBezTo>
                  <a:cubicBezTo>
                    <a:pt x="421" y="308"/>
                    <a:pt x="454" y="308"/>
                    <a:pt x="486" y="308"/>
                  </a:cubicBezTo>
                  <a:cubicBezTo>
                    <a:pt x="483" y="338"/>
                    <a:pt x="478" y="365"/>
                    <a:pt x="467" y="387"/>
                  </a:cubicBezTo>
                  <a:close/>
                  <a:moveTo>
                    <a:pt x="499" y="134"/>
                  </a:moveTo>
                  <a:cubicBezTo>
                    <a:pt x="448" y="134"/>
                    <a:pt x="397" y="134"/>
                    <a:pt x="345" y="134"/>
                  </a:cubicBezTo>
                  <a:cubicBezTo>
                    <a:pt x="345" y="128"/>
                    <a:pt x="345" y="123"/>
                    <a:pt x="345" y="118"/>
                  </a:cubicBezTo>
                  <a:cubicBezTo>
                    <a:pt x="338" y="117"/>
                    <a:pt x="329" y="117"/>
                    <a:pt x="321" y="117"/>
                  </a:cubicBezTo>
                  <a:cubicBezTo>
                    <a:pt x="321" y="124"/>
                    <a:pt x="321" y="132"/>
                    <a:pt x="321" y="139"/>
                  </a:cubicBezTo>
                  <a:cubicBezTo>
                    <a:pt x="317" y="139"/>
                    <a:pt x="313" y="139"/>
                    <a:pt x="308" y="139"/>
                  </a:cubicBezTo>
                  <a:cubicBezTo>
                    <a:pt x="308" y="132"/>
                    <a:pt x="308" y="125"/>
                    <a:pt x="308" y="118"/>
                  </a:cubicBezTo>
                  <a:cubicBezTo>
                    <a:pt x="301" y="117"/>
                    <a:pt x="292" y="117"/>
                    <a:pt x="284" y="117"/>
                  </a:cubicBezTo>
                  <a:cubicBezTo>
                    <a:pt x="284" y="124"/>
                    <a:pt x="284" y="132"/>
                    <a:pt x="284" y="139"/>
                  </a:cubicBezTo>
                  <a:cubicBezTo>
                    <a:pt x="280" y="139"/>
                    <a:pt x="275" y="139"/>
                    <a:pt x="271" y="139"/>
                  </a:cubicBezTo>
                  <a:cubicBezTo>
                    <a:pt x="271" y="132"/>
                    <a:pt x="271" y="125"/>
                    <a:pt x="271" y="118"/>
                  </a:cubicBezTo>
                  <a:cubicBezTo>
                    <a:pt x="264" y="117"/>
                    <a:pt x="255" y="117"/>
                    <a:pt x="247" y="117"/>
                  </a:cubicBezTo>
                  <a:cubicBezTo>
                    <a:pt x="247" y="124"/>
                    <a:pt x="247" y="132"/>
                    <a:pt x="247" y="139"/>
                  </a:cubicBezTo>
                  <a:cubicBezTo>
                    <a:pt x="242" y="139"/>
                    <a:pt x="238" y="139"/>
                    <a:pt x="234" y="139"/>
                  </a:cubicBezTo>
                  <a:cubicBezTo>
                    <a:pt x="234" y="132"/>
                    <a:pt x="234" y="124"/>
                    <a:pt x="234" y="117"/>
                  </a:cubicBezTo>
                  <a:cubicBezTo>
                    <a:pt x="226" y="117"/>
                    <a:pt x="218" y="117"/>
                    <a:pt x="209" y="117"/>
                  </a:cubicBezTo>
                  <a:cubicBezTo>
                    <a:pt x="209" y="123"/>
                    <a:pt x="209" y="128"/>
                    <a:pt x="209" y="134"/>
                  </a:cubicBezTo>
                  <a:cubicBezTo>
                    <a:pt x="159" y="134"/>
                    <a:pt x="108" y="134"/>
                    <a:pt x="58" y="134"/>
                  </a:cubicBezTo>
                  <a:cubicBezTo>
                    <a:pt x="49" y="119"/>
                    <a:pt x="40" y="105"/>
                    <a:pt x="25" y="97"/>
                  </a:cubicBezTo>
                  <a:cubicBezTo>
                    <a:pt x="24" y="96"/>
                    <a:pt x="26" y="95"/>
                    <a:pt x="27" y="95"/>
                  </a:cubicBezTo>
                  <a:cubicBezTo>
                    <a:pt x="57" y="68"/>
                    <a:pt x="89" y="42"/>
                    <a:pt x="119" y="16"/>
                  </a:cubicBezTo>
                  <a:cubicBezTo>
                    <a:pt x="160" y="43"/>
                    <a:pt x="212" y="62"/>
                    <a:pt x="278" y="62"/>
                  </a:cubicBezTo>
                  <a:cubicBezTo>
                    <a:pt x="330" y="62"/>
                    <a:pt x="370" y="51"/>
                    <a:pt x="404" y="33"/>
                  </a:cubicBezTo>
                  <a:cubicBezTo>
                    <a:pt x="416" y="27"/>
                    <a:pt x="428" y="21"/>
                    <a:pt x="438" y="15"/>
                  </a:cubicBezTo>
                  <a:cubicBezTo>
                    <a:pt x="469" y="42"/>
                    <a:pt x="502" y="70"/>
                    <a:pt x="532" y="97"/>
                  </a:cubicBezTo>
                  <a:cubicBezTo>
                    <a:pt x="517" y="105"/>
                    <a:pt x="506" y="118"/>
                    <a:pt x="499" y="134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2" name="Google Shape;155;p17">
            <a:extLst>
              <a:ext uri="{FF2B5EF4-FFF2-40B4-BE49-F238E27FC236}">
                <a16:creationId xmlns:a16="http://schemas.microsoft.com/office/drawing/2014/main" id="{489BE291-CE00-196A-0220-613FD3A35C4F}"/>
              </a:ext>
            </a:extLst>
          </p:cNvPr>
          <p:cNvSpPr/>
          <p:nvPr/>
        </p:nvSpPr>
        <p:spPr>
          <a:xfrm>
            <a:off x="8768964" y="1331951"/>
            <a:ext cx="3213799" cy="728617"/>
          </a:xfrm>
          <a:prstGeom prst="cloudCallout">
            <a:avLst>
              <a:gd name="adj1" fmla="val -36867"/>
              <a:gd name="adj2" fmla="val 59605"/>
            </a:avLst>
          </a:prstGeom>
          <a:solidFill>
            <a:srgbClr val="CFE2F3"/>
          </a:solidFill>
          <a:ln w="9525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server B shares the load from server A.</a:t>
            </a:r>
            <a:endParaRPr sz="16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9961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82" grpId="0" animBg="1"/>
      <p:bldP spid="89" grpId="0"/>
      <p:bldP spid="108" grpId="0"/>
      <p:bldP spid="3" grpId="0" animBg="1"/>
      <p:bldP spid="10" grpId="0" animBg="1"/>
      <p:bldP spid="11" grpId="0" animBg="1"/>
      <p:bldP spid="16" grpId="0" animBg="1"/>
      <p:bldP spid="2" grpId="0" animBg="1"/>
      <p:bldP spid="22" grpId="0" animBg="1"/>
      <p:bldP spid="1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6128E786-177D-4968-AA9C-E01690304C33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17" name="文本框 16"/>
          <p:cNvSpPr txBox="1"/>
          <p:nvPr>
            <p:custDataLst>
              <p:tags r:id="rId2"/>
            </p:custDataLst>
          </p:nvPr>
        </p:nvSpPr>
        <p:spPr>
          <a:xfrm>
            <a:off x="345599" y="6247268"/>
            <a:ext cx="10325197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[1] </a:t>
            </a:r>
            <a:r>
              <a:rPr lang="zh-CN" altLang="en-US" sz="1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Bonomi F, Mitzenmacher M, Panigrahy R, et al. An improved construction for counting bloom filters[C]//Algorithms–ESA 2006: 14th Annual European Symposium, Zurich, Switzerland, September 11-13, 2006. Proceedings 14. Springer Berlin Heidelberg, 2006: 684-695.</a:t>
            </a:r>
          </a:p>
        </p:txBody>
      </p:sp>
      <p:sp>
        <p:nvSpPr>
          <p:cNvPr id="37" name="文本框 36"/>
          <p:cNvSpPr txBox="1"/>
          <p:nvPr>
            <p:custDataLst>
              <p:tags r:id="rId3"/>
            </p:custDataLst>
          </p:nvPr>
        </p:nvSpPr>
        <p:spPr>
          <a:xfrm>
            <a:off x="124689" y="1000035"/>
            <a:ext cx="10731612" cy="113486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lnSpc>
                <a:spcPct val="150000"/>
              </a:lnSpc>
              <a:buFont typeface="+mj-lt"/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1)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a suitable server for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packet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each flow (i.e., the SYN packet) to enhance fairness;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0">
              <a:lnSpc>
                <a:spcPct val="150000"/>
              </a:lnSpc>
              <a:buFont typeface="+mj-lt"/>
              <a:buNone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	</a:t>
            </a:r>
            <a:r>
              <a:rPr lang="en-US" altLang="zh-CN" sz="2000" b="1" dirty="0"/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Hash Selection: Serve r A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(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Scenario 2: Server A has backup server)</a:t>
            </a:r>
            <a:endParaRPr lang="zh-CN" altLang="en-US" sz="2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2" name="文本占位符 2"/>
          <p:cNvSpPr txBox="1"/>
          <p:nvPr/>
        </p:nvSpPr>
        <p:spPr>
          <a:xfrm>
            <a:off x="587849" y="504001"/>
            <a:ext cx="3782815" cy="5897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27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Design</a:t>
            </a:r>
            <a:r>
              <a:rPr lang="zh-CN" altLang="en-US" sz="27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en-US" altLang="zh-CN" sz="27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— Data plane</a:t>
            </a:r>
            <a:endParaRPr lang="zh-CN" altLang="en-US" sz="27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3" name="圆角矩形 1766"/>
          <p:cNvSpPr/>
          <p:nvPr/>
        </p:nvSpPr>
        <p:spPr>
          <a:xfrm rot="10800000" flipV="1">
            <a:off x="0" y="401407"/>
            <a:ext cx="484287" cy="491115"/>
          </a:xfrm>
          <a:prstGeom prst="roundRect">
            <a:avLst>
              <a:gd name="adj" fmla="val 5039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2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345599" y="4121597"/>
            <a:ext cx="2785184" cy="6175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Hash Selection: Server A </a:t>
            </a:r>
          </a:p>
          <a:p>
            <a:pPr algn="ctr"/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2) </a:t>
            </a: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Random Selection: Server B</a:t>
            </a:r>
            <a:endParaRPr lang="zh-CN" altLang="en-US" sz="14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菱形 75"/>
              <p:cNvSpPr/>
              <p:nvPr/>
            </p:nvSpPr>
            <p:spPr>
              <a:xfrm>
                <a:off x="3572292" y="4145738"/>
                <a:ext cx="4999282" cy="569220"/>
              </a:xfrm>
              <a:prstGeom prst="diamond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254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𝐿𝑜𝑎𝑑</m:t>
                            </m:r>
                          </m:e>
                          <m:sub>
                            <m: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𝐴</m:t>
                            </m:r>
                          </m:sub>
                        </m:sSub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𝐿𝑜𝑎𝑑</m:t>
                            </m:r>
                          </m:e>
                          <m:sub>
                            <m: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&gt; </m:t>
                    </m:r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altLang="zh-CN" sz="16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?</a:t>
                </a:r>
                <a:endParaRPr lang="zh-CN" altLang="en-US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76" name="菱形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2292" y="4145738"/>
                <a:ext cx="4999282" cy="569220"/>
              </a:xfrm>
              <a:prstGeom prst="diamond">
                <a:avLst/>
              </a:prstGeom>
              <a:blipFill>
                <a:blip r:embed="rId58"/>
                <a:stretch>
                  <a:fillRect/>
                </a:stretch>
              </a:blipFill>
              <a:ln w="25400"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矩形 81"/>
          <p:cNvSpPr/>
          <p:nvPr/>
        </p:nvSpPr>
        <p:spPr>
          <a:xfrm>
            <a:off x="6710256" y="3074933"/>
            <a:ext cx="1720680" cy="4251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 Server B</a:t>
            </a:r>
            <a:endParaRPr lang="zh-CN" altLang="en-US" sz="16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84" name="连接符: 肘形 83"/>
          <p:cNvCxnSpPr>
            <a:cxnSpLocks/>
            <a:stCxn id="76" idx="0"/>
            <a:endCxn id="82" idx="1"/>
          </p:cNvCxnSpPr>
          <p:nvPr/>
        </p:nvCxnSpPr>
        <p:spPr>
          <a:xfrm rot="5400000" flipH="1" flipV="1">
            <a:off x="5961975" y="3397458"/>
            <a:ext cx="858239" cy="638323"/>
          </a:xfrm>
          <a:prstGeom prst="bent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文本框 88"/>
          <p:cNvSpPr txBox="1"/>
          <p:nvPr/>
        </p:nvSpPr>
        <p:spPr>
          <a:xfrm>
            <a:off x="5468048" y="4877579"/>
            <a:ext cx="572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No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104" name="直接箭头连接符 103"/>
          <p:cNvCxnSpPr>
            <a:cxnSpLocks/>
            <a:stCxn id="75" idx="3"/>
            <a:endCxn id="76" idx="1"/>
          </p:cNvCxnSpPr>
          <p:nvPr/>
        </p:nvCxnSpPr>
        <p:spPr>
          <a:xfrm>
            <a:off x="3130783" y="4430348"/>
            <a:ext cx="441509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文本框 107"/>
          <p:cNvSpPr txBox="1"/>
          <p:nvPr/>
        </p:nvSpPr>
        <p:spPr>
          <a:xfrm>
            <a:off x="5468048" y="3472488"/>
            <a:ext cx="5721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728036" y="5409532"/>
            <a:ext cx="1702900" cy="4251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 Server A</a:t>
            </a:r>
            <a:endParaRPr lang="zh-CN" altLang="en-US" sz="14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710256" y="2422989"/>
            <a:ext cx="3173420" cy="4251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record the flow in a CBF [1].</a:t>
            </a:r>
            <a:endParaRPr lang="zh-CN" altLang="en-US" sz="14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13" name="连接符: 肘形 97"/>
          <p:cNvCxnSpPr>
            <a:cxnSpLocks/>
            <a:stCxn id="76" idx="2"/>
            <a:endCxn id="3" idx="1"/>
          </p:cNvCxnSpPr>
          <p:nvPr/>
        </p:nvCxnSpPr>
        <p:spPr>
          <a:xfrm rot="16200000" flipH="1">
            <a:off x="5946414" y="4840476"/>
            <a:ext cx="907140" cy="656103"/>
          </a:xfrm>
          <a:prstGeom prst="bent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连接符: 肘形 100"/>
          <p:cNvCxnSpPr>
            <a:endCxn id="10" idx="1"/>
          </p:cNvCxnSpPr>
          <p:nvPr/>
        </p:nvCxnSpPr>
        <p:spPr>
          <a:xfrm rot="16200000">
            <a:off x="5858891" y="2848880"/>
            <a:ext cx="1064260" cy="638175"/>
          </a:xfrm>
          <a:prstGeom prst="bent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Google Shape;155;p17"/>
          <p:cNvSpPr/>
          <p:nvPr/>
        </p:nvSpPr>
        <p:spPr>
          <a:xfrm>
            <a:off x="8628597" y="2927010"/>
            <a:ext cx="3173420" cy="771477"/>
          </a:xfrm>
          <a:prstGeom prst="cloudCallout">
            <a:avLst>
              <a:gd name="adj1" fmla="val -33729"/>
              <a:gd name="adj2" fmla="val -68086"/>
            </a:avLst>
          </a:prstGeom>
          <a:solidFill>
            <a:srgbClr val="CFE2F3"/>
          </a:solidFill>
          <a:ln w="9525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Differentiate the selected server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(A or B)</a:t>
            </a: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0873047" y="85558"/>
            <a:ext cx="1194264" cy="1187213"/>
            <a:chOff x="2946" y="838"/>
            <a:chExt cx="1355" cy="1347"/>
          </a:xfrm>
          <a:solidFill>
            <a:schemeClr val="accent1">
              <a:lumMod val="75000"/>
            </a:schemeClr>
          </a:solidFill>
        </p:grpSpPr>
        <p:sp>
          <p:nvSpPr>
            <p:cNvPr id="5" name="Freeform 5"/>
            <p:cNvSpPr>
              <a:spLocks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2946" y="838"/>
              <a:ext cx="1355" cy="1347"/>
            </a:xfrm>
            <a:custGeom>
              <a:avLst/>
              <a:gdLst>
                <a:gd name="T0" fmla="*/ 710 w 1467"/>
                <a:gd name="T1" fmla="*/ 0 h 1459"/>
                <a:gd name="T2" fmla="*/ 754 w 1467"/>
                <a:gd name="T3" fmla="*/ 0 h 1459"/>
                <a:gd name="T4" fmla="*/ 754 w 1467"/>
                <a:gd name="T5" fmla="*/ 0 h 1459"/>
                <a:gd name="T6" fmla="*/ 1045 w 1467"/>
                <a:gd name="T7" fmla="*/ 71 h 1459"/>
                <a:gd name="T8" fmla="*/ 1256 w 1467"/>
                <a:gd name="T9" fmla="*/ 222 h 1459"/>
                <a:gd name="T10" fmla="*/ 1336 w 1467"/>
                <a:gd name="T11" fmla="*/ 322 h 1459"/>
                <a:gd name="T12" fmla="*/ 1457 w 1467"/>
                <a:gd name="T13" fmla="*/ 654 h 1459"/>
                <a:gd name="T14" fmla="*/ 1441 w 1467"/>
                <a:gd name="T15" fmla="*/ 901 h 1459"/>
                <a:gd name="T16" fmla="*/ 1394 w 1467"/>
                <a:gd name="T17" fmla="*/ 1035 h 1459"/>
                <a:gd name="T18" fmla="*/ 1244 w 1467"/>
                <a:gd name="T19" fmla="*/ 1247 h 1459"/>
                <a:gd name="T20" fmla="*/ 1030 w 1467"/>
                <a:gd name="T21" fmla="*/ 1394 h 1459"/>
                <a:gd name="T22" fmla="*/ 894 w 1467"/>
                <a:gd name="T23" fmla="*/ 1440 h 1459"/>
                <a:gd name="T24" fmla="*/ 732 w 1467"/>
                <a:gd name="T25" fmla="*/ 1458 h 1459"/>
                <a:gd name="T26" fmla="*/ 434 w 1467"/>
                <a:gd name="T27" fmla="*/ 1394 h 1459"/>
                <a:gd name="T28" fmla="*/ 220 w 1467"/>
                <a:gd name="T29" fmla="*/ 1247 h 1459"/>
                <a:gd name="T30" fmla="*/ 23 w 1467"/>
                <a:gd name="T31" fmla="*/ 900 h 1459"/>
                <a:gd name="T32" fmla="*/ 3 w 1467"/>
                <a:gd name="T33" fmla="*/ 696 h 1459"/>
                <a:gd name="T34" fmla="*/ 19 w 1467"/>
                <a:gd name="T35" fmla="*/ 576 h 1459"/>
                <a:gd name="T36" fmla="*/ 128 w 1467"/>
                <a:gd name="T37" fmla="*/ 322 h 1459"/>
                <a:gd name="T38" fmla="*/ 419 w 1467"/>
                <a:gd name="T39" fmla="*/ 71 h 1459"/>
                <a:gd name="T40" fmla="*/ 710 w 1467"/>
                <a:gd name="T41" fmla="*/ 0 h 1459"/>
                <a:gd name="T42" fmla="*/ 685 w 1467"/>
                <a:gd name="T43" fmla="*/ 35 h 1459"/>
                <a:gd name="T44" fmla="*/ 571 w 1467"/>
                <a:gd name="T45" fmla="*/ 52 h 1459"/>
                <a:gd name="T46" fmla="*/ 238 w 1467"/>
                <a:gd name="T47" fmla="*/ 240 h 1459"/>
                <a:gd name="T48" fmla="*/ 97 w 1467"/>
                <a:gd name="T49" fmla="*/ 447 h 1459"/>
                <a:gd name="T50" fmla="*/ 36 w 1467"/>
                <a:gd name="T51" fmla="*/ 734 h 1459"/>
                <a:gd name="T52" fmla="*/ 55 w 1467"/>
                <a:gd name="T53" fmla="*/ 890 h 1459"/>
                <a:gd name="T54" fmla="*/ 164 w 1467"/>
                <a:gd name="T55" fmla="*/ 1129 h 1459"/>
                <a:gd name="T56" fmla="*/ 265 w 1467"/>
                <a:gd name="T57" fmla="*/ 1244 h 1459"/>
                <a:gd name="T58" fmla="*/ 338 w 1467"/>
                <a:gd name="T59" fmla="*/ 1302 h 1459"/>
                <a:gd name="T60" fmla="*/ 580 w 1467"/>
                <a:gd name="T61" fmla="*/ 1408 h 1459"/>
                <a:gd name="T62" fmla="*/ 737 w 1467"/>
                <a:gd name="T63" fmla="*/ 1425 h 1459"/>
                <a:gd name="T64" fmla="*/ 1022 w 1467"/>
                <a:gd name="T65" fmla="*/ 1362 h 1459"/>
                <a:gd name="T66" fmla="*/ 1267 w 1467"/>
                <a:gd name="T67" fmla="*/ 1173 h 1459"/>
                <a:gd name="T68" fmla="*/ 1367 w 1467"/>
                <a:gd name="T69" fmla="*/ 1012 h 1459"/>
                <a:gd name="T70" fmla="*/ 1427 w 1467"/>
                <a:gd name="T71" fmla="*/ 724 h 1459"/>
                <a:gd name="T72" fmla="*/ 1409 w 1467"/>
                <a:gd name="T73" fmla="*/ 569 h 1459"/>
                <a:gd name="T74" fmla="*/ 1364 w 1467"/>
                <a:gd name="T75" fmla="*/ 440 h 1459"/>
                <a:gd name="T76" fmla="*/ 1126 w 1467"/>
                <a:gd name="T77" fmla="*/ 156 h 1459"/>
                <a:gd name="T78" fmla="*/ 810 w 1467"/>
                <a:gd name="T79" fmla="*/ 38 h 1459"/>
                <a:gd name="T80" fmla="*/ 727 w 1467"/>
                <a:gd name="T81" fmla="*/ 34 h 1459"/>
                <a:gd name="T82" fmla="*/ 685 w 1467"/>
                <a:gd name="T83" fmla="*/ 35 h 1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7" h="1459">
                  <a:moveTo>
                    <a:pt x="710" y="0"/>
                  </a:moveTo>
                  <a:cubicBezTo>
                    <a:pt x="725" y="0"/>
                    <a:pt x="739" y="0"/>
                    <a:pt x="754" y="0"/>
                  </a:cubicBezTo>
                  <a:cubicBezTo>
                    <a:pt x="754" y="0"/>
                    <a:pt x="754" y="0"/>
                    <a:pt x="754" y="0"/>
                  </a:cubicBezTo>
                  <a:cubicBezTo>
                    <a:pt x="870" y="4"/>
                    <a:pt x="964" y="33"/>
                    <a:pt x="1045" y="71"/>
                  </a:cubicBezTo>
                  <a:cubicBezTo>
                    <a:pt x="1127" y="109"/>
                    <a:pt x="1195" y="162"/>
                    <a:pt x="1256" y="222"/>
                  </a:cubicBezTo>
                  <a:cubicBezTo>
                    <a:pt x="1286" y="252"/>
                    <a:pt x="1312" y="286"/>
                    <a:pt x="1336" y="322"/>
                  </a:cubicBezTo>
                  <a:cubicBezTo>
                    <a:pt x="1398" y="412"/>
                    <a:pt x="1442" y="518"/>
                    <a:pt x="1457" y="654"/>
                  </a:cubicBezTo>
                  <a:cubicBezTo>
                    <a:pt x="1467" y="740"/>
                    <a:pt x="1458" y="830"/>
                    <a:pt x="1441" y="901"/>
                  </a:cubicBezTo>
                  <a:cubicBezTo>
                    <a:pt x="1429" y="949"/>
                    <a:pt x="1413" y="994"/>
                    <a:pt x="1394" y="1035"/>
                  </a:cubicBezTo>
                  <a:cubicBezTo>
                    <a:pt x="1355" y="1117"/>
                    <a:pt x="1305" y="1187"/>
                    <a:pt x="1244" y="1247"/>
                  </a:cubicBezTo>
                  <a:cubicBezTo>
                    <a:pt x="1183" y="1306"/>
                    <a:pt x="1114" y="1357"/>
                    <a:pt x="1030" y="1394"/>
                  </a:cubicBezTo>
                  <a:cubicBezTo>
                    <a:pt x="988" y="1413"/>
                    <a:pt x="944" y="1429"/>
                    <a:pt x="894" y="1440"/>
                  </a:cubicBezTo>
                  <a:cubicBezTo>
                    <a:pt x="845" y="1451"/>
                    <a:pt x="790" y="1459"/>
                    <a:pt x="732" y="1458"/>
                  </a:cubicBezTo>
                  <a:cubicBezTo>
                    <a:pt x="614" y="1457"/>
                    <a:pt x="517" y="1432"/>
                    <a:pt x="434" y="1394"/>
                  </a:cubicBezTo>
                  <a:cubicBezTo>
                    <a:pt x="351" y="1357"/>
                    <a:pt x="279" y="1306"/>
                    <a:pt x="220" y="1247"/>
                  </a:cubicBezTo>
                  <a:cubicBezTo>
                    <a:pt x="128" y="1155"/>
                    <a:pt x="60" y="1045"/>
                    <a:pt x="23" y="900"/>
                  </a:cubicBezTo>
                  <a:cubicBezTo>
                    <a:pt x="8" y="841"/>
                    <a:pt x="0" y="771"/>
                    <a:pt x="3" y="696"/>
                  </a:cubicBezTo>
                  <a:cubicBezTo>
                    <a:pt x="5" y="652"/>
                    <a:pt x="11" y="612"/>
                    <a:pt x="19" y="576"/>
                  </a:cubicBezTo>
                  <a:cubicBezTo>
                    <a:pt x="41" y="476"/>
                    <a:pt x="78" y="394"/>
                    <a:pt x="128" y="322"/>
                  </a:cubicBezTo>
                  <a:cubicBezTo>
                    <a:pt x="201" y="215"/>
                    <a:pt x="297" y="129"/>
                    <a:pt x="419" y="71"/>
                  </a:cubicBezTo>
                  <a:cubicBezTo>
                    <a:pt x="501" y="32"/>
                    <a:pt x="595" y="4"/>
                    <a:pt x="710" y="0"/>
                  </a:cubicBezTo>
                  <a:close/>
                  <a:moveTo>
                    <a:pt x="685" y="35"/>
                  </a:moveTo>
                  <a:cubicBezTo>
                    <a:pt x="644" y="38"/>
                    <a:pt x="607" y="43"/>
                    <a:pt x="571" y="52"/>
                  </a:cubicBezTo>
                  <a:cubicBezTo>
                    <a:pt x="431" y="87"/>
                    <a:pt x="326" y="152"/>
                    <a:pt x="238" y="240"/>
                  </a:cubicBezTo>
                  <a:cubicBezTo>
                    <a:pt x="180" y="298"/>
                    <a:pt x="133" y="366"/>
                    <a:pt x="97" y="447"/>
                  </a:cubicBezTo>
                  <a:cubicBezTo>
                    <a:pt x="61" y="526"/>
                    <a:pt x="36" y="619"/>
                    <a:pt x="36" y="734"/>
                  </a:cubicBezTo>
                  <a:cubicBezTo>
                    <a:pt x="36" y="791"/>
                    <a:pt x="44" y="843"/>
                    <a:pt x="55" y="890"/>
                  </a:cubicBezTo>
                  <a:cubicBezTo>
                    <a:pt x="77" y="984"/>
                    <a:pt x="116" y="1060"/>
                    <a:pt x="164" y="1129"/>
                  </a:cubicBezTo>
                  <a:cubicBezTo>
                    <a:pt x="193" y="1171"/>
                    <a:pt x="228" y="1211"/>
                    <a:pt x="265" y="1244"/>
                  </a:cubicBezTo>
                  <a:cubicBezTo>
                    <a:pt x="288" y="1265"/>
                    <a:pt x="312" y="1284"/>
                    <a:pt x="338" y="1302"/>
                  </a:cubicBezTo>
                  <a:cubicBezTo>
                    <a:pt x="406" y="1349"/>
                    <a:pt x="486" y="1387"/>
                    <a:pt x="580" y="1408"/>
                  </a:cubicBezTo>
                  <a:cubicBezTo>
                    <a:pt x="628" y="1418"/>
                    <a:pt x="681" y="1426"/>
                    <a:pt x="737" y="1425"/>
                  </a:cubicBezTo>
                  <a:cubicBezTo>
                    <a:pt x="848" y="1423"/>
                    <a:pt x="942" y="1399"/>
                    <a:pt x="1022" y="1362"/>
                  </a:cubicBezTo>
                  <a:cubicBezTo>
                    <a:pt x="1120" y="1315"/>
                    <a:pt x="1201" y="1251"/>
                    <a:pt x="1267" y="1173"/>
                  </a:cubicBezTo>
                  <a:cubicBezTo>
                    <a:pt x="1307" y="1125"/>
                    <a:pt x="1341" y="1072"/>
                    <a:pt x="1367" y="1012"/>
                  </a:cubicBezTo>
                  <a:cubicBezTo>
                    <a:pt x="1403" y="931"/>
                    <a:pt x="1427" y="839"/>
                    <a:pt x="1427" y="724"/>
                  </a:cubicBezTo>
                  <a:cubicBezTo>
                    <a:pt x="1427" y="668"/>
                    <a:pt x="1420" y="616"/>
                    <a:pt x="1409" y="569"/>
                  </a:cubicBezTo>
                  <a:cubicBezTo>
                    <a:pt x="1398" y="523"/>
                    <a:pt x="1382" y="478"/>
                    <a:pt x="1364" y="440"/>
                  </a:cubicBezTo>
                  <a:cubicBezTo>
                    <a:pt x="1308" y="321"/>
                    <a:pt x="1229" y="227"/>
                    <a:pt x="1126" y="156"/>
                  </a:cubicBezTo>
                  <a:cubicBezTo>
                    <a:pt x="1040" y="97"/>
                    <a:pt x="939" y="53"/>
                    <a:pt x="810" y="38"/>
                  </a:cubicBezTo>
                  <a:cubicBezTo>
                    <a:pt x="784" y="35"/>
                    <a:pt x="754" y="32"/>
                    <a:pt x="727" y="34"/>
                  </a:cubicBezTo>
                  <a:cubicBezTo>
                    <a:pt x="712" y="34"/>
                    <a:pt x="698" y="34"/>
                    <a:pt x="685" y="35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6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3007" y="895"/>
              <a:ext cx="1230" cy="1232"/>
            </a:xfrm>
            <a:custGeom>
              <a:avLst/>
              <a:gdLst>
                <a:gd name="T0" fmla="*/ 663 w 1332"/>
                <a:gd name="T1" fmla="*/ 1 h 1334"/>
                <a:gd name="T2" fmla="*/ 742 w 1332"/>
                <a:gd name="T3" fmla="*/ 5 h 1334"/>
                <a:gd name="T4" fmla="*/ 938 w 1332"/>
                <a:gd name="T5" fmla="*/ 59 h 1334"/>
                <a:gd name="T6" fmla="*/ 1135 w 1332"/>
                <a:gd name="T7" fmla="*/ 195 h 1334"/>
                <a:gd name="T8" fmla="*/ 1272 w 1332"/>
                <a:gd name="T9" fmla="*/ 391 h 1334"/>
                <a:gd name="T10" fmla="*/ 1332 w 1332"/>
                <a:gd name="T11" fmla="*/ 664 h 1334"/>
                <a:gd name="T12" fmla="*/ 1274 w 1332"/>
                <a:gd name="T13" fmla="*/ 939 h 1334"/>
                <a:gd name="T14" fmla="*/ 1138 w 1332"/>
                <a:gd name="T15" fmla="*/ 1136 h 1334"/>
                <a:gd name="T16" fmla="*/ 942 w 1332"/>
                <a:gd name="T17" fmla="*/ 1273 h 1334"/>
                <a:gd name="T18" fmla="*/ 669 w 1332"/>
                <a:gd name="T19" fmla="*/ 1334 h 1334"/>
                <a:gd name="T20" fmla="*/ 394 w 1332"/>
                <a:gd name="T21" fmla="*/ 1275 h 1334"/>
                <a:gd name="T22" fmla="*/ 197 w 1332"/>
                <a:gd name="T23" fmla="*/ 1139 h 1334"/>
                <a:gd name="T24" fmla="*/ 17 w 1332"/>
                <a:gd name="T25" fmla="*/ 819 h 1334"/>
                <a:gd name="T26" fmla="*/ 0 w 1332"/>
                <a:gd name="T27" fmla="*/ 670 h 1334"/>
                <a:gd name="T28" fmla="*/ 58 w 1332"/>
                <a:gd name="T29" fmla="*/ 395 h 1334"/>
                <a:gd name="T30" fmla="*/ 118 w 1332"/>
                <a:gd name="T31" fmla="*/ 289 h 1334"/>
                <a:gd name="T32" fmla="*/ 390 w 1332"/>
                <a:gd name="T33" fmla="*/ 61 h 1334"/>
                <a:gd name="T34" fmla="*/ 514 w 1332"/>
                <a:gd name="T35" fmla="*/ 18 h 1334"/>
                <a:gd name="T36" fmla="*/ 623 w 1332"/>
                <a:gd name="T37" fmla="*/ 2 h 1334"/>
                <a:gd name="T38" fmla="*/ 663 w 1332"/>
                <a:gd name="T39" fmla="*/ 1 h 1334"/>
                <a:gd name="T40" fmla="*/ 624 w 1332"/>
                <a:gd name="T41" fmla="*/ 17 h 1334"/>
                <a:gd name="T42" fmla="*/ 587 w 1332"/>
                <a:gd name="T43" fmla="*/ 21 h 1334"/>
                <a:gd name="T44" fmla="*/ 397 w 1332"/>
                <a:gd name="T45" fmla="*/ 74 h 1334"/>
                <a:gd name="T46" fmla="*/ 204 w 1332"/>
                <a:gd name="T47" fmla="*/ 208 h 1334"/>
                <a:gd name="T48" fmla="*/ 72 w 1332"/>
                <a:gd name="T49" fmla="*/ 401 h 1334"/>
                <a:gd name="T50" fmla="*/ 15 w 1332"/>
                <a:gd name="T51" fmla="*/ 670 h 1334"/>
                <a:gd name="T52" fmla="*/ 73 w 1332"/>
                <a:gd name="T53" fmla="*/ 937 h 1334"/>
                <a:gd name="T54" fmla="*/ 207 w 1332"/>
                <a:gd name="T55" fmla="*/ 1128 h 1334"/>
                <a:gd name="T56" fmla="*/ 400 w 1332"/>
                <a:gd name="T57" fmla="*/ 1261 h 1334"/>
                <a:gd name="T58" fmla="*/ 668 w 1332"/>
                <a:gd name="T59" fmla="*/ 1318 h 1334"/>
                <a:gd name="T60" fmla="*/ 935 w 1332"/>
                <a:gd name="T61" fmla="*/ 1260 h 1334"/>
                <a:gd name="T62" fmla="*/ 1127 w 1332"/>
                <a:gd name="T63" fmla="*/ 1126 h 1334"/>
                <a:gd name="T64" fmla="*/ 1260 w 1332"/>
                <a:gd name="T65" fmla="*/ 934 h 1334"/>
                <a:gd name="T66" fmla="*/ 1317 w 1332"/>
                <a:gd name="T67" fmla="*/ 665 h 1334"/>
                <a:gd name="T68" fmla="*/ 1259 w 1332"/>
                <a:gd name="T69" fmla="*/ 398 h 1334"/>
                <a:gd name="T70" fmla="*/ 1125 w 1332"/>
                <a:gd name="T71" fmla="*/ 206 h 1334"/>
                <a:gd name="T72" fmla="*/ 932 w 1332"/>
                <a:gd name="T73" fmla="*/ 73 h 1334"/>
                <a:gd name="T74" fmla="*/ 741 w 1332"/>
                <a:gd name="T75" fmla="*/ 20 h 1334"/>
                <a:gd name="T76" fmla="*/ 664 w 1332"/>
                <a:gd name="T77" fmla="*/ 16 h 1334"/>
                <a:gd name="T78" fmla="*/ 624 w 1332"/>
                <a:gd name="T79" fmla="*/ 17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32" h="1334">
                  <a:moveTo>
                    <a:pt x="663" y="1"/>
                  </a:moveTo>
                  <a:cubicBezTo>
                    <a:pt x="688" y="0"/>
                    <a:pt x="718" y="2"/>
                    <a:pt x="742" y="5"/>
                  </a:cubicBezTo>
                  <a:cubicBezTo>
                    <a:pt x="816" y="13"/>
                    <a:pt x="882" y="34"/>
                    <a:pt x="938" y="59"/>
                  </a:cubicBezTo>
                  <a:cubicBezTo>
                    <a:pt x="1015" y="94"/>
                    <a:pt x="1080" y="140"/>
                    <a:pt x="1135" y="195"/>
                  </a:cubicBezTo>
                  <a:cubicBezTo>
                    <a:pt x="1192" y="251"/>
                    <a:pt x="1236" y="314"/>
                    <a:pt x="1272" y="391"/>
                  </a:cubicBezTo>
                  <a:cubicBezTo>
                    <a:pt x="1307" y="467"/>
                    <a:pt x="1332" y="557"/>
                    <a:pt x="1332" y="664"/>
                  </a:cubicBezTo>
                  <a:cubicBezTo>
                    <a:pt x="1332" y="774"/>
                    <a:pt x="1309" y="862"/>
                    <a:pt x="1274" y="939"/>
                  </a:cubicBezTo>
                  <a:cubicBezTo>
                    <a:pt x="1239" y="1016"/>
                    <a:pt x="1194" y="1080"/>
                    <a:pt x="1138" y="1136"/>
                  </a:cubicBezTo>
                  <a:cubicBezTo>
                    <a:pt x="1083" y="1192"/>
                    <a:pt x="1019" y="1238"/>
                    <a:pt x="942" y="1273"/>
                  </a:cubicBezTo>
                  <a:cubicBezTo>
                    <a:pt x="866" y="1308"/>
                    <a:pt x="776" y="1333"/>
                    <a:pt x="669" y="1334"/>
                  </a:cubicBezTo>
                  <a:cubicBezTo>
                    <a:pt x="560" y="1334"/>
                    <a:pt x="471" y="1309"/>
                    <a:pt x="394" y="1275"/>
                  </a:cubicBezTo>
                  <a:cubicBezTo>
                    <a:pt x="317" y="1241"/>
                    <a:pt x="252" y="1195"/>
                    <a:pt x="197" y="1139"/>
                  </a:cubicBezTo>
                  <a:cubicBezTo>
                    <a:pt x="114" y="1056"/>
                    <a:pt x="50" y="954"/>
                    <a:pt x="17" y="819"/>
                  </a:cubicBezTo>
                  <a:cubicBezTo>
                    <a:pt x="6" y="774"/>
                    <a:pt x="0" y="724"/>
                    <a:pt x="0" y="670"/>
                  </a:cubicBezTo>
                  <a:cubicBezTo>
                    <a:pt x="0" y="561"/>
                    <a:pt x="24" y="471"/>
                    <a:pt x="58" y="395"/>
                  </a:cubicBezTo>
                  <a:cubicBezTo>
                    <a:pt x="75" y="357"/>
                    <a:pt x="96" y="321"/>
                    <a:pt x="118" y="289"/>
                  </a:cubicBezTo>
                  <a:cubicBezTo>
                    <a:pt x="187" y="190"/>
                    <a:pt x="277" y="114"/>
                    <a:pt x="390" y="61"/>
                  </a:cubicBezTo>
                  <a:cubicBezTo>
                    <a:pt x="428" y="43"/>
                    <a:pt x="469" y="29"/>
                    <a:pt x="514" y="18"/>
                  </a:cubicBezTo>
                  <a:cubicBezTo>
                    <a:pt x="548" y="10"/>
                    <a:pt x="583" y="5"/>
                    <a:pt x="623" y="2"/>
                  </a:cubicBezTo>
                  <a:cubicBezTo>
                    <a:pt x="636" y="2"/>
                    <a:pt x="649" y="2"/>
                    <a:pt x="663" y="1"/>
                  </a:cubicBezTo>
                  <a:close/>
                  <a:moveTo>
                    <a:pt x="624" y="17"/>
                  </a:moveTo>
                  <a:cubicBezTo>
                    <a:pt x="611" y="18"/>
                    <a:pt x="599" y="19"/>
                    <a:pt x="587" y="21"/>
                  </a:cubicBezTo>
                  <a:cubicBezTo>
                    <a:pt x="515" y="29"/>
                    <a:pt x="452" y="49"/>
                    <a:pt x="397" y="74"/>
                  </a:cubicBezTo>
                  <a:cubicBezTo>
                    <a:pt x="322" y="109"/>
                    <a:pt x="260" y="153"/>
                    <a:pt x="204" y="208"/>
                  </a:cubicBezTo>
                  <a:cubicBezTo>
                    <a:pt x="150" y="262"/>
                    <a:pt x="105" y="326"/>
                    <a:pt x="72" y="401"/>
                  </a:cubicBezTo>
                  <a:cubicBezTo>
                    <a:pt x="38" y="476"/>
                    <a:pt x="15" y="563"/>
                    <a:pt x="15" y="670"/>
                  </a:cubicBezTo>
                  <a:cubicBezTo>
                    <a:pt x="15" y="776"/>
                    <a:pt x="40" y="863"/>
                    <a:pt x="73" y="937"/>
                  </a:cubicBezTo>
                  <a:cubicBezTo>
                    <a:pt x="107" y="1012"/>
                    <a:pt x="153" y="1074"/>
                    <a:pt x="207" y="1128"/>
                  </a:cubicBezTo>
                  <a:cubicBezTo>
                    <a:pt x="261" y="1182"/>
                    <a:pt x="325" y="1228"/>
                    <a:pt x="400" y="1261"/>
                  </a:cubicBezTo>
                  <a:cubicBezTo>
                    <a:pt x="474" y="1294"/>
                    <a:pt x="562" y="1319"/>
                    <a:pt x="668" y="1318"/>
                  </a:cubicBezTo>
                  <a:cubicBezTo>
                    <a:pt x="773" y="1318"/>
                    <a:pt x="861" y="1294"/>
                    <a:pt x="935" y="1260"/>
                  </a:cubicBezTo>
                  <a:cubicBezTo>
                    <a:pt x="1010" y="1226"/>
                    <a:pt x="1073" y="1180"/>
                    <a:pt x="1127" y="1126"/>
                  </a:cubicBezTo>
                  <a:cubicBezTo>
                    <a:pt x="1181" y="1072"/>
                    <a:pt x="1227" y="1009"/>
                    <a:pt x="1260" y="934"/>
                  </a:cubicBezTo>
                  <a:cubicBezTo>
                    <a:pt x="1294" y="858"/>
                    <a:pt x="1317" y="772"/>
                    <a:pt x="1317" y="665"/>
                  </a:cubicBezTo>
                  <a:cubicBezTo>
                    <a:pt x="1317" y="558"/>
                    <a:pt x="1292" y="472"/>
                    <a:pt x="1259" y="398"/>
                  </a:cubicBezTo>
                  <a:cubicBezTo>
                    <a:pt x="1224" y="322"/>
                    <a:pt x="1180" y="261"/>
                    <a:pt x="1125" y="206"/>
                  </a:cubicBezTo>
                  <a:cubicBezTo>
                    <a:pt x="1071" y="152"/>
                    <a:pt x="1007" y="107"/>
                    <a:pt x="932" y="73"/>
                  </a:cubicBezTo>
                  <a:cubicBezTo>
                    <a:pt x="877" y="48"/>
                    <a:pt x="813" y="28"/>
                    <a:pt x="741" y="20"/>
                  </a:cubicBezTo>
                  <a:cubicBezTo>
                    <a:pt x="717" y="18"/>
                    <a:pt x="689" y="15"/>
                    <a:pt x="664" y="16"/>
                  </a:cubicBezTo>
                  <a:cubicBezTo>
                    <a:pt x="650" y="17"/>
                    <a:pt x="637" y="16"/>
                    <a:pt x="624" y="17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7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3687" y="943"/>
              <a:ext cx="94" cy="131"/>
            </a:xfrm>
            <a:custGeom>
              <a:avLst/>
              <a:gdLst>
                <a:gd name="T0" fmla="*/ 59 w 102"/>
                <a:gd name="T1" fmla="*/ 11 h 142"/>
                <a:gd name="T2" fmla="*/ 74 w 102"/>
                <a:gd name="T3" fmla="*/ 12 h 142"/>
                <a:gd name="T4" fmla="*/ 90 w 102"/>
                <a:gd name="T5" fmla="*/ 12 h 142"/>
                <a:gd name="T6" fmla="*/ 101 w 102"/>
                <a:gd name="T7" fmla="*/ 25 h 142"/>
                <a:gd name="T8" fmla="*/ 95 w 102"/>
                <a:gd name="T9" fmla="*/ 34 h 142"/>
                <a:gd name="T10" fmla="*/ 85 w 102"/>
                <a:gd name="T11" fmla="*/ 56 h 142"/>
                <a:gd name="T12" fmla="*/ 81 w 102"/>
                <a:gd name="T13" fmla="*/ 67 h 142"/>
                <a:gd name="T14" fmla="*/ 73 w 102"/>
                <a:gd name="T15" fmla="*/ 73 h 142"/>
                <a:gd name="T16" fmla="*/ 67 w 102"/>
                <a:gd name="T17" fmla="*/ 65 h 142"/>
                <a:gd name="T18" fmla="*/ 44 w 102"/>
                <a:gd name="T19" fmla="*/ 61 h 142"/>
                <a:gd name="T20" fmla="*/ 22 w 102"/>
                <a:gd name="T21" fmla="*/ 126 h 142"/>
                <a:gd name="T22" fmla="*/ 9 w 102"/>
                <a:gd name="T23" fmla="*/ 142 h 142"/>
                <a:gd name="T24" fmla="*/ 14 w 102"/>
                <a:gd name="T25" fmla="*/ 111 h 142"/>
                <a:gd name="T26" fmla="*/ 41 w 102"/>
                <a:gd name="T27" fmla="*/ 43 h 142"/>
                <a:gd name="T28" fmla="*/ 45 w 102"/>
                <a:gd name="T29" fmla="*/ 10 h 142"/>
                <a:gd name="T30" fmla="*/ 45 w 102"/>
                <a:gd name="T31" fmla="*/ 2 h 142"/>
                <a:gd name="T32" fmla="*/ 59 w 102"/>
                <a:gd name="T33" fmla="*/ 11 h 142"/>
                <a:gd name="T34" fmla="*/ 79 w 102"/>
                <a:gd name="T35" fmla="*/ 42 h 142"/>
                <a:gd name="T36" fmla="*/ 84 w 102"/>
                <a:gd name="T37" fmla="*/ 21 h 142"/>
                <a:gd name="T38" fmla="*/ 60 w 102"/>
                <a:gd name="T39" fmla="*/ 18 h 142"/>
                <a:gd name="T40" fmla="*/ 53 w 102"/>
                <a:gd name="T41" fmla="*/ 34 h 142"/>
                <a:gd name="T42" fmla="*/ 72 w 102"/>
                <a:gd name="T43" fmla="*/ 42 h 142"/>
                <a:gd name="T44" fmla="*/ 50 w 102"/>
                <a:gd name="T45" fmla="*/ 41 h 142"/>
                <a:gd name="T46" fmla="*/ 46 w 102"/>
                <a:gd name="T47" fmla="*/ 55 h 142"/>
                <a:gd name="T48" fmla="*/ 71 w 102"/>
                <a:gd name="T49" fmla="*/ 61 h 142"/>
                <a:gd name="T50" fmla="*/ 79 w 102"/>
                <a:gd name="T51" fmla="*/ 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2" h="142">
                  <a:moveTo>
                    <a:pt x="59" y="11"/>
                  </a:moveTo>
                  <a:cubicBezTo>
                    <a:pt x="64" y="12"/>
                    <a:pt x="69" y="12"/>
                    <a:pt x="74" y="12"/>
                  </a:cubicBezTo>
                  <a:cubicBezTo>
                    <a:pt x="80" y="12"/>
                    <a:pt x="86" y="11"/>
                    <a:pt x="90" y="12"/>
                  </a:cubicBezTo>
                  <a:cubicBezTo>
                    <a:pt x="93" y="12"/>
                    <a:pt x="102" y="21"/>
                    <a:pt x="101" y="25"/>
                  </a:cubicBezTo>
                  <a:cubicBezTo>
                    <a:pt x="101" y="28"/>
                    <a:pt x="96" y="32"/>
                    <a:pt x="95" y="34"/>
                  </a:cubicBezTo>
                  <a:cubicBezTo>
                    <a:pt x="90" y="40"/>
                    <a:pt x="88" y="48"/>
                    <a:pt x="85" y="56"/>
                  </a:cubicBezTo>
                  <a:cubicBezTo>
                    <a:pt x="84" y="60"/>
                    <a:pt x="83" y="64"/>
                    <a:pt x="81" y="67"/>
                  </a:cubicBezTo>
                  <a:cubicBezTo>
                    <a:pt x="79" y="69"/>
                    <a:pt x="75" y="73"/>
                    <a:pt x="73" y="73"/>
                  </a:cubicBezTo>
                  <a:cubicBezTo>
                    <a:pt x="69" y="72"/>
                    <a:pt x="68" y="67"/>
                    <a:pt x="67" y="65"/>
                  </a:cubicBezTo>
                  <a:cubicBezTo>
                    <a:pt x="60" y="63"/>
                    <a:pt x="52" y="62"/>
                    <a:pt x="44" y="61"/>
                  </a:cubicBezTo>
                  <a:cubicBezTo>
                    <a:pt x="37" y="82"/>
                    <a:pt x="31" y="107"/>
                    <a:pt x="22" y="126"/>
                  </a:cubicBezTo>
                  <a:cubicBezTo>
                    <a:pt x="19" y="132"/>
                    <a:pt x="16" y="140"/>
                    <a:pt x="9" y="142"/>
                  </a:cubicBezTo>
                  <a:cubicBezTo>
                    <a:pt x="0" y="131"/>
                    <a:pt x="9" y="119"/>
                    <a:pt x="14" y="111"/>
                  </a:cubicBezTo>
                  <a:cubicBezTo>
                    <a:pt x="26" y="92"/>
                    <a:pt x="34" y="68"/>
                    <a:pt x="41" y="43"/>
                  </a:cubicBezTo>
                  <a:cubicBezTo>
                    <a:pt x="44" y="33"/>
                    <a:pt x="46" y="21"/>
                    <a:pt x="45" y="10"/>
                  </a:cubicBezTo>
                  <a:cubicBezTo>
                    <a:pt x="45" y="8"/>
                    <a:pt x="44" y="5"/>
                    <a:pt x="45" y="2"/>
                  </a:cubicBezTo>
                  <a:cubicBezTo>
                    <a:pt x="52" y="0"/>
                    <a:pt x="55" y="8"/>
                    <a:pt x="59" y="11"/>
                  </a:cubicBezTo>
                  <a:close/>
                  <a:moveTo>
                    <a:pt x="79" y="42"/>
                  </a:moveTo>
                  <a:cubicBezTo>
                    <a:pt x="80" y="38"/>
                    <a:pt x="86" y="25"/>
                    <a:pt x="84" y="21"/>
                  </a:cubicBezTo>
                  <a:cubicBezTo>
                    <a:pt x="82" y="17"/>
                    <a:pt x="66" y="19"/>
                    <a:pt x="60" y="18"/>
                  </a:cubicBezTo>
                  <a:cubicBezTo>
                    <a:pt x="56" y="22"/>
                    <a:pt x="55" y="28"/>
                    <a:pt x="53" y="34"/>
                  </a:cubicBezTo>
                  <a:cubicBezTo>
                    <a:pt x="62" y="34"/>
                    <a:pt x="70" y="35"/>
                    <a:pt x="72" y="42"/>
                  </a:cubicBezTo>
                  <a:cubicBezTo>
                    <a:pt x="65" y="45"/>
                    <a:pt x="57" y="41"/>
                    <a:pt x="50" y="41"/>
                  </a:cubicBezTo>
                  <a:cubicBezTo>
                    <a:pt x="48" y="46"/>
                    <a:pt x="47" y="50"/>
                    <a:pt x="46" y="55"/>
                  </a:cubicBezTo>
                  <a:cubicBezTo>
                    <a:pt x="56" y="55"/>
                    <a:pt x="68" y="53"/>
                    <a:pt x="71" y="61"/>
                  </a:cubicBezTo>
                  <a:cubicBezTo>
                    <a:pt x="74" y="56"/>
                    <a:pt x="76" y="49"/>
                    <a:pt x="79" y="42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8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3785" y="953"/>
              <a:ext cx="68" cy="165"/>
            </a:xfrm>
            <a:custGeom>
              <a:avLst/>
              <a:gdLst>
                <a:gd name="T0" fmla="*/ 26 w 74"/>
                <a:gd name="T1" fmla="*/ 11 h 178"/>
                <a:gd name="T2" fmla="*/ 43 w 74"/>
                <a:gd name="T3" fmla="*/ 13 h 178"/>
                <a:gd name="T4" fmla="*/ 59 w 74"/>
                <a:gd name="T5" fmla="*/ 10 h 178"/>
                <a:gd name="T6" fmla="*/ 68 w 74"/>
                <a:gd name="T7" fmla="*/ 16 h 178"/>
                <a:gd name="T8" fmla="*/ 74 w 74"/>
                <a:gd name="T9" fmla="*/ 25 h 178"/>
                <a:gd name="T10" fmla="*/ 70 w 74"/>
                <a:gd name="T11" fmla="*/ 32 h 178"/>
                <a:gd name="T12" fmla="*/ 59 w 74"/>
                <a:gd name="T13" fmla="*/ 64 h 178"/>
                <a:gd name="T14" fmla="*/ 37 w 74"/>
                <a:gd name="T15" fmla="*/ 151 h 178"/>
                <a:gd name="T16" fmla="*/ 32 w 74"/>
                <a:gd name="T17" fmla="*/ 167 h 178"/>
                <a:gd name="T18" fmla="*/ 19 w 74"/>
                <a:gd name="T19" fmla="*/ 177 h 178"/>
                <a:gd name="T20" fmla="*/ 8 w 74"/>
                <a:gd name="T21" fmla="*/ 163 h 178"/>
                <a:gd name="T22" fmla="*/ 0 w 74"/>
                <a:gd name="T23" fmla="*/ 147 h 178"/>
                <a:gd name="T24" fmla="*/ 9 w 74"/>
                <a:gd name="T25" fmla="*/ 151 h 178"/>
                <a:gd name="T26" fmla="*/ 18 w 74"/>
                <a:gd name="T27" fmla="*/ 155 h 178"/>
                <a:gd name="T28" fmla="*/ 27 w 74"/>
                <a:gd name="T29" fmla="*/ 135 h 178"/>
                <a:gd name="T30" fmla="*/ 46 w 74"/>
                <a:gd name="T31" fmla="*/ 70 h 178"/>
                <a:gd name="T32" fmla="*/ 14 w 74"/>
                <a:gd name="T33" fmla="*/ 63 h 178"/>
                <a:gd name="T34" fmla="*/ 9 w 74"/>
                <a:gd name="T35" fmla="*/ 68 h 178"/>
                <a:gd name="T36" fmla="*/ 11 w 74"/>
                <a:gd name="T37" fmla="*/ 35 h 178"/>
                <a:gd name="T38" fmla="*/ 15 w 74"/>
                <a:gd name="T39" fmla="*/ 11 h 178"/>
                <a:gd name="T40" fmla="*/ 15 w 74"/>
                <a:gd name="T41" fmla="*/ 3 h 178"/>
                <a:gd name="T42" fmla="*/ 26 w 74"/>
                <a:gd name="T43" fmla="*/ 11 h 178"/>
                <a:gd name="T44" fmla="*/ 22 w 74"/>
                <a:gd name="T45" fmla="*/ 35 h 178"/>
                <a:gd name="T46" fmla="*/ 46 w 74"/>
                <a:gd name="T47" fmla="*/ 43 h 178"/>
                <a:gd name="T48" fmla="*/ 33 w 74"/>
                <a:gd name="T49" fmla="*/ 43 h 178"/>
                <a:gd name="T50" fmla="*/ 20 w 74"/>
                <a:gd name="T51" fmla="*/ 41 h 178"/>
                <a:gd name="T52" fmla="*/ 16 w 74"/>
                <a:gd name="T53" fmla="*/ 56 h 178"/>
                <a:gd name="T54" fmla="*/ 43 w 74"/>
                <a:gd name="T55" fmla="*/ 59 h 178"/>
                <a:gd name="T56" fmla="*/ 48 w 74"/>
                <a:gd name="T57" fmla="*/ 63 h 178"/>
                <a:gd name="T58" fmla="*/ 56 w 74"/>
                <a:gd name="T59" fmla="*/ 21 h 178"/>
                <a:gd name="T60" fmla="*/ 26 w 74"/>
                <a:gd name="T61" fmla="*/ 18 h 178"/>
                <a:gd name="T62" fmla="*/ 22 w 74"/>
                <a:gd name="T63" fmla="*/ 3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4" h="178">
                  <a:moveTo>
                    <a:pt x="26" y="11"/>
                  </a:moveTo>
                  <a:cubicBezTo>
                    <a:pt x="32" y="11"/>
                    <a:pt x="37" y="13"/>
                    <a:pt x="43" y="13"/>
                  </a:cubicBezTo>
                  <a:cubicBezTo>
                    <a:pt x="48" y="13"/>
                    <a:pt x="54" y="10"/>
                    <a:pt x="59" y="10"/>
                  </a:cubicBezTo>
                  <a:cubicBezTo>
                    <a:pt x="62" y="11"/>
                    <a:pt x="65" y="14"/>
                    <a:pt x="68" y="16"/>
                  </a:cubicBezTo>
                  <a:cubicBezTo>
                    <a:pt x="70" y="18"/>
                    <a:pt x="74" y="22"/>
                    <a:pt x="74" y="25"/>
                  </a:cubicBezTo>
                  <a:cubicBezTo>
                    <a:pt x="74" y="28"/>
                    <a:pt x="71" y="30"/>
                    <a:pt x="70" y="32"/>
                  </a:cubicBezTo>
                  <a:cubicBezTo>
                    <a:pt x="64" y="40"/>
                    <a:pt x="62" y="53"/>
                    <a:pt x="59" y="64"/>
                  </a:cubicBezTo>
                  <a:cubicBezTo>
                    <a:pt x="51" y="93"/>
                    <a:pt x="44" y="121"/>
                    <a:pt x="37" y="151"/>
                  </a:cubicBezTo>
                  <a:cubicBezTo>
                    <a:pt x="36" y="157"/>
                    <a:pt x="34" y="163"/>
                    <a:pt x="32" y="167"/>
                  </a:cubicBezTo>
                  <a:cubicBezTo>
                    <a:pt x="29" y="170"/>
                    <a:pt x="22" y="177"/>
                    <a:pt x="19" y="177"/>
                  </a:cubicBezTo>
                  <a:cubicBezTo>
                    <a:pt x="14" y="178"/>
                    <a:pt x="11" y="167"/>
                    <a:pt x="8" y="163"/>
                  </a:cubicBezTo>
                  <a:cubicBezTo>
                    <a:pt x="5" y="157"/>
                    <a:pt x="2" y="152"/>
                    <a:pt x="0" y="147"/>
                  </a:cubicBezTo>
                  <a:cubicBezTo>
                    <a:pt x="4" y="147"/>
                    <a:pt x="6" y="149"/>
                    <a:pt x="9" y="151"/>
                  </a:cubicBezTo>
                  <a:cubicBezTo>
                    <a:pt x="11" y="152"/>
                    <a:pt x="15" y="155"/>
                    <a:pt x="18" y="155"/>
                  </a:cubicBezTo>
                  <a:cubicBezTo>
                    <a:pt x="22" y="154"/>
                    <a:pt x="25" y="140"/>
                    <a:pt x="27" y="135"/>
                  </a:cubicBezTo>
                  <a:cubicBezTo>
                    <a:pt x="34" y="114"/>
                    <a:pt x="41" y="90"/>
                    <a:pt x="46" y="70"/>
                  </a:cubicBezTo>
                  <a:cubicBezTo>
                    <a:pt x="37" y="67"/>
                    <a:pt x="25" y="65"/>
                    <a:pt x="14" y="63"/>
                  </a:cubicBezTo>
                  <a:cubicBezTo>
                    <a:pt x="12" y="64"/>
                    <a:pt x="12" y="68"/>
                    <a:pt x="9" y="68"/>
                  </a:cubicBezTo>
                  <a:cubicBezTo>
                    <a:pt x="1" y="58"/>
                    <a:pt x="8" y="46"/>
                    <a:pt x="11" y="35"/>
                  </a:cubicBezTo>
                  <a:cubicBezTo>
                    <a:pt x="13" y="28"/>
                    <a:pt x="16" y="20"/>
                    <a:pt x="15" y="11"/>
                  </a:cubicBezTo>
                  <a:cubicBezTo>
                    <a:pt x="15" y="8"/>
                    <a:pt x="14" y="5"/>
                    <a:pt x="15" y="3"/>
                  </a:cubicBezTo>
                  <a:cubicBezTo>
                    <a:pt x="18" y="0"/>
                    <a:pt x="24" y="9"/>
                    <a:pt x="26" y="11"/>
                  </a:cubicBezTo>
                  <a:close/>
                  <a:moveTo>
                    <a:pt x="22" y="35"/>
                  </a:moveTo>
                  <a:cubicBezTo>
                    <a:pt x="31" y="33"/>
                    <a:pt x="44" y="34"/>
                    <a:pt x="46" y="43"/>
                  </a:cubicBezTo>
                  <a:cubicBezTo>
                    <a:pt x="42" y="45"/>
                    <a:pt x="37" y="43"/>
                    <a:pt x="33" y="43"/>
                  </a:cubicBezTo>
                  <a:cubicBezTo>
                    <a:pt x="28" y="42"/>
                    <a:pt x="24" y="41"/>
                    <a:pt x="20" y="41"/>
                  </a:cubicBezTo>
                  <a:cubicBezTo>
                    <a:pt x="18" y="46"/>
                    <a:pt x="17" y="51"/>
                    <a:pt x="16" y="56"/>
                  </a:cubicBezTo>
                  <a:cubicBezTo>
                    <a:pt x="24" y="58"/>
                    <a:pt x="37" y="56"/>
                    <a:pt x="43" y="59"/>
                  </a:cubicBezTo>
                  <a:cubicBezTo>
                    <a:pt x="45" y="60"/>
                    <a:pt x="47" y="63"/>
                    <a:pt x="48" y="63"/>
                  </a:cubicBezTo>
                  <a:cubicBezTo>
                    <a:pt x="51" y="49"/>
                    <a:pt x="57" y="38"/>
                    <a:pt x="56" y="21"/>
                  </a:cubicBezTo>
                  <a:cubicBezTo>
                    <a:pt x="48" y="18"/>
                    <a:pt x="36" y="19"/>
                    <a:pt x="26" y="18"/>
                  </a:cubicBezTo>
                  <a:cubicBezTo>
                    <a:pt x="25" y="24"/>
                    <a:pt x="22" y="30"/>
                    <a:pt x="22" y="35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9"/>
            <p:cNvSpPr/>
            <p:nvPr>
              <p:custDataLst>
                <p:tags r:id="rId8"/>
              </p:custDataLst>
            </p:nvPr>
          </p:nvSpPr>
          <p:spPr bwMode="auto">
            <a:xfrm>
              <a:off x="3387" y="966"/>
              <a:ext cx="161" cy="161"/>
            </a:xfrm>
            <a:custGeom>
              <a:avLst/>
              <a:gdLst>
                <a:gd name="T0" fmla="*/ 54 w 175"/>
                <a:gd name="T1" fmla="*/ 56 h 174"/>
                <a:gd name="T2" fmla="*/ 75 w 175"/>
                <a:gd name="T3" fmla="*/ 44 h 174"/>
                <a:gd name="T4" fmla="*/ 94 w 175"/>
                <a:gd name="T5" fmla="*/ 32 h 174"/>
                <a:gd name="T6" fmla="*/ 117 w 175"/>
                <a:gd name="T7" fmla="*/ 36 h 174"/>
                <a:gd name="T8" fmla="*/ 103 w 175"/>
                <a:gd name="T9" fmla="*/ 45 h 174"/>
                <a:gd name="T10" fmla="*/ 56 w 175"/>
                <a:gd name="T11" fmla="*/ 66 h 174"/>
                <a:gd name="T12" fmla="*/ 57 w 175"/>
                <a:gd name="T13" fmla="*/ 73 h 174"/>
                <a:gd name="T14" fmla="*/ 109 w 175"/>
                <a:gd name="T15" fmla="*/ 103 h 174"/>
                <a:gd name="T16" fmla="*/ 139 w 175"/>
                <a:gd name="T17" fmla="*/ 114 h 174"/>
                <a:gd name="T18" fmla="*/ 158 w 175"/>
                <a:gd name="T19" fmla="*/ 115 h 174"/>
                <a:gd name="T20" fmla="*/ 175 w 175"/>
                <a:gd name="T21" fmla="*/ 118 h 174"/>
                <a:gd name="T22" fmla="*/ 158 w 175"/>
                <a:gd name="T23" fmla="*/ 127 h 174"/>
                <a:gd name="T24" fmla="*/ 148 w 175"/>
                <a:gd name="T25" fmla="*/ 131 h 174"/>
                <a:gd name="T26" fmla="*/ 135 w 175"/>
                <a:gd name="T27" fmla="*/ 135 h 174"/>
                <a:gd name="T28" fmla="*/ 114 w 175"/>
                <a:gd name="T29" fmla="*/ 124 h 174"/>
                <a:gd name="T30" fmla="*/ 59 w 175"/>
                <a:gd name="T31" fmla="*/ 82 h 174"/>
                <a:gd name="T32" fmla="*/ 32 w 175"/>
                <a:gd name="T33" fmla="*/ 163 h 174"/>
                <a:gd name="T34" fmla="*/ 15 w 175"/>
                <a:gd name="T35" fmla="*/ 174 h 174"/>
                <a:gd name="T36" fmla="*/ 20 w 175"/>
                <a:gd name="T37" fmla="*/ 167 h 174"/>
                <a:gd name="T38" fmla="*/ 48 w 175"/>
                <a:gd name="T39" fmla="*/ 105 h 174"/>
                <a:gd name="T40" fmla="*/ 45 w 175"/>
                <a:gd name="T41" fmla="*/ 72 h 174"/>
                <a:gd name="T42" fmla="*/ 31 w 175"/>
                <a:gd name="T43" fmla="*/ 81 h 174"/>
                <a:gd name="T44" fmla="*/ 17 w 175"/>
                <a:gd name="T45" fmla="*/ 90 h 174"/>
                <a:gd name="T46" fmla="*/ 0 w 175"/>
                <a:gd name="T47" fmla="*/ 88 h 174"/>
                <a:gd name="T48" fmla="*/ 10 w 175"/>
                <a:gd name="T49" fmla="*/ 81 h 174"/>
                <a:gd name="T50" fmla="*/ 43 w 175"/>
                <a:gd name="T51" fmla="*/ 63 h 174"/>
                <a:gd name="T52" fmla="*/ 36 w 175"/>
                <a:gd name="T53" fmla="*/ 40 h 174"/>
                <a:gd name="T54" fmla="*/ 23 w 175"/>
                <a:gd name="T55" fmla="*/ 12 h 174"/>
                <a:gd name="T56" fmla="*/ 16 w 175"/>
                <a:gd name="T57" fmla="*/ 7 h 174"/>
                <a:gd name="T58" fmla="*/ 24 w 175"/>
                <a:gd name="T59" fmla="*/ 1 h 174"/>
                <a:gd name="T60" fmla="*/ 43 w 175"/>
                <a:gd name="T61" fmla="*/ 5 h 174"/>
                <a:gd name="T62" fmla="*/ 44 w 175"/>
                <a:gd name="T63" fmla="*/ 13 h 174"/>
                <a:gd name="T64" fmla="*/ 54 w 175"/>
                <a:gd name="T65" fmla="*/ 5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5" h="174">
                  <a:moveTo>
                    <a:pt x="54" y="56"/>
                  </a:moveTo>
                  <a:cubicBezTo>
                    <a:pt x="61" y="52"/>
                    <a:pt x="68" y="48"/>
                    <a:pt x="75" y="44"/>
                  </a:cubicBezTo>
                  <a:cubicBezTo>
                    <a:pt x="81" y="40"/>
                    <a:pt x="87" y="34"/>
                    <a:pt x="94" y="32"/>
                  </a:cubicBezTo>
                  <a:cubicBezTo>
                    <a:pt x="99" y="29"/>
                    <a:pt x="117" y="30"/>
                    <a:pt x="117" y="36"/>
                  </a:cubicBezTo>
                  <a:cubicBezTo>
                    <a:pt x="117" y="41"/>
                    <a:pt x="105" y="43"/>
                    <a:pt x="103" y="45"/>
                  </a:cubicBezTo>
                  <a:cubicBezTo>
                    <a:pt x="86" y="51"/>
                    <a:pt x="71" y="58"/>
                    <a:pt x="56" y="66"/>
                  </a:cubicBezTo>
                  <a:cubicBezTo>
                    <a:pt x="57" y="68"/>
                    <a:pt x="57" y="70"/>
                    <a:pt x="57" y="73"/>
                  </a:cubicBezTo>
                  <a:cubicBezTo>
                    <a:pt x="73" y="84"/>
                    <a:pt x="90" y="94"/>
                    <a:pt x="109" y="103"/>
                  </a:cubicBezTo>
                  <a:cubicBezTo>
                    <a:pt x="117" y="108"/>
                    <a:pt x="127" y="112"/>
                    <a:pt x="139" y="114"/>
                  </a:cubicBezTo>
                  <a:cubicBezTo>
                    <a:pt x="145" y="114"/>
                    <a:pt x="152" y="115"/>
                    <a:pt x="158" y="115"/>
                  </a:cubicBezTo>
                  <a:cubicBezTo>
                    <a:pt x="164" y="115"/>
                    <a:pt x="171" y="115"/>
                    <a:pt x="175" y="118"/>
                  </a:cubicBezTo>
                  <a:cubicBezTo>
                    <a:pt x="171" y="123"/>
                    <a:pt x="164" y="125"/>
                    <a:pt x="158" y="127"/>
                  </a:cubicBezTo>
                  <a:cubicBezTo>
                    <a:pt x="155" y="129"/>
                    <a:pt x="152" y="130"/>
                    <a:pt x="148" y="131"/>
                  </a:cubicBezTo>
                  <a:cubicBezTo>
                    <a:pt x="144" y="133"/>
                    <a:pt x="141" y="136"/>
                    <a:pt x="135" y="135"/>
                  </a:cubicBezTo>
                  <a:cubicBezTo>
                    <a:pt x="128" y="134"/>
                    <a:pt x="120" y="127"/>
                    <a:pt x="114" y="124"/>
                  </a:cubicBezTo>
                  <a:cubicBezTo>
                    <a:pt x="95" y="111"/>
                    <a:pt x="75" y="96"/>
                    <a:pt x="59" y="82"/>
                  </a:cubicBezTo>
                  <a:cubicBezTo>
                    <a:pt x="65" y="119"/>
                    <a:pt x="51" y="146"/>
                    <a:pt x="32" y="163"/>
                  </a:cubicBezTo>
                  <a:cubicBezTo>
                    <a:pt x="27" y="168"/>
                    <a:pt x="22" y="174"/>
                    <a:pt x="15" y="174"/>
                  </a:cubicBezTo>
                  <a:cubicBezTo>
                    <a:pt x="15" y="171"/>
                    <a:pt x="18" y="169"/>
                    <a:pt x="20" y="167"/>
                  </a:cubicBezTo>
                  <a:cubicBezTo>
                    <a:pt x="32" y="151"/>
                    <a:pt x="46" y="132"/>
                    <a:pt x="48" y="105"/>
                  </a:cubicBezTo>
                  <a:cubicBezTo>
                    <a:pt x="48" y="93"/>
                    <a:pt x="47" y="83"/>
                    <a:pt x="45" y="72"/>
                  </a:cubicBezTo>
                  <a:cubicBezTo>
                    <a:pt x="40" y="74"/>
                    <a:pt x="36" y="77"/>
                    <a:pt x="31" y="81"/>
                  </a:cubicBezTo>
                  <a:cubicBezTo>
                    <a:pt x="26" y="84"/>
                    <a:pt x="21" y="88"/>
                    <a:pt x="17" y="90"/>
                  </a:cubicBezTo>
                  <a:cubicBezTo>
                    <a:pt x="12" y="92"/>
                    <a:pt x="4" y="92"/>
                    <a:pt x="0" y="88"/>
                  </a:cubicBezTo>
                  <a:cubicBezTo>
                    <a:pt x="3" y="84"/>
                    <a:pt x="7" y="83"/>
                    <a:pt x="10" y="81"/>
                  </a:cubicBezTo>
                  <a:cubicBezTo>
                    <a:pt x="21" y="75"/>
                    <a:pt x="32" y="69"/>
                    <a:pt x="43" y="63"/>
                  </a:cubicBezTo>
                  <a:cubicBezTo>
                    <a:pt x="41" y="55"/>
                    <a:pt x="39" y="48"/>
                    <a:pt x="36" y="40"/>
                  </a:cubicBezTo>
                  <a:cubicBezTo>
                    <a:pt x="33" y="29"/>
                    <a:pt x="31" y="18"/>
                    <a:pt x="23" y="12"/>
                  </a:cubicBezTo>
                  <a:cubicBezTo>
                    <a:pt x="21" y="10"/>
                    <a:pt x="16" y="9"/>
                    <a:pt x="16" y="7"/>
                  </a:cubicBezTo>
                  <a:cubicBezTo>
                    <a:pt x="15" y="4"/>
                    <a:pt x="20" y="1"/>
                    <a:pt x="24" y="1"/>
                  </a:cubicBezTo>
                  <a:cubicBezTo>
                    <a:pt x="31" y="0"/>
                    <a:pt x="41" y="2"/>
                    <a:pt x="43" y="5"/>
                  </a:cubicBezTo>
                  <a:cubicBezTo>
                    <a:pt x="45" y="7"/>
                    <a:pt x="44" y="10"/>
                    <a:pt x="44" y="13"/>
                  </a:cubicBezTo>
                  <a:cubicBezTo>
                    <a:pt x="45" y="29"/>
                    <a:pt x="52" y="42"/>
                    <a:pt x="54" y="56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10"/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3205" y="1093"/>
              <a:ext cx="834" cy="836"/>
            </a:xfrm>
            <a:custGeom>
              <a:avLst/>
              <a:gdLst>
                <a:gd name="T0" fmla="*/ 446 w 904"/>
                <a:gd name="T1" fmla="*/ 1 h 906"/>
                <a:gd name="T2" fmla="*/ 549 w 904"/>
                <a:gd name="T3" fmla="*/ 12 h 906"/>
                <a:gd name="T4" fmla="*/ 634 w 904"/>
                <a:gd name="T5" fmla="*/ 40 h 906"/>
                <a:gd name="T6" fmla="*/ 768 w 904"/>
                <a:gd name="T7" fmla="*/ 131 h 906"/>
                <a:gd name="T8" fmla="*/ 862 w 904"/>
                <a:gd name="T9" fmla="*/ 264 h 906"/>
                <a:gd name="T10" fmla="*/ 904 w 904"/>
                <a:gd name="T11" fmla="*/ 447 h 906"/>
                <a:gd name="T12" fmla="*/ 865 w 904"/>
                <a:gd name="T13" fmla="*/ 635 h 906"/>
                <a:gd name="T14" fmla="*/ 774 w 904"/>
                <a:gd name="T15" fmla="*/ 769 h 906"/>
                <a:gd name="T16" fmla="*/ 642 w 904"/>
                <a:gd name="T17" fmla="*/ 863 h 906"/>
                <a:gd name="T18" fmla="*/ 458 w 904"/>
                <a:gd name="T19" fmla="*/ 905 h 906"/>
                <a:gd name="T20" fmla="*/ 270 w 904"/>
                <a:gd name="T21" fmla="*/ 867 h 906"/>
                <a:gd name="T22" fmla="*/ 136 w 904"/>
                <a:gd name="T23" fmla="*/ 776 h 906"/>
                <a:gd name="T24" fmla="*/ 13 w 904"/>
                <a:gd name="T25" fmla="*/ 559 h 906"/>
                <a:gd name="T26" fmla="*/ 0 w 904"/>
                <a:gd name="T27" fmla="*/ 459 h 906"/>
                <a:gd name="T28" fmla="*/ 79 w 904"/>
                <a:gd name="T29" fmla="*/ 199 h 906"/>
                <a:gd name="T30" fmla="*/ 262 w 904"/>
                <a:gd name="T31" fmla="*/ 43 h 906"/>
                <a:gd name="T32" fmla="*/ 445 w 904"/>
                <a:gd name="T33" fmla="*/ 1 h 906"/>
                <a:gd name="T34" fmla="*/ 446 w 904"/>
                <a:gd name="T35" fmla="*/ 1 h 906"/>
                <a:gd name="T36" fmla="*/ 271 w 904"/>
                <a:gd name="T37" fmla="*/ 54 h 906"/>
                <a:gd name="T38" fmla="*/ 141 w 904"/>
                <a:gd name="T39" fmla="*/ 144 h 906"/>
                <a:gd name="T40" fmla="*/ 52 w 904"/>
                <a:gd name="T41" fmla="*/ 273 h 906"/>
                <a:gd name="T42" fmla="*/ 13 w 904"/>
                <a:gd name="T43" fmla="*/ 454 h 906"/>
                <a:gd name="T44" fmla="*/ 52 w 904"/>
                <a:gd name="T45" fmla="*/ 634 h 906"/>
                <a:gd name="T46" fmla="*/ 142 w 904"/>
                <a:gd name="T47" fmla="*/ 764 h 906"/>
                <a:gd name="T48" fmla="*/ 272 w 904"/>
                <a:gd name="T49" fmla="*/ 853 h 906"/>
                <a:gd name="T50" fmla="*/ 453 w 904"/>
                <a:gd name="T51" fmla="*/ 892 h 906"/>
                <a:gd name="T52" fmla="*/ 633 w 904"/>
                <a:gd name="T53" fmla="*/ 853 h 906"/>
                <a:gd name="T54" fmla="*/ 763 w 904"/>
                <a:gd name="T55" fmla="*/ 763 h 906"/>
                <a:gd name="T56" fmla="*/ 852 w 904"/>
                <a:gd name="T57" fmla="*/ 633 h 906"/>
                <a:gd name="T58" fmla="*/ 891 w 904"/>
                <a:gd name="T59" fmla="*/ 452 h 906"/>
                <a:gd name="T60" fmla="*/ 852 w 904"/>
                <a:gd name="T61" fmla="*/ 272 h 906"/>
                <a:gd name="T62" fmla="*/ 762 w 904"/>
                <a:gd name="T63" fmla="*/ 143 h 906"/>
                <a:gd name="T64" fmla="*/ 632 w 904"/>
                <a:gd name="T65" fmla="*/ 53 h 906"/>
                <a:gd name="T66" fmla="*/ 451 w 904"/>
                <a:gd name="T67" fmla="*/ 14 h 906"/>
                <a:gd name="T68" fmla="*/ 271 w 904"/>
                <a:gd name="T69" fmla="*/ 54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04" h="906">
                  <a:moveTo>
                    <a:pt x="446" y="1"/>
                  </a:moveTo>
                  <a:cubicBezTo>
                    <a:pt x="481" y="0"/>
                    <a:pt x="519" y="5"/>
                    <a:pt x="549" y="12"/>
                  </a:cubicBezTo>
                  <a:cubicBezTo>
                    <a:pt x="580" y="19"/>
                    <a:pt x="608" y="28"/>
                    <a:pt x="634" y="40"/>
                  </a:cubicBezTo>
                  <a:cubicBezTo>
                    <a:pt x="687" y="62"/>
                    <a:pt x="731" y="94"/>
                    <a:pt x="768" y="131"/>
                  </a:cubicBezTo>
                  <a:cubicBezTo>
                    <a:pt x="807" y="170"/>
                    <a:pt x="838" y="211"/>
                    <a:pt x="862" y="264"/>
                  </a:cubicBezTo>
                  <a:cubicBezTo>
                    <a:pt x="885" y="315"/>
                    <a:pt x="904" y="376"/>
                    <a:pt x="904" y="447"/>
                  </a:cubicBezTo>
                  <a:cubicBezTo>
                    <a:pt x="904" y="523"/>
                    <a:pt x="888" y="582"/>
                    <a:pt x="865" y="635"/>
                  </a:cubicBezTo>
                  <a:cubicBezTo>
                    <a:pt x="843" y="688"/>
                    <a:pt x="811" y="731"/>
                    <a:pt x="774" y="769"/>
                  </a:cubicBezTo>
                  <a:cubicBezTo>
                    <a:pt x="737" y="807"/>
                    <a:pt x="694" y="839"/>
                    <a:pt x="642" y="863"/>
                  </a:cubicBezTo>
                  <a:cubicBezTo>
                    <a:pt x="591" y="887"/>
                    <a:pt x="528" y="904"/>
                    <a:pt x="458" y="905"/>
                  </a:cubicBezTo>
                  <a:cubicBezTo>
                    <a:pt x="385" y="906"/>
                    <a:pt x="322" y="890"/>
                    <a:pt x="270" y="867"/>
                  </a:cubicBezTo>
                  <a:cubicBezTo>
                    <a:pt x="219" y="844"/>
                    <a:pt x="173" y="813"/>
                    <a:pt x="136" y="776"/>
                  </a:cubicBezTo>
                  <a:cubicBezTo>
                    <a:pt x="80" y="719"/>
                    <a:pt x="35" y="650"/>
                    <a:pt x="13" y="559"/>
                  </a:cubicBezTo>
                  <a:cubicBezTo>
                    <a:pt x="5" y="529"/>
                    <a:pt x="0" y="495"/>
                    <a:pt x="0" y="459"/>
                  </a:cubicBezTo>
                  <a:cubicBezTo>
                    <a:pt x="0" y="348"/>
                    <a:pt x="33" y="265"/>
                    <a:pt x="79" y="199"/>
                  </a:cubicBezTo>
                  <a:cubicBezTo>
                    <a:pt x="124" y="133"/>
                    <a:pt x="184" y="79"/>
                    <a:pt x="262" y="43"/>
                  </a:cubicBezTo>
                  <a:cubicBezTo>
                    <a:pt x="312" y="20"/>
                    <a:pt x="373" y="1"/>
                    <a:pt x="445" y="1"/>
                  </a:cubicBezTo>
                  <a:lnTo>
                    <a:pt x="446" y="1"/>
                  </a:lnTo>
                  <a:close/>
                  <a:moveTo>
                    <a:pt x="271" y="54"/>
                  </a:moveTo>
                  <a:cubicBezTo>
                    <a:pt x="221" y="77"/>
                    <a:pt x="178" y="107"/>
                    <a:pt x="141" y="144"/>
                  </a:cubicBezTo>
                  <a:cubicBezTo>
                    <a:pt x="104" y="181"/>
                    <a:pt x="75" y="222"/>
                    <a:pt x="52" y="273"/>
                  </a:cubicBezTo>
                  <a:cubicBezTo>
                    <a:pt x="29" y="324"/>
                    <a:pt x="13" y="383"/>
                    <a:pt x="13" y="454"/>
                  </a:cubicBezTo>
                  <a:cubicBezTo>
                    <a:pt x="13" y="524"/>
                    <a:pt x="30" y="584"/>
                    <a:pt x="52" y="634"/>
                  </a:cubicBezTo>
                  <a:cubicBezTo>
                    <a:pt x="75" y="685"/>
                    <a:pt x="106" y="727"/>
                    <a:pt x="142" y="764"/>
                  </a:cubicBezTo>
                  <a:cubicBezTo>
                    <a:pt x="179" y="801"/>
                    <a:pt x="222" y="830"/>
                    <a:pt x="272" y="853"/>
                  </a:cubicBezTo>
                  <a:cubicBezTo>
                    <a:pt x="322" y="876"/>
                    <a:pt x="382" y="892"/>
                    <a:pt x="453" y="892"/>
                  </a:cubicBezTo>
                  <a:cubicBezTo>
                    <a:pt x="523" y="892"/>
                    <a:pt x="583" y="875"/>
                    <a:pt x="633" y="853"/>
                  </a:cubicBezTo>
                  <a:cubicBezTo>
                    <a:pt x="684" y="830"/>
                    <a:pt x="726" y="799"/>
                    <a:pt x="763" y="763"/>
                  </a:cubicBezTo>
                  <a:cubicBezTo>
                    <a:pt x="799" y="726"/>
                    <a:pt x="830" y="683"/>
                    <a:pt x="852" y="633"/>
                  </a:cubicBezTo>
                  <a:cubicBezTo>
                    <a:pt x="875" y="582"/>
                    <a:pt x="891" y="524"/>
                    <a:pt x="891" y="452"/>
                  </a:cubicBezTo>
                  <a:cubicBezTo>
                    <a:pt x="891" y="382"/>
                    <a:pt x="875" y="322"/>
                    <a:pt x="852" y="272"/>
                  </a:cubicBezTo>
                  <a:cubicBezTo>
                    <a:pt x="828" y="221"/>
                    <a:pt x="799" y="180"/>
                    <a:pt x="762" y="143"/>
                  </a:cubicBezTo>
                  <a:cubicBezTo>
                    <a:pt x="725" y="106"/>
                    <a:pt x="683" y="76"/>
                    <a:pt x="632" y="53"/>
                  </a:cubicBezTo>
                  <a:cubicBezTo>
                    <a:pt x="583" y="30"/>
                    <a:pt x="520" y="14"/>
                    <a:pt x="451" y="14"/>
                  </a:cubicBezTo>
                  <a:cubicBezTo>
                    <a:pt x="379" y="15"/>
                    <a:pt x="321" y="30"/>
                    <a:pt x="271" y="54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11"/>
            <p:cNvSpPr/>
            <p:nvPr>
              <p:custDataLst>
                <p:tags r:id="rId10"/>
              </p:custDataLst>
            </p:nvPr>
          </p:nvSpPr>
          <p:spPr bwMode="auto">
            <a:xfrm>
              <a:off x="3929" y="1120"/>
              <a:ext cx="187" cy="75"/>
            </a:xfrm>
            <a:custGeom>
              <a:avLst/>
              <a:gdLst>
                <a:gd name="T0" fmla="*/ 200 w 203"/>
                <a:gd name="T1" fmla="*/ 82 h 82"/>
                <a:gd name="T2" fmla="*/ 183 w 203"/>
                <a:gd name="T3" fmla="*/ 70 h 82"/>
                <a:gd name="T4" fmla="*/ 154 w 203"/>
                <a:gd name="T5" fmla="*/ 43 h 82"/>
                <a:gd name="T6" fmla="*/ 137 w 203"/>
                <a:gd name="T7" fmla="*/ 23 h 82"/>
                <a:gd name="T8" fmla="*/ 85 w 203"/>
                <a:gd name="T9" fmla="*/ 48 h 82"/>
                <a:gd name="T10" fmla="*/ 9 w 203"/>
                <a:gd name="T11" fmla="*/ 60 h 82"/>
                <a:gd name="T12" fmla="*/ 0 w 203"/>
                <a:gd name="T13" fmla="*/ 56 h 82"/>
                <a:gd name="T14" fmla="*/ 19 w 203"/>
                <a:gd name="T15" fmla="*/ 53 h 82"/>
                <a:gd name="T16" fmla="*/ 72 w 203"/>
                <a:gd name="T17" fmla="*/ 42 h 82"/>
                <a:gd name="T18" fmla="*/ 114 w 203"/>
                <a:gd name="T19" fmla="*/ 20 h 82"/>
                <a:gd name="T20" fmla="*/ 133 w 203"/>
                <a:gd name="T21" fmla="*/ 3 h 82"/>
                <a:gd name="T22" fmla="*/ 140 w 203"/>
                <a:gd name="T23" fmla="*/ 16 h 82"/>
                <a:gd name="T24" fmla="*/ 153 w 203"/>
                <a:gd name="T25" fmla="*/ 31 h 82"/>
                <a:gd name="T26" fmla="*/ 182 w 203"/>
                <a:gd name="T27" fmla="*/ 57 h 82"/>
                <a:gd name="T28" fmla="*/ 198 w 203"/>
                <a:gd name="T29" fmla="*/ 69 h 82"/>
                <a:gd name="T30" fmla="*/ 200 w 203"/>
                <a:gd name="T3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3" h="82">
                  <a:moveTo>
                    <a:pt x="200" y="82"/>
                  </a:moveTo>
                  <a:cubicBezTo>
                    <a:pt x="193" y="80"/>
                    <a:pt x="188" y="75"/>
                    <a:pt x="183" y="70"/>
                  </a:cubicBezTo>
                  <a:cubicBezTo>
                    <a:pt x="173" y="61"/>
                    <a:pt x="164" y="53"/>
                    <a:pt x="154" y="43"/>
                  </a:cubicBezTo>
                  <a:cubicBezTo>
                    <a:pt x="147" y="37"/>
                    <a:pt x="140" y="32"/>
                    <a:pt x="137" y="23"/>
                  </a:cubicBezTo>
                  <a:cubicBezTo>
                    <a:pt x="119" y="30"/>
                    <a:pt x="103" y="41"/>
                    <a:pt x="85" y="48"/>
                  </a:cubicBezTo>
                  <a:cubicBezTo>
                    <a:pt x="64" y="57"/>
                    <a:pt x="38" y="64"/>
                    <a:pt x="9" y="60"/>
                  </a:cubicBezTo>
                  <a:cubicBezTo>
                    <a:pt x="5" y="60"/>
                    <a:pt x="0" y="59"/>
                    <a:pt x="0" y="56"/>
                  </a:cubicBezTo>
                  <a:cubicBezTo>
                    <a:pt x="6" y="54"/>
                    <a:pt x="12" y="54"/>
                    <a:pt x="19" y="53"/>
                  </a:cubicBezTo>
                  <a:cubicBezTo>
                    <a:pt x="39" y="52"/>
                    <a:pt x="56" y="49"/>
                    <a:pt x="72" y="42"/>
                  </a:cubicBezTo>
                  <a:cubicBezTo>
                    <a:pt x="87" y="37"/>
                    <a:pt x="101" y="29"/>
                    <a:pt x="114" y="20"/>
                  </a:cubicBezTo>
                  <a:cubicBezTo>
                    <a:pt x="122" y="15"/>
                    <a:pt x="130" y="12"/>
                    <a:pt x="133" y="3"/>
                  </a:cubicBezTo>
                  <a:cubicBezTo>
                    <a:pt x="140" y="0"/>
                    <a:pt x="139" y="12"/>
                    <a:pt x="140" y="16"/>
                  </a:cubicBezTo>
                  <a:cubicBezTo>
                    <a:pt x="141" y="20"/>
                    <a:pt x="150" y="28"/>
                    <a:pt x="153" y="31"/>
                  </a:cubicBezTo>
                  <a:cubicBezTo>
                    <a:pt x="162" y="41"/>
                    <a:pt x="172" y="49"/>
                    <a:pt x="182" y="57"/>
                  </a:cubicBezTo>
                  <a:cubicBezTo>
                    <a:pt x="187" y="61"/>
                    <a:pt x="194" y="64"/>
                    <a:pt x="198" y="69"/>
                  </a:cubicBezTo>
                  <a:cubicBezTo>
                    <a:pt x="200" y="72"/>
                    <a:pt x="203" y="78"/>
                    <a:pt x="200" y="82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12"/>
            <p:cNvSpPr/>
            <p:nvPr>
              <p:custDataLst>
                <p:tags r:id="rId11"/>
              </p:custDataLst>
            </p:nvPr>
          </p:nvSpPr>
          <p:spPr bwMode="auto">
            <a:xfrm>
              <a:off x="3124" y="1130"/>
              <a:ext cx="117" cy="153"/>
            </a:xfrm>
            <a:custGeom>
              <a:avLst/>
              <a:gdLst>
                <a:gd name="T0" fmla="*/ 62 w 127"/>
                <a:gd name="T1" fmla="*/ 1 h 166"/>
                <a:gd name="T2" fmla="*/ 92 w 127"/>
                <a:gd name="T3" fmla="*/ 39 h 166"/>
                <a:gd name="T4" fmla="*/ 104 w 127"/>
                <a:gd name="T5" fmla="*/ 18 h 166"/>
                <a:gd name="T6" fmla="*/ 126 w 127"/>
                <a:gd name="T7" fmla="*/ 12 h 166"/>
                <a:gd name="T8" fmla="*/ 122 w 127"/>
                <a:gd name="T9" fmla="*/ 37 h 166"/>
                <a:gd name="T10" fmla="*/ 120 w 127"/>
                <a:gd name="T11" fmla="*/ 46 h 166"/>
                <a:gd name="T12" fmla="*/ 114 w 127"/>
                <a:gd name="T13" fmla="*/ 39 h 166"/>
                <a:gd name="T14" fmla="*/ 108 w 127"/>
                <a:gd name="T15" fmla="*/ 31 h 166"/>
                <a:gd name="T16" fmla="*/ 99 w 127"/>
                <a:gd name="T17" fmla="*/ 41 h 166"/>
                <a:gd name="T18" fmla="*/ 66 w 127"/>
                <a:gd name="T19" fmla="*/ 116 h 166"/>
                <a:gd name="T20" fmla="*/ 54 w 127"/>
                <a:gd name="T21" fmla="*/ 136 h 166"/>
                <a:gd name="T22" fmla="*/ 70 w 127"/>
                <a:gd name="T23" fmla="*/ 163 h 166"/>
                <a:gd name="T24" fmla="*/ 53 w 127"/>
                <a:gd name="T25" fmla="*/ 159 h 166"/>
                <a:gd name="T26" fmla="*/ 51 w 127"/>
                <a:gd name="T27" fmla="*/ 151 h 166"/>
                <a:gd name="T28" fmla="*/ 45 w 127"/>
                <a:gd name="T29" fmla="*/ 141 h 166"/>
                <a:gd name="T30" fmla="*/ 39 w 127"/>
                <a:gd name="T31" fmla="*/ 136 h 166"/>
                <a:gd name="T32" fmla="*/ 49 w 127"/>
                <a:gd name="T33" fmla="*/ 134 h 166"/>
                <a:gd name="T34" fmla="*/ 57 w 127"/>
                <a:gd name="T35" fmla="*/ 118 h 166"/>
                <a:gd name="T36" fmla="*/ 10 w 127"/>
                <a:gd name="T37" fmla="*/ 106 h 166"/>
                <a:gd name="T38" fmla="*/ 3 w 127"/>
                <a:gd name="T39" fmla="*/ 105 h 166"/>
                <a:gd name="T40" fmla="*/ 12 w 127"/>
                <a:gd name="T41" fmla="*/ 94 h 166"/>
                <a:gd name="T42" fmla="*/ 0 w 127"/>
                <a:gd name="T43" fmla="*/ 76 h 166"/>
                <a:gd name="T44" fmla="*/ 14 w 127"/>
                <a:gd name="T45" fmla="*/ 68 h 166"/>
                <a:gd name="T46" fmla="*/ 16 w 127"/>
                <a:gd name="T47" fmla="*/ 92 h 166"/>
                <a:gd name="T48" fmla="*/ 24 w 127"/>
                <a:gd name="T49" fmla="*/ 96 h 166"/>
                <a:gd name="T50" fmla="*/ 34 w 127"/>
                <a:gd name="T51" fmla="*/ 77 h 166"/>
                <a:gd name="T52" fmla="*/ 29 w 127"/>
                <a:gd name="T53" fmla="*/ 98 h 166"/>
                <a:gd name="T54" fmla="*/ 39 w 127"/>
                <a:gd name="T55" fmla="*/ 103 h 166"/>
                <a:gd name="T56" fmla="*/ 51 w 127"/>
                <a:gd name="T57" fmla="*/ 85 h 166"/>
                <a:gd name="T58" fmla="*/ 44 w 127"/>
                <a:gd name="T59" fmla="*/ 104 h 166"/>
                <a:gd name="T60" fmla="*/ 60 w 127"/>
                <a:gd name="T61" fmla="*/ 110 h 166"/>
                <a:gd name="T62" fmla="*/ 88 w 127"/>
                <a:gd name="T63" fmla="*/ 51 h 166"/>
                <a:gd name="T64" fmla="*/ 77 w 127"/>
                <a:gd name="T65" fmla="*/ 39 h 166"/>
                <a:gd name="T66" fmla="*/ 72 w 127"/>
                <a:gd name="T67" fmla="*/ 49 h 166"/>
                <a:gd name="T68" fmla="*/ 64 w 127"/>
                <a:gd name="T69" fmla="*/ 58 h 166"/>
                <a:gd name="T70" fmla="*/ 73 w 127"/>
                <a:gd name="T71" fmla="*/ 35 h 166"/>
                <a:gd name="T72" fmla="*/ 65 w 127"/>
                <a:gd name="T73" fmla="*/ 27 h 166"/>
                <a:gd name="T74" fmla="*/ 59 w 127"/>
                <a:gd name="T75" fmla="*/ 37 h 166"/>
                <a:gd name="T76" fmla="*/ 51 w 127"/>
                <a:gd name="T77" fmla="*/ 45 h 166"/>
                <a:gd name="T78" fmla="*/ 62 w 127"/>
                <a:gd name="T79" fmla="*/ 23 h 166"/>
                <a:gd name="T80" fmla="*/ 50 w 127"/>
                <a:gd name="T81" fmla="*/ 15 h 166"/>
                <a:gd name="T82" fmla="*/ 43 w 127"/>
                <a:gd name="T83" fmla="*/ 30 h 166"/>
                <a:gd name="T84" fmla="*/ 34 w 127"/>
                <a:gd name="T85" fmla="*/ 34 h 166"/>
                <a:gd name="T86" fmla="*/ 39 w 127"/>
                <a:gd name="T87" fmla="*/ 21 h 166"/>
                <a:gd name="T88" fmla="*/ 44 w 127"/>
                <a:gd name="T89" fmla="*/ 8 h 166"/>
                <a:gd name="T90" fmla="*/ 62 w 127"/>
                <a:gd name="T91" fmla="*/ 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7" h="166">
                  <a:moveTo>
                    <a:pt x="62" y="1"/>
                  </a:moveTo>
                  <a:cubicBezTo>
                    <a:pt x="69" y="16"/>
                    <a:pt x="81" y="28"/>
                    <a:pt x="92" y="39"/>
                  </a:cubicBezTo>
                  <a:cubicBezTo>
                    <a:pt x="97" y="32"/>
                    <a:pt x="97" y="22"/>
                    <a:pt x="104" y="18"/>
                  </a:cubicBezTo>
                  <a:cubicBezTo>
                    <a:pt x="110" y="15"/>
                    <a:pt x="119" y="13"/>
                    <a:pt x="126" y="12"/>
                  </a:cubicBezTo>
                  <a:cubicBezTo>
                    <a:pt x="127" y="19"/>
                    <a:pt x="123" y="27"/>
                    <a:pt x="122" y="37"/>
                  </a:cubicBezTo>
                  <a:cubicBezTo>
                    <a:pt x="122" y="40"/>
                    <a:pt x="123" y="44"/>
                    <a:pt x="120" y="46"/>
                  </a:cubicBezTo>
                  <a:cubicBezTo>
                    <a:pt x="117" y="45"/>
                    <a:pt x="116" y="42"/>
                    <a:pt x="114" y="39"/>
                  </a:cubicBezTo>
                  <a:cubicBezTo>
                    <a:pt x="112" y="37"/>
                    <a:pt x="111" y="32"/>
                    <a:pt x="108" y="31"/>
                  </a:cubicBezTo>
                  <a:cubicBezTo>
                    <a:pt x="105" y="31"/>
                    <a:pt x="101" y="37"/>
                    <a:pt x="99" y="41"/>
                  </a:cubicBezTo>
                  <a:cubicBezTo>
                    <a:pt x="87" y="65"/>
                    <a:pt x="75" y="90"/>
                    <a:pt x="66" y="116"/>
                  </a:cubicBezTo>
                  <a:cubicBezTo>
                    <a:pt x="63" y="124"/>
                    <a:pt x="62" y="134"/>
                    <a:pt x="54" y="136"/>
                  </a:cubicBezTo>
                  <a:cubicBezTo>
                    <a:pt x="58" y="146"/>
                    <a:pt x="69" y="150"/>
                    <a:pt x="70" y="163"/>
                  </a:cubicBezTo>
                  <a:cubicBezTo>
                    <a:pt x="66" y="166"/>
                    <a:pt x="55" y="162"/>
                    <a:pt x="53" y="159"/>
                  </a:cubicBezTo>
                  <a:cubicBezTo>
                    <a:pt x="52" y="158"/>
                    <a:pt x="52" y="154"/>
                    <a:pt x="51" y="151"/>
                  </a:cubicBezTo>
                  <a:cubicBezTo>
                    <a:pt x="49" y="148"/>
                    <a:pt x="48" y="143"/>
                    <a:pt x="45" y="141"/>
                  </a:cubicBezTo>
                  <a:cubicBezTo>
                    <a:pt x="43" y="139"/>
                    <a:pt x="40" y="140"/>
                    <a:pt x="39" y="136"/>
                  </a:cubicBezTo>
                  <a:cubicBezTo>
                    <a:pt x="41" y="133"/>
                    <a:pt x="46" y="133"/>
                    <a:pt x="49" y="134"/>
                  </a:cubicBezTo>
                  <a:cubicBezTo>
                    <a:pt x="52" y="129"/>
                    <a:pt x="54" y="123"/>
                    <a:pt x="57" y="118"/>
                  </a:cubicBezTo>
                  <a:cubicBezTo>
                    <a:pt x="42" y="114"/>
                    <a:pt x="28" y="105"/>
                    <a:pt x="10" y="106"/>
                  </a:cubicBezTo>
                  <a:cubicBezTo>
                    <a:pt x="8" y="106"/>
                    <a:pt x="5" y="107"/>
                    <a:pt x="3" y="105"/>
                  </a:cubicBezTo>
                  <a:cubicBezTo>
                    <a:pt x="2" y="99"/>
                    <a:pt x="8" y="97"/>
                    <a:pt x="12" y="94"/>
                  </a:cubicBezTo>
                  <a:cubicBezTo>
                    <a:pt x="9" y="87"/>
                    <a:pt x="7" y="79"/>
                    <a:pt x="0" y="76"/>
                  </a:cubicBezTo>
                  <a:cubicBezTo>
                    <a:pt x="2" y="70"/>
                    <a:pt x="7" y="67"/>
                    <a:pt x="14" y="68"/>
                  </a:cubicBezTo>
                  <a:cubicBezTo>
                    <a:pt x="16" y="75"/>
                    <a:pt x="15" y="84"/>
                    <a:pt x="16" y="92"/>
                  </a:cubicBezTo>
                  <a:cubicBezTo>
                    <a:pt x="19" y="94"/>
                    <a:pt x="21" y="95"/>
                    <a:pt x="24" y="96"/>
                  </a:cubicBezTo>
                  <a:cubicBezTo>
                    <a:pt x="25" y="87"/>
                    <a:pt x="26" y="77"/>
                    <a:pt x="34" y="77"/>
                  </a:cubicBezTo>
                  <a:cubicBezTo>
                    <a:pt x="34" y="85"/>
                    <a:pt x="30" y="91"/>
                    <a:pt x="29" y="98"/>
                  </a:cubicBezTo>
                  <a:cubicBezTo>
                    <a:pt x="32" y="100"/>
                    <a:pt x="36" y="101"/>
                    <a:pt x="39" y="103"/>
                  </a:cubicBezTo>
                  <a:cubicBezTo>
                    <a:pt x="40" y="94"/>
                    <a:pt x="42" y="85"/>
                    <a:pt x="51" y="85"/>
                  </a:cubicBezTo>
                  <a:cubicBezTo>
                    <a:pt x="51" y="92"/>
                    <a:pt x="46" y="98"/>
                    <a:pt x="44" y="104"/>
                  </a:cubicBezTo>
                  <a:cubicBezTo>
                    <a:pt x="49" y="107"/>
                    <a:pt x="55" y="108"/>
                    <a:pt x="60" y="110"/>
                  </a:cubicBezTo>
                  <a:cubicBezTo>
                    <a:pt x="69" y="90"/>
                    <a:pt x="78" y="70"/>
                    <a:pt x="88" y="51"/>
                  </a:cubicBezTo>
                  <a:cubicBezTo>
                    <a:pt x="85" y="46"/>
                    <a:pt x="80" y="43"/>
                    <a:pt x="77" y="39"/>
                  </a:cubicBezTo>
                  <a:cubicBezTo>
                    <a:pt x="76" y="42"/>
                    <a:pt x="74" y="46"/>
                    <a:pt x="72" y="49"/>
                  </a:cubicBezTo>
                  <a:cubicBezTo>
                    <a:pt x="70" y="53"/>
                    <a:pt x="69" y="58"/>
                    <a:pt x="64" y="58"/>
                  </a:cubicBezTo>
                  <a:cubicBezTo>
                    <a:pt x="65" y="49"/>
                    <a:pt x="67" y="39"/>
                    <a:pt x="73" y="35"/>
                  </a:cubicBezTo>
                  <a:cubicBezTo>
                    <a:pt x="71" y="32"/>
                    <a:pt x="68" y="30"/>
                    <a:pt x="65" y="27"/>
                  </a:cubicBezTo>
                  <a:cubicBezTo>
                    <a:pt x="63" y="30"/>
                    <a:pt x="61" y="34"/>
                    <a:pt x="59" y="37"/>
                  </a:cubicBezTo>
                  <a:cubicBezTo>
                    <a:pt x="57" y="41"/>
                    <a:pt x="56" y="46"/>
                    <a:pt x="51" y="45"/>
                  </a:cubicBezTo>
                  <a:cubicBezTo>
                    <a:pt x="52" y="37"/>
                    <a:pt x="54" y="27"/>
                    <a:pt x="62" y="23"/>
                  </a:cubicBezTo>
                  <a:cubicBezTo>
                    <a:pt x="59" y="22"/>
                    <a:pt x="55" y="13"/>
                    <a:pt x="50" y="15"/>
                  </a:cubicBezTo>
                  <a:cubicBezTo>
                    <a:pt x="47" y="16"/>
                    <a:pt x="45" y="28"/>
                    <a:pt x="43" y="30"/>
                  </a:cubicBezTo>
                  <a:cubicBezTo>
                    <a:pt x="40" y="33"/>
                    <a:pt x="38" y="34"/>
                    <a:pt x="34" y="34"/>
                  </a:cubicBezTo>
                  <a:cubicBezTo>
                    <a:pt x="35" y="30"/>
                    <a:pt x="37" y="25"/>
                    <a:pt x="39" y="21"/>
                  </a:cubicBezTo>
                  <a:cubicBezTo>
                    <a:pt x="40" y="17"/>
                    <a:pt x="42" y="11"/>
                    <a:pt x="44" y="8"/>
                  </a:cubicBezTo>
                  <a:cubicBezTo>
                    <a:pt x="46" y="5"/>
                    <a:pt x="56" y="0"/>
                    <a:pt x="62" y="1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13"/>
            <p:cNvSpPr>
              <a:spLocks noEditPoints="1"/>
            </p:cNvSpPr>
            <p:nvPr>
              <p:custDataLst>
                <p:tags r:id="rId12"/>
              </p:custDataLst>
            </p:nvPr>
          </p:nvSpPr>
          <p:spPr bwMode="auto">
            <a:xfrm>
              <a:off x="4005" y="1149"/>
              <a:ext cx="94" cy="89"/>
            </a:xfrm>
            <a:custGeom>
              <a:avLst/>
              <a:gdLst>
                <a:gd name="T0" fmla="*/ 78 w 102"/>
                <a:gd name="T1" fmla="*/ 70 h 96"/>
                <a:gd name="T2" fmla="*/ 71 w 102"/>
                <a:gd name="T3" fmla="*/ 73 h 96"/>
                <a:gd name="T4" fmla="*/ 58 w 102"/>
                <a:gd name="T5" fmla="*/ 82 h 96"/>
                <a:gd name="T6" fmla="*/ 52 w 102"/>
                <a:gd name="T7" fmla="*/ 87 h 96"/>
                <a:gd name="T8" fmla="*/ 33 w 102"/>
                <a:gd name="T9" fmla="*/ 92 h 96"/>
                <a:gd name="T10" fmla="*/ 34 w 102"/>
                <a:gd name="T11" fmla="*/ 87 h 96"/>
                <a:gd name="T12" fmla="*/ 6 w 102"/>
                <a:gd name="T13" fmla="*/ 57 h 96"/>
                <a:gd name="T14" fmla="*/ 1 w 102"/>
                <a:gd name="T15" fmla="*/ 57 h 96"/>
                <a:gd name="T16" fmla="*/ 15 w 102"/>
                <a:gd name="T17" fmla="*/ 42 h 96"/>
                <a:gd name="T18" fmla="*/ 22 w 102"/>
                <a:gd name="T19" fmla="*/ 37 h 96"/>
                <a:gd name="T20" fmla="*/ 36 w 102"/>
                <a:gd name="T21" fmla="*/ 25 h 96"/>
                <a:gd name="T22" fmla="*/ 41 w 102"/>
                <a:gd name="T23" fmla="*/ 18 h 96"/>
                <a:gd name="T24" fmla="*/ 45 w 102"/>
                <a:gd name="T25" fmla="*/ 28 h 96"/>
                <a:gd name="T26" fmla="*/ 60 w 102"/>
                <a:gd name="T27" fmla="*/ 25 h 96"/>
                <a:gd name="T28" fmla="*/ 52 w 102"/>
                <a:gd name="T29" fmla="*/ 17 h 96"/>
                <a:gd name="T30" fmla="*/ 45 w 102"/>
                <a:gd name="T31" fmla="*/ 0 h 96"/>
                <a:gd name="T32" fmla="*/ 52 w 102"/>
                <a:gd name="T33" fmla="*/ 5 h 96"/>
                <a:gd name="T34" fmla="*/ 70 w 102"/>
                <a:gd name="T35" fmla="*/ 23 h 96"/>
                <a:gd name="T36" fmla="*/ 83 w 102"/>
                <a:gd name="T37" fmla="*/ 35 h 96"/>
                <a:gd name="T38" fmla="*/ 97 w 102"/>
                <a:gd name="T39" fmla="*/ 45 h 96"/>
                <a:gd name="T40" fmla="*/ 99 w 102"/>
                <a:gd name="T41" fmla="*/ 59 h 96"/>
                <a:gd name="T42" fmla="*/ 90 w 102"/>
                <a:gd name="T43" fmla="*/ 52 h 96"/>
                <a:gd name="T44" fmla="*/ 67 w 102"/>
                <a:gd name="T45" fmla="*/ 31 h 96"/>
                <a:gd name="T46" fmla="*/ 65 w 102"/>
                <a:gd name="T47" fmla="*/ 35 h 96"/>
                <a:gd name="T48" fmla="*/ 50 w 102"/>
                <a:gd name="T49" fmla="*/ 32 h 96"/>
                <a:gd name="T50" fmla="*/ 61 w 102"/>
                <a:gd name="T51" fmla="*/ 41 h 96"/>
                <a:gd name="T52" fmla="*/ 73 w 102"/>
                <a:gd name="T53" fmla="*/ 48 h 96"/>
                <a:gd name="T54" fmla="*/ 78 w 102"/>
                <a:gd name="T55" fmla="*/ 70 h 96"/>
                <a:gd name="T56" fmla="*/ 41 w 102"/>
                <a:gd name="T57" fmla="*/ 32 h 96"/>
                <a:gd name="T58" fmla="*/ 33 w 102"/>
                <a:gd name="T59" fmla="*/ 38 h 96"/>
                <a:gd name="T60" fmla="*/ 53 w 102"/>
                <a:gd name="T61" fmla="*/ 53 h 96"/>
                <a:gd name="T62" fmla="*/ 53 w 102"/>
                <a:gd name="T63" fmla="*/ 61 h 96"/>
                <a:gd name="T64" fmla="*/ 47 w 102"/>
                <a:gd name="T65" fmla="*/ 56 h 96"/>
                <a:gd name="T66" fmla="*/ 30 w 102"/>
                <a:gd name="T67" fmla="*/ 40 h 96"/>
                <a:gd name="T68" fmla="*/ 23 w 102"/>
                <a:gd name="T69" fmla="*/ 47 h 96"/>
                <a:gd name="T70" fmla="*/ 44 w 102"/>
                <a:gd name="T71" fmla="*/ 65 h 96"/>
                <a:gd name="T72" fmla="*/ 43 w 102"/>
                <a:gd name="T73" fmla="*/ 71 h 96"/>
                <a:gd name="T74" fmla="*/ 31 w 102"/>
                <a:gd name="T75" fmla="*/ 60 h 96"/>
                <a:gd name="T76" fmla="*/ 19 w 102"/>
                <a:gd name="T77" fmla="*/ 49 h 96"/>
                <a:gd name="T78" fmla="*/ 11 w 102"/>
                <a:gd name="T79" fmla="*/ 54 h 96"/>
                <a:gd name="T80" fmla="*/ 39 w 102"/>
                <a:gd name="T81" fmla="*/ 82 h 96"/>
                <a:gd name="T82" fmla="*/ 68 w 102"/>
                <a:gd name="T83" fmla="*/ 58 h 96"/>
                <a:gd name="T84" fmla="*/ 41 w 102"/>
                <a:gd name="T85" fmla="*/ 3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2" h="96">
                  <a:moveTo>
                    <a:pt x="78" y="70"/>
                  </a:moveTo>
                  <a:cubicBezTo>
                    <a:pt x="76" y="72"/>
                    <a:pt x="73" y="72"/>
                    <a:pt x="71" y="73"/>
                  </a:cubicBezTo>
                  <a:cubicBezTo>
                    <a:pt x="66" y="74"/>
                    <a:pt x="62" y="79"/>
                    <a:pt x="58" y="82"/>
                  </a:cubicBezTo>
                  <a:cubicBezTo>
                    <a:pt x="56" y="83"/>
                    <a:pt x="54" y="85"/>
                    <a:pt x="52" y="87"/>
                  </a:cubicBezTo>
                  <a:cubicBezTo>
                    <a:pt x="47" y="91"/>
                    <a:pt x="42" y="96"/>
                    <a:pt x="33" y="92"/>
                  </a:cubicBezTo>
                  <a:cubicBezTo>
                    <a:pt x="32" y="91"/>
                    <a:pt x="34" y="89"/>
                    <a:pt x="34" y="87"/>
                  </a:cubicBezTo>
                  <a:cubicBezTo>
                    <a:pt x="26" y="76"/>
                    <a:pt x="15" y="67"/>
                    <a:pt x="6" y="57"/>
                  </a:cubicBezTo>
                  <a:cubicBezTo>
                    <a:pt x="4" y="57"/>
                    <a:pt x="3" y="57"/>
                    <a:pt x="1" y="57"/>
                  </a:cubicBezTo>
                  <a:cubicBezTo>
                    <a:pt x="0" y="48"/>
                    <a:pt x="8" y="45"/>
                    <a:pt x="15" y="42"/>
                  </a:cubicBezTo>
                  <a:cubicBezTo>
                    <a:pt x="17" y="40"/>
                    <a:pt x="20" y="38"/>
                    <a:pt x="22" y="37"/>
                  </a:cubicBezTo>
                  <a:cubicBezTo>
                    <a:pt x="27" y="33"/>
                    <a:pt x="32" y="29"/>
                    <a:pt x="36" y="25"/>
                  </a:cubicBezTo>
                  <a:cubicBezTo>
                    <a:pt x="37" y="24"/>
                    <a:pt x="38" y="18"/>
                    <a:pt x="41" y="18"/>
                  </a:cubicBezTo>
                  <a:cubicBezTo>
                    <a:pt x="44" y="18"/>
                    <a:pt x="43" y="27"/>
                    <a:pt x="45" y="28"/>
                  </a:cubicBezTo>
                  <a:cubicBezTo>
                    <a:pt x="50" y="27"/>
                    <a:pt x="55" y="26"/>
                    <a:pt x="60" y="25"/>
                  </a:cubicBezTo>
                  <a:cubicBezTo>
                    <a:pt x="58" y="23"/>
                    <a:pt x="55" y="20"/>
                    <a:pt x="52" y="17"/>
                  </a:cubicBezTo>
                  <a:cubicBezTo>
                    <a:pt x="47" y="13"/>
                    <a:pt x="41" y="10"/>
                    <a:pt x="45" y="0"/>
                  </a:cubicBezTo>
                  <a:cubicBezTo>
                    <a:pt x="48" y="1"/>
                    <a:pt x="50" y="3"/>
                    <a:pt x="52" y="5"/>
                  </a:cubicBezTo>
                  <a:cubicBezTo>
                    <a:pt x="58" y="11"/>
                    <a:pt x="63" y="17"/>
                    <a:pt x="70" y="23"/>
                  </a:cubicBezTo>
                  <a:cubicBezTo>
                    <a:pt x="74" y="27"/>
                    <a:pt x="79" y="31"/>
                    <a:pt x="83" y="35"/>
                  </a:cubicBezTo>
                  <a:cubicBezTo>
                    <a:pt x="88" y="38"/>
                    <a:pt x="94" y="41"/>
                    <a:pt x="97" y="45"/>
                  </a:cubicBezTo>
                  <a:cubicBezTo>
                    <a:pt x="100" y="48"/>
                    <a:pt x="102" y="55"/>
                    <a:pt x="99" y="59"/>
                  </a:cubicBezTo>
                  <a:cubicBezTo>
                    <a:pt x="95" y="59"/>
                    <a:pt x="93" y="55"/>
                    <a:pt x="90" y="52"/>
                  </a:cubicBezTo>
                  <a:cubicBezTo>
                    <a:pt x="83" y="45"/>
                    <a:pt x="76" y="38"/>
                    <a:pt x="67" y="31"/>
                  </a:cubicBezTo>
                  <a:cubicBezTo>
                    <a:pt x="67" y="32"/>
                    <a:pt x="67" y="34"/>
                    <a:pt x="65" y="35"/>
                  </a:cubicBezTo>
                  <a:cubicBezTo>
                    <a:pt x="60" y="33"/>
                    <a:pt x="55" y="33"/>
                    <a:pt x="50" y="32"/>
                  </a:cubicBezTo>
                  <a:cubicBezTo>
                    <a:pt x="53" y="35"/>
                    <a:pt x="56" y="38"/>
                    <a:pt x="61" y="41"/>
                  </a:cubicBezTo>
                  <a:cubicBezTo>
                    <a:pt x="64" y="44"/>
                    <a:pt x="69" y="46"/>
                    <a:pt x="73" y="48"/>
                  </a:cubicBezTo>
                  <a:cubicBezTo>
                    <a:pt x="78" y="52"/>
                    <a:pt x="80" y="61"/>
                    <a:pt x="78" y="70"/>
                  </a:cubicBezTo>
                  <a:close/>
                  <a:moveTo>
                    <a:pt x="41" y="32"/>
                  </a:moveTo>
                  <a:cubicBezTo>
                    <a:pt x="38" y="34"/>
                    <a:pt x="35" y="36"/>
                    <a:pt x="33" y="38"/>
                  </a:cubicBezTo>
                  <a:cubicBezTo>
                    <a:pt x="39" y="42"/>
                    <a:pt x="49" y="47"/>
                    <a:pt x="53" y="53"/>
                  </a:cubicBezTo>
                  <a:cubicBezTo>
                    <a:pt x="54" y="54"/>
                    <a:pt x="56" y="60"/>
                    <a:pt x="53" y="61"/>
                  </a:cubicBezTo>
                  <a:cubicBezTo>
                    <a:pt x="51" y="61"/>
                    <a:pt x="47" y="57"/>
                    <a:pt x="47" y="56"/>
                  </a:cubicBezTo>
                  <a:cubicBezTo>
                    <a:pt x="41" y="51"/>
                    <a:pt x="35" y="46"/>
                    <a:pt x="30" y="40"/>
                  </a:cubicBezTo>
                  <a:cubicBezTo>
                    <a:pt x="28" y="42"/>
                    <a:pt x="25" y="44"/>
                    <a:pt x="23" y="47"/>
                  </a:cubicBezTo>
                  <a:cubicBezTo>
                    <a:pt x="29" y="52"/>
                    <a:pt x="42" y="56"/>
                    <a:pt x="44" y="65"/>
                  </a:cubicBezTo>
                  <a:cubicBezTo>
                    <a:pt x="44" y="66"/>
                    <a:pt x="45" y="70"/>
                    <a:pt x="43" y="71"/>
                  </a:cubicBezTo>
                  <a:cubicBezTo>
                    <a:pt x="38" y="68"/>
                    <a:pt x="34" y="64"/>
                    <a:pt x="31" y="60"/>
                  </a:cubicBezTo>
                  <a:cubicBezTo>
                    <a:pt x="27" y="57"/>
                    <a:pt x="23" y="53"/>
                    <a:pt x="19" y="49"/>
                  </a:cubicBezTo>
                  <a:cubicBezTo>
                    <a:pt x="17" y="51"/>
                    <a:pt x="13" y="52"/>
                    <a:pt x="11" y="54"/>
                  </a:cubicBezTo>
                  <a:cubicBezTo>
                    <a:pt x="21" y="63"/>
                    <a:pt x="32" y="71"/>
                    <a:pt x="39" y="82"/>
                  </a:cubicBezTo>
                  <a:cubicBezTo>
                    <a:pt x="50" y="75"/>
                    <a:pt x="60" y="68"/>
                    <a:pt x="68" y="58"/>
                  </a:cubicBezTo>
                  <a:cubicBezTo>
                    <a:pt x="61" y="47"/>
                    <a:pt x="50" y="40"/>
                    <a:pt x="41" y="32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14"/>
            <p:cNvSpPr/>
            <p:nvPr>
              <p:custDataLst>
                <p:tags r:id="rId13"/>
              </p:custDataLst>
            </p:nvPr>
          </p:nvSpPr>
          <p:spPr bwMode="auto">
            <a:xfrm>
              <a:off x="3140" y="1159"/>
              <a:ext cx="30" cy="39"/>
            </a:xfrm>
            <a:custGeom>
              <a:avLst/>
              <a:gdLst>
                <a:gd name="T0" fmla="*/ 14 w 32"/>
                <a:gd name="T1" fmla="*/ 2 h 42"/>
                <a:gd name="T2" fmla="*/ 18 w 32"/>
                <a:gd name="T3" fmla="*/ 17 h 42"/>
                <a:gd name="T4" fmla="*/ 32 w 32"/>
                <a:gd name="T5" fmla="*/ 18 h 42"/>
                <a:gd name="T6" fmla="*/ 19 w 32"/>
                <a:gd name="T7" fmla="*/ 26 h 42"/>
                <a:gd name="T8" fmla="*/ 18 w 32"/>
                <a:gd name="T9" fmla="*/ 42 h 42"/>
                <a:gd name="T10" fmla="*/ 13 w 32"/>
                <a:gd name="T11" fmla="*/ 29 h 42"/>
                <a:gd name="T12" fmla="*/ 0 w 32"/>
                <a:gd name="T13" fmla="*/ 34 h 42"/>
                <a:gd name="T14" fmla="*/ 11 w 32"/>
                <a:gd name="T15" fmla="*/ 22 h 42"/>
                <a:gd name="T16" fmla="*/ 5 w 32"/>
                <a:gd name="T17" fmla="*/ 9 h 42"/>
                <a:gd name="T18" fmla="*/ 1 w 32"/>
                <a:gd name="T19" fmla="*/ 6 h 42"/>
                <a:gd name="T20" fmla="*/ 14 w 32"/>
                <a:gd name="T21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42">
                  <a:moveTo>
                    <a:pt x="14" y="2"/>
                  </a:moveTo>
                  <a:cubicBezTo>
                    <a:pt x="16" y="7"/>
                    <a:pt x="16" y="12"/>
                    <a:pt x="18" y="17"/>
                  </a:cubicBezTo>
                  <a:cubicBezTo>
                    <a:pt x="20" y="15"/>
                    <a:pt x="32" y="13"/>
                    <a:pt x="32" y="18"/>
                  </a:cubicBezTo>
                  <a:cubicBezTo>
                    <a:pt x="32" y="22"/>
                    <a:pt x="21" y="24"/>
                    <a:pt x="19" y="26"/>
                  </a:cubicBezTo>
                  <a:cubicBezTo>
                    <a:pt x="19" y="29"/>
                    <a:pt x="20" y="42"/>
                    <a:pt x="18" y="42"/>
                  </a:cubicBezTo>
                  <a:cubicBezTo>
                    <a:pt x="15" y="42"/>
                    <a:pt x="15" y="30"/>
                    <a:pt x="13" y="29"/>
                  </a:cubicBezTo>
                  <a:cubicBezTo>
                    <a:pt x="8" y="30"/>
                    <a:pt x="5" y="35"/>
                    <a:pt x="0" y="34"/>
                  </a:cubicBezTo>
                  <a:cubicBezTo>
                    <a:pt x="2" y="29"/>
                    <a:pt x="8" y="26"/>
                    <a:pt x="11" y="22"/>
                  </a:cubicBezTo>
                  <a:cubicBezTo>
                    <a:pt x="10" y="19"/>
                    <a:pt x="8" y="11"/>
                    <a:pt x="5" y="9"/>
                  </a:cubicBezTo>
                  <a:cubicBezTo>
                    <a:pt x="4" y="7"/>
                    <a:pt x="1" y="8"/>
                    <a:pt x="1" y="6"/>
                  </a:cubicBezTo>
                  <a:cubicBezTo>
                    <a:pt x="1" y="2"/>
                    <a:pt x="11" y="0"/>
                    <a:pt x="14" y="2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5"/>
            <p:cNvSpPr/>
            <p:nvPr>
              <p:custDataLst>
                <p:tags r:id="rId14"/>
              </p:custDataLst>
            </p:nvPr>
          </p:nvSpPr>
          <p:spPr bwMode="auto">
            <a:xfrm>
              <a:off x="3190" y="1168"/>
              <a:ext cx="93" cy="122"/>
            </a:xfrm>
            <a:custGeom>
              <a:avLst/>
              <a:gdLst>
                <a:gd name="T0" fmla="*/ 58 w 101"/>
                <a:gd name="T1" fmla="*/ 59 h 133"/>
                <a:gd name="T2" fmla="*/ 95 w 101"/>
                <a:gd name="T3" fmla="*/ 86 h 133"/>
                <a:gd name="T4" fmla="*/ 96 w 101"/>
                <a:gd name="T5" fmla="*/ 104 h 133"/>
                <a:gd name="T6" fmla="*/ 88 w 101"/>
                <a:gd name="T7" fmla="*/ 105 h 133"/>
                <a:gd name="T8" fmla="*/ 69 w 101"/>
                <a:gd name="T9" fmla="*/ 110 h 133"/>
                <a:gd name="T10" fmla="*/ 80 w 101"/>
                <a:gd name="T11" fmla="*/ 93 h 133"/>
                <a:gd name="T12" fmla="*/ 69 w 101"/>
                <a:gd name="T13" fmla="*/ 78 h 133"/>
                <a:gd name="T14" fmla="*/ 53 w 101"/>
                <a:gd name="T15" fmla="*/ 69 h 133"/>
                <a:gd name="T16" fmla="*/ 35 w 101"/>
                <a:gd name="T17" fmla="*/ 110 h 133"/>
                <a:gd name="T18" fmla="*/ 16 w 101"/>
                <a:gd name="T19" fmla="*/ 132 h 133"/>
                <a:gd name="T20" fmla="*/ 23 w 101"/>
                <a:gd name="T21" fmla="*/ 116 h 133"/>
                <a:gd name="T22" fmla="*/ 45 w 101"/>
                <a:gd name="T23" fmla="*/ 68 h 133"/>
                <a:gd name="T24" fmla="*/ 31 w 101"/>
                <a:gd name="T25" fmla="*/ 69 h 133"/>
                <a:gd name="T26" fmla="*/ 38 w 101"/>
                <a:gd name="T27" fmla="*/ 59 h 133"/>
                <a:gd name="T28" fmla="*/ 34 w 101"/>
                <a:gd name="T29" fmla="*/ 48 h 133"/>
                <a:gd name="T30" fmla="*/ 28 w 101"/>
                <a:gd name="T31" fmla="*/ 39 h 133"/>
                <a:gd name="T32" fmla="*/ 20 w 101"/>
                <a:gd name="T33" fmla="*/ 56 h 133"/>
                <a:gd name="T34" fmla="*/ 18 w 101"/>
                <a:gd name="T35" fmla="*/ 66 h 133"/>
                <a:gd name="T36" fmla="*/ 14 w 101"/>
                <a:gd name="T37" fmla="*/ 80 h 133"/>
                <a:gd name="T38" fmla="*/ 0 w 101"/>
                <a:gd name="T39" fmla="*/ 84 h 133"/>
                <a:gd name="T40" fmla="*/ 9 w 101"/>
                <a:gd name="T41" fmla="*/ 67 h 133"/>
                <a:gd name="T42" fmla="*/ 17 w 101"/>
                <a:gd name="T43" fmla="*/ 40 h 133"/>
                <a:gd name="T44" fmla="*/ 30 w 101"/>
                <a:gd name="T45" fmla="*/ 24 h 133"/>
                <a:gd name="T46" fmla="*/ 42 w 101"/>
                <a:gd name="T47" fmla="*/ 23 h 133"/>
                <a:gd name="T48" fmla="*/ 42 w 101"/>
                <a:gd name="T49" fmla="*/ 57 h 133"/>
                <a:gd name="T50" fmla="*/ 50 w 101"/>
                <a:gd name="T51" fmla="*/ 57 h 133"/>
                <a:gd name="T52" fmla="*/ 65 w 101"/>
                <a:gd name="T53" fmla="*/ 23 h 133"/>
                <a:gd name="T54" fmla="*/ 73 w 101"/>
                <a:gd name="T55" fmla="*/ 7 h 133"/>
                <a:gd name="T56" fmla="*/ 87 w 101"/>
                <a:gd name="T57" fmla="*/ 1 h 133"/>
                <a:gd name="T58" fmla="*/ 83 w 101"/>
                <a:gd name="T59" fmla="*/ 18 h 133"/>
                <a:gd name="T60" fmla="*/ 58 w 101"/>
                <a:gd name="T61" fmla="*/ 5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1" h="133">
                  <a:moveTo>
                    <a:pt x="58" y="59"/>
                  </a:moveTo>
                  <a:cubicBezTo>
                    <a:pt x="71" y="65"/>
                    <a:pt x="87" y="72"/>
                    <a:pt x="95" y="86"/>
                  </a:cubicBezTo>
                  <a:cubicBezTo>
                    <a:pt x="97" y="90"/>
                    <a:pt x="101" y="102"/>
                    <a:pt x="96" y="104"/>
                  </a:cubicBezTo>
                  <a:cubicBezTo>
                    <a:pt x="94" y="105"/>
                    <a:pt x="91" y="105"/>
                    <a:pt x="88" y="105"/>
                  </a:cubicBezTo>
                  <a:cubicBezTo>
                    <a:pt x="81" y="106"/>
                    <a:pt x="74" y="110"/>
                    <a:pt x="69" y="110"/>
                  </a:cubicBezTo>
                  <a:cubicBezTo>
                    <a:pt x="71" y="103"/>
                    <a:pt x="80" y="101"/>
                    <a:pt x="80" y="93"/>
                  </a:cubicBezTo>
                  <a:cubicBezTo>
                    <a:pt x="81" y="87"/>
                    <a:pt x="74" y="82"/>
                    <a:pt x="69" y="78"/>
                  </a:cubicBezTo>
                  <a:cubicBezTo>
                    <a:pt x="64" y="75"/>
                    <a:pt x="58" y="72"/>
                    <a:pt x="53" y="69"/>
                  </a:cubicBezTo>
                  <a:cubicBezTo>
                    <a:pt x="47" y="81"/>
                    <a:pt x="40" y="96"/>
                    <a:pt x="35" y="110"/>
                  </a:cubicBezTo>
                  <a:cubicBezTo>
                    <a:pt x="32" y="120"/>
                    <a:pt x="30" y="133"/>
                    <a:pt x="16" y="132"/>
                  </a:cubicBezTo>
                  <a:cubicBezTo>
                    <a:pt x="17" y="126"/>
                    <a:pt x="20" y="121"/>
                    <a:pt x="23" y="116"/>
                  </a:cubicBezTo>
                  <a:cubicBezTo>
                    <a:pt x="30" y="100"/>
                    <a:pt x="37" y="84"/>
                    <a:pt x="45" y="68"/>
                  </a:cubicBezTo>
                  <a:cubicBezTo>
                    <a:pt x="39" y="67"/>
                    <a:pt x="35" y="71"/>
                    <a:pt x="31" y="69"/>
                  </a:cubicBezTo>
                  <a:cubicBezTo>
                    <a:pt x="29" y="63"/>
                    <a:pt x="35" y="61"/>
                    <a:pt x="38" y="59"/>
                  </a:cubicBezTo>
                  <a:cubicBezTo>
                    <a:pt x="37" y="55"/>
                    <a:pt x="35" y="52"/>
                    <a:pt x="34" y="48"/>
                  </a:cubicBezTo>
                  <a:cubicBezTo>
                    <a:pt x="33" y="46"/>
                    <a:pt x="31" y="39"/>
                    <a:pt x="28" y="39"/>
                  </a:cubicBezTo>
                  <a:cubicBezTo>
                    <a:pt x="23" y="38"/>
                    <a:pt x="21" y="51"/>
                    <a:pt x="20" y="56"/>
                  </a:cubicBezTo>
                  <a:cubicBezTo>
                    <a:pt x="19" y="60"/>
                    <a:pt x="19" y="63"/>
                    <a:pt x="18" y="66"/>
                  </a:cubicBezTo>
                  <a:cubicBezTo>
                    <a:pt x="17" y="71"/>
                    <a:pt x="16" y="77"/>
                    <a:pt x="14" y="80"/>
                  </a:cubicBezTo>
                  <a:cubicBezTo>
                    <a:pt x="11" y="83"/>
                    <a:pt x="5" y="86"/>
                    <a:pt x="0" y="84"/>
                  </a:cubicBezTo>
                  <a:cubicBezTo>
                    <a:pt x="1" y="77"/>
                    <a:pt x="7" y="74"/>
                    <a:pt x="9" y="67"/>
                  </a:cubicBezTo>
                  <a:cubicBezTo>
                    <a:pt x="12" y="59"/>
                    <a:pt x="14" y="49"/>
                    <a:pt x="17" y="40"/>
                  </a:cubicBezTo>
                  <a:cubicBezTo>
                    <a:pt x="19" y="30"/>
                    <a:pt x="21" y="28"/>
                    <a:pt x="30" y="24"/>
                  </a:cubicBezTo>
                  <a:cubicBezTo>
                    <a:pt x="34" y="22"/>
                    <a:pt x="39" y="20"/>
                    <a:pt x="42" y="23"/>
                  </a:cubicBezTo>
                  <a:cubicBezTo>
                    <a:pt x="41" y="33"/>
                    <a:pt x="41" y="45"/>
                    <a:pt x="42" y="57"/>
                  </a:cubicBezTo>
                  <a:cubicBezTo>
                    <a:pt x="44" y="57"/>
                    <a:pt x="48" y="56"/>
                    <a:pt x="50" y="57"/>
                  </a:cubicBezTo>
                  <a:cubicBezTo>
                    <a:pt x="54" y="48"/>
                    <a:pt x="60" y="34"/>
                    <a:pt x="65" y="23"/>
                  </a:cubicBezTo>
                  <a:cubicBezTo>
                    <a:pt x="67" y="16"/>
                    <a:pt x="68" y="10"/>
                    <a:pt x="73" y="7"/>
                  </a:cubicBezTo>
                  <a:cubicBezTo>
                    <a:pt x="76" y="5"/>
                    <a:pt x="84" y="0"/>
                    <a:pt x="87" y="1"/>
                  </a:cubicBezTo>
                  <a:cubicBezTo>
                    <a:pt x="95" y="2"/>
                    <a:pt x="85" y="15"/>
                    <a:pt x="83" y="18"/>
                  </a:cubicBezTo>
                  <a:cubicBezTo>
                    <a:pt x="74" y="31"/>
                    <a:pt x="66" y="45"/>
                    <a:pt x="58" y="59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16"/>
            <p:cNvSpPr/>
            <p:nvPr>
              <p:custDataLst>
                <p:tags r:id="rId15"/>
              </p:custDataLst>
            </p:nvPr>
          </p:nvSpPr>
          <p:spPr bwMode="auto">
            <a:xfrm>
              <a:off x="3164" y="1179"/>
              <a:ext cx="31" cy="37"/>
            </a:xfrm>
            <a:custGeom>
              <a:avLst/>
              <a:gdLst>
                <a:gd name="T0" fmla="*/ 14 w 33"/>
                <a:gd name="T1" fmla="*/ 1 h 40"/>
                <a:gd name="T2" fmla="*/ 17 w 33"/>
                <a:gd name="T3" fmla="*/ 12 h 40"/>
                <a:gd name="T4" fmla="*/ 33 w 33"/>
                <a:gd name="T5" fmla="*/ 12 h 40"/>
                <a:gd name="T6" fmla="*/ 19 w 33"/>
                <a:gd name="T7" fmla="*/ 20 h 40"/>
                <a:gd name="T8" fmla="*/ 19 w 33"/>
                <a:gd name="T9" fmla="*/ 40 h 40"/>
                <a:gd name="T10" fmla="*/ 16 w 33"/>
                <a:gd name="T11" fmla="*/ 31 h 40"/>
                <a:gd name="T12" fmla="*/ 13 w 33"/>
                <a:gd name="T13" fmla="*/ 22 h 40"/>
                <a:gd name="T14" fmla="*/ 0 w 33"/>
                <a:gd name="T15" fmla="*/ 25 h 40"/>
                <a:gd name="T16" fmla="*/ 10 w 33"/>
                <a:gd name="T17" fmla="*/ 17 h 40"/>
                <a:gd name="T18" fmla="*/ 1 w 33"/>
                <a:gd name="T19" fmla="*/ 5 h 40"/>
                <a:gd name="T20" fmla="*/ 14 w 33"/>
                <a:gd name="T21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40">
                  <a:moveTo>
                    <a:pt x="14" y="1"/>
                  </a:moveTo>
                  <a:cubicBezTo>
                    <a:pt x="15" y="4"/>
                    <a:pt x="15" y="9"/>
                    <a:pt x="17" y="12"/>
                  </a:cubicBezTo>
                  <a:cubicBezTo>
                    <a:pt x="19" y="8"/>
                    <a:pt x="33" y="7"/>
                    <a:pt x="33" y="12"/>
                  </a:cubicBezTo>
                  <a:cubicBezTo>
                    <a:pt x="33" y="17"/>
                    <a:pt x="21" y="17"/>
                    <a:pt x="19" y="20"/>
                  </a:cubicBezTo>
                  <a:cubicBezTo>
                    <a:pt x="19" y="26"/>
                    <a:pt x="22" y="35"/>
                    <a:pt x="19" y="40"/>
                  </a:cubicBezTo>
                  <a:cubicBezTo>
                    <a:pt x="17" y="38"/>
                    <a:pt x="17" y="34"/>
                    <a:pt x="16" y="31"/>
                  </a:cubicBezTo>
                  <a:cubicBezTo>
                    <a:pt x="15" y="28"/>
                    <a:pt x="14" y="25"/>
                    <a:pt x="13" y="22"/>
                  </a:cubicBezTo>
                  <a:cubicBezTo>
                    <a:pt x="9" y="22"/>
                    <a:pt x="5" y="28"/>
                    <a:pt x="0" y="25"/>
                  </a:cubicBezTo>
                  <a:cubicBezTo>
                    <a:pt x="3" y="21"/>
                    <a:pt x="7" y="20"/>
                    <a:pt x="10" y="17"/>
                  </a:cubicBezTo>
                  <a:cubicBezTo>
                    <a:pt x="9" y="12"/>
                    <a:pt x="6" y="8"/>
                    <a:pt x="1" y="5"/>
                  </a:cubicBezTo>
                  <a:cubicBezTo>
                    <a:pt x="3" y="1"/>
                    <a:pt x="8" y="0"/>
                    <a:pt x="14" y="1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7"/>
            <p:cNvSpPr>
              <a:spLocks noEditPoints="1"/>
            </p:cNvSpPr>
            <p:nvPr>
              <p:custDataLst>
                <p:tags r:id="rId16"/>
              </p:custDataLst>
            </p:nvPr>
          </p:nvSpPr>
          <p:spPr bwMode="auto">
            <a:xfrm>
              <a:off x="3947" y="1197"/>
              <a:ext cx="88" cy="114"/>
            </a:xfrm>
            <a:custGeom>
              <a:avLst/>
              <a:gdLst>
                <a:gd name="T0" fmla="*/ 65 w 95"/>
                <a:gd name="T1" fmla="*/ 7 h 123"/>
                <a:gd name="T2" fmla="*/ 66 w 95"/>
                <a:gd name="T3" fmla="*/ 21 h 123"/>
                <a:gd name="T4" fmla="*/ 77 w 95"/>
                <a:gd name="T5" fmla="*/ 31 h 123"/>
                <a:gd name="T6" fmla="*/ 90 w 95"/>
                <a:gd name="T7" fmla="*/ 55 h 123"/>
                <a:gd name="T8" fmla="*/ 80 w 95"/>
                <a:gd name="T9" fmla="*/ 54 h 123"/>
                <a:gd name="T10" fmla="*/ 54 w 95"/>
                <a:gd name="T11" fmla="*/ 57 h 123"/>
                <a:gd name="T12" fmla="*/ 69 w 95"/>
                <a:gd name="T13" fmla="*/ 107 h 123"/>
                <a:gd name="T14" fmla="*/ 75 w 95"/>
                <a:gd name="T15" fmla="*/ 123 h 123"/>
                <a:gd name="T16" fmla="*/ 66 w 95"/>
                <a:gd name="T17" fmla="*/ 119 h 123"/>
                <a:gd name="T18" fmla="*/ 59 w 95"/>
                <a:gd name="T19" fmla="*/ 112 h 123"/>
                <a:gd name="T20" fmla="*/ 46 w 95"/>
                <a:gd name="T21" fmla="*/ 98 h 123"/>
                <a:gd name="T22" fmla="*/ 45 w 95"/>
                <a:gd name="T23" fmla="*/ 56 h 123"/>
                <a:gd name="T24" fmla="*/ 7 w 95"/>
                <a:gd name="T25" fmla="*/ 36 h 123"/>
                <a:gd name="T26" fmla="*/ 0 w 95"/>
                <a:gd name="T27" fmla="*/ 25 h 123"/>
                <a:gd name="T28" fmla="*/ 5 w 95"/>
                <a:gd name="T29" fmla="*/ 27 h 123"/>
                <a:gd name="T30" fmla="*/ 45 w 95"/>
                <a:gd name="T31" fmla="*/ 47 h 123"/>
                <a:gd name="T32" fmla="*/ 47 w 95"/>
                <a:gd name="T33" fmla="*/ 21 h 123"/>
                <a:gd name="T34" fmla="*/ 1 w 95"/>
                <a:gd name="T35" fmla="*/ 0 h 123"/>
                <a:gd name="T36" fmla="*/ 2 w 95"/>
                <a:gd name="T37" fmla="*/ 0 h 123"/>
                <a:gd name="T38" fmla="*/ 58 w 95"/>
                <a:gd name="T39" fmla="*/ 10 h 123"/>
                <a:gd name="T40" fmla="*/ 65 w 95"/>
                <a:gd name="T41" fmla="*/ 7 h 123"/>
                <a:gd name="T42" fmla="*/ 53 w 95"/>
                <a:gd name="T43" fmla="*/ 47 h 123"/>
                <a:gd name="T44" fmla="*/ 66 w 95"/>
                <a:gd name="T45" fmla="*/ 45 h 123"/>
                <a:gd name="T46" fmla="*/ 76 w 95"/>
                <a:gd name="T47" fmla="*/ 40 h 123"/>
                <a:gd name="T48" fmla="*/ 69 w 95"/>
                <a:gd name="T49" fmla="*/ 33 h 123"/>
                <a:gd name="T50" fmla="*/ 58 w 95"/>
                <a:gd name="T51" fmla="*/ 22 h 123"/>
                <a:gd name="T52" fmla="*/ 52 w 95"/>
                <a:gd name="T53" fmla="*/ 21 h 123"/>
                <a:gd name="T54" fmla="*/ 53 w 95"/>
                <a:gd name="T55" fmla="*/ 4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5" h="123">
                  <a:moveTo>
                    <a:pt x="65" y="7"/>
                  </a:moveTo>
                  <a:cubicBezTo>
                    <a:pt x="69" y="9"/>
                    <a:pt x="69" y="18"/>
                    <a:pt x="66" y="21"/>
                  </a:cubicBezTo>
                  <a:cubicBezTo>
                    <a:pt x="69" y="25"/>
                    <a:pt x="72" y="28"/>
                    <a:pt x="77" y="31"/>
                  </a:cubicBezTo>
                  <a:cubicBezTo>
                    <a:pt x="84" y="37"/>
                    <a:pt x="95" y="41"/>
                    <a:pt x="90" y="55"/>
                  </a:cubicBezTo>
                  <a:cubicBezTo>
                    <a:pt x="86" y="56"/>
                    <a:pt x="83" y="54"/>
                    <a:pt x="80" y="54"/>
                  </a:cubicBezTo>
                  <a:cubicBezTo>
                    <a:pt x="71" y="54"/>
                    <a:pt x="63" y="57"/>
                    <a:pt x="54" y="57"/>
                  </a:cubicBezTo>
                  <a:cubicBezTo>
                    <a:pt x="56" y="76"/>
                    <a:pt x="63" y="92"/>
                    <a:pt x="69" y="107"/>
                  </a:cubicBezTo>
                  <a:cubicBezTo>
                    <a:pt x="71" y="112"/>
                    <a:pt x="74" y="117"/>
                    <a:pt x="75" y="123"/>
                  </a:cubicBezTo>
                  <a:cubicBezTo>
                    <a:pt x="72" y="123"/>
                    <a:pt x="69" y="120"/>
                    <a:pt x="66" y="119"/>
                  </a:cubicBezTo>
                  <a:cubicBezTo>
                    <a:pt x="64" y="117"/>
                    <a:pt x="61" y="114"/>
                    <a:pt x="59" y="112"/>
                  </a:cubicBezTo>
                  <a:cubicBezTo>
                    <a:pt x="55" y="109"/>
                    <a:pt x="49" y="103"/>
                    <a:pt x="46" y="98"/>
                  </a:cubicBezTo>
                  <a:cubicBezTo>
                    <a:pt x="41" y="87"/>
                    <a:pt x="47" y="71"/>
                    <a:pt x="45" y="56"/>
                  </a:cubicBezTo>
                  <a:cubicBezTo>
                    <a:pt x="30" y="53"/>
                    <a:pt x="17" y="46"/>
                    <a:pt x="7" y="36"/>
                  </a:cubicBezTo>
                  <a:cubicBezTo>
                    <a:pt x="4" y="33"/>
                    <a:pt x="0" y="29"/>
                    <a:pt x="0" y="25"/>
                  </a:cubicBezTo>
                  <a:cubicBezTo>
                    <a:pt x="2" y="24"/>
                    <a:pt x="4" y="26"/>
                    <a:pt x="5" y="27"/>
                  </a:cubicBezTo>
                  <a:cubicBezTo>
                    <a:pt x="16" y="35"/>
                    <a:pt x="29" y="44"/>
                    <a:pt x="45" y="47"/>
                  </a:cubicBezTo>
                  <a:cubicBezTo>
                    <a:pt x="46" y="38"/>
                    <a:pt x="46" y="29"/>
                    <a:pt x="47" y="21"/>
                  </a:cubicBezTo>
                  <a:cubicBezTo>
                    <a:pt x="28" y="18"/>
                    <a:pt x="11" y="12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6" y="5"/>
                    <a:pt x="38" y="14"/>
                    <a:pt x="58" y="10"/>
                  </a:cubicBezTo>
                  <a:cubicBezTo>
                    <a:pt x="60" y="9"/>
                    <a:pt x="62" y="7"/>
                    <a:pt x="65" y="7"/>
                  </a:cubicBezTo>
                  <a:close/>
                  <a:moveTo>
                    <a:pt x="53" y="47"/>
                  </a:moveTo>
                  <a:cubicBezTo>
                    <a:pt x="57" y="47"/>
                    <a:pt x="61" y="46"/>
                    <a:pt x="66" y="45"/>
                  </a:cubicBezTo>
                  <a:cubicBezTo>
                    <a:pt x="69" y="44"/>
                    <a:pt x="75" y="43"/>
                    <a:pt x="76" y="40"/>
                  </a:cubicBezTo>
                  <a:cubicBezTo>
                    <a:pt x="76" y="37"/>
                    <a:pt x="71" y="35"/>
                    <a:pt x="69" y="33"/>
                  </a:cubicBezTo>
                  <a:cubicBezTo>
                    <a:pt x="63" y="29"/>
                    <a:pt x="61" y="26"/>
                    <a:pt x="58" y="22"/>
                  </a:cubicBezTo>
                  <a:cubicBezTo>
                    <a:pt x="56" y="21"/>
                    <a:pt x="54" y="21"/>
                    <a:pt x="52" y="21"/>
                  </a:cubicBezTo>
                  <a:cubicBezTo>
                    <a:pt x="52" y="30"/>
                    <a:pt x="52" y="39"/>
                    <a:pt x="53" y="47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18"/>
            <p:cNvSpPr/>
            <p:nvPr>
              <p:custDataLst>
                <p:tags r:id="rId17"/>
              </p:custDataLst>
            </p:nvPr>
          </p:nvSpPr>
          <p:spPr bwMode="auto">
            <a:xfrm>
              <a:off x="3049" y="1364"/>
              <a:ext cx="146" cy="147"/>
            </a:xfrm>
            <a:custGeom>
              <a:avLst/>
              <a:gdLst>
                <a:gd name="T0" fmla="*/ 78 w 158"/>
                <a:gd name="T1" fmla="*/ 0 h 159"/>
                <a:gd name="T2" fmla="*/ 95 w 158"/>
                <a:gd name="T3" fmla="*/ 41 h 159"/>
                <a:gd name="T4" fmla="*/ 135 w 158"/>
                <a:gd name="T5" fmla="*/ 23 h 159"/>
                <a:gd name="T6" fmla="*/ 117 w 158"/>
                <a:gd name="T7" fmla="*/ 63 h 159"/>
                <a:gd name="T8" fmla="*/ 158 w 158"/>
                <a:gd name="T9" fmla="*/ 79 h 159"/>
                <a:gd name="T10" fmla="*/ 117 w 158"/>
                <a:gd name="T11" fmla="*/ 95 h 159"/>
                <a:gd name="T12" fmla="*/ 134 w 158"/>
                <a:gd name="T13" fmla="*/ 135 h 159"/>
                <a:gd name="T14" fmla="*/ 95 w 158"/>
                <a:gd name="T15" fmla="*/ 118 h 159"/>
                <a:gd name="T16" fmla="*/ 79 w 158"/>
                <a:gd name="T17" fmla="*/ 159 h 159"/>
                <a:gd name="T18" fmla="*/ 63 w 158"/>
                <a:gd name="T19" fmla="*/ 118 h 159"/>
                <a:gd name="T20" fmla="*/ 23 w 158"/>
                <a:gd name="T21" fmla="*/ 135 h 159"/>
                <a:gd name="T22" fmla="*/ 40 w 158"/>
                <a:gd name="T23" fmla="*/ 96 h 159"/>
                <a:gd name="T24" fmla="*/ 0 w 158"/>
                <a:gd name="T25" fmla="*/ 80 h 159"/>
                <a:gd name="T26" fmla="*/ 40 w 158"/>
                <a:gd name="T27" fmla="*/ 63 h 159"/>
                <a:gd name="T28" fmla="*/ 23 w 158"/>
                <a:gd name="T29" fmla="*/ 23 h 159"/>
                <a:gd name="T30" fmla="*/ 62 w 158"/>
                <a:gd name="T31" fmla="*/ 41 h 159"/>
                <a:gd name="T32" fmla="*/ 78 w 158"/>
                <a:gd name="T33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8" h="159">
                  <a:moveTo>
                    <a:pt x="78" y="0"/>
                  </a:moveTo>
                  <a:cubicBezTo>
                    <a:pt x="84" y="13"/>
                    <a:pt x="89" y="27"/>
                    <a:pt x="95" y="41"/>
                  </a:cubicBezTo>
                  <a:cubicBezTo>
                    <a:pt x="108" y="35"/>
                    <a:pt x="121" y="29"/>
                    <a:pt x="135" y="23"/>
                  </a:cubicBezTo>
                  <a:cubicBezTo>
                    <a:pt x="129" y="36"/>
                    <a:pt x="123" y="50"/>
                    <a:pt x="117" y="63"/>
                  </a:cubicBezTo>
                  <a:cubicBezTo>
                    <a:pt x="130" y="69"/>
                    <a:pt x="144" y="74"/>
                    <a:pt x="158" y="79"/>
                  </a:cubicBezTo>
                  <a:cubicBezTo>
                    <a:pt x="145" y="85"/>
                    <a:pt x="131" y="90"/>
                    <a:pt x="117" y="95"/>
                  </a:cubicBezTo>
                  <a:cubicBezTo>
                    <a:pt x="123" y="109"/>
                    <a:pt x="129" y="122"/>
                    <a:pt x="134" y="135"/>
                  </a:cubicBezTo>
                  <a:cubicBezTo>
                    <a:pt x="121" y="130"/>
                    <a:pt x="108" y="124"/>
                    <a:pt x="95" y="118"/>
                  </a:cubicBezTo>
                  <a:cubicBezTo>
                    <a:pt x="89" y="131"/>
                    <a:pt x="84" y="145"/>
                    <a:pt x="79" y="159"/>
                  </a:cubicBezTo>
                  <a:cubicBezTo>
                    <a:pt x="73" y="145"/>
                    <a:pt x="68" y="131"/>
                    <a:pt x="63" y="118"/>
                  </a:cubicBezTo>
                  <a:cubicBezTo>
                    <a:pt x="49" y="124"/>
                    <a:pt x="36" y="130"/>
                    <a:pt x="23" y="135"/>
                  </a:cubicBezTo>
                  <a:cubicBezTo>
                    <a:pt x="28" y="122"/>
                    <a:pt x="34" y="109"/>
                    <a:pt x="40" y="96"/>
                  </a:cubicBezTo>
                  <a:cubicBezTo>
                    <a:pt x="27" y="90"/>
                    <a:pt x="13" y="85"/>
                    <a:pt x="0" y="80"/>
                  </a:cubicBezTo>
                  <a:cubicBezTo>
                    <a:pt x="13" y="74"/>
                    <a:pt x="27" y="69"/>
                    <a:pt x="40" y="63"/>
                  </a:cubicBezTo>
                  <a:cubicBezTo>
                    <a:pt x="34" y="50"/>
                    <a:pt x="28" y="37"/>
                    <a:pt x="23" y="23"/>
                  </a:cubicBezTo>
                  <a:cubicBezTo>
                    <a:pt x="36" y="29"/>
                    <a:pt x="49" y="35"/>
                    <a:pt x="62" y="41"/>
                  </a:cubicBezTo>
                  <a:cubicBezTo>
                    <a:pt x="68" y="28"/>
                    <a:pt x="73" y="14"/>
                    <a:pt x="78" y="0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19"/>
            <p:cNvSpPr/>
            <p:nvPr>
              <p:custDataLst>
                <p:tags r:id="rId18"/>
              </p:custDataLst>
            </p:nvPr>
          </p:nvSpPr>
          <p:spPr bwMode="auto">
            <a:xfrm>
              <a:off x="4051" y="1364"/>
              <a:ext cx="147" cy="147"/>
            </a:xfrm>
            <a:custGeom>
              <a:avLst/>
              <a:gdLst>
                <a:gd name="T0" fmla="*/ 79 w 159"/>
                <a:gd name="T1" fmla="*/ 0 h 159"/>
                <a:gd name="T2" fmla="*/ 95 w 159"/>
                <a:gd name="T3" fmla="*/ 41 h 159"/>
                <a:gd name="T4" fmla="*/ 135 w 159"/>
                <a:gd name="T5" fmla="*/ 23 h 159"/>
                <a:gd name="T6" fmla="*/ 118 w 159"/>
                <a:gd name="T7" fmla="*/ 63 h 159"/>
                <a:gd name="T8" fmla="*/ 159 w 159"/>
                <a:gd name="T9" fmla="*/ 79 h 159"/>
                <a:gd name="T10" fmla="*/ 118 w 159"/>
                <a:gd name="T11" fmla="*/ 95 h 159"/>
                <a:gd name="T12" fmla="*/ 135 w 159"/>
                <a:gd name="T13" fmla="*/ 135 h 159"/>
                <a:gd name="T14" fmla="*/ 96 w 159"/>
                <a:gd name="T15" fmla="*/ 118 h 159"/>
                <a:gd name="T16" fmla="*/ 80 w 159"/>
                <a:gd name="T17" fmla="*/ 159 h 159"/>
                <a:gd name="T18" fmla="*/ 63 w 159"/>
                <a:gd name="T19" fmla="*/ 118 h 159"/>
                <a:gd name="T20" fmla="*/ 24 w 159"/>
                <a:gd name="T21" fmla="*/ 135 h 159"/>
                <a:gd name="T22" fmla="*/ 41 w 159"/>
                <a:gd name="T23" fmla="*/ 96 h 159"/>
                <a:gd name="T24" fmla="*/ 0 w 159"/>
                <a:gd name="T25" fmla="*/ 80 h 159"/>
                <a:gd name="T26" fmla="*/ 41 w 159"/>
                <a:gd name="T27" fmla="*/ 63 h 159"/>
                <a:gd name="T28" fmla="*/ 24 w 159"/>
                <a:gd name="T29" fmla="*/ 23 h 159"/>
                <a:gd name="T30" fmla="*/ 63 w 159"/>
                <a:gd name="T31" fmla="*/ 41 h 159"/>
                <a:gd name="T32" fmla="*/ 79 w 159"/>
                <a:gd name="T33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9" h="159">
                  <a:moveTo>
                    <a:pt x="79" y="0"/>
                  </a:moveTo>
                  <a:cubicBezTo>
                    <a:pt x="85" y="13"/>
                    <a:pt x="90" y="27"/>
                    <a:pt x="95" y="41"/>
                  </a:cubicBezTo>
                  <a:cubicBezTo>
                    <a:pt x="109" y="35"/>
                    <a:pt x="122" y="29"/>
                    <a:pt x="135" y="23"/>
                  </a:cubicBezTo>
                  <a:cubicBezTo>
                    <a:pt x="130" y="37"/>
                    <a:pt x="124" y="50"/>
                    <a:pt x="118" y="63"/>
                  </a:cubicBezTo>
                  <a:cubicBezTo>
                    <a:pt x="131" y="69"/>
                    <a:pt x="145" y="74"/>
                    <a:pt x="159" y="79"/>
                  </a:cubicBezTo>
                  <a:cubicBezTo>
                    <a:pt x="146" y="85"/>
                    <a:pt x="132" y="90"/>
                    <a:pt x="118" y="95"/>
                  </a:cubicBezTo>
                  <a:cubicBezTo>
                    <a:pt x="124" y="109"/>
                    <a:pt x="130" y="122"/>
                    <a:pt x="135" y="135"/>
                  </a:cubicBezTo>
                  <a:cubicBezTo>
                    <a:pt x="122" y="130"/>
                    <a:pt x="109" y="124"/>
                    <a:pt x="96" y="118"/>
                  </a:cubicBezTo>
                  <a:cubicBezTo>
                    <a:pt x="90" y="131"/>
                    <a:pt x="85" y="145"/>
                    <a:pt x="80" y="159"/>
                  </a:cubicBezTo>
                  <a:cubicBezTo>
                    <a:pt x="74" y="145"/>
                    <a:pt x="69" y="131"/>
                    <a:pt x="63" y="118"/>
                  </a:cubicBezTo>
                  <a:cubicBezTo>
                    <a:pt x="50" y="124"/>
                    <a:pt x="37" y="130"/>
                    <a:pt x="24" y="135"/>
                  </a:cubicBezTo>
                  <a:cubicBezTo>
                    <a:pt x="29" y="122"/>
                    <a:pt x="35" y="109"/>
                    <a:pt x="41" y="96"/>
                  </a:cubicBezTo>
                  <a:cubicBezTo>
                    <a:pt x="28" y="90"/>
                    <a:pt x="14" y="85"/>
                    <a:pt x="0" y="80"/>
                  </a:cubicBezTo>
                  <a:cubicBezTo>
                    <a:pt x="13" y="74"/>
                    <a:pt x="27" y="69"/>
                    <a:pt x="41" y="63"/>
                  </a:cubicBezTo>
                  <a:cubicBezTo>
                    <a:pt x="35" y="50"/>
                    <a:pt x="29" y="37"/>
                    <a:pt x="24" y="23"/>
                  </a:cubicBezTo>
                  <a:cubicBezTo>
                    <a:pt x="37" y="29"/>
                    <a:pt x="50" y="35"/>
                    <a:pt x="63" y="41"/>
                  </a:cubicBezTo>
                  <a:cubicBezTo>
                    <a:pt x="69" y="28"/>
                    <a:pt x="74" y="14"/>
                    <a:pt x="79" y="0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20"/>
            <p:cNvSpPr>
              <a:spLocks noEditPoints="1"/>
            </p:cNvSpPr>
            <p:nvPr>
              <p:custDataLst>
                <p:tags r:id="rId19"/>
              </p:custDataLst>
            </p:nvPr>
          </p:nvSpPr>
          <p:spPr bwMode="auto">
            <a:xfrm>
              <a:off x="3279" y="1453"/>
              <a:ext cx="686" cy="365"/>
            </a:xfrm>
            <a:custGeom>
              <a:avLst/>
              <a:gdLst>
                <a:gd name="T0" fmla="*/ 173 w 744"/>
                <a:gd name="T1" fmla="*/ 171 h 395"/>
                <a:gd name="T2" fmla="*/ 155 w 744"/>
                <a:gd name="T3" fmla="*/ 238 h 395"/>
                <a:gd name="T4" fmla="*/ 576 w 744"/>
                <a:gd name="T5" fmla="*/ 274 h 395"/>
                <a:gd name="T6" fmla="*/ 565 w 744"/>
                <a:gd name="T7" fmla="*/ 200 h 395"/>
                <a:gd name="T8" fmla="*/ 654 w 744"/>
                <a:gd name="T9" fmla="*/ 147 h 395"/>
                <a:gd name="T10" fmla="*/ 637 w 744"/>
                <a:gd name="T11" fmla="*/ 0 h 395"/>
                <a:gd name="T12" fmla="*/ 736 w 744"/>
                <a:gd name="T13" fmla="*/ 25 h 395"/>
                <a:gd name="T14" fmla="*/ 723 w 744"/>
                <a:gd name="T15" fmla="*/ 112 h 395"/>
                <a:gd name="T16" fmla="*/ 714 w 744"/>
                <a:gd name="T17" fmla="*/ 207 h 395"/>
                <a:gd name="T18" fmla="*/ 679 w 744"/>
                <a:gd name="T19" fmla="*/ 297 h 395"/>
                <a:gd name="T20" fmla="*/ 613 w 744"/>
                <a:gd name="T21" fmla="*/ 331 h 395"/>
                <a:gd name="T22" fmla="*/ 558 w 744"/>
                <a:gd name="T23" fmla="*/ 392 h 395"/>
                <a:gd name="T24" fmla="*/ 193 w 744"/>
                <a:gd name="T25" fmla="*/ 390 h 395"/>
                <a:gd name="T26" fmla="*/ 132 w 744"/>
                <a:gd name="T27" fmla="*/ 336 h 395"/>
                <a:gd name="T28" fmla="*/ 83 w 744"/>
                <a:gd name="T29" fmla="*/ 316 h 395"/>
                <a:gd name="T30" fmla="*/ 65 w 744"/>
                <a:gd name="T31" fmla="*/ 260 h 395"/>
                <a:gd name="T32" fmla="*/ 2 w 744"/>
                <a:gd name="T33" fmla="*/ 151 h 395"/>
                <a:gd name="T34" fmla="*/ 21 w 744"/>
                <a:gd name="T35" fmla="*/ 99 h 395"/>
                <a:gd name="T36" fmla="*/ 12 w 744"/>
                <a:gd name="T37" fmla="*/ 48 h 395"/>
                <a:gd name="T38" fmla="*/ 106 w 744"/>
                <a:gd name="T39" fmla="*/ 0 h 395"/>
                <a:gd name="T40" fmla="*/ 92 w 744"/>
                <a:gd name="T41" fmla="*/ 109 h 395"/>
                <a:gd name="T42" fmla="*/ 15 w 744"/>
                <a:gd name="T43" fmla="*/ 33 h 395"/>
                <a:gd name="T44" fmla="*/ 74 w 744"/>
                <a:gd name="T45" fmla="*/ 49 h 395"/>
                <a:gd name="T46" fmla="*/ 71 w 744"/>
                <a:gd name="T47" fmla="*/ 19 h 395"/>
                <a:gd name="T48" fmla="*/ 673 w 744"/>
                <a:gd name="T49" fmla="*/ 18 h 395"/>
                <a:gd name="T50" fmla="*/ 670 w 744"/>
                <a:gd name="T51" fmla="*/ 49 h 395"/>
                <a:gd name="T52" fmla="*/ 729 w 744"/>
                <a:gd name="T53" fmla="*/ 36 h 395"/>
                <a:gd name="T54" fmla="*/ 673 w 744"/>
                <a:gd name="T55" fmla="*/ 18 h 395"/>
                <a:gd name="T56" fmla="*/ 28 w 744"/>
                <a:gd name="T57" fmla="*/ 117 h 395"/>
                <a:gd name="T58" fmla="*/ 32 w 744"/>
                <a:gd name="T59" fmla="*/ 183 h 395"/>
                <a:gd name="T60" fmla="*/ 80 w 744"/>
                <a:gd name="T61" fmla="*/ 133 h 395"/>
                <a:gd name="T62" fmla="*/ 99 w 744"/>
                <a:gd name="T63" fmla="*/ 27 h 395"/>
                <a:gd name="T64" fmla="*/ 648 w 744"/>
                <a:gd name="T65" fmla="*/ 74 h 395"/>
                <a:gd name="T66" fmla="*/ 664 w 744"/>
                <a:gd name="T67" fmla="*/ 155 h 395"/>
                <a:gd name="T68" fmla="*/ 721 w 744"/>
                <a:gd name="T69" fmla="*/ 184 h 395"/>
                <a:gd name="T70" fmla="*/ 728 w 744"/>
                <a:gd name="T71" fmla="*/ 135 h 395"/>
                <a:gd name="T72" fmla="*/ 645 w 744"/>
                <a:gd name="T73" fmla="*/ 27 h 395"/>
                <a:gd name="T74" fmla="*/ 31 w 744"/>
                <a:gd name="T75" fmla="*/ 58 h 395"/>
                <a:gd name="T76" fmla="*/ 31 w 744"/>
                <a:gd name="T77" fmla="*/ 58 h 395"/>
                <a:gd name="T78" fmla="*/ 713 w 744"/>
                <a:gd name="T79" fmla="*/ 58 h 395"/>
                <a:gd name="T80" fmla="*/ 86 w 744"/>
                <a:gd name="T81" fmla="*/ 158 h 395"/>
                <a:gd name="T82" fmla="*/ 104 w 744"/>
                <a:gd name="T83" fmla="*/ 238 h 395"/>
                <a:gd name="T84" fmla="*/ 144 w 744"/>
                <a:gd name="T85" fmla="*/ 347 h 395"/>
                <a:gd name="T86" fmla="*/ 164 w 744"/>
                <a:gd name="T87" fmla="*/ 331 h 395"/>
                <a:gd name="T88" fmla="*/ 144 w 744"/>
                <a:gd name="T89" fmla="*/ 246 h 395"/>
                <a:gd name="T90" fmla="*/ 158 w 744"/>
                <a:gd name="T91" fmla="*/ 166 h 395"/>
                <a:gd name="T92" fmla="*/ 86 w 744"/>
                <a:gd name="T93" fmla="*/ 158 h 395"/>
                <a:gd name="T94" fmla="*/ 585 w 744"/>
                <a:gd name="T95" fmla="*/ 166 h 395"/>
                <a:gd name="T96" fmla="*/ 593 w 744"/>
                <a:gd name="T97" fmla="*/ 270 h 395"/>
                <a:gd name="T98" fmla="*/ 580 w 744"/>
                <a:gd name="T99" fmla="*/ 378 h 395"/>
                <a:gd name="T100" fmla="*/ 637 w 744"/>
                <a:gd name="T101" fmla="*/ 293 h 395"/>
                <a:gd name="T102" fmla="*/ 659 w 744"/>
                <a:gd name="T103" fmla="*/ 198 h 395"/>
                <a:gd name="T104" fmla="*/ 30 w 744"/>
                <a:gd name="T105" fmla="*/ 193 h 395"/>
                <a:gd name="T106" fmla="*/ 77 w 744"/>
                <a:gd name="T107" fmla="*/ 308 h 395"/>
                <a:gd name="T108" fmla="*/ 92 w 744"/>
                <a:gd name="T109" fmla="*/ 230 h 395"/>
                <a:gd name="T110" fmla="*/ 30 w 744"/>
                <a:gd name="T111" fmla="*/ 193 h 395"/>
                <a:gd name="T112" fmla="*/ 656 w 744"/>
                <a:gd name="T113" fmla="*/ 303 h 395"/>
                <a:gd name="T114" fmla="*/ 670 w 744"/>
                <a:gd name="T115" fmla="*/ 264 h 395"/>
                <a:gd name="T116" fmla="*/ 669 w 744"/>
                <a:gd name="T117" fmla="*/ 174 h 395"/>
                <a:gd name="T118" fmla="*/ 257 w 744"/>
                <a:gd name="T119" fmla="*/ 268 h 395"/>
                <a:gd name="T120" fmla="*/ 179 w 744"/>
                <a:gd name="T121" fmla="*/ 383 h 395"/>
                <a:gd name="T122" fmla="*/ 543 w 744"/>
                <a:gd name="T123" fmla="*/ 379 h 395"/>
                <a:gd name="T124" fmla="*/ 572 w 744"/>
                <a:gd name="T125" fmla="*/ 284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44" h="395">
                  <a:moveTo>
                    <a:pt x="90" y="147"/>
                  </a:moveTo>
                  <a:cubicBezTo>
                    <a:pt x="114" y="148"/>
                    <a:pt x="139" y="144"/>
                    <a:pt x="155" y="153"/>
                  </a:cubicBezTo>
                  <a:cubicBezTo>
                    <a:pt x="163" y="157"/>
                    <a:pt x="168" y="163"/>
                    <a:pt x="173" y="171"/>
                  </a:cubicBezTo>
                  <a:cubicBezTo>
                    <a:pt x="177" y="179"/>
                    <a:pt x="181" y="192"/>
                    <a:pt x="178" y="203"/>
                  </a:cubicBezTo>
                  <a:cubicBezTo>
                    <a:pt x="176" y="210"/>
                    <a:pt x="172" y="216"/>
                    <a:pt x="168" y="222"/>
                  </a:cubicBezTo>
                  <a:cubicBezTo>
                    <a:pt x="163" y="227"/>
                    <a:pt x="158" y="232"/>
                    <a:pt x="155" y="238"/>
                  </a:cubicBezTo>
                  <a:cubicBezTo>
                    <a:pt x="151" y="254"/>
                    <a:pt x="161" y="267"/>
                    <a:pt x="167" y="275"/>
                  </a:cubicBezTo>
                  <a:cubicBezTo>
                    <a:pt x="229" y="261"/>
                    <a:pt x="297" y="251"/>
                    <a:pt x="372" y="251"/>
                  </a:cubicBezTo>
                  <a:cubicBezTo>
                    <a:pt x="446" y="251"/>
                    <a:pt x="515" y="261"/>
                    <a:pt x="576" y="274"/>
                  </a:cubicBezTo>
                  <a:cubicBezTo>
                    <a:pt x="584" y="267"/>
                    <a:pt x="594" y="252"/>
                    <a:pt x="588" y="237"/>
                  </a:cubicBezTo>
                  <a:cubicBezTo>
                    <a:pt x="585" y="230"/>
                    <a:pt x="579" y="225"/>
                    <a:pt x="575" y="219"/>
                  </a:cubicBezTo>
                  <a:cubicBezTo>
                    <a:pt x="571" y="214"/>
                    <a:pt x="566" y="208"/>
                    <a:pt x="565" y="200"/>
                  </a:cubicBezTo>
                  <a:cubicBezTo>
                    <a:pt x="564" y="188"/>
                    <a:pt x="567" y="178"/>
                    <a:pt x="571" y="170"/>
                  </a:cubicBezTo>
                  <a:cubicBezTo>
                    <a:pt x="575" y="163"/>
                    <a:pt x="582" y="157"/>
                    <a:pt x="589" y="153"/>
                  </a:cubicBezTo>
                  <a:cubicBezTo>
                    <a:pt x="605" y="144"/>
                    <a:pt x="630" y="148"/>
                    <a:pt x="654" y="147"/>
                  </a:cubicBezTo>
                  <a:cubicBezTo>
                    <a:pt x="655" y="133"/>
                    <a:pt x="656" y="119"/>
                    <a:pt x="652" y="108"/>
                  </a:cubicBezTo>
                  <a:cubicBezTo>
                    <a:pt x="649" y="98"/>
                    <a:pt x="643" y="89"/>
                    <a:pt x="640" y="79"/>
                  </a:cubicBezTo>
                  <a:cubicBezTo>
                    <a:pt x="633" y="57"/>
                    <a:pt x="638" y="28"/>
                    <a:pt x="637" y="0"/>
                  </a:cubicBezTo>
                  <a:cubicBezTo>
                    <a:pt x="643" y="7"/>
                    <a:pt x="647" y="16"/>
                    <a:pt x="652" y="24"/>
                  </a:cubicBezTo>
                  <a:cubicBezTo>
                    <a:pt x="656" y="22"/>
                    <a:pt x="658" y="18"/>
                    <a:pt x="662" y="15"/>
                  </a:cubicBezTo>
                  <a:cubicBezTo>
                    <a:pt x="683" y="1"/>
                    <a:pt x="725" y="5"/>
                    <a:pt x="736" y="25"/>
                  </a:cubicBezTo>
                  <a:cubicBezTo>
                    <a:pt x="743" y="38"/>
                    <a:pt x="732" y="50"/>
                    <a:pt x="723" y="56"/>
                  </a:cubicBezTo>
                  <a:cubicBezTo>
                    <a:pt x="723" y="70"/>
                    <a:pt x="723" y="83"/>
                    <a:pt x="723" y="98"/>
                  </a:cubicBezTo>
                  <a:cubicBezTo>
                    <a:pt x="723" y="102"/>
                    <a:pt x="722" y="108"/>
                    <a:pt x="723" y="112"/>
                  </a:cubicBezTo>
                  <a:cubicBezTo>
                    <a:pt x="724" y="116"/>
                    <a:pt x="728" y="120"/>
                    <a:pt x="730" y="123"/>
                  </a:cubicBezTo>
                  <a:cubicBezTo>
                    <a:pt x="737" y="133"/>
                    <a:pt x="744" y="146"/>
                    <a:pt x="741" y="163"/>
                  </a:cubicBezTo>
                  <a:cubicBezTo>
                    <a:pt x="739" y="181"/>
                    <a:pt x="724" y="196"/>
                    <a:pt x="714" y="207"/>
                  </a:cubicBezTo>
                  <a:cubicBezTo>
                    <a:pt x="702" y="220"/>
                    <a:pt x="691" y="231"/>
                    <a:pt x="683" y="247"/>
                  </a:cubicBezTo>
                  <a:cubicBezTo>
                    <a:pt x="679" y="256"/>
                    <a:pt x="679" y="264"/>
                    <a:pt x="679" y="279"/>
                  </a:cubicBezTo>
                  <a:cubicBezTo>
                    <a:pt x="679" y="284"/>
                    <a:pt x="679" y="290"/>
                    <a:pt x="679" y="297"/>
                  </a:cubicBezTo>
                  <a:cubicBezTo>
                    <a:pt x="678" y="306"/>
                    <a:pt x="678" y="315"/>
                    <a:pt x="670" y="316"/>
                  </a:cubicBezTo>
                  <a:cubicBezTo>
                    <a:pt x="654" y="320"/>
                    <a:pt x="644" y="300"/>
                    <a:pt x="630" y="301"/>
                  </a:cubicBezTo>
                  <a:cubicBezTo>
                    <a:pt x="617" y="302"/>
                    <a:pt x="616" y="320"/>
                    <a:pt x="613" y="331"/>
                  </a:cubicBezTo>
                  <a:cubicBezTo>
                    <a:pt x="611" y="339"/>
                    <a:pt x="608" y="347"/>
                    <a:pt x="606" y="354"/>
                  </a:cubicBezTo>
                  <a:cubicBezTo>
                    <a:pt x="600" y="367"/>
                    <a:pt x="592" y="382"/>
                    <a:pt x="581" y="390"/>
                  </a:cubicBezTo>
                  <a:cubicBezTo>
                    <a:pt x="575" y="395"/>
                    <a:pt x="567" y="394"/>
                    <a:pt x="558" y="392"/>
                  </a:cubicBezTo>
                  <a:cubicBezTo>
                    <a:pt x="535" y="386"/>
                    <a:pt x="511" y="380"/>
                    <a:pt x="486" y="376"/>
                  </a:cubicBezTo>
                  <a:cubicBezTo>
                    <a:pt x="449" y="371"/>
                    <a:pt x="411" y="367"/>
                    <a:pt x="377" y="367"/>
                  </a:cubicBezTo>
                  <a:cubicBezTo>
                    <a:pt x="307" y="367"/>
                    <a:pt x="249" y="375"/>
                    <a:pt x="193" y="390"/>
                  </a:cubicBezTo>
                  <a:cubicBezTo>
                    <a:pt x="184" y="393"/>
                    <a:pt x="175" y="395"/>
                    <a:pt x="167" y="392"/>
                  </a:cubicBezTo>
                  <a:cubicBezTo>
                    <a:pt x="161" y="389"/>
                    <a:pt x="155" y="383"/>
                    <a:pt x="151" y="377"/>
                  </a:cubicBezTo>
                  <a:cubicBezTo>
                    <a:pt x="143" y="365"/>
                    <a:pt x="136" y="352"/>
                    <a:pt x="132" y="336"/>
                  </a:cubicBezTo>
                  <a:cubicBezTo>
                    <a:pt x="128" y="323"/>
                    <a:pt x="129" y="301"/>
                    <a:pt x="113" y="301"/>
                  </a:cubicBezTo>
                  <a:cubicBezTo>
                    <a:pt x="108" y="301"/>
                    <a:pt x="102" y="305"/>
                    <a:pt x="97" y="308"/>
                  </a:cubicBezTo>
                  <a:cubicBezTo>
                    <a:pt x="92" y="310"/>
                    <a:pt x="88" y="314"/>
                    <a:pt x="83" y="316"/>
                  </a:cubicBezTo>
                  <a:cubicBezTo>
                    <a:pt x="77" y="318"/>
                    <a:pt x="72" y="317"/>
                    <a:pt x="69" y="314"/>
                  </a:cubicBezTo>
                  <a:cubicBezTo>
                    <a:pt x="64" y="309"/>
                    <a:pt x="65" y="297"/>
                    <a:pt x="65" y="288"/>
                  </a:cubicBezTo>
                  <a:cubicBezTo>
                    <a:pt x="65" y="278"/>
                    <a:pt x="66" y="268"/>
                    <a:pt x="65" y="260"/>
                  </a:cubicBezTo>
                  <a:cubicBezTo>
                    <a:pt x="63" y="245"/>
                    <a:pt x="52" y="233"/>
                    <a:pt x="44" y="223"/>
                  </a:cubicBezTo>
                  <a:cubicBezTo>
                    <a:pt x="36" y="214"/>
                    <a:pt x="26" y="203"/>
                    <a:pt x="18" y="192"/>
                  </a:cubicBezTo>
                  <a:cubicBezTo>
                    <a:pt x="9" y="182"/>
                    <a:pt x="0" y="170"/>
                    <a:pt x="2" y="151"/>
                  </a:cubicBezTo>
                  <a:cubicBezTo>
                    <a:pt x="4" y="139"/>
                    <a:pt x="9" y="129"/>
                    <a:pt x="15" y="121"/>
                  </a:cubicBezTo>
                  <a:cubicBezTo>
                    <a:pt x="17" y="119"/>
                    <a:pt x="21" y="115"/>
                    <a:pt x="21" y="113"/>
                  </a:cubicBezTo>
                  <a:cubicBezTo>
                    <a:pt x="22" y="109"/>
                    <a:pt x="21" y="103"/>
                    <a:pt x="21" y="99"/>
                  </a:cubicBezTo>
                  <a:cubicBezTo>
                    <a:pt x="21" y="89"/>
                    <a:pt x="21" y="81"/>
                    <a:pt x="21" y="70"/>
                  </a:cubicBezTo>
                  <a:cubicBezTo>
                    <a:pt x="21" y="65"/>
                    <a:pt x="22" y="59"/>
                    <a:pt x="21" y="56"/>
                  </a:cubicBezTo>
                  <a:cubicBezTo>
                    <a:pt x="20" y="53"/>
                    <a:pt x="14" y="51"/>
                    <a:pt x="12" y="48"/>
                  </a:cubicBezTo>
                  <a:cubicBezTo>
                    <a:pt x="8" y="44"/>
                    <a:pt x="4" y="35"/>
                    <a:pt x="7" y="27"/>
                  </a:cubicBezTo>
                  <a:cubicBezTo>
                    <a:pt x="18" y="1"/>
                    <a:pt x="76" y="0"/>
                    <a:pt x="91" y="24"/>
                  </a:cubicBezTo>
                  <a:cubicBezTo>
                    <a:pt x="96" y="16"/>
                    <a:pt x="101" y="8"/>
                    <a:pt x="106" y="0"/>
                  </a:cubicBezTo>
                  <a:cubicBezTo>
                    <a:pt x="107" y="0"/>
                    <a:pt x="107" y="0"/>
                    <a:pt x="107" y="1"/>
                  </a:cubicBezTo>
                  <a:cubicBezTo>
                    <a:pt x="106" y="28"/>
                    <a:pt x="111" y="58"/>
                    <a:pt x="104" y="79"/>
                  </a:cubicBezTo>
                  <a:cubicBezTo>
                    <a:pt x="101" y="89"/>
                    <a:pt x="95" y="98"/>
                    <a:pt x="92" y="109"/>
                  </a:cubicBezTo>
                  <a:cubicBezTo>
                    <a:pt x="88" y="120"/>
                    <a:pt x="89" y="133"/>
                    <a:pt x="90" y="147"/>
                  </a:cubicBezTo>
                  <a:close/>
                  <a:moveTo>
                    <a:pt x="25" y="20"/>
                  </a:moveTo>
                  <a:cubicBezTo>
                    <a:pt x="21" y="22"/>
                    <a:pt x="15" y="28"/>
                    <a:pt x="15" y="33"/>
                  </a:cubicBezTo>
                  <a:cubicBezTo>
                    <a:pt x="14" y="40"/>
                    <a:pt x="20" y="46"/>
                    <a:pt x="26" y="48"/>
                  </a:cubicBezTo>
                  <a:cubicBezTo>
                    <a:pt x="32" y="51"/>
                    <a:pt x="43" y="49"/>
                    <a:pt x="52" y="49"/>
                  </a:cubicBezTo>
                  <a:cubicBezTo>
                    <a:pt x="59" y="49"/>
                    <a:pt x="70" y="51"/>
                    <a:pt x="74" y="49"/>
                  </a:cubicBezTo>
                  <a:cubicBezTo>
                    <a:pt x="77" y="48"/>
                    <a:pt x="78" y="44"/>
                    <a:pt x="80" y="41"/>
                  </a:cubicBezTo>
                  <a:cubicBezTo>
                    <a:pt x="82" y="38"/>
                    <a:pt x="85" y="35"/>
                    <a:pt x="85" y="32"/>
                  </a:cubicBezTo>
                  <a:cubicBezTo>
                    <a:pt x="85" y="26"/>
                    <a:pt x="76" y="21"/>
                    <a:pt x="71" y="19"/>
                  </a:cubicBezTo>
                  <a:cubicBezTo>
                    <a:pt x="64" y="16"/>
                    <a:pt x="55" y="15"/>
                    <a:pt x="48" y="15"/>
                  </a:cubicBezTo>
                  <a:cubicBezTo>
                    <a:pt x="39" y="15"/>
                    <a:pt x="31" y="17"/>
                    <a:pt x="25" y="20"/>
                  </a:cubicBezTo>
                  <a:close/>
                  <a:moveTo>
                    <a:pt x="673" y="18"/>
                  </a:moveTo>
                  <a:cubicBezTo>
                    <a:pt x="667" y="21"/>
                    <a:pt x="659" y="26"/>
                    <a:pt x="659" y="33"/>
                  </a:cubicBezTo>
                  <a:cubicBezTo>
                    <a:pt x="659" y="35"/>
                    <a:pt x="662" y="38"/>
                    <a:pt x="664" y="41"/>
                  </a:cubicBezTo>
                  <a:cubicBezTo>
                    <a:pt x="666" y="44"/>
                    <a:pt x="668" y="48"/>
                    <a:pt x="670" y="49"/>
                  </a:cubicBezTo>
                  <a:cubicBezTo>
                    <a:pt x="674" y="51"/>
                    <a:pt x="685" y="49"/>
                    <a:pt x="692" y="49"/>
                  </a:cubicBezTo>
                  <a:cubicBezTo>
                    <a:pt x="699" y="49"/>
                    <a:pt x="707" y="50"/>
                    <a:pt x="714" y="49"/>
                  </a:cubicBezTo>
                  <a:cubicBezTo>
                    <a:pt x="721" y="49"/>
                    <a:pt x="729" y="42"/>
                    <a:pt x="729" y="36"/>
                  </a:cubicBezTo>
                  <a:cubicBezTo>
                    <a:pt x="731" y="27"/>
                    <a:pt x="721" y="21"/>
                    <a:pt x="716" y="19"/>
                  </a:cubicBezTo>
                  <a:cubicBezTo>
                    <a:pt x="709" y="16"/>
                    <a:pt x="701" y="15"/>
                    <a:pt x="692" y="15"/>
                  </a:cubicBezTo>
                  <a:cubicBezTo>
                    <a:pt x="686" y="15"/>
                    <a:pt x="679" y="16"/>
                    <a:pt x="673" y="18"/>
                  </a:cubicBezTo>
                  <a:close/>
                  <a:moveTo>
                    <a:pt x="77" y="59"/>
                  </a:moveTo>
                  <a:cubicBezTo>
                    <a:pt x="70" y="70"/>
                    <a:pt x="62" y="80"/>
                    <a:pt x="54" y="89"/>
                  </a:cubicBezTo>
                  <a:cubicBezTo>
                    <a:pt x="45" y="99"/>
                    <a:pt x="37" y="107"/>
                    <a:pt x="28" y="117"/>
                  </a:cubicBezTo>
                  <a:cubicBezTo>
                    <a:pt x="19" y="128"/>
                    <a:pt x="7" y="144"/>
                    <a:pt x="11" y="164"/>
                  </a:cubicBezTo>
                  <a:cubicBezTo>
                    <a:pt x="12" y="170"/>
                    <a:pt x="19" y="183"/>
                    <a:pt x="23" y="184"/>
                  </a:cubicBezTo>
                  <a:cubicBezTo>
                    <a:pt x="25" y="185"/>
                    <a:pt x="29" y="184"/>
                    <a:pt x="32" y="183"/>
                  </a:cubicBezTo>
                  <a:cubicBezTo>
                    <a:pt x="49" y="180"/>
                    <a:pt x="59" y="174"/>
                    <a:pt x="69" y="166"/>
                  </a:cubicBezTo>
                  <a:cubicBezTo>
                    <a:pt x="73" y="163"/>
                    <a:pt x="78" y="158"/>
                    <a:pt x="80" y="154"/>
                  </a:cubicBezTo>
                  <a:cubicBezTo>
                    <a:pt x="81" y="148"/>
                    <a:pt x="80" y="140"/>
                    <a:pt x="80" y="133"/>
                  </a:cubicBezTo>
                  <a:cubicBezTo>
                    <a:pt x="80" y="127"/>
                    <a:pt x="80" y="119"/>
                    <a:pt x="81" y="113"/>
                  </a:cubicBezTo>
                  <a:cubicBezTo>
                    <a:pt x="83" y="99"/>
                    <a:pt x="93" y="89"/>
                    <a:pt x="96" y="74"/>
                  </a:cubicBezTo>
                  <a:cubicBezTo>
                    <a:pt x="100" y="60"/>
                    <a:pt x="99" y="46"/>
                    <a:pt x="99" y="27"/>
                  </a:cubicBezTo>
                  <a:cubicBezTo>
                    <a:pt x="99" y="27"/>
                    <a:pt x="99" y="26"/>
                    <a:pt x="99" y="26"/>
                  </a:cubicBezTo>
                  <a:cubicBezTo>
                    <a:pt x="92" y="37"/>
                    <a:pt x="85" y="48"/>
                    <a:pt x="77" y="59"/>
                  </a:cubicBezTo>
                  <a:close/>
                  <a:moveTo>
                    <a:pt x="648" y="74"/>
                  </a:moveTo>
                  <a:cubicBezTo>
                    <a:pt x="650" y="86"/>
                    <a:pt x="658" y="97"/>
                    <a:pt x="662" y="109"/>
                  </a:cubicBezTo>
                  <a:cubicBezTo>
                    <a:pt x="664" y="116"/>
                    <a:pt x="664" y="125"/>
                    <a:pt x="664" y="134"/>
                  </a:cubicBezTo>
                  <a:cubicBezTo>
                    <a:pt x="664" y="140"/>
                    <a:pt x="663" y="149"/>
                    <a:pt x="664" y="155"/>
                  </a:cubicBezTo>
                  <a:cubicBezTo>
                    <a:pt x="665" y="158"/>
                    <a:pt x="671" y="163"/>
                    <a:pt x="675" y="166"/>
                  </a:cubicBezTo>
                  <a:cubicBezTo>
                    <a:pt x="683" y="173"/>
                    <a:pt x="691" y="178"/>
                    <a:pt x="703" y="181"/>
                  </a:cubicBezTo>
                  <a:cubicBezTo>
                    <a:pt x="706" y="182"/>
                    <a:pt x="717" y="185"/>
                    <a:pt x="721" y="184"/>
                  </a:cubicBezTo>
                  <a:cubicBezTo>
                    <a:pt x="724" y="184"/>
                    <a:pt x="726" y="178"/>
                    <a:pt x="728" y="176"/>
                  </a:cubicBezTo>
                  <a:cubicBezTo>
                    <a:pt x="730" y="172"/>
                    <a:pt x="731" y="169"/>
                    <a:pt x="732" y="166"/>
                  </a:cubicBezTo>
                  <a:cubicBezTo>
                    <a:pt x="735" y="155"/>
                    <a:pt x="732" y="142"/>
                    <a:pt x="728" y="135"/>
                  </a:cubicBezTo>
                  <a:cubicBezTo>
                    <a:pt x="723" y="125"/>
                    <a:pt x="715" y="116"/>
                    <a:pt x="707" y="108"/>
                  </a:cubicBezTo>
                  <a:cubicBezTo>
                    <a:pt x="700" y="100"/>
                    <a:pt x="692" y="92"/>
                    <a:pt x="685" y="83"/>
                  </a:cubicBezTo>
                  <a:cubicBezTo>
                    <a:pt x="670" y="64"/>
                    <a:pt x="657" y="46"/>
                    <a:pt x="645" y="27"/>
                  </a:cubicBezTo>
                  <a:cubicBezTo>
                    <a:pt x="645" y="27"/>
                    <a:pt x="645" y="26"/>
                    <a:pt x="645" y="26"/>
                  </a:cubicBezTo>
                  <a:cubicBezTo>
                    <a:pt x="645" y="44"/>
                    <a:pt x="644" y="61"/>
                    <a:pt x="648" y="74"/>
                  </a:cubicBezTo>
                  <a:close/>
                  <a:moveTo>
                    <a:pt x="31" y="58"/>
                  </a:moveTo>
                  <a:cubicBezTo>
                    <a:pt x="31" y="72"/>
                    <a:pt x="31" y="87"/>
                    <a:pt x="31" y="102"/>
                  </a:cubicBezTo>
                  <a:cubicBezTo>
                    <a:pt x="44" y="89"/>
                    <a:pt x="57" y="74"/>
                    <a:pt x="68" y="58"/>
                  </a:cubicBezTo>
                  <a:cubicBezTo>
                    <a:pt x="56" y="58"/>
                    <a:pt x="43" y="58"/>
                    <a:pt x="31" y="58"/>
                  </a:cubicBezTo>
                  <a:close/>
                  <a:moveTo>
                    <a:pt x="711" y="100"/>
                  </a:moveTo>
                  <a:cubicBezTo>
                    <a:pt x="712" y="100"/>
                    <a:pt x="712" y="102"/>
                    <a:pt x="713" y="101"/>
                  </a:cubicBezTo>
                  <a:cubicBezTo>
                    <a:pt x="713" y="87"/>
                    <a:pt x="713" y="72"/>
                    <a:pt x="713" y="58"/>
                  </a:cubicBezTo>
                  <a:cubicBezTo>
                    <a:pt x="701" y="58"/>
                    <a:pt x="688" y="58"/>
                    <a:pt x="676" y="58"/>
                  </a:cubicBezTo>
                  <a:cubicBezTo>
                    <a:pt x="686" y="73"/>
                    <a:pt x="699" y="87"/>
                    <a:pt x="711" y="100"/>
                  </a:cubicBezTo>
                  <a:close/>
                  <a:moveTo>
                    <a:pt x="86" y="158"/>
                  </a:moveTo>
                  <a:cubicBezTo>
                    <a:pt x="84" y="170"/>
                    <a:pt x="81" y="187"/>
                    <a:pt x="85" y="199"/>
                  </a:cubicBezTo>
                  <a:cubicBezTo>
                    <a:pt x="88" y="205"/>
                    <a:pt x="92" y="211"/>
                    <a:pt x="96" y="218"/>
                  </a:cubicBezTo>
                  <a:cubicBezTo>
                    <a:pt x="99" y="224"/>
                    <a:pt x="102" y="231"/>
                    <a:pt x="104" y="238"/>
                  </a:cubicBezTo>
                  <a:cubicBezTo>
                    <a:pt x="108" y="254"/>
                    <a:pt x="106" y="273"/>
                    <a:pt x="108" y="293"/>
                  </a:cubicBezTo>
                  <a:cubicBezTo>
                    <a:pt x="119" y="289"/>
                    <a:pt x="128" y="295"/>
                    <a:pt x="132" y="302"/>
                  </a:cubicBezTo>
                  <a:cubicBezTo>
                    <a:pt x="139" y="315"/>
                    <a:pt x="139" y="333"/>
                    <a:pt x="144" y="347"/>
                  </a:cubicBezTo>
                  <a:cubicBezTo>
                    <a:pt x="150" y="360"/>
                    <a:pt x="156" y="369"/>
                    <a:pt x="164" y="378"/>
                  </a:cubicBezTo>
                  <a:cubicBezTo>
                    <a:pt x="165" y="379"/>
                    <a:pt x="165" y="381"/>
                    <a:pt x="167" y="381"/>
                  </a:cubicBezTo>
                  <a:cubicBezTo>
                    <a:pt x="160" y="368"/>
                    <a:pt x="162" y="349"/>
                    <a:pt x="164" y="331"/>
                  </a:cubicBezTo>
                  <a:cubicBezTo>
                    <a:pt x="166" y="317"/>
                    <a:pt x="168" y="301"/>
                    <a:pt x="164" y="290"/>
                  </a:cubicBezTo>
                  <a:cubicBezTo>
                    <a:pt x="162" y="283"/>
                    <a:pt x="155" y="277"/>
                    <a:pt x="151" y="270"/>
                  </a:cubicBezTo>
                  <a:cubicBezTo>
                    <a:pt x="148" y="264"/>
                    <a:pt x="144" y="256"/>
                    <a:pt x="144" y="246"/>
                  </a:cubicBezTo>
                  <a:cubicBezTo>
                    <a:pt x="144" y="231"/>
                    <a:pt x="152" y="225"/>
                    <a:pt x="159" y="216"/>
                  </a:cubicBezTo>
                  <a:cubicBezTo>
                    <a:pt x="163" y="212"/>
                    <a:pt x="169" y="206"/>
                    <a:pt x="170" y="200"/>
                  </a:cubicBezTo>
                  <a:cubicBezTo>
                    <a:pt x="171" y="187"/>
                    <a:pt x="166" y="173"/>
                    <a:pt x="158" y="166"/>
                  </a:cubicBezTo>
                  <a:cubicBezTo>
                    <a:pt x="154" y="162"/>
                    <a:pt x="147" y="158"/>
                    <a:pt x="141" y="157"/>
                  </a:cubicBezTo>
                  <a:cubicBezTo>
                    <a:pt x="123" y="155"/>
                    <a:pt x="104" y="159"/>
                    <a:pt x="86" y="157"/>
                  </a:cubicBezTo>
                  <a:cubicBezTo>
                    <a:pt x="86" y="157"/>
                    <a:pt x="86" y="158"/>
                    <a:pt x="86" y="158"/>
                  </a:cubicBezTo>
                  <a:close/>
                  <a:moveTo>
                    <a:pt x="625" y="157"/>
                  </a:moveTo>
                  <a:cubicBezTo>
                    <a:pt x="618" y="157"/>
                    <a:pt x="611" y="156"/>
                    <a:pt x="603" y="157"/>
                  </a:cubicBezTo>
                  <a:cubicBezTo>
                    <a:pt x="597" y="158"/>
                    <a:pt x="589" y="162"/>
                    <a:pt x="585" y="166"/>
                  </a:cubicBezTo>
                  <a:cubicBezTo>
                    <a:pt x="579" y="173"/>
                    <a:pt x="570" y="192"/>
                    <a:pt x="576" y="204"/>
                  </a:cubicBezTo>
                  <a:cubicBezTo>
                    <a:pt x="580" y="215"/>
                    <a:pt x="590" y="221"/>
                    <a:pt x="596" y="230"/>
                  </a:cubicBezTo>
                  <a:cubicBezTo>
                    <a:pt x="603" y="243"/>
                    <a:pt x="598" y="259"/>
                    <a:pt x="593" y="270"/>
                  </a:cubicBezTo>
                  <a:cubicBezTo>
                    <a:pt x="588" y="279"/>
                    <a:pt x="579" y="286"/>
                    <a:pt x="578" y="299"/>
                  </a:cubicBezTo>
                  <a:cubicBezTo>
                    <a:pt x="576" y="325"/>
                    <a:pt x="588" y="360"/>
                    <a:pt x="577" y="381"/>
                  </a:cubicBezTo>
                  <a:cubicBezTo>
                    <a:pt x="579" y="381"/>
                    <a:pt x="579" y="379"/>
                    <a:pt x="580" y="378"/>
                  </a:cubicBezTo>
                  <a:cubicBezTo>
                    <a:pt x="588" y="369"/>
                    <a:pt x="594" y="360"/>
                    <a:pt x="599" y="348"/>
                  </a:cubicBezTo>
                  <a:cubicBezTo>
                    <a:pt x="605" y="334"/>
                    <a:pt x="605" y="315"/>
                    <a:pt x="611" y="303"/>
                  </a:cubicBezTo>
                  <a:cubicBezTo>
                    <a:pt x="616" y="295"/>
                    <a:pt x="625" y="289"/>
                    <a:pt x="637" y="293"/>
                  </a:cubicBezTo>
                  <a:cubicBezTo>
                    <a:pt x="638" y="272"/>
                    <a:pt x="635" y="254"/>
                    <a:pt x="640" y="238"/>
                  </a:cubicBezTo>
                  <a:cubicBezTo>
                    <a:pt x="642" y="230"/>
                    <a:pt x="645" y="223"/>
                    <a:pt x="649" y="217"/>
                  </a:cubicBezTo>
                  <a:cubicBezTo>
                    <a:pt x="652" y="210"/>
                    <a:pt x="657" y="204"/>
                    <a:pt x="659" y="198"/>
                  </a:cubicBezTo>
                  <a:cubicBezTo>
                    <a:pt x="663" y="186"/>
                    <a:pt x="660" y="169"/>
                    <a:pt x="658" y="157"/>
                  </a:cubicBezTo>
                  <a:cubicBezTo>
                    <a:pt x="647" y="157"/>
                    <a:pt x="635" y="157"/>
                    <a:pt x="625" y="157"/>
                  </a:cubicBezTo>
                  <a:close/>
                  <a:moveTo>
                    <a:pt x="30" y="193"/>
                  </a:moveTo>
                  <a:cubicBezTo>
                    <a:pt x="44" y="213"/>
                    <a:pt x="72" y="231"/>
                    <a:pt x="74" y="264"/>
                  </a:cubicBezTo>
                  <a:cubicBezTo>
                    <a:pt x="74" y="271"/>
                    <a:pt x="73" y="278"/>
                    <a:pt x="73" y="287"/>
                  </a:cubicBezTo>
                  <a:cubicBezTo>
                    <a:pt x="73" y="293"/>
                    <a:pt x="73" y="306"/>
                    <a:pt x="77" y="308"/>
                  </a:cubicBezTo>
                  <a:cubicBezTo>
                    <a:pt x="81" y="309"/>
                    <a:pt x="86" y="305"/>
                    <a:pt x="89" y="303"/>
                  </a:cubicBezTo>
                  <a:cubicBezTo>
                    <a:pt x="93" y="300"/>
                    <a:pt x="97" y="299"/>
                    <a:pt x="99" y="296"/>
                  </a:cubicBezTo>
                  <a:cubicBezTo>
                    <a:pt x="99" y="271"/>
                    <a:pt x="99" y="248"/>
                    <a:pt x="92" y="230"/>
                  </a:cubicBezTo>
                  <a:cubicBezTo>
                    <a:pt x="85" y="213"/>
                    <a:pt x="71" y="199"/>
                    <a:pt x="75" y="174"/>
                  </a:cubicBezTo>
                  <a:cubicBezTo>
                    <a:pt x="75" y="174"/>
                    <a:pt x="75" y="173"/>
                    <a:pt x="74" y="174"/>
                  </a:cubicBezTo>
                  <a:cubicBezTo>
                    <a:pt x="62" y="182"/>
                    <a:pt x="48" y="190"/>
                    <a:pt x="30" y="193"/>
                  </a:cubicBezTo>
                  <a:close/>
                  <a:moveTo>
                    <a:pt x="652" y="231"/>
                  </a:moveTo>
                  <a:cubicBezTo>
                    <a:pt x="644" y="251"/>
                    <a:pt x="646" y="270"/>
                    <a:pt x="644" y="297"/>
                  </a:cubicBezTo>
                  <a:cubicBezTo>
                    <a:pt x="648" y="299"/>
                    <a:pt x="652" y="301"/>
                    <a:pt x="656" y="303"/>
                  </a:cubicBezTo>
                  <a:cubicBezTo>
                    <a:pt x="659" y="305"/>
                    <a:pt x="665" y="310"/>
                    <a:pt x="669" y="307"/>
                  </a:cubicBezTo>
                  <a:cubicBezTo>
                    <a:pt x="671" y="304"/>
                    <a:pt x="671" y="291"/>
                    <a:pt x="671" y="286"/>
                  </a:cubicBezTo>
                  <a:cubicBezTo>
                    <a:pt x="671" y="278"/>
                    <a:pt x="670" y="271"/>
                    <a:pt x="670" y="264"/>
                  </a:cubicBezTo>
                  <a:cubicBezTo>
                    <a:pt x="672" y="234"/>
                    <a:pt x="696" y="214"/>
                    <a:pt x="711" y="197"/>
                  </a:cubicBezTo>
                  <a:cubicBezTo>
                    <a:pt x="713" y="196"/>
                    <a:pt x="714" y="194"/>
                    <a:pt x="714" y="193"/>
                  </a:cubicBezTo>
                  <a:cubicBezTo>
                    <a:pt x="696" y="190"/>
                    <a:pt x="682" y="182"/>
                    <a:pt x="669" y="174"/>
                  </a:cubicBezTo>
                  <a:cubicBezTo>
                    <a:pt x="673" y="200"/>
                    <a:pt x="658" y="214"/>
                    <a:pt x="652" y="231"/>
                  </a:cubicBezTo>
                  <a:close/>
                  <a:moveTo>
                    <a:pt x="350" y="261"/>
                  </a:moveTo>
                  <a:cubicBezTo>
                    <a:pt x="318" y="262"/>
                    <a:pt x="287" y="264"/>
                    <a:pt x="257" y="268"/>
                  </a:cubicBezTo>
                  <a:cubicBezTo>
                    <a:pt x="227" y="272"/>
                    <a:pt x="199" y="278"/>
                    <a:pt x="172" y="284"/>
                  </a:cubicBezTo>
                  <a:cubicBezTo>
                    <a:pt x="181" y="307"/>
                    <a:pt x="169" y="337"/>
                    <a:pt x="172" y="365"/>
                  </a:cubicBezTo>
                  <a:cubicBezTo>
                    <a:pt x="173" y="371"/>
                    <a:pt x="174" y="382"/>
                    <a:pt x="179" y="383"/>
                  </a:cubicBezTo>
                  <a:cubicBezTo>
                    <a:pt x="181" y="384"/>
                    <a:pt x="186" y="382"/>
                    <a:pt x="189" y="381"/>
                  </a:cubicBezTo>
                  <a:cubicBezTo>
                    <a:pt x="244" y="367"/>
                    <a:pt x="305" y="358"/>
                    <a:pt x="372" y="358"/>
                  </a:cubicBezTo>
                  <a:cubicBezTo>
                    <a:pt x="434" y="358"/>
                    <a:pt x="493" y="366"/>
                    <a:pt x="543" y="379"/>
                  </a:cubicBezTo>
                  <a:cubicBezTo>
                    <a:pt x="548" y="380"/>
                    <a:pt x="561" y="385"/>
                    <a:pt x="565" y="383"/>
                  </a:cubicBezTo>
                  <a:cubicBezTo>
                    <a:pt x="570" y="381"/>
                    <a:pt x="572" y="369"/>
                    <a:pt x="572" y="361"/>
                  </a:cubicBezTo>
                  <a:cubicBezTo>
                    <a:pt x="574" y="335"/>
                    <a:pt x="563" y="305"/>
                    <a:pt x="572" y="284"/>
                  </a:cubicBezTo>
                  <a:cubicBezTo>
                    <a:pt x="507" y="270"/>
                    <a:pt x="431" y="257"/>
                    <a:pt x="350" y="261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21"/>
            <p:cNvSpPr/>
            <p:nvPr>
              <p:custDataLst>
                <p:tags r:id="rId20"/>
              </p:custDataLst>
            </p:nvPr>
          </p:nvSpPr>
          <p:spPr bwMode="auto">
            <a:xfrm>
              <a:off x="3060" y="1575"/>
              <a:ext cx="102" cy="64"/>
            </a:xfrm>
            <a:custGeom>
              <a:avLst/>
              <a:gdLst>
                <a:gd name="T0" fmla="*/ 103 w 111"/>
                <a:gd name="T1" fmla="*/ 0 h 70"/>
                <a:gd name="T2" fmla="*/ 105 w 111"/>
                <a:gd name="T3" fmla="*/ 6 h 70"/>
                <a:gd name="T4" fmla="*/ 107 w 111"/>
                <a:gd name="T5" fmla="*/ 24 h 70"/>
                <a:gd name="T6" fmla="*/ 42 w 111"/>
                <a:gd name="T7" fmla="*/ 31 h 70"/>
                <a:gd name="T8" fmla="*/ 23 w 111"/>
                <a:gd name="T9" fmla="*/ 36 h 70"/>
                <a:gd name="T10" fmla="*/ 24 w 111"/>
                <a:gd name="T11" fmla="*/ 44 h 70"/>
                <a:gd name="T12" fmla="*/ 45 w 111"/>
                <a:gd name="T13" fmla="*/ 44 h 70"/>
                <a:gd name="T14" fmla="*/ 108 w 111"/>
                <a:gd name="T15" fmla="*/ 37 h 70"/>
                <a:gd name="T16" fmla="*/ 111 w 111"/>
                <a:gd name="T17" fmla="*/ 60 h 70"/>
                <a:gd name="T18" fmla="*/ 70 w 111"/>
                <a:gd name="T19" fmla="*/ 65 h 70"/>
                <a:gd name="T20" fmla="*/ 29 w 111"/>
                <a:gd name="T21" fmla="*/ 69 h 70"/>
                <a:gd name="T22" fmla="*/ 11 w 111"/>
                <a:gd name="T23" fmla="*/ 60 h 70"/>
                <a:gd name="T24" fmla="*/ 10 w 111"/>
                <a:gd name="T25" fmla="*/ 18 h 70"/>
                <a:gd name="T26" fmla="*/ 53 w 111"/>
                <a:gd name="T27" fmla="*/ 6 h 70"/>
                <a:gd name="T28" fmla="*/ 103 w 111"/>
                <a:gd name="T2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1" h="70">
                  <a:moveTo>
                    <a:pt x="103" y="0"/>
                  </a:moveTo>
                  <a:cubicBezTo>
                    <a:pt x="105" y="1"/>
                    <a:pt x="105" y="4"/>
                    <a:pt x="105" y="6"/>
                  </a:cubicBezTo>
                  <a:cubicBezTo>
                    <a:pt x="105" y="11"/>
                    <a:pt x="106" y="18"/>
                    <a:pt x="107" y="24"/>
                  </a:cubicBezTo>
                  <a:cubicBezTo>
                    <a:pt x="87" y="26"/>
                    <a:pt x="64" y="28"/>
                    <a:pt x="42" y="31"/>
                  </a:cubicBezTo>
                  <a:cubicBezTo>
                    <a:pt x="37" y="32"/>
                    <a:pt x="25" y="32"/>
                    <a:pt x="23" y="36"/>
                  </a:cubicBezTo>
                  <a:cubicBezTo>
                    <a:pt x="22" y="39"/>
                    <a:pt x="24" y="43"/>
                    <a:pt x="24" y="44"/>
                  </a:cubicBezTo>
                  <a:cubicBezTo>
                    <a:pt x="28" y="47"/>
                    <a:pt x="40" y="45"/>
                    <a:pt x="45" y="44"/>
                  </a:cubicBezTo>
                  <a:cubicBezTo>
                    <a:pt x="67" y="42"/>
                    <a:pt x="87" y="39"/>
                    <a:pt x="108" y="37"/>
                  </a:cubicBezTo>
                  <a:cubicBezTo>
                    <a:pt x="109" y="45"/>
                    <a:pt x="110" y="53"/>
                    <a:pt x="111" y="60"/>
                  </a:cubicBezTo>
                  <a:cubicBezTo>
                    <a:pt x="98" y="62"/>
                    <a:pt x="84" y="63"/>
                    <a:pt x="70" y="65"/>
                  </a:cubicBezTo>
                  <a:cubicBezTo>
                    <a:pt x="57" y="66"/>
                    <a:pt x="42" y="70"/>
                    <a:pt x="29" y="69"/>
                  </a:cubicBezTo>
                  <a:cubicBezTo>
                    <a:pt x="22" y="68"/>
                    <a:pt x="15" y="65"/>
                    <a:pt x="11" y="60"/>
                  </a:cubicBezTo>
                  <a:cubicBezTo>
                    <a:pt x="4" y="51"/>
                    <a:pt x="0" y="29"/>
                    <a:pt x="10" y="18"/>
                  </a:cubicBezTo>
                  <a:cubicBezTo>
                    <a:pt x="18" y="9"/>
                    <a:pt x="36" y="8"/>
                    <a:pt x="53" y="6"/>
                  </a:cubicBezTo>
                  <a:cubicBezTo>
                    <a:pt x="70" y="4"/>
                    <a:pt x="87" y="2"/>
                    <a:pt x="103" y="0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2"/>
            <p:cNvSpPr/>
            <p:nvPr>
              <p:custDataLst>
                <p:tags r:id="rId21"/>
              </p:custDataLst>
            </p:nvPr>
          </p:nvSpPr>
          <p:spPr bwMode="auto">
            <a:xfrm>
              <a:off x="4085" y="1574"/>
              <a:ext cx="99" cy="71"/>
            </a:xfrm>
            <a:custGeom>
              <a:avLst/>
              <a:gdLst>
                <a:gd name="T0" fmla="*/ 40 w 108"/>
                <a:gd name="T1" fmla="*/ 3 h 77"/>
                <a:gd name="T2" fmla="*/ 36 w 108"/>
                <a:gd name="T3" fmla="*/ 25 h 77"/>
                <a:gd name="T4" fmla="*/ 19 w 108"/>
                <a:gd name="T5" fmla="*/ 32 h 77"/>
                <a:gd name="T6" fmla="*/ 36 w 108"/>
                <a:gd name="T7" fmla="*/ 32 h 77"/>
                <a:gd name="T8" fmla="*/ 46 w 108"/>
                <a:gd name="T9" fmla="*/ 25 h 77"/>
                <a:gd name="T10" fmla="*/ 78 w 108"/>
                <a:gd name="T11" fmla="*/ 9 h 77"/>
                <a:gd name="T12" fmla="*/ 105 w 108"/>
                <a:gd name="T13" fmla="*/ 32 h 77"/>
                <a:gd name="T14" fmla="*/ 63 w 108"/>
                <a:gd name="T15" fmla="*/ 68 h 77"/>
                <a:gd name="T16" fmla="*/ 66 w 108"/>
                <a:gd name="T17" fmla="*/ 46 h 77"/>
                <a:gd name="T18" fmla="*/ 83 w 108"/>
                <a:gd name="T19" fmla="*/ 46 h 77"/>
                <a:gd name="T20" fmla="*/ 80 w 108"/>
                <a:gd name="T21" fmla="*/ 33 h 77"/>
                <a:gd name="T22" fmla="*/ 70 w 108"/>
                <a:gd name="T23" fmla="*/ 35 h 77"/>
                <a:gd name="T24" fmla="*/ 32 w 108"/>
                <a:gd name="T25" fmla="*/ 60 h 77"/>
                <a:gd name="T26" fmla="*/ 0 w 108"/>
                <a:gd name="T27" fmla="*/ 34 h 77"/>
                <a:gd name="T28" fmla="*/ 21 w 108"/>
                <a:gd name="T29" fmla="*/ 1 h 77"/>
                <a:gd name="T30" fmla="*/ 40 w 108"/>
                <a:gd name="T31" fmla="*/ 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8" h="77">
                  <a:moveTo>
                    <a:pt x="40" y="3"/>
                  </a:moveTo>
                  <a:cubicBezTo>
                    <a:pt x="39" y="11"/>
                    <a:pt x="37" y="18"/>
                    <a:pt x="36" y="25"/>
                  </a:cubicBezTo>
                  <a:cubicBezTo>
                    <a:pt x="30" y="24"/>
                    <a:pt x="17" y="21"/>
                    <a:pt x="19" y="32"/>
                  </a:cubicBezTo>
                  <a:cubicBezTo>
                    <a:pt x="20" y="41"/>
                    <a:pt x="31" y="36"/>
                    <a:pt x="36" y="32"/>
                  </a:cubicBezTo>
                  <a:cubicBezTo>
                    <a:pt x="39" y="30"/>
                    <a:pt x="43" y="27"/>
                    <a:pt x="46" y="25"/>
                  </a:cubicBezTo>
                  <a:cubicBezTo>
                    <a:pt x="55" y="17"/>
                    <a:pt x="62" y="8"/>
                    <a:pt x="78" y="9"/>
                  </a:cubicBezTo>
                  <a:cubicBezTo>
                    <a:pt x="92" y="10"/>
                    <a:pt x="103" y="19"/>
                    <a:pt x="105" y="32"/>
                  </a:cubicBezTo>
                  <a:cubicBezTo>
                    <a:pt x="108" y="59"/>
                    <a:pt x="91" y="77"/>
                    <a:pt x="63" y="68"/>
                  </a:cubicBezTo>
                  <a:cubicBezTo>
                    <a:pt x="64" y="61"/>
                    <a:pt x="65" y="54"/>
                    <a:pt x="66" y="46"/>
                  </a:cubicBezTo>
                  <a:cubicBezTo>
                    <a:pt x="71" y="46"/>
                    <a:pt x="79" y="49"/>
                    <a:pt x="83" y="46"/>
                  </a:cubicBezTo>
                  <a:cubicBezTo>
                    <a:pt x="89" y="42"/>
                    <a:pt x="85" y="33"/>
                    <a:pt x="80" y="33"/>
                  </a:cubicBezTo>
                  <a:cubicBezTo>
                    <a:pt x="77" y="32"/>
                    <a:pt x="72" y="34"/>
                    <a:pt x="70" y="35"/>
                  </a:cubicBezTo>
                  <a:cubicBezTo>
                    <a:pt x="58" y="42"/>
                    <a:pt x="50" y="59"/>
                    <a:pt x="32" y="60"/>
                  </a:cubicBezTo>
                  <a:cubicBezTo>
                    <a:pt x="14" y="62"/>
                    <a:pt x="0" y="50"/>
                    <a:pt x="0" y="34"/>
                  </a:cubicBezTo>
                  <a:cubicBezTo>
                    <a:pt x="0" y="18"/>
                    <a:pt x="7" y="3"/>
                    <a:pt x="21" y="1"/>
                  </a:cubicBezTo>
                  <a:cubicBezTo>
                    <a:pt x="29" y="0"/>
                    <a:pt x="32" y="2"/>
                    <a:pt x="40" y="3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23"/>
            <p:cNvSpPr/>
            <p:nvPr>
              <p:custDataLst>
                <p:tags r:id="rId22"/>
              </p:custDataLst>
            </p:nvPr>
          </p:nvSpPr>
          <p:spPr bwMode="auto">
            <a:xfrm>
              <a:off x="4071" y="1644"/>
              <a:ext cx="96" cy="49"/>
            </a:xfrm>
            <a:custGeom>
              <a:avLst/>
              <a:gdLst>
                <a:gd name="T0" fmla="*/ 104 w 104"/>
                <a:gd name="T1" fmla="*/ 31 h 53"/>
                <a:gd name="T2" fmla="*/ 97 w 104"/>
                <a:gd name="T3" fmla="*/ 53 h 53"/>
                <a:gd name="T4" fmla="*/ 0 w 104"/>
                <a:gd name="T5" fmla="*/ 22 h 53"/>
                <a:gd name="T6" fmla="*/ 7 w 104"/>
                <a:gd name="T7" fmla="*/ 0 h 53"/>
                <a:gd name="T8" fmla="*/ 104 w 104"/>
                <a:gd name="T9" fmla="*/ 3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53">
                  <a:moveTo>
                    <a:pt x="104" y="31"/>
                  </a:moveTo>
                  <a:cubicBezTo>
                    <a:pt x="102" y="39"/>
                    <a:pt x="99" y="46"/>
                    <a:pt x="97" y="53"/>
                  </a:cubicBezTo>
                  <a:cubicBezTo>
                    <a:pt x="64" y="43"/>
                    <a:pt x="32" y="32"/>
                    <a:pt x="0" y="22"/>
                  </a:cubicBezTo>
                  <a:cubicBezTo>
                    <a:pt x="2" y="14"/>
                    <a:pt x="4" y="6"/>
                    <a:pt x="7" y="0"/>
                  </a:cubicBezTo>
                  <a:cubicBezTo>
                    <a:pt x="39" y="10"/>
                    <a:pt x="72" y="20"/>
                    <a:pt x="104" y="31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24"/>
            <p:cNvSpPr/>
            <p:nvPr>
              <p:custDataLst>
                <p:tags r:id="rId23"/>
              </p:custDataLst>
            </p:nvPr>
          </p:nvSpPr>
          <p:spPr bwMode="auto">
            <a:xfrm>
              <a:off x="4047" y="1688"/>
              <a:ext cx="98" cy="77"/>
            </a:xfrm>
            <a:custGeom>
              <a:avLst/>
              <a:gdLst>
                <a:gd name="T0" fmla="*/ 49 w 106"/>
                <a:gd name="T1" fmla="*/ 7 h 83"/>
                <a:gd name="T2" fmla="*/ 40 w 106"/>
                <a:gd name="T3" fmla="*/ 27 h 83"/>
                <a:gd name="T4" fmla="*/ 21 w 106"/>
                <a:gd name="T5" fmla="*/ 30 h 83"/>
                <a:gd name="T6" fmla="*/ 40 w 106"/>
                <a:gd name="T7" fmla="*/ 34 h 83"/>
                <a:gd name="T8" fmla="*/ 50 w 106"/>
                <a:gd name="T9" fmla="*/ 29 h 83"/>
                <a:gd name="T10" fmla="*/ 72 w 106"/>
                <a:gd name="T11" fmla="*/ 20 h 83"/>
                <a:gd name="T12" fmla="*/ 105 w 106"/>
                <a:gd name="T13" fmla="*/ 44 h 83"/>
                <a:gd name="T14" fmla="*/ 77 w 106"/>
                <a:gd name="T15" fmla="*/ 82 h 83"/>
                <a:gd name="T16" fmla="*/ 55 w 106"/>
                <a:gd name="T17" fmla="*/ 76 h 83"/>
                <a:gd name="T18" fmla="*/ 64 w 106"/>
                <a:gd name="T19" fmla="*/ 55 h 83"/>
                <a:gd name="T20" fmla="*/ 85 w 106"/>
                <a:gd name="T21" fmla="*/ 52 h 83"/>
                <a:gd name="T22" fmla="*/ 77 w 106"/>
                <a:gd name="T23" fmla="*/ 44 h 83"/>
                <a:gd name="T24" fmla="*/ 57 w 106"/>
                <a:gd name="T25" fmla="*/ 51 h 83"/>
                <a:gd name="T26" fmla="*/ 35 w 106"/>
                <a:gd name="T27" fmla="*/ 61 h 83"/>
                <a:gd name="T28" fmla="*/ 2 w 106"/>
                <a:gd name="T29" fmla="*/ 32 h 83"/>
                <a:gd name="T30" fmla="*/ 27 w 106"/>
                <a:gd name="T31" fmla="*/ 1 h 83"/>
                <a:gd name="T32" fmla="*/ 49 w 106"/>
                <a:gd name="T33" fmla="*/ 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" h="83">
                  <a:moveTo>
                    <a:pt x="49" y="7"/>
                  </a:moveTo>
                  <a:cubicBezTo>
                    <a:pt x="46" y="14"/>
                    <a:pt x="42" y="20"/>
                    <a:pt x="40" y="27"/>
                  </a:cubicBezTo>
                  <a:cubicBezTo>
                    <a:pt x="36" y="25"/>
                    <a:pt x="21" y="19"/>
                    <a:pt x="21" y="30"/>
                  </a:cubicBezTo>
                  <a:cubicBezTo>
                    <a:pt x="21" y="40"/>
                    <a:pt x="33" y="37"/>
                    <a:pt x="40" y="34"/>
                  </a:cubicBezTo>
                  <a:cubicBezTo>
                    <a:pt x="43" y="33"/>
                    <a:pt x="47" y="31"/>
                    <a:pt x="50" y="29"/>
                  </a:cubicBezTo>
                  <a:cubicBezTo>
                    <a:pt x="57" y="26"/>
                    <a:pt x="64" y="21"/>
                    <a:pt x="72" y="20"/>
                  </a:cubicBezTo>
                  <a:cubicBezTo>
                    <a:pt x="88" y="19"/>
                    <a:pt x="103" y="30"/>
                    <a:pt x="105" y="44"/>
                  </a:cubicBezTo>
                  <a:cubicBezTo>
                    <a:pt x="106" y="60"/>
                    <a:pt x="95" y="82"/>
                    <a:pt x="77" y="82"/>
                  </a:cubicBezTo>
                  <a:cubicBezTo>
                    <a:pt x="68" y="83"/>
                    <a:pt x="64" y="79"/>
                    <a:pt x="55" y="76"/>
                  </a:cubicBezTo>
                  <a:cubicBezTo>
                    <a:pt x="58" y="69"/>
                    <a:pt x="61" y="62"/>
                    <a:pt x="64" y="55"/>
                  </a:cubicBezTo>
                  <a:cubicBezTo>
                    <a:pt x="68" y="57"/>
                    <a:pt x="85" y="65"/>
                    <a:pt x="85" y="52"/>
                  </a:cubicBezTo>
                  <a:cubicBezTo>
                    <a:pt x="85" y="47"/>
                    <a:pt x="81" y="45"/>
                    <a:pt x="77" y="44"/>
                  </a:cubicBezTo>
                  <a:cubicBezTo>
                    <a:pt x="70" y="43"/>
                    <a:pt x="63" y="48"/>
                    <a:pt x="57" y="51"/>
                  </a:cubicBezTo>
                  <a:cubicBezTo>
                    <a:pt x="51" y="55"/>
                    <a:pt x="44" y="60"/>
                    <a:pt x="35" y="61"/>
                  </a:cubicBezTo>
                  <a:cubicBezTo>
                    <a:pt x="16" y="63"/>
                    <a:pt x="0" y="50"/>
                    <a:pt x="2" y="32"/>
                  </a:cubicBezTo>
                  <a:cubicBezTo>
                    <a:pt x="3" y="18"/>
                    <a:pt x="13" y="2"/>
                    <a:pt x="27" y="1"/>
                  </a:cubicBezTo>
                  <a:cubicBezTo>
                    <a:pt x="36" y="0"/>
                    <a:pt x="40" y="4"/>
                    <a:pt x="49" y="7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25"/>
            <p:cNvSpPr/>
            <p:nvPr>
              <p:custDataLst>
                <p:tags r:id="rId24"/>
              </p:custDataLst>
            </p:nvPr>
          </p:nvSpPr>
          <p:spPr bwMode="auto">
            <a:xfrm>
              <a:off x="3665" y="1711"/>
              <a:ext cx="43" cy="38"/>
            </a:xfrm>
            <a:custGeom>
              <a:avLst/>
              <a:gdLst>
                <a:gd name="T0" fmla="*/ 16 w 47"/>
                <a:gd name="T1" fmla="*/ 0 h 41"/>
                <a:gd name="T2" fmla="*/ 23 w 47"/>
                <a:gd name="T3" fmla="*/ 4 h 41"/>
                <a:gd name="T4" fmla="*/ 20 w 47"/>
                <a:gd name="T5" fmla="*/ 13 h 41"/>
                <a:gd name="T6" fmla="*/ 47 w 47"/>
                <a:gd name="T7" fmla="*/ 38 h 41"/>
                <a:gd name="T8" fmla="*/ 31 w 47"/>
                <a:gd name="T9" fmla="*/ 38 h 41"/>
                <a:gd name="T10" fmla="*/ 25 w 47"/>
                <a:gd name="T11" fmla="*/ 27 h 41"/>
                <a:gd name="T12" fmla="*/ 19 w 47"/>
                <a:gd name="T13" fmla="*/ 16 h 41"/>
                <a:gd name="T14" fmla="*/ 0 w 47"/>
                <a:gd name="T15" fmla="*/ 41 h 41"/>
                <a:gd name="T16" fmla="*/ 14 w 47"/>
                <a:gd name="T17" fmla="*/ 14 h 41"/>
                <a:gd name="T18" fmla="*/ 17 w 47"/>
                <a:gd name="T19" fmla="*/ 4 h 41"/>
                <a:gd name="T20" fmla="*/ 16 w 47"/>
                <a:gd name="T2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41">
                  <a:moveTo>
                    <a:pt x="16" y="0"/>
                  </a:moveTo>
                  <a:cubicBezTo>
                    <a:pt x="19" y="0"/>
                    <a:pt x="22" y="2"/>
                    <a:pt x="23" y="4"/>
                  </a:cubicBezTo>
                  <a:cubicBezTo>
                    <a:pt x="23" y="7"/>
                    <a:pt x="21" y="10"/>
                    <a:pt x="20" y="13"/>
                  </a:cubicBezTo>
                  <a:cubicBezTo>
                    <a:pt x="27" y="23"/>
                    <a:pt x="37" y="32"/>
                    <a:pt x="47" y="38"/>
                  </a:cubicBezTo>
                  <a:cubicBezTo>
                    <a:pt x="43" y="39"/>
                    <a:pt x="33" y="40"/>
                    <a:pt x="31" y="38"/>
                  </a:cubicBezTo>
                  <a:cubicBezTo>
                    <a:pt x="28" y="36"/>
                    <a:pt x="27" y="30"/>
                    <a:pt x="25" y="27"/>
                  </a:cubicBezTo>
                  <a:cubicBezTo>
                    <a:pt x="23" y="23"/>
                    <a:pt x="20" y="19"/>
                    <a:pt x="19" y="16"/>
                  </a:cubicBezTo>
                  <a:cubicBezTo>
                    <a:pt x="14" y="26"/>
                    <a:pt x="10" y="37"/>
                    <a:pt x="0" y="41"/>
                  </a:cubicBezTo>
                  <a:cubicBezTo>
                    <a:pt x="6" y="35"/>
                    <a:pt x="11" y="25"/>
                    <a:pt x="14" y="14"/>
                  </a:cubicBezTo>
                  <a:cubicBezTo>
                    <a:pt x="15" y="11"/>
                    <a:pt x="17" y="7"/>
                    <a:pt x="17" y="4"/>
                  </a:cubicBezTo>
                  <a:cubicBezTo>
                    <a:pt x="16" y="2"/>
                    <a:pt x="15" y="1"/>
                    <a:pt x="16" y="0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26"/>
            <p:cNvSpPr/>
            <p:nvPr>
              <p:custDataLst>
                <p:tags r:id="rId25"/>
              </p:custDataLst>
            </p:nvPr>
          </p:nvSpPr>
          <p:spPr bwMode="auto">
            <a:xfrm>
              <a:off x="3556" y="1711"/>
              <a:ext cx="43" cy="33"/>
            </a:xfrm>
            <a:custGeom>
              <a:avLst/>
              <a:gdLst>
                <a:gd name="T0" fmla="*/ 43 w 46"/>
                <a:gd name="T1" fmla="*/ 3 h 35"/>
                <a:gd name="T2" fmla="*/ 22 w 46"/>
                <a:gd name="T3" fmla="*/ 8 h 35"/>
                <a:gd name="T4" fmla="*/ 25 w 46"/>
                <a:gd name="T5" fmla="*/ 11 h 35"/>
                <a:gd name="T6" fmla="*/ 17 w 46"/>
                <a:gd name="T7" fmla="*/ 20 h 35"/>
                <a:gd name="T8" fmla="*/ 9 w 46"/>
                <a:gd name="T9" fmla="*/ 28 h 35"/>
                <a:gd name="T10" fmla="*/ 34 w 46"/>
                <a:gd name="T11" fmla="*/ 24 h 35"/>
                <a:gd name="T12" fmla="*/ 28 w 46"/>
                <a:gd name="T13" fmla="*/ 16 h 35"/>
                <a:gd name="T14" fmla="*/ 42 w 46"/>
                <a:gd name="T15" fmla="*/ 21 h 35"/>
                <a:gd name="T16" fmla="*/ 43 w 46"/>
                <a:gd name="T17" fmla="*/ 30 h 35"/>
                <a:gd name="T18" fmla="*/ 36 w 46"/>
                <a:gd name="T19" fmla="*/ 26 h 35"/>
                <a:gd name="T20" fmla="*/ 28 w 46"/>
                <a:gd name="T21" fmla="*/ 28 h 35"/>
                <a:gd name="T22" fmla="*/ 2 w 46"/>
                <a:gd name="T23" fmla="*/ 35 h 35"/>
                <a:gd name="T24" fmla="*/ 2 w 46"/>
                <a:gd name="T25" fmla="*/ 28 h 35"/>
                <a:gd name="T26" fmla="*/ 15 w 46"/>
                <a:gd name="T27" fmla="*/ 9 h 35"/>
                <a:gd name="T28" fmla="*/ 2 w 46"/>
                <a:gd name="T29" fmla="*/ 8 h 35"/>
                <a:gd name="T30" fmla="*/ 20 w 46"/>
                <a:gd name="T31" fmla="*/ 5 h 35"/>
                <a:gd name="T32" fmla="*/ 36 w 46"/>
                <a:gd name="T33" fmla="*/ 1 h 35"/>
                <a:gd name="T34" fmla="*/ 43 w 46"/>
                <a:gd name="T35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" h="35">
                  <a:moveTo>
                    <a:pt x="43" y="3"/>
                  </a:moveTo>
                  <a:cubicBezTo>
                    <a:pt x="39" y="7"/>
                    <a:pt x="29" y="6"/>
                    <a:pt x="22" y="8"/>
                  </a:cubicBezTo>
                  <a:cubicBezTo>
                    <a:pt x="22" y="9"/>
                    <a:pt x="25" y="9"/>
                    <a:pt x="25" y="11"/>
                  </a:cubicBezTo>
                  <a:cubicBezTo>
                    <a:pt x="25" y="13"/>
                    <a:pt x="19" y="18"/>
                    <a:pt x="17" y="20"/>
                  </a:cubicBezTo>
                  <a:cubicBezTo>
                    <a:pt x="14" y="23"/>
                    <a:pt x="11" y="26"/>
                    <a:pt x="9" y="28"/>
                  </a:cubicBezTo>
                  <a:cubicBezTo>
                    <a:pt x="18" y="27"/>
                    <a:pt x="25" y="25"/>
                    <a:pt x="34" y="24"/>
                  </a:cubicBezTo>
                  <a:cubicBezTo>
                    <a:pt x="33" y="21"/>
                    <a:pt x="29" y="19"/>
                    <a:pt x="28" y="16"/>
                  </a:cubicBezTo>
                  <a:cubicBezTo>
                    <a:pt x="32" y="15"/>
                    <a:pt x="39" y="17"/>
                    <a:pt x="42" y="21"/>
                  </a:cubicBezTo>
                  <a:cubicBezTo>
                    <a:pt x="44" y="23"/>
                    <a:pt x="46" y="28"/>
                    <a:pt x="43" y="30"/>
                  </a:cubicBezTo>
                  <a:cubicBezTo>
                    <a:pt x="40" y="31"/>
                    <a:pt x="39" y="26"/>
                    <a:pt x="36" y="26"/>
                  </a:cubicBezTo>
                  <a:cubicBezTo>
                    <a:pt x="34" y="25"/>
                    <a:pt x="30" y="27"/>
                    <a:pt x="28" y="28"/>
                  </a:cubicBezTo>
                  <a:cubicBezTo>
                    <a:pt x="20" y="30"/>
                    <a:pt x="10" y="33"/>
                    <a:pt x="2" y="35"/>
                  </a:cubicBezTo>
                  <a:cubicBezTo>
                    <a:pt x="1" y="34"/>
                    <a:pt x="0" y="30"/>
                    <a:pt x="2" y="28"/>
                  </a:cubicBezTo>
                  <a:cubicBezTo>
                    <a:pt x="9" y="25"/>
                    <a:pt x="16" y="19"/>
                    <a:pt x="15" y="9"/>
                  </a:cubicBezTo>
                  <a:cubicBezTo>
                    <a:pt x="12" y="9"/>
                    <a:pt x="5" y="10"/>
                    <a:pt x="2" y="8"/>
                  </a:cubicBezTo>
                  <a:cubicBezTo>
                    <a:pt x="7" y="6"/>
                    <a:pt x="14" y="6"/>
                    <a:pt x="20" y="5"/>
                  </a:cubicBezTo>
                  <a:cubicBezTo>
                    <a:pt x="26" y="4"/>
                    <a:pt x="32" y="3"/>
                    <a:pt x="36" y="1"/>
                  </a:cubicBezTo>
                  <a:cubicBezTo>
                    <a:pt x="39" y="1"/>
                    <a:pt x="43" y="0"/>
                    <a:pt x="43" y="3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27"/>
            <p:cNvSpPr/>
            <p:nvPr>
              <p:custDataLst>
                <p:tags r:id="rId26"/>
              </p:custDataLst>
            </p:nvPr>
          </p:nvSpPr>
          <p:spPr bwMode="auto">
            <a:xfrm>
              <a:off x="3653" y="1712"/>
              <a:ext cx="16" cy="11"/>
            </a:xfrm>
            <a:custGeom>
              <a:avLst/>
              <a:gdLst>
                <a:gd name="T0" fmla="*/ 9 w 17"/>
                <a:gd name="T1" fmla="*/ 11 h 11"/>
                <a:gd name="T2" fmla="*/ 0 w 17"/>
                <a:gd name="T3" fmla="*/ 2 h 11"/>
                <a:gd name="T4" fmla="*/ 9 w 17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1">
                  <a:moveTo>
                    <a:pt x="9" y="11"/>
                  </a:moveTo>
                  <a:cubicBezTo>
                    <a:pt x="5" y="9"/>
                    <a:pt x="1" y="6"/>
                    <a:pt x="0" y="2"/>
                  </a:cubicBezTo>
                  <a:cubicBezTo>
                    <a:pt x="6" y="0"/>
                    <a:pt x="17" y="7"/>
                    <a:pt x="9" y="11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28"/>
            <p:cNvSpPr/>
            <p:nvPr>
              <p:custDataLst>
                <p:tags r:id="rId27"/>
              </p:custDataLst>
            </p:nvPr>
          </p:nvSpPr>
          <p:spPr bwMode="auto">
            <a:xfrm>
              <a:off x="3490" y="1713"/>
              <a:ext cx="16" cy="16"/>
            </a:xfrm>
            <a:custGeom>
              <a:avLst/>
              <a:gdLst>
                <a:gd name="T0" fmla="*/ 17 w 17"/>
                <a:gd name="T1" fmla="*/ 7 h 17"/>
                <a:gd name="T2" fmla="*/ 0 w 17"/>
                <a:gd name="T3" fmla="*/ 17 h 17"/>
                <a:gd name="T4" fmla="*/ 7 w 17"/>
                <a:gd name="T5" fmla="*/ 8 h 17"/>
                <a:gd name="T6" fmla="*/ 17 w 17"/>
                <a:gd name="T7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7">
                  <a:moveTo>
                    <a:pt x="17" y="7"/>
                  </a:moveTo>
                  <a:cubicBezTo>
                    <a:pt x="12" y="11"/>
                    <a:pt x="6" y="14"/>
                    <a:pt x="0" y="17"/>
                  </a:cubicBezTo>
                  <a:cubicBezTo>
                    <a:pt x="2" y="14"/>
                    <a:pt x="5" y="12"/>
                    <a:pt x="7" y="8"/>
                  </a:cubicBezTo>
                  <a:cubicBezTo>
                    <a:pt x="5" y="0"/>
                    <a:pt x="15" y="5"/>
                    <a:pt x="17" y="7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29"/>
            <p:cNvSpPr/>
            <p:nvPr>
              <p:custDataLst>
                <p:tags r:id="rId28"/>
              </p:custDataLst>
            </p:nvPr>
          </p:nvSpPr>
          <p:spPr bwMode="auto">
            <a:xfrm>
              <a:off x="3115" y="1721"/>
              <a:ext cx="94" cy="61"/>
            </a:xfrm>
            <a:custGeom>
              <a:avLst/>
              <a:gdLst>
                <a:gd name="T0" fmla="*/ 102 w 102"/>
                <a:gd name="T1" fmla="*/ 21 h 66"/>
                <a:gd name="T2" fmla="*/ 10 w 102"/>
                <a:gd name="T3" fmla="*/ 66 h 66"/>
                <a:gd name="T4" fmla="*/ 0 w 102"/>
                <a:gd name="T5" fmla="*/ 45 h 66"/>
                <a:gd name="T6" fmla="*/ 92 w 102"/>
                <a:gd name="T7" fmla="*/ 0 h 66"/>
                <a:gd name="T8" fmla="*/ 102 w 102"/>
                <a:gd name="T9" fmla="*/ 2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66">
                  <a:moveTo>
                    <a:pt x="102" y="21"/>
                  </a:moveTo>
                  <a:cubicBezTo>
                    <a:pt x="71" y="36"/>
                    <a:pt x="40" y="51"/>
                    <a:pt x="10" y="66"/>
                  </a:cubicBezTo>
                  <a:cubicBezTo>
                    <a:pt x="6" y="59"/>
                    <a:pt x="3" y="51"/>
                    <a:pt x="0" y="45"/>
                  </a:cubicBezTo>
                  <a:cubicBezTo>
                    <a:pt x="30" y="30"/>
                    <a:pt x="61" y="14"/>
                    <a:pt x="92" y="0"/>
                  </a:cubicBezTo>
                  <a:cubicBezTo>
                    <a:pt x="95" y="7"/>
                    <a:pt x="99" y="14"/>
                    <a:pt x="102" y="21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30"/>
            <p:cNvSpPr/>
            <p:nvPr>
              <p:custDataLst>
                <p:tags r:id="rId29"/>
              </p:custDataLst>
            </p:nvPr>
          </p:nvSpPr>
          <p:spPr bwMode="auto">
            <a:xfrm>
              <a:off x="3474" y="1720"/>
              <a:ext cx="11" cy="10"/>
            </a:xfrm>
            <a:custGeom>
              <a:avLst/>
              <a:gdLst>
                <a:gd name="T0" fmla="*/ 0 w 12"/>
                <a:gd name="T1" fmla="*/ 3 h 11"/>
                <a:gd name="T2" fmla="*/ 7 w 12"/>
                <a:gd name="T3" fmla="*/ 11 h 11"/>
                <a:gd name="T4" fmla="*/ 0 w 12"/>
                <a:gd name="T5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1">
                  <a:moveTo>
                    <a:pt x="0" y="3"/>
                  </a:moveTo>
                  <a:cubicBezTo>
                    <a:pt x="6" y="0"/>
                    <a:pt x="12" y="10"/>
                    <a:pt x="7" y="11"/>
                  </a:cubicBezTo>
                  <a:cubicBezTo>
                    <a:pt x="4" y="11"/>
                    <a:pt x="1" y="6"/>
                    <a:pt x="0" y="3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31"/>
            <p:cNvSpPr/>
            <p:nvPr>
              <p:custDataLst>
                <p:tags r:id="rId30"/>
              </p:custDataLst>
            </p:nvPr>
          </p:nvSpPr>
          <p:spPr bwMode="auto">
            <a:xfrm>
              <a:off x="3717" y="1723"/>
              <a:ext cx="69" cy="59"/>
            </a:xfrm>
            <a:custGeom>
              <a:avLst/>
              <a:gdLst>
                <a:gd name="T0" fmla="*/ 50 w 75"/>
                <a:gd name="T1" fmla="*/ 5 h 64"/>
                <a:gd name="T2" fmla="*/ 45 w 75"/>
                <a:gd name="T3" fmla="*/ 27 h 64"/>
                <a:gd name="T4" fmla="*/ 65 w 75"/>
                <a:gd name="T5" fmla="*/ 30 h 64"/>
                <a:gd name="T6" fmla="*/ 51 w 75"/>
                <a:gd name="T7" fmla="*/ 31 h 64"/>
                <a:gd name="T8" fmla="*/ 45 w 75"/>
                <a:gd name="T9" fmla="*/ 31 h 64"/>
                <a:gd name="T10" fmla="*/ 41 w 75"/>
                <a:gd name="T11" fmla="*/ 56 h 64"/>
                <a:gd name="T12" fmla="*/ 75 w 75"/>
                <a:gd name="T13" fmla="*/ 63 h 64"/>
                <a:gd name="T14" fmla="*/ 56 w 75"/>
                <a:gd name="T15" fmla="*/ 61 h 64"/>
                <a:gd name="T16" fmla="*/ 28 w 75"/>
                <a:gd name="T17" fmla="*/ 59 h 64"/>
                <a:gd name="T18" fmla="*/ 0 w 75"/>
                <a:gd name="T19" fmla="*/ 55 h 64"/>
                <a:gd name="T20" fmla="*/ 18 w 75"/>
                <a:gd name="T21" fmla="*/ 55 h 64"/>
                <a:gd name="T22" fmla="*/ 19 w 75"/>
                <a:gd name="T23" fmla="*/ 30 h 64"/>
                <a:gd name="T24" fmla="*/ 17 w 75"/>
                <a:gd name="T25" fmla="*/ 22 h 64"/>
                <a:gd name="T26" fmla="*/ 26 w 75"/>
                <a:gd name="T27" fmla="*/ 27 h 64"/>
                <a:gd name="T28" fmla="*/ 24 w 75"/>
                <a:gd name="T29" fmla="*/ 56 h 64"/>
                <a:gd name="T30" fmla="*/ 36 w 75"/>
                <a:gd name="T31" fmla="*/ 56 h 64"/>
                <a:gd name="T32" fmla="*/ 39 w 75"/>
                <a:gd name="T33" fmla="*/ 33 h 64"/>
                <a:gd name="T34" fmla="*/ 41 w 75"/>
                <a:gd name="T35" fmla="*/ 8 h 64"/>
                <a:gd name="T36" fmla="*/ 39 w 75"/>
                <a:gd name="T37" fmla="*/ 1 h 64"/>
                <a:gd name="T38" fmla="*/ 40 w 75"/>
                <a:gd name="T39" fmla="*/ 0 h 64"/>
                <a:gd name="T40" fmla="*/ 50 w 75"/>
                <a:gd name="T41" fmla="*/ 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64">
                  <a:moveTo>
                    <a:pt x="50" y="5"/>
                  </a:moveTo>
                  <a:cubicBezTo>
                    <a:pt x="48" y="12"/>
                    <a:pt x="46" y="19"/>
                    <a:pt x="45" y="27"/>
                  </a:cubicBezTo>
                  <a:cubicBezTo>
                    <a:pt x="51" y="28"/>
                    <a:pt x="64" y="23"/>
                    <a:pt x="65" y="30"/>
                  </a:cubicBezTo>
                  <a:cubicBezTo>
                    <a:pt x="63" y="33"/>
                    <a:pt x="56" y="32"/>
                    <a:pt x="51" y="31"/>
                  </a:cubicBezTo>
                  <a:cubicBezTo>
                    <a:pt x="49" y="31"/>
                    <a:pt x="47" y="31"/>
                    <a:pt x="45" y="31"/>
                  </a:cubicBezTo>
                  <a:cubicBezTo>
                    <a:pt x="44" y="39"/>
                    <a:pt x="43" y="48"/>
                    <a:pt x="41" y="56"/>
                  </a:cubicBezTo>
                  <a:cubicBezTo>
                    <a:pt x="53" y="58"/>
                    <a:pt x="73" y="51"/>
                    <a:pt x="75" y="63"/>
                  </a:cubicBezTo>
                  <a:cubicBezTo>
                    <a:pt x="69" y="64"/>
                    <a:pt x="62" y="62"/>
                    <a:pt x="56" y="61"/>
                  </a:cubicBezTo>
                  <a:cubicBezTo>
                    <a:pt x="47" y="60"/>
                    <a:pt x="38" y="59"/>
                    <a:pt x="28" y="59"/>
                  </a:cubicBezTo>
                  <a:cubicBezTo>
                    <a:pt x="18" y="58"/>
                    <a:pt x="6" y="60"/>
                    <a:pt x="0" y="55"/>
                  </a:cubicBezTo>
                  <a:cubicBezTo>
                    <a:pt x="5" y="55"/>
                    <a:pt x="12" y="56"/>
                    <a:pt x="18" y="55"/>
                  </a:cubicBezTo>
                  <a:cubicBezTo>
                    <a:pt x="19" y="47"/>
                    <a:pt x="20" y="37"/>
                    <a:pt x="19" y="30"/>
                  </a:cubicBezTo>
                  <a:cubicBezTo>
                    <a:pt x="19" y="27"/>
                    <a:pt x="16" y="25"/>
                    <a:pt x="17" y="22"/>
                  </a:cubicBezTo>
                  <a:cubicBezTo>
                    <a:pt x="20" y="22"/>
                    <a:pt x="24" y="24"/>
                    <a:pt x="26" y="27"/>
                  </a:cubicBezTo>
                  <a:cubicBezTo>
                    <a:pt x="24" y="35"/>
                    <a:pt x="24" y="46"/>
                    <a:pt x="24" y="56"/>
                  </a:cubicBezTo>
                  <a:cubicBezTo>
                    <a:pt x="28" y="56"/>
                    <a:pt x="32" y="56"/>
                    <a:pt x="36" y="56"/>
                  </a:cubicBezTo>
                  <a:cubicBezTo>
                    <a:pt x="37" y="49"/>
                    <a:pt x="38" y="41"/>
                    <a:pt x="39" y="33"/>
                  </a:cubicBezTo>
                  <a:cubicBezTo>
                    <a:pt x="40" y="24"/>
                    <a:pt x="42" y="16"/>
                    <a:pt x="41" y="8"/>
                  </a:cubicBezTo>
                  <a:cubicBezTo>
                    <a:pt x="41" y="6"/>
                    <a:pt x="39" y="3"/>
                    <a:pt x="39" y="1"/>
                  </a:cubicBezTo>
                  <a:cubicBezTo>
                    <a:pt x="39" y="1"/>
                    <a:pt x="39" y="1"/>
                    <a:pt x="40" y="0"/>
                  </a:cubicBezTo>
                  <a:cubicBezTo>
                    <a:pt x="44" y="1"/>
                    <a:pt x="48" y="2"/>
                    <a:pt x="50" y="5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32"/>
            <p:cNvSpPr/>
            <p:nvPr>
              <p:custDataLst>
                <p:tags r:id="rId31"/>
              </p:custDataLst>
            </p:nvPr>
          </p:nvSpPr>
          <p:spPr bwMode="auto">
            <a:xfrm>
              <a:off x="3458" y="1727"/>
              <a:ext cx="66" cy="44"/>
            </a:xfrm>
            <a:custGeom>
              <a:avLst/>
              <a:gdLst>
                <a:gd name="T0" fmla="*/ 52 w 72"/>
                <a:gd name="T1" fmla="*/ 2 h 48"/>
                <a:gd name="T2" fmla="*/ 36 w 72"/>
                <a:gd name="T3" fmla="*/ 7 h 48"/>
                <a:gd name="T4" fmla="*/ 37 w 72"/>
                <a:gd name="T5" fmla="*/ 13 h 48"/>
                <a:gd name="T6" fmla="*/ 48 w 72"/>
                <a:gd name="T7" fmla="*/ 12 h 48"/>
                <a:gd name="T8" fmla="*/ 37 w 72"/>
                <a:gd name="T9" fmla="*/ 15 h 48"/>
                <a:gd name="T10" fmla="*/ 37 w 72"/>
                <a:gd name="T11" fmla="*/ 21 h 48"/>
                <a:gd name="T12" fmla="*/ 56 w 72"/>
                <a:gd name="T13" fmla="*/ 20 h 48"/>
                <a:gd name="T14" fmla="*/ 37 w 72"/>
                <a:gd name="T15" fmla="*/ 24 h 48"/>
                <a:gd name="T16" fmla="*/ 37 w 72"/>
                <a:gd name="T17" fmla="*/ 35 h 48"/>
                <a:gd name="T18" fmla="*/ 46 w 72"/>
                <a:gd name="T19" fmla="*/ 24 h 48"/>
                <a:gd name="T20" fmla="*/ 54 w 72"/>
                <a:gd name="T21" fmla="*/ 26 h 48"/>
                <a:gd name="T22" fmla="*/ 48 w 72"/>
                <a:gd name="T23" fmla="*/ 33 h 48"/>
                <a:gd name="T24" fmla="*/ 72 w 72"/>
                <a:gd name="T25" fmla="*/ 35 h 48"/>
                <a:gd name="T26" fmla="*/ 54 w 72"/>
                <a:gd name="T27" fmla="*/ 36 h 48"/>
                <a:gd name="T28" fmla="*/ 17 w 72"/>
                <a:gd name="T29" fmla="*/ 41 h 48"/>
                <a:gd name="T30" fmla="*/ 0 w 72"/>
                <a:gd name="T31" fmla="*/ 40 h 48"/>
                <a:gd name="T32" fmla="*/ 33 w 72"/>
                <a:gd name="T33" fmla="*/ 36 h 48"/>
                <a:gd name="T34" fmla="*/ 32 w 72"/>
                <a:gd name="T35" fmla="*/ 25 h 48"/>
                <a:gd name="T36" fmla="*/ 15 w 72"/>
                <a:gd name="T37" fmla="*/ 25 h 48"/>
                <a:gd name="T38" fmla="*/ 32 w 72"/>
                <a:gd name="T39" fmla="*/ 22 h 48"/>
                <a:gd name="T40" fmla="*/ 31 w 72"/>
                <a:gd name="T41" fmla="*/ 17 h 48"/>
                <a:gd name="T42" fmla="*/ 21 w 72"/>
                <a:gd name="T43" fmla="*/ 16 h 48"/>
                <a:gd name="T44" fmla="*/ 31 w 72"/>
                <a:gd name="T45" fmla="*/ 14 h 48"/>
                <a:gd name="T46" fmla="*/ 28 w 72"/>
                <a:gd name="T47" fmla="*/ 8 h 48"/>
                <a:gd name="T48" fmla="*/ 16 w 72"/>
                <a:gd name="T49" fmla="*/ 8 h 48"/>
                <a:gd name="T50" fmla="*/ 43 w 72"/>
                <a:gd name="T51" fmla="*/ 2 h 48"/>
                <a:gd name="T52" fmla="*/ 52 w 72"/>
                <a:gd name="T53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48">
                  <a:moveTo>
                    <a:pt x="52" y="2"/>
                  </a:moveTo>
                  <a:cubicBezTo>
                    <a:pt x="49" y="6"/>
                    <a:pt x="41" y="5"/>
                    <a:pt x="36" y="7"/>
                  </a:cubicBezTo>
                  <a:cubicBezTo>
                    <a:pt x="37" y="8"/>
                    <a:pt x="38" y="11"/>
                    <a:pt x="37" y="13"/>
                  </a:cubicBezTo>
                  <a:cubicBezTo>
                    <a:pt x="40" y="12"/>
                    <a:pt x="45" y="10"/>
                    <a:pt x="48" y="12"/>
                  </a:cubicBezTo>
                  <a:cubicBezTo>
                    <a:pt x="46" y="15"/>
                    <a:pt x="41" y="15"/>
                    <a:pt x="37" y="15"/>
                  </a:cubicBezTo>
                  <a:cubicBezTo>
                    <a:pt x="37" y="17"/>
                    <a:pt x="37" y="19"/>
                    <a:pt x="37" y="21"/>
                  </a:cubicBezTo>
                  <a:cubicBezTo>
                    <a:pt x="43" y="20"/>
                    <a:pt x="51" y="16"/>
                    <a:pt x="56" y="20"/>
                  </a:cubicBezTo>
                  <a:cubicBezTo>
                    <a:pt x="51" y="23"/>
                    <a:pt x="43" y="23"/>
                    <a:pt x="37" y="24"/>
                  </a:cubicBezTo>
                  <a:cubicBezTo>
                    <a:pt x="37" y="28"/>
                    <a:pt x="38" y="31"/>
                    <a:pt x="37" y="35"/>
                  </a:cubicBezTo>
                  <a:cubicBezTo>
                    <a:pt x="45" y="36"/>
                    <a:pt x="48" y="31"/>
                    <a:pt x="46" y="24"/>
                  </a:cubicBezTo>
                  <a:cubicBezTo>
                    <a:pt x="49" y="24"/>
                    <a:pt x="53" y="24"/>
                    <a:pt x="54" y="26"/>
                  </a:cubicBezTo>
                  <a:cubicBezTo>
                    <a:pt x="53" y="29"/>
                    <a:pt x="50" y="31"/>
                    <a:pt x="48" y="33"/>
                  </a:cubicBezTo>
                  <a:cubicBezTo>
                    <a:pt x="56" y="32"/>
                    <a:pt x="69" y="26"/>
                    <a:pt x="72" y="35"/>
                  </a:cubicBezTo>
                  <a:cubicBezTo>
                    <a:pt x="66" y="37"/>
                    <a:pt x="60" y="36"/>
                    <a:pt x="54" y="36"/>
                  </a:cubicBezTo>
                  <a:cubicBezTo>
                    <a:pt x="41" y="37"/>
                    <a:pt x="28" y="39"/>
                    <a:pt x="17" y="41"/>
                  </a:cubicBezTo>
                  <a:cubicBezTo>
                    <a:pt x="10" y="43"/>
                    <a:pt x="4" y="48"/>
                    <a:pt x="0" y="40"/>
                  </a:cubicBezTo>
                  <a:cubicBezTo>
                    <a:pt x="11" y="39"/>
                    <a:pt x="22" y="38"/>
                    <a:pt x="33" y="36"/>
                  </a:cubicBezTo>
                  <a:cubicBezTo>
                    <a:pt x="33" y="32"/>
                    <a:pt x="32" y="28"/>
                    <a:pt x="32" y="25"/>
                  </a:cubicBezTo>
                  <a:cubicBezTo>
                    <a:pt x="27" y="25"/>
                    <a:pt x="19" y="28"/>
                    <a:pt x="15" y="25"/>
                  </a:cubicBezTo>
                  <a:cubicBezTo>
                    <a:pt x="19" y="23"/>
                    <a:pt x="27" y="23"/>
                    <a:pt x="32" y="22"/>
                  </a:cubicBezTo>
                  <a:cubicBezTo>
                    <a:pt x="32" y="21"/>
                    <a:pt x="32" y="18"/>
                    <a:pt x="31" y="17"/>
                  </a:cubicBezTo>
                  <a:cubicBezTo>
                    <a:pt x="28" y="17"/>
                    <a:pt x="23" y="19"/>
                    <a:pt x="21" y="16"/>
                  </a:cubicBezTo>
                  <a:cubicBezTo>
                    <a:pt x="23" y="14"/>
                    <a:pt x="27" y="15"/>
                    <a:pt x="31" y="14"/>
                  </a:cubicBezTo>
                  <a:cubicBezTo>
                    <a:pt x="31" y="11"/>
                    <a:pt x="29" y="10"/>
                    <a:pt x="28" y="8"/>
                  </a:cubicBezTo>
                  <a:cubicBezTo>
                    <a:pt x="25" y="9"/>
                    <a:pt x="18" y="11"/>
                    <a:pt x="16" y="8"/>
                  </a:cubicBezTo>
                  <a:cubicBezTo>
                    <a:pt x="24" y="6"/>
                    <a:pt x="34" y="4"/>
                    <a:pt x="43" y="2"/>
                  </a:cubicBezTo>
                  <a:cubicBezTo>
                    <a:pt x="46" y="1"/>
                    <a:pt x="49" y="0"/>
                    <a:pt x="52" y="2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33"/>
            <p:cNvSpPr/>
            <p:nvPr>
              <p:custDataLst>
                <p:tags r:id="rId32"/>
              </p:custDataLst>
            </p:nvPr>
          </p:nvSpPr>
          <p:spPr bwMode="auto">
            <a:xfrm>
              <a:off x="3631" y="1725"/>
              <a:ext cx="38" cy="44"/>
            </a:xfrm>
            <a:custGeom>
              <a:avLst/>
              <a:gdLst>
                <a:gd name="T0" fmla="*/ 41 w 41"/>
                <a:gd name="T1" fmla="*/ 6 h 47"/>
                <a:gd name="T2" fmla="*/ 24 w 41"/>
                <a:gd name="T3" fmla="*/ 9 h 47"/>
                <a:gd name="T4" fmla="*/ 28 w 41"/>
                <a:gd name="T5" fmla="*/ 13 h 47"/>
                <a:gd name="T6" fmla="*/ 25 w 41"/>
                <a:gd name="T7" fmla="*/ 17 h 47"/>
                <a:gd name="T8" fmla="*/ 36 w 41"/>
                <a:gd name="T9" fmla="*/ 22 h 47"/>
                <a:gd name="T10" fmla="*/ 34 w 41"/>
                <a:gd name="T11" fmla="*/ 28 h 47"/>
                <a:gd name="T12" fmla="*/ 20 w 41"/>
                <a:gd name="T13" fmla="*/ 47 h 47"/>
                <a:gd name="T14" fmla="*/ 16 w 41"/>
                <a:gd name="T15" fmla="*/ 38 h 47"/>
                <a:gd name="T16" fmla="*/ 23 w 41"/>
                <a:gd name="T17" fmla="*/ 40 h 47"/>
                <a:gd name="T18" fmla="*/ 24 w 41"/>
                <a:gd name="T19" fmla="*/ 20 h 47"/>
                <a:gd name="T20" fmla="*/ 0 w 41"/>
                <a:gd name="T21" fmla="*/ 42 h 47"/>
                <a:gd name="T22" fmla="*/ 21 w 41"/>
                <a:gd name="T23" fmla="*/ 9 h 47"/>
                <a:gd name="T24" fmla="*/ 3 w 41"/>
                <a:gd name="T25" fmla="*/ 7 h 47"/>
                <a:gd name="T26" fmla="*/ 24 w 41"/>
                <a:gd name="T27" fmla="*/ 5 h 47"/>
                <a:gd name="T28" fmla="*/ 41 w 41"/>
                <a:gd name="T29" fmla="*/ 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" h="47">
                  <a:moveTo>
                    <a:pt x="41" y="6"/>
                  </a:moveTo>
                  <a:cubicBezTo>
                    <a:pt x="37" y="9"/>
                    <a:pt x="29" y="7"/>
                    <a:pt x="24" y="9"/>
                  </a:cubicBezTo>
                  <a:cubicBezTo>
                    <a:pt x="24" y="10"/>
                    <a:pt x="27" y="11"/>
                    <a:pt x="28" y="13"/>
                  </a:cubicBezTo>
                  <a:cubicBezTo>
                    <a:pt x="27" y="14"/>
                    <a:pt x="26" y="15"/>
                    <a:pt x="25" y="17"/>
                  </a:cubicBezTo>
                  <a:cubicBezTo>
                    <a:pt x="30" y="17"/>
                    <a:pt x="36" y="18"/>
                    <a:pt x="36" y="22"/>
                  </a:cubicBezTo>
                  <a:cubicBezTo>
                    <a:pt x="36" y="23"/>
                    <a:pt x="34" y="26"/>
                    <a:pt x="34" y="28"/>
                  </a:cubicBezTo>
                  <a:cubicBezTo>
                    <a:pt x="31" y="35"/>
                    <a:pt x="29" y="47"/>
                    <a:pt x="20" y="47"/>
                  </a:cubicBezTo>
                  <a:cubicBezTo>
                    <a:pt x="19" y="43"/>
                    <a:pt x="17" y="41"/>
                    <a:pt x="16" y="38"/>
                  </a:cubicBezTo>
                  <a:cubicBezTo>
                    <a:pt x="18" y="38"/>
                    <a:pt x="20" y="39"/>
                    <a:pt x="23" y="40"/>
                  </a:cubicBezTo>
                  <a:cubicBezTo>
                    <a:pt x="26" y="36"/>
                    <a:pt x="35" y="21"/>
                    <a:pt x="24" y="20"/>
                  </a:cubicBezTo>
                  <a:cubicBezTo>
                    <a:pt x="19" y="30"/>
                    <a:pt x="12" y="38"/>
                    <a:pt x="0" y="42"/>
                  </a:cubicBezTo>
                  <a:cubicBezTo>
                    <a:pt x="8" y="32"/>
                    <a:pt x="20" y="26"/>
                    <a:pt x="21" y="9"/>
                  </a:cubicBezTo>
                  <a:cubicBezTo>
                    <a:pt x="14" y="11"/>
                    <a:pt x="5" y="14"/>
                    <a:pt x="3" y="7"/>
                  </a:cubicBezTo>
                  <a:cubicBezTo>
                    <a:pt x="10" y="7"/>
                    <a:pt x="17" y="6"/>
                    <a:pt x="24" y="5"/>
                  </a:cubicBezTo>
                  <a:cubicBezTo>
                    <a:pt x="31" y="4"/>
                    <a:pt x="39" y="0"/>
                    <a:pt x="41" y="6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34"/>
            <p:cNvSpPr/>
            <p:nvPr>
              <p:custDataLst>
                <p:tags r:id="rId33"/>
              </p:custDataLst>
            </p:nvPr>
          </p:nvSpPr>
          <p:spPr bwMode="auto">
            <a:xfrm>
              <a:off x="3548" y="1740"/>
              <a:ext cx="66" cy="32"/>
            </a:xfrm>
            <a:custGeom>
              <a:avLst/>
              <a:gdLst>
                <a:gd name="T0" fmla="*/ 28 w 71"/>
                <a:gd name="T1" fmla="*/ 1 h 35"/>
                <a:gd name="T2" fmla="*/ 38 w 71"/>
                <a:gd name="T3" fmla="*/ 4 h 35"/>
                <a:gd name="T4" fmla="*/ 37 w 71"/>
                <a:gd name="T5" fmla="*/ 10 h 35"/>
                <a:gd name="T6" fmla="*/ 52 w 71"/>
                <a:gd name="T7" fmla="*/ 10 h 35"/>
                <a:gd name="T8" fmla="*/ 37 w 71"/>
                <a:gd name="T9" fmla="*/ 15 h 35"/>
                <a:gd name="T10" fmla="*/ 38 w 71"/>
                <a:gd name="T11" fmla="*/ 25 h 35"/>
                <a:gd name="T12" fmla="*/ 71 w 71"/>
                <a:gd name="T13" fmla="*/ 27 h 35"/>
                <a:gd name="T14" fmla="*/ 56 w 71"/>
                <a:gd name="T15" fmla="*/ 29 h 35"/>
                <a:gd name="T16" fmla="*/ 26 w 71"/>
                <a:gd name="T17" fmla="*/ 31 h 35"/>
                <a:gd name="T18" fmla="*/ 16 w 71"/>
                <a:gd name="T19" fmla="*/ 32 h 35"/>
                <a:gd name="T20" fmla="*/ 0 w 71"/>
                <a:gd name="T21" fmla="*/ 32 h 35"/>
                <a:gd name="T22" fmla="*/ 16 w 71"/>
                <a:gd name="T23" fmla="*/ 29 h 35"/>
                <a:gd name="T24" fmla="*/ 32 w 71"/>
                <a:gd name="T25" fmla="*/ 27 h 35"/>
                <a:gd name="T26" fmla="*/ 32 w 71"/>
                <a:gd name="T27" fmla="*/ 16 h 35"/>
                <a:gd name="T28" fmla="*/ 15 w 71"/>
                <a:gd name="T29" fmla="*/ 15 h 35"/>
                <a:gd name="T30" fmla="*/ 31 w 71"/>
                <a:gd name="T31" fmla="*/ 12 h 35"/>
                <a:gd name="T32" fmla="*/ 28 w 71"/>
                <a:gd name="T33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" h="35">
                  <a:moveTo>
                    <a:pt x="28" y="1"/>
                  </a:moveTo>
                  <a:cubicBezTo>
                    <a:pt x="33" y="0"/>
                    <a:pt x="35" y="2"/>
                    <a:pt x="38" y="4"/>
                  </a:cubicBezTo>
                  <a:cubicBezTo>
                    <a:pt x="38" y="6"/>
                    <a:pt x="37" y="7"/>
                    <a:pt x="37" y="10"/>
                  </a:cubicBezTo>
                  <a:cubicBezTo>
                    <a:pt x="41" y="10"/>
                    <a:pt x="49" y="6"/>
                    <a:pt x="52" y="10"/>
                  </a:cubicBezTo>
                  <a:cubicBezTo>
                    <a:pt x="50" y="14"/>
                    <a:pt x="42" y="13"/>
                    <a:pt x="37" y="15"/>
                  </a:cubicBezTo>
                  <a:cubicBezTo>
                    <a:pt x="37" y="18"/>
                    <a:pt x="37" y="22"/>
                    <a:pt x="38" y="25"/>
                  </a:cubicBezTo>
                  <a:cubicBezTo>
                    <a:pt x="48" y="26"/>
                    <a:pt x="65" y="16"/>
                    <a:pt x="71" y="27"/>
                  </a:cubicBezTo>
                  <a:cubicBezTo>
                    <a:pt x="67" y="30"/>
                    <a:pt x="61" y="28"/>
                    <a:pt x="56" y="29"/>
                  </a:cubicBezTo>
                  <a:cubicBezTo>
                    <a:pt x="45" y="29"/>
                    <a:pt x="35" y="29"/>
                    <a:pt x="26" y="31"/>
                  </a:cubicBezTo>
                  <a:cubicBezTo>
                    <a:pt x="23" y="31"/>
                    <a:pt x="19" y="31"/>
                    <a:pt x="16" y="32"/>
                  </a:cubicBezTo>
                  <a:cubicBezTo>
                    <a:pt x="10" y="33"/>
                    <a:pt x="5" y="35"/>
                    <a:pt x="0" y="32"/>
                  </a:cubicBezTo>
                  <a:cubicBezTo>
                    <a:pt x="4" y="30"/>
                    <a:pt x="10" y="30"/>
                    <a:pt x="16" y="29"/>
                  </a:cubicBezTo>
                  <a:cubicBezTo>
                    <a:pt x="21" y="28"/>
                    <a:pt x="27" y="27"/>
                    <a:pt x="32" y="27"/>
                  </a:cubicBezTo>
                  <a:cubicBezTo>
                    <a:pt x="32" y="23"/>
                    <a:pt x="31" y="20"/>
                    <a:pt x="32" y="16"/>
                  </a:cubicBezTo>
                  <a:cubicBezTo>
                    <a:pt x="27" y="16"/>
                    <a:pt x="19" y="18"/>
                    <a:pt x="15" y="15"/>
                  </a:cubicBezTo>
                  <a:cubicBezTo>
                    <a:pt x="19" y="13"/>
                    <a:pt x="26" y="13"/>
                    <a:pt x="31" y="12"/>
                  </a:cubicBezTo>
                  <a:cubicBezTo>
                    <a:pt x="31" y="7"/>
                    <a:pt x="29" y="5"/>
                    <a:pt x="28" y="1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35"/>
            <p:cNvSpPr/>
            <p:nvPr>
              <p:custDataLst>
                <p:tags r:id="rId34"/>
              </p:custDataLst>
            </p:nvPr>
          </p:nvSpPr>
          <p:spPr bwMode="auto">
            <a:xfrm>
              <a:off x="3676" y="1746"/>
              <a:ext cx="12" cy="10"/>
            </a:xfrm>
            <a:custGeom>
              <a:avLst/>
              <a:gdLst>
                <a:gd name="T0" fmla="*/ 11 w 13"/>
                <a:gd name="T1" fmla="*/ 4 h 11"/>
                <a:gd name="T2" fmla="*/ 9 w 13"/>
                <a:gd name="T3" fmla="*/ 11 h 11"/>
                <a:gd name="T4" fmla="*/ 0 w 13"/>
                <a:gd name="T5" fmla="*/ 2 h 11"/>
                <a:gd name="T6" fmla="*/ 11 w 13"/>
                <a:gd name="T7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1">
                  <a:moveTo>
                    <a:pt x="11" y="4"/>
                  </a:moveTo>
                  <a:cubicBezTo>
                    <a:pt x="13" y="7"/>
                    <a:pt x="11" y="10"/>
                    <a:pt x="9" y="11"/>
                  </a:cubicBezTo>
                  <a:cubicBezTo>
                    <a:pt x="5" y="9"/>
                    <a:pt x="2" y="6"/>
                    <a:pt x="0" y="2"/>
                  </a:cubicBezTo>
                  <a:cubicBezTo>
                    <a:pt x="4" y="0"/>
                    <a:pt x="8" y="4"/>
                    <a:pt x="11" y="4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36"/>
            <p:cNvSpPr/>
            <p:nvPr>
              <p:custDataLst>
                <p:tags r:id="rId35"/>
              </p:custDataLst>
            </p:nvPr>
          </p:nvSpPr>
          <p:spPr bwMode="auto">
            <a:xfrm>
              <a:off x="3475" y="1752"/>
              <a:ext cx="10" cy="8"/>
            </a:xfrm>
            <a:custGeom>
              <a:avLst/>
              <a:gdLst>
                <a:gd name="T0" fmla="*/ 5 w 11"/>
                <a:gd name="T1" fmla="*/ 9 h 9"/>
                <a:gd name="T2" fmla="*/ 0 w 11"/>
                <a:gd name="T3" fmla="*/ 2 h 9"/>
                <a:gd name="T4" fmla="*/ 5 w 1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9">
                  <a:moveTo>
                    <a:pt x="5" y="9"/>
                  </a:moveTo>
                  <a:cubicBezTo>
                    <a:pt x="2" y="8"/>
                    <a:pt x="1" y="5"/>
                    <a:pt x="0" y="2"/>
                  </a:cubicBezTo>
                  <a:cubicBezTo>
                    <a:pt x="5" y="0"/>
                    <a:pt x="11" y="6"/>
                    <a:pt x="5" y="9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7"/>
            <p:cNvSpPr/>
            <p:nvPr>
              <p:custDataLst>
                <p:tags r:id="rId36"/>
              </p:custDataLst>
            </p:nvPr>
          </p:nvSpPr>
          <p:spPr bwMode="auto">
            <a:xfrm>
              <a:off x="3149" y="1757"/>
              <a:ext cx="102" cy="87"/>
            </a:xfrm>
            <a:custGeom>
              <a:avLst/>
              <a:gdLst>
                <a:gd name="T0" fmla="*/ 32 w 110"/>
                <a:gd name="T1" fmla="*/ 66 h 95"/>
                <a:gd name="T2" fmla="*/ 35 w 110"/>
                <a:gd name="T3" fmla="*/ 64 h 95"/>
                <a:gd name="T4" fmla="*/ 97 w 110"/>
                <a:gd name="T5" fmla="*/ 31 h 95"/>
                <a:gd name="T6" fmla="*/ 110 w 110"/>
                <a:gd name="T7" fmla="*/ 52 h 95"/>
                <a:gd name="T8" fmla="*/ 17 w 110"/>
                <a:gd name="T9" fmla="*/ 95 h 95"/>
                <a:gd name="T10" fmla="*/ 0 w 110"/>
                <a:gd name="T11" fmla="*/ 71 h 95"/>
                <a:gd name="T12" fmla="*/ 76 w 110"/>
                <a:gd name="T13" fmla="*/ 0 h 95"/>
                <a:gd name="T14" fmla="*/ 89 w 110"/>
                <a:gd name="T15" fmla="*/ 20 h 95"/>
                <a:gd name="T16" fmla="*/ 32 w 110"/>
                <a:gd name="T17" fmla="*/ 6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95">
                  <a:moveTo>
                    <a:pt x="32" y="66"/>
                  </a:moveTo>
                  <a:cubicBezTo>
                    <a:pt x="32" y="67"/>
                    <a:pt x="34" y="65"/>
                    <a:pt x="35" y="64"/>
                  </a:cubicBezTo>
                  <a:cubicBezTo>
                    <a:pt x="55" y="53"/>
                    <a:pt x="77" y="42"/>
                    <a:pt x="97" y="31"/>
                  </a:cubicBezTo>
                  <a:cubicBezTo>
                    <a:pt x="101" y="39"/>
                    <a:pt x="106" y="44"/>
                    <a:pt x="110" y="52"/>
                  </a:cubicBezTo>
                  <a:cubicBezTo>
                    <a:pt x="79" y="66"/>
                    <a:pt x="48" y="80"/>
                    <a:pt x="17" y="95"/>
                  </a:cubicBezTo>
                  <a:cubicBezTo>
                    <a:pt x="11" y="87"/>
                    <a:pt x="6" y="79"/>
                    <a:pt x="0" y="71"/>
                  </a:cubicBezTo>
                  <a:cubicBezTo>
                    <a:pt x="25" y="47"/>
                    <a:pt x="51" y="24"/>
                    <a:pt x="76" y="0"/>
                  </a:cubicBezTo>
                  <a:cubicBezTo>
                    <a:pt x="80" y="7"/>
                    <a:pt x="85" y="13"/>
                    <a:pt x="89" y="20"/>
                  </a:cubicBezTo>
                  <a:cubicBezTo>
                    <a:pt x="70" y="36"/>
                    <a:pt x="52" y="52"/>
                    <a:pt x="32" y="66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38"/>
            <p:cNvSpPr/>
            <p:nvPr>
              <p:custDataLst>
                <p:tags r:id="rId37"/>
              </p:custDataLst>
            </p:nvPr>
          </p:nvSpPr>
          <p:spPr bwMode="auto">
            <a:xfrm>
              <a:off x="3673" y="1760"/>
              <a:ext cx="19" cy="12"/>
            </a:xfrm>
            <a:custGeom>
              <a:avLst/>
              <a:gdLst>
                <a:gd name="T0" fmla="*/ 0 w 21"/>
                <a:gd name="T1" fmla="*/ 0 h 13"/>
                <a:gd name="T2" fmla="*/ 13 w 21"/>
                <a:gd name="T3" fmla="*/ 13 h 13"/>
                <a:gd name="T4" fmla="*/ 0 w 21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3">
                  <a:moveTo>
                    <a:pt x="0" y="0"/>
                  </a:moveTo>
                  <a:cubicBezTo>
                    <a:pt x="8" y="0"/>
                    <a:pt x="21" y="8"/>
                    <a:pt x="13" y="13"/>
                  </a:cubicBezTo>
                  <a:cubicBezTo>
                    <a:pt x="7" y="10"/>
                    <a:pt x="3" y="6"/>
                    <a:pt x="0" y="0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39"/>
            <p:cNvSpPr>
              <a:spLocks noEditPoints="1"/>
            </p:cNvSpPr>
            <p:nvPr>
              <p:custDataLst>
                <p:tags r:id="rId38"/>
              </p:custDataLst>
            </p:nvPr>
          </p:nvSpPr>
          <p:spPr bwMode="auto">
            <a:xfrm>
              <a:off x="3476" y="1760"/>
              <a:ext cx="35" cy="25"/>
            </a:xfrm>
            <a:custGeom>
              <a:avLst/>
              <a:gdLst>
                <a:gd name="T0" fmla="*/ 38 w 38"/>
                <a:gd name="T1" fmla="*/ 10 h 27"/>
                <a:gd name="T2" fmla="*/ 32 w 38"/>
                <a:gd name="T3" fmla="*/ 17 h 27"/>
                <a:gd name="T4" fmla="*/ 35 w 38"/>
                <a:gd name="T5" fmla="*/ 20 h 27"/>
                <a:gd name="T6" fmla="*/ 9 w 38"/>
                <a:gd name="T7" fmla="*/ 24 h 27"/>
                <a:gd name="T8" fmla="*/ 8 w 38"/>
                <a:gd name="T9" fmla="*/ 27 h 27"/>
                <a:gd name="T10" fmla="*/ 3 w 38"/>
                <a:gd name="T11" fmla="*/ 19 h 27"/>
                <a:gd name="T12" fmla="*/ 0 w 38"/>
                <a:gd name="T13" fmla="*/ 10 h 27"/>
                <a:gd name="T14" fmla="*/ 5 w 38"/>
                <a:gd name="T15" fmla="*/ 11 h 27"/>
                <a:gd name="T16" fmla="*/ 38 w 38"/>
                <a:gd name="T17" fmla="*/ 10 h 27"/>
                <a:gd name="T18" fmla="*/ 6 w 38"/>
                <a:gd name="T19" fmla="*/ 13 h 27"/>
                <a:gd name="T20" fmla="*/ 8 w 38"/>
                <a:gd name="T21" fmla="*/ 22 h 27"/>
                <a:gd name="T22" fmla="*/ 26 w 38"/>
                <a:gd name="T23" fmla="*/ 18 h 27"/>
                <a:gd name="T24" fmla="*/ 27 w 38"/>
                <a:gd name="T25" fmla="*/ 10 h 27"/>
                <a:gd name="T26" fmla="*/ 6 w 38"/>
                <a:gd name="T27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27">
                  <a:moveTo>
                    <a:pt x="38" y="10"/>
                  </a:moveTo>
                  <a:cubicBezTo>
                    <a:pt x="35" y="12"/>
                    <a:pt x="33" y="14"/>
                    <a:pt x="32" y="17"/>
                  </a:cubicBezTo>
                  <a:cubicBezTo>
                    <a:pt x="33" y="18"/>
                    <a:pt x="35" y="18"/>
                    <a:pt x="35" y="20"/>
                  </a:cubicBezTo>
                  <a:cubicBezTo>
                    <a:pt x="27" y="22"/>
                    <a:pt x="18" y="23"/>
                    <a:pt x="9" y="24"/>
                  </a:cubicBezTo>
                  <a:cubicBezTo>
                    <a:pt x="8" y="25"/>
                    <a:pt x="9" y="27"/>
                    <a:pt x="8" y="27"/>
                  </a:cubicBezTo>
                  <a:cubicBezTo>
                    <a:pt x="4" y="27"/>
                    <a:pt x="4" y="22"/>
                    <a:pt x="3" y="19"/>
                  </a:cubicBezTo>
                  <a:cubicBezTo>
                    <a:pt x="2" y="16"/>
                    <a:pt x="1" y="13"/>
                    <a:pt x="0" y="10"/>
                  </a:cubicBezTo>
                  <a:cubicBezTo>
                    <a:pt x="1" y="9"/>
                    <a:pt x="4" y="10"/>
                    <a:pt x="5" y="11"/>
                  </a:cubicBezTo>
                  <a:cubicBezTo>
                    <a:pt x="16" y="10"/>
                    <a:pt x="31" y="0"/>
                    <a:pt x="38" y="10"/>
                  </a:cubicBezTo>
                  <a:close/>
                  <a:moveTo>
                    <a:pt x="6" y="13"/>
                  </a:moveTo>
                  <a:cubicBezTo>
                    <a:pt x="6" y="16"/>
                    <a:pt x="7" y="19"/>
                    <a:pt x="8" y="22"/>
                  </a:cubicBezTo>
                  <a:cubicBezTo>
                    <a:pt x="14" y="21"/>
                    <a:pt x="20" y="19"/>
                    <a:pt x="26" y="18"/>
                  </a:cubicBezTo>
                  <a:cubicBezTo>
                    <a:pt x="27" y="16"/>
                    <a:pt x="28" y="13"/>
                    <a:pt x="27" y="10"/>
                  </a:cubicBezTo>
                  <a:cubicBezTo>
                    <a:pt x="19" y="10"/>
                    <a:pt x="13" y="12"/>
                    <a:pt x="6" y="13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40"/>
            <p:cNvSpPr/>
            <p:nvPr>
              <p:custDataLst>
                <p:tags r:id="rId39"/>
              </p:custDataLst>
            </p:nvPr>
          </p:nvSpPr>
          <p:spPr bwMode="auto">
            <a:xfrm>
              <a:off x="3956" y="1810"/>
              <a:ext cx="102" cy="101"/>
            </a:xfrm>
            <a:custGeom>
              <a:avLst/>
              <a:gdLst>
                <a:gd name="T0" fmla="*/ 30 w 110"/>
                <a:gd name="T1" fmla="*/ 34 h 109"/>
                <a:gd name="T2" fmla="*/ 45 w 110"/>
                <a:gd name="T3" fmla="*/ 48 h 109"/>
                <a:gd name="T4" fmla="*/ 62 w 110"/>
                <a:gd name="T5" fmla="*/ 30 h 109"/>
                <a:gd name="T6" fmla="*/ 76 w 110"/>
                <a:gd name="T7" fmla="*/ 44 h 109"/>
                <a:gd name="T8" fmla="*/ 59 w 110"/>
                <a:gd name="T9" fmla="*/ 62 h 109"/>
                <a:gd name="T10" fmla="*/ 75 w 110"/>
                <a:gd name="T11" fmla="*/ 78 h 109"/>
                <a:gd name="T12" fmla="*/ 95 w 110"/>
                <a:gd name="T13" fmla="*/ 57 h 109"/>
                <a:gd name="T14" fmla="*/ 107 w 110"/>
                <a:gd name="T15" fmla="*/ 67 h 109"/>
                <a:gd name="T16" fmla="*/ 110 w 110"/>
                <a:gd name="T17" fmla="*/ 70 h 109"/>
                <a:gd name="T18" fmla="*/ 101 w 110"/>
                <a:gd name="T19" fmla="*/ 80 h 109"/>
                <a:gd name="T20" fmla="*/ 74 w 110"/>
                <a:gd name="T21" fmla="*/ 109 h 109"/>
                <a:gd name="T22" fmla="*/ 4 w 110"/>
                <a:gd name="T23" fmla="*/ 42 h 109"/>
                <a:gd name="T24" fmla="*/ 0 w 110"/>
                <a:gd name="T25" fmla="*/ 37 h 109"/>
                <a:gd name="T26" fmla="*/ 9 w 110"/>
                <a:gd name="T27" fmla="*/ 28 h 109"/>
                <a:gd name="T28" fmla="*/ 36 w 110"/>
                <a:gd name="T29" fmla="*/ 0 h 109"/>
                <a:gd name="T30" fmla="*/ 47 w 110"/>
                <a:gd name="T31" fmla="*/ 10 h 109"/>
                <a:gd name="T32" fmla="*/ 50 w 110"/>
                <a:gd name="T33" fmla="*/ 14 h 109"/>
                <a:gd name="T34" fmla="*/ 45 w 110"/>
                <a:gd name="T35" fmla="*/ 19 h 109"/>
                <a:gd name="T36" fmla="*/ 30 w 110"/>
                <a:gd name="T37" fmla="*/ 34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0" h="109">
                  <a:moveTo>
                    <a:pt x="30" y="34"/>
                  </a:moveTo>
                  <a:cubicBezTo>
                    <a:pt x="35" y="39"/>
                    <a:pt x="40" y="44"/>
                    <a:pt x="45" y="48"/>
                  </a:cubicBezTo>
                  <a:cubicBezTo>
                    <a:pt x="51" y="42"/>
                    <a:pt x="57" y="36"/>
                    <a:pt x="62" y="30"/>
                  </a:cubicBezTo>
                  <a:cubicBezTo>
                    <a:pt x="67" y="34"/>
                    <a:pt x="71" y="39"/>
                    <a:pt x="76" y="44"/>
                  </a:cubicBezTo>
                  <a:cubicBezTo>
                    <a:pt x="71" y="50"/>
                    <a:pt x="65" y="56"/>
                    <a:pt x="59" y="62"/>
                  </a:cubicBezTo>
                  <a:cubicBezTo>
                    <a:pt x="64" y="67"/>
                    <a:pt x="70" y="72"/>
                    <a:pt x="75" y="78"/>
                  </a:cubicBezTo>
                  <a:cubicBezTo>
                    <a:pt x="82" y="71"/>
                    <a:pt x="89" y="64"/>
                    <a:pt x="95" y="57"/>
                  </a:cubicBezTo>
                  <a:cubicBezTo>
                    <a:pt x="99" y="60"/>
                    <a:pt x="103" y="63"/>
                    <a:pt x="107" y="67"/>
                  </a:cubicBezTo>
                  <a:cubicBezTo>
                    <a:pt x="107" y="67"/>
                    <a:pt x="110" y="70"/>
                    <a:pt x="110" y="70"/>
                  </a:cubicBezTo>
                  <a:cubicBezTo>
                    <a:pt x="110" y="72"/>
                    <a:pt x="102" y="79"/>
                    <a:pt x="101" y="80"/>
                  </a:cubicBezTo>
                  <a:cubicBezTo>
                    <a:pt x="92" y="90"/>
                    <a:pt x="81" y="100"/>
                    <a:pt x="74" y="109"/>
                  </a:cubicBezTo>
                  <a:cubicBezTo>
                    <a:pt x="51" y="88"/>
                    <a:pt x="28" y="64"/>
                    <a:pt x="4" y="42"/>
                  </a:cubicBezTo>
                  <a:cubicBezTo>
                    <a:pt x="3" y="41"/>
                    <a:pt x="0" y="37"/>
                    <a:pt x="0" y="37"/>
                  </a:cubicBezTo>
                  <a:cubicBezTo>
                    <a:pt x="0" y="36"/>
                    <a:pt x="7" y="30"/>
                    <a:pt x="9" y="28"/>
                  </a:cubicBezTo>
                  <a:cubicBezTo>
                    <a:pt x="18" y="19"/>
                    <a:pt x="28" y="9"/>
                    <a:pt x="36" y="0"/>
                  </a:cubicBezTo>
                  <a:cubicBezTo>
                    <a:pt x="38" y="3"/>
                    <a:pt x="43" y="7"/>
                    <a:pt x="47" y="10"/>
                  </a:cubicBezTo>
                  <a:cubicBezTo>
                    <a:pt x="47" y="11"/>
                    <a:pt x="50" y="14"/>
                    <a:pt x="50" y="14"/>
                  </a:cubicBezTo>
                  <a:cubicBezTo>
                    <a:pt x="50" y="15"/>
                    <a:pt x="46" y="18"/>
                    <a:pt x="45" y="19"/>
                  </a:cubicBezTo>
                  <a:cubicBezTo>
                    <a:pt x="40" y="24"/>
                    <a:pt x="35" y="30"/>
                    <a:pt x="30" y="34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41"/>
            <p:cNvSpPr/>
            <p:nvPr>
              <p:custDataLst>
                <p:tags r:id="rId40"/>
              </p:custDataLst>
            </p:nvPr>
          </p:nvSpPr>
          <p:spPr bwMode="auto">
            <a:xfrm>
              <a:off x="3194" y="1818"/>
              <a:ext cx="101" cy="100"/>
            </a:xfrm>
            <a:custGeom>
              <a:avLst/>
              <a:gdLst>
                <a:gd name="T0" fmla="*/ 110 w 110"/>
                <a:gd name="T1" fmla="*/ 38 h 109"/>
                <a:gd name="T2" fmla="*/ 99 w 110"/>
                <a:gd name="T3" fmla="*/ 48 h 109"/>
                <a:gd name="T4" fmla="*/ 96 w 110"/>
                <a:gd name="T5" fmla="*/ 52 h 109"/>
                <a:gd name="T6" fmla="*/ 91 w 110"/>
                <a:gd name="T7" fmla="*/ 47 h 109"/>
                <a:gd name="T8" fmla="*/ 76 w 110"/>
                <a:gd name="T9" fmla="*/ 31 h 109"/>
                <a:gd name="T10" fmla="*/ 62 w 110"/>
                <a:gd name="T11" fmla="*/ 45 h 109"/>
                <a:gd name="T12" fmla="*/ 79 w 110"/>
                <a:gd name="T13" fmla="*/ 63 h 109"/>
                <a:gd name="T14" fmla="*/ 65 w 110"/>
                <a:gd name="T15" fmla="*/ 77 h 109"/>
                <a:gd name="T16" fmla="*/ 47 w 110"/>
                <a:gd name="T17" fmla="*/ 59 h 109"/>
                <a:gd name="T18" fmla="*/ 31 w 110"/>
                <a:gd name="T19" fmla="*/ 74 h 109"/>
                <a:gd name="T20" fmla="*/ 51 w 110"/>
                <a:gd name="T21" fmla="*/ 95 h 109"/>
                <a:gd name="T22" fmla="*/ 40 w 110"/>
                <a:gd name="T23" fmla="*/ 106 h 109"/>
                <a:gd name="T24" fmla="*/ 37 w 110"/>
                <a:gd name="T25" fmla="*/ 109 h 109"/>
                <a:gd name="T26" fmla="*/ 28 w 110"/>
                <a:gd name="T27" fmla="*/ 99 h 109"/>
                <a:gd name="T28" fmla="*/ 0 w 110"/>
                <a:gd name="T29" fmla="*/ 71 h 109"/>
                <a:gd name="T30" fmla="*/ 74 w 110"/>
                <a:gd name="T31" fmla="*/ 0 h 109"/>
                <a:gd name="T32" fmla="*/ 110 w 110"/>
                <a:gd name="T33" fmla="*/ 3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0" h="109">
                  <a:moveTo>
                    <a:pt x="110" y="38"/>
                  </a:moveTo>
                  <a:cubicBezTo>
                    <a:pt x="106" y="41"/>
                    <a:pt x="103" y="45"/>
                    <a:pt x="99" y="48"/>
                  </a:cubicBezTo>
                  <a:cubicBezTo>
                    <a:pt x="99" y="49"/>
                    <a:pt x="96" y="52"/>
                    <a:pt x="96" y="52"/>
                  </a:cubicBezTo>
                  <a:cubicBezTo>
                    <a:pt x="95" y="52"/>
                    <a:pt x="92" y="48"/>
                    <a:pt x="91" y="47"/>
                  </a:cubicBezTo>
                  <a:cubicBezTo>
                    <a:pt x="86" y="41"/>
                    <a:pt x="81" y="36"/>
                    <a:pt x="76" y="31"/>
                  </a:cubicBezTo>
                  <a:cubicBezTo>
                    <a:pt x="71" y="35"/>
                    <a:pt x="67" y="40"/>
                    <a:pt x="62" y="45"/>
                  </a:cubicBezTo>
                  <a:cubicBezTo>
                    <a:pt x="67" y="51"/>
                    <a:pt x="74" y="57"/>
                    <a:pt x="79" y="63"/>
                  </a:cubicBezTo>
                  <a:cubicBezTo>
                    <a:pt x="74" y="68"/>
                    <a:pt x="69" y="72"/>
                    <a:pt x="65" y="77"/>
                  </a:cubicBezTo>
                  <a:cubicBezTo>
                    <a:pt x="59" y="71"/>
                    <a:pt x="53" y="65"/>
                    <a:pt x="47" y="59"/>
                  </a:cubicBezTo>
                  <a:cubicBezTo>
                    <a:pt x="42" y="63"/>
                    <a:pt x="36" y="69"/>
                    <a:pt x="31" y="74"/>
                  </a:cubicBezTo>
                  <a:cubicBezTo>
                    <a:pt x="38" y="81"/>
                    <a:pt x="44" y="88"/>
                    <a:pt x="51" y="95"/>
                  </a:cubicBezTo>
                  <a:cubicBezTo>
                    <a:pt x="48" y="98"/>
                    <a:pt x="44" y="102"/>
                    <a:pt x="40" y="106"/>
                  </a:cubicBezTo>
                  <a:cubicBezTo>
                    <a:pt x="40" y="106"/>
                    <a:pt x="37" y="109"/>
                    <a:pt x="37" y="109"/>
                  </a:cubicBezTo>
                  <a:cubicBezTo>
                    <a:pt x="36" y="109"/>
                    <a:pt x="29" y="101"/>
                    <a:pt x="28" y="99"/>
                  </a:cubicBezTo>
                  <a:cubicBezTo>
                    <a:pt x="19" y="90"/>
                    <a:pt x="8" y="79"/>
                    <a:pt x="0" y="71"/>
                  </a:cubicBezTo>
                  <a:cubicBezTo>
                    <a:pt x="25" y="47"/>
                    <a:pt x="50" y="24"/>
                    <a:pt x="74" y="0"/>
                  </a:cubicBezTo>
                  <a:cubicBezTo>
                    <a:pt x="86" y="13"/>
                    <a:pt x="99" y="25"/>
                    <a:pt x="110" y="38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42"/>
            <p:cNvSpPr/>
            <p:nvPr>
              <p:custDataLst>
                <p:tags r:id="rId41"/>
              </p:custDataLst>
            </p:nvPr>
          </p:nvSpPr>
          <p:spPr bwMode="auto">
            <a:xfrm>
              <a:off x="3921" y="1862"/>
              <a:ext cx="80" cy="85"/>
            </a:xfrm>
            <a:custGeom>
              <a:avLst/>
              <a:gdLst>
                <a:gd name="T0" fmla="*/ 86 w 86"/>
                <a:gd name="T1" fmla="*/ 76 h 92"/>
                <a:gd name="T2" fmla="*/ 73 w 86"/>
                <a:gd name="T3" fmla="*/ 88 h 92"/>
                <a:gd name="T4" fmla="*/ 68 w 86"/>
                <a:gd name="T5" fmla="*/ 92 h 92"/>
                <a:gd name="T6" fmla="*/ 60 w 86"/>
                <a:gd name="T7" fmla="*/ 82 h 92"/>
                <a:gd name="T8" fmla="*/ 0 w 86"/>
                <a:gd name="T9" fmla="*/ 16 h 92"/>
                <a:gd name="T10" fmla="*/ 17 w 86"/>
                <a:gd name="T11" fmla="*/ 0 h 92"/>
                <a:gd name="T12" fmla="*/ 86 w 86"/>
                <a:gd name="T13" fmla="*/ 7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92">
                  <a:moveTo>
                    <a:pt x="86" y="76"/>
                  </a:moveTo>
                  <a:cubicBezTo>
                    <a:pt x="81" y="80"/>
                    <a:pt x="77" y="83"/>
                    <a:pt x="73" y="88"/>
                  </a:cubicBezTo>
                  <a:cubicBezTo>
                    <a:pt x="72" y="88"/>
                    <a:pt x="69" y="92"/>
                    <a:pt x="68" y="92"/>
                  </a:cubicBezTo>
                  <a:cubicBezTo>
                    <a:pt x="67" y="92"/>
                    <a:pt x="61" y="83"/>
                    <a:pt x="60" y="82"/>
                  </a:cubicBezTo>
                  <a:cubicBezTo>
                    <a:pt x="40" y="60"/>
                    <a:pt x="19" y="36"/>
                    <a:pt x="0" y="16"/>
                  </a:cubicBezTo>
                  <a:cubicBezTo>
                    <a:pt x="5" y="10"/>
                    <a:pt x="11" y="5"/>
                    <a:pt x="17" y="0"/>
                  </a:cubicBezTo>
                  <a:cubicBezTo>
                    <a:pt x="40" y="25"/>
                    <a:pt x="62" y="51"/>
                    <a:pt x="86" y="76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43"/>
            <p:cNvSpPr>
              <a:spLocks noEditPoints="1"/>
            </p:cNvSpPr>
            <p:nvPr>
              <p:custDataLst>
                <p:tags r:id="rId42"/>
              </p:custDataLst>
            </p:nvPr>
          </p:nvSpPr>
          <p:spPr bwMode="auto">
            <a:xfrm>
              <a:off x="3251" y="1867"/>
              <a:ext cx="100" cy="108"/>
            </a:xfrm>
            <a:custGeom>
              <a:avLst/>
              <a:gdLst>
                <a:gd name="T0" fmla="*/ 70 w 108"/>
                <a:gd name="T1" fmla="*/ 67 h 118"/>
                <a:gd name="T2" fmla="*/ 73 w 108"/>
                <a:gd name="T3" fmla="*/ 80 h 118"/>
                <a:gd name="T4" fmla="*/ 49 w 108"/>
                <a:gd name="T5" fmla="*/ 113 h 118"/>
                <a:gd name="T6" fmla="*/ 48 w 108"/>
                <a:gd name="T7" fmla="*/ 118 h 118"/>
                <a:gd name="T8" fmla="*/ 29 w 108"/>
                <a:gd name="T9" fmla="*/ 103 h 118"/>
                <a:gd name="T10" fmla="*/ 41 w 108"/>
                <a:gd name="T11" fmla="*/ 86 h 118"/>
                <a:gd name="T12" fmla="*/ 52 w 108"/>
                <a:gd name="T13" fmla="*/ 67 h 118"/>
                <a:gd name="T14" fmla="*/ 46 w 108"/>
                <a:gd name="T15" fmla="*/ 60 h 118"/>
                <a:gd name="T16" fmla="*/ 18 w 108"/>
                <a:gd name="T17" fmla="*/ 94 h 118"/>
                <a:gd name="T18" fmla="*/ 0 w 108"/>
                <a:gd name="T19" fmla="*/ 80 h 118"/>
                <a:gd name="T20" fmla="*/ 64 w 108"/>
                <a:gd name="T21" fmla="*/ 0 h 118"/>
                <a:gd name="T22" fmla="*/ 65 w 108"/>
                <a:gd name="T23" fmla="*/ 0 h 118"/>
                <a:gd name="T24" fmla="*/ 86 w 108"/>
                <a:gd name="T25" fmla="*/ 18 h 118"/>
                <a:gd name="T26" fmla="*/ 97 w 108"/>
                <a:gd name="T27" fmla="*/ 54 h 118"/>
                <a:gd name="T28" fmla="*/ 70 w 108"/>
                <a:gd name="T29" fmla="*/ 67 h 118"/>
                <a:gd name="T30" fmla="*/ 64 w 108"/>
                <a:gd name="T31" fmla="*/ 38 h 118"/>
                <a:gd name="T32" fmla="*/ 56 w 108"/>
                <a:gd name="T33" fmla="*/ 46 h 118"/>
                <a:gd name="T34" fmla="*/ 61 w 108"/>
                <a:gd name="T35" fmla="*/ 49 h 118"/>
                <a:gd name="T36" fmla="*/ 66 w 108"/>
                <a:gd name="T37" fmla="*/ 51 h 118"/>
                <a:gd name="T38" fmla="*/ 78 w 108"/>
                <a:gd name="T39" fmla="*/ 36 h 118"/>
                <a:gd name="T40" fmla="*/ 71 w 108"/>
                <a:gd name="T41" fmla="*/ 28 h 118"/>
                <a:gd name="T42" fmla="*/ 64 w 108"/>
                <a:gd name="T43" fmla="*/ 3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118">
                  <a:moveTo>
                    <a:pt x="70" y="67"/>
                  </a:moveTo>
                  <a:cubicBezTo>
                    <a:pt x="72" y="71"/>
                    <a:pt x="74" y="75"/>
                    <a:pt x="73" y="80"/>
                  </a:cubicBezTo>
                  <a:cubicBezTo>
                    <a:pt x="70" y="92"/>
                    <a:pt x="53" y="103"/>
                    <a:pt x="49" y="113"/>
                  </a:cubicBezTo>
                  <a:cubicBezTo>
                    <a:pt x="48" y="115"/>
                    <a:pt x="48" y="117"/>
                    <a:pt x="48" y="118"/>
                  </a:cubicBezTo>
                  <a:cubicBezTo>
                    <a:pt x="41" y="113"/>
                    <a:pt x="35" y="108"/>
                    <a:pt x="29" y="103"/>
                  </a:cubicBezTo>
                  <a:cubicBezTo>
                    <a:pt x="31" y="97"/>
                    <a:pt x="36" y="92"/>
                    <a:pt x="41" y="86"/>
                  </a:cubicBezTo>
                  <a:cubicBezTo>
                    <a:pt x="45" y="81"/>
                    <a:pt x="53" y="74"/>
                    <a:pt x="52" y="67"/>
                  </a:cubicBezTo>
                  <a:cubicBezTo>
                    <a:pt x="52" y="64"/>
                    <a:pt x="49" y="62"/>
                    <a:pt x="46" y="60"/>
                  </a:cubicBezTo>
                  <a:cubicBezTo>
                    <a:pt x="36" y="71"/>
                    <a:pt x="27" y="82"/>
                    <a:pt x="18" y="94"/>
                  </a:cubicBezTo>
                  <a:cubicBezTo>
                    <a:pt x="11" y="90"/>
                    <a:pt x="6" y="84"/>
                    <a:pt x="0" y="80"/>
                  </a:cubicBezTo>
                  <a:cubicBezTo>
                    <a:pt x="21" y="53"/>
                    <a:pt x="43" y="27"/>
                    <a:pt x="64" y="0"/>
                  </a:cubicBezTo>
                  <a:cubicBezTo>
                    <a:pt x="64" y="0"/>
                    <a:pt x="64" y="0"/>
                    <a:pt x="65" y="0"/>
                  </a:cubicBezTo>
                  <a:cubicBezTo>
                    <a:pt x="71" y="6"/>
                    <a:pt x="78" y="11"/>
                    <a:pt x="86" y="18"/>
                  </a:cubicBezTo>
                  <a:cubicBezTo>
                    <a:pt x="97" y="26"/>
                    <a:pt x="108" y="38"/>
                    <a:pt x="97" y="54"/>
                  </a:cubicBezTo>
                  <a:cubicBezTo>
                    <a:pt x="91" y="61"/>
                    <a:pt x="84" y="72"/>
                    <a:pt x="70" y="67"/>
                  </a:cubicBezTo>
                  <a:close/>
                  <a:moveTo>
                    <a:pt x="64" y="38"/>
                  </a:moveTo>
                  <a:cubicBezTo>
                    <a:pt x="63" y="39"/>
                    <a:pt x="56" y="45"/>
                    <a:pt x="56" y="46"/>
                  </a:cubicBezTo>
                  <a:cubicBezTo>
                    <a:pt x="56" y="48"/>
                    <a:pt x="59" y="49"/>
                    <a:pt x="61" y="49"/>
                  </a:cubicBezTo>
                  <a:cubicBezTo>
                    <a:pt x="63" y="50"/>
                    <a:pt x="65" y="51"/>
                    <a:pt x="66" y="51"/>
                  </a:cubicBezTo>
                  <a:cubicBezTo>
                    <a:pt x="71" y="51"/>
                    <a:pt x="79" y="41"/>
                    <a:pt x="78" y="36"/>
                  </a:cubicBezTo>
                  <a:cubicBezTo>
                    <a:pt x="77" y="33"/>
                    <a:pt x="74" y="31"/>
                    <a:pt x="71" y="28"/>
                  </a:cubicBezTo>
                  <a:cubicBezTo>
                    <a:pt x="68" y="31"/>
                    <a:pt x="67" y="34"/>
                    <a:pt x="64" y="38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44"/>
            <p:cNvSpPr>
              <a:spLocks noEditPoints="1"/>
            </p:cNvSpPr>
            <p:nvPr>
              <p:custDataLst>
                <p:tags r:id="rId43"/>
              </p:custDataLst>
            </p:nvPr>
          </p:nvSpPr>
          <p:spPr bwMode="auto">
            <a:xfrm>
              <a:off x="3863" y="1897"/>
              <a:ext cx="88" cy="99"/>
            </a:xfrm>
            <a:custGeom>
              <a:avLst/>
              <a:gdLst>
                <a:gd name="T0" fmla="*/ 34 w 95"/>
                <a:gd name="T1" fmla="*/ 1 h 107"/>
                <a:gd name="T2" fmla="*/ 70 w 95"/>
                <a:gd name="T3" fmla="*/ 31 h 107"/>
                <a:gd name="T4" fmla="*/ 81 w 95"/>
                <a:gd name="T5" fmla="*/ 48 h 107"/>
                <a:gd name="T6" fmla="*/ 90 w 95"/>
                <a:gd name="T7" fmla="*/ 80 h 107"/>
                <a:gd name="T8" fmla="*/ 50 w 95"/>
                <a:gd name="T9" fmla="*/ 101 h 107"/>
                <a:gd name="T10" fmla="*/ 21 w 95"/>
                <a:gd name="T11" fmla="*/ 68 h 107"/>
                <a:gd name="T12" fmla="*/ 11 w 95"/>
                <a:gd name="T13" fmla="*/ 54 h 107"/>
                <a:gd name="T14" fmla="*/ 4 w 95"/>
                <a:gd name="T15" fmla="*/ 24 h 107"/>
                <a:gd name="T16" fmla="*/ 25 w 95"/>
                <a:gd name="T17" fmla="*/ 4 h 107"/>
                <a:gd name="T18" fmla="*/ 34 w 95"/>
                <a:gd name="T19" fmla="*/ 1 h 107"/>
                <a:gd name="T20" fmla="*/ 28 w 95"/>
                <a:gd name="T21" fmla="*/ 36 h 107"/>
                <a:gd name="T22" fmla="*/ 51 w 95"/>
                <a:gd name="T23" fmla="*/ 70 h 107"/>
                <a:gd name="T24" fmla="*/ 62 w 95"/>
                <a:gd name="T25" fmla="*/ 81 h 107"/>
                <a:gd name="T26" fmla="*/ 69 w 95"/>
                <a:gd name="T27" fmla="*/ 76 h 107"/>
                <a:gd name="T28" fmla="*/ 62 w 95"/>
                <a:gd name="T29" fmla="*/ 61 h 107"/>
                <a:gd name="T30" fmla="*/ 43 w 95"/>
                <a:gd name="T31" fmla="*/ 33 h 107"/>
                <a:gd name="T32" fmla="*/ 30 w 95"/>
                <a:gd name="T33" fmla="*/ 22 h 107"/>
                <a:gd name="T34" fmla="*/ 28 w 95"/>
                <a:gd name="T35" fmla="*/ 3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5" h="107">
                  <a:moveTo>
                    <a:pt x="34" y="1"/>
                  </a:moveTo>
                  <a:cubicBezTo>
                    <a:pt x="54" y="0"/>
                    <a:pt x="62" y="19"/>
                    <a:pt x="70" y="31"/>
                  </a:cubicBezTo>
                  <a:cubicBezTo>
                    <a:pt x="74" y="37"/>
                    <a:pt x="77" y="42"/>
                    <a:pt x="81" y="48"/>
                  </a:cubicBezTo>
                  <a:cubicBezTo>
                    <a:pt x="86" y="55"/>
                    <a:pt x="95" y="66"/>
                    <a:pt x="90" y="80"/>
                  </a:cubicBezTo>
                  <a:cubicBezTo>
                    <a:pt x="86" y="91"/>
                    <a:pt x="67" y="107"/>
                    <a:pt x="50" y="101"/>
                  </a:cubicBezTo>
                  <a:cubicBezTo>
                    <a:pt x="37" y="96"/>
                    <a:pt x="29" y="80"/>
                    <a:pt x="21" y="68"/>
                  </a:cubicBezTo>
                  <a:cubicBezTo>
                    <a:pt x="18" y="63"/>
                    <a:pt x="15" y="58"/>
                    <a:pt x="11" y="54"/>
                  </a:cubicBezTo>
                  <a:cubicBezTo>
                    <a:pt x="7" y="47"/>
                    <a:pt x="0" y="35"/>
                    <a:pt x="4" y="24"/>
                  </a:cubicBezTo>
                  <a:cubicBezTo>
                    <a:pt x="7" y="15"/>
                    <a:pt x="16" y="8"/>
                    <a:pt x="25" y="4"/>
                  </a:cubicBezTo>
                  <a:cubicBezTo>
                    <a:pt x="28" y="3"/>
                    <a:pt x="31" y="2"/>
                    <a:pt x="34" y="1"/>
                  </a:cubicBezTo>
                  <a:close/>
                  <a:moveTo>
                    <a:pt x="28" y="36"/>
                  </a:moveTo>
                  <a:cubicBezTo>
                    <a:pt x="35" y="47"/>
                    <a:pt x="44" y="59"/>
                    <a:pt x="51" y="70"/>
                  </a:cubicBezTo>
                  <a:cubicBezTo>
                    <a:pt x="53" y="73"/>
                    <a:pt x="57" y="81"/>
                    <a:pt x="62" y="81"/>
                  </a:cubicBezTo>
                  <a:cubicBezTo>
                    <a:pt x="65" y="81"/>
                    <a:pt x="69" y="79"/>
                    <a:pt x="69" y="76"/>
                  </a:cubicBezTo>
                  <a:cubicBezTo>
                    <a:pt x="70" y="71"/>
                    <a:pt x="64" y="64"/>
                    <a:pt x="62" y="61"/>
                  </a:cubicBezTo>
                  <a:cubicBezTo>
                    <a:pt x="55" y="50"/>
                    <a:pt x="50" y="43"/>
                    <a:pt x="43" y="33"/>
                  </a:cubicBezTo>
                  <a:cubicBezTo>
                    <a:pt x="40" y="29"/>
                    <a:pt x="36" y="21"/>
                    <a:pt x="30" y="22"/>
                  </a:cubicBezTo>
                  <a:cubicBezTo>
                    <a:pt x="23" y="24"/>
                    <a:pt x="25" y="31"/>
                    <a:pt x="28" y="36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45"/>
            <p:cNvSpPr/>
            <p:nvPr>
              <p:custDataLst>
                <p:tags r:id="rId44"/>
              </p:custDataLst>
            </p:nvPr>
          </p:nvSpPr>
          <p:spPr bwMode="auto">
            <a:xfrm>
              <a:off x="3328" y="1915"/>
              <a:ext cx="85" cy="97"/>
            </a:xfrm>
            <a:custGeom>
              <a:avLst/>
              <a:gdLst>
                <a:gd name="T0" fmla="*/ 79 w 92"/>
                <a:gd name="T1" fmla="*/ 55 h 106"/>
                <a:gd name="T2" fmla="*/ 61 w 92"/>
                <a:gd name="T3" fmla="*/ 44 h 106"/>
                <a:gd name="T4" fmla="*/ 66 w 92"/>
                <a:gd name="T5" fmla="*/ 30 h 106"/>
                <a:gd name="T6" fmla="*/ 53 w 92"/>
                <a:gd name="T7" fmla="*/ 29 h 106"/>
                <a:gd name="T8" fmla="*/ 58 w 92"/>
                <a:gd name="T9" fmla="*/ 53 h 106"/>
                <a:gd name="T10" fmla="*/ 63 w 92"/>
                <a:gd name="T11" fmla="*/ 77 h 106"/>
                <a:gd name="T12" fmla="*/ 36 w 92"/>
                <a:gd name="T13" fmla="*/ 105 h 106"/>
                <a:gd name="T14" fmla="*/ 1 w 92"/>
                <a:gd name="T15" fmla="*/ 77 h 106"/>
                <a:gd name="T16" fmla="*/ 10 w 92"/>
                <a:gd name="T17" fmla="*/ 52 h 106"/>
                <a:gd name="T18" fmla="*/ 30 w 92"/>
                <a:gd name="T19" fmla="*/ 64 h 106"/>
                <a:gd name="T20" fmla="*/ 31 w 92"/>
                <a:gd name="T21" fmla="*/ 85 h 106"/>
                <a:gd name="T22" fmla="*/ 39 w 92"/>
                <a:gd name="T23" fmla="*/ 72 h 106"/>
                <a:gd name="T24" fmla="*/ 28 w 92"/>
                <a:gd name="T25" fmla="*/ 32 h 106"/>
                <a:gd name="T26" fmla="*/ 62 w 92"/>
                <a:gd name="T27" fmla="*/ 5 h 106"/>
                <a:gd name="T28" fmla="*/ 87 w 92"/>
                <a:gd name="T29" fmla="*/ 25 h 106"/>
                <a:gd name="T30" fmla="*/ 79 w 92"/>
                <a:gd name="T31" fmla="*/ 5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106">
                  <a:moveTo>
                    <a:pt x="79" y="55"/>
                  </a:moveTo>
                  <a:cubicBezTo>
                    <a:pt x="73" y="52"/>
                    <a:pt x="67" y="47"/>
                    <a:pt x="61" y="44"/>
                  </a:cubicBezTo>
                  <a:cubicBezTo>
                    <a:pt x="61" y="39"/>
                    <a:pt x="68" y="36"/>
                    <a:pt x="66" y="30"/>
                  </a:cubicBezTo>
                  <a:cubicBezTo>
                    <a:pt x="65" y="22"/>
                    <a:pt x="55" y="24"/>
                    <a:pt x="53" y="29"/>
                  </a:cubicBezTo>
                  <a:cubicBezTo>
                    <a:pt x="50" y="35"/>
                    <a:pt x="56" y="48"/>
                    <a:pt x="58" y="53"/>
                  </a:cubicBezTo>
                  <a:cubicBezTo>
                    <a:pt x="60" y="60"/>
                    <a:pt x="63" y="69"/>
                    <a:pt x="63" y="77"/>
                  </a:cubicBezTo>
                  <a:cubicBezTo>
                    <a:pt x="62" y="92"/>
                    <a:pt x="50" y="105"/>
                    <a:pt x="36" y="105"/>
                  </a:cubicBezTo>
                  <a:cubicBezTo>
                    <a:pt x="20" y="106"/>
                    <a:pt x="2" y="92"/>
                    <a:pt x="1" y="77"/>
                  </a:cubicBezTo>
                  <a:cubicBezTo>
                    <a:pt x="0" y="67"/>
                    <a:pt x="5" y="61"/>
                    <a:pt x="10" y="52"/>
                  </a:cubicBezTo>
                  <a:cubicBezTo>
                    <a:pt x="17" y="56"/>
                    <a:pt x="23" y="60"/>
                    <a:pt x="30" y="64"/>
                  </a:cubicBezTo>
                  <a:cubicBezTo>
                    <a:pt x="27" y="67"/>
                    <a:pt x="17" y="85"/>
                    <a:pt x="31" y="85"/>
                  </a:cubicBezTo>
                  <a:cubicBezTo>
                    <a:pt x="36" y="85"/>
                    <a:pt x="40" y="80"/>
                    <a:pt x="39" y="72"/>
                  </a:cubicBezTo>
                  <a:cubicBezTo>
                    <a:pt x="38" y="60"/>
                    <a:pt x="27" y="48"/>
                    <a:pt x="28" y="32"/>
                  </a:cubicBezTo>
                  <a:cubicBezTo>
                    <a:pt x="30" y="17"/>
                    <a:pt x="42" y="0"/>
                    <a:pt x="62" y="5"/>
                  </a:cubicBezTo>
                  <a:cubicBezTo>
                    <a:pt x="72" y="8"/>
                    <a:pt x="84" y="17"/>
                    <a:pt x="87" y="25"/>
                  </a:cubicBezTo>
                  <a:cubicBezTo>
                    <a:pt x="92" y="36"/>
                    <a:pt x="85" y="46"/>
                    <a:pt x="79" y="55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46"/>
            <p:cNvSpPr/>
            <p:nvPr>
              <p:custDataLst>
                <p:tags r:id="rId45"/>
              </p:custDataLst>
            </p:nvPr>
          </p:nvSpPr>
          <p:spPr bwMode="auto">
            <a:xfrm>
              <a:off x="3398" y="1944"/>
              <a:ext cx="56" cy="96"/>
            </a:xfrm>
            <a:custGeom>
              <a:avLst/>
              <a:gdLst>
                <a:gd name="T0" fmla="*/ 61 w 61"/>
                <a:gd name="T1" fmla="*/ 9 h 104"/>
                <a:gd name="T2" fmla="*/ 22 w 61"/>
                <a:gd name="T3" fmla="*/ 104 h 104"/>
                <a:gd name="T4" fmla="*/ 0 w 61"/>
                <a:gd name="T5" fmla="*/ 95 h 104"/>
                <a:gd name="T6" fmla="*/ 30 w 61"/>
                <a:gd name="T7" fmla="*/ 24 h 104"/>
                <a:gd name="T8" fmla="*/ 40 w 61"/>
                <a:gd name="T9" fmla="*/ 0 h 104"/>
                <a:gd name="T10" fmla="*/ 61 w 61"/>
                <a:gd name="T11" fmla="*/ 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104">
                  <a:moveTo>
                    <a:pt x="61" y="9"/>
                  </a:moveTo>
                  <a:cubicBezTo>
                    <a:pt x="48" y="40"/>
                    <a:pt x="35" y="72"/>
                    <a:pt x="22" y="104"/>
                  </a:cubicBezTo>
                  <a:cubicBezTo>
                    <a:pt x="15" y="101"/>
                    <a:pt x="8" y="98"/>
                    <a:pt x="0" y="95"/>
                  </a:cubicBezTo>
                  <a:cubicBezTo>
                    <a:pt x="10" y="72"/>
                    <a:pt x="20" y="48"/>
                    <a:pt x="30" y="24"/>
                  </a:cubicBezTo>
                  <a:cubicBezTo>
                    <a:pt x="33" y="16"/>
                    <a:pt x="36" y="6"/>
                    <a:pt x="40" y="0"/>
                  </a:cubicBezTo>
                  <a:cubicBezTo>
                    <a:pt x="47" y="3"/>
                    <a:pt x="54" y="6"/>
                    <a:pt x="61" y="9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47"/>
            <p:cNvSpPr/>
            <p:nvPr>
              <p:custDataLst>
                <p:tags r:id="rId46"/>
              </p:custDataLst>
            </p:nvPr>
          </p:nvSpPr>
          <p:spPr bwMode="auto">
            <a:xfrm>
              <a:off x="3462" y="1959"/>
              <a:ext cx="55" cy="100"/>
            </a:xfrm>
            <a:custGeom>
              <a:avLst/>
              <a:gdLst>
                <a:gd name="T0" fmla="*/ 59 w 59"/>
                <a:gd name="T1" fmla="*/ 11 h 109"/>
                <a:gd name="T2" fmla="*/ 55 w 59"/>
                <a:gd name="T3" fmla="*/ 31 h 109"/>
                <a:gd name="T4" fmla="*/ 40 w 59"/>
                <a:gd name="T5" fmla="*/ 28 h 109"/>
                <a:gd name="T6" fmla="*/ 23 w 59"/>
                <a:gd name="T7" fmla="*/ 109 h 109"/>
                <a:gd name="T8" fmla="*/ 0 w 59"/>
                <a:gd name="T9" fmla="*/ 104 h 109"/>
                <a:gd name="T10" fmla="*/ 17 w 59"/>
                <a:gd name="T11" fmla="*/ 23 h 109"/>
                <a:gd name="T12" fmla="*/ 3 w 59"/>
                <a:gd name="T13" fmla="*/ 20 h 109"/>
                <a:gd name="T14" fmla="*/ 6 w 59"/>
                <a:gd name="T15" fmla="*/ 0 h 109"/>
                <a:gd name="T16" fmla="*/ 59 w 59"/>
                <a:gd name="T17" fmla="*/ 11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09">
                  <a:moveTo>
                    <a:pt x="59" y="11"/>
                  </a:moveTo>
                  <a:cubicBezTo>
                    <a:pt x="57" y="18"/>
                    <a:pt x="56" y="24"/>
                    <a:pt x="55" y="31"/>
                  </a:cubicBezTo>
                  <a:cubicBezTo>
                    <a:pt x="50" y="30"/>
                    <a:pt x="45" y="29"/>
                    <a:pt x="40" y="28"/>
                  </a:cubicBezTo>
                  <a:cubicBezTo>
                    <a:pt x="34" y="54"/>
                    <a:pt x="29" y="82"/>
                    <a:pt x="23" y="109"/>
                  </a:cubicBezTo>
                  <a:cubicBezTo>
                    <a:pt x="15" y="107"/>
                    <a:pt x="8" y="105"/>
                    <a:pt x="0" y="104"/>
                  </a:cubicBezTo>
                  <a:cubicBezTo>
                    <a:pt x="6" y="77"/>
                    <a:pt x="11" y="50"/>
                    <a:pt x="17" y="23"/>
                  </a:cubicBezTo>
                  <a:cubicBezTo>
                    <a:pt x="13" y="22"/>
                    <a:pt x="7" y="21"/>
                    <a:pt x="3" y="20"/>
                  </a:cubicBezTo>
                  <a:cubicBezTo>
                    <a:pt x="3" y="13"/>
                    <a:pt x="5" y="7"/>
                    <a:pt x="6" y="0"/>
                  </a:cubicBezTo>
                  <a:cubicBezTo>
                    <a:pt x="24" y="4"/>
                    <a:pt x="41" y="8"/>
                    <a:pt x="59" y="11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48"/>
            <p:cNvSpPr>
              <a:spLocks noEditPoints="1"/>
            </p:cNvSpPr>
            <p:nvPr>
              <p:custDataLst>
                <p:tags r:id="rId47"/>
              </p:custDataLst>
            </p:nvPr>
          </p:nvSpPr>
          <p:spPr bwMode="auto">
            <a:xfrm>
              <a:off x="3712" y="1967"/>
              <a:ext cx="62" cy="101"/>
            </a:xfrm>
            <a:custGeom>
              <a:avLst/>
              <a:gdLst>
                <a:gd name="T0" fmla="*/ 68 w 68"/>
                <a:gd name="T1" fmla="*/ 98 h 109"/>
                <a:gd name="T2" fmla="*/ 44 w 68"/>
                <a:gd name="T3" fmla="*/ 102 h 109"/>
                <a:gd name="T4" fmla="*/ 39 w 68"/>
                <a:gd name="T5" fmla="*/ 85 h 109"/>
                <a:gd name="T6" fmla="*/ 23 w 68"/>
                <a:gd name="T7" fmla="*/ 87 h 109"/>
                <a:gd name="T8" fmla="*/ 24 w 68"/>
                <a:gd name="T9" fmla="*/ 106 h 109"/>
                <a:gd name="T10" fmla="*/ 0 w 68"/>
                <a:gd name="T11" fmla="*/ 109 h 109"/>
                <a:gd name="T12" fmla="*/ 3 w 68"/>
                <a:gd name="T13" fmla="*/ 5 h 109"/>
                <a:gd name="T14" fmla="*/ 33 w 68"/>
                <a:gd name="T15" fmla="*/ 0 h 109"/>
                <a:gd name="T16" fmla="*/ 33 w 68"/>
                <a:gd name="T17" fmla="*/ 0 h 109"/>
                <a:gd name="T18" fmla="*/ 38 w 68"/>
                <a:gd name="T19" fmla="*/ 12 h 109"/>
                <a:gd name="T20" fmla="*/ 68 w 68"/>
                <a:gd name="T21" fmla="*/ 98 h 109"/>
                <a:gd name="T22" fmla="*/ 23 w 68"/>
                <a:gd name="T23" fmla="*/ 68 h 109"/>
                <a:gd name="T24" fmla="*/ 33 w 68"/>
                <a:gd name="T25" fmla="*/ 66 h 109"/>
                <a:gd name="T26" fmla="*/ 22 w 68"/>
                <a:gd name="T27" fmla="*/ 22 h 109"/>
                <a:gd name="T28" fmla="*/ 23 w 68"/>
                <a:gd name="T29" fmla="*/ 6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" h="109">
                  <a:moveTo>
                    <a:pt x="68" y="98"/>
                  </a:moveTo>
                  <a:cubicBezTo>
                    <a:pt x="61" y="100"/>
                    <a:pt x="52" y="101"/>
                    <a:pt x="44" y="102"/>
                  </a:cubicBezTo>
                  <a:cubicBezTo>
                    <a:pt x="42" y="96"/>
                    <a:pt x="40" y="91"/>
                    <a:pt x="39" y="85"/>
                  </a:cubicBezTo>
                  <a:cubicBezTo>
                    <a:pt x="33" y="85"/>
                    <a:pt x="29" y="86"/>
                    <a:pt x="23" y="87"/>
                  </a:cubicBezTo>
                  <a:cubicBezTo>
                    <a:pt x="23" y="93"/>
                    <a:pt x="24" y="99"/>
                    <a:pt x="24" y="106"/>
                  </a:cubicBezTo>
                  <a:cubicBezTo>
                    <a:pt x="15" y="106"/>
                    <a:pt x="8" y="108"/>
                    <a:pt x="0" y="109"/>
                  </a:cubicBezTo>
                  <a:cubicBezTo>
                    <a:pt x="1" y="74"/>
                    <a:pt x="2" y="39"/>
                    <a:pt x="3" y="5"/>
                  </a:cubicBezTo>
                  <a:cubicBezTo>
                    <a:pt x="13" y="3"/>
                    <a:pt x="24" y="2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1"/>
                    <a:pt x="38" y="9"/>
                    <a:pt x="38" y="12"/>
                  </a:cubicBezTo>
                  <a:cubicBezTo>
                    <a:pt x="48" y="40"/>
                    <a:pt x="59" y="72"/>
                    <a:pt x="68" y="98"/>
                  </a:cubicBezTo>
                  <a:close/>
                  <a:moveTo>
                    <a:pt x="23" y="68"/>
                  </a:moveTo>
                  <a:cubicBezTo>
                    <a:pt x="27" y="67"/>
                    <a:pt x="29" y="66"/>
                    <a:pt x="33" y="66"/>
                  </a:cubicBezTo>
                  <a:cubicBezTo>
                    <a:pt x="30" y="52"/>
                    <a:pt x="25" y="37"/>
                    <a:pt x="22" y="22"/>
                  </a:cubicBezTo>
                  <a:cubicBezTo>
                    <a:pt x="22" y="37"/>
                    <a:pt x="23" y="52"/>
                    <a:pt x="23" y="68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49"/>
            <p:cNvSpPr>
              <a:spLocks noEditPoints="1"/>
            </p:cNvSpPr>
            <p:nvPr>
              <p:custDataLst>
                <p:tags r:id="rId48"/>
              </p:custDataLst>
            </p:nvPr>
          </p:nvSpPr>
          <p:spPr bwMode="auto">
            <a:xfrm>
              <a:off x="3518" y="1975"/>
              <a:ext cx="63" cy="98"/>
            </a:xfrm>
            <a:custGeom>
              <a:avLst/>
              <a:gdLst>
                <a:gd name="T0" fmla="*/ 58 w 68"/>
                <a:gd name="T1" fmla="*/ 3 h 106"/>
                <a:gd name="T2" fmla="*/ 68 w 68"/>
                <a:gd name="T3" fmla="*/ 106 h 106"/>
                <a:gd name="T4" fmla="*/ 43 w 68"/>
                <a:gd name="T5" fmla="*/ 104 h 106"/>
                <a:gd name="T6" fmla="*/ 43 w 68"/>
                <a:gd name="T7" fmla="*/ 86 h 106"/>
                <a:gd name="T8" fmla="*/ 27 w 68"/>
                <a:gd name="T9" fmla="*/ 84 h 106"/>
                <a:gd name="T10" fmla="*/ 23 w 68"/>
                <a:gd name="T11" fmla="*/ 103 h 106"/>
                <a:gd name="T12" fmla="*/ 0 w 68"/>
                <a:gd name="T13" fmla="*/ 101 h 106"/>
                <a:gd name="T14" fmla="*/ 27 w 68"/>
                <a:gd name="T15" fmla="*/ 0 h 106"/>
                <a:gd name="T16" fmla="*/ 58 w 68"/>
                <a:gd name="T17" fmla="*/ 3 h 106"/>
                <a:gd name="T18" fmla="*/ 32 w 68"/>
                <a:gd name="T19" fmla="*/ 66 h 106"/>
                <a:gd name="T20" fmla="*/ 42 w 68"/>
                <a:gd name="T21" fmla="*/ 67 h 106"/>
                <a:gd name="T22" fmla="*/ 40 w 68"/>
                <a:gd name="T23" fmla="*/ 21 h 106"/>
                <a:gd name="T24" fmla="*/ 32 w 68"/>
                <a:gd name="T25" fmla="*/ 6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106">
                  <a:moveTo>
                    <a:pt x="58" y="3"/>
                  </a:moveTo>
                  <a:cubicBezTo>
                    <a:pt x="61" y="38"/>
                    <a:pt x="65" y="72"/>
                    <a:pt x="68" y="106"/>
                  </a:cubicBezTo>
                  <a:cubicBezTo>
                    <a:pt x="60" y="106"/>
                    <a:pt x="51" y="105"/>
                    <a:pt x="43" y="104"/>
                  </a:cubicBezTo>
                  <a:cubicBezTo>
                    <a:pt x="43" y="98"/>
                    <a:pt x="43" y="92"/>
                    <a:pt x="43" y="86"/>
                  </a:cubicBezTo>
                  <a:cubicBezTo>
                    <a:pt x="38" y="85"/>
                    <a:pt x="32" y="85"/>
                    <a:pt x="27" y="84"/>
                  </a:cubicBezTo>
                  <a:cubicBezTo>
                    <a:pt x="26" y="90"/>
                    <a:pt x="25" y="97"/>
                    <a:pt x="23" y="103"/>
                  </a:cubicBezTo>
                  <a:cubicBezTo>
                    <a:pt x="15" y="102"/>
                    <a:pt x="7" y="101"/>
                    <a:pt x="0" y="101"/>
                  </a:cubicBezTo>
                  <a:cubicBezTo>
                    <a:pt x="9" y="67"/>
                    <a:pt x="17" y="33"/>
                    <a:pt x="27" y="0"/>
                  </a:cubicBezTo>
                  <a:cubicBezTo>
                    <a:pt x="38" y="1"/>
                    <a:pt x="48" y="2"/>
                    <a:pt x="58" y="3"/>
                  </a:cubicBezTo>
                  <a:close/>
                  <a:moveTo>
                    <a:pt x="32" y="66"/>
                  </a:moveTo>
                  <a:cubicBezTo>
                    <a:pt x="35" y="67"/>
                    <a:pt x="39" y="66"/>
                    <a:pt x="42" y="67"/>
                  </a:cubicBezTo>
                  <a:cubicBezTo>
                    <a:pt x="42" y="51"/>
                    <a:pt x="41" y="36"/>
                    <a:pt x="40" y="21"/>
                  </a:cubicBezTo>
                  <a:cubicBezTo>
                    <a:pt x="38" y="37"/>
                    <a:pt x="34" y="51"/>
                    <a:pt x="32" y="66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50"/>
            <p:cNvSpPr/>
            <p:nvPr>
              <p:custDataLst>
                <p:tags r:id="rId49"/>
              </p:custDataLst>
            </p:nvPr>
          </p:nvSpPr>
          <p:spPr bwMode="auto">
            <a:xfrm>
              <a:off x="3603" y="1979"/>
              <a:ext cx="60" cy="103"/>
            </a:xfrm>
            <a:custGeom>
              <a:avLst/>
              <a:gdLst>
                <a:gd name="T0" fmla="*/ 62 w 65"/>
                <a:gd name="T1" fmla="*/ 38 h 111"/>
                <a:gd name="T2" fmla="*/ 40 w 65"/>
                <a:gd name="T3" fmla="*/ 37 h 111"/>
                <a:gd name="T4" fmla="*/ 31 w 65"/>
                <a:gd name="T5" fmla="*/ 21 h 111"/>
                <a:gd name="T6" fmla="*/ 27 w 65"/>
                <a:gd name="T7" fmla="*/ 27 h 111"/>
                <a:gd name="T8" fmla="*/ 42 w 65"/>
                <a:gd name="T9" fmla="*/ 47 h 111"/>
                <a:gd name="T10" fmla="*/ 58 w 65"/>
                <a:gd name="T11" fmla="*/ 65 h 111"/>
                <a:gd name="T12" fmla="*/ 58 w 65"/>
                <a:gd name="T13" fmla="*/ 94 h 111"/>
                <a:gd name="T14" fmla="*/ 7 w 65"/>
                <a:gd name="T15" fmla="*/ 99 h 111"/>
                <a:gd name="T16" fmla="*/ 0 w 65"/>
                <a:gd name="T17" fmla="*/ 68 h 111"/>
                <a:gd name="T18" fmla="*/ 24 w 65"/>
                <a:gd name="T19" fmla="*/ 70 h 111"/>
                <a:gd name="T20" fmla="*/ 24 w 65"/>
                <a:gd name="T21" fmla="*/ 86 h 111"/>
                <a:gd name="T22" fmla="*/ 38 w 65"/>
                <a:gd name="T23" fmla="*/ 83 h 111"/>
                <a:gd name="T24" fmla="*/ 34 w 65"/>
                <a:gd name="T25" fmla="*/ 71 h 111"/>
                <a:gd name="T26" fmla="*/ 4 w 65"/>
                <a:gd name="T27" fmla="*/ 30 h 111"/>
                <a:gd name="T28" fmla="*/ 28 w 65"/>
                <a:gd name="T29" fmla="*/ 2 h 111"/>
                <a:gd name="T30" fmla="*/ 62 w 65"/>
                <a:gd name="T31" fmla="*/ 3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5" h="111">
                  <a:moveTo>
                    <a:pt x="62" y="38"/>
                  </a:moveTo>
                  <a:cubicBezTo>
                    <a:pt x="55" y="38"/>
                    <a:pt x="48" y="37"/>
                    <a:pt x="40" y="37"/>
                  </a:cubicBezTo>
                  <a:cubicBezTo>
                    <a:pt x="42" y="30"/>
                    <a:pt x="41" y="17"/>
                    <a:pt x="31" y="21"/>
                  </a:cubicBezTo>
                  <a:cubicBezTo>
                    <a:pt x="28" y="22"/>
                    <a:pt x="27" y="25"/>
                    <a:pt x="27" y="27"/>
                  </a:cubicBezTo>
                  <a:cubicBezTo>
                    <a:pt x="27" y="35"/>
                    <a:pt x="37" y="42"/>
                    <a:pt x="42" y="47"/>
                  </a:cubicBezTo>
                  <a:cubicBezTo>
                    <a:pt x="47" y="52"/>
                    <a:pt x="55" y="59"/>
                    <a:pt x="58" y="65"/>
                  </a:cubicBezTo>
                  <a:cubicBezTo>
                    <a:pt x="63" y="74"/>
                    <a:pt x="61" y="88"/>
                    <a:pt x="58" y="94"/>
                  </a:cubicBezTo>
                  <a:cubicBezTo>
                    <a:pt x="48" y="111"/>
                    <a:pt x="18" y="111"/>
                    <a:pt x="7" y="99"/>
                  </a:cubicBezTo>
                  <a:cubicBezTo>
                    <a:pt x="0" y="91"/>
                    <a:pt x="0" y="82"/>
                    <a:pt x="0" y="68"/>
                  </a:cubicBezTo>
                  <a:cubicBezTo>
                    <a:pt x="8" y="69"/>
                    <a:pt x="16" y="69"/>
                    <a:pt x="24" y="70"/>
                  </a:cubicBezTo>
                  <a:cubicBezTo>
                    <a:pt x="24" y="75"/>
                    <a:pt x="22" y="81"/>
                    <a:pt x="24" y="86"/>
                  </a:cubicBezTo>
                  <a:cubicBezTo>
                    <a:pt x="28" y="91"/>
                    <a:pt x="37" y="89"/>
                    <a:pt x="38" y="83"/>
                  </a:cubicBezTo>
                  <a:cubicBezTo>
                    <a:pt x="39" y="78"/>
                    <a:pt x="36" y="73"/>
                    <a:pt x="34" y="71"/>
                  </a:cubicBezTo>
                  <a:cubicBezTo>
                    <a:pt x="24" y="59"/>
                    <a:pt x="4" y="52"/>
                    <a:pt x="4" y="30"/>
                  </a:cubicBezTo>
                  <a:cubicBezTo>
                    <a:pt x="4" y="15"/>
                    <a:pt x="13" y="4"/>
                    <a:pt x="28" y="2"/>
                  </a:cubicBezTo>
                  <a:cubicBezTo>
                    <a:pt x="54" y="0"/>
                    <a:pt x="65" y="12"/>
                    <a:pt x="62" y="38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51"/>
            <p:cNvSpPr/>
            <p:nvPr>
              <p:custDataLst>
                <p:tags r:id="rId50"/>
              </p:custDataLst>
            </p:nvPr>
          </p:nvSpPr>
          <p:spPr bwMode="auto">
            <a:xfrm>
              <a:off x="3081" y="1646"/>
              <a:ext cx="109" cy="88"/>
            </a:xfrm>
            <a:custGeom>
              <a:avLst/>
              <a:gdLst>
                <a:gd name="T0" fmla="*/ 49 w 118"/>
                <a:gd name="T1" fmla="*/ 62 h 95"/>
                <a:gd name="T2" fmla="*/ 56 w 118"/>
                <a:gd name="T3" fmla="*/ 60 h 95"/>
                <a:gd name="T4" fmla="*/ 111 w 118"/>
                <a:gd name="T5" fmla="*/ 40 h 95"/>
                <a:gd name="T6" fmla="*/ 118 w 118"/>
                <a:gd name="T7" fmla="*/ 62 h 95"/>
                <a:gd name="T8" fmla="*/ 21 w 118"/>
                <a:gd name="T9" fmla="*/ 95 h 95"/>
                <a:gd name="T10" fmla="*/ 13 w 118"/>
                <a:gd name="T11" fmla="*/ 72 h 95"/>
                <a:gd name="T12" fmla="*/ 72 w 118"/>
                <a:gd name="T13" fmla="*/ 31 h 95"/>
                <a:gd name="T14" fmla="*/ 7 w 118"/>
                <a:gd name="T15" fmla="*/ 55 h 95"/>
                <a:gd name="T16" fmla="*/ 0 w 118"/>
                <a:gd name="T17" fmla="*/ 33 h 95"/>
                <a:gd name="T18" fmla="*/ 96 w 118"/>
                <a:gd name="T19" fmla="*/ 0 h 95"/>
                <a:gd name="T20" fmla="*/ 105 w 118"/>
                <a:gd name="T21" fmla="*/ 24 h 95"/>
                <a:gd name="T22" fmla="*/ 49 w 118"/>
                <a:gd name="T23" fmla="*/ 6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95">
                  <a:moveTo>
                    <a:pt x="49" y="62"/>
                  </a:moveTo>
                  <a:cubicBezTo>
                    <a:pt x="49" y="64"/>
                    <a:pt x="54" y="61"/>
                    <a:pt x="56" y="60"/>
                  </a:cubicBezTo>
                  <a:cubicBezTo>
                    <a:pt x="73" y="53"/>
                    <a:pt x="93" y="47"/>
                    <a:pt x="111" y="40"/>
                  </a:cubicBezTo>
                  <a:cubicBezTo>
                    <a:pt x="113" y="48"/>
                    <a:pt x="116" y="55"/>
                    <a:pt x="118" y="62"/>
                  </a:cubicBezTo>
                  <a:cubicBezTo>
                    <a:pt x="85" y="73"/>
                    <a:pt x="53" y="84"/>
                    <a:pt x="21" y="95"/>
                  </a:cubicBezTo>
                  <a:cubicBezTo>
                    <a:pt x="19" y="87"/>
                    <a:pt x="16" y="80"/>
                    <a:pt x="13" y="72"/>
                  </a:cubicBezTo>
                  <a:cubicBezTo>
                    <a:pt x="32" y="58"/>
                    <a:pt x="51" y="43"/>
                    <a:pt x="72" y="31"/>
                  </a:cubicBezTo>
                  <a:cubicBezTo>
                    <a:pt x="52" y="39"/>
                    <a:pt x="29" y="47"/>
                    <a:pt x="7" y="55"/>
                  </a:cubicBezTo>
                  <a:cubicBezTo>
                    <a:pt x="5" y="48"/>
                    <a:pt x="2" y="40"/>
                    <a:pt x="0" y="33"/>
                  </a:cubicBezTo>
                  <a:cubicBezTo>
                    <a:pt x="32" y="22"/>
                    <a:pt x="64" y="11"/>
                    <a:pt x="96" y="0"/>
                  </a:cubicBezTo>
                  <a:cubicBezTo>
                    <a:pt x="99" y="7"/>
                    <a:pt x="102" y="16"/>
                    <a:pt x="105" y="24"/>
                  </a:cubicBezTo>
                  <a:cubicBezTo>
                    <a:pt x="87" y="37"/>
                    <a:pt x="69" y="50"/>
                    <a:pt x="49" y="62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52"/>
            <p:cNvSpPr/>
            <p:nvPr>
              <p:custDataLst>
                <p:tags r:id="rId51"/>
              </p:custDataLst>
            </p:nvPr>
          </p:nvSpPr>
          <p:spPr bwMode="auto">
            <a:xfrm>
              <a:off x="4000" y="1745"/>
              <a:ext cx="111" cy="105"/>
            </a:xfrm>
            <a:custGeom>
              <a:avLst/>
              <a:gdLst>
                <a:gd name="T0" fmla="*/ 39 w 121"/>
                <a:gd name="T1" fmla="*/ 56 h 114"/>
                <a:gd name="T2" fmla="*/ 96 w 121"/>
                <a:gd name="T3" fmla="*/ 96 h 114"/>
                <a:gd name="T4" fmla="*/ 82 w 121"/>
                <a:gd name="T5" fmla="*/ 114 h 114"/>
                <a:gd name="T6" fmla="*/ 0 w 121"/>
                <a:gd name="T7" fmla="*/ 54 h 114"/>
                <a:gd name="T8" fmla="*/ 15 w 121"/>
                <a:gd name="T9" fmla="*/ 33 h 114"/>
                <a:gd name="T10" fmla="*/ 79 w 121"/>
                <a:gd name="T11" fmla="*/ 57 h 114"/>
                <a:gd name="T12" fmla="*/ 25 w 121"/>
                <a:gd name="T13" fmla="*/ 19 h 114"/>
                <a:gd name="T14" fmla="*/ 38 w 121"/>
                <a:gd name="T15" fmla="*/ 0 h 114"/>
                <a:gd name="T16" fmla="*/ 121 w 121"/>
                <a:gd name="T17" fmla="*/ 61 h 114"/>
                <a:gd name="T18" fmla="*/ 106 w 121"/>
                <a:gd name="T19" fmla="*/ 81 h 114"/>
                <a:gd name="T20" fmla="*/ 39 w 121"/>
                <a:gd name="T21" fmla="*/ 5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114">
                  <a:moveTo>
                    <a:pt x="39" y="56"/>
                  </a:moveTo>
                  <a:cubicBezTo>
                    <a:pt x="58" y="68"/>
                    <a:pt x="77" y="82"/>
                    <a:pt x="96" y="96"/>
                  </a:cubicBezTo>
                  <a:cubicBezTo>
                    <a:pt x="91" y="102"/>
                    <a:pt x="87" y="108"/>
                    <a:pt x="82" y="114"/>
                  </a:cubicBezTo>
                  <a:cubicBezTo>
                    <a:pt x="55" y="94"/>
                    <a:pt x="27" y="74"/>
                    <a:pt x="0" y="54"/>
                  </a:cubicBezTo>
                  <a:cubicBezTo>
                    <a:pt x="5" y="47"/>
                    <a:pt x="10" y="40"/>
                    <a:pt x="15" y="33"/>
                  </a:cubicBezTo>
                  <a:cubicBezTo>
                    <a:pt x="36" y="41"/>
                    <a:pt x="59" y="48"/>
                    <a:pt x="79" y="57"/>
                  </a:cubicBezTo>
                  <a:cubicBezTo>
                    <a:pt x="60" y="45"/>
                    <a:pt x="43" y="32"/>
                    <a:pt x="25" y="19"/>
                  </a:cubicBezTo>
                  <a:cubicBezTo>
                    <a:pt x="29" y="13"/>
                    <a:pt x="34" y="7"/>
                    <a:pt x="38" y="0"/>
                  </a:cubicBezTo>
                  <a:cubicBezTo>
                    <a:pt x="66" y="21"/>
                    <a:pt x="93" y="41"/>
                    <a:pt x="121" y="61"/>
                  </a:cubicBezTo>
                  <a:cubicBezTo>
                    <a:pt x="116" y="68"/>
                    <a:pt x="111" y="74"/>
                    <a:pt x="106" y="81"/>
                  </a:cubicBezTo>
                  <a:cubicBezTo>
                    <a:pt x="84" y="73"/>
                    <a:pt x="60" y="66"/>
                    <a:pt x="39" y="56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53"/>
            <p:cNvSpPr/>
            <p:nvPr>
              <p:custDataLst>
                <p:tags r:id="rId52"/>
              </p:custDataLst>
            </p:nvPr>
          </p:nvSpPr>
          <p:spPr bwMode="auto">
            <a:xfrm>
              <a:off x="3769" y="1930"/>
              <a:ext cx="109" cy="117"/>
            </a:xfrm>
            <a:custGeom>
              <a:avLst/>
              <a:gdLst>
                <a:gd name="T0" fmla="*/ 60 w 118"/>
                <a:gd name="T1" fmla="*/ 118 h 127"/>
                <a:gd name="T2" fmla="*/ 39 w 118"/>
                <a:gd name="T3" fmla="*/ 127 h 127"/>
                <a:gd name="T4" fmla="*/ 0 w 118"/>
                <a:gd name="T5" fmla="*/ 32 h 127"/>
                <a:gd name="T6" fmla="*/ 33 w 118"/>
                <a:gd name="T7" fmla="*/ 19 h 127"/>
                <a:gd name="T8" fmla="*/ 60 w 118"/>
                <a:gd name="T9" fmla="*/ 68 h 127"/>
                <a:gd name="T10" fmla="*/ 46 w 118"/>
                <a:gd name="T11" fmla="*/ 14 h 127"/>
                <a:gd name="T12" fmla="*/ 79 w 118"/>
                <a:gd name="T13" fmla="*/ 0 h 127"/>
                <a:gd name="T14" fmla="*/ 118 w 118"/>
                <a:gd name="T15" fmla="*/ 95 h 127"/>
                <a:gd name="T16" fmla="*/ 97 w 118"/>
                <a:gd name="T17" fmla="*/ 103 h 127"/>
                <a:gd name="T18" fmla="*/ 66 w 118"/>
                <a:gd name="T19" fmla="*/ 27 h 127"/>
                <a:gd name="T20" fmla="*/ 85 w 118"/>
                <a:gd name="T21" fmla="*/ 108 h 127"/>
                <a:gd name="T22" fmla="*/ 72 w 118"/>
                <a:gd name="T23" fmla="*/ 114 h 127"/>
                <a:gd name="T24" fmla="*/ 28 w 118"/>
                <a:gd name="T25" fmla="*/ 44 h 127"/>
                <a:gd name="T26" fmla="*/ 60 w 118"/>
                <a:gd name="T27" fmla="*/ 118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8" h="127">
                  <a:moveTo>
                    <a:pt x="60" y="118"/>
                  </a:moveTo>
                  <a:cubicBezTo>
                    <a:pt x="53" y="122"/>
                    <a:pt x="46" y="124"/>
                    <a:pt x="39" y="127"/>
                  </a:cubicBezTo>
                  <a:cubicBezTo>
                    <a:pt x="26" y="95"/>
                    <a:pt x="12" y="65"/>
                    <a:pt x="0" y="32"/>
                  </a:cubicBezTo>
                  <a:cubicBezTo>
                    <a:pt x="11" y="28"/>
                    <a:pt x="22" y="23"/>
                    <a:pt x="33" y="19"/>
                  </a:cubicBezTo>
                  <a:cubicBezTo>
                    <a:pt x="42" y="35"/>
                    <a:pt x="52" y="50"/>
                    <a:pt x="60" y="68"/>
                  </a:cubicBezTo>
                  <a:cubicBezTo>
                    <a:pt x="55" y="52"/>
                    <a:pt x="50" y="32"/>
                    <a:pt x="46" y="14"/>
                  </a:cubicBezTo>
                  <a:cubicBezTo>
                    <a:pt x="56" y="9"/>
                    <a:pt x="68" y="4"/>
                    <a:pt x="79" y="0"/>
                  </a:cubicBezTo>
                  <a:cubicBezTo>
                    <a:pt x="92" y="32"/>
                    <a:pt x="105" y="63"/>
                    <a:pt x="118" y="95"/>
                  </a:cubicBezTo>
                  <a:cubicBezTo>
                    <a:pt x="111" y="97"/>
                    <a:pt x="104" y="100"/>
                    <a:pt x="97" y="103"/>
                  </a:cubicBezTo>
                  <a:cubicBezTo>
                    <a:pt x="87" y="78"/>
                    <a:pt x="76" y="53"/>
                    <a:pt x="66" y="27"/>
                  </a:cubicBezTo>
                  <a:cubicBezTo>
                    <a:pt x="72" y="53"/>
                    <a:pt x="79" y="81"/>
                    <a:pt x="85" y="108"/>
                  </a:cubicBezTo>
                  <a:cubicBezTo>
                    <a:pt x="81" y="110"/>
                    <a:pt x="76" y="112"/>
                    <a:pt x="72" y="114"/>
                  </a:cubicBezTo>
                  <a:cubicBezTo>
                    <a:pt x="57" y="91"/>
                    <a:pt x="42" y="67"/>
                    <a:pt x="28" y="44"/>
                  </a:cubicBezTo>
                  <a:cubicBezTo>
                    <a:pt x="39" y="68"/>
                    <a:pt x="49" y="94"/>
                    <a:pt x="60" y="118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54"/>
            <p:cNvSpPr>
              <a:spLocks noEditPoints="1"/>
            </p:cNvSpPr>
            <p:nvPr>
              <p:custDataLst>
                <p:tags r:id="rId53"/>
              </p:custDataLst>
            </p:nvPr>
          </p:nvSpPr>
          <p:spPr bwMode="auto">
            <a:xfrm>
              <a:off x="3439" y="1221"/>
              <a:ext cx="76" cy="72"/>
            </a:xfrm>
            <a:custGeom>
              <a:avLst/>
              <a:gdLst>
                <a:gd name="T0" fmla="*/ 41 w 82"/>
                <a:gd name="T1" fmla="*/ 0 h 78"/>
                <a:gd name="T2" fmla="*/ 54 w 82"/>
                <a:gd name="T3" fmla="*/ 26 h 78"/>
                <a:gd name="T4" fmla="*/ 82 w 82"/>
                <a:gd name="T5" fmla="*/ 30 h 78"/>
                <a:gd name="T6" fmla="*/ 77 w 82"/>
                <a:gd name="T7" fmla="*/ 34 h 78"/>
                <a:gd name="T8" fmla="*/ 67 w 82"/>
                <a:gd name="T9" fmla="*/ 45 h 78"/>
                <a:gd name="T10" fmla="*/ 62 w 82"/>
                <a:gd name="T11" fmla="*/ 50 h 78"/>
                <a:gd name="T12" fmla="*/ 64 w 82"/>
                <a:gd name="T13" fmla="*/ 64 h 78"/>
                <a:gd name="T14" fmla="*/ 67 w 82"/>
                <a:gd name="T15" fmla="*/ 78 h 78"/>
                <a:gd name="T16" fmla="*/ 41 w 82"/>
                <a:gd name="T17" fmla="*/ 65 h 78"/>
                <a:gd name="T18" fmla="*/ 16 w 82"/>
                <a:gd name="T19" fmla="*/ 78 h 78"/>
                <a:gd name="T20" fmla="*/ 21 w 82"/>
                <a:gd name="T21" fmla="*/ 50 h 78"/>
                <a:gd name="T22" fmla="*/ 0 w 82"/>
                <a:gd name="T23" fmla="*/ 30 h 78"/>
                <a:gd name="T24" fmla="*/ 28 w 82"/>
                <a:gd name="T25" fmla="*/ 26 h 78"/>
                <a:gd name="T26" fmla="*/ 41 w 82"/>
                <a:gd name="T27" fmla="*/ 0 h 78"/>
                <a:gd name="T28" fmla="*/ 27 w 82"/>
                <a:gd name="T29" fmla="*/ 63 h 78"/>
                <a:gd name="T30" fmla="*/ 41 w 82"/>
                <a:gd name="T31" fmla="*/ 55 h 78"/>
                <a:gd name="T32" fmla="*/ 56 w 82"/>
                <a:gd name="T33" fmla="*/ 63 h 78"/>
                <a:gd name="T34" fmla="*/ 52 w 82"/>
                <a:gd name="T35" fmla="*/ 46 h 78"/>
                <a:gd name="T36" fmla="*/ 65 w 82"/>
                <a:gd name="T37" fmla="*/ 35 h 78"/>
                <a:gd name="T38" fmla="*/ 48 w 82"/>
                <a:gd name="T39" fmla="*/ 33 h 78"/>
                <a:gd name="T40" fmla="*/ 41 w 82"/>
                <a:gd name="T41" fmla="*/ 19 h 78"/>
                <a:gd name="T42" fmla="*/ 34 w 82"/>
                <a:gd name="T43" fmla="*/ 33 h 78"/>
                <a:gd name="T44" fmla="*/ 18 w 82"/>
                <a:gd name="T45" fmla="*/ 35 h 78"/>
                <a:gd name="T46" fmla="*/ 30 w 82"/>
                <a:gd name="T47" fmla="*/ 47 h 78"/>
                <a:gd name="T48" fmla="*/ 27 w 82"/>
                <a:gd name="T49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2" h="78">
                  <a:moveTo>
                    <a:pt x="41" y="0"/>
                  </a:moveTo>
                  <a:cubicBezTo>
                    <a:pt x="46" y="8"/>
                    <a:pt x="50" y="17"/>
                    <a:pt x="54" y="26"/>
                  </a:cubicBezTo>
                  <a:cubicBezTo>
                    <a:pt x="63" y="27"/>
                    <a:pt x="72" y="28"/>
                    <a:pt x="82" y="30"/>
                  </a:cubicBezTo>
                  <a:cubicBezTo>
                    <a:pt x="82" y="31"/>
                    <a:pt x="79" y="33"/>
                    <a:pt x="77" y="34"/>
                  </a:cubicBezTo>
                  <a:cubicBezTo>
                    <a:pt x="74" y="38"/>
                    <a:pt x="71" y="41"/>
                    <a:pt x="67" y="45"/>
                  </a:cubicBezTo>
                  <a:cubicBezTo>
                    <a:pt x="65" y="46"/>
                    <a:pt x="62" y="49"/>
                    <a:pt x="62" y="50"/>
                  </a:cubicBezTo>
                  <a:cubicBezTo>
                    <a:pt x="61" y="53"/>
                    <a:pt x="64" y="61"/>
                    <a:pt x="64" y="64"/>
                  </a:cubicBezTo>
                  <a:cubicBezTo>
                    <a:pt x="65" y="69"/>
                    <a:pt x="66" y="73"/>
                    <a:pt x="67" y="78"/>
                  </a:cubicBezTo>
                  <a:cubicBezTo>
                    <a:pt x="58" y="74"/>
                    <a:pt x="50" y="69"/>
                    <a:pt x="41" y="65"/>
                  </a:cubicBezTo>
                  <a:cubicBezTo>
                    <a:pt x="33" y="69"/>
                    <a:pt x="24" y="74"/>
                    <a:pt x="16" y="78"/>
                  </a:cubicBezTo>
                  <a:cubicBezTo>
                    <a:pt x="17" y="69"/>
                    <a:pt x="19" y="59"/>
                    <a:pt x="21" y="50"/>
                  </a:cubicBezTo>
                  <a:cubicBezTo>
                    <a:pt x="15" y="43"/>
                    <a:pt x="6" y="36"/>
                    <a:pt x="0" y="30"/>
                  </a:cubicBezTo>
                  <a:cubicBezTo>
                    <a:pt x="10" y="28"/>
                    <a:pt x="19" y="27"/>
                    <a:pt x="28" y="26"/>
                  </a:cubicBezTo>
                  <a:cubicBezTo>
                    <a:pt x="33" y="17"/>
                    <a:pt x="37" y="8"/>
                    <a:pt x="41" y="0"/>
                  </a:cubicBezTo>
                  <a:close/>
                  <a:moveTo>
                    <a:pt x="27" y="63"/>
                  </a:moveTo>
                  <a:cubicBezTo>
                    <a:pt x="32" y="60"/>
                    <a:pt x="37" y="57"/>
                    <a:pt x="41" y="55"/>
                  </a:cubicBezTo>
                  <a:cubicBezTo>
                    <a:pt x="46" y="58"/>
                    <a:pt x="51" y="60"/>
                    <a:pt x="56" y="63"/>
                  </a:cubicBezTo>
                  <a:cubicBezTo>
                    <a:pt x="54" y="57"/>
                    <a:pt x="54" y="52"/>
                    <a:pt x="52" y="46"/>
                  </a:cubicBezTo>
                  <a:cubicBezTo>
                    <a:pt x="57" y="43"/>
                    <a:pt x="60" y="39"/>
                    <a:pt x="65" y="35"/>
                  </a:cubicBezTo>
                  <a:cubicBezTo>
                    <a:pt x="59" y="35"/>
                    <a:pt x="54" y="34"/>
                    <a:pt x="48" y="33"/>
                  </a:cubicBezTo>
                  <a:cubicBezTo>
                    <a:pt x="46" y="28"/>
                    <a:pt x="44" y="23"/>
                    <a:pt x="41" y="19"/>
                  </a:cubicBezTo>
                  <a:cubicBezTo>
                    <a:pt x="39" y="24"/>
                    <a:pt x="36" y="28"/>
                    <a:pt x="34" y="33"/>
                  </a:cubicBezTo>
                  <a:cubicBezTo>
                    <a:pt x="29" y="34"/>
                    <a:pt x="24" y="34"/>
                    <a:pt x="18" y="35"/>
                  </a:cubicBezTo>
                  <a:cubicBezTo>
                    <a:pt x="21" y="39"/>
                    <a:pt x="27" y="42"/>
                    <a:pt x="30" y="47"/>
                  </a:cubicBezTo>
                  <a:cubicBezTo>
                    <a:pt x="29" y="52"/>
                    <a:pt x="27" y="58"/>
                    <a:pt x="27" y="63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55"/>
            <p:cNvSpPr>
              <a:spLocks noEditPoints="1"/>
            </p:cNvSpPr>
            <p:nvPr>
              <p:custDataLst>
                <p:tags r:id="rId54"/>
              </p:custDataLst>
            </p:nvPr>
          </p:nvSpPr>
          <p:spPr bwMode="auto">
            <a:xfrm>
              <a:off x="3727" y="1221"/>
              <a:ext cx="76" cy="72"/>
            </a:xfrm>
            <a:custGeom>
              <a:avLst/>
              <a:gdLst>
                <a:gd name="T0" fmla="*/ 40 w 82"/>
                <a:gd name="T1" fmla="*/ 0 h 78"/>
                <a:gd name="T2" fmla="*/ 53 w 82"/>
                <a:gd name="T3" fmla="*/ 26 h 78"/>
                <a:gd name="T4" fmla="*/ 81 w 82"/>
                <a:gd name="T5" fmla="*/ 30 h 78"/>
                <a:gd name="T6" fmla="*/ 79 w 82"/>
                <a:gd name="T7" fmla="*/ 32 h 78"/>
                <a:gd name="T8" fmla="*/ 61 w 82"/>
                <a:gd name="T9" fmla="*/ 50 h 78"/>
                <a:gd name="T10" fmla="*/ 66 w 82"/>
                <a:gd name="T11" fmla="*/ 78 h 78"/>
                <a:gd name="T12" fmla="*/ 41 w 82"/>
                <a:gd name="T13" fmla="*/ 65 h 78"/>
                <a:gd name="T14" fmla="*/ 15 w 82"/>
                <a:gd name="T15" fmla="*/ 78 h 78"/>
                <a:gd name="T16" fmla="*/ 20 w 82"/>
                <a:gd name="T17" fmla="*/ 50 h 78"/>
                <a:gd name="T18" fmla="*/ 0 w 82"/>
                <a:gd name="T19" fmla="*/ 30 h 78"/>
                <a:gd name="T20" fmla="*/ 28 w 82"/>
                <a:gd name="T21" fmla="*/ 26 h 78"/>
                <a:gd name="T22" fmla="*/ 40 w 82"/>
                <a:gd name="T23" fmla="*/ 0 h 78"/>
                <a:gd name="T24" fmla="*/ 33 w 82"/>
                <a:gd name="T25" fmla="*/ 33 h 78"/>
                <a:gd name="T26" fmla="*/ 18 w 82"/>
                <a:gd name="T27" fmla="*/ 35 h 78"/>
                <a:gd name="T28" fmla="*/ 29 w 82"/>
                <a:gd name="T29" fmla="*/ 47 h 78"/>
                <a:gd name="T30" fmla="*/ 26 w 82"/>
                <a:gd name="T31" fmla="*/ 62 h 78"/>
                <a:gd name="T32" fmla="*/ 41 w 82"/>
                <a:gd name="T33" fmla="*/ 55 h 78"/>
                <a:gd name="T34" fmla="*/ 55 w 82"/>
                <a:gd name="T35" fmla="*/ 62 h 78"/>
                <a:gd name="T36" fmla="*/ 52 w 82"/>
                <a:gd name="T37" fmla="*/ 47 h 78"/>
                <a:gd name="T38" fmla="*/ 58 w 82"/>
                <a:gd name="T39" fmla="*/ 41 h 78"/>
                <a:gd name="T40" fmla="*/ 63 w 82"/>
                <a:gd name="T41" fmla="*/ 35 h 78"/>
                <a:gd name="T42" fmla="*/ 48 w 82"/>
                <a:gd name="T43" fmla="*/ 33 h 78"/>
                <a:gd name="T44" fmla="*/ 40 w 82"/>
                <a:gd name="T45" fmla="*/ 18 h 78"/>
                <a:gd name="T46" fmla="*/ 33 w 82"/>
                <a:gd name="T47" fmla="*/ 3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2" h="78">
                  <a:moveTo>
                    <a:pt x="40" y="0"/>
                  </a:moveTo>
                  <a:cubicBezTo>
                    <a:pt x="45" y="8"/>
                    <a:pt x="49" y="17"/>
                    <a:pt x="53" y="26"/>
                  </a:cubicBezTo>
                  <a:cubicBezTo>
                    <a:pt x="63" y="27"/>
                    <a:pt x="72" y="28"/>
                    <a:pt x="81" y="30"/>
                  </a:cubicBezTo>
                  <a:cubicBezTo>
                    <a:pt x="82" y="31"/>
                    <a:pt x="80" y="31"/>
                    <a:pt x="79" y="32"/>
                  </a:cubicBezTo>
                  <a:cubicBezTo>
                    <a:pt x="74" y="38"/>
                    <a:pt x="67" y="44"/>
                    <a:pt x="61" y="50"/>
                  </a:cubicBezTo>
                  <a:cubicBezTo>
                    <a:pt x="63" y="59"/>
                    <a:pt x="64" y="69"/>
                    <a:pt x="66" y="78"/>
                  </a:cubicBezTo>
                  <a:cubicBezTo>
                    <a:pt x="58" y="75"/>
                    <a:pt x="49" y="69"/>
                    <a:pt x="41" y="65"/>
                  </a:cubicBezTo>
                  <a:cubicBezTo>
                    <a:pt x="32" y="69"/>
                    <a:pt x="24" y="74"/>
                    <a:pt x="15" y="78"/>
                  </a:cubicBezTo>
                  <a:cubicBezTo>
                    <a:pt x="17" y="69"/>
                    <a:pt x="18" y="59"/>
                    <a:pt x="20" y="50"/>
                  </a:cubicBezTo>
                  <a:cubicBezTo>
                    <a:pt x="14" y="43"/>
                    <a:pt x="5" y="36"/>
                    <a:pt x="0" y="30"/>
                  </a:cubicBezTo>
                  <a:cubicBezTo>
                    <a:pt x="9" y="28"/>
                    <a:pt x="18" y="27"/>
                    <a:pt x="28" y="26"/>
                  </a:cubicBezTo>
                  <a:cubicBezTo>
                    <a:pt x="32" y="17"/>
                    <a:pt x="36" y="8"/>
                    <a:pt x="40" y="0"/>
                  </a:cubicBezTo>
                  <a:close/>
                  <a:moveTo>
                    <a:pt x="33" y="33"/>
                  </a:moveTo>
                  <a:cubicBezTo>
                    <a:pt x="28" y="34"/>
                    <a:pt x="23" y="34"/>
                    <a:pt x="18" y="35"/>
                  </a:cubicBezTo>
                  <a:cubicBezTo>
                    <a:pt x="20" y="39"/>
                    <a:pt x="26" y="42"/>
                    <a:pt x="29" y="47"/>
                  </a:cubicBezTo>
                  <a:cubicBezTo>
                    <a:pt x="28" y="52"/>
                    <a:pt x="27" y="57"/>
                    <a:pt x="26" y="62"/>
                  </a:cubicBezTo>
                  <a:cubicBezTo>
                    <a:pt x="31" y="60"/>
                    <a:pt x="36" y="57"/>
                    <a:pt x="41" y="55"/>
                  </a:cubicBezTo>
                  <a:cubicBezTo>
                    <a:pt x="45" y="57"/>
                    <a:pt x="50" y="60"/>
                    <a:pt x="55" y="62"/>
                  </a:cubicBezTo>
                  <a:cubicBezTo>
                    <a:pt x="54" y="57"/>
                    <a:pt x="53" y="52"/>
                    <a:pt x="52" y="47"/>
                  </a:cubicBezTo>
                  <a:cubicBezTo>
                    <a:pt x="54" y="45"/>
                    <a:pt x="56" y="43"/>
                    <a:pt x="58" y="41"/>
                  </a:cubicBezTo>
                  <a:cubicBezTo>
                    <a:pt x="60" y="39"/>
                    <a:pt x="63" y="37"/>
                    <a:pt x="63" y="35"/>
                  </a:cubicBezTo>
                  <a:cubicBezTo>
                    <a:pt x="58" y="34"/>
                    <a:pt x="53" y="34"/>
                    <a:pt x="48" y="33"/>
                  </a:cubicBezTo>
                  <a:cubicBezTo>
                    <a:pt x="45" y="28"/>
                    <a:pt x="43" y="23"/>
                    <a:pt x="40" y="18"/>
                  </a:cubicBezTo>
                  <a:cubicBezTo>
                    <a:pt x="38" y="23"/>
                    <a:pt x="36" y="28"/>
                    <a:pt x="33" y="33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56"/>
            <p:cNvSpPr>
              <a:spLocks noEditPoints="1"/>
            </p:cNvSpPr>
            <p:nvPr>
              <p:custDataLst>
                <p:tags r:id="rId55"/>
              </p:custDataLst>
            </p:nvPr>
          </p:nvSpPr>
          <p:spPr bwMode="auto">
            <a:xfrm>
              <a:off x="3364" y="1183"/>
              <a:ext cx="513" cy="477"/>
            </a:xfrm>
            <a:custGeom>
              <a:avLst/>
              <a:gdLst>
                <a:gd name="T0" fmla="*/ 4 w 555"/>
                <a:gd name="T1" fmla="*/ 99 h 516"/>
                <a:gd name="T2" fmla="*/ 390 w 555"/>
                <a:gd name="T3" fmla="*/ 456 h 516"/>
                <a:gd name="T4" fmla="*/ 265 w 555"/>
                <a:gd name="T5" fmla="*/ 123 h 516"/>
                <a:gd name="T6" fmla="*/ 340 w 555"/>
                <a:gd name="T7" fmla="*/ 123 h 516"/>
                <a:gd name="T8" fmla="*/ 358 w 555"/>
                <a:gd name="T9" fmla="*/ 171 h 516"/>
                <a:gd name="T10" fmla="*/ 426 w 555"/>
                <a:gd name="T11" fmla="*/ 171 h 516"/>
                <a:gd name="T12" fmla="*/ 432 w 555"/>
                <a:gd name="T13" fmla="*/ 165 h 516"/>
                <a:gd name="T14" fmla="*/ 364 w 555"/>
                <a:gd name="T15" fmla="*/ 165 h 516"/>
                <a:gd name="T16" fmla="*/ 383 w 555"/>
                <a:gd name="T17" fmla="*/ 315 h 516"/>
                <a:gd name="T18" fmla="*/ 367 w 555"/>
                <a:gd name="T19" fmla="*/ 321 h 516"/>
                <a:gd name="T20" fmla="*/ 188 w 555"/>
                <a:gd name="T21" fmla="*/ 321 h 516"/>
                <a:gd name="T22" fmla="*/ 166 w 555"/>
                <a:gd name="T23" fmla="*/ 257 h 516"/>
                <a:gd name="T24" fmla="*/ 142 w 555"/>
                <a:gd name="T25" fmla="*/ 208 h 516"/>
                <a:gd name="T26" fmla="*/ 148 w 555"/>
                <a:gd name="T27" fmla="*/ 224 h 516"/>
                <a:gd name="T28" fmla="*/ 300 w 555"/>
                <a:gd name="T29" fmla="*/ 185 h 516"/>
                <a:gd name="T30" fmla="*/ 366 w 555"/>
                <a:gd name="T31" fmla="*/ 251 h 516"/>
                <a:gd name="T32" fmla="*/ 362 w 555"/>
                <a:gd name="T33" fmla="*/ 224 h 516"/>
                <a:gd name="T34" fmla="*/ 273 w 555"/>
                <a:gd name="T35" fmla="*/ 248 h 516"/>
                <a:gd name="T36" fmla="*/ 238 w 555"/>
                <a:gd name="T37" fmla="*/ 309 h 516"/>
                <a:gd name="T38" fmla="*/ 220 w 555"/>
                <a:gd name="T39" fmla="*/ 300 h 516"/>
                <a:gd name="T40" fmla="*/ 232 w 555"/>
                <a:gd name="T41" fmla="*/ 327 h 516"/>
                <a:gd name="T42" fmla="*/ 242 w 555"/>
                <a:gd name="T43" fmla="*/ 224 h 516"/>
                <a:gd name="T44" fmla="*/ 238 w 555"/>
                <a:gd name="T45" fmla="*/ 244 h 516"/>
                <a:gd name="T46" fmla="*/ 243 w 555"/>
                <a:gd name="T47" fmla="*/ 258 h 516"/>
                <a:gd name="T48" fmla="*/ 305 w 555"/>
                <a:gd name="T49" fmla="*/ 230 h 516"/>
                <a:gd name="T50" fmla="*/ 281 w 555"/>
                <a:gd name="T51" fmla="*/ 208 h 516"/>
                <a:gd name="T52" fmla="*/ 316 w 555"/>
                <a:gd name="T53" fmla="*/ 263 h 516"/>
                <a:gd name="T54" fmla="*/ 311 w 555"/>
                <a:gd name="T55" fmla="*/ 157 h 516"/>
                <a:gd name="T56" fmla="*/ 246 w 555"/>
                <a:gd name="T57" fmla="*/ 179 h 516"/>
                <a:gd name="T58" fmla="*/ 255 w 555"/>
                <a:gd name="T59" fmla="*/ 185 h 516"/>
                <a:gd name="T60" fmla="*/ 188 w 555"/>
                <a:gd name="T61" fmla="*/ 251 h 516"/>
                <a:gd name="T62" fmla="*/ 182 w 555"/>
                <a:gd name="T63" fmla="*/ 274 h 516"/>
                <a:gd name="T64" fmla="*/ 193 w 555"/>
                <a:gd name="T65" fmla="*/ 208 h 516"/>
                <a:gd name="T66" fmla="*/ 172 w 555"/>
                <a:gd name="T67" fmla="*/ 296 h 516"/>
                <a:gd name="T68" fmla="*/ 199 w 555"/>
                <a:gd name="T69" fmla="*/ 315 h 516"/>
                <a:gd name="T70" fmla="*/ 220 w 555"/>
                <a:gd name="T71" fmla="*/ 257 h 516"/>
                <a:gd name="T72" fmla="*/ 220 w 555"/>
                <a:gd name="T73" fmla="*/ 333 h 516"/>
                <a:gd name="T74" fmla="*/ 325 w 555"/>
                <a:gd name="T75" fmla="*/ 358 h 516"/>
                <a:gd name="T76" fmla="*/ 335 w 555"/>
                <a:gd name="T77" fmla="*/ 343 h 516"/>
                <a:gd name="T78" fmla="*/ 323 w 555"/>
                <a:gd name="T79" fmla="*/ 300 h 516"/>
                <a:gd name="T80" fmla="*/ 323 w 555"/>
                <a:gd name="T81" fmla="*/ 294 h 516"/>
                <a:gd name="T82" fmla="*/ 352 w 555"/>
                <a:gd name="T83" fmla="*/ 268 h 516"/>
                <a:gd name="T84" fmla="*/ 356 w 555"/>
                <a:gd name="T85" fmla="*/ 296 h 516"/>
                <a:gd name="T86" fmla="*/ 383 w 555"/>
                <a:gd name="T87" fmla="*/ 289 h 516"/>
                <a:gd name="T88" fmla="*/ 373 w 555"/>
                <a:gd name="T89" fmla="*/ 230 h 516"/>
                <a:gd name="T90" fmla="*/ 426 w 555"/>
                <a:gd name="T91" fmla="*/ 230 h 516"/>
                <a:gd name="T92" fmla="*/ 386 w 555"/>
                <a:gd name="T93" fmla="*/ 208 h 516"/>
                <a:gd name="T94" fmla="*/ 487 w 555"/>
                <a:gd name="T95" fmla="*/ 299 h 516"/>
                <a:gd name="T96" fmla="*/ 218 w 555"/>
                <a:gd name="T97" fmla="*/ 185 h 516"/>
                <a:gd name="T98" fmla="*/ 175 w 555"/>
                <a:gd name="T99" fmla="*/ 171 h 516"/>
                <a:gd name="T100" fmla="*/ 193 w 555"/>
                <a:gd name="T101" fmla="*/ 165 h 516"/>
                <a:gd name="T102" fmla="*/ 124 w 555"/>
                <a:gd name="T103" fmla="*/ 165 h 516"/>
                <a:gd name="T104" fmla="*/ 222 w 555"/>
                <a:gd name="T105" fmla="*/ 349 h 516"/>
                <a:gd name="T106" fmla="*/ 278 w 555"/>
                <a:gd name="T107" fmla="*/ 496 h 516"/>
                <a:gd name="T108" fmla="*/ 264 w 555"/>
                <a:gd name="T109" fmla="*/ 455 h 516"/>
                <a:gd name="T110" fmla="*/ 294 w 555"/>
                <a:gd name="T111" fmla="*/ 441 h 516"/>
                <a:gd name="T112" fmla="*/ 297 w 555"/>
                <a:gd name="T113" fmla="*/ 450 h 516"/>
                <a:gd name="T114" fmla="*/ 252 w 555"/>
                <a:gd name="T115" fmla="*/ 445 h 516"/>
                <a:gd name="T116" fmla="*/ 460 w 555"/>
                <a:gd name="T117" fmla="*/ 401 h 516"/>
                <a:gd name="T118" fmla="*/ 389 w 555"/>
                <a:gd name="T119" fmla="*/ 308 h 516"/>
                <a:gd name="T120" fmla="*/ 308 w 555"/>
                <a:gd name="T121" fmla="*/ 139 h 516"/>
                <a:gd name="T122" fmla="*/ 234 w 555"/>
                <a:gd name="T123" fmla="*/ 139 h 516"/>
                <a:gd name="T124" fmla="*/ 278 w 555"/>
                <a:gd name="T125" fmla="*/ 62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55" h="516">
                  <a:moveTo>
                    <a:pt x="446" y="6"/>
                  </a:moveTo>
                  <a:cubicBezTo>
                    <a:pt x="444" y="5"/>
                    <a:pt x="439" y="0"/>
                    <a:pt x="439" y="0"/>
                  </a:cubicBezTo>
                  <a:cubicBezTo>
                    <a:pt x="439" y="0"/>
                    <a:pt x="436" y="2"/>
                    <a:pt x="435" y="3"/>
                  </a:cubicBezTo>
                  <a:cubicBezTo>
                    <a:pt x="425" y="9"/>
                    <a:pt x="415" y="15"/>
                    <a:pt x="406" y="20"/>
                  </a:cubicBezTo>
                  <a:cubicBezTo>
                    <a:pt x="370" y="38"/>
                    <a:pt x="332" y="50"/>
                    <a:pt x="278" y="50"/>
                  </a:cubicBezTo>
                  <a:cubicBezTo>
                    <a:pt x="207" y="50"/>
                    <a:pt x="162" y="29"/>
                    <a:pt x="118" y="0"/>
                  </a:cubicBezTo>
                  <a:cubicBezTo>
                    <a:pt x="99" y="16"/>
                    <a:pt x="78" y="34"/>
                    <a:pt x="59" y="52"/>
                  </a:cubicBezTo>
                  <a:cubicBezTo>
                    <a:pt x="40" y="68"/>
                    <a:pt x="22" y="84"/>
                    <a:pt x="4" y="99"/>
                  </a:cubicBezTo>
                  <a:cubicBezTo>
                    <a:pt x="3" y="100"/>
                    <a:pt x="0" y="101"/>
                    <a:pt x="1" y="102"/>
                  </a:cubicBezTo>
                  <a:cubicBezTo>
                    <a:pt x="25" y="107"/>
                    <a:pt x="40" y="121"/>
                    <a:pt x="48" y="141"/>
                  </a:cubicBezTo>
                  <a:cubicBezTo>
                    <a:pt x="57" y="162"/>
                    <a:pt x="55" y="191"/>
                    <a:pt x="55" y="221"/>
                  </a:cubicBezTo>
                  <a:cubicBezTo>
                    <a:pt x="55" y="320"/>
                    <a:pt x="58" y="421"/>
                    <a:pt x="132" y="445"/>
                  </a:cubicBezTo>
                  <a:cubicBezTo>
                    <a:pt x="181" y="461"/>
                    <a:pt x="238" y="470"/>
                    <a:pt x="268" y="505"/>
                  </a:cubicBezTo>
                  <a:cubicBezTo>
                    <a:pt x="271" y="508"/>
                    <a:pt x="274" y="513"/>
                    <a:pt x="278" y="516"/>
                  </a:cubicBezTo>
                  <a:cubicBezTo>
                    <a:pt x="285" y="509"/>
                    <a:pt x="291" y="501"/>
                    <a:pt x="299" y="494"/>
                  </a:cubicBezTo>
                  <a:cubicBezTo>
                    <a:pt x="322" y="475"/>
                    <a:pt x="358" y="465"/>
                    <a:pt x="390" y="456"/>
                  </a:cubicBezTo>
                  <a:cubicBezTo>
                    <a:pt x="413" y="449"/>
                    <a:pt x="437" y="443"/>
                    <a:pt x="452" y="431"/>
                  </a:cubicBezTo>
                  <a:cubicBezTo>
                    <a:pt x="498" y="391"/>
                    <a:pt x="502" y="307"/>
                    <a:pt x="502" y="221"/>
                  </a:cubicBezTo>
                  <a:cubicBezTo>
                    <a:pt x="502" y="191"/>
                    <a:pt x="500" y="163"/>
                    <a:pt x="508" y="141"/>
                  </a:cubicBezTo>
                  <a:cubicBezTo>
                    <a:pt x="517" y="121"/>
                    <a:pt x="531" y="106"/>
                    <a:pt x="555" y="102"/>
                  </a:cubicBezTo>
                  <a:cubicBezTo>
                    <a:pt x="520" y="70"/>
                    <a:pt x="483" y="38"/>
                    <a:pt x="446" y="6"/>
                  </a:cubicBezTo>
                  <a:close/>
                  <a:moveTo>
                    <a:pt x="252" y="145"/>
                  </a:moveTo>
                  <a:cubicBezTo>
                    <a:pt x="253" y="138"/>
                    <a:pt x="252" y="130"/>
                    <a:pt x="252" y="123"/>
                  </a:cubicBezTo>
                  <a:cubicBezTo>
                    <a:pt x="257" y="123"/>
                    <a:pt x="261" y="123"/>
                    <a:pt x="265" y="123"/>
                  </a:cubicBezTo>
                  <a:cubicBezTo>
                    <a:pt x="265" y="130"/>
                    <a:pt x="265" y="138"/>
                    <a:pt x="265" y="145"/>
                  </a:cubicBezTo>
                  <a:cubicBezTo>
                    <a:pt x="272" y="146"/>
                    <a:pt x="281" y="145"/>
                    <a:pt x="289" y="145"/>
                  </a:cubicBezTo>
                  <a:cubicBezTo>
                    <a:pt x="291" y="139"/>
                    <a:pt x="289" y="130"/>
                    <a:pt x="290" y="123"/>
                  </a:cubicBezTo>
                  <a:cubicBezTo>
                    <a:pt x="294" y="123"/>
                    <a:pt x="298" y="123"/>
                    <a:pt x="303" y="123"/>
                  </a:cubicBezTo>
                  <a:cubicBezTo>
                    <a:pt x="303" y="130"/>
                    <a:pt x="303" y="138"/>
                    <a:pt x="303" y="145"/>
                  </a:cubicBezTo>
                  <a:cubicBezTo>
                    <a:pt x="310" y="146"/>
                    <a:pt x="319" y="145"/>
                    <a:pt x="327" y="145"/>
                  </a:cubicBezTo>
                  <a:cubicBezTo>
                    <a:pt x="327" y="138"/>
                    <a:pt x="327" y="130"/>
                    <a:pt x="327" y="123"/>
                  </a:cubicBezTo>
                  <a:cubicBezTo>
                    <a:pt x="331" y="123"/>
                    <a:pt x="335" y="123"/>
                    <a:pt x="340" y="123"/>
                  </a:cubicBezTo>
                  <a:cubicBezTo>
                    <a:pt x="340" y="133"/>
                    <a:pt x="340" y="142"/>
                    <a:pt x="340" y="152"/>
                  </a:cubicBezTo>
                  <a:cubicBezTo>
                    <a:pt x="298" y="152"/>
                    <a:pt x="257" y="152"/>
                    <a:pt x="215" y="152"/>
                  </a:cubicBezTo>
                  <a:cubicBezTo>
                    <a:pt x="215" y="142"/>
                    <a:pt x="215" y="132"/>
                    <a:pt x="216" y="123"/>
                  </a:cubicBezTo>
                  <a:cubicBezTo>
                    <a:pt x="220" y="123"/>
                    <a:pt x="224" y="123"/>
                    <a:pt x="228" y="123"/>
                  </a:cubicBezTo>
                  <a:cubicBezTo>
                    <a:pt x="228" y="130"/>
                    <a:pt x="228" y="138"/>
                    <a:pt x="228" y="145"/>
                  </a:cubicBezTo>
                  <a:cubicBezTo>
                    <a:pt x="235" y="146"/>
                    <a:pt x="244" y="145"/>
                    <a:pt x="252" y="145"/>
                  </a:cubicBezTo>
                  <a:close/>
                  <a:moveTo>
                    <a:pt x="346" y="171"/>
                  </a:moveTo>
                  <a:cubicBezTo>
                    <a:pt x="350" y="171"/>
                    <a:pt x="354" y="171"/>
                    <a:pt x="358" y="171"/>
                  </a:cubicBezTo>
                  <a:cubicBezTo>
                    <a:pt x="358" y="177"/>
                    <a:pt x="358" y="184"/>
                    <a:pt x="358" y="191"/>
                  </a:cubicBezTo>
                  <a:cubicBezTo>
                    <a:pt x="365" y="192"/>
                    <a:pt x="373" y="191"/>
                    <a:pt x="381" y="191"/>
                  </a:cubicBezTo>
                  <a:cubicBezTo>
                    <a:pt x="381" y="184"/>
                    <a:pt x="381" y="178"/>
                    <a:pt x="381" y="171"/>
                  </a:cubicBezTo>
                  <a:cubicBezTo>
                    <a:pt x="384" y="171"/>
                    <a:pt x="388" y="171"/>
                    <a:pt x="392" y="171"/>
                  </a:cubicBezTo>
                  <a:cubicBezTo>
                    <a:pt x="392" y="178"/>
                    <a:pt x="392" y="184"/>
                    <a:pt x="392" y="191"/>
                  </a:cubicBezTo>
                  <a:cubicBezTo>
                    <a:pt x="399" y="191"/>
                    <a:pt x="407" y="191"/>
                    <a:pt x="414" y="191"/>
                  </a:cubicBezTo>
                  <a:cubicBezTo>
                    <a:pt x="415" y="185"/>
                    <a:pt x="414" y="177"/>
                    <a:pt x="415" y="171"/>
                  </a:cubicBezTo>
                  <a:cubicBezTo>
                    <a:pt x="418" y="171"/>
                    <a:pt x="422" y="171"/>
                    <a:pt x="426" y="171"/>
                  </a:cubicBezTo>
                  <a:cubicBezTo>
                    <a:pt x="426" y="181"/>
                    <a:pt x="426" y="192"/>
                    <a:pt x="426" y="202"/>
                  </a:cubicBezTo>
                  <a:cubicBezTo>
                    <a:pt x="397" y="202"/>
                    <a:pt x="367" y="202"/>
                    <a:pt x="337" y="202"/>
                  </a:cubicBezTo>
                  <a:cubicBezTo>
                    <a:pt x="337" y="196"/>
                    <a:pt x="337" y="191"/>
                    <a:pt x="337" y="185"/>
                  </a:cubicBezTo>
                  <a:cubicBezTo>
                    <a:pt x="340" y="185"/>
                    <a:pt x="342" y="185"/>
                    <a:pt x="345" y="185"/>
                  </a:cubicBezTo>
                  <a:cubicBezTo>
                    <a:pt x="346" y="181"/>
                    <a:pt x="345" y="175"/>
                    <a:pt x="346" y="171"/>
                  </a:cubicBezTo>
                  <a:close/>
                  <a:moveTo>
                    <a:pt x="489" y="227"/>
                  </a:moveTo>
                  <a:cubicBezTo>
                    <a:pt x="470" y="227"/>
                    <a:pt x="451" y="227"/>
                    <a:pt x="432" y="227"/>
                  </a:cubicBezTo>
                  <a:cubicBezTo>
                    <a:pt x="432" y="206"/>
                    <a:pt x="432" y="186"/>
                    <a:pt x="432" y="165"/>
                  </a:cubicBezTo>
                  <a:cubicBezTo>
                    <a:pt x="425" y="164"/>
                    <a:pt x="417" y="165"/>
                    <a:pt x="409" y="165"/>
                  </a:cubicBezTo>
                  <a:cubicBezTo>
                    <a:pt x="408" y="171"/>
                    <a:pt x="409" y="179"/>
                    <a:pt x="409" y="186"/>
                  </a:cubicBezTo>
                  <a:cubicBezTo>
                    <a:pt x="405" y="186"/>
                    <a:pt x="401" y="186"/>
                    <a:pt x="398" y="186"/>
                  </a:cubicBezTo>
                  <a:cubicBezTo>
                    <a:pt x="398" y="179"/>
                    <a:pt x="398" y="172"/>
                    <a:pt x="398" y="165"/>
                  </a:cubicBezTo>
                  <a:cubicBezTo>
                    <a:pt x="391" y="164"/>
                    <a:pt x="382" y="165"/>
                    <a:pt x="375" y="165"/>
                  </a:cubicBezTo>
                  <a:cubicBezTo>
                    <a:pt x="375" y="172"/>
                    <a:pt x="375" y="179"/>
                    <a:pt x="375" y="186"/>
                  </a:cubicBezTo>
                  <a:cubicBezTo>
                    <a:pt x="371" y="186"/>
                    <a:pt x="367" y="186"/>
                    <a:pt x="364" y="186"/>
                  </a:cubicBezTo>
                  <a:cubicBezTo>
                    <a:pt x="364" y="179"/>
                    <a:pt x="364" y="172"/>
                    <a:pt x="364" y="165"/>
                  </a:cubicBezTo>
                  <a:cubicBezTo>
                    <a:pt x="358" y="164"/>
                    <a:pt x="351" y="165"/>
                    <a:pt x="345" y="165"/>
                  </a:cubicBezTo>
                  <a:cubicBezTo>
                    <a:pt x="346" y="157"/>
                    <a:pt x="345" y="149"/>
                    <a:pt x="346" y="143"/>
                  </a:cubicBezTo>
                  <a:cubicBezTo>
                    <a:pt x="396" y="143"/>
                    <a:pt x="445" y="143"/>
                    <a:pt x="495" y="143"/>
                  </a:cubicBezTo>
                  <a:cubicBezTo>
                    <a:pt x="486" y="164"/>
                    <a:pt x="491" y="197"/>
                    <a:pt x="489" y="227"/>
                  </a:cubicBezTo>
                  <a:close/>
                  <a:moveTo>
                    <a:pt x="362" y="315"/>
                  </a:moveTo>
                  <a:cubicBezTo>
                    <a:pt x="362" y="308"/>
                    <a:pt x="362" y="302"/>
                    <a:pt x="362" y="296"/>
                  </a:cubicBezTo>
                  <a:cubicBezTo>
                    <a:pt x="369" y="296"/>
                    <a:pt x="376" y="296"/>
                    <a:pt x="383" y="296"/>
                  </a:cubicBezTo>
                  <a:cubicBezTo>
                    <a:pt x="383" y="302"/>
                    <a:pt x="383" y="308"/>
                    <a:pt x="383" y="315"/>
                  </a:cubicBezTo>
                  <a:cubicBezTo>
                    <a:pt x="376" y="315"/>
                    <a:pt x="369" y="315"/>
                    <a:pt x="362" y="315"/>
                  </a:cubicBezTo>
                  <a:close/>
                  <a:moveTo>
                    <a:pt x="383" y="321"/>
                  </a:moveTo>
                  <a:cubicBezTo>
                    <a:pt x="383" y="328"/>
                    <a:pt x="383" y="336"/>
                    <a:pt x="383" y="343"/>
                  </a:cubicBezTo>
                  <a:cubicBezTo>
                    <a:pt x="380" y="343"/>
                    <a:pt x="376" y="343"/>
                    <a:pt x="373" y="343"/>
                  </a:cubicBezTo>
                  <a:cubicBezTo>
                    <a:pt x="373" y="336"/>
                    <a:pt x="373" y="328"/>
                    <a:pt x="373" y="321"/>
                  </a:cubicBezTo>
                  <a:cubicBezTo>
                    <a:pt x="376" y="321"/>
                    <a:pt x="380" y="321"/>
                    <a:pt x="383" y="321"/>
                  </a:cubicBezTo>
                  <a:close/>
                  <a:moveTo>
                    <a:pt x="341" y="321"/>
                  </a:moveTo>
                  <a:cubicBezTo>
                    <a:pt x="350" y="321"/>
                    <a:pt x="358" y="321"/>
                    <a:pt x="367" y="321"/>
                  </a:cubicBezTo>
                  <a:cubicBezTo>
                    <a:pt x="367" y="328"/>
                    <a:pt x="367" y="336"/>
                    <a:pt x="367" y="343"/>
                  </a:cubicBezTo>
                  <a:cubicBezTo>
                    <a:pt x="358" y="343"/>
                    <a:pt x="350" y="343"/>
                    <a:pt x="341" y="343"/>
                  </a:cubicBezTo>
                  <a:cubicBezTo>
                    <a:pt x="341" y="336"/>
                    <a:pt x="341" y="327"/>
                    <a:pt x="341" y="321"/>
                  </a:cubicBezTo>
                  <a:close/>
                  <a:moveTo>
                    <a:pt x="188" y="321"/>
                  </a:moveTo>
                  <a:cubicBezTo>
                    <a:pt x="197" y="321"/>
                    <a:pt x="205" y="321"/>
                    <a:pt x="214" y="321"/>
                  </a:cubicBezTo>
                  <a:cubicBezTo>
                    <a:pt x="214" y="328"/>
                    <a:pt x="214" y="336"/>
                    <a:pt x="214" y="343"/>
                  </a:cubicBezTo>
                  <a:cubicBezTo>
                    <a:pt x="205" y="343"/>
                    <a:pt x="197" y="343"/>
                    <a:pt x="188" y="343"/>
                  </a:cubicBezTo>
                  <a:cubicBezTo>
                    <a:pt x="188" y="336"/>
                    <a:pt x="188" y="327"/>
                    <a:pt x="188" y="321"/>
                  </a:cubicBezTo>
                  <a:close/>
                  <a:moveTo>
                    <a:pt x="166" y="257"/>
                  </a:moveTo>
                  <a:cubicBezTo>
                    <a:pt x="166" y="271"/>
                    <a:pt x="166" y="285"/>
                    <a:pt x="166" y="299"/>
                  </a:cubicBezTo>
                  <a:cubicBezTo>
                    <a:pt x="134" y="299"/>
                    <a:pt x="101" y="299"/>
                    <a:pt x="69" y="299"/>
                  </a:cubicBezTo>
                  <a:cubicBezTo>
                    <a:pt x="67" y="279"/>
                    <a:pt x="67" y="258"/>
                    <a:pt x="66" y="236"/>
                  </a:cubicBezTo>
                  <a:cubicBezTo>
                    <a:pt x="66" y="236"/>
                    <a:pt x="66" y="236"/>
                    <a:pt x="67" y="235"/>
                  </a:cubicBezTo>
                  <a:cubicBezTo>
                    <a:pt x="86" y="235"/>
                    <a:pt x="105" y="235"/>
                    <a:pt x="124" y="235"/>
                  </a:cubicBezTo>
                  <a:cubicBezTo>
                    <a:pt x="124" y="242"/>
                    <a:pt x="124" y="249"/>
                    <a:pt x="124" y="256"/>
                  </a:cubicBezTo>
                  <a:cubicBezTo>
                    <a:pt x="137" y="257"/>
                    <a:pt x="152" y="257"/>
                    <a:pt x="166" y="257"/>
                  </a:cubicBezTo>
                  <a:close/>
                  <a:moveTo>
                    <a:pt x="147" y="230"/>
                  </a:moveTo>
                  <a:cubicBezTo>
                    <a:pt x="147" y="237"/>
                    <a:pt x="147" y="244"/>
                    <a:pt x="147" y="251"/>
                  </a:cubicBezTo>
                  <a:cubicBezTo>
                    <a:pt x="141" y="251"/>
                    <a:pt x="136" y="251"/>
                    <a:pt x="130" y="251"/>
                  </a:cubicBezTo>
                  <a:cubicBezTo>
                    <a:pt x="130" y="244"/>
                    <a:pt x="130" y="237"/>
                    <a:pt x="130" y="230"/>
                  </a:cubicBezTo>
                  <a:cubicBezTo>
                    <a:pt x="136" y="230"/>
                    <a:pt x="141" y="230"/>
                    <a:pt x="147" y="230"/>
                  </a:cubicBezTo>
                  <a:close/>
                  <a:moveTo>
                    <a:pt x="130" y="224"/>
                  </a:moveTo>
                  <a:cubicBezTo>
                    <a:pt x="130" y="219"/>
                    <a:pt x="130" y="213"/>
                    <a:pt x="130" y="208"/>
                  </a:cubicBezTo>
                  <a:cubicBezTo>
                    <a:pt x="134" y="208"/>
                    <a:pt x="138" y="208"/>
                    <a:pt x="142" y="208"/>
                  </a:cubicBezTo>
                  <a:cubicBezTo>
                    <a:pt x="142" y="213"/>
                    <a:pt x="142" y="219"/>
                    <a:pt x="142" y="224"/>
                  </a:cubicBezTo>
                  <a:cubicBezTo>
                    <a:pt x="138" y="224"/>
                    <a:pt x="134" y="224"/>
                    <a:pt x="130" y="224"/>
                  </a:cubicBezTo>
                  <a:close/>
                  <a:moveTo>
                    <a:pt x="153" y="251"/>
                  </a:moveTo>
                  <a:cubicBezTo>
                    <a:pt x="153" y="244"/>
                    <a:pt x="153" y="236"/>
                    <a:pt x="153" y="230"/>
                  </a:cubicBezTo>
                  <a:cubicBezTo>
                    <a:pt x="163" y="230"/>
                    <a:pt x="172" y="230"/>
                    <a:pt x="182" y="230"/>
                  </a:cubicBezTo>
                  <a:cubicBezTo>
                    <a:pt x="182" y="237"/>
                    <a:pt x="182" y="244"/>
                    <a:pt x="182" y="251"/>
                  </a:cubicBezTo>
                  <a:cubicBezTo>
                    <a:pt x="172" y="251"/>
                    <a:pt x="163" y="251"/>
                    <a:pt x="153" y="251"/>
                  </a:cubicBezTo>
                  <a:close/>
                  <a:moveTo>
                    <a:pt x="148" y="224"/>
                  </a:moveTo>
                  <a:cubicBezTo>
                    <a:pt x="148" y="219"/>
                    <a:pt x="148" y="213"/>
                    <a:pt x="148" y="208"/>
                  </a:cubicBezTo>
                  <a:cubicBezTo>
                    <a:pt x="155" y="208"/>
                    <a:pt x="162" y="208"/>
                    <a:pt x="169" y="208"/>
                  </a:cubicBezTo>
                  <a:cubicBezTo>
                    <a:pt x="169" y="213"/>
                    <a:pt x="169" y="219"/>
                    <a:pt x="169" y="224"/>
                  </a:cubicBezTo>
                  <a:cubicBezTo>
                    <a:pt x="162" y="224"/>
                    <a:pt x="155" y="224"/>
                    <a:pt x="148" y="224"/>
                  </a:cubicBezTo>
                  <a:close/>
                  <a:moveTo>
                    <a:pt x="331" y="185"/>
                  </a:moveTo>
                  <a:cubicBezTo>
                    <a:pt x="331" y="191"/>
                    <a:pt x="331" y="196"/>
                    <a:pt x="331" y="202"/>
                  </a:cubicBezTo>
                  <a:cubicBezTo>
                    <a:pt x="321" y="202"/>
                    <a:pt x="310" y="202"/>
                    <a:pt x="299" y="202"/>
                  </a:cubicBezTo>
                  <a:cubicBezTo>
                    <a:pt x="300" y="197"/>
                    <a:pt x="299" y="190"/>
                    <a:pt x="300" y="185"/>
                  </a:cubicBezTo>
                  <a:cubicBezTo>
                    <a:pt x="310" y="185"/>
                    <a:pt x="321" y="185"/>
                    <a:pt x="331" y="185"/>
                  </a:cubicBezTo>
                  <a:close/>
                  <a:moveTo>
                    <a:pt x="317" y="179"/>
                  </a:moveTo>
                  <a:cubicBezTo>
                    <a:pt x="317" y="172"/>
                    <a:pt x="317" y="165"/>
                    <a:pt x="317" y="157"/>
                  </a:cubicBezTo>
                  <a:cubicBezTo>
                    <a:pt x="325" y="157"/>
                    <a:pt x="332" y="157"/>
                    <a:pt x="340" y="157"/>
                  </a:cubicBezTo>
                  <a:cubicBezTo>
                    <a:pt x="340" y="165"/>
                    <a:pt x="340" y="172"/>
                    <a:pt x="340" y="179"/>
                  </a:cubicBezTo>
                  <a:cubicBezTo>
                    <a:pt x="332" y="179"/>
                    <a:pt x="325" y="179"/>
                    <a:pt x="317" y="179"/>
                  </a:cubicBezTo>
                  <a:close/>
                  <a:moveTo>
                    <a:pt x="366" y="230"/>
                  </a:moveTo>
                  <a:cubicBezTo>
                    <a:pt x="366" y="237"/>
                    <a:pt x="366" y="244"/>
                    <a:pt x="366" y="251"/>
                  </a:cubicBezTo>
                  <a:cubicBezTo>
                    <a:pt x="356" y="251"/>
                    <a:pt x="345" y="251"/>
                    <a:pt x="335" y="251"/>
                  </a:cubicBezTo>
                  <a:cubicBezTo>
                    <a:pt x="335" y="244"/>
                    <a:pt x="334" y="236"/>
                    <a:pt x="335" y="230"/>
                  </a:cubicBezTo>
                  <a:cubicBezTo>
                    <a:pt x="345" y="230"/>
                    <a:pt x="356" y="230"/>
                    <a:pt x="366" y="230"/>
                  </a:cubicBezTo>
                  <a:close/>
                  <a:moveTo>
                    <a:pt x="362" y="224"/>
                  </a:moveTo>
                  <a:cubicBezTo>
                    <a:pt x="362" y="219"/>
                    <a:pt x="362" y="213"/>
                    <a:pt x="362" y="208"/>
                  </a:cubicBezTo>
                  <a:cubicBezTo>
                    <a:pt x="368" y="208"/>
                    <a:pt x="374" y="208"/>
                    <a:pt x="380" y="208"/>
                  </a:cubicBezTo>
                  <a:cubicBezTo>
                    <a:pt x="380" y="213"/>
                    <a:pt x="380" y="219"/>
                    <a:pt x="380" y="224"/>
                  </a:cubicBezTo>
                  <a:cubicBezTo>
                    <a:pt x="374" y="224"/>
                    <a:pt x="368" y="224"/>
                    <a:pt x="362" y="224"/>
                  </a:cubicBezTo>
                  <a:close/>
                  <a:moveTo>
                    <a:pt x="356" y="224"/>
                  </a:moveTo>
                  <a:cubicBezTo>
                    <a:pt x="344" y="224"/>
                    <a:pt x="331" y="224"/>
                    <a:pt x="318" y="224"/>
                  </a:cubicBezTo>
                  <a:cubicBezTo>
                    <a:pt x="319" y="219"/>
                    <a:pt x="318" y="213"/>
                    <a:pt x="319" y="208"/>
                  </a:cubicBezTo>
                  <a:cubicBezTo>
                    <a:pt x="331" y="208"/>
                    <a:pt x="344" y="208"/>
                    <a:pt x="356" y="208"/>
                  </a:cubicBezTo>
                  <a:cubicBezTo>
                    <a:pt x="356" y="213"/>
                    <a:pt x="356" y="219"/>
                    <a:pt x="356" y="224"/>
                  </a:cubicBezTo>
                  <a:close/>
                  <a:moveTo>
                    <a:pt x="317" y="299"/>
                  </a:moveTo>
                  <a:cubicBezTo>
                    <a:pt x="290" y="299"/>
                    <a:pt x="264" y="299"/>
                    <a:pt x="238" y="299"/>
                  </a:cubicBezTo>
                  <a:cubicBezTo>
                    <a:pt x="235" y="270"/>
                    <a:pt x="250" y="250"/>
                    <a:pt x="273" y="248"/>
                  </a:cubicBezTo>
                  <a:cubicBezTo>
                    <a:pt x="296" y="246"/>
                    <a:pt x="314" y="262"/>
                    <a:pt x="317" y="282"/>
                  </a:cubicBezTo>
                  <a:cubicBezTo>
                    <a:pt x="318" y="287"/>
                    <a:pt x="316" y="293"/>
                    <a:pt x="317" y="299"/>
                  </a:cubicBezTo>
                  <a:close/>
                  <a:moveTo>
                    <a:pt x="238" y="345"/>
                  </a:moveTo>
                  <a:cubicBezTo>
                    <a:pt x="238" y="345"/>
                    <a:pt x="239" y="345"/>
                    <a:pt x="239" y="345"/>
                  </a:cubicBezTo>
                  <a:cubicBezTo>
                    <a:pt x="239" y="346"/>
                    <a:pt x="238" y="346"/>
                    <a:pt x="238" y="347"/>
                  </a:cubicBezTo>
                  <a:cubicBezTo>
                    <a:pt x="237" y="347"/>
                    <a:pt x="238" y="346"/>
                    <a:pt x="238" y="345"/>
                  </a:cubicBezTo>
                  <a:close/>
                  <a:moveTo>
                    <a:pt x="238" y="343"/>
                  </a:moveTo>
                  <a:cubicBezTo>
                    <a:pt x="238" y="332"/>
                    <a:pt x="238" y="320"/>
                    <a:pt x="238" y="309"/>
                  </a:cubicBezTo>
                  <a:cubicBezTo>
                    <a:pt x="238" y="309"/>
                    <a:pt x="238" y="308"/>
                    <a:pt x="238" y="308"/>
                  </a:cubicBezTo>
                  <a:cubicBezTo>
                    <a:pt x="264" y="308"/>
                    <a:pt x="291" y="308"/>
                    <a:pt x="317" y="308"/>
                  </a:cubicBezTo>
                  <a:cubicBezTo>
                    <a:pt x="317" y="320"/>
                    <a:pt x="317" y="331"/>
                    <a:pt x="317" y="343"/>
                  </a:cubicBezTo>
                  <a:cubicBezTo>
                    <a:pt x="290" y="343"/>
                    <a:pt x="264" y="343"/>
                    <a:pt x="238" y="343"/>
                  </a:cubicBezTo>
                  <a:close/>
                  <a:moveTo>
                    <a:pt x="232" y="300"/>
                  </a:moveTo>
                  <a:cubicBezTo>
                    <a:pt x="232" y="304"/>
                    <a:pt x="232" y="307"/>
                    <a:pt x="232" y="310"/>
                  </a:cubicBezTo>
                  <a:cubicBezTo>
                    <a:pt x="228" y="310"/>
                    <a:pt x="224" y="310"/>
                    <a:pt x="220" y="310"/>
                  </a:cubicBezTo>
                  <a:cubicBezTo>
                    <a:pt x="220" y="307"/>
                    <a:pt x="220" y="304"/>
                    <a:pt x="220" y="300"/>
                  </a:cubicBezTo>
                  <a:cubicBezTo>
                    <a:pt x="224" y="300"/>
                    <a:pt x="228" y="300"/>
                    <a:pt x="232" y="300"/>
                  </a:cubicBezTo>
                  <a:close/>
                  <a:moveTo>
                    <a:pt x="220" y="294"/>
                  </a:moveTo>
                  <a:cubicBezTo>
                    <a:pt x="220" y="290"/>
                    <a:pt x="220" y="287"/>
                    <a:pt x="220" y="284"/>
                  </a:cubicBezTo>
                  <a:cubicBezTo>
                    <a:pt x="224" y="284"/>
                    <a:pt x="228" y="284"/>
                    <a:pt x="232" y="284"/>
                  </a:cubicBezTo>
                  <a:cubicBezTo>
                    <a:pt x="232" y="287"/>
                    <a:pt x="232" y="290"/>
                    <a:pt x="232" y="294"/>
                  </a:cubicBezTo>
                  <a:cubicBezTo>
                    <a:pt x="228" y="294"/>
                    <a:pt x="224" y="294"/>
                    <a:pt x="220" y="294"/>
                  </a:cubicBezTo>
                  <a:close/>
                  <a:moveTo>
                    <a:pt x="232" y="316"/>
                  </a:moveTo>
                  <a:cubicBezTo>
                    <a:pt x="232" y="320"/>
                    <a:pt x="232" y="323"/>
                    <a:pt x="232" y="327"/>
                  </a:cubicBezTo>
                  <a:cubicBezTo>
                    <a:pt x="228" y="327"/>
                    <a:pt x="224" y="327"/>
                    <a:pt x="220" y="327"/>
                  </a:cubicBezTo>
                  <a:cubicBezTo>
                    <a:pt x="220" y="323"/>
                    <a:pt x="220" y="320"/>
                    <a:pt x="220" y="316"/>
                  </a:cubicBezTo>
                  <a:cubicBezTo>
                    <a:pt x="224" y="316"/>
                    <a:pt x="228" y="316"/>
                    <a:pt x="232" y="316"/>
                  </a:cubicBezTo>
                  <a:close/>
                  <a:moveTo>
                    <a:pt x="242" y="224"/>
                  </a:moveTo>
                  <a:cubicBezTo>
                    <a:pt x="243" y="219"/>
                    <a:pt x="242" y="213"/>
                    <a:pt x="243" y="208"/>
                  </a:cubicBezTo>
                  <a:cubicBezTo>
                    <a:pt x="253" y="208"/>
                    <a:pt x="264" y="208"/>
                    <a:pt x="274" y="208"/>
                  </a:cubicBezTo>
                  <a:cubicBezTo>
                    <a:pt x="274" y="213"/>
                    <a:pt x="274" y="219"/>
                    <a:pt x="274" y="224"/>
                  </a:cubicBezTo>
                  <a:cubicBezTo>
                    <a:pt x="264" y="224"/>
                    <a:pt x="253" y="224"/>
                    <a:pt x="242" y="224"/>
                  </a:cubicBezTo>
                  <a:close/>
                  <a:moveTo>
                    <a:pt x="274" y="230"/>
                  </a:moveTo>
                  <a:cubicBezTo>
                    <a:pt x="274" y="234"/>
                    <a:pt x="274" y="238"/>
                    <a:pt x="274" y="243"/>
                  </a:cubicBezTo>
                  <a:cubicBezTo>
                    <a:pt x="270" y="243"/>
                    <a:pt x="266" y="244"/>
                    <a:pt x="262" y="245"/>
                  </a:cubicBezTo>
                  <a:cubicBezTo>
                    <a:pt x="261" y="241"/>
                    <a:pt x="259" y="237"/>
                    <a:pt x="258" y="233"/>
                  </a:cubicBezTo>
                  <a:cubicBezTo>
                    <a:pt x="262" y="231"/>
                    <a:pt x="268" y="230"/>
                    <a:pt x="274" y="230"/>
                  </a:cubicBezTo>
                  <a:close/>
                  <a:moveTo>
                    <a:pt x="256" y="247"/>
                  </a:moveTo>
                  <a:cubicBezTo>
                    <a:pt x="254" y="250"/>
                    <a:pt x="250" y="251"/>
                    <a:pt x="248" y="254"/>
                  </a:cubicBezTo>
                  <a:cubicBezTo>
                    <a:pt x="245" y="250"/>
                    <a:pt x="241" y="248"/>
                    <a:pt x="238" y="244"/>
                  </a:cubicBezTo>
                  <a:cubicBezTo>
                    <a:pt x="243" y="241"/>
                    <a:pt x="247" y="237"/>
                    <a:pt x="252" y="235"/>
                  </a:cubicBezTo>
                  <a:cubicBezTo>
                    <a:pt x="253" y="239"/>
                    <a:pt x="255" y="243"/>
                    <a:pt x="256" y="247"/>
                  </a:cubicBezTo>
                  <a:close/>
                  <a:moveTo>
                    <a:pt x="250" y="230"/>
                  </a:moveTo>
                  <a:cubicBezTo>
                    <a:pt x="240" y="234"/>
                    <a:pt x="232" y="242"/>
                    <a:pt x="226" y="248"/>
                  </a:cubicBezTo>
                  <a:cubicBezTo>
                    <a:pt x="226" y="242"/>
                    <a:pt x="226" y="236"/>
                    <a:pt x="226" y="230"/>
                  </a:cubicBezTo>
                  <a:cubicBezTo>
                    <a:pt x="234" y="230"/>
                    <a:pt x="242" y="230"/>
                    <a:pt x="250" y="230"/>
                  </a:cubicBezTo>
                  <a:close/>
                  <a:moveTo>
                    <a:pt x="233" y="248"/>
                  </a:moveTo>
                  <a:cubicBezTo>
                    <a:pt x="237" y="251"/>
                    <a:pt x="241" y="254"/>
                    <a:pt x="243" y="258"/>
                  </a:cubicBezTo>
                  <a:cubicBezTo>
                    <a:pt x="242" y="260"/>
                    <a:pt x="240" y="262"/>
                    <a:pt x="239" y="264"/>
                  </a:cubicBezTo>
                  <a:cubicBezTo>
                    <a:pt x="235" y="262"/>
                    <a:pt x="230" y="261"/>
                    <a:pt x="225" y="260"/>
                  </a:cubicBezTo>
                  <a:cubicBezTo>
                    <a:pt x="227" y="255"/>
                    <a:pt x="231" y="252"/>
                    <a:pt x="233" y="248"/>
                  </a:cubicBezTo>
                  <a:close/>
                  <a:moveTo>
                    <a:pt x="305" y="230"/>
                  </a:moveTo>
                  <a:cubicBezTo>
                    <a:pt x="312" y="229"/>
                    <a:pt x="321" y="230"/>
                    <a:pt x="329" y="230"/>
                  </a:cubicBezTo>
                  <a:cubicBezTo>
                    <a:pt x="329" y="236"/>
                    <a:pt x="329" y="242"/>
                    <a:pt x="329" y="247"/>
                  </a:cubicBezTo>
                  <a:cubicBezTo>
                    <a:pt x="328" y="248"/>
                    <a:pt x="327" y="246"/>
                    <a:pt x="326" y="246"/>
                  </a:cubicBezTo>
                  <a:cubicBezTo>
                    <a:pt x="321" y="240"/>
                    <a:pt x="314" y="233"/>
                    <a:pt x="305" y="230"/>
                  </a:cubicBezTo>
                  <a:close/>
                  <a:moveTo>
                    <a:pt x="316" y="244"/>
                  </a:moveTo>
                  <a:cubicBezTo>
                    <a:pt x="313" y="247"/>
                    <a:pt x="310" y="251"/>
                    <a:pt x="306" y="253"/>
                  </a:cubicBezTo>
                  <a:cubicBezTo>
                    <a:pt x="304" y="251"/>
                    <a:pt x="301" y="249"/>
                    <a:pt x="297" y="247"/>
                  </a:cubicBezTo>
                  <a:cubicBezTo>
                    <a:pt x="299" y="243"/>
                    <a:pt x="301" y="239"/>
                    <a:pt x="302" y="235"/>
                  </a:cubicBezTo>
                  <a:cubicBezTo>
                    <a:pt x="307" y="237"/>
                    <a:pt x="312" y="240"/>
                    <a:pt x="316" y="244"/>
                  </a:cubicBezTo>
                  <a:close/>
                  <a:moveTo>
                    <a:pt x="313" y="224"/>
                  </a:moveTo>
                  <a:cubicBezTo>
                    <a:pt x="302" y="224"/>
                    <a:pt x="291" y="224"/>
                    <a:pt x="281" y="224"/>
                  </a:cubicBezTo>
                  <a:cubicBezTo>
                    <a:pt x="281" y="219"/>
                    <a:pt x="280" y="213"/>
                    <a:pt x="281" y="208"/>
                  </a:cubicBezTo>
                  <a:cubicBezTo>
                    <a:pt x="291" y="208"/>
                    <a:pt x="302" y="208"/>
                    <a:pt x="313" y="208"/>
                  </a:cubicBezTo>
                  <a:cubicBezTo>
                    <a:pt x="313" y="213"/>
                    <a:pt x="313" y="219"/>
                    <a:pt x="313" y="224"/>
                  </a:cubicBezTo>
                  <a:close/>
                  <a:moveTo>
                    <a:pt x="296" y="232"/>
                  </a:moveTo>
                  <a:cubicBezTo>
                    <a:pt x="295" y="237"/>
                    <a:pt x="293" y="241"/>
                    <a:pt x="292" y="245"/>
                  </a:cubicBezTo>
                  <a:cubicBezTo>
                    <a:pt x="289" y="244"/>
                    <a:pt x="285" y="243"/>
                    <a:pt x="281" y="243"/>
                  </a:cubicBezTo>
                  <a:cubicBezTo>
                    <a:pt x="281" y="238"/>
                    <a:pt x="281" y="234"/>
                    <a:pt x="281" y="230"/>
                  </a:cubicBezTo>
                  <a:cubicBezTo>
                    <a:pt x="287" y="230"/>
                    <a:pt x="291" y="231"/>
                    <a:pt x="296" y="232"/>
                  </a:cubicBezTo>
                  <a:close/>
                  <a:moveTo>
                    <a:pt x="316" y="263"/>
                  </a:moveTo>
                  <a:cubicBezTo>
                    <a:pt x="314" y="262"/>
                    <a:pt x="313" y="259"/>
                    <a:pt x="311" y="258"/>
                  </a:cubicBezTo>
                  <a:cubicBezTo>
                    <a:pt x="314" y="254"/>
                    <a:pt x="317" y="251"/>
                    <a:pt x="320" y="248"/>
                  </a:cubicBezTo>
                  <a:cubicBezTo>
                    <a:pt x="324" y="251"/>
                    <a:pt x="327" y="255"/>
                    <a:pt x="329" y="260"/>
                  </a:cubicBezTo>
                  <a:cubicBezTo>
                    <a:pt x="325" y="261"/>
                    <a:pt x="320" y="262"/>
                    <a:pt x="316" y="263"/>
                  </a:cubicBezTo>
                  <a:close/>
                  <a:moveTo>
                    <a:pt x="311" y="179"/>
                  </a:moveTo>
                  <a:cubicBezTo>
                    <a:pt x="301" y="179"/>
                    <a:pt x="291" y="179"/>
                    <a:pt x="282" y="179"/>
                  </a:cubicBezTo>
                  <a:cubicBezTo>
                    <a:pt x="282" y="172"/>
                    <a:pt x="281" y="164"/>
                    <a:pt x="282" y="157"/>
                  </a:cubicBezTo>
                  <a:cubicBezTo>
                    <a:pt x="292" y="157"/>
                    <a:pt x="301" y="157"/>
                    <a:pt x="311" y="157"/>
                  </a:cubicBezTo>
                  <a:cubicBezTo>
                    <a:pt x="311" y="165"/>
                    <a:pt x="311" y="172"/>
                    <a:pt x="311" y="179"/>
                  </a:cubicBezTo>
                  <a:close/>
                  <a:moveTo>
                    <a:pt x="293" y="185"/>
                  </a:moveTo>
                  <a:cubicBezTo>
                    <a:pt x="293" y="191"/>
                    <a:pt x="293" y="196"/>
                    <a:pt x="293" y="202"/>
                  </a:cubicBezTo>
                  <a:cubicBezTo>
                    <a:pt x="283" y="202"/>
                    <a:pt x="272" y="202"/>
                    <a:pt x="262" y="202"/>
                  </a:cubicBezTo>
                  <a:cubicBezTo>
                    <a:pt x="262" y="197"/>
                    <a:pt x="261" y="190"/>
                    <a:pt x="262" y="185"/>
                  </a:cubicBezTo>
                  <a:cubicBezTo>
                    <a:pt x="272" y="185"/>
                    <a:pt x="283" y="185"/>
                    <a:pt x="293" y="185"/>
                  </a:cubicBezTo>
                  <a:close/>
                  <a:moveTo>
                    <a:pt x="275" y="179"/>
                  </a:moveTo>
                  <a:cubicBezTo>
                    <a:pt x="266" y="179"/>
                    <a:pt x="256" y="179"/>
                    <a:pt x="246" y="179"/>
                  </a:cubicBezTo>
                  <a:cubicBezTo>
                    <a:pt x="246" y="172"/>
                    <a:pt x="245" y="164"/>
                    <a:pt x="246" y="157"/>
                  </a:cubicBezTo>
                  <a:cubicBezTo>
                    <a:pt x="256" y="157"/>
                    <a:pt x="266" y="157"/>
                    <a:pt x="275" y="157"/>
                  </a:cubicBezTo>
                  <a:cubicBezTo>
                    <a:pt x="275" y="165"/>
                    <a:pt x="275" y="172"/>
                    <a:pt x="275" y="179"/>
                  </a:cubicBezTo>
                  <a:close/>
                  <a:moveTo>
                    <a:pt x="255" y="185"/>
                  </a:moveTo>
                  <a:cubicBezTo>
                    <a:pt x="255" y="191"/>
                    <a:pt x="255" y="196"/>
                    <a:pt x="255" y="202"/>
                  </a:cubicBezTo>
                  <a:cubicBezTo>
                    <a:pt x="245" y="202"/>
                    <a:pt x="234" y="202"/>
                    <a:pt x="224" y="202"/>
                  </a:cubicBezTo>
                  <a:cubicBezTo>
                    <a:pt x="224" y="197"/>
                    <a:pt x="223" y="190"/>
                    <a:pt x="224" y="185"/>
                  </a:cubicBezTo>
                  <a:cubicBezTo>
                    <a:pt x="235" y="185"/>
                    <a:pt x="245" y="185"/>
                    <a:pt x="255" y="185"/>
                  </a:cubicBezTo>
                  <a:close/>
                  <a:moveTo>
                    <a:pt x="237" y="208"/>
                  </a:moveTo>
                  <a:cubicBezTo>
                    <a:pt x="237" y="213"/>
                    <a:pt x="237" y="219"/>
                    <a:pt x="237" y="224"/>
                  </a:cubicBezTo>
                  <a:cubicBezTo>
                    <a:pt x="224" y="224"/>
                    <a:pt x="211" y="224"/>
                    <a:pt x="198" y="224"/>
                  </a:cubicBezTo>
                  <a:cubicBezTo>
                    <a:pt x="199" y="219"/>
                    <a:pt x="198" y="213"/>
                    <a:pt x="199" y="208"/>
                  </a:cubicBezTo>
                  <a:cubicBezTo>
                    <a:pt x="211" y="208"/>
                    <a:pt x="224" y="208"/>
                    <a:pt x="237" y="208"/>
                  </a:cubicBezTo>
                  <a:close/>
                  <a:moveTo>
                    <a:pt x="220" y="230"/>
                  </a:moveTo>
                  <a:cubicBezTo>
                    <a:pt x="220" y="237"/>
                    <a:pt x="220" y="244"/>
                    <a:pt x="220" y="251"/>
                  </a:cubicBezTo>
                  <a:cubicBezTo>
                    <a:pt x="209" y="251"/>
                    <a:pt x="199" y="251"/>
                    <a:pt x="188" y="251"/>
                  </a:cubicBezTo>
                  <a:cubicBezTo>
                    <a:pt x="188" y="244"/>
                    <a:pt x="188" y="236"/>
                    <a:pt x="188" y="230"/>
                  </a:cubicBezTo>
                  <a:cubicBezTo>
                    <a:pt x="199" y="230"/>
                    <a:pt x="209" y="230"/>
                    <a:pt x="220" y="230"/>
                  </a:cubicBezTo>
                  <a:close/>
                  <a:moveTo>
                    <a:pt x="172" y="268"/>
                  </a:moveTo>
                  <a:cubicBezTo>
                    <a:pt x="172" y="264"/>
                    <a:pt x="172" y="261"/>
                    <a:pt x="172" y="257"/>
                  </a:cubicBezTo>
                  <a:cubicBezTo>
                    <a:pt x="180" y="257"/>
                    <a:pt x="189" y="257"/>
                    <a:pt x="197" y="257"/>
                  </a:cubicBezTo>
                  <a:cubicBezTo>
                    <a:pt x="197" y="261"/>
                    <a:pt x="197" y="264"/>
                    <a:pt x="197" y="268"/>
                  </a:cubicBezTo>
                  <a:cubicBezTo>
                    <a:pt x="189" y="268"/>
                    <a:pt x="180" y="268"/>
                    <a:pt x="172" y="268"/>
                  </a:cubicBezTo>
                  <a:close/>
                  <a:moveTo>
                    <a:pt x="182" y="274"/>
                  </a:moveTo>
                  <a:cubicBezTo>
                    <a:pt x="182" y="279"/>
                    <a:pt x="182" y="284"/>
                    <a:pt x="182" y="289"/>
                  </a:cubicBezTo>
                  <a:cubicBezTo>
                    <a:pt x="179" y="289"/>
                    <a:pt x="176" y="289"/>
                    <a:pt x="172" y="289"/>
                  </a:cubicBezTo>
                  <a:cubicBezTo>
                    <a:pt x="172" y="284"/>
                    <a:pt x="172" y="279"/>
                    <a:pt x="172" y="274"/>
                  </a:cubicBezTo>
                  <a:cubicBezTo>
                    <a:pt x="176" y="274"/>
                    <a:pt x="179" y="274"/>
                    <a:pt x="182" y="274"/>
                  </a:cubicBezTo>
                  <a:close/>
                  <a:moveTo>
                    <a:pt x="193" y="224"/>
                  </a:moveTo>
                  <a:cubicBezTo>
                    <a:pt x="187" y="224"/>
                    <a:pt x="181" y="224"/>
                    <a:pt x="175" y="224"/>
                  </a:cubicBezTo>
                  <a:cubicBezTo>
                    <a:pt x="175" y="219"/>
                    <a:pt x="175" y="213"/>
                    <a:pt x="175" y="208"/>
                  </a:cubicBezTo>
                  <a:cubicBezTo>
                    <a:pt x="181" y="208"/>
                    <a:pt x="187" y="208"/>
                    <a:pt x="193" y="208"/>
                  </a:cubicBezTo>
                  <a:cubicBezTo>
                    <a:pt x="193" y="213"/>
                    <a:pt x="193" y="219"/>
                    <a:pt x="193" y="224"/>
                  </a:cubicBezTo>
                  <a:close/>
                  <a:moveTo>
                    <a:pt x="172" y="321"/>
                  </a:moveTo>
                  <a:cubicBezTo>
                    <a:pt x="176" y="321"/>
                    <a:pt x="179" y="321"/>
                    <a:pt x="182" y="321"/>
                  </a:cubicBezTo>
                  <a:cubicBezTo>
                    <a:pt x="182" y="328"/>
                    <a:pt x="182" y="336"/>
                    <a:pt x="182" y="343"/>
                  </a:cubicBezTo>
                  <a:cubicBezTo>
                    <a:pt x="179" y="343"/>
                    <a:pt x="176" y="343"/>
                    <a:pt x="172" y="343"/>
                  </a:cubicBezTo>
                  <a:cubicBezTo>
                    <a:pt x="172" y="336"/>
                    <a:pt x="172" y="328"/>
                    <a:pt x="172" y="321"/>
                  </a:cubicBezTo>
                  <a:close/>
                  <a:moveTo>
                    <a:pt x="172" y="315"/>
                  </a:moveTo>
                  <a:cubicBezTo>
                    <a:pt x="172" y="308"/>
                    <a:pt x="172" y="302"/>
                    <a:pt x="172" y="296"/>
                  </a:cubicBezTo>
                  <a:cubicBezTo>
                    <a:pt x="179" y="296"/>
                    <a:pt x="186" y="296"/>
                    <a:pt x="193" y="296"/>
                  </a:cubicBezTo>
                  <a:cubicBezTo>
                    <a:pt x="193" y="302"/>
                    <a:pt x="193" y="308"/>
                    <a:pt x="193" y="315"/>
                  </a:cubicBezTo>
                  <a:cubicBezTo>
                    <a:pt x="186" y="315"/>
                    <a:pt x="179" y="315"/>
                    <a:pt x="172" y="315"/>
                  </a:cubicBezTo>
                  <a:close/>
                  <a:moveTo>
                    <a:pt x="199" y="315"/>
                  </a:moveTo>
                  <a:cubicBezTo>
                    <a:pt x="199" y="308"/>
                    <a:pt x="199" y="302"/>
                    <a:pt x="199" y="296"/>
                  </a:cubicBezTo>
                  <a:cubicBezTo>
                    <a:pt x="204" y="296"/>
                    <a:pt x="209" y="296"/>
                    <a:pt x="214" y="296"/>
                  </a:cubicBezTo>
                  <a:cubicBezTo>
                    <a:pt x="214" y="302"/>
                    <a:pt x="214" y="308"/>
                    <a:pt x="214" y="315"/>
                  </a:cubicBezTo>
                  <a:cubicBezTo>
                    <a:pt x="209" y="315"/>
                    <a:pt x="204" y="315"/>
                    <a:pt x="199" y="315"/>
                  </a:cubicBezTo>
                  <a:close/>
                  <a:moveTo>
                    <a:pt x="188" y="289"/>
                  </a:moveTo>
                  <a:cubicBezTo>
                    <a:pt x="188" y="284"/>
                    <a:pt x="188" y="279"/>
                    <a:pt x="188" y="274"/>
                  </a:cubicBezTo>
                  <a:cubicBezTo>
                    <a:pt x="197" y="274"/>
                    <a:pt x="205" y="274"/>
                    <a:pt x="214" y="274"/>
                  </a:cubicBezTo>
                  <a:cubicBezTo>
                    <a:pt x="214" y="279"/>
                    <a:pt x="214" y="284"/>
                    <a:pt x="214" y="289"/>
                  </a:cubicBezTo>
                  <a:cubicBezTo>
                    <a:pt x="205" y="289"/>
                    <a:pt x="197" y="289"/>
                    <a:pt x="188" y="289"/>
                  </a:cubicBezTo>
                  <a:close/>
                  <a:moveTo>
                    <a:pt x="203" y="268"/>
                  </a:moveTo>
                  <a:cubicBezTo>
                    <a:pt x="203" y="264"/>
                    <a:pt x="203" y="261"/>
                    <a:pt x="203" y="257"/>
                  </a:cubicBezTo>
                  <a:cubicBezTo>
                    <a:pt x="208" y="257"/>
                    <a:pt x="214" y="257"/>
                    <a:pt x="220" y="257"/>
                  </a:cubicBezTo>
                  <a:cubicBezTo>
                    <a:pt x="218" y="260"/>
                    <a:pt x="216" y="264"/>
                    <a:pt x="215" y="268"/>
                  </a:cubicBezTo>
                  <a:cubicBezTo>
                    <a:pt x="211" y="268"/>
                    <a:pt x="207" y="268"/>
                    <a:pt x="203" y="268"/>
                  </a:cubicBezTo>
                  <a:close/>
                  <a:moveTo>
                    <a:pt x="222" y="265"/>
                  </a:moveTo>
                  <a:cubicBezTo>
                    <a:pt x="227" y="266"/>
                    <a:pt x="231" y="268"/>
                    <a:pt x="236" y="269"/>
                  </a:cubicBezTo>
                  <a:cubicBezTo>
                    <a:pt x="235" y="272"/>
                    <a:pt x="234" y="275"/>
                    <a:pt x="233" y="278"/>
                  </a:cubicBezTo>
                  <a:cubicBezTo>
                    <a:pt x="229" y="278"/>
                    <a:pt x="224" y="278"/>
                    <a:pt x="220" y="278"/>
                  </a:cubicBezTo>
                  <a:cubicBezTo>
                    <a:pt x="219" y="272"/>
                    <a:pt x="221" y="269"/>
                    <a:pt x="222" y="265"/>
                  </a:cubicBezTo>
                  <a:close/>
                  <a:moveTo>
                    <a:pt x="220" y="333"/>
                  </a:moveTo>
                  <a:cubicBezTo>
                    <a:pt x="224" y="333"/>
                    <a:pt x="228" y="333"/>
                    <a:pt x="232" y="333"/>
                  </a:cubicBezTo>
                  <a:cubicBezTo>
                    <a:pt x="232" y="336"/>
                    <a:pt x="232" y="340"/>
                    <a:pt x="232" y="343"/>
                  </a:cubicBezTo>
                  <a:cubicBezTo>
                    <a:pt x="228" y="343"/>
                    <a:pt x="224" y="343"/>
                    <a:pt x="220" y="343"/>
                  </a:cubicBezTo>
                  <a:cubicBezTo>
                    <a:pt x="220" y="340"/>
                    <a:pt x="220" y="336"/>
                    <a:pt x="220" y="333"/>
                  </a:cubicBezTo>
                  <a:close/>
                  <a:moveTo>
                    <a:pt x="236" y="349"/>
                  </a:moveTo>
                  <a:cubicBezTo>
                    <a:pt x="256" y="349"/>
                    <a:pt x="275" y="349"/>
                    <a:pt x="295" y="349"/>
                  </a:cubicBezTo>
                  <a:cubicBezTo>
                    <a:pt x="301" y="349"/>
                    <a:pt x="309" y="348"/>
                    <a:pt x="314" y="349"/>
                  </a:cubicBezTo>
                  <a:cubicBezTo>
                    <a:pt x="317" y="350"/>
                    <a:pt x="322" y="355"/>
                    <a:pt x="325" y="358"/>
                  </a:cubicBezTo>
                  <a:cubicBezTo>
                    <a:pt x="334" y="368"/>
                    <a:pt x="344" y="378"/>
                    <a:pt x="353" y="387"/>
                  </a:cubicBezTo>
                  <a:cubicBezTo>
                    <a:pt x="301" y="387"/>
                    <a:pt x="250" y="387"/>
                    <a:pt x="198" y="387"/>
                  </a:cubicBezTo>
                  <a:cubicBezTo>
                    <a:pt x="198" y="386"/>
                    <a:pt x="201" y="384"/>
                    <a:pt x="202" y="383"/>
                  </a:cubicBezTo>
                  <a:cubicBezTo>
                    <a:pt x="213" y="372"/>
                    <a:pt x="225" y="360"/>
                    <a:pt x="236" y="349"/>
                  </a:cubicBezTo>
                  <a:close/>
                  <a:moveTo>
                    <a:pt x="323" y="343"/>
                  </a:moveTo>
                  <a:cubicBezTo>
                    <a:pt x="323" y="340"/>
                    <a:pt x="323" y="336"/>
                    <a:pt x="323" y="333"/>
                  </a:cubicBezTo>
                  <a:cubicBezTo>
                    <a:pt x="327" y="333"/>
                    <a:pt x="331" y="333"/>
                    <a:pt x="335" y="333"/>
                  </a:cubicBezTo>
                  <a:cubicBezTo>
                    <a:pt x="335" y="336"/>
                    <a:pt x="335" y="340"/>
                    <a:pt x="335" y="343"/>
                  </a:cubicBezTo>
                  <a:cubicBezTo>
                    <a:pt x="331" y="343"/>
                    <a:pt x="327" y="343"/>
                    <a:pt x="323" y="343"/>
                  </a:cubicBezTo>
                  <a:close/>
                  <a:moveTo>
                    <a:pt x="323" y="327"/>
                  </a:moveTo>
                  <a:cubicBezTo>
                    <a:pt x="323" y="323"/>
                    <a:pt x="323" y="320"/>
                    <a:pt x="323" y="316"/>
                  </a:cubicBezTo>
                  <a:cubicBezTo>
                    <a:pt x="327" y="316"/>
                    <a:pt x="331" y="316"/>
                    <a:pt x="335" y="316"/>
                  </a:cubicBezTo>
                  <a:cubicBezTo>
                    <a:pt x="335" y="320"/>
                    <a:pt x="335" y="323"/>
                    <a:pt x="335" y="327"/>
                  </a:cubicBezTo>
                  <a:cubicBezTo>
                    <a:pt x="331" y="327"/>
                    <a:pt x="327" y="327"/>
                    <a:pt x="323" y="327"/>
                  </a:cubicBezTo>
                  <a:close/>
                  <a:moveTo>
                    <a:pt x="323" y="310"/>
                  </a:moveTo>
                  <a:cubicBezTo>
                    <a:pt x="323" y="307"/>
                    <a:pt x="323" y="304"/>
                    <a:pt x="323" y="300"/>
                  </a:cubicBezTo>
                  <a:cubicBezTo>
                    <a:pt x="327" y="300"/>
                    <a:pt x="331" y="300"/>
                    <a:pt x="335" y="300"/>
                  </a:cubicBezTo>
                  <a:cubicBezTo>
                    <a:pt x="335" y="304"/>
                    <a:pt x="335" y="307"/>
                    <a:pt x="335" y="310"/>
                  </a:cubicBezTo>
                  <a:cubicBezTo>
                    <a:pt x="331" y="310"/>
                    <a:pt x="327" y="310"/>
                    <a:pt x="323" y="310"/>
                  </a:cubicBezTo>
                  <a:close/>
                  <a:moveTo>
                    <a:pt x="323" y="294"/>
                  </a:moveTo>
                  <a:cubicBezTo>
                    <a:pt x="323" y="290"/>
                    <a:pt x="323" y="287"/>
                    <a:pt x="323" y="284"/>
                  </a:cubicBezTo>
                  <a:cubicBezTo>
                    <a:pt x="327" y="284"/>
                    <a:pt x="331" y="284"/>
                    <a:pt x="335" y="284"/>
                  </a:cubicBezTo>
                  <a:cubicBezTo>
                    <a:pt x="335" y="287"/>
                    <a:pt x="335" y="290"/>
                    <a:pt x="335" y="294"/>
                  </a:cubicBezTo>
                  <a:cubicBezTo>
                    <a:pt x="331" y="294"/>
                    <a:pt x="327" y="294"/>
                    <a:pt x="323" y="294"/>
                  </a:cubicBezTo>
                  <a:close/>
                  <a:moveTo>
                    <a:pt x="321" y="278"/>
                  </a:moveTo>
                  <a:cubicBezTo>
                    <a:pt x="321" y="275"/>
                    <a:pt x="320" y="272"/>
                    <a:pt x="318" y="269"/>
                  </a:cubicBezTo>
                  <a:cubicBezTo>
                    <a:pt x="322" y="267"/>
                    <a:pt x="328" y="267"/>
                    <a:pt x="332" y="265"/>
                  </a:cubicBezTo>
                  <a:cubicBezTo>
                    <a:pt x="334" y="268"/>
                    <a:pt x="335" y="272"/>
                    <a:pt x="335" y="278"/>
                  </a:cubicBezTo>
                  <a:cubicBezTo>
                    <a:pt x="330" y="278"/>
                    <a:pt x="326" y="278"/>
                    <a:pt x="321" y="278"/>
                  </a:cubicBezTo>
                  <a:close/>
                  <a:moveTo>
                    <a:pt x="334" y="257"/>
                  </a:moveTo>
                  <a:cubicBezTo>
                    <a:pt x="340" y="256"/>
                    <a:pt x="346" y="257"/>
                    <a:pt x="352" y="257"/>
                  </a:cubicBezTo>
                  <a:cubicBezTo>
                    <a:pt x="352" y="261"/>
                    <a:pt x="352" y="264"/>
                    <a:pt x="352" y="268"/>
                  </a:cubicBezTo>
                  <a:cubicBezTo>
                    <a:pt x="348" y="268"/>
                    <a:pt x="344" y="268"/>
                    <a:pt x="340" y="268"/>
                  </a:cubicBezTo>
                  <a:cubicBezTo>
                    <a:pt x="338" y="264"/>
                    <a:pt x="337" y="260"/>
                    <a:pt x="334" y="257"/>
                  </a:cubicBezTo>
                  <a:close/>
                  <a:moveTo>
                    <a:pt x="341" y="289"/>
                  </a:moveTo>
                  <a:cubicBezTo>
                    <a:pt x="341" y="284"/>
                    <a:pt x="341" y="279"/>
                    <a:pt x="341" y="274"/>
                  </a:cubicBezTo>
                  <a:cubicBezTo>
                    <a:pt x="350" y="274"/>
                    <a:pt x="358" y="274"/>
                    <a:pt x="367" y="274"/>
                  </a:cubicBezTo>
                  <a:cubicBezTo>
                    <a:pt x="367" y="279"/>
                    <a:pt x="367" y="284"/>
                    <a:pt x="367" y="289"/>
                  </a:cubicBezTo>
                  <a:cubicBezTo>
                    <a:pt x="358" y="289"/>
                    <a:pt x="350" y="289"/>
                    <a:pt x="341" y="289"/>
                  </a:cubicBezTo>
                  <a:close/>
                  <a:moveTo>
                    <a:pt x="356" y="296"/>
                  </a:moveTo>
                  <a:cubicBezTo>
                    <a:pt x="356" y="302"/>
                    <a:pt x="356" y="308"/>
                    <a:pt x="356" y="315"/>
                  </a:cubicBezTo>
                  <a:cubicBezTo>
                    <a:pt x="351" y="315"/>
                    <a:pt x="346" y="315"/>
                    <a:pt x="341" y="315"/>
                  </a:cubicBezTo>
                  <a:cubicBezTo>
                    <a:pt x="341" y="308"/>
                    <a:pt x="341" y="302"/>
                    <a:pt x="341" y="296"/>
                  </a:cubicBezTo>
                  <a:cubicBezTo>
                    <a:pt x="346" y="296"/>
                    <a:pt x="351" y="296"/>
                    <a:pt x="356" y="296"/>
                  </a:cubicBezTo>
                  <a:close/>
                  <a:moveTo>
                    <a:pt x="373" y="289"/>
                  </a:moveTo>
                  <a:cubicBezTo>
                    <a:pt x="373" y="284"/>
                    <a:pt x="373" y="279"/>
                    <a:pt x="373" y="274"/>
                  </a:cubicBezTo>
                  <a:cubicBezTo>
                    <a:pt x="376" y="274"/>
                    <a:pt x="380" y="274"/>
                    <a:pt x="383" y="274"/>
                  </a:cubicBezTo>
                  <a:cubicBezTo>
                    <a:pt x="383" y="279"/>
                    <a:pt x="383" y="284"/>
                    <a:pt x="383" y="289"/>
                  </a:cubicBezTo>
                  <a:cubicBezTo>
                    <a:pt x="380" y="289"/>
                    <a:pt x="376" y="289"/>
                    <a:pt x="373" y="289"/>
                  </a:cubicBezTo>
                  <a:close/>
                  <a:moveTo>
                    <a:pt x="358" y="268"/>
                  </a:moveTo>
                  <a:cubicBezTo>
                    <a:pt x="358" y="264"/>
                    <a:pt x="358" y="261"/>
                    <a:pt x="358" y="257"/>
                  </a:cubicBezTo>
                  <a:cubicBezTo>
                    <a:pt x="366" y="257"/>
                    <a:pt x="375" y="257"/>
                    <a:pt x="383" y="257"/>
                  </a:cubicBezTo>
                  <a:cubicBezTo>
                    <a:pt x="383" y="261"/>
                    <a:pt x="383" y="264"/>
                    <a:pt x="383" y="268"/>
                  </a:cubicBezTo>
                  <a:cubicBezTo>
                    <a:pt x="375" y="268"/>
                    <a:pt x="366" y="268"/>
                    <a:pt x="358" y="268"/>
                  </a:cubicBezTo>
                  <a:close/>
                  <a:moveTo>
                    <a:pt x="372" y="251"/>
                  </a:moveTo>
                  <a:cubicBezTo>
                    <a:pt x="373" y="244"/>
                    <a:pt x="372" y="236"/>
                    <a:pt x="373" y="230"/>
                  </a:cubicBezTo>
                  <a:cubicBezTo>
                    <a:pt x="382" y="230"/>
                    <a:pt x="392" y="230"/>
                    <a:pt x="402" y="230"/>
                  </a:cubicBezTo>
                  <a:cubicBezTo>
                    <a:pt x="402" y="237"/>
                    <a:pt x="402" y="244"/>
                    <a:pt x="402" y="251"/>
                  </a:cubicBezTo>
                  <a:cubicBezTo>
                    <a:pt x="392" y="251"/>
                    <a:pt x="382" y="251"/>
                    <a:pt x="372" y="251"/>
                  </a:cubicBezTo>
                  <a:close/>
                  <a:moveTo>
                    <a:pt x="426" y="230"/>
                  </a:moveTo>
                  <a:cubicBezTo>
                    <a:pt x="426" y="237"/>
                    <a:pt x="426" y="244"/>
                    <a:pt x="426" y="251"/>
                  </a:cubicBezTo>
                  <a:cubicBezTo>
                    <a:pt x="420" y="251"/>
                    <a:pt x="414" y="251"/>
                    <a:pt x="407" y="251"/>
                  </a:cubicBezTo>
                  <a:cubicBezTo>
                    <a:pt x="407" y="244"/>
                    <a:pt x="407" y="237"/>
                    <a:pt x="407" y="230"/>
                  </a:cubicBezTo>
                  <a:cubicBezTo>
                    <a:pt x="414" y="230"/>
                    <a:pt x="420" y="230"/>
                    <a:pt x="426" y="230"/>
                  </a:cubicBezTo>
                  <a:close/>
                  <a:moveTo>
                    <a:pt x="413" y="224"/>
                  </a:moveTo>
                  <a:cubicBezTo>
                    <a:pt x="413" y="219"/>
                    <a:pt x="413" y="213"/>
                    <a:pt x="413" y="208"/>
                  </a:cubicBezTo>
                  <a:cubicBezTo>
                    <a:pt x="418" y="208"/>
                    <a:pt x="422" y="208"/>
                    <a:pt x="426" y="208"/>
                  </a:cubicBezTo>
                  <a:cubicBezTo>
                    <a:pt x="426" y="213"/>
                    <a:pt x="426" y="219"/>
                    <a:pt x="426" y="224"/>
                  </a:cubicBezTo>
                  <a:cubicBezTo>
                    <a:pt x="422" y="224"/>
                    <a:pt x="418" y="224"/>
                    <a:pt x="413" y="224"/>
                  </a:cubicBezTo>
                  <a:close/>
                  <a:moveTo>
                    <a:pt x="407" y="224"/>
                  </a:moveTo>
                  <a:cubicBezTo>
                    <a:pt x="400" y="224"/>
                    <a:pt x="393" y="224"/>
                    <a:pt x="386" y="224"/>
                  </a:cubicBezTo>
                  <a:cubicBezTo>
                    <a:pt x="386" y="219"/>
                    <a:pt x="386" y="213"/>
                    <a:pt x="386" y="208"/>
                  </a:cubicBezTo>
                  <a:cubicBezTo>
                    <a:pt x="393" y="208"/>
                    <a:pt x="400" y="208"/>
                    <a:pt x="407" y="208"/>
                  </a:cubicBezTo>
                  <a:cubicBezTo>
                    <a:pt x="407" y="213"/>
                    <a:pt x="407" y="219"/>
                    <a:pt x="407" y="224"/>
                  </a:cubicBezTo>
                  <a:close/>
                  <a:moveTo>
                    <a:pt x="389" y="257"/>
                  </a:moveTo>
                  <a:cubicBezTo>
                    <a:pt x="403" y="257"/>
                    <a:pt x="417" y="257"/>
                    <a:pt x="432" y="257"/>
                  </a:cubicBezTo>
                  <a:cubicBezTo>
                    <a:pt x="433" y="251"/>
                    <a:pt x="432" y="243"/>
                    <a:pt x="432" y="236"/>
                  </a:cubicBezTo>
                  <a:cubicBezTo>
                    <a:pt x="432" y="236"/>
                    <a:pt x="432" y="236"/>
                    <a:pt x="432" y="235"/>
                  </a:cubicBezTo>
                  <a:cubicBezTo>
                    <a:pt x="451" y="235"/>
                    <a:pt x="470" y="235"/>
                    <a:pt x="489" y="235"/>
                  </a:cubicBezTo>
                  <a:cubicBezTo>
                    <a:pt x="489" y="258"/>
                    <a:pt x="488" y="279"/>
                    <a:pt x="487" y="299"/>
                  </a:cubicBezTo>
                  <a:cubicBezTo>
                    <a:pt x="454" y="299"/>
                    <a:pt x="421" y="299"/>
                    <a:pt x="389" y="299"/>
                  </a:cubicBezTo>
                  <a:cubicBezTo>
                    <a:pt x="389" y="285"/>
                    <a:pt x="389" y="271"/>
                    <a:pt x="389" y="257"/>
                  </a:cubicBezTo>
                  <a:close/>
                  <a:moveTo>
                    <a:pt x="216" y="157"/>
                  </a:moveTo>
                  <a:cubicBezTo>
                    <a:pt x="224" y="157"/>
                    <a:pt x="232" y="157"/>
                    <a:pt x="240" y="157"/>
                  </a:cubicBezTo>
                  <a:cubicBezTo>
                    <a:pt x="240" y="165"/>
                    <a:pt x="240" y="172"/>
                    <a:pt x="240" y="179"/>
                  </a:cubicBezTo>
                  <a:cubicBezTo>
                    <a:pt x="232" y="179"/>
                    <a:pt x="223" y="179"/>
                    <a:pt x="215" y="179"/>
                  </a:cubicBezTo>
                  <a:cubicBezTo>
                    <a:pt x="215" y="172"/>
                    <a:pt x="215" y="164"/>
                    <a:pt x="216" y="157"/>
                  </a:cubicBezTo>
                  <a:close/>
                  <a:moveTo>
                    <a:pt x="218" y="185"/>
                  </a:moveTo>
                  <a:cubicBezTo>
                    <a:pt x="218" y="191"/>
                    <a:pt x="218" y="196"/>
                    <a:pt x="218" y="202"/>
                  </a:cubicBezTo>
                  <a:cubicBezTo>
                    <a:pt x="188" y="202"/>
                    <a:pt x="159" y="202"/>
                    <a:pt x="130" y="202"/>
                  </a:cubicBezTo>
                  <a:cubicBezTo>
                    <a:pt x="130" y="192"/>
                    <a:pt x="130" y="180"/>
                    <a:pt x="130" y="171"/>
                  </a:cubicBezTo>
                  <a:cubicBezTo>
                    <a:pt x="134" y="171"/>
                    <a:pt x="138" y="171"/>
                    <a:pt x="142" y="171"/>
                  </a:cubicBezTo>
                  <a:cubicBezTo>
                    <a:pt x="142" y="177"/>
                    <a:pt x="142" y="184"/>
                    <a:pt x="142" y="191"/>
                  </a:cubicBezTo>
                  <a:cubicBezTo>
                    <a:pt x="148" y="192"/>
                    <a:pt x="157" y="191"/>
                    <a:pt x="164" y="191"/>
                  </a:cubicBezTo>
                  <a:cubicBezTo>
                    <a:pt x="165" y="185"/>
                    <a:pt x="164" y="177"/>
                    <a:pt x="164" y="171"/>
                  </a:cubicBezTo>
                  <a:cubicBezTo>
                    <a:pt x="168" y="171"/>
                    <a:pt x="172" y="171"/>
                    <a:pt x="175" y="171"/>
                  </a:cubicBezTo>
                  <a:cubicBezTo>
                    <a:pt x="175" y="178"/>
                    <a:pt x="175" y="184"/>
                    <a:pt x="175" y="191"/>
                  </a:cubicBezTo>
                  <a:cubicBezTo>
                    <a:pt x="183" y="191"/>
                    <a:pt x="191" y="191"/>
                    <a:pt x="198" y="191"/>
                  </a:cubicBezTo>
                  <a:cubicBezTo>
                    <a:pt x="198" y="184"/>
                    <a:pt x="198" y="178"/>
                    <a:pt x="198" y="171"/>
                  </a:cubicBezTo>
                  <a:cubicBezTo>
                    <a:pt x="202" y="171"/>
                    <a:pt x="206" y="171"/>
                    <a:pt x="209" y="171"/>
                  </a:cubicBezTo>
                  <a:cubicBezTo>
                    <a:pt x="209" y="175"/>
                    <a:pt x="209" y="180"/>
                    <a:pt x="209" y="185"/>
                  </a:cubicBezTo>
                  <a:cubicBezTo>
                    <a:pt x="212" y="185"/>
                    <a:pt x="215" y="185"/>
                    <a:pt x="218" y="185"/>
                  </a:cubicBezTo>
                  <a:close/>
                  <a:moveTo>
                    <a:pt x="209" y="165"/>
                  </a:moveTo>
                  <a:cubicBezTo>
                    <a:pt x="204" y="165"/>
                    <a:pt x="198" y="165"/>
                    <a:pt x="193" y="165"/>
                  </a:cubicBezTo>
                  <a:cubicBezTo>
                    <a:pt x="192" y="171"/>
                    <a:pt x="193" y="179"/>
                    <a:pt x="193" y="186"/>
                  </a:cubicBezTo>
                  <a:cubicBezTo>
                    <a:pt x="189" y="186"/>
                    <a:pt x="185" y="186"/>
                    <a:pt x="182" y="186"/>
                  </a:cubicBezTo>
                  <a:cubicBezTo>
                    <a:pt x="182" y="179"/>
                    <a:pt x="182" y="172"/>
                    <a:pt x="182" y="165"/>
                  </a:cubicBezTo>
                  <a:cubicBezTo>
                    <a:pt x="175" y="164"/>
                    <a:pt x="166" y="165"/>
                    <a:pt x="159" y="165"/>
                  </a:cubicBezTo>
                  <a:cubicBezTo>
                    <a:pt x="159" y="172"/>
                    <a:pt x="159" y="179"/>
                    <a:pt x="159" y="186"/>
                  </a:cubicBezTo>
                  <a:cubicBezTo>
                    <a:pt x="155" y="186"/>
                    <a:pt x="151" y="186"/>
                    <a:pt x="148" y="186"/>
                  </a:cubicBezTo>
                  <a:cubicBezTo>
                    <a:pt x="148" y="179"/>
                    <a:pt x="148" y="172"/>
                    <a:pt x="148" y="165"/>
                  </a:cubicBezTo>
                  <a:cubicBezTo>
                    <a:pt x="140" y="164"/>
                    <a:pt x="132" y="165"/>
                    <a:pt x="124" y="165"/>
                  </a:cubicBezTo>
                  <a:cubicBezTo>
                    <a:pt x="123" y="185"/>
                    <a:pt x="124" y="206"/>
                    <a:pt x="124" y="227"/>
                  </a:cubicBezTo>
                  <a:cubicBezTo>
                    <a:pt x="105" y="227"/>
                    <a:pt x="86" y="227"/>
                    <a:pt x="66" y="227"/>
                  </a:cubicBezTo>
                  <a:cubicBezTo>
                    <a:pt x="66" y="197"/>
                    <a:pt x="69" y="165"/>
                    <a:pt x="61" y="143"/>
                  </a:cubicBezTo>
                  <a:cubicBezTo>
                    <a:pt x="110" y="143"/>
                    <a:pt x="160" y="143"/>
                    <a:pt x="209" y="143"/>
                  </a:cubicBezTo>
                  <a:cubicBezTo>
                    <a:pt x="209" y="150"/>
                    <a:pt x="209" y="157"/>
                    <a:pt x="209" y="165"/>
                  </a:cubicBezTo>
                  <a:close/>
                  <a:moveTo>
                    <a:pt x="166" y="308"/>
                  </a:moveTo>
                  <a:cubicBezTo>
                    <a:pt x="166" y="321"/>
                    <a:pt x="166" y="335"/>
                    <a:pt x="166" y="349"/>
                  </a:cubicBezTo>
                  <a:cubicBezTo>
                    <a:pt x="184" y="349"/>
                    <a:pt x="204" y="349"/>
                    <a:pt x="222" y="349"/>
                  </a:cubicBezTo>
                  <a:cubicBezTo>
                    <a:pt x="223" y="350"/>
                    <a:pt x="222" y="351"/>
                    <a:pt x="221" y="351"/>
                  </a:cubicBezTo>
                  <a:cubicBezTo>
                    <a:pt x="212" y="360"/>
                    <a:pt x="204" y="369"/>
                    <a:pt x="194" y="378"/>
                  </a:cubicBezTo>
                  <a:cubicBezTo>
                    <a:pt x="191" y="381"/>
                    <a:pt x="187" y="387"/>
                    <a:pt x="184" y="387"/>
                  </a:cubicBezTo>
                  <a:cubicBezTo>
                    <a:pt x="179" y="389"/>
                    <a:pt x="166" y="387"/>
                    <a:pt x="160" y="387"/>
                  </a:cubicBezTo>
                  <a:cubicBezTo>
                    <a:pt x="136" y="387"/>
                    <a:pt x="112" y="387"/>
                    <a:pt x="88" y="387"/>
                  </a:cubicBezTo>
                  <a:cubicBezTo>
                    <a:pt x="78" y="365"/>
                    <a:pt x="72" y="337"/>
                    <a:pt x="70" y="308"/>
                  </a:cubicBezTo>
                  <a:cubicBezTo>
                    <a:pt x="102" y="308"/>
                    <a:pt x="134" y="308"/>
                    <a:pt x="166" y="308"/>
                  </a:cubicBezTo>
                  <a:close/>
                  <a:moveTo>
                    <a:pt x="278" y="496"/>
                  </a:moveTo>
                  <a:cubicBezTo>
                    <a:pt x="270" y="490"/>
                    <a:pt x="262" y="483"/>
                    <a:pt x="253" y="477"/>
                  </a:cubicBezTo>
                  <a:cubicBezTo>
                    <a:pt x="261" y="473"/>
                    <a:pt x="269" y="469"/>
                    <a:pt x="277" y="464"/>
                  </a:cubicBezTo>
                  <a:cubicBezTo>
                    <a:pt x="285" y="469"/>
                    <a:pt x="293" y="473"/>
                    <a:pt x="302" y="477"/>
                  </a:cubicBezTo>
                  <a:cubicBezTo>
                    <a:pt x="293" y="483"/>
                    <a:pt x="286" y="490"/>
                    <a:pt x="278" y="496"/>
                  </a:cubicBezTo>
                  <a:close/>
                  <a:moveTo>
                    <a:pt x="291" y="462"/>
                  </a:moveTo>
                  <a:cubicBezTo>
                    <a:pt x="286" y="460"/>
                    <a:pt x="282" y="457"/>
                    <a:pt x="277" y="455"/>
                  </a:cubicBezTo>
                  <a:cubicBezTo>
                    <a:pt x="272" y="457"/>
                    <a:pt x="268" y="460"/>
                    <a:pt x="263" y="462"/>
                  </a:cubicBezTo>
                  <a:cubicBezTo>
                    <a:pt x="263" y="460"/>
                    <a:pt x="264" y="457"/>
                    <a:pt x="264" y="455"/>
                  </a:cubicBezTo>
                  <a:cubicBezTo>
                    <a:pt x="264" y="452"/>
                    <a:pt x="266" y="449"/>
                    <a:pt x="265" y="447"/>
                  </a:cubicBezTo>
                  <a:cubicBezTo>
                    <a:pt x="265" y="445"/>
                    <a:pt x="261" y="442"/>
                    <a:pt x="260" y="441"/>
                  </a:cubicBezTo>
                  <a:cubicBezTo>
                    <a:pt x="258" y="439"/>
                    <a:pt x="255" y="437"/>
                    <a:pt x="254" y="435"/>
                  </a:cubicBezTo>
                  <a:cubicBezTo>
                    <a:pt x="259" y="434"/>
                    <a:pt x="264" y="434"/>
                    <a:pt x="270" y="433"/>
                  </a:cubicBezTo>
                  <a:cubicBezTo>
                    <a:pt x="272" y="428"/>
                    <a:pt x="274" y="423"/>
                    <a:pt x="277" y="418"/>
                  </a:cubicBezTo>
                  <a:cubicBezTo>
                    <a:pt x="279" y="423"/>
                    <a:pt x="282" y="428"/>
                    <a:pt x="284" y="433"/>
                  </a:cubicBezTo>
                  <a:cubicBezTo>
                    <a:pt x="289" y="433"/>
                    <a:pt x="294" y="434"/>
                    <a:pt x="299" y="435"/>
                  </a:cubicBezTo>
                  <a:cubicBezTo>
                    <a:pt x="299" y="437"/>
                    <a:pt x="296" y="439"/>
                    <a:pt x="294" y="441"/>
                  </a:cubicBezTo>
                  <a:cubicBezTo>
                    <a:pt x="292" y="443"/>
                    <a:pt x="290" y="445"/>
                    <a:pt x="288" y="446"/>
                  </a:cubicBezTo>
                  <a:cubicBezTo>
                    <a:pt x="289" y="452"/>
                    <a:pt x="290" y="457"/>
                    <a:pt x="291" y="462"/>
                  </a:cubicBezTo>
                  <a:close/>
                  <a:moveTo>
                    <a:pt x="460" y="401"/>
                  </a:moveTo>
                  <a:cubicBezTo>
                    <a:pt x="454" y="412"/>
                    <a:pt x="445" y="421"/>
                    <a:pt x="434" y="428"/>
                  </a:cubicBezTo>
                  <a:cubicBezTo>
                    <a:pt x="422" y="435"/>
                    <a:pt x="405" y="439"/>
                    <a:pt x="389" y="443"/>
                  </a:cubicBezTo>
                  <a:cubicBezTo>
                    <a:pt x="358" y="452"/>
                    <a:pt x="326" y="462"/>
                    <a:pt x="302" y="477"/>
                  </a:cubicBezTo>
                  <a:cubicBezTo>
                    <a:pt x="301" y="470"/>
                    <a:pt x="300" y="464"/>
                    <a:pt x="298" y="457"/>
                  </a:cubicBezTo>
                  <a:cubicBezTo>
                    <a:pt x="298" y="455"/>
                    <a:pt x="297" y="452"/>
                    <a:pt x="297" y="450"/>
                  </a:cubicBezTo>
                  <a:cubicBezTo>
                    <a:pt x="298" y="447"/>
                    <a:pt x="306" y="442"/>
                    <a:pt x="308" y="440"/>
                  </a:cubicBezTo>
                  <a:cubicBezTo>
                    <a:pt x="312" y="436"/>
                    <a:pt x="315" y="433"/>
                    <a:pt x="318" y="430"/>
                  </a:cubicBezTo>
                  <a:cubicBezTo>
                    <a:pt x="309" y="428"/>
                    <a:pt x="300" y="427"/>
                    <a:pt x="290" y="426"/>
                  </a:cubicBezTo>
                  <a:cubicBezTo>
                    <a:pt x="285" y="417"/>
                    <a:pt x="281" y="409"/>
                    <a:pt x="277" y="400"/>
                  </a:cubicBezTo>
                  <a:cubicBezTo>
                    <a:pt x="272" y="408"/>
                    <a:pt x="269" y="417"/>
                    <a:pt x="264" y="426"/>
                  </a:cubicBezTo>
                  <a:cubicBezTo>
                    <a:pt x="255" y="427"/>
                    <a:pt x="246" y="428"/>
                    <a:pt x="237" y="429"/>
                  </a:cubicBezTo>
                  <a:cubicBezTo>
                    <a:pt x="236" y="431"/>
                    <a:pt x="239" y="433"/>
                    <a:pt x="241" y="434"/>
                  </a:cubicBezTo>
                  <a:cubicBezTo>
                    <a:pt x="245" y="438"/>
                    <a:pt x="247" y="441"/>
                    <a:pt x="252" y="445"/>
                  </a:cubicBezTo>
                  <a:cubicBezTo>
                    <a:pt x="253" y="446"/>
                    <a:pt x="256" y="449"/>
                    <a:pt x="256" y="451"/>
                  </a:cubicBezTo>
                  <a:cubicBezTo>
                    <a:pt x="257" y="453"/>
                    <a:pt x="255" y="460"/>
                    <a:pt x="254" y="463"/>
                  </a:cubicBezTo>
                  <a:cubicBezTo>
                    <a:pt x="253" y="468"/>
                    <a:pt x="252" y="472"/>
                    <a:pt x="252" y="476"/>
                  </a:cubicBezTo>
                  <a:cubicBezTo>
                    <a:pt x="227" y="460"/>
                    <a:pt x="194" y="451"/>
                    <a:pt x="162" y="442"/>
                  </a:cubicBezTo>
                  <a:cubicBezTo>
                    <a:pt x="152" y="439"/>
                    <a:pt x="140" y="437"/>
                    <a:pt x="130" y="433"/>
                  </a:cubicBezTo>
                  <a:cubicBezTo>
                    <a:pt x="114" y="426"/>
                    <a:pt x="101" y="411"/>
                    <a:pt x="93" y="396"/>
                  </a:cubicBezTo>
                  <a:cubicBezTo>
                    <a:pt x="216" y="396"/>
                    <a:pt x="339" y="396"/>
                    <a:pt x="462" y="396"/>
                  </a:cubicBezTo>
                  <a:cubicBezTo>
                    <a:pt x="463" y="398"/>
                    <a:pt x="461" y="399"/>
                    <a:pt x="460" y="401"/>
                  </a:cubicBezTo>
                  <a:close/>
                  <a:moveTo>
                    <a:pt x="467" y="387"/>
                  </a:moveTo>
                  <a:cubicBezTo>
                    <a:pt x="438" y="387"/>
                    <a:pt x="409" y="387"/>
                    <a:pt x="379" y="387"/>
                  </a:cubicBezTo>
                  <a:cubicBezTo>
                    <a:pt x="375" y="387"/>
                    <a:pt x="370" y="388"/>
                    <a:pt x="367" y="387"/>
                  </a:cubicBezTo>
                  <a:cubicBezTo>
                    <a:pt x="364" y="387"/>
                    <a:pt x="359" y="381"/>
                    <a:pt x="356" y="378"/>
                  </a:cubicBezTo>
                  <a:cubicBezTo>
                    <a:pt x="347" y="368"/>
                    <a:pt x="337" y="359"/>
                    <a:pt x="328" y="349"/>
                  </a:cubicBezTo>
                  <a:cubicBezTo>
                    <a:pt x="348" y="349"/>
                    <a:pt x="368" y="349"/>
                    <a:pt x="388" y="349"/>
                  </a:cubicBezTo>
                  <a:cubicBezTo>
                    <a:pt x="389" y="336"/>
                    <a:pt x="389" y="322"/>
                    <a:pt x="389" y="309"/>
                  </a:cubicBezTo>
                  <a:cubicBezTo>
                    <a:pt x="389" y="309"/>
                    <a:pt x="389" y="308"/>
                    <a:pt x="389" y="308"/>
                  </a:cubicBezTo>
                  <a:cubicBezTo>
                    <a:pt x="421" y="308"/>
                    <a:pt x="454" y="308"/>
                    <a:pt x="486" y="308"/>
                  </a:cubicBezTo>
                  <a:cubicBezTo>
                    <a:pt x="483" y="338"/>
                    <a:pt x="478" y="365"/>
                    <a:pt x="467" y="387"/>
                  </a:cubicBezTo>
                  <a:close/>
                  <a:moveTo>
                    <a:pt x="499" y="134"/>
                  </a:moveTo>
                  <a:cubicBezTo>
                    <a:pt x="448" y="134"/>
                    <a:pt x="397" y="134"/>
                    <a:pt x="345" y="134"/>
                  </a:cubicBezTo>
                  <a:cubicBezTo>
                    <a:pt x="345" y="128"/>
                    <a:pt x="345" y="123"/>
                    <a:pt x="345" y="118"/>
                  </a:cubicBezTo>
                  <a:cubicBezTo>
                    <a:pt x="338" y="117"/>
                    <a:pt x="329" y="117"/>
                    <a:pt x="321" y="117"/>
                  </a:cubicBezTo>
                  <a:cubicBezTo>
                    <a:pt x="321" y="124"/>
                    <a:pt x="321" y="132"/>
                    <a:pt x="321" y="139"/>
                  </a:cubicBezTo>
                  <a:cubicBezTo>
                    <a:pt x="317" y="139"/>
                    <a:pt x="313" y="139"/>
                    <a:pt x="308" y="139"/>
                  </a:cubicBezTo>
                  <a:cubicBezTo>
                    <a:pt x="308" y="132"/>
                    <a:pt x="308" y="125"/>
                    <a:pt x="308" y="118"/>
                  </a:cubicBezTo>
                  <a:cubicBezTo>
                    <a:pt x="301" y="117"/>
                    <a:pt x="292" y="117"/>
                    <a:pt x="284" y="117"/>
                  </a:cubicBezTo>
                  <a:cubicBezTo>
                    <a:pt x="284" y="124"/>
                    <a:pt x="284" y="132"/>
                    <a:pt x="284" y="139"/>
                  </a:cubicBezTo>
                  <a:cubicBezTo>
                    <a:pt x="280" y="139"/>
                    <a:pt x="275" y="139"/>
                    <a:pt x="271" y="139"/>
                  </a:cubicBezTo>
                  <a:cubicBezTo>
                    <a:pt x="271" y="132"/>
                    <a:pt x="271" y="125"/>
                    <a:pt x="271" y="118"/>
                  </a:cubicBezTo>
                  <a:cubicBezTo>
                    <a:pt x="264" y="117"/>
                    <a:pt x="255" y="117"/>
                    <a:pt x="247" y="117"/>
                  </a:cubicBezTo>
                  <a:cubicBezTo>
                    <a:pt x="247" y="124"/>
                    <a:pt x="247" y="132"/>
                    <a:pt x="247" y="139"/>
                  </a:cubicBezTo>
                  <a:cubicBezTo>
                    <a:pt x="242" y="139"/>
                    <a:pt x="238" y="139"/>
                    <a:pt x="234" y="139"/>
                  </a:cubicBezTo>
                  <a:cubicBezTo>
                    <a:pt x="234" y="132"/>
                    <a:pt x="234" y="124"/>
                    <a:pt x="234" y="117"/>
                  </a:cubicBezTo>
                  <a:cubicBezTo>
                    <a:pt x="226" y="117"/>
                    <a:pt x="218" y="117"/>
                    <a:pt x="209" y="117"/>
                  </a:cubicBezTo>
                  <a:cubicBezTo>
                    <a:pt x="209" y="123"/>
                    <a:pt x="209" y="128"/>
                    <a:pt x="209" y="134"/>
                  </a:cubicBezTo>
                  <a:cubicBezTo>
                    <a:pt x="159" y="134"/>
                    <a:pt x="108" y="134"/>
                    <a:pt x="58" y="134"/>
                  </a:cubicBezTo>
                  <a:cubicBezTo>
                    <a:pt x="49" y="119"/>
                    <a:pt x="40" y="105"/>
                    <a:pt x="25" y="97"/>
                  </a:cubicBezTo>
                  <a:cubicBezTo>
                    <a:pt x="24" y="96"/>
                    <a:pt x="26" y="95"/>
                    <a:pt x="27" y="95"/>
                  </a:cubicBezTo>
                  <a:cubicBezTo>
                    <a:pt x="57" y="68"/>
                    <a:pt x="89" y="42"/>
                    <a:pt x="119" y="16"/>
                  </a:cubicBezTo>
                  <a:cubicBezTo>
                    <a:pt x="160" y="43"/>
                    <a:pt x="212" y="62"/>
                    <a:pt x="278" y="62"/>
                  </a:cubicBezTo>
                  <a:cubicBezTo>
                    <a:pt x="330" y="62"/>
                    <a:pt x="370" y="51"/>
                    <a:pt x="404" y="33"/>
                  </a:cubicBezTo>
                  <a:cubicBezTo>
                    <a:pt x="416" y="27"/>
                    <a:pt x="428" y="21"/>
                    <a:pt x="438" y="15"/>
                  </a:cubicBezTo>
                  <a:cubicBezTo>
                    <a:pt x="469" y="42"/>
                    <a:pt x="502" y="70"/>
                    <a:pt x="532" y="97"/>
                  </a:cubicBezTo>
                  <a:cubicBezTo>
                    <a:pt x="517" y="105"/>
                    <a:pt x="506" y="118"/>
                    <a:pt x="499" y="134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82" grpId="0" animBg="1"/>
      <p:bldP spid="89" grpId="0"/>
      <p:bldP spid="108" grpId="0"/>
      <p:bldP spid="3" grpId="0" animBg="1"/>
      <p:bldP spid="10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6128E786-177D-4968-AA9C-E01690304C33}" type="slidenum">
              <a:rPr lang="zh-CN" altLang="en-US" sz="1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fld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2"/>
            </p:custDataLst>
          </p:nvPr>
        </p:nvSpPr>
        <p:spPr>
          <a:xfrm>
            <a:off x="349251" y="6221730"/>
            <a:ext cx="10378122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[1] 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Bonomi F, Mitzenmacher M, Panigrahy R, et al. An improved construction for counting bloom filters[C]//Algorithms–ESA 2006: 14th Annual European Symposium, Zurich, Switzerland, September 11-13, 2006. Proceedings 14. Springer Berlin Heidelberg, 2006: 684-695.</a:t>
            </a:r>
          </a:p>
        </p:txBody>
      </p:sp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567690" y="1004570"/>
            <a:ext cx="10511155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buFont typeface="+mj-lt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2)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the subsequent packets of each flow, maintain the connection state using CBF [1].</a:t>
            </a:r>
            <a:endParaRPr lang="zh-CN" altLang="en-US" sz="2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9" name="圆角矩形 1766"/>
          <p:cNvSpPr/>
          <p:nvPr/>
        </p:nvSpPr>
        <p:spPr>
          <a:xfrm rot="10800000" flipV="1">
            <a:off x="0" y="401407"/>
            <a:ext cx="484287" cy="491115"/>
          </a:xfrm>
          <a:prstGeom prst="roundRect">
            <a:avLst>
              <a:gd name="adj" fmla="val 5039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2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242144" y="3557882"/>
            <a:ext cx="2293153" cy="4743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Hash Selection: Server A </a:t>
            </a:r>
          </a:p>
        </p:txBody>
      </p:sp>
      <p:sp>
        <p:nvSpPr>
          <p:cNvPr id="81" name="菱形 80"/>
          <p:cNvSpPr/>
          <p:nvPr/>
        </p:nvSpPr>
        <p:spPr>
          <a:xfrm>
            <a:off x="2914283" y="3285684"/>
            <a:ext cx="3060576" cy="1018742"/>
          </a:xfrm>
          <a:prstGeom prst="diamond">
            <a:avLst/>
          </a:prstGeom>
          <a:solidFill>
            <a:schemeClr val="accent4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 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Server B is the backup for Server A?</a:t>
            </a:r>
            <a:endParaRPr lang="zh-CN" altLang="en-US" sz="16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85" name="直接箭头连接符 84"/>
          <p:cNvCxnSpPr>
            <a:cxnSpLocks/>
            <a:stCxn id="80" idx="3"/>
            <a:endCxn id="81" idx="1"/>
          </p:cNvCxnSpPr>
          <p:nvPr/>
        </p:nvCxnSpPr>
        <p:spPr>
          <a:xfrm>
            <a:off x="2535297" y="3795055"/>
            <a:ext cx="37898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矩形 85"/>
          <p:cNvSpPr/>
          <p:nvPr/>
        </p:nvSpPr>
        <p:spPr>
          <a:xfrm>
            <a:off x="8478508" y="2312955"/>
            <a:ext cx="2229772" cy="4251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 Server A</a:t>
            </a:r>
            <a:endParaRPr lang="zh-CN" altLang="en-US" sz="16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7" name="菱形 86"/>
          <p:cNvSpPr/>
          <p:nvPr/>
        </p:nvSpPr>
        <p:spPr>
          <a:xfrm>
            <a:off x="6336030" y="3245556"/>
            <a:ext cx="3204684" cy="1101529"/>
          </a:xfrm>
          <a:prstGeom prst="diamond">
            <a:avLst/>
          </a:prstGeom>
          <a:solidFill>
            <a:schemeClr val="accent4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 if the CBF contains the flow?.</a:t>
            </a:r>
            <a:endParaRPr lang="zh-CN" altLang="en-US" sz="16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89" name="直接箭头连接符 88"/>
          <p:cNvCxnSpPr>
            <a:cxnSpLocks/>
            <a:stCxn id="81" idx="3"/>
            <a:endCxn id="87" idx="1"/>
          </p:cNvCxnSpPr>
          <p:nvPr/>
        </p:nvCxnSpPr>
        <p:spPr>
          <a:xfrm>
            <a:off x="5974859" y="3795055"/>
            <a:ext cx="361171" cy="126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连接符: 肘形 93"/>
          <p:cNvCxnSpPr>
            <a:cxnSpLocks/>
            <a:stCxn id="81" idx="0"/>
            <a:endCxn id="86" idx="1"/>
          </p:cNvCxnSpPr>
          <p:nvPr/>
        </p:nvCxnSpPr>
        <p:spPr>
          <a:xfrm rot="5400000" flipH="1" flipV="1">
            <a:off x="6081458" y="888635"/>
            <a:ext cx="760163" cy="4033937"/>
          </a:xfrm>
          <a:prstGeom prst="bent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文本框 96"/>
          <p:cNvSpPr txBox="1"/>
          <p:nvPr/>
        </p:nvSpPr>
        <p:spPr>
          <a:xfrm>
            <a:off x="4023726" y="2738087"/>
            <a:ext cx="560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文本框 97"/>
          <p:cNvSpPr txBox="1"/>
          <p:nvPr/>
        </p:nvSpPr>
        <p:spPr>
          <a:xfrm>
            <a:off x="5957045" y="3425723"/>
            <a:ext cx="540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0" name="连接符: 肘形 99"/>
          <p:cNvCxnSpPr>
            <a:cxnSpLocks/>
            <a:stCxn id="87" idx="0"/>
            <a:endCxn id="86" idx="1"/>
          </p:cNvCxnSpPr>
          <p:nvPr/>
        </p:nvCxnSpPr>
        <p:spPr>
          <a:xfrm rot="5400000" flipH="1" flipV="1">
            <a:off x="7848423" y="2615471"/>
            <a:ext cx="720035" cy="540136"/>
          </a:xfrm>
          <a:prstGeom prst="bent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文本框 100"/>
          <p:cNvSpPr txBox="1"/>
          <p:nvPr/>
        </p:nvSpPr>
        <p:spPr>
          <a:xfrm>
            <a:off x="7113812" y="2749993"/>
            <a:ext cx="462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矩形 101"/>
          <p:cNvSpPr/>
          <p:nvPr/>
        </p:nvSpPr>
        <p:spPr>
          <a:xfrm>
            <a:off x="8497600" y="4726810"/>
            <a:ext cx="2229772" cy="4251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 Server B</a:t>
            </a:r>
            <a:endParaRPr lang="zh-CN" altLang="en-US" sz="16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104" name="连接符: 肘形 103"/>
          <p:cNvCxnSpPr>
            <a:cxnSpLocks/>
            <a:stCxn id="87" idx="2"/>
            <a:endCxn id="102" idx="1"/>
          </p:cNvCxnSpPr>
          <p:nvPr/>
        </p:nvCxnSpPr>
        <p:spPr>
          <a:xfrm rot="16200000" flipH="1">
            <a:off x="7921841" y="4363616"/>
            <a:ext cx="592291" cy="559228"/>
          </a:xfrm>
          <a:prstGeom prst="bent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文本框 104"/>
          <p:cNvSpPr txBox="1"/>
          <p:nvPr/>
        </p:nvSpPr>
        <p:spPr>
          <a:xfrm>
            <a:off x="7055141" y="4463448"/>
            <a:ext cx="54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文本占位符 2"/>
          <p:cNvSpPr txBox="1"/>
          <p:nvPr/>
        </p:nvSpPr>
        <p:spPr>
          <a:xfrm>
            <a:off x="587850" y="504001"/>
            <a:ext cx="3775830" cy="5897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27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Design</a:t>
            </a:r>
            <a:r>
              <a:rPr lang="zh-CN" altLang="en-US" sz="27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en-US" altLang="zh-CN" sz="27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— Data plane</a:t>
            </a:r>
            <a:endParaRPr lang="zh-CN" altLang="en-US" sz="27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8" name="Google Shape;155;p17"/>
          <p:cNvSpPr/>
          <p:nvPr/>
        </p:nvSpPr>
        <p:spPr>
          <a:xfrm>
            <a:off x="1191237" y="2055360"/>
            <a:ext cx="3172443" cy="771477"/>
          </a:xfrm>
          <a:prstGeom prst="cloudCallout">
            <a:avLst>
              <a:gd name="adj1" fmla="val 51885"/>
              <a:gd name="adj2" fmla="val 47198"/>
            </a:avLst>
          </a:prstGeom>
          <a:solidFill>
            <a:srgbClr val="CFE2F3"/>
          </a:solidFill>
          <a:ln w="9525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Server A is operating normally.</a:t>
            </a:r>
            <a:endParaRPr sz="16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0873047" y="85558"/>
            <a:ext cx="1194264" cy="1187213"/>
            <a:chOff x="2946" y="838"/>
            <a:chExt cx="1355" cy="1347"/>
          </a:xfrm>
          <a:solidFill>
            <a:schemeClr val="accent1">
              <a:lumMod val="75000"/>
            </a:schemeClr>
          </a:solidFill>
        </p:grpSpPr>
        <p:sp>
          <p:nvSpPr>
            <p:cNvPr id="3" name="Freeform 5"/>
            <p:cNvSpPr>
              <a:spLocks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2946" y="838"/>
              <a:ext cx="1355" cy="1347"/>
            </a:xfrm>
            <a:custGeom>
              <a:avLst/>
              <a:gdLst>
                <a:gd name="T0" fmla="*/ 710 w 1467"/>
                <a:gd name="T1" fmla="*/ 0 h 1459"/>
                <a:gd name="T2" fmla="*/ 754 w 1467"/>
                <a:gd name="T3" fmla="*/ 0 h 1459"/>
                <a:gd name="T4" fmla="*/ 754 w 1467"/>
                <a:gd name="T5" fmla="*/ 0 h 1459"/>
                <a:gd name="T6" fmla="*/ 1045 w 1467"/>
                <a:gd name="T7" fmla="*/ 71 h 1459"/>
                <a:gd name="T8" fmla="*/ 1256 w 1467"/>
                <a:gd name="T9" fmla="*/ 222 h 1459"/>
                <a:gd name="T10" fmla="*/ 1336 w 1467"/>
                <a:gd name="T11" fmla="*/ 322 h 1459"/>
                <a:gd name="T12" fmla="*/ 1457 w 1467"/>
                <a:gd name="T13" fmla="*/ 654 h 1459"/>
                <a:gd name="T14" fmla="*/ 1441 w 1467"/>
                <a:gd name="T15" fmla="*/ 901 h 1459"/>
                <a:gd name="T16" fmla="*/ 1394 w 1467"/>
                <a:gd name="T17" fmla="*/ 1035 h 1459"/>
                <a:gd name="T18" fmla="*/ 1244 w 1467"/>
                <a:gd name="T19" fmla="*/ 1247 h 1459"/>
                <a:gd name="T20" fmla="*/ 1030 w 1467"/>
                <a:gd name="T21" fmla="*/ 1394 h 1459"/>
                <a:gd name="T22" fmla="*/ 894 w 1467"/>
                <a:gd name="T23" fmla="*/ 1440 h 1459"/>
                <a:gd name="T24" fmla="*/ 732 w 1467"/>
                <a:gd name="T25" fmla="*/ 1458 h 1459"/>
                <a:gd name="T26" fmla="*/ 434 w 1467"/>
                <a:gd name="T27" fmla="*/ 1394 h 1459"/>
                <a:gd name="T28" fmla="*/ 220 w 1467"/>
                <a:gd name="T29" fmla="*/ 1247 h 1459"/>
                <a:gd name="T30" fmla="*/ 23 w 1467"/>
                <a:gd name="T31" fmla="*/ 900 h 1459"/>
                <a:gd name="T32" fmla="*/ 3 w 1467"/>
                <a:gd name="T33" fmla="*/ 696 h 1459"/>
                <a:gd name="T34" fmla="*/ 19 w 1467"/>
                <a:gd name="T35" fmla="*/ 576 h 1459"/>
                <a:gd name="T36" fmla="*/ 128 w 1467"/>
                <a:gd name="T37" fmla="*/ 322 h 1459"/>
                <a:gd name="T38" fmla="*/ 419 w 1467"/>
                <a:gd name="T39" fmla="*/ 71 h 1459"/>
                <a:gd name="T40" fmla="*/ 710 w 1467"/>
                <a:gd name="T41" fmla="*/ 0 h 1459"/>
                <a:gd name="T42" fmla="*/ 685 w 1467"/>
                <a:gd name="T43" fmla="*/ 35 h 1459"/>
                <a:gd name="T44" fmla="*/ 571 w 1467"/>
                <a:gd name="T45" fmla="*/ 52 h 1459"/>
                <a:gd name="T46" fmla="*/ 238 w 1467"/>
                <a:gd name="T47" fmla="*/ 240 h 1459"/>
                <a:gd name="T48" fmla="*/ 97 w 1467"/>
                <a:gd name="T49" fmla="*/ 447 h 1459"/>
                <a:gd name="T50" fmla="*/ 36 w 1467"/>
                <a:gd name="T51" fmla="*/ 734 h 1459"/>
                <a:gd name="T52" fmla="*/ 55 w 1467"/>
                <a:gd name="T53" fmla="*/ 890 h 1459"/>
                <a:gd name="T54" fmla="*/ 164 w 1467"/>
                <a:gd name="T55" fmla="*/ 1129 h 1459"/>
                <a:gd name="T56" fmla="*/ 265 w 1467"/>
                <a:gd name="T57" fmla="*/ 1244 h 1459"/>
                <a:gd name="T58" fmla="*/ 338 w 1467"/>
                <a:gd name="T59" fmla="*/ 1302 h 1459"/>
                <a:gd name="T60" fmla="*/ 580 w 1467"/>
                <a:gd name="T61" fmla="*/ 1408 h 1459"/>
                <a:gd name="T62" fmla="*/ 737 w 1467"/>
                <a:gd name="T63" fmla="*/ 1425 h 1459"/>
                <a:gd name="T64" fmla="*/ 1022 w 1467"/>
                <a:gd name="T65" fmla="*/ 1362 h 1459"/>
                <a:gd name="T66" fmla="*/ 1267 w 1467"/>
                <a:gd name="T67" fmla="*/ 1173 h 1459"/>
                <a:gd name="T68" fmla="*/ 1367 w 1467"/>
                <a:gd name="T69" fmla="*/ 1012 h 1459"/>
                <a:gd name="T70" fmla="*/ 1427 w 1467"/>
                <a:gd name="T71" fmla="*/ 724 h 1459"/>
                <a:gd name="T72" fmla="*/ 1409 w 1467"/>
                <a:gd name="T73" fmla="*/ 569 h 1459"/>
                <a:gd name="T74" fmla="*/ 1364 w 1467"/>
                <a:gd name="T75" fmla="*/ 440 h 1459"/>
                <a:gd name="T76" fmla="*/ 1126 w 1467"/>
                <a:gd name="T77" fmla="*/ 156 h 1459"/>
                <a:gd name="T78" fmla="*/ 810 w 1467"/>
                <a:gd name="T79" fmla="*/ 38 h 1459"/>
                <a:gd name="T80" fmla="*/ 727 w 1467"/>
                <a:gd name="T81" fmla="*/ 34 h 1459"/>
                <a:gd name="T82" fmla="*/ 685 w 1467"/>
                <a:gd name="T83" fmla="*/ 35 h 1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7" h="1459">
                  <a:moveTo>
                    <a:pt x="710" y="0"/>
                  </a:moveTo>
                  <a:cubicBezTo>
                    <a:pt x="725" y="0"/>
                    <a:pt x="739" y="0"/>
                    <a:pt x="754" y="0"/>
                  </a:cubicBezTo>
                  <a:cubicBezTo>
                    <a:pt x="754" y="0"/>
                    <a:pt x="754" y="0"/>
                    <a:pt x="754" y="0"/>
                  </a:cubicBezTo>
                  <a:cubicBezTo>
                    <a:pt x="870" y="4"/>
                    <a:pt x="964" y="33"/>
                    <a:pt x="1045" y="71"/>
                  </a:cubicBezTo>
                  <a:cubicBezTo>
                    <a:pt x="1127" y="109"/>
                    <a:pt x="1195" y="162"/>
                    <a:pt x="1256" y="222"/>
                  </a:cubicBezTo>
                  <a:cubicBezTo>
                    <a:pt x="1286" y="252"/>
                    <a:pt x="1312" y="286"/>
                    <a:pt x="1336" y="322"/>
                  </a:cubicBezTo>
                  <a:cubicBezTo>
                    <a:pt x="1398" y="412"/>
                    <a:pt x="1442" y="518"/>
                    <a:pt x="1457" y="654"/>
                  </a:cubicBezTo>
                  <a:cubicBezTo>
                    <a:pt x="1467" y="740"/>
                    <a:pt x="1458" y="830"/>
                    <a:pt x="1441" y="901"/>
                  </a:cubicBezTo>
                  <a:cubicBezTo>
                    <a:pt x="1429" y="949"/>
                    <a:pt x="1413" y="994"/>
                    <a:pt x="1394" y="1035"/>
                  </a:cubicBezTo>
                  <a:cubicBezTo>
                    <a:pt x="1355" y="1117"/>
                    <a:pt x="1305" y="1187"/>
                    <a:pt x="1244" y="1247"/>
                  </a:cubicBezTo>
                  <a:cubicBezTo>
                    <a:pt x="1183" y="1306"/>
                    <a:pt x="1114" y="1357"/>
                    <a:pt x="1030" y="1394"/>
                  </a:cubicBezTo>
                  <a:cubicBezTo>
                    <a:pt x="988" y="1413"/>
                    <a:pt x="944" y="1429"/>
                    <a:pt x="894" y="1440"/>
                  </a:cubicBezTo>
                  <a:cubicBezTo>
                    <a:pt x="845" y="1451"/>
                    <a:pt x="790" y="1459"/>
                    <a:pt x="732" y="1458"/>
                  </a:cubicBezTo>
                  <a:cubicBezTo>
                    <a:pt x="614" y="1457"/>
                    <a:pt x="517" y="1432"/>
                    <a:pt x="434" y="1394"/>
                  </a:cubicBezTo>
                  <a:cubicBezTo>
                    <a:pt x="351" y="1357"/>
                    <a:pt x="279" y="1306"/>
                    <a:pt x="220" y="1247"/>
                  </a:cubicBezTo>
                  <a:cubicBezTo>
                    <a:pt x="128" y="1155"/>
                    <a:pt x="60" y="1045"/>
                    <a:pt x="23" y="900"/>
                  </a:cubicBezTo>
                  <a:cubicBezTo>
                    <a:pt x="8" y="841"/>
                    <a:pt x="0" y="771"/>
                    <a:pt x="3" y="696"/>
                  </a:cubicBezTo>
                  <a:cubicBezTo>
                    <a:pt x="5" y="652"/>
                    <a:pt x="11" y="612"/>
                    <a:pt x="19" y="576"/>
                  </a:cubicBezTo>
                  <a:cubicBezTo>
                    <a:pt x="41" y="476"/>
                    <a:pt x="78" y="394"/>
                    <a:pt x="128" y="322"/>
                  </a:cubicBezTo>
                  <a:cubicBezTo>
                    <a:pt x="201" y="215"/>
                    <a:pt x="297" y="129"/>
                    <a:pt x="419" y="71"/>
                  </a:cubicBezTo>
                  <a:cubicBezTo>
                    <a:pt x="501" y="32"/>
                    <a:pt x="595" y="4"/>
                    <a:pt x="710" y="0"/>
                  </a:cubicBezTo>
                  <a:close/>
                  <a:moveTo>
                    <a:pt x="685" y="35"/>
                  </a:moveTo>
                  <a:cubicBezTo>
                    <a:pt x="644" y="38"/>
                    <a:pt x="607" y="43"/>
                    <a:pt x="571" y="52"/>
                  </a:cubicBezTo>
                  <a:cubicBezTo>
                    <a:pt x="431" y="87"/>
                    <a:pt x="326" y="152"/>
                    <a:pt x="238" y="240"/>
                  </a:cubicBezTo>
                  <a:cubicBezTo>
                    <a:pt x="180" y="298"/>
                    <a:pt x="133" y="366"/>
                    <a:pt x="97" y="447"/>
                  </a:cubicBezTo>
                  <a:cubicBezTo>
                    <a:pt x="61" y="526"/>
                    <a:pt x="36" y="619"/>
                    <a:pt x="36" y="734"/>
                  </a:cubicBezTo>
                  <a:cubicBezTo>
                    <a:pt x="36" y="791"/>
                    <a:pt x="44" y="843"/>
                    <a:pt x="55" y="890"/>
                  </a:cubicBezTo>
                  <a:cubicBezTo>
                    <a:pt x="77" y="984"/>
                    <a:pt x="116" y="1060"/>
                    <a:pt x="164" y="1129"/>
                  </a:cubicBezTo>
                  <a:cubicBezTo>
                    <a:pt x="193" y="1171"/>
                    <a:pt x="228" y="1211"/>
                    <a:pt x="265" y="1244"/>
                  </a:cubicBezTo>
                  <a:cubicBezTo>
                    <a:pt x="288" y="1265"/>
                    <a:pt x="312" y="1284"/>
                    <a:pt x="338" y="1302"/>
                  </a:cubicBezTo>
                  <a:cubicBezTo>
                    <a:pt x="406" y="1349"/>
                    <a:pt x="486" y="1387"/>
                    <a:pt x="580" y="1408"/>
                  </a:cubicBezTo>
                  <a:cubicBezTo>
                    <a:pt x="628" y="1418"/>
                    <a:pt x="681" y="1426"/>
                    <a:pt x="737" y="1425"/>
                  </a:cubicBezTo>
                  <a:cubicBezTo>
                    <a:pt x="848" y="1423"/>
                    <a:pt x="942" y="1399"/>
                    <a:pt x="1022" y="1362"/>
                  </a:cubicBezTo>
                  <a:cubicBezTo>
                    <a:pt x="1120" y="1315"/>
                    <a:pt x="1201" y="1251"/>
                    <a:pt x="1267" y="1173"/>
                  </a:cubicBezTo>
                  <a:cubicBezTo>
                    <a:pt x="1307" y="1125"/>
                    <a:pt x="1341" y="1072"/>
                    <a:pt x="1367" y="1012"/>
                  </a:cubicBezTo>
                  <a:cubicBezTo>
                    <a:pt x="1403" y="931"/>
                    <a:pt x="1427" y="839"/>
                    <a:pt x="1427" y="724"/>
                  </a:cubicBezTo>
                  <a:cubicBezTo>
                    <a:pt x="1427" y="668"/>
                    <a:pt x="1420" y="616"/>
                    <a:pt x="1409" y="569"/>
                  </a:cubicBezTo>
                  <a:cubicBezTo>
                    <a:pt x="1398" y="523"/>
                    <a:pt x="1382" y="478"/>
                    <a:pt x="1364" y="440"/>
                  </a:cubicBezTo>
                  <a:cubicBezTo>
                    <a:pt x="1308" y="321"/>
                    <a:pt x="1229" y="227"/>
                    <a:pt x="1126" y="156"/>
                  </a:cubicBezTo>
                  <a:cubicBezTo>
                    <a:pt x="1040" y="97"/>
                    <a:pt x="939" y="53"/>
                    <a:pt x="810" y="38"/>
                  </a:cubicBezTo>
                  <a:cubicBezTo>
                    <a:pt x="784" y="35"/>
                    <a:pt x="754" y="32"/>
                    <a:pt x="727" y="34"/>
                  </a:cubicBezTo>
                  <a:cubicBezTo>
                    <a:pt x="712" y="34"/>
                    <a:pt x="698" y="34"/>
                    <a:pt x="685" y="35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6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3007" y="895"/>
              <a:ext cx="1230" cy="1232"/>
            </a:xfrm>
            <a:custGeom>
              <a:avLst/>
              <a:gdLst>
                <a:gd name="T0" fmla="*/ 663 w 1332"/>
                <a:gd name="T1" fmla="*/ 1 h 1334"/>
                <a:gd name="T2" fmla="*/ 742 w 1332"/>
                <a:gd name="T3" fmla="*/ 5 h 1334"/>
                <a:gd name="T4" fmla="*/ 938 w 1332"/>
                <a:gd name="T5" fmla="*/ 59 h 1334"/>
                <a:gd name="T6" fmla="*/ 1135 w 1332"/>
                <a:gd name="T7" fmla="*/ 195 h 1334"/>
                <a:gd name="T8" fmla="*/ 1272 w 1332"/>
                <a:gd name="T9" fmla="*/ 391 h 1334"/>
                <a:gd name="T10" fmla="*/ 1332 w 1332"/>
                <a:gd name="T11" fmla="*/ 664 h 1334"/>
                <a:gd name="T12" fmla="*/ 1274 w 1332"/>
                <a:gd name="T13" fmla="*/ 939 h 1334"/>
                <a:gd name="T14" fmla="*/ 1138 w 1332"/>
                <a:gd name="T15" fmla="*/ 1136 h 1334"/>
                <a:gd name="T16" fmla="*/ 942 w 1332"/>
                <a:gd name="T17" fmla="*/ 1273 h 1334"/>
                <a:gd name="T18" fmla="*/ 669 w 1332"/>
                <a:gd name="T19" fmla="*/ 1334 h 1334"/>
                <a:gd name="T20" fmla="*/ 394 w 1332"/>
                <a:gd name="T21" fmla="*/ 1275 h 1334"/>
                <a:gd name="T22" fmla="*/ 197 w 1332"/>
                <a:gd name="T23" fmla="*/ 1139 h 1334"/>
                <a:gd name="T24" fmla="*/ 17 w 1332"/>
                <a:gd name="T25" fmla="*/ 819 h 1334"/>
                <a:gd name="T26" fmla="*/ 0 w 1332"/>
                <a:gd name="T27" fmla="*/ 670 h 1334"/>
                <a:gd name="T28" fmla="*/ 58 w 1332"/>
                <a:gd name="T29" fmla="*/ 395 h 1334"/>
                <a:gd name="T30" fmla="*/ 118 w 1332"/>
                <a:gd name="T31" fmla="*/ 289 h 1334"/>
                <a:gd name="T32" fmla="*/ 390 w 1332"/>
                <a:gd name="T33" fmla="*/ 61 h 1334"/>
                <a:gd name="T34" fmla="*/ 514 w 1332"/>
                <a:gd name="T35" fmla="*/ 18 h 1334"/>
                <a:gd name="T36" fmla="*/ 623 w 1332"/>
                <a:gd name="T37" fmla="*/ 2 h 1334"/>
                <a:gd name="T38" fmla="*/ 663 w 1332"/>
                <a:gd name="T39" fmla="*/ 1 h 1334"/>
                <a:gd name="T40" fmla="*/ 624 w 1332"/>
                <a:gd name="T41" fmla="*/ 17 h 1334"/>
                <a:gd name="T42" fmla="*/ 587 w 1332"/>
                <a:gd name="T43" fmla="*/ 21 h 1334"/>
                <a:gd name="T44" fmla="*/ 397 w 1332"/>
                <a:gd name="T45" fmla="*/ 74 h 1334"/>
                <a:gd name="T46" fmla="*/ 204 w 1332"/>
                <a:gd name="T47" fmla="*/ 208 h 1334"/>
                <a:gd name="T48" fmla="*/ 72 w 1332"/>
                <a:gd name="T49" fmla="*/ 401 h 1334"/>
                <a:gd name="T50" fmla="*/ 15 w 1332"/>
                <a:gd name="T51" fmla="*/ 670 h 1334"/>
                <a:gd name="T52" fmla="*/ 73 w 1332"/>
                <a:gd name="T53" fmla="*/ 937 h 1334"/>
                <a:gd name="T54" fmla="*/ 207 w 1332"/>
                <a:gd name="T55" fmla="*/ 1128 h 1334"/>
                <a:gd name="T56" fmla="*/ 400 w 1332"/>
                <a:gd name="T57" fmla="*/ 1261 h 1334"/>
                <a:gd name="T58" fmla="*/ 668 w 1332"/>
                <a:gd name="T59" fmla="*/ 1318 h 1334"/>
                <a:gd name="T60" fmla="*/ 935 w 1332"/>
                <a:gd name="T61" fmla="*/ 1260 h 1334"/>
                <a:gd name="T62" fmla="*/ 1127 w 1332"/>
                <a:gd name="T63" fmla="*/ 1126 h 1334"/>
                <a:gd name="T64" fmla="*/ 1260 w 1332"/>
                <a:gd name="T65" fmla="*/ 934 h 1334"/>
                <a:gd name="T66" fmla="*/ 1317 w 1332"/>
                <a:gd name="T67" fmla="*/ 665 h 1334"/>
                <a:gd name="T68" fmla="*/ 1259 w 1332"/>
                <a:gd name="T69" fmla="*/ 398 h 1334"/>
                <a:gd name="T70" fmla="*/ 1125 w 1332"/>
                <a:gd name="T71" fmla="*/ 206 h 1334"/>
                <a:gd name="T72" fmla="*/ 932 w 1332"/>
                <a:gd name="T73" fmla="*/ 73 h 1334"/>
                <a:gd name="T74" fmla="*/ 741 w 1332"/>
                <a:gd name="T75" fmla="*/ 20 h 1334"/>
                <a:gd name="T76" fmla="*/ 664 w 1332"/>
                <a:gd name="T77" fmla="*/ 16 h 1334"/>
                <a:gd name="T78" fmla="*/ 624 w 1332"/>
                <a:gd name="T79" fmla="*/ 17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32" h="1334">
                  <a:moveTo>
                    <a:pt x="663" y="1"/>
                  </a:moveTo>
                  <a:cubicBezTo>
                    <a:pt x="688" y="0"/>
                    <a:pt x="718" y="2"/>
                    <a:pt x="742" y="5"/>
                  </a:cubicBezTo>
                  <a:cubicBezTo>
                    <a:pt x="816" y="13"/>
                    <a:pt x="882" y="34"/>
                    <a:pt x="938" y="59"/>
                  </a:cubicBezTo>
                  <a:cubicBezTo>
                    <a:pt x="1015" y="94"/>
                    <a:pt x="1080" y="140"/>
                    <a:pt x="1135" y="195"/>
                  </a:cubicBezTo>
                  <a:cubicBezTo>
                    <a:pt x="1192" y="251"/>
                    <a:pt x="1236" y="314"/>
                    <a:pt x="1272" y="391"/>
                  </a:cubicBezTo>
                  <a:cubicBezTo>
                    <a:pt x="1307" y="467"/>
                    <a:pt x="1332" y="557"/>
                    <a:pt x="1332" y="664"/>
                  </a:cubicBezTo>
                  <a:cubicBezTo>
                    <a:pt x="1332" y="774"/>
                    <a:pt x="1309" y="862"/>
                    <a:pt x="1274" y="939"/>
                  </a:cubicBezTo>
                  <a:cubicBezTo>
                    <a:pt x="1239" y="1016"/>
                    <a:pt x="1194" y="1080"/>
                    <a:pt x="1138" y="1136"/>
                  </a:cubicBezTo>
                  <a:cubicBezTo>
                    <a:pt x="1083" y="1192"/>
                    <a:pt x="1019" y="1238"/>
                    <a:pt x="942" y="1273"/>
                  </a:cubicBezTo>
                  <a:cubicBezTo>
                    <a:pt x="866" y="1308"/>
                    <a:pt x="776" y="1333"/>
                    <a:pt x="669" y="1334"/>
                  </a:cubicBezTo>
                  <a:cubicBezTo>
                    <a:pt x="560" y="1334"/>
                    <a:pt x="471" y="1309"/>
                    <a:pt x="394" y="1275"/>
                  </a:cubicBezTo>
                  <a:cubicBezTo>
                    <a:pt x="317" y="1241"/>
                    <a:pt x="252" y="1195"/>
                    <a:pt x="197" y="1139"/>
                  </a:cubicBezTo>
                  <a:cubicBezTo>
                    <a:pt x="114" y="1056"/>
                    <a:pt x="50" y="954"/>
                    <a:pt x="17" y="819"/>
                  </a:cubicBezTo>
                  <a:cubicBezTo>
                    <a:pt x="6" y="774"/>
                    <a:pt x="0" y="724"/>
                    <a:pt x="0" y="670"/>
                  </a:cubicBezTo>
                  <a:cubicBezTo>
                    <a:pt x="0" y="561"/>
                    <a:pt x="24" y="471"/>
                    <a:pt x="58" y="395"/>
                  </a:cubicBezTo>
                  <a:cubicBezTo>
                    <a:pt x="75" y="357"/>
                    <a:pt x="96" y="321"/>
                    <a:pt x="118" y="289"/>
                  </a:cubicBezTo>
                  <a:cubicBezTo>
                    <a:pt x="187" y="190"/>
                    <a:pt x="277" y="114"/>
                    <a:pt x="390" y="61"/>
                  </a:cubicBezTo>
                  <a:cubicBezTo>
                    <a:pt x="428" y="43"/>
                    <a:pt x="469" y="29"/>
                    <a:pt x="514" y="18"/>
                  </a:cubicBezTo>
                  <a:cubicBezTo>
                    <a:pt x="548" y="10"/>
                    <a:pt x="583" y="5"/>
                    <a:pt x="623" y="2"/>
                  </a:cubicBezTo>
                  <a:cubicBezTo>
                    <a:pt x="636" y="2"/>
                    <a:pt x="649" y="2"/>
                    <a:pt x="663" y="1"/>
                  </a:cubicBezTo>
                  <a:close/>
                  <a:moveTo>
                    <a:pt x="624" y="17"/>
                  </a:moveTo>
                  <a:cubicBezTo>
                    <a:pt x="611" y="18"/>
                    <a:pt x="599" y="19"/>
                    <a:pt x="587" y="21"/>
                  </a:cubicBezTo>
                  <a:cubicBezTo>
                    <a:pt x="515" y="29"/>
                    <a:pt x="452" y="49"/>
                    <a:pt x="397" y="74"/>
                  </a:cubicBezTo>
                  <a:cubicBezTo>
                    <a:pt x="322" y="109"/>
                    <a:pt x="260" y="153"/>
                    <a:pt x="204" y="208"/>
                  </a:cubicBezTo>
                  <a:cubicBezTo>
                    <a:pt x="150" y="262"/>
                    <a:pt x="105" y="326"/>
                    <a:pt x="72" y="401"/>
                  </a:cubicBezTo>
                  <a:cubicBezTo>
                    <a:pt x="38" y="476"/>
                    <a:pt x="15" y="563"/>
                    <a:pt x="15" y="670"/>
                  </a:cubicBezTo>
                  <a:cubicBezTo>
                    <a:pt x="15" y="776"/>
                    <a:pt x="40" y="863"/>
                    <a:pt x="73" y="937"/>
                  </a:cubicBezTo>
                  <a:cubicBezTo>
                    <a:pt x="107" y="1012"/>
                    <a:pt x="153" y="1074"/>
                    <a:pt x="207" y="1128"/>
                  </a:cubicBezTo>
                  <a:cubicBezTo>
                    <a:pt x="261" y="1182"/>
                    <a:pt x="325" y="1228"/>
                    <a:pt x="400" y="1261"/>
                  </a:cubicBezTo>
                  <a:cubicBezTo>
                    <a:pt x="474" y="1294"/>
                    <a:pt x="562" y="1319"/>
                    <a:pt x="668" y="1318"/>
                  </a:cubicBezTo>
                  <a:cubicBezTo>
                    <a:pt x="773" y="1318"/>
                    <a:pt x="861" y="1294"/>
                    <a:pt x="935" y="1260"/>
                  </a:cubicBezTo>
                  <a:cubicBezTo>
                    <a:pt x="1010" y="1226"/>
                    <a:pt x="1073" y="1180"/>
                    <a:pt x="1127" y="1126"/>
                  </a:cubicBezTo>
                  <a:cubicBezTo>
                    <a:pt x="1181" y="1072"/>
                    <a:pt x="1227" y="1009"/>
                    <a:pt x="1260" y="934"/>
                  </a:cubicBezTo>
                  <a:cubicBezTo>
                    <a:pt x="1294" y="858"/>
                    <a:pt x="1317" y="772"/>
                    <a:pt x="1317" y="665"/>
                  </a:cubicBezTo>
                  <a:cubicBezTo>
                    <a:pt x="1317" y="558"/>
                    <a:pt x="1292" y="472"/>
                    <a:pt x="1259" y="398"/>
                  </a:cubicBezTo>
                  <a:cubicBezTo>
                    <a:pt x="1224" y="322"/>
                    <a:pt x="1180" y="261"/>
                    <a:pt x="1125" y="206"/>
                  </a:cubicBezTo>
                  <a:cubicBezTo>
                    <a:pt x="1071" y="152"/>
                    <a:pt x="1007" y="107"/>
                    <a:pt x="932" y="73"/>
                  </a:cubicBezTo>
                  <a:cubicBezTo>
                    <a:pt x="877" y="48"/>
                    <a:pt x="813" y="28"/>
                    <a:pt x="741" y="20"/>
                  </a:cubicBezTo>
                  <a:cubicBezTo>
                    <a:pt x="717" y="18"/>
                    <a:pt x="689" y="15"/>
                    <a:pt x="664" y="16"/>
                  </a:cubicBezTo>
                  <a:cubicBezTo>
                    <a:pt x="650" y="17"/>
                    <a:pt x="637" y="16"/>
                    <a:pt x="624" y="17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7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3687" y="943"/>
              <a:ext cx="94" cy="131"/>
            </a:xfrm>
            <a:custGeom>
              <a:avLst/>
              <a:gdLst>
                <a:gd name="T0" fmla="*/ 59 w 102"/>
                <a:gd name="T1" fmla="*/ 11 h 142"/>
                <a:gd name="T2" fmla="*/ 74 w 102"/>
                <a:gd name="T3" fmla="*/ 12 h 142"/>
                <a:gd name="T4" fmla="*/ 90 w 102"/>
                <a:gd name="T5" fmla="*/ 12 h 142"/>
                <a:gd name="T6" fmla="*/ 101 w 102"/>
                <a:gd name="T7" fmla="*/ 25 h 142"/>
                <a:gd name="T8" fmla="*/ 95 w 102"/>
                <a:gd name="T9" fmla="*/ 34 h 142"/>
                <a:gd name="T10" fmla="*/ 85 w 102"/>
                <a:gd name="T11" fmla="*/ 56 h 142"/>
                <a:gd name="T12" fmla="*/ 81 w 102"/>
                <a:gd name="T13" fmla="*/ 67 h 142"/>
                <a:gd name="T14" fmla="*/ 73 w 102"/>
                <a:gd name="T15" fmla="*/ 73 h 142"/>
                <a:gd name="T16" fmla="*/ 67 w 102"/>
                <a:gd name="T17" fmla="*/ 65 h 142"/>
                <a:gd name="T18" fmla="*/ 44 w 102"/>
                <a:gd name="T19" fmla="*/ 61 h 142"/>
                <a:gd name="T20" fmla="*/ 22 w 102"/>
                <a:gd name="T21" fmla="*/ 126 h 142"/>
                <a:gd name="T22" fmla="*/ 9 w 102"/>
                <a:gd name="T23" fmla="*/ 142 h 142"/>
                <a:gd name="T24" fmla="*/ 14 w 102"/>
                <a:gd name="T25" fmla="*/ 111 h 142"/>
                <a:gd name="T26" fmla="*/ 41 w 102"/>
                <a:gd name="T27" fmla="*/ 43 h 142"/>
                <a:gd name="T28" fmla="*/ 45 w 102"/>
                <a:gd name="T29" fmla="*/ 10 h 142"/>
                <a:gd name="T30" fmla="*/ 45 w 102"/>
                <a:gd name="T31" fmla="*/ 2 h 142"/>
                <a:gd name="T32" fmla="*/ 59 w 102"/>
                <a:gd name="T33" fmla="*/ 11 h 142"/>
                <a:gd name="T34" fmla="*/ 79 w 102"/>
                <a:gd name="T35" fmla="*/ 42 h 142"/>
                <a:gd name="T36" fmla="*/ 84 w 102"/>
                <a:gd name="T37" fmla="*/ 21 h 142"/>
                <a:gd name="T38" fmla="*/ 60 w 102"/>
                <a:gd name="T39" fmla="*/ 18 h 142"/>
                <a:gd name="T40" fmla="*/ 53 w 102"/>
                <a:gd name="T41" fmla="*/ 34 h 142"/>
                <a:gd name="T42" fmla="*/ 72 w 102"/>
                <a:gd name="T43" fmla="*/ 42 h 142"/>
                <a:gd name="T44" fmla="*/ 50 w 102"/>
                <a:gd name="T45" fmla="*/ 41 h 142"/>
                <a:gd name="T46" fmla="*/ 46 w 102"/>
                <a:gd name="T47" fmla="*/ 55 h 142"/>
                <a:gd name="T48" fmla="*/ 71 w 102"/>
                <a:gd name="T49" fmla="*/ 61 h 142"/>
                <a:gd name="T50" fmla="*/ 79 w 102"/>
                <a:gd name="T51" fmla="*/ 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2" h="142">
                  <a:moveTo>
                    <a:pt x="59" y="11"/>
                  </a:moveTo>
                  <a:cubicBezTo>
                    <a:pt x="64" y="12"/>
                    <a:pt x="69" y="12"/>
                    <a:pt x="74" y="12"/>
                  </a:cubicBezTo>
                  <a:cubicBezTo>
                    <a:pt x="80" y="12"/>
                    <a:pt x="86" y="11"/>
                    <a:pt x="90" y="12"/>
                  </a:cubicBezTo>
                  <a:cubicBezTo>
                    <a:pt x="93" y="12"/>
                    <a:pt x="102" y="21"/>
                    <a:pt x="101" y="25"/>
                  </a:cubicBezTo>
                  <a:cubicBezTo>
                    <a:pt x="101" y="28"/>
                    <a:pt x="96" y="32"/>
                    <a:pt x="95" y="34"/>
                  </a:cubicBezTo>
                  <a:cubicBezTo>
                    <a:pt x="90" y="40"/>
                    <a:pt x="88" y="48"/>
                    <a:pt x="85" y="56"/>
                  </a:cubicBezTo>
                  <a:cubicBezTo>
                    <a:pt x="84" y="60"/>
                    <a:pt x="83" y="64"/>
                    <a:pt x="81" y="67"/>
                  </a:cubicBezTo>
                  <a:cubicBezTo>
                    <a:pt x="79" y="69"/>
                    <a:pt x="75" y="73"/>
                    <a:pt x="73" y="73"/>
                  </a:cubicBezTo>
                  <a:cubicBezTo>
                    <a:pt x="69" y="72"/>
                    <a:pt x="68" y="67"/>
                    <a:pt x="67" y="65"/>
                  </a:cubicBezTo>
                  <a:cubicBezTo>
                    <a:pt x="60" y="63"/>
                    <a:pt x="52" y="62"/>
                    <a:pt x="44" y="61"/>
                  </a:cubicBezTo>
                  <a:cubicBezTo>
                    <a:pt x="37" y="82"/>
                    <a:pt x="31" y="107"/>
                    <a:pt x="22" y="126"/>
                  </a:cubicBezTo>
                  <a:cubicBezTo>
                    <a:pt x="19" y="132"/>
                    <a:pt x="16" y="140"/>
                    <a:pt x="9" y="142"/>
                  </a:cubicBezTo>
                  <a:cubicBezTo>
                    <a:pt x="0" y="131"/>
                    <a:pt x="9" y="119"/>
                    <a:pt x="14" y="111"/>
                  </a:cubicBezTo>
                  <a:cubicBezTo>
                    <a:pt x="26" y="92"/>
                    <a:pt x="34" y="68"/>
                    <a:pt x="41" y="43"/>
                  </a:cubicBezTo>
                  <a:cubicBezTo>
                    <a:pt x="44" y="33"/>
                    <a:pt x="46" y="21"/>
                    <a:pt x="45" y="10"/>
                  </a:cubicBezTo>
                  <a:cubicBezTo>
                    <a:pt x="45" y="8"/>
                    <a:pt x="44" y="5"/>
                    <a:pt x="45" y="2"/>
                  </a:cubicBezTo>
                  <a:cubicBezTo>
                    <a:pt x="52" y="0"/>
                    <a:pt x="55" y="8"/>
                    <a:pt x="59" y="11"/>
                  </a:cubicBezTo>
                  <a:close/>
                  <a:moveTo>
                    <a:pt x="79" y="42"/>
                  </a:moveTo>
                  <a:cubicBezTo>
                    <a:pt x="80" y="38"/>
                    <a:pt x="86" y="25"/>
                    <a:pt x="84" y="21"/>
                  </a:cubicBezTo>
                  <a:cubicBezTo>
                    <a:pt x="82" y="17"/>
                    <a:pt x="66" y="19"/>
                    <a:pt x="60" y="18"/>
                  </a:cubicBezTo>
                  <a:cubicBezTo>
                    <a:pt x="56" y="22"/>
                    <a:pt x="55" y="28"/>
                    <a:pt x="53" y="34"/>
                  </a:cubicBezTo>
                  <a:cubicBezTo>
                    <a:pt x="62" y="34"/>
                    <a:pt x="70" y="35"/>
                    <a:pt x="72" y="42"/>
                  </a:cubicBezTo>
                  <a:cubicBezTo>
                    <a:pt x="65" y="45"/>
                    <a:pt x="57" y="41"/>
                    <a:pt x="50" y="41"/>
                  </a:cubicBezTo>
                  <a:cubicBezTo>
                    <a:pt x="48" y="46"/>
                    <a:pt x="47" y="50"/>
                    <a:pt x="46" y="55"/>
                  </a:cubicBezTo>
                  <a:cubicBezTo>
                    <a:pt x="56" y="55"/>
                    <a:pt x="68" y="53"/>
                    <a:pt x="71" y="61"/>
                  </a:cubicBezTo>
                  <a:cubicBezTo>
                    <a:pt x="74" y="56"/>
                    <a:pt x="76" y="49"/>
                    <a:pt x="79" y="42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8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3785" y="953"/>
              <a:ext cx="68" cy="165"/>
            </a:xfrm>
            <a:custGeom>
              <a:avLst/>
              <a:gdLst>
                <a:gd name="T0" fmla="*/ 26 w 74"/>
                <a:gd name="T1" fmla="*/ 11 h 178"/>
                <a:gd name="T2" fmla="*/ 43 w 74"/>
                <a:gd name="T3" fmla="*/ 13 h 178"/>
                <a:gd name="T4" fmla="*/ 59 w 74"/>
                <a:gd name="T5" fmla="*/ 10 h 178"/>
                <a:gd name="T6" fmla="*/ 68 w 74"/>
                <a:gd name="T7" fmla="*/ 16 h 178"/>
                <a:gd name="T8" fmla="*/ 74 w 74"/>
                <a:gd name="T9" fmla="*/ 25 h 178"/>
                <a:gd name="T10" fmla="*/ 70 w 74"/>
                <a:gd name="T11" fmla="*/ 32 h 178"/>
                <a:gd name="T12" fmla="*/ 59 w 74"/>
                <a:gd name="T13" fmla="*/ 64 h 178"/>
                <a:gd name="T14" fmla="*/ 37 w 74"/>
                <a:gd name="T15" fmla="*/ 151 h 178"/>
                <a:gd name="T16" fmla="*/ 32 w 74"/>
                <a:gd name="T17" fmla="*/ 167 h 178"/>
                <a:gd name="T18" fmla="*/ 19 w 74"/>
                <a:gd name="T19" fmla="*/ 177 h 178"/>
                <a:gd name="T20" fmla="*/ 8 w 74"/>
                <a:gd name="T21" fmla="*/ 163 h 178"/>
                <a:gd name="T22" fmla="*/ 0 w 74"/>
                <a:gd name="T23" fmla="*/ 147 h 178"/>
                <a:gd name="T24" fmla="*/ 9 w 74"/>
                <a:gd name="T25" fmla="*/ 151 h 178"/>
                <a:gd name="T26" fmla="*/ 18 w 74"/>
                <a:gd name="T27" fmla="*/ 155 h 178"/>
                <a:gd name="T28" fmla="*/ 27 w 74"/>
                <a:gd name="T29" fmla="*/ 135 h 178"/>
                <a:gd name="T30" fmla="*/ 46 w 74"/>
                <a:gd name="T31" fmla="*/ 70 h 178"/>
                <a:gd name="T32" fmla="*/ 14 w 74"/>
                <a:gd name="T33" fmla="*/ 63 h 178"/>
                <a:gd name="T34" fmla="*/ 9 w 74"/>
                <a:gd name="T35" fmla="*/ 68 h 178"/>
                <a:gd name="T36" fmla="*/ 11 w 74"/>
                <a:gd name="T37" fmla="*/ 35 h 178"/>
                <a:gd name="T38" fmla="*/ 15 w 74"/>
                <a:gd name="T39" fmla="*/ 11 h 178"/>
                <a:gd name="T40" fmla="*/ 15 w 74"/>
                <a:gd name="T41" fmla="*/ 3 h 178"/>
                <a:gd name="T42" fmla="*/ 26 w 74"/>
                <a:gd name="T43" fmla="*/ 11 h 178"/>
                <a:gd name="T44" fmla="*/ 22 w 74"/>
                <a:gd name="T45" fmla="*/ 35 h 178"/>
                <a:gd name="T46" fmla="*/ 46 w 74"/>
                <a:gd name="T47" fmla="*/ 43 h 178"/>
                <a:gd name="T48" fmla="*/ 33 w 74"/>
                <a:gd name="T49" fmla="*/ 43 h 178"/>
                <a:gd name="T50" fmla="*/ 20 w 74"/>
                <a:gd name="T51" fmla="*/ 41 h 178"/>
                <a:gd name="T52" fmla="*/ 16 w 74"/>
                <a:gd name="T53" fmla="*/ 56 h 178"/>
                <a:gd name="T54" fmla="*/ 43 w 74"/>
                <a:gd name="T55" fmla="*/ 59 h 178"/>
                <a:gd name="T56" fmla="*/ 48 w 74"/>
                <a:gd name="T57" fmla="*/ 63 h 178"/>
                <a:gd name="T58" fmla="*/ 56 w 74"/>
                <a:gd name="T59" fmla="*/ 21 h 178"/>
                <a:gd name="T60" fmla="*/ 26 w 74"/>
                <a:gd name="T61" fmla="*/ 18 h 178"/>
                <a:gd name="T62" fmla="*/ 22 w 74"/>
                <a:gd name="T63" fmla="*/ 3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4" h="178">
                  <a:moveTo>
                    <a:pt x="26" y="11"/>
                  </a:moveTo>
                  <a:cubicBezTo>
                    <a:pt x="32" y="11"/>
                    <a:pt x="37" y="13"/>
                    <a:pt x="43" y="13"/>
                  </a:cubicBezTo>
                  <a:cubicBezTo>
                    <a:pt x="48" y="13"/>
                    <a:pt x="54" y="10"/>
                    <a:pt x="59" y="10"/>
                  </a:cubicBezTo>
                  <a:cubicBezTo>
                    <a:pt x="62" y="11"/>
                    <a:pt x="65" y="14"/>
                    <a:pt x="68" y="16"/>
                  </a:cubicBezTo>
                  <a:cubicBezTo>
                    <a:pt x="70" y="18"/>
                    <a:pt x="74" y="22"/>
                    <a:pt x="74" y="25"/>
                  </a:cubicBezTo>
                  <a:cubicBezTo>
                    <a:pt x="74" y="28"/>
                    <a:pt x="71" y="30"/>
                    <a:pt x="70" y="32"/>
                  </a:cubicBezTo>
                  <a:cubicBezTo>
                    <a:pt x="64" y="40"/>
                    <a:pt x="62" y="53"/>
                    <a:pt x="59" y="64"/>
                  </a:cubicBezTo>
                  <a:cubicBezTo>
                    <a:pt x="51" y="93"/>
                    <a:pt x="44" y="121"/>
                    <a:pt x="37" y="151"/>
                  </a:cubicBezTo>
                  <a:cubicBezTo>
                    <a:pt x="36" y="157"/>
                    <a:pt x="34" y="163"/>
                    <a:pt x="32" y="167"/>
                  </a:cubicBezTo>
                  <a:cubicBezTo>
                    <a:pt x="29" y="170"/>
                    <a:pt x="22" y="177"/>
                    <a:pt x="19" y="177"/>
                  </a:cubicBezTo>
                  <a:cubicBezTo>
                    <a:pt x="14" y="178"/>
                    <a:pt x="11" y="167"/>
                    <a:pt x="8" y="163"/>
                  </a:cubicBezTo>
                  <a:cubicBezTo>
                    <a:pt x="5" y="157"/>
                    <a:pt x="2" y="152"/>
                    <a:pt x="0" y="147"/>
                  </a:cubicBezTo>
                  <a:cubicBezTo>
                    <a:pt x="4" y="147"/>
                    <a:pt x="6" y="149"/>
                    <a:pt x="9" y="151"/>
                  </a:cubicBezTo>
                  <a:cubicBezTo>
                    <a:pt x="11" y="152"/>
                    <a:pt x="15" y="155"/>
                    <a:pt x="18" y="155"/>
                  </a:cubicBezTo>
                  <a:cubicBezTo>
                    <a:pt x="22" y="154"/>
                    <a:pt x="25" y="140"/>
                    <a:pt x="27" y="135"/>
                  </a:cubicBezTo>
                  <a:cubicBezTo>
                    <a:pt x="34" y="114"/>
                    <a:pt x="41" y="90"/>
                    <a:pt x="46" y="70"/>
                  </a:cubicBezTo>
                  <a:cubicBezTo>
                    <a:pt x="37" y="67"/>
                    <a:pt x="25" y="65"/>
                    <a:pt x="14" y="63"/>
                  </a:cubicBezTo>
                  <a:cubicBezTo>
                    <a:pt x="12" y="64"/>
                    <a:pt x="12" y="68"/>
                    <a:pt x="9" y="68"/>
                  </a:cubicBezTo>
                  <a:cubicBezTo>
                    <a:pt x="1" y="58"/>
                    <a:pt x="8" y="46"/>
                    <a:pt x="11" y="35"/>
                  </a:cubicBezTo>
                  <a:cubicBezTo>
                    <a:pt x="13" y="28"/>
                    <a:pt x="16" y="20"/>
                    <a:pt x="15" y="11"/>
                  </a:cubicBezTo>
                  <a:cubicBezTo>
                    <a:pt x="15" y="8"/>
                    <a:pt x="14" y="5"/>
                    <a:pt x="15" y="3"/>
                  </a:cubicBezTo>
                  <a:cubicBezTo>
                    <a:pt x="18" y="0"/>
                    <a:pt x="24" y="9"/>
                    <a:pt x="26" y="11"/>
                  </a:cubicBezTo>
                  <a:close/>
                  <a:moveTo>
                    <a:pt x="22" y="35"/>
                  </a:moveTo>
                  <a:cubicBezTo>
                    <a:pt x="31" y="33"/>
                    <a:pt x="44" y="34"/>
                    <a:pt x="46" y="43"/>
                  </a:cubicBezTo>
                  <a:cubicBezTo>
                    <a:pt x="42" y="45"/>
                    <a:pt x="37" y="43"/>
                    <a:pt x="33" y="43"/>
                  </a:cubicBezTo>
                  <a:cubicBezTo>
                    <a:pt x="28" y="42"/>
                    <a:pt x="24" y="41"/>
                    <a:pt x="20" y="41"/>
                  </a:cubicBezTo>
                  <a:cubicBezTo>
                    <a:pt x="18" y="46"/>
                    <a:pt x="17" y="51"/>
                    <a:pt x="16" y="56"/>
                  </a:cubicBezTo>
                  <a:cubicBezTo>
                    <a:pt x="24" y="58"/>
                    <a:pt x="37" y="56"/>
                    <a:pt x="43" y="59"/>
                  </a:cubicBezTo>
                  <a:cubicBezTo>
                    <a:pt x="45" y="60"/>
                    <a:pt x="47" y="63"/>
                    <a:pt x="48" y="63"/>
                  </a:cubicBezTo>
                  <a:cubicBezTo>
                    <a:pt x="51" y="49"/>
                    <a:pt x="57" y="38"/>
                    <a:pt x="56" y="21"/>
                  </a:cubicBezTo>
                  <a:cubicBezTo>
                    <a:pt x="48" y="18"/>
                    <a:pt x="36" y="19"/>
                    <a:pt x="26" y="18"/>
                  </a:cubicBezTo>
                  <a:cubicBezTo>
                    <a:pt x="25" y="24"/>
                    <a:pt x="22" y="30"/>
                    <a:pt x="22" y="35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9"/>
            <p:cNvSpPr/>
            <p:nvPr>
              <p:custDataLst>
                <p:tags r:id="rId8"/>
              </p:custDataLst>
            </p:nvPr>
          </p:nvSpPr>
          <p:spPr bwMode="auto">
            <a:xfrm>
              <a:off x="3387" y="966"/>
              <a:ext cx="161" cy="161"/>
            </a:xfrm>
            <a:custGeom>
              <a:avLst/>
              <a:gdLst>
                <a:gd name="T0" fmla="*/ 54 w 175"/>
                <a:gd name="T1" fmla="*/ 56 h 174"/>
                <a:gd name="T2" fmla="*/ 75 w 175"/>
                <a:gd name="T3" fmla="*/ 44 h 174"/>
                <a:gd name="T4" fmla="*/ 94 w 175"/>
                <a:gd name="T5" fmla="*/ 32 h 174"/>
                <a:gd name="T6" fmla="*/ 117 w 175"/>
                <a:gd name="T7" fmla="*/ 36 h 174"/>
                <a:gd name="T8" fmla="*/ 103 w 175"/>
                <a:gd name="T9" fmla="*/ 45 h 174"/>
                <a:gd name="T10" fmla="*/ 56 w 175"/>
                <a:gd name="T11" fmla="*/ 66 h 174"/>
                <a:gd name="T12" fmla="*/ 57 w 175"/>
                <a:gd name="T13" fmla="*/ 73 h 174"/>
                <a:gd name="T14" fmla="*/ 109 w 175"/>
                <a:gd name="T15" fmla="*/ 103 h 174"/>
                <a:gd name="T16" fmla="*/ 139 w 175"/>
                <a:gd name="T17" fmla="*/ 114 h 174"/>
                <a:gd name="T18" fmla="*/ 158 w 175"/>
                <a:gd name="T19" fmla="*/ 115 h 174"/>
                <a:gd name="T20" fmla="*/ 175 w 175"/>
                <a:gd name="T21" fmla="*/ 118 h 174"/>
                <a:gd name="T22" fmla="*/ 158 w 175"/>
                <a:gd name="T23" fmla="*/ 127 h 174"/>
                <a:gd name="T24" fmla="*/ 148 w 175"/>
                <a:gd name="T25" fmla="*/ 131 h 174"/>
                <a:gd name="T26" fmla="*/ 135 w 175"/>
                <a:gd name="T27" fmla="*/ 135 h 174"/>
                <a:gd name="T28" fmla="*/ 114 w 175"/>
                <a:gd name="T29" fmla="*/ 124 h 174"/>
                <a:gd name="T30" fmla="*/ 59 w 175"/>
                <a:gd name="T31" fmla="*/ 82 h 174"/>
                <a:gd name="T32" fmla="*/ 32 w 175"/>
                <a:gd name="T33" fmla="*/ 163 h 174"/>
                <a:gd name="T34" fmla="*/ 15 w 175"/>
                <a:gd name="T35" fmla="*/ 174 h 174"/>
                <a:gd name="T36" fmla="*/ 20 w 175"/>
                <a:gd name="T37" fmla="*/ 167 h 174"/>
                <a:gd name="T38" fmla="*/ 48 w 175"/>
                <a:gd name="T39" fmla="*/ 105 h 174"/>
                <a:gd name="T40" fmla="*/ 45 w 175"/>
                <a:gd name="T41" fmla="*/ 72 h 174"/>
                <a:gd name="T42" fmla="*/ 31 w 175"/>
                <a:gd name="T43" fmla="*/ 81 h 174"/>
                <a:gd name="T44" fmla="*/ 17 w 175"/>
                <a:gd name="T45" fmla="*/ 90 h 174"/>
                <a:gd name="T46" fmla="*/ 0 w 175"/>
                <a:gd name="T47" fmla="*/ 88 h 174"/>
                <a:gd name="T48" fmla="*/ 10 w 175"/>
                <a:gd name="T49" fmla="*/ 81 h 174"/>
                <a:gd name="T50" fmla="*/ 43 w 175"/>
                <a:gd name="T51" fmla="*/ 63 h 174"/>
                <a:gd name="T52" fmla="*/ 36 w 175"/>
                <a:gd name="T53" fmla="*/ 40 h 174"/>
                <a:gd name="T54" fmla="*/ 23 w 175"/>
                <a:gd name="T55" fmla="*/ 12 h 174"/>
                <a:gd name="T56" fmla="*/ 16 w 175"/>
                <a:gd name="T57" fmla="*/ 7 h 174"/>
                <a:gd name="T58" fmla="*/ 24 w 175"/>
                <a:gd name="T59" fmla="*/ 1 h 174"/>
                <a:gd name="T60" fmla="*/ 43 w 175"/>
                <a:gd name="T61" fmla="*/ 5 h 174"/>
                <a:gd name="T62" fmla="*/ 44 w 175"/>
                <a:gd name="T63" fmla="*/ 13 h 174"/>
                <a:gd name="T64" fmla="*/ 54 w 175"/>
                <a:gd name="T65" fmla="*/ 5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5" h="174">
                  <a:moveTo>
                    <a:pt x="54" y="56"/>
                  </a:moveTo>
                  <a:cubicBezTo>
                    <a:pt x="61" y="52"/>
                    <a:pt x="68" y="48"/>
                    <a:pt x="75" y="44"/>
                  </a:cubicBezTo>
                  <a:cubicBezTo>
                    <a:pt x="81" y="40"/>
                    <a:pt x="87" y="34"/>
                    <a:pt x="94" y="32"/>
                  </a:cubicBezTo>
                  <a:cubicBezTo>
                    <a:pt x="99" y="29"/>
                    <a:pt x="117" y="30"/>
                    <a:pt x="117" y="36"/>
                  </a:cubicBezTo>
                  <a:cubicBezTo>
                    <a:pt x="117" y="41"/>
                    <a:pt x="105" y="43"/>
                    <a:pt x="103" y="45"/>
                  </a:cubicBezTo>
                  <a:cubicBezTo>
                    <a:pt x="86" y="51"/>
                    <a:pt x="71" y="58"/>
                    <a:pt x="56" y="66"/>
                  </a:cubicBezTo>
                  <a:cubicBezTo>
                    <a:pt x="57" y="68"/>
                    <a:pt x="57" y="70"/>
                    <a:pt x="57" y="73"/>
                  </a:cubicBezTo>
                  <a:cubicBezTo>
                    <a:pt x="73" y="84"/>
                    <a:pt x="90" y="94"/>
                    <a:pt x="109" y="103"/>
                  </a:cubicBezTo>
                  <a:cubicBezTo>
                    <a:pt x="117" y="108"/>
                    <a:pt x="127" y="112"/>
                    <a:pt x="139" y="114"/>
                  </a:cubicBezTo>
                  <a:cubicBezTo>
                    <a:pt x="145" y="114"/>
                    <a:pt x="152" y="115"/>
                    <a:pt x="158" y="115"/>
                  </a:cubicBezTo>
                  <a:cubicBezTo>
                    <a:pt x="164" y="115"/>
                    <a:pt x="171" y="115"/>
                    <a:pt x="175" y="118"/>
                  </a:cubicBezTo>
                  <a:cubicBezTo>
                    <a:pt x="171" y="123"/>
                    <a:pt x="164" y="125"/>
                    <a:pt x="158" y="127"/>
                  </a:cubicBezTo>
                  <a:cubicBezTo>
                    <a:pt x="155" y="129"/>
                    <a:pt x="152" y="130"/>
                    <a:pt x="148" y="131"/>
                  </a:cubicBezTo>
                  <a:cubicBezTo>
                    <a:pt x="144" y="133"/>
                    <a:pt x="141" y="136"/>
                    <a:pt x="135" y="135"/>
                  </a:cubicBezTo>
                  <a:cubicBezTo>
                    <a:pt x="128" y="134"/>
                    <a:pt x="120" y="127"/>
                    <a:pt x="114" y="124"/>
                  </a:cubicBezTo>
                  <a:cubicBezTo>
                    <a:pt x="95" y="111"/>
                    <a:pt x="75" y="96"/>
                    <a:pt x="59" y="82"/>
                  </a:cubicBezTo>
                  <a:cubicBezTo>
                    <a:pt x="65" y="119"/>
                    <a:pt x="51" y="146"/>
                    <a:pt x="32" y="163"/>
                  </a:cubicBezTo>
                  <a:cubicBezTo>
                    <a:pt x="27" y="168"/>
                    <a:pt x="22" y="174"/>
                    <a:pt x="15" y="174"/>
                  </a:cubicBezTo>
                  <a:cubicBezTo>
                    <a:pt x="15" y="171"/>
                    <a:pt x="18" y="169"/>
                    <a:pt x="20" y="167"/>
                  </a:cubicBezTo>
                  <a:cubicBezTo>
                    <a:pt x="32" y="151"/>
                    <a:pt x="46" y="132"/>
                    <a:pt x="48" y="105"/>
                  </a:cubicBezTo>
                  <a:cubicBezTo>
                    <a:pt x="48" y="93"/>
                    <a:pt x="47" y="83"/>
                    <a:pt x="45" y="72"/>
                  </a:cubicBezTo>
                  <a:cubicBezTo>
                    <a:pt x="40" y="74"/>
                    <a:pt x="36" y="77"/>
                    <a:pt x="31" y="81"/>
                  </a:cubicBezTo>
                  <a:cubicBezTo>
                    <a:pt x="26" y="84"/>
                    <a:pt x="21" y="88"/>
                    <a:pt x="17" y="90"/>
                  </a:cubicBezTo>
                  <a:cubicBezTo>
                    <a:pt x="12" y="92"/>
                    <a:pt x="4" y="92"/>
                    <a:pt x="0" y="88"/>
                  </a:cubicBezTo>
                  <a:cubicBezTo>
                    <a:pt x="3" y="84"/>
                    <a:pt x="7" y="83"/>
                    <a:pt x="10" y="81"/>
                  </a:cubicBezTo>
                  <a:cubicBezTo>
                    <a:pt x="21" y="75"/>
                    <a:pt x="32" y="69"/>
                    <a:pt x="43" y="63"/>
                  </a:cubicBezTo>
                  <a:cubicBezTo>
                    <a:pt x="41" y="55"/>
                    <a:pt x="39" y="48"/>
                    <a:pt x="36" y="40"/>
                  </a:cubicBezTo>
                  <a:cubicBezTo>
                    <a:pt x="33" y="29"/>
                    <a:pt x="31" y="18"/>
                    <a:pt x="23" y="12"/>
                  </a:cubicBezTo>
                  <a:cubicBezTo>
                    <a:pt x="21" y="10"/>
                    <a:pt x="16" y="9"/>
                    <a:pt x="16" y="7"/>
                  </a:cubicBezTo>
                  <a:cubicBezTo>
                    <a:pt x="15" y="4"/>
                    <a:pt x="20" y="1"/>
                    <a:pt x="24" y="1"/>
                  </a:cubicBezTo>
                  <a:cubicBezTo>
                    <a:pt x="31" y="0"/>
                    <a:pt x="41" y="2"/>
                    <a:pt x="43" y="5"/>
                  </a:cubicBezTo>
                  <a:cubicBezTo>
                    <a:pt x="45" y="7"/>
                    <a:pt x="44" y="10"/>
                    <a:pt x="44" y="13"/>
                  </a:cubicBezTo>
                  <a:cubicBezTo>
                    <a:pt x="45" y="29"/>
                    <a:pt x="52" y="42"/>
                    <a:pt x="54" y="56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0"/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3205" y="1093"/>
              <a:ext cx="834" cy="836"/>
            </a:xfrm>
            <a:custGeom>
              <a:avLst/>
              <a:gdLst>
                <a:gd name="T0" fmla="*/ 446 w 904"/>
                <a:gd name="T1" fmla="*/ 1 h 906"/>
                <a:gd name="T2" fmla="*/ 549 w 904"/>
                <a:gd name="T3" fmla="*/ 12 h 906"/>
                <a:gd name="T4" fmla="*/ 634 w 904"/>
                <a:gd name="T5" fmla="*/ 40 h 906"/>
                <a:gd name="T6" fmla="*/ 768 w 904"/>
                <a:gd name="T7" fmla="*/ 131 h 906"/>
                <a:gd name="T8" fmla="*/ 862 w 904"/>
                <a:gd name="T9" fmla="*/ 264 h 906"/>
                <a:gd name="T10" fmla="*/ 904 w 904"/>
                <a:gd name="T11" fmla="*/ 447 h 906"/>
                <a:gd name="T12" fmla="*/ 865 w 904"/>
                <a:gd name="T13" fmla="*/ 635 h 906"/>
                <a:gd name="T14" fmla="*/ 774 w 904"/>
                <a:gd name="T15" fmla="*/ 769 h 906"/>
                <a:gd name="T16" fmla="*/ 642 w 904"/>
                <a:gd name="T17" fmla="*/ 863 h 906"/>
                <a:gd name="T18" fmla="*/ 458 w 904"/>
                <a:gd name="T19" fmla="*/ 905 h 906"/>
                <a:gd name="T20" fmla="*/ 270 w 904"/>
                <a:gd name="T21" fmla="*/ 867 h 906"/>
                <a:gd name="T22" fmla="*/ 136 w 904"/>
                <a:gd name="T23" fmla="*/ 776 h 906"/>
                <a:gd name="T24" fmla="*/ 13 w 904"/>
                <a:gd name="T25" fmla="*/ 559 h 906"/>
                <a:gd name="T26" fmla="*/ 0 w 904"/>
                <a:gd name="T27" fmla="*/ 459 h 906"/>
                <a:gd name="T28" fmla="*/ 79 w 904"/>
                <a:gd name="T29" fmla="*/ 199 h 906"/>
                <a:gd name="T30" fmla="*/ 262 w 904"/>
                <a:gd name="T31" fmla="*/ 43 h 906"/>
                <a:gd name="T32" fmla="*/ 445 w 904"/>
                <a:gd name="T33" fmla="*/ 1 h 906"/>
                <a:gd name="T34" fmla="*/ 446 w 904"/>
                <a:gd name="T35" fmla="*/ 1 h 906"/>
                <a:gd name="T36" fmla="*/ 271 w 904"/>
                <a:gd name="T37" fmla="*/ 54 h 906"/>
                <a:gd name="T38" fmla="*/ 141 w 904"/>
                <a:gd name="T39" fmla="*/ 144 h 906"/>
                <a:gd name="T40" fmla="*/ 52 w 904"/>
                <a:gd name="T41" fmla="*/ 273 h 906"/>
                <a:gd name="T42" fmla="*/ 13 w 904"/>
                <a:gd name="T43" fmla="*/ 454 h 906"/>
                <a:gd name="T44" fmla="*/ 52 w 904"/>
                <a:gd name="T45" fmla="*/ 634 h 906"/>
                <a:gd name="T46" fmla="*/ 142 w 904"/>
                <a:gd name="T47" fmla="*/ 764 h 906"/>
                <a:gd name="T48" fmla="*/ 272 w 904"/>
                <a:gd name="T49" fmla="*/ 853 h 906"/>
                <a:gd name="T50" fmla="*/ 453 w 904"/>
                <a:gd name="T51" fmla="*/ 892 h 906"/>
                <a:gd name="T52" fmla="*/ 633 w 904"/>
                <a:gd name="T53" fmla="*/ 853 h 906"/>
                <a:gd name="T54" fmla="*/ 763 w 904"/>
                <a:gd name="T55" fmla="*/ 763 h 906"/>
                <a:gd name="T56" fmla="*/ 852 w 904"/>
                <a:gd name="T57" fmla="*/ 633 h 906"/>
                <a:gd name="T58" fmla="*/ 891 w 904"/>
                <a:gd name="T59" fmla="*/ 452 h 906"/>
                <a:gd name="T60" fmla="*/ 852 w 904"/>
                <a:gd name="T61" fmla="*/ 272 h 906"/>
                <a:gd name="T62" fmla="*/ 762 w 904"/>
                <a:gd name="T63" fmla="*/ 143 h 906"/>
                <a:gd name="T64" fmla="*/ 632 w 904"/>
                <a:gd name="T65" fmla="*/ 53 h 906"/>
                <a:gd name="T66" fmla="*/ 451 w 904"/>
                <a:gd name="T67" fmla="*/ 14 h 906"/>
                <a:gd name="T68" fmla="*/ 271 w 904"/>
                <a:gd name="T69" fmla="*/ 54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04" h="906">
                  <a:moveTo>
                    <a:pt x="446" y="1"/>
                  </a:moveTo>
                  <a:cubicBezTo>
                    <a:pt x="481" y="0"/>
                    <a:pt x="519" y="5"/>
                    <a:pt x="549" y="12"/>
                  </a:cubicBezTo>
                  <a:cubicBezTo>
                    <a:pt x="580" y="19"/>
                    <a:pt x="608" y="28"/>
                    <a:pt x="634" y="40"/>
                  </a:cubicBezTo>
                  <a:cubicBezTo>
                    <a:pt x="687" y="62"/>
                    <a:pt x="731" y="94"/>
                    <a:pt x="768" y="131"/>
                  </a:cubicBezTo>
                  <a:cubicBezTo>
                    <a:pt x="807" y="170"/>
                    <a:pt x="838" y="211"/>
                    <a:pt x="862" y="264"/>
                  </a:cubicBezTo>
                  <a:cubicBezTo>
                    <a:pt x="885" y="315"/>
                    <a:pt x="904" y="376"/>
                    <a:pt x="904" y="447"/>
                  </a:cubicBezTo>
                  <a:cubicBezTo>
                    <a:pt x="904" y="523"/>
                    <a:pt x="888" y="582"/>
                    <a:pt x="865" y="635"/>
                  </a:cubicBezTo>
                  <a:cubicBezTo>
                    <a:pt x="843" y="688"/>
                    <a:pt x="811" y="731"/>
                    <a:pt x="774" y="769"/>
                  </a:cubicBezTo>
                  <a:cubicBezTo>
                    <a:pt x="737" y="807"/>
                    <a:pt x="694" y="839"/>
                    <a:pt x="642" y="863"/>
                  </a:cubicBezTo>
                  <a:cubicBezTo>
                    <a:pt x="591" y="887"/>
                    <a:pt x="528" y="904"/>
                    <a:pt x="458" y="905"/>
                  </a:cubicBezTo>
                  <a:cubicBezTo>
                    <a:pt x="385" y="906"/>
                    <a:pt x="322" y="890"/>
                    <a:pt x="270" y="867"/>
                  </a:cubicBezTo>
                  <a:cubicBezTo>
                    <a:pt x="219" y="844"/>
                    <a:pt x="173" y="813"/>
                    <a:pt x="136" y="776"/>
                  </a:cubicBezTo>
                  <a:cubicBezTo>
                    <a:pt x="80" y="719"/>
                    <a:pt x="35" y="650"/>
                    <a:pt x="13" y="559"/>
                  </a:cubicBezTo>
                  <a:cubicBezTo>
                    <a:pt x="5" y="529"/>
                    <a:pt x="0" y="495"/>
                    <a:pt x="0" y="459"/>
                  </a:cubicBezTo>
                  <a:cubicBezTo>
                    <a:pt x="0" y="348"/>
                    <a:pt x="33" y="265"/>
                    <a:pt x="79" y="199"/>
                  </a:cubicBezTo>
                  <a:cubicBezTo>
                    <a:pt x="124" y="133"/>
                    <a:pt x="184" y="79"/>
                    <a:pt x="262" y="43"/>
                  </a:cubicBezTo>
                  <a:cubicBezTo>
                    <a:pt x="312" y="20"/>
                    <a:pt x="373" y="1"/>
                    <a:pt x="445" y="1"/>
                  </a:cubicBezTo>
                  <a:lnTo>
                    <a:pt x="446" y="1"/>
                  </a:lnTo>
                  <a:close/>
                  <a:moveTo>
                    <a:pt x="271" y="54"/>
                  </a:moveTo>
                  <a:cubicBezTo>
                    <a:pt x="221" y="77"/>
                    <a:pt x="178" y="107"/>
                    <a:pt x="141" y="144"/>
                  </a:cubicBezTo>
                  <a:cubicBezTo>
                    <a:pt x="104" y="181"/>
                    <a:pt x="75" y="222"/>
                    <a:pt x="52" y="273"/>
                  </a:cubicBezTo>
                  <a:cubicBezTo>
                    <a:pt x="29" y="324"/>
                    <a:pt x="13" y="383"/>
                    <a:pt x="13" y="454"/>
                  </a:cubicBezTo>
                  <a:cubicBezTo>
                    <a:pt x="13" y="524"/>
                    <a:pt x="30" y="584"/>
                    <a:pt x="52" y="634"/>
                  </a:cubicBezTo>
                  <a:cubicBezTo>
                    <a:pt x="75" y="685"/>
                    <a:pt x="106" y="727"/>
                    <a:pt x="142" y="764"/>
                  </a:cubicBezTo>
                  <a:cubicBezTo>
                    <a:pt x="179" y="801"/>
                    <a:pt x="222" y="830"/>
                    <a:pt x="272" y="853"/>
                  </a:cubicBezTo>
                  <a:cubicBezTo>
                    <a:pt x="322" y="876"/>
                    <a:pt x="382" y="892"/>
                    <a:pt x="453" y="892"/>
                  </a:cubicBezTo>
                  <a:cubicBezTo>
                    <a:pt x="523" y="892"/>
                    <a:pt x="583" y="875"/>
                    <a:pt x="633" y="853"/>
                  </a:cubicBezTo>
                  <a:cubicBezTo>
                    <a:pt x="684" y="830"/>
                    <a:pt x="726" y="799"/>
                    <a:pt x="763" y="763"/>
                  </a:cubicBezTo>
                  <a:cubicBezTo>
                    <a:pt x="799" y="726"/>
                    <a:pt x="830" y="683"/>
                    <a:pt x="852" y="633"/>
                  </a:cubicBezTo>
                  <a:cubicBezTo>
                    <a:pt x="875" y="582"/>
                    <a:pt x="891" y="524"/>
                    <a:pt x="891" y="452"/>
                  </a:cubicBezTo>
                  <a:cubicBezTo>
                    <a:pt x="891" y="382"/>
                    <a:pt x="875" y="322"/>
                    <a:pt x="852" y="272"/>
                  </a:cubicBezTo>
                  <a:cubicBezTo>
                    <a:pt x="828" y="221"/>
                    <a:pt x="799" y="180"/>
                    <a:pt x="762" y="143"/>
                  </a:cubicBezTo>
                  <a:cubicBezTo>
                    <a:pt x="725" y="106"/>
                    <a:pt x="683" y="76"/>
                    <a:pt x="632" y="53"/>
                  </a:cubicBezTo>
                  <a:cubicBezTo>
                    <a:pt x="583" y="30"/>
                    <a:pt x="520" y="14"/>
                    <a:pt x="451" y="14"/>
                  </a:cubicBezTo>
                  <a:cubicBezTo>
                    <a:pt x="379" y="15"/>
                    <a:pt x="321" y="30"/>
                    <a:pt x="271" y="54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11"/>
            <p:cNvSpPr/>
            <p:nvPr>
              <p:custDataLst>
                <p:tags r:id="rId10"/>
              </p:custDataLst>
            </p:nvPr>
          </p:nvSpPr>
          <p:spPr bwMode="auto">
            <a:xfrm>
              <a:off x="3929" y="1120"/>
              <a:ext cx="187" cy="75"/>
            </a:xfrm>
            <a:custGeom>
              <a:avLst/>
              <a:gdLst>
                <a:gd name="T0" fmla="*/ 200 w 203"/>
                <a:gd name="T1" fmla="*/ 82 h 82"/>
                <a:gd name="T2" fmla="*/ 183 w 203"/>
                <a:gd name="T3" fmla="*/ 70 h 82"/>
                <a:gd name="T4" fmla="*/ 154 w 203"/>
                <a:gd name="T5" fmla="*/ 43 h 82"/>
                <a:gd name="T6" fmla="*/ 137 w 203"/>
                <a:gd name="T7" fmla="*/ 23 h 82"/>
                <a:gd name="T8" fmla="*/ 85 w 203"/>
                <a:gd name="T9" fmla="*/ 48 h 82"/>
                <a:gd name="T10" fmla="*/ 9 w 203"/>
                <a:gd name="T11" fmla="*/ 60 h 82"/>
                <a:gd name="T12" fmla="*/ 0 w 203"/>
                <a:gd name="T13" fmla="*/ 56 h 82"/>
                <a:gd name="T14" fmla="*/ 19 w 203"/>
                <a:gd name="T15" fmla="*/ 53 h 82"/>
                <a:gd name="T16" fmla="*/ 72 w 203"/>
                <a:gd name="T17" fmla="*/ 42 h 82"/>
                <a:gd name="T18" fmla="*/ 114 w 203"/>
                <a:gd name="T19" fmla="*/ 20 h 82"/>
                <a:gd name="T20" fmla="*/ 133 w 203"/>
                <a:gd name="T21" fmla="*/ 3 h 82"/>
                <a:gd name="T22" fmla="*/ 140 w 203"/>
                <a:gd name="T23" fmla="*/ 16 h 82"/>
                <a:gd name="T24" fmla="*/ 153 w 203"/>
                <a:gd name="T25" fmla="*/ 31 h 82"/>
                <a:gd name="T26" fmla="*/ 182 w 203"/>
                <a:gd name="T27" fmla="*/ 57 h 82"/>
                <a:gd name="T28" fmla="*/ 198 w 203"/>
                <a:gd name="T29" fmla="*/ 69 h 82"/>
                <a:gd name="T30" fmla="*/ 200 w 203"/>
                <a:gd name="T3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3" h="82">
                  <a:moveTo>
                    <a:pt x="200" y="82"/>
                  </a:moveTo>
                  <a:cubicBezTo>
                    <a:pt x="193" y="80"/>
                    <a:pt x="188" y="75"/>
                    <a:pt x="183" y="70"/>
                  </a:cubicBezTo>
                  <a:cubicBezTo>
                    <a:pt x="173" y="61"/>
                    <a:pt x="164" y="53"/>
                    <a:pt x="154" y="43"/>
                  </a:cubicBezTo>
                  <a:cubicBezTo>
                    <a:pt x="147" y="37"/>
                    <a:pt x="140" y="32"/>
                    <a:pt x="137" y="23"/>
                  </a:cubicBezTo>
                  <a:cubicBezTo>
                    <a:pt x="119" y="30"/>
                    <a:pt x="103" y="41"/>
                    <a:pt x="85" y="48"/>
                  </a:cubicBezTo>
                  <a:cubicBezTo>
                    <a:pt x="64" y="57"/>
                    <a:pt x="38" y="64"/>
                    <a:pt x="9" y="60"/>
                  </a:cubicBezTo>
                  <a:cubicBezTo>
                    <a:pt x="5" y="60"/>
                    <a:pt x="0" y="59"/>
                    <a:pt x="0" y="56"/>
                  </a:cubicBezTo>
                  <a:cubicBezTo>
                    <a:pt x="6" y="54"/>
                    <a:pt x="12" y="54"/>
                    <a:pt x="19" y="53"/>
                  </a:cubicBezTo>
                  <a:cubicBezTo>
                    <a:pt x="39" y="52"/>
                    <a:pt x="56" y="49"/>
                    <a:pt x="72" y="42"/>
                  </a:cubicBezTo>
                  <a:cubicBezTo>
                    <a:pt x="87" y="37"/>
                    <a:pt x="101" y="29"/>
                    <a:pt x="114" y="20"/>
                  </a:cubicBezTo>
                  <a:cubicBezTo>
                    <a:pt x="122" y="15"/>
                    <a:pt x="130" y="12"/>
                    <a:pt x="133" y="3"/>
                  </a:cubicBezTo>
                  <a:cubicBezTo>
                    <a:pt x="140" y="0"/>
                    <a:pt x="139" y="12"/>
                    <a:pt x="140" y="16"/>
                  </a:cubicBezTo>
                  <a:cubicBezTo>
                    <a:pt x="141" y="20"/>
                    <a:pt x="150" y="28"/>
                    <a:pt x="153" y="31"/>
                  </a:cubicBezTo>
                  <a:cubicBezTo>
                    <a:pt x="162" y="41"/>
                    <a:pt x="172" y="49"/>
                    <a:pt x="182" y="57"/>
                  </a:cubicBezTo>
                  <a:cubicBezTo>
                    <a:pt x="187" y="61"/>
                    <a:pt x="194" y="64"/>
                    <a:pt x="198" y="69"/>
                  </a:cubicBezTo>
                  <a:cubicBezTo>
                    <a:pt x="200" y="72"/>
                    <a:pt x="203" y="78"/>
                    <a:pt x="200" y="82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2"/>
            <p:cNvSpPr/>
            <p:nvPr>
              <p:custDataLst>
                <p:tags r:id="rId11"/>
              </p:custDataLst>
            </p:nvPr>
          </p:nvSpPr>
          <p:spPr bwMode="auto">
            <a:xfrm>
              <a:off x="3124" y="1130"/>
              <a:ext cx="117" cy="153"/>
            </a:xfrm>
            <a:custGeom>
              <a:avLst/>
              <a:gdLst>
                <a:gd name="T0" fmla="*/ 62 w 127"/>
                <a:gd name="T1" fmla="*/ 1 h 166"/>
                <a:gd name="T2" fmla="*/ 92 w 127"/>
                <a:gd name="T3" fmla="*/ 39 h 166"/>
                <a:gd name="T4" fmla="*/ 104 w 127"/>
                <a:gd name="T5" fmla="*/ 18 h 166"/>
                <a:gd name="T6" fmla="*/ 126 w 127"/>
                <a:gd name="T7" fmla="*/ 12 h 166"/>
                <a:gd name="T8" fmla="*/ 122 w 127"/>
                <a:gd name="T9" fmla="*/ 37 h 166"/>
                <a:gd name="T10" fmla="*/ 120 w 127"/>
                <a:gd name="T11" fmla="*/ 46 h 166"/>
                <a:gd name="T12" fmla="*/ 114 w 127"/>
                <a:gd name="T13" fmla="*/ 39 h 166"/>
                <a:gd name="T14" fmla="*/ 108 w 127"/>
                <a:gd name="T15" fmla="*/ 31 h 166"/>
                <a:gd name="T16" fmla="*/ 99 w 127"/>
                <a:gd name="T17" fmla="*/ 41 h 166"/>
                <a:gd name="T18" fmla="*/ 66 w 127"/>
                <a:gd name="T19" fmla="*/ 116 h 166"/>
                <a:gd name="T20" fmla="*/ 54 w 127"/>
                <a:gd name="T21" fmla="*/ 136 h 166"/>
                <a:gd name="T22" fmla="*/ 70 w 127"/>
                <a:gd name="T23" fmla="*/ 163 h 166"/>
                <a:gd name="T24" fmla="*/ 53 w 127"/>
                <a:gd name="T25" fmla="*/ 159 h 166"/>
                <a:gd name="T26" fmla="*/ 51 w 127"/>
                <a:gd name="T27" fmla="*/ 151 h 166"/>
                <a:gd name="T28" fmla="*/ 45 w 127"/>
                <a:gd name="T29" fmla="*/ 141 h 166"/>
                <a:gd name="T30" fmla="*/ 39 w 127"/>
                <a:gd name="T31" fmla="*/ 136 h 166"/>
                <a:gd name="T32" fmla="*/ 49 w 127"/>
                <a:gd name="T33" fmla="*/ 134 h 166"/>
                <a:gd name="T34" fmla="*/ 57 w 127"/>
                <a:gd name="T35" fmla="*/ 118 h 166"/>
                <a:gd name="T36" fmla="*/ 10 w 127"/>
                <a:gd name="T37" fmla="*/ 106 h 166"/>
                <a:gd name="T38" fmla="*/ 3 w 127"/>
                <a:gd name="T39" fmla="*/ 105 h 166"/>
                <a:gd name="T40" fmla="*/ 12 w 127"/>
                <a:gd name="T41" fmla="*/ 94 h 166"/>
                <a:gd name="T42" fmla="*/ 0 w 127"/>
                <a:gd name="T43" fmla="*/ 76 h 166"/>
                <a:gd name="T44" fmla="*/ 14 w 127"/>
                <a:gd name="T45" fmla="*/ 68 h 166"/>
                <a:gd name="T46" fmla="*/ 16 w 127"/>
                <a:gd name="T47" fmla="*/ 92 h 166"/>
                <a:gd name="T48" fmla="*/ 24 w 127"/>
                <a:gd name="T49" fmla="*/ 96 h 166"/>
                <a:gd name="T50" fmla="*/ 34 w 127"/>
                <a:gd name="T51" fmla="*/ 77 h 166"/>
                <a:gd name="T52" fmla="*/ 29 w 127"/>
                <a:gd name="T53" fmla="*/ 98 h 166"/>
                <a:gd name="T54" fmla="*/ 39 w 127"/>
                <a:gd name="T55" fmla="*/ 103 h 166"/>
                <a:gd name="T56" fmla="*/ 51 w 127"/>
                <a:gd name="T57" fmla="*/ 85 h 166"/>
                <a:gd name="T58" fmla="*/ 44 w 127"/>
                <a:gd name="T59" fmla="*/ 104 h 166"/>
                <a:gd name="T60" fmla="*/ 60 w 127"/>
                <a:gd name="T61" fmla="*/ 110 h 166"/>
                <a:gd name="T62" fmla="*/ 88 w 127"/>
                <a:gd name="T63" fmla="*/ 51 h 166"/>
                <a:gd name="T64" fmla="*/ 77 w 127"/>
                <a:gd name="T65" fmla="*/ 39 h 166"/>
                <a:gd name="T66" fmla="*/ 72 w 127"/>
                <a:gd name="T67" fmla="*/ 49 h 166"/>
                <a:gd name="T68" fmla="*/ 64 w 127"/>
                <a:gd name="T69" fmla="*/ 58 h 166"/>
                <a:gd name="T70" fmla="*/ 73 w 127"/>
                <a:gd name="T71" fmla="*/ 35 h 166"/>
                <a:gd name="T72" fmla="*/ 65 w 127"/>
                <a:gd name="T73" fmla="*/ 27 h 166"/>
                <a:gd name="T74" fmla="*/ 59 w 127"/>
                <a:gd name="T75" fmla="*/ 37 h 166"/>
                <a:gd name="T76" fmla="*/ 51 w 127"/>
                <a:gd name="T77" fmla="*/ 45 h 166"/>
                <a:gd name="T78" fmla="*/ 62 w 127"/>
                <a:gd name="T79" fmla="*/ 23 h 166"/>
                <a:gd name="T80" fmla="*/ 50 w 127"/>
                <a:gd name="T81" fmla="*/ 15 h 166"/>
                <a:gd name="T82" fmla="*/ 43 w 127"/>
                <a:gd name="T83" fmla="*/ 30 h 166"/>
                <a:gd name="T84" fmla="*/ 34 w 127"/>
                <a:gd name="T85" fmla="*/ 34 h 166"/>
                <a:gd name="T86" fmla="*/ 39 w 127"/>
                <a:gd name="T87" fmla="*/ 21 h 166"/>
                <a:gd name="T88" fmla="*/ 44 w 127"/>
                <a:gd name="T89" fmla="*/ 8 h 166"/>
                <a:gd name="T90" fmla="*/ 62 w 127"/>
                <a:gd name="T91" fmla="*/ 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7" h="166">
                  <a:moveTo>
                    <a:pt x="62" y="1"/>
                  </a:moveTo>
                  <a:cubicBezTo>
                    <a:pt x="69" y="16"/>
                    <a:pt x="81" y="28"/>
                    <a:pt x="92" y="39"/>
                  </a:cubicBezTo>
                  <a:cubicBezTo>
                    <a:pt x="97" y="32"/>
                    <a:pt x="97" y="22"/>
                    <a:pt x="104" y="18"/>
                  </a:cubicBezTo>
                  <a:cubicBezTo>
                    <a:pt x="110" y="15"/>
                    <a:pt x="119" y="13"/>
                    <a:pt x="126" y="12"/>
                  </a:cubicBezTo>
                  <a:cubicBezTo>
                    <a:pt x="127" y="19"/>
                    <a:pt x="123" y="27"/>
                    <a:pt x="122" y="37"/>
                  </a:cubicBezTo>
                  <a:cubicBezTo>
                    <a:pt x="122" y="40"/>
                    <a:pt x="123" y="44"/>
                    <a:pt x="120" y="46"/>
                  </a:cubicBezTo>
                  <a:cubicBezTo>
                    <a:pt x="117" y="45"/>
                    <a:pt x="116" y="42"/>
                    <a:pt x="114" y="39"/>
                  </a:cubicBezTo>
                  <a:cubicBezTo>
                    <a:pt x="112" y="37"/>
                    <a:pt x="111" y="32"/>
                    <a:pt x="108" y="31"/>
                  </a:cubicBezTo>
                  <a:cubicBezTo>
                    <a:pt x="105" y="31"/>
                    <a:pt x="101" y="37"/>
                    <a:pt x="99" y="41"/>
                  </a:cubicBezTo>
                  <a:cubicBezTo>
                    <a:pt x="87" y="65"/>
                    <a:pt x="75" y="90"/>
                    <a:pt x="66" y="116"/>
                  </a:cubicBezTo>
                  <a:cubicBezTo>
                    <a:pt x="63" y="124"/>
                    <a:pt x="62" y="134"/>
                    <a:pt x="54" y="136"/>
                  </a:cubicBezTo>
                  <a:cubicBezTo>
                    <a:pt x="58" y="146"/>
                    <a:pt x="69" y="150"/>
                    <a:pt x="70" y="163"/>
                  </a:cubicBezTo>
                  <a:cubicBezTo>
                    <a:pt x="66" y="166"/>
                    <a:pt x="55" y="162"/>
                    <a:pt x="53" y="159"/>
                  </a:cubicBezTo>
                  <a:cubicBezTo>
                    <a:pt x="52" y="158"/>
                    <a:pt x="52" y="154"/>
                    <a:pt x="51" y="151"/>
                  </a:cubicBezTo>
                  <a:cubicBezTo>
                    <a:pt x="49" y="148"/>
                    <a:pt x="48" y="143"/>
                    <a:pt x="45" y="141"/>
                  </a:cubicBezTo>
                  <a:cubicBezTo>
                    <a:pt x="43" y="139"/>
                    <a:pt x="40" y="140"/>
                    <a:pt x="39" y="136"/>
                  </a:cubicBezTo>
                  <a:cubicBezTo>
                    <a:pt x="41" y="133"/>
                    <a:pt x="46" y="133"/>
                    <a:pt x="49" y="134"/>
                  </a:cubicBezTo>
                  <a:cubicBezTo>
                    <a:pt x="52" y="129"/>
                    <a:pt x="54" y="123"/>
                    <a:pt x="57" y="118"/>
                  </a:cubicBezTo>
                  <a:cubicBezTo>
                    <a:pt x="42" y="114"/>
                    <a:pt x="28" y="105"/>
                    <a:pt x="10" y="106"/>
                  </a:cubicBezTo>
                  <a:cubicBezTo>
                    <a:pt x="8" y="106"/>
                    <a:pt x="5" y="107"/>
                    <a:pt x="3" y="105"/>
                  </a:cubicBezTo>
                  <a:cubicBezTo>
                    <a:pt x="2" y="99"/>
                    <a:pt x="8" y="97"/>
                    <a:pt x="12" y="94"/>
                  </a:cubicBezTo>
                  <a:cubicBezTo>
                    <a:pt x="9" y="87"/>
                    <a:pt x="7" y="79"/>
                    <a:pt x="0" y="76"/>
                  </a:cubicBezTo>
                  <a:cubicBezTo>
                    <a:pt x="2" y="70"/>
                    <a:pt x="7" y="67"/>
                    <a:pt x="14" y="68"/>
                  </a:cubicBezTo>
                  <a:cubicBezTo>
                    <a:pt x="16" y="75"/>
                    <a:pt x="15" y="84"/>
                    <a:pt x="16" y="92"/>
                  </a:cubicBezTo>
                  <a:cubicBezTo>
                    <a:pt x="19" y="94"/>
                    <a:pt x="21" y="95"/>
                    <a:pt x="24" y="96"/>
                  </a:cubicBezTo>
                  <a:cubicBezTo>
                    <a:pt x="25" y="87"/>
                    <a:pt x="26" y="77"/>
                    <a:pt x="34" y="77"/>
                  </a:cubicBezTo>
                  <a:cubicBezTo>
                    <a:pt x="34" y="85"/>
                    <a:pt x="30" y="91"/>
                    <a:pt x="29" y="98"/>
                  </a:cubicBezTo>
                  <a:cubicBezTo>
                    <a:pt x="32" y="100"/>
                    <a:pt x="36" y="101"/>
                    <a:pt x="39" y="103"/>
                  </a:cubicBezTo>
                  <a:cubicBezTo>
                    <a:pt x="40" y="94"/>
                    <a:pt x="42" y="85"/>
                    <a:pt x="51" y="85"/>
                  </a:cubicBezTo>
                  <a:cubicBezTo>
                    <a:pt x="51" y="92"/>
                    <a:pt x="46" y="98"/>
                    <a:pt x="44" y="104"/>
                  </a:cubicBezTo>
                  <a:cubicBezTo>
                    <a:pt x="49" y="107"/>
                    <a:pt x="55" y="108"/>
                    <a:pt x="60" y="110"/>
                  </a:cubicBezTo>
                  <a:cubicBezTo>
                    <a:pt x="69" y="90"/>
                    <a:pt x="78" y="70"/>
                    <a:pt x="88" y="51"/>
                  </a:cubicBezTo>
                  <a:cubicBezTo>
                    <a:pt x="85" y="46"/>
                    <a:pt x="80" y="43"/>
                    <a:pt x="77" y="39"/>
                  </a:cubicBezTo>
                  <a:cubicBezTo>
                    <a:pt x="76" y="42"/>
                    <a:pt x="74" y="46"/>
                    <a:pt x="72" y="49"/>
                  </a:cubicBezTo>
                  <a:cubicBezTo>
                    <a:pt x="70" y="53"/>
                    <a:pt x="69" y="58"/>
                    <a:pt x="64" y="58"/>
                  </a:cubicBezTo>
                  <a:cubicBezTo>
                    <a:pt x="65" y="49"/>
                    <a:pt x="67" y="39"/>
                    <a:pt x="73" y="35"/>
                  </a:cubicBezTo>
                  <a:cubicBezTo>
                    <a:pt x="71" y="32"/>
                    <a:pt x="68" y="30"/>
                    <a:pt x="65" y="27"/>
                  </a:cubicBezTo>
                  <a:cubicBezTo>
                    <a:pt x="63" y="30"/>
                    <a:pt x="61" y="34"/>
                    <a:pt x="59" y="37"/>
                  </a:cubicBezTo>
                  <a:cubicBezTo>
                    <a:pt x="57" y="41"/>
                    <a:pt x="56" y="46"/>
                    <a:pt x="51" y="45"/>
                  </a:cubicBezTo>
                  <a:cubicBezTo>
                    <a:pt x="52" y="37"/>
                    <a:pt x="54" y="27"/>
                    <a:pt x="62" y="23"/>
                  </a:cubicBezTo>
                  <a:cubicBezTo>
                    <a:pt x="59" y="22"/>
                    <a:pt x="55" y="13"/>
                    <a:pt x="50" y="15"/>
                  </a:cubicBezTo>
                  <a:cubicBezTo>
                    <a:pt x="47" y="16"/>
                    <a:pt x="45" y="28"/>
                    <a:pt x="43" y="30"/>
                  </a:cubicBezTo>
                  <a:cubicBezTo>
                    <a:pt x="40" y="33"/>
                    <a:pt x="38" y="34"/>
                    <a:pt x="34" y="34"/>
                  </a:cubicBezTo>
                  <a:cubicBezTo>
                    <a:pt x="35" y="30"/>
                    <a:pt x="37" y="25"/>
                    <a:pt x="39" y="21"/>
                  </a:cubicBezTo>
                  <a:cubicBezTo>
                    <a:pt x="40" y="17"/>
                    <a:pt x="42" y="11"/>
                    <a:pt x="44" y="8"/>
                  </a:cubicBezTo>
                  <a:cubicBezTo>
                    <a:pt x="46" y="5"/>
                    <a:pt x="56" y="0"/>
                    <a:pt x="62" y="1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3"/>
            <p:cNvSpPr>
              <a:spLocks noEditPoints="1"/>
            </p:cNvSpPr>
            <p:nvPr>
              <p:custDataLst>
                <p:tags r:id="rId12"/>
              </p:custDataLst>
            </p:nvPr>
          </p:nvSpPr>
          <p:spPr bwMode="auto">
            <a:xfrm>
              <a:off x="4005" y="1149"/>
              <a:ext cx="94" cy="89"/>
            </a:xfrm>
            <a:custGeom>
              <a:avLst/>
              <a:gdLst>
                <a:gd name="T0" fmla="*/ 78 w 102"/>
                <a:gd name="T1" fmla="*/ 70 h 96"/>
                <a:gd name="T2" fmla="*/ 71 w 102"/>
                <a:gd name="T3" fmla="*/ 73 h 96"/>
                <a:gd name="T4" fmla="*/ 58 w 102"/>
                <a:gd name="T5" fmla="*/ 82 h 96"/>
                <a:gd name="T6" fmla="*/ 52 w 102"/>
                <a:gd name="T7" fmla="*/ 87 h 96"/>
                <a:gd name="T8" fmla="*/ 33 w 102"/>
                <a:gd name="T9" fmla="*/ 92 h 96"/>
                <a:gd name="T10" fmla="*/ 34 w 102"/>
                <a:gd name="T11" fmla="*/ 87 h 96"/>
                <a:gd name="T12" fmla="*/ 6 w 102"/>
                <a:gd name="T13" fmla="*/ 57 h 96"/>
                <a:gd name="T14" fmla="*/ 1 w 102"/>
                <a:gd name="T15" fmla="*/ 57 h 96"/>
                <a:gd name="T16" fmla="*/ 15 w 102"/>
                <a:gd name="T17" fmla="*/ 42 h 96"/>
                <a:gd name="T18" fmla="*/ 22 w 102"/>
                <a:gd name="T19" fmla="*/ 37 h 96"/>
                <a:gd name="T20" fmla="*/ 36 w 102"/>
                <a:gd name="T21" fmla="*/ 25 h 96"/>
                <a:gd name="T22" fmla="*/ 41 w 102"/>
                <a:gd name="T23" fmla="*/ 18 h 96"/>
                <a:gd name="T24" fmla="*/ 45 w 102"/>
                <a:gd name="T25" fmla="*/ 28 h 96"/>
                <a:gd name="T26" fmla="*/ 60 w 102"/>
                <a:gd name="T27" fmla="*/ 25 h 96"/>
                <a:gd name="T28" fmla="*/ 52 w 102"/>
                <a:gd name="T29" fmla="*/ 17 h 96"/>
                <a:gd name="T30" fmla="*/ 45 w 102"/>
                <a:gd name="T31" fmla="*/ 0 h 96"/>
                <a:gd name="T32" fmla="*/ 52 w 102"/>
                <a:gd name="T33" fmla="*/ 5 h 96"/>
                <a:gd name="T34" fmla="*/ 70 w 102"/>
                <a:gd name="T35" fmla="*/ 23 h 96"/>
                <a:gd name="T36" fmla="*/ 83 w 102"/>
                <a:gd name="T37" fmla="*/ 35 h 96"/>
                <a:gd name="T38" fmla="*/ 97 w 102"/>
                <a:gd name="T39" fmla="*/ 45 h 96"/>
                <a:gd name="T40" fmla="*/ 99 w 102"/>
                <a:gd name="T41" fmla="*/ 59 h 96"/>
                <a:gd name="T42" fmla="*/ 90 w 102"/>
                <a:gd name="T43" fmla="*/ 52 h 96"/>
                <a:gd name="T44" fmla="*/ 67 w 102"/>
                <a:gd name="T45" fmla="*/ 31 h 96"/>
                <a:gd name="T46" fmla="*/ 65 w 102"/>
                <a:gd name="T47" fmla="*/ 35 h 96"/>
                <a:gd name="T48" fmla="*/ 50 w 102"/>
                <a:gd name="T49" fmla="*/ 32 h 96"/>
                <a:gd name="T50" fmla="*/ 61 w 102"/>
                <a:gd name="T51" fmla="*/ 41 h 96"/>
                <a:gd name="T52" fmla="*/ 73 w 102"/>
                <a:gd name="T53" fmla="*/ 48 h 96"/>
                <a:gd name="T54" fmla="*/ 78 w 102"/>
                <a:gd name="T55" fmla="*/ 70 h 96"/>
                <a:gd name="T56" fmla="*/ 41 w 102"/>
                <a:gd name="T57" fmla="*/ 32 h 96"/>
                <a:gd name="T58" fmla="*/ 33 w 102"/>
                <a:gd name="T59" fmla="*/ 38 h 96"/>
                <a:gd name="T60" fmla="*/ 53 w 102"/>
                <a:gd name="T61" fmla="*/ 53 h 96"/>
                <a:gd name="T62" fmla="*/ 53 w 102"/>
                <a:gd name="T63" fmla="*/ 61 h 96"/>
                <a:gd name="T64" fmla="*/ 47 w 102"/>
                <a:gd name="T65" fmla="*/ 56 h 96"/>
                <a:gd name="T66" fmla="*/ 30 w 102"/>
                <a:gd name="T67" fmla="*/ 40 h 96"/>
                <a:gd name="T68" fmla="*/ 23 w 102"/>
                <a:gd name="T69" fmla="*/ 47 h 96"/>
                <a:gd name="T70" fmla="*/ 44 w 102"/>
                <a:gd name="T71" fmla="*/ 65 h 96"/>
                <a:gd name="T72" fmla="*/ 43 w 102"/>
                <a:gd name="T73" fmla="*/ 71 h 96"/>
                <a:gd name="T74" fmla="*/ 31 w 102"/>
                <a:gd name="T75" fmla="*/ 60 h 96"/>
                <a:gd name="T76" fmla="*/ 19 w 102"/>
                <a:gd name="T77" fmla="*/ 49 h 96"/>
                <a:gd name="T78" fmla="*/ 11 w 102"/>
                <a:gd name="T79" fmla="*/ 54 h 96"/>
                <a:gd name="T80" fmla="*/ 39 w 102"/>
                <a:gd name="T81" fmla="*/ 82 h 96"/>
                <a:gd name="T82" fmla="*/ 68 w 102"/>
                <a:gd name="T83" fmla="*/ 58 h 96"/>
                <a:gd name="T84" fmla="*/ 41 w 102"/>
                <a:gd name="T85" fmla="*/ 3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2" h="96">
                  <a:moveTo>
                    <a:pt x="78" y="70"/>
                  </a:moveTo>
                  <a:cubicBezTo>
                    <a:pt x="76" y="72"/>
                    <a:pt x="73" y="72"/>
                    <a:pt x="71" y="73"/>
                  </a:cubicBezTo>
                  <a:cubicBezTo>
                    <a:pt x="66" y="74"/>
                    <a:pt x="62" y="79"/>
                    <a:pt x="58" y="82"/>
                  </a:cubicBezTo>
                  <a:cubicBezTo>
                    <a:pt x="56" y="83"/>
                    <a:pt x="54" y="85"/>
                    <a:pt x="52" y="87"/>
                  </a:cubicBezTo>
                  <a:cubicBezTo>
                    <a:pt x="47" y="91"/>
                    <a:pt x="42" y="96"/>
                    <a:pt x="33" y="92"/>
                  </a:cubicBezTo>
                  <a:cubicBezTo>
                    <a:pt x="32" y="91"/>
                    <a:pt x="34" y="89"/>
                    <a:pt x="34" y="87"/>
                  </a:cubicBezTo>
                  <a:cubicBezTo>
                    <a:pt x="26" y="76"/>
                    <a:pt x="15" y="67"/>
                    <a:pt x="6" y="57"/>
                  </a:cubicBezTo>
                  <a:cubicBezTo>
                    <a:pt x="4" y="57"/>
                    <a:pt x="3" y="57"/>
                    <a:pt x="1" y="57"/>
                  </a:cubicBezTo>
                  <a:cubicBezTo>
                    <a:pt x="0" y="48"/>
                    <a:pt x="8" y="45"/>
                    <a:pt x="15" y="42"/>
                  </a:cubicBezTo>
                  <a:cubicBezTo>
                    <a:pt x="17" y="40"/>
                    <a:pt x="20" y="38"/>
                    <a:pt x="22" y="37"/>
                  </a:cubicBezTo>
                  <a:cubicBezTo>
                    <a:pt x="27" y="33"/>
                    <a:pt x="32" y="29"/>
                    <a:pt x="36" y="25"/>
                  </a:cubicBezTo>
                  <a:cubicBezTo>
                    <a:pt x="37" y="24"/>
                    <a:pt x="38" y="18"/>
                    <a:pt x="41" y="18"/>
                  </a:cubicBezTo>
                  <a:cubicBezTo>
                    <a:pt x="44" y="18"/>
                    <a:pt x="43" y="27"/>
                    <a:pt x="45" y="28"/>
                  </a:cubicBezTo>
                  <a:cubicBezTo>
                    <a:pt x="50" y="27"/>
                    <a:pt x="55" y="26"/>
                    <a:pt x="60" y="25"/>
                  </a:cubicBezTo>
                  <a:cubicBezTo>
                    <a:pt x="58" y="23"/>
                    <a:pt x="55" y="20"/>
                    <a:pt x="52" y="17"/>
                  </a:cubicBezTo>
                  <a:cubicBezTo>
                    <a:pt x="47" y="13"/>
                    <a:pt x="41" y="10"/>
                    <a:pt x="45" y="0"/>
                  </a:cubicBezTo>
                  <a:cubicBezTo>
                    <a:pt x="48" y="1"/>
                    <a:pt x="50" y="3"/>
                    <a:pt x="52" y="5"/>
                  </a:cubicBezTo>
                  <a:cubicBezTo>
                    <a:pt x="58" y="11"/>
                    <a:pt x="63" y="17"/>
                    <a:pt x="70" y="23"/>
                  </a:cubicBezTo>
                  <a:cubicBezTo>
                    <a:pt x="74" y="27"/>
                    <a:pt x="79" y="31"/>
                    <a:pt x="83" y="35"/>
                  </a:cubicBezTo>
                  <a:cubicBezTo>
                    <a:pt x="88" y="38"/>
                    <a:pt x="94" y="41"/>
                    <a:pt x="97" y="45"/>
                  </a:cubicBezTo>
                  <a:cubicBezTo>
                    <a:pt x="100" y="48"/>
                    <a:pt x="102" y="55"/>
                    <a:pt x="99" y="59"/>
                  </a:cubicBezTo>
                  <a:cubicBezTo>
                    <a:pt x="95" y="59"/>
                    <a:pt x="93" y="55"/>
                    <a:pt x="90" y="52"/>
                  </a:cubicBezTo>
                  <a:cubicBezTo>
                    <a:pt x="83" y="45"/>
                    <a:pt x="76" y="38"/>
                    <a:pt x="67" y="31"/>
                  </a:cubicBezTo>
                  <a:cubicBezTo>
                    <a:pt x="67" y="32"/>
                    <a:pt x="67" y="34"/>
                    <a:pt x="65" y="35"/>
                  </a:cubicBezTo>
                  <a:cubicBezTo>
                    <a:pt x="60" y="33"/>
                    <a:pt x="55" y="33"/>
                    <a:pt x="50" y="32"/>
                  </a:cubicBezTo>
                  <a:cubicBezTo>
                    <a:pt x="53" y="35"/>
                    <a:pt x="56" y="38"/>
                    <a:pt x="61" y="41"/>
                  </a:cubicBezTo>
                  <a:cubicBezTo>
                    <a:pt x="64" y="44"/>
                    <a:pt x="69" y="46"/>
                    <a:pt x="73" y="48"/>
                  </a:cubicBezTo>
                  <a:cubicBezTo>
                    <a:pt x="78" y="52"/>
                    <a:pt x="80" y="61"/>
                    <a:pt x="78" y="70"/>
                  </a:cubicBezTo>
                  <a:close/>
                  <a:moveTo>
                    <a:pt x="41" y="32"/>
                  </a:moveTo>
                  <a:cubicBezTo>
                    <a:pt x="38" y="34"/>
                    <a:pt x="35" y="36"/>
                    <a:pt x="33" y="38"/>
                  </a:cubicBezTo>
                  <a:cubicBezTo>
                    <a:pt x="39" y="42"/>
                    <a:pt x="49" y="47"/>
                    <a:pt x="53" y="53"/>
                  </a:cubicBezTo>
                  <a:cubicBezTo>
                    <a:pt x="54" y="54"/>
                    <a:pt x="56" y="60"/>
                    <a:pt x="53" y="61"/>
                  </a:cubicBezTo>
                  <a:cubicBezTo>
                    <a:pt x="51" y="61"/>
                    <a:pt x="47" y="57"/>
                    <a:pt x="47" y="56"/>
                  </a:cubicBezTo>
                  <a:cubicBezTo>
                    <a:pt x="41" y="51"/>
                    <a:pt x="35" y="46"/>
                    <a:pt x="30" y="40"/>
                  </a:cubicBezTo>
                  <a:cubicBezTo>
                    <a:pt x="28" y="42"/>
                    <a:pt x="25" y="44"/>
                    <a:pt x="23" y="47"/>
                  </a:cubicBezTo>
                  <a:cubicBezTo>
                    <a:pt x="29" y="52"/>
                    <a:pt x="42" y="56"/>
                    <a:pt x="44" y="65"/>
                  </a:cubicBezTo>
                  <a:cubicBezTo>
                    <a:pt x="44" y="66"/>
                    <a:pt x="45" y="70"/>
                    <a:pt x="43" y="71"/>
                  </a:cubicBezTo>
                  <a:cubicBezTo>
                    <a:pt x="38" y="68"/>
                    <a:pt x="34" y="64"/>
                    <a:pt x="31" y="60"/>
                  </a:cubicBezTo>
                  <a:cubicBezTo>
                    <a:pt x="27" y="57"/>
                    <a:pt x="23" y="53"/>
                    <a:pt x="19" y="49"/>
                  </a:cubicBezTo>
                  <a:cubicBezTo>
                    <a:pt x="17" y="51"/>
                    <a:pt x="13" y="52"/>
                    <a:pt x="11" y="54"/>
                  </a:cubicBezTo>
                  <a:cubicBezTo>
                    <a:pt x="21" y="63"/>
                    <a:pt x="32" y="71"/>
                    <a:pt x="39" y="82"/>
                  </a:cubicBezTo>
                  <a:cubicBezTo>
                    <a:pt x="50" y="75"/>
                    <a:pt x="60" y="68"/>
                    <a:pt x="68" y="58"/>
                  </a:cubicBezTo>
                  <a:cubicBezTo>
                    <a:pt x="61" y="47"/>
                    <a:pt x="50" y="40"/>
                    <a:pt x="41" y="32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4"/>
            <p:cNvSpPr/>
            <p:nvPr>
              <p:custDataLst>
                <p:tags r:id="rId13"/>
              </p:custDataLst>
            </p:nvPr>
          </p:nvSpPr>
          <p:spPr bwMode="auto">
            <a:xfrm>
              <a:off x="3140" y="1159"/>
              <a:ext cx="30" cy="39"/>
            </a:xfrm>
            <a:custGeom>
              <a:avLst/>
              <a:gdLst>
                <a:gd name="T0" fmla="*/ 14 w 32"/>
                <a:gd name="T1" fmla="*/ 2 h 42"/>
                <a:gd name="T2" fmla="*/ 18 w 32"/>
                <a:gd name="T3" fmla="*/ 17 h 42"/>
                <a:gd name="T4" fmla="*/ 32 w 32"/>
                <a:gd name="T5" fmla="*/ 18 h 42"/>
                <a:gd name="T6" fmla="*/ 19 w 32"/>
                <a:gd name="T7" fmla="*/ 26 h 42"/>
                <a:gd name="T8" fmla="*/ 18 w 32"/>
                <a:gd name="T9" fmla="*/ 42 h 42"/>
                <a:gd name="T10" fmla="*/ 13 w 32"/>
                <a:gd name="T11" fmla="*/ 29 h 42"/>
                <a:gd name="T12" fmla="*/ 0 w 32"/>
                <a:gd name="T13" fmla="*/ 34 h 42"/>
                <a:gd name="T14" fmla="*/ 11 w 32"/>
                <a:gd name="T15" fmla="*/ 22 h 42"/>
                <a:gd name="T16" fmla="*/ 5 w 32"/>
                <a:gd name="T17" fmla="*/ 9 h 42"/>
                <a:gd name="T18" fmla="*/ 1 w 32"/>
                <a:gd name="T19" fmla="*/ 6 h 42"/>
                <a:gd name="T20" fmla="*/ 14 w 32"/>
                <a:gd name="T21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42">
                  <a:moveTo>
                    <a:pt x="14" y="2"/>
                  </a:moveTo>
                  <a:cubicBezTo>
                    <a:pt x="16" y="7"/>
                    <a:pt x="16" y="12"/>
                    <a:pt x="18" y="17"/>
                  </a:cubicBezTo>
                  <a:cubicBezTo>
                    <a:pt x="20" y="15"/>
                    <a:pt x="32" y="13"/>
                    <a:pt x="32" y="18"/>
                  </a:cubicBezTo>
                  <a:cubicBezTo>
                    <a:pt x="32" y="22"/>
                    <a:pt x="21" y="24"/>
                    <a:pt x="19" y="26"/>
                  </a:cubicBezTo>
                  <a:cubicBezTo>
                    <a:pt x="19" y="29"/>
                    <a:pt x="20" y="42"/>
                    <a:pt x="18" y="42"/>
                  </a:cubicBezTo>
                  <a:cubicBezTo>
                    <a:pt x="15" y="42"/>
                    <a:pt x="15" y="30"/>
                    <a:pt x="13" y="29"/>
                  </a:cubicBezTo>
                  <a:cubicBezTo>
                    <a:pt x="8" y="30"/>
                    <a:pt x="5" y="35"/>
                    <a:pt x="0" y="34"/>
                  </a:cubicBezTo>
                  <a:cubicBezTo>
                    <a:pt x="2" y="29"/>
                    <a:pt x="8" y="26"/>
                    <a:pt x="11" y="22"/>
                  </a:cubicBezTo>
                  <a:cubicBezTo>
                    <a:pt x="10" y="19"/>
                    <a:pt x="8" y="11"/>
                    <a:pt x="5" y="9"/>
                  </a:cubicBezTo>
                  <a:cubicBezTo>
                    <a:pt x="4" y="7"/>
                    <a:pt x="1" y="8"/>
                    <a:pt x="1" y="6"/>
                  </a:cubicBezTo>
                  <a:cubicBezTo>
                    <a:pt x="1" y="2"/>
                    <a:pt x="11" y="0"/>
                    <a:pt x="14" y="2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15"/>
            <p:cNvSpPr/>
            <p:nvPr>
              <p:custDataLst>
                <p:tags r:id="rId14"/>
              </p:custDataLst>
            </p:nvPr>
          </p:nvSpPr>
          <p:spPr bwMode="auto">
            <a:xfrm>
              <a:off x="3190" y="1168"/>
              <a:ext cx="93" cy="122"/>
            </a:xfrm>
            <a:custGeom>
              <a:avLst/>
              <a:gdLst>
                <a:gd name="T0" fmla="*/ 58 w 101"/>
                <a:gd name="T1" fmla="*/ 59 h 133"/>
                <a:gd name="T2" fmla="*/ 95 w 101"/>
                <a:gd name="T3" fmla="*/ 86 h 133"/>
                <a:gd name="T4" fmla="*/ 96 w 101"/>
                <a:gd name="T5" fmla="*/ 104 h 133"/>
                <a:gd name="T6" fmla="*/ 88 w 101"/>
                <a:gd name="T7" fmla="*/ 105 h 133"/>
                <a:gd name="T8" fmla="*/ 69 w 101"/>
                <a:gd name="T9" fmla="*/ 110 h 133"/>
                <a:gd name="T10" fmla="*/ 80 w 101"/>
                <a:gd name="T11" fmla="*/ 93 h 133"/>
                <a:gd name="T12" fmla="*/ 69 w 101"/>
                <a:gd name="T13" fmla="*/ 78 h 133"/>
                <a:gd name="T14" fmla="*/ 53 w 101"/>
                <a:gd name="T15" fmla="*/ 69 h 133"/>
                <a:gd name="T16" fmla="*/ 35 w 101"/>
                <a:gd name="T17" fmla="*/ 110 h 133"/>
                <a:gd name="T18" fmla="*/ 16 w 101"/>
                <a:gd name="T19" fmla="*/ 132 h 133"/>
                <a:gd name="T20" fmla="*/ 23 w 101"/>
                <a:gd name="T21" fmla="*/ 116 h 133"/>
                <a:gd name="T22" fmla="*/ 45 w 101"/>
                <a:gd name="T23" fmla="*/ 68 h 133"/>
                <a:gd name="T24" fmla="*/ 31 w 101"/>
                <a:gd name="T25" fmla="*/ 69 h 133"/>
                <a:gd name="T26" fmla="*/ 38 w 101"/>
                <a:gd name="T27" fmla="*/ 59 h 133"/>
                <a:gd name="T28" fmla="*/ 34 w 101"/>
                <a:gd name="T29" fmla="*/ 48 h 133"/>
                <a:gd name="T30" fmla="*/ 28 w 101"/>
                <a:gd name="T31" fmla="*/ 39 h 133"/>
                <a:gd name="T32" fmla="*/ 20 w 101"/>
                <a:gd name="T33" fmla="*/ 56 h 133"/>
                <a:gd name="T34" fmla="*/ 18 w 101"/>
                <a:gd name="T35" fmla="*/ 66 h 133"/>
                <a:gd name="T36" fmla="*/ 14 w 101"/>
                <a:gd name="T37" fmla="*/ 80 h 133"/>
                <a:gd name="T38" fmla="*/ 0 w 101"/>
                <a:gd name="T39" fmla="*/ 84 h 133"/>
                <a:gd name="T40" fmla="*/ 9 w 101"/>
                <a:gd name="T41" fmla="*/ 67 h 133"/>
                <a:gd name="T42" fmla="*/ 17 w 101"/>
                <a:gd name="T43" fmla="*/ 40 h 133"/>
                <a:gd name="T44" fmla="*/ 30 w 101"/>
                <a:gd name="T45" fmla="*/ 24 h 133"/>
                <a:gd name="T46" fmla="*/ 42 w 101"/>
                <a:gd name="T47" fmla="*/ 23 h 133"/>
                <a:gd name="T48" fmla="*/ 42 w 101"/>
                <a:gd name="T49" fmla="*/ 57 h 133"/>
                <a:gd name="T50" fmla="*/ 50 w 101"/>
                <a:gd name="T51" fmla="*/ 57 h 133"/>
                <a:gd name="T52" fmla="*/ 65 w 101"/>
                <a:gd name="T53" fmla="*/ 23 h 133"/>
                <a:gd name="T54" fmla="*/ 73 w 101"/>
                <a:gd name="T55" fmla="*/ 7 h 133"/>
                <a:gd name="T56" fmla="*/ 87 w 101"/>
                <a:gd name="T57" fmla="*/ 1 h 133"/>
                <a:gd name="T58" fmla="*/ 83 w 101"/>
                <a:gd name="T59" fmla="*/ 18 h 133"/>
                <a:gd name="T60" fmla="*/ 58 w 101"/>
                <a:gd name="T61" fmla="*/ 5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1" h="133">
                  <a:moveTo>
                    <a:pt x="58" y="59"/>
                  </a:moveTo>
                  <a:cubicBezTo>
                    <a:pt x="71" y="65"/>
                    <a:pt x="87" y="72"/>
                    <a:pt x="95" y="86"/>
                  </a:cubicBezTo>
                  <a:cubicBezTo>
                    <a:pt x="97" y="90"/>
                    <a:pt x="101" y="102"/>
                    <a:pt x="96" y="104"/>
                  </a:cubicBezTo>
                  <a:cubicBezTo>
                    <a:pt x="94" y="105"/>
                    <a:pt x="91" y="105"/>
                    <a:pt x="88" y="105"/>
                  </a:cubicBezTo>
                  <a:cubicBezTo>
                    <a:pt x="81" y="106"/>
                    <a:pt x="74" y="110"/>
                    <a:pt x="69" y="110"/>
                  </a:cubicBezTo>
                  <a:cubicBezTo>
                    <a:pt x="71" y="103"/>
                    <a:pt x="80" y="101"/>
                    <a:pt x="80" y="93"/>
                  </a:cubicBezTo>
                  <a:cubicBezTo>
                    <a:pt x="81" y="87"/>
                    <a:pt x="74" y="82"/>
                    <a:pt x="69" y="78"/>
                  </a:cubicBezTo>
                  <a:cubicBezTo>
                    <a:pt x="64" y="75"/>
                    <a:pt x="58" y="72"/>
                    <a:pt x="53" y="69"/>
                  </a:cubicBezTo>
                  <a:cubicBezTo>
                    <a:pt x="47" y="81"/>
                    <a:pt x="40" y="96"/>
                    <a:pt x="35" y="110"/>
                  </a:cubicBezTo>
                  <a:cubicBezTo>
                    <a:pt x="32" y="120"/>
                    <a:pt x="30" y="133"/>
                    <a:pt x="16" y="132"/>
                  </a:cubicBezTo>
                  <a:cubicBezTo>
                    <a:pt x="17" y="126"/>
                    <a:pt x="20" y="121"/>
                    <a:pt x="23" y="116"/>
                  </a:cubicBezTo>
                  <a:cubicBezTo>
                    <a:pt x="30" y="100"/>
                    <a:pt x="37" y="84"/>
                    <a:pt x="45" y="68"/>
                  </a:cubicBezTo>
                  <a:cubicBezTo>
                    <a:pt x="39" y="67"/>
                    <a:pt x="35" y="71"/>
                    <a:pt x="31" y="69"/>
                  </a:cubicBezTo>
                  <a:cubicBezTo>
                    <a:pt x="29" y="63"/>
                    <a:pt x="35" y="61"/>
                    <a:pt x="38" y="59"/>
                  </a:cubicBezTo>
                  <a:cubicBezTo>
                    <a:pt x="37" y="55"/>
                    <a:pt x="35" y="52"/>
                    <a:pt x="34" y="48"/>
                  </a:cubicBezTo>
                  <a:cubicBezTo>
                    <a:pt x="33" y="46"/>
                    <a:pt x="31" y="39"/>
                    <a:pt x="28" y="39"/>
                  </a:cubicBezTo>
                  <a:cubicBezTo>
                    <a:pt x="23" y="38"/>
                    <a:pt x="21" y="51"/>
                    <a:pt x="20" y="56"/>
                  </a:cubicBezTo>
                  <a:cubicBezTo>
                    <a:pt x="19" y="60"/>
                    <a:pt x="19" y="63"/>
                    <a:pt x="18" y="66"/>
                  </a:cubicBezTo>
                  <a:cubicBezTo>
                    <a:pt x="17" y="71"/>
                    <a:pt x="16" y="77"/>
                    <a:pt x="14" y="80"/>
                  </a:cubicBezTo>
                  <a:cubicBezTo>
                    <a:pt x="11" y="83"/>
                    <a:pt x="5" y="86"/>
                    <a:pt x="0" y="84"/>
                  </a:cubicBezTo>
                  <a:cubicBezTo>
                    <a:pt x="1" y="77"/>
                    <a:pt x="7" y="74"/>
                    <a:pt x="9" y="67"/>
                  </a:cubicBezTo>
                  <a:cubicBezTo>
                    <a:pt x="12" y="59"/>
                    <a:pt x="14" y="49"/>
                    <a:pt x="17" y="40"/>
                  </a:cubicBezTo>
                  <a:cubicBezTo>
                    <a:pt x="19" y="30"/>
                    <a:pt x="21" y="28"/>
                    <a:pt x="30" y="24"/>
                  </a:cubicBezTo>
                  <a:cubicBezTo>
                    <a:pt x="34" y="22"/>
                    <a:pt x="39" y="20"/>
                    <a:pt x="42" y="23"/>
                  </a:cubicBezTo>
                  <a:cubicBezTo>
                    <a:pt x="41" y="33"/>
                    <a:pt x="41" y="45"/>
                    <a:pt x="42" y="57"/>
                  </a:cubicBezTo>
                  <a:cubicBezTo>
                    <a:pt x="44" y="57"/>
                    <a:pt x="48" y="56"/>
                    <a:pt x="50" y="57"/>
                  </a:cubicBezTo>
                  <a:cubicBezTo>
                    <a:pt x="54" y="48"/>
                    <a:pt x="60" y="34"/>
                    <a:pt x="65" y="23"/>
                  </a:cubicBezTo>
                  <a:cubicBezTo>
                    <a:pt x="67" y="16"/>
                    <a:pt x="68" y="10"/>
                    <a:pt x="73" y="7"/>
                  </a:cubicBezTo>
                  <a:cubicBezTo>
                    <a:pt x="76" y="5"/>
                    <a:pt x="84" y="0"/>
                    <a:pt x="87" y="1"/>
                  </a:cubicBezTo>
                  <a:cubicBezTo>
                    <a:pt x="95" y="2"/>
                    <a:pt x="85" y="15"/>
                    <a:pt x="83" y="18"/>
                  </a:cubicBezTo>
                  <a:cubicBezTo>
                    <a:pt x="74" y="31"/>
                    <a:pt x="66" y="45"/>
                    <a:pt x="58" y="59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16"/>
            <p:cNvSpPr/>
            <p:nvPr>
              <p:custDataLst>
                <p:tags r:id="rId15"/>
              </p:custDataLst>
            </p:nvPr>
          </p:nvSpPr>
          <p:spPr bwMode="auto">
            <a:xfrm>
              <a:off x="3164" y="1179"/>
              <a:ext cx="31" cy="37"/>
            </a:xfrm>
            <a:custGeom>
              <a:avLst/>
              <a:gdLst>
                <a:gd name="T0" fmla="*/ 14 w 33"/>
                <a:gd name="T1" fmla="*/ 1 h 40"/>
                <a:gd name="T2" fmla="*/ 17 w 33"/>
                <a:gd name="T3" fmla="*/ 12 h 40"/>
                <a:gd name="T4" fmla="*/ 33 w 33"/>
                <a:gd name="T5" fmla="*/ 12 h 40"/>
                <a:gd name="T6" fmla="*/ 19 w 33"/>
                <a:gd name="T7" fmla="*/ 20 h 40"/>
                <a:gd name="T8" fmla="*/ 19 w 33"/>
                <a:gd name="T9" fmla="*/ 40 h 40"/>
                <a:gd name="T10" fmla="*/ 16 w 33"/>
                <a:gd name="T11" fmla="*/ 31 h 40"/>
                <a:gd name="T12" fmla="*/ 13 w 33"/>
                <a:gd name="T13" fmla="*/ 22 h 40"/>
                <a:gd name="T14" fmla="*/ 0 w 33"/>
                <a:gd name="T15" fmla="*/ 25 h 40"/>
                <a:gd name="T16" fmla="*/ 10 w 33"/>
                <a:gd name="T17" fmla="*/ 17 h 40"/>
                <a:gd name="T18" fmla="*/ 1 w 33"/>
                <a:gd name="T19" fmla="*/ 5 h 40"/>
                <a:gd name="T20" fmla="*/ 14 w 33"/>
                <a:gd name="T21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40">
                  <a:moveTo>
                    <a:pt x="14" y="1"/>
                  </a:moveTo>
                  <a:cubicBezTo>
                    <a:pt x="15" y="4"/>
                    <a:pt x="15" y="9"/>
                    <a:pt x="17" y="12"/>
                  </a:cubicBezTo>
                  <a:cubicBezTo>
                    <a:pt x="19" y="8"/>
                    <a:pt x="33" y="7"/>
                    <a:pt x="33" y="12"/>
                  </a:cubicBezTo>
                  <a:cubicBezTo>
                    <a:pt x="33" y="17"/>
                    <a:pt x="21" y="17"/>
                    <a:pt x="19" y="20"/>
                  </a:cubicBezTo>
                  <a:cubicBezTo>
                    <a:pt x="19" y="26"/>
                    <a:pt x="22" y="35"/>
                    <a:pt x="19" y="40"/>
                  </a:cubicBezTo>
                  <a:cubicBezTo>
                    <a:pt x="17" y="38"/>
                    <a:pt x="17" y="34"/>
                    <a:pt x="16" y="31"/>
                  </a:cubicBezTo>
                  <a:cubicBezTo>
                    <a:pt x="15" y="28"/>
                    <a:pt x="14" y="25"/>
                    <a:pt x="13" y="22"/>
                  </a:cubicBezTo>
                  <a:cubicBezTo>
                    <a:pt x="9" y="22"/>
                    <a:pt x="5" y="28"/>
                    <a:pt x="0" y="25"/>
                  </a:cubicBezTo>
                  <a:cubicBezTo>
                    <a:pt x="3" y="21"/>
                    <a:pt x="7" y="20"/>
                    <a:pt x="10" y="17"/>
                  </a:cubicBezTo>
                  <a:cubicBezTo>
                    <a:pt x="9" y="12"/>
                    <a:pt x="6" y="8"/>
                    <a:pt x="1" y="5"/>
                  </a:cubicBezTo>
                  <a:cubicBezTo>
                    <a:pt x="3" y="1"/>
                    <a:pt x="8" y="0"/>
                    <a:pt x="14" y="1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17"/>
            <p:cNvSpPr>
              <a:spLocks noEditPoints="1"/>
            </p:cNvSpPr>
            <p:nvPr>
              <p:custDataLst>
                <p:tags r:id="rId16"/>
              </p:custDataLst>
            </p:nvPr>
          </p:nvSpPr>
          <p:spPr bwMode="auto">
            <a:xfrm>
              <a:off x="3947" y="1197"/>
              <a:ext cx="88" cy="114"/>
            </a:xfrm>
            <a:custGeom>
              <a:avLst/>
              <a:gdLst>
                <a:gd name="T0" fmla="*/ 65 w 95"/>
                <a:gd name="T1" fmla="*/ 7 h 123"/>
                <a:gd name="T2" fmla="*/ 66 w 95"/>
                <a:gd name="T3" fmla="*/ 21 h 123"/>
                <a:gd name="T4" fmla="*/ 77 w 95"/>
                <a:gd name="T5" fmla="*/ 31 h 123"/>
                <a:gd name="T6" fmla="*/ 90 w 95"/>
                <a:gd name="T7" fmla="*/ 55 h 123"/>
                <a:gd name="T8" fmla="*/ 80 w 95"/>
                <a:gd name="T9" fmla="*/ 54 h 123"/>
                <a:gd name="T10" fmla="*/ 54 w 95"/>
                <a:gd name="T11" fmla="*/ 57 h 123"/>
                <a:gd name="T12" fmla="*/ 69 w 95"/>
                <a:gd name="T13" fmla="*/ 107 h 123"/>
                <a:gd name="T14" fmla="*/ 75 w 95"/>
                <a:gd name="T15" fmla="*/ 123 h 123"/>
                <a:gd name="T16" fmla="*/ 66 w 95"/>
                <a:gd name="T17" fmla="*/ 119 h 123"/>
                <a:gd name="T18" fmla="*/ 59 w 95"/>
                <a:gd name="T19" fmla="*/ 112 h 123"/>
                <a:gd name="T20" fmla="*/ 46 w 95"/>
                <a:gd name="T21" fmla="*/ 98 h 123"/>
                <a:gd name="T22" fmla="*/ 45 w 95"/>
                <a:gd name="T23" fmla="*/ 56 h 123"/>
                <a:gd name="T24" fmla="*/ 7 w 95"/>
                <a:gd name="T25" fmla="*/ 36 h 123"/>
                <a:gd name="T26" fmla="*/ 0 w 95"/>
                <a:gd name="T27" fmla="*/ 25 h 123"/>
                <a:gd name="T28" fmla="*/ 5 w 95"/>
                <a:gd name="T29" fmla="*/ 27 h 123"/>
                <a:gd name="T30" fmla="*/ 45 w 95"/>
                <a:gd name="T31" fmla="*/ 47 h 123"/>
                <a:gd name="T32" fmla="*/ 47 w 95"/>
                <a:gd name="T33" fmla="*/ 21 h 123"/>
                <a:gd name="T34" fmla="*/ 1 w 95"/>
                <a:gd name="T35" fmla="*/ 0 h 123"/>
                <a:gd name="T36" fmla="*/ 2 w 95"/>
                <a:gd name="T37" fmla="*/ 0 h 123"/>
                <a:gd name="T38" fmla="*/ 58 w 95"/>
                <a:gd name="T39" fmla="*/ 10 h 123"/>
                <a:gd name="T40" fmla="*/ 65 w 95"/>
                <a:gd name="T41" fmla="*/ 7 h 123"/>
                <a:gd name="T42" fmla="*/ 53 w 95"/>
                <a:gd name="T43" fmla="*/ 47 h 123"/>
                <a:gd name="T44" fmla="*/ 66 w 95"/>
                <a:gd name="T45" fmla="*/ 45 h 123"/>
                <a:gd name="T46" fmla="*/ 76 w 95"/>
                <a:gd name="T47" fmla="*/ 40 h 123"/>
                <a:gd name="T48" fmla="*/ 69 w 95"/>
                <a:gd name="T49" fmla="*/ 33 h 123"/>
                <a:gd name="T50" fmla="*/ 58 w 95"/>
                <a:gd name="T51" fmla="*/ 22 h 123"/>
                <a:gd name="T52" fmla="*/ 52 w 95"/>
                <a:gd name="T53" fmla="*/ 21 h 123"/>
                <a:gd name="T54" fmla="*/ 53 w 95"/>
                <a:gd name="T55" fmla="*/ 4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5" h="123">
                  <a:moveTo>
                    <a:pt x="65" y="7"/>
                  </a:moveTo>
                  <a:cubicBezTo>
                    <a:pt x="69" y="9"/>
                    <a:pt x="69" y="18"/>
                    <a:pt x="66" y="21"/>
                  </a:cubicBezTo>
                  <a:cubicBezTo>
                    <a:pt x="69" y="25"/>
                    <a:pt x="72" y="28"/>
                    <a:pt x="77" y="31"/>
                  </a:cubicBezTo>
                  <a:cubicBezTo>
                    <a:pt x="84" y="37"/>
                    <a:pt x="95" y="41"/>
                    <a:pt x="90" y="55"/>
                  </a:cubicBezTo>
                  <a:cubicBezTo>
                    <a:pt x="86" y="56"/>
                    <a:pt x="83" y="54"/>
                    <a:pt x="80" y="54"/>
                  </a:cubicBezTo>
                  <a:cubicBezTo>
                    <a:pt x="71" y="54"/>
                    <a:pt x="63" y="57"/>
                    <a:pt x="54" y="57"/>
                  </a:cubicBezTo>
                  <a:cubicBezTo>
                    <a:pt x="56" y="76"/>
                    <a:pt x="63" y="92"/>
                    <a:pt x="69" y="107"/>
                  </a:cubicBezTo>
                  <a:cubicBezTo>
                    <a:pt x="71" y="112"/>
                    <a:pt x="74" y="117"/>
                    <a:pt x="75" y="123"/>
                  </a:cubicBezTo>
                  <a:cubicBezTo>
                    <a:pt x="72" y="123"/>
                    <a:pt x="69" y="120"/>
                    <a:pt x="66" y="119"/>
                  </a:cubicBezTo>
                  <a:cubicBezTo>
                    <a:pt x="64" y="117"/>
                    <a:pt x="61" y="114"/>
                    <a:pt x="59" y="112"/>
                  </a:cubicBezTo>
                  <a:cubicBezTo>
                    <a:pt x="55" y="109"/>
                    <a:pt x="49" y="103"/>
                    <a:pt x="46" y="98"/>
                  </a:cubicBezTo>
                  <a:cubicBezTo>
                    <a:pt x="41" y="87"/>
                    <a:pt x="47" y="71"/>
                    <a:pt x="45" y="56"/>
                  </a:cubicBezTo>
                  <a:cubicBezTo>
                    <a:pt x="30" y="53"/>
                    <a:pt x="17" y="46"/>
                    <a:pt x="7" y="36"/>
                  </a:cubicBezTo>
                  <a:cubicBezTo>
                    <a:pt x="4" y="33"/>
                    <a:pt x="0" y="29"/>
                    <a:pt x="0" y="25"/>
                  </a:cubicBezTo>
                  <a:cubicBezTo>
                    <a:pt x="2" y="24"/>
                    <a:pt x="4" y="26"/>
                    <a:pt x="5" y="27"/>
                  </a:cubicBezTo>
                  <a:cubicBezTo>
                    <a:pt x="16" y="35"/>
                    <a:pt x="29" y="44"/>
                    <a:pt x="45" y="47"/>
                  </a:cubicBezTo>
                  <a:cubicBezTo>
                    <a:pt x="46" y="38"/>
                    <a:pt x="46" y="29"/>
                    <a:pt x="47" y="21"/>
                  </a:cubicBezTo>
                  <a:cubicBezTo>
                    <a:pt x="28" y="18"/>
                    <a:pt x="11" y="12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6" y="5"/>
                    <a:pt x="38" y="14"/>
                    <a:pt x="58" y="10"/>
                  </a:cubicBezTo>
                  <a:cubicBezTo>
                    <a:pt x="60" y="9"/>
                    <a:pt x="62" y="7"/>
                    <a:pt x="65" y="7"/>
                  </a:cubicBezTo>
                  <a:close/>
                  <a:moveTo>
                    <a:pt x="53" y="47"/>
                  </a:moveTo>
                  <a:cubicBezTo>
                    <a:pt x="57" y="47"/>
                    <a:pt x="61" y="46"/>
                    <a:pt x="66" y="45"/>
                  </a:cubicBezTo>
                  <a:cubicBezTo>
                    <a:pt x="69" y="44"/>
                    <a:pt x="75" y="43"/>
                    <a:pt x="76" y="40"/>
                  </a:cubicBezTo>
                  <a:cubicBezTo>
                    <a:pt x="76" y="37"/>
                    <a:pt x="71" y="35"/>
                    <a:pt x="69" y="33"/>
                  </a:cubicBezTo>
                  <a:cubicBezTo>
                    <a:pt x="63" y="29"/>
                    <a:pt x="61" y="26"/>
                    <a:pt x="58" y="22"/>
                  </a:cubicBezTo>
                  <a:cubicBezTo>
                    <a:pt x="56" y="21"/>
                    <a:pt x="54" y="21"/>
                    <a:pt x="52" y="21"/>
                  </a:cubicBezTo>
                  <a:cubicBezTo>
                    <a:pt x="52" y="30"/>
                    <a:pt x="52" y="39"/>
                    <a:pt x="53" y="47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8"/>
            <p:cNvSpPr/>
            <p:nvPr>
              <p:custDataLst>
                <p:tags r:id="rId17"/>
              </p:custDataLst>
            </p:nvPr>
          </p:nvSpPr>
          <p:spPr bwMode="auto">
            <a:xfrm>
              <a:off x="3049" y="1364"/>
              <a:ext cx="146" cy="147"/>
            </a:xfrm>
            <a:custGeom>
              <a:avLst/>
              <a:gdLst>
                <a:gd name="T0" fmla="*/ 78 w 158"/>
                <a:gd name="T1" fmla="*/ 0 h 159"/>
                <a:gd name="T2" fmla="*/ 95 w 158"/>
                <a:gd name="T3" fmla="*/ 41 h 159"/>
                <a:gd name="T4" fmla="*/ 135 w 158"/>
                <a:gd name="T5" fmla="*/ 23 h 159"/>
                <a:gd name="T6" fmla="*/ 117 w 158"/>
                <a:gd name="T7" fmla="*/ 63 h 159"/>
                <a:gd name="T8" fmla="*/ 158 w 158"/>
                <a:gd name="T9" fmla="*/ 79 h 159"/>
                <a:gd name="T10" fmla="*/ 117 w 158"/>
                <a:gd name="T11" fmla="*/ 95 h 159"/>
                <a:gd name="T12" fmla="*/ 134 w 158"/>
                <a:gd name="T13" fmla="*/ 135 h 159"/>
                <a:gd name="T14" fmla="*/ 95 w 158"/>
                <a:gd name="T15" fmla="*/ 118 h 159"/>
                <a:gd name="T16" fmla="*/ 79 w 158"/>
                <a:gd name="T17" fmla="*/ 159 h 159"/>
                <a:gd name="T18" fmla="*/ 63 w 158"/>
                <a:gd name="T19" fmla="*/ 118 h 159"/>
                <a:gd name="T20" fmla="*/ 23 w 158"/>
                <a:gd name="T21" fmla="*/ 135 h 159"/>
                <a:gd name="T22" fmla="*/ 40 w 158"/>
                <a:gd name="T23" fmla="*/ 96 h 159"/>
                <a:gd name="T24" fmla="*/ 0 w 158"/>
                <a:gd name="T25" fmla="*/ 80 h 159"/>
                <a:gd name="T26" fmla="*/ 40 w 158"/>
                <a:gd name="T27" fmla="*/ 63 h 159"/>
                <a:gd name="T28" fmla="*/ 23 w 158"/>
                <a:gd name="T29" fmla="*/ 23 h 159"/>
                <a:gd name="T30" fmla="*/ 62 w 158"/>
                <a:gd name="T31" fmla="*/ 41 h 159"/>
                <a:gd name="T32" fmla="*/ 78 w 158"/>
                <a:gd name="T33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8" h="159">
                  <a:moveTo>
                    <a:pt x="78" y="0"/>
                  </a:moveTo>
                  <a:cubicBezTo>
                    <a:pt x="84" y="13"/>
                    <a:pt x="89" y="27"/>
                    <a:pt x="95" y="41"/>
                  </a:cubicBezTo>
                  <a:cubicBezTo>
                    <a:pt x="108" y="35"/>
                    <a:pt x="121" y="29"/>
                    <a:pt x="135" y="23"/>
                  </a:cubicBezTo>
                  <a:cubicBezTo>
                    <a:pt x="129" y="36"/>
                    <a:pt x="123" y="50"/>
                    <a:pt x="117" y="63"/>
                  </a:cubicBezTo>
                  <a:cubicBezTo>
                    <a:pt x="130" y="69"/>
                    <a:pt x="144" y="74"/>
                    <a:pt x="158" y="79"/>
                  </a:cubicBezTo>
                  <a:cubicBezTo>
                    <a:pt x="145" y="85"/>
                    <a:pt x="131" y="90"/>
                    <a:pt x="117" y="95"/>
                  </a:cubicBezTo>
                  <a:cubicBezTo>
                    <a:pt x="123" y="109"/>
                    <a:pt x="129" y="122"/>
                    <a:pt x="134" y="135"/>
                  </a:cubicBezTo>
                  <a:cubicBezTo>
                    <a:pt x="121" y="130"/>
                    <a:pt x="108" y="124"/>
                    <a:pt x="95" y="118"/>
                  </a:cubicBezTo>
                  <a:cubicBezTo>
                    <a:pt x="89" y="131"/>
                    <a:pt x="84" y="145"/>
                    <a:pt x="79" y="159"/>
                  </a:cubicBezTo>
                  <a:cubicBezTo>
                    <a:pt x="73" y="145"/>
                    <a:pt x="68" y="131"/>
                    <a:pt x="63" y="118"/>
                  </a:cubicBezTo>
                  <a:cubicBezTo>
                    <a:pt x="49" y="124"/>
                    <a:pt x="36" y="130"/>
                    <a:pt x="23" y="135"/>
                  </a:cubicBezTo>
                  <a:cubicBezTo>
                    <a:pt x="28" y="122"/>
                    <a:pt x="34" y="109"/>
                    <a:pt x="40" y="96"/>
                  </a:cubicBezTo>
                  <a:cubicBezTo>
                    <a:pt x="27" y="90"/>
                    <a:pt x="13" y="85"/>
                    <a:pt x="0" y="80"/>
                  </a:cubicBezTo>
                  <a:cubicBezTo>
                    <a:pt x="13" y="74"/>
                    <a:pt x="27" y="69"/>
                    <a:pt x="40" y="63"/>
                  </a:cubicBezTo>
                  <a:cubicBezTo>
                    <a:pt x="34" y="50"/>
                    <a:pt x="28" y="37"/>
                    <a:pt x="23" y="23"/>
                  </a:cubicBezTo>
                  <a:cubicBezTo>
                    <a:pt x="36" y="29"/>
                    <a:pt x="49" y="35"/>
                    <a:pt x="62" y="41"/>
                  </a:cubicBezTo>
                  <a:cubicBezTo>
                    <a:pt x="68" y="28"/>
                    <a:pt x="73" y="14"/>
                    <a:pt x="78" y="0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9"/>
            <p:cNvSpPr/>
            <p:nvPr>
              <p:custDataLst>
                <p:tags r:id="rId18"/>
              </p:custDataLst>
            </p:nvPr>
          </p:nvSpPr>
          <p:spPr bwMode="auto">
            <a:xfrm>
              <a:off x="4051" y="1364"/>
              <a:ext cx="147" cy="147"/>
            </a:xfrm>
            <a:custGeom>
              <a:avLst/>
              <a:gdLst>
                <a:gd name="T0" fmla="*/ 79 w 159"/>
                <a:gd name="T1" fmla="*/ 0 h 159"/>
                <a:gd name="T2" fmla="*/ 95 w 159"/>
                <a:gd name="T3" fmla="*/ 41 h 159"/>
                <a:gd name="T4" fmla="*/ 135 w 159"/>
                <a:gd name="T5" fmla="*/ 23 h 159"/>
                <a:gd name="T6" fmla="*/ 118 w 159"/>
                <a:gd name="T7" fmla="*/ 63 h 159"/>
                <a:gd name="T8" fmla="*/ 159 w 159"/>
                <a:gd name="T9" fmla="*/ 79 h 159"/>
                <a:gd name="T10" fmla="*/ 118 w 159"/>
                <a:gd name="T11" fmla="*/ 95 h 159"/>
                <a:gd name="T12" fmla="*/ 135 w 159"/>
                <a:gd name="T13" fmla="*/ 135 h 159"/>
                <a:gd name="T14" fmla="*/ 96 w 159"/>
                <a:gd name="T15" fmla="*/ 118 h 159"/>
                <a:gd name="T16" fmla="*/ 80 w 159"/>
                <a:gd name="T17" fmla="*/ 159 h 159"/>
                <a:gd name="T18" fmla="*/ 63 w 159"/>
                <a:gd name="T19" fmla="*/ 118 h 159"/>
                <a:gd name="T20" fmla="*/ 24 w 159"/>
                <a:gd name="T21" fmla="*/ 135 h 159"/>
                <a:gd name="T22" fmla="*/ 41 w 159"/>
                <a:gd name="T23" fmla="*/ 96 h 159"/>
                <a:gd name="T24" fmla="*/ 0 w 159"/>
                <a:gd name="T25" fmla="*/ 80 h 159"/>
                <a:gd name="T26" fmla="*/ 41 w 159"/>
                <a:gd name="T27" fmla="*/ 63 h 159"/>
                <a:gd name="T28" fmla="*/ 24 w 159"/>
                <a:gd name="T29" fmla="*/ 23 h 159"/>
                <a:gd name="T30" fmla="*/ 63 w 159"/>
                <a:gd name="T31" fmla="*/ 41 h 159"/>
                <a:gd name="T32" fmla="*/ 79 w 159"/>
                <a:gd name="T33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9" h="159">
                  <a:moveTo>
                    <a:pt x="79" y="0"/>
                  </a:moveTo>
                  <a:cubicBezTo>
                    <a:pt x="85" y="13"/>
                    <a:pt x="90" y="27"/>
                    <a:pt x="95" y="41"/>
                  </a:cubicBezTo>
                  <a:cubicBezTo>
                    <a:pt x="109" y="35"/>
                    <a:pt x="122" y="29"/>
                    <a:pt x="135" y="23"/>
                  </a:cubicBezTo>
                  <a:cubicBezTo>
                    <a:pt x="130" y="37"/>
                    <a:pt x="124" y="50"/>
                    <a:pt x="118" y="63"/>
                  </a:cubicBezTo>
                  <a:cubicBezTo>
                    <a:pt x="131" y="69"/>
                    <a:pt x="145" y="74"/>
                    <a:pt x="159" y="79"/>
                  </a:cubicBezTo>
                  <a:cubicBezTo>
                    <a:pt x="146" y="85"/>
                    <a:pt x="132" y="90"/>
                    <a:pt x="118" y="95"/>
                  </a:cubicBezTo>
                  <a:cubicBezTo>
                    <a:pt x="124" y="109"/>
                    <a:pt x="130" y="122"/>
                    <a:pt x="135" y="135"/>
                  </a:cubicBezTo>
                  <a:cubicBezTo>
                    <a:pt x="122" y="130"/>
                    <a:pt x="109" y="124"/>
                    <a:pt x="96" y="118"/>
                  </a:cubicBezTo>
                  <a:cubicBezTo>
                    <a:pt x="90" y="131"/>
                    <a:pt x="85" y="145"/>
                    <a:pt x="80" y="159"/>
                  </a:cubicBezTo>
                  <a:cubicBezTo>
                    <a:pt x="74" y="145"/>
                    <a:pt x="69" y="131"/>
                    <a:pt x="63" y="118"/>
                  </a:cubicBezTo>
                  <a:cubicBezTo>
                    <a:pt x="50" y="124"/>
                    <a:pt x="37" y="130"/>
                    <a:pt x="24" y="135"/>
                  </a:cubicBezTo>
                  <a:cubicBezTo>
                    <a:pt x="29" y="122"/>
                    <a:pt x="35" y="109"/>
                    <a:pt x="41" y="96"/>
                  </a:cubicBezTo>
                  <a:cubicBezTo>
                    <a:pt x="28" y="90"/>
                    <a:pt x="14" y="85"/>
                    <a:pt x="0" y="80"/>
                  </a:cubicBezTo>
                  <a:cubicBezTo>
                    <a:pt x="13" y="74"/>
                    <a:pt x="27" y="69"/>
                    <a:pt x="41" y="63"/>
                  </a:cubicBezTo>
                  <a:cubicBezTo>
                    <a:pt x="35" y="50"/>
                    <a:pt x="29" y="37"/>
                    <a:pt x="24" y="23"/>
                  </a:cubicBezTo>
                  <a:cubicBezTo>
                    <a:pt x="37" y="29"/>
                    <a:pt x="50" y="35"/>
                    <a:pt x="63" y="41"/>
                  </a:cubicBezTo>
                  <a:cubicBezTo>
                    <a:pt x="69" y="28"/>
                    <a:pt x="74" y="14"/>
                    <a:pt x="79" y="0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20"/>
            <p:cNvSpPr>
              <a:spLocks noEditPoints="1"/>
            </p:cNvSpPr>
            <p:nvPr>
              <p:custDataLst>
                <p:tags r:id="rId19"/>
              </p:custDataLst>
            </p:nvPr>
          </p:nvSpPr>
          <p:spPr bwMode="auto">
            <a:xfrm>
              <a:off x="3279" y="1453"/>
              <a:ext cx="686" cy="365"/>
            </a:xfrm>
            <a:custGeom>
              <a:avLst/>
              <a:gdLst>
                <a:gd name="T0" fmla="*/ 173 w 744"/>
                <a:gd name="T1" fmla="*/ 171 h 395"/>
                <a:gd name="T2" fmla="*/ 155 w 744"/>
                <a:gd name="T3" fmla="*/ 238 h 395"/>
                <a:gd name="T4" fmla="*/ 576 w 744"/>
                <a:gd name="T5" fmla="*/ 274 h 395"/>
                <a:gd name="T6" fmla="*/ 565 w 744"/>
                <a:gd name="T7" fmla="*/ 200 h 395"/>
                <a:gd name="T8" fmla="*/ 654 w 744"/>
                <a:gd name="T9" fmla="*/ 147 h 395"/>
                <a:gd name="T10" fmla="*/ 637 w 744"/>
                <a:gd name="T11" fmla="*/ 0 h 395"/>
                <a:gd name="T12" fmla="*/ 736 w 744"/>
                <a:gd name="T13" fmla="*/ 25 h 395"/>
                <a:gd name="T14" fmla="*/ 723 w 744"/>
                <a:gd name="T15" fmla="*/ 112 h 395"/>
                <a:gd name="T16" fmla="*/ 714 w 744"/>
                <a:gd name="T17" fmla="*/ 207 h 395"/>
                <a:gd name="T18" fmla="*/ 679 w 744"/>
                <a:gd name="T19" fmla="*/ 297 h 395"/>
                <a:gd name="T20" fmla="*/ 613 w 744"/>
                <a:gd name="T21" fmla="*/ 331 h 395"/>
                <a:gd name="T22" fmla="*/ 558 w 744"/>
                <a:gd name="T23" fmla="*/ 392 h 395"/>
                <a:gd name="T24" fmla="*/ 193 w 744"/>
                <a:gd name="T25" fmla="*/ 390 h 395"/>
                <a:gd name="T26" fmla="*/ 132 w 744"/>
                <a:gd name="T27" fmla="*/ 336 h 395"/>
                <a:gd name="T28" fmla="*/ 83 w 744"/>
                <a:gd name="T29" fmla="*/ 316 h 395"/>
                <a:gd name="T30" fmla="*/ 65 w 744"/>
                <a:gd name="T31" fmla="*/ 260 h 395"/>
                <a:gd name="T32" fmla="*/ 2 w 744"/>
                <a:gd name="T33" fmla="*/ 151 h 395"/>
                <a:gd name="T34" fmla="*/ 21 w 744"/>
                <a:gd name="T35" fmla="*/ 99 h 395"/>
                <a:gd name="T36" fmla="*/ 12 w 744"/>
                <a:gd name="T37" fmla="*/ 48 h 395"/>
                <a:gd name="T38" fmla="*/ 106 w 744"/>
                <a:gd name="T39" fmla="*/ 0 h 395"/>
                <a:gd name="T40" fmla="*/ 92 w 744"/>
                <a:gd name="T41" fmla="*/ 109 h 395"/>
                <a:gd name="T42" fmla="*/ 15 w 744"/>
                <a:gd name="T43" fmla="*/ 33 h 395"/>
                <a:gd name="T44" fmla="*/ 74 w 744"/>
                <a:gd name="T45" fmla="*/ 49 h 395"/>
                <a:gd name="T46" fmla="*/ 71 w 744"/>
                <a:gd name="T47" fmla="*/ 19 h 395"/>
                <a:gd name="T48" fmla="*/ 673 w 744"/>
                <a:gd name="T49" fmla="*/ 18 h 395"/>
                <a:gd name="T50" fmla="*/ 670 w 744"/>
                <a:gd name="T51" fmla="*/ 49 h 395"/>
                <a:gd name="T52" fmla="*/ 729 w 744"/>
                <a:gd name="T53" fmla="*/ 36 h 395"/>
                <a:gd name="T54" fmla="*/ 673 w 744"/>
                <a:gd name="T55" fmla="*/ 18 h 395"/>
                <a:gd name="T56" fmla="*/ 28 w 744"/>
                <a:gd name="T57" fmla="*/ 117 h 395"/>
                <a:gd name="T58" fmla="*/ 32 w 744"/>
                <a:gd name="T59" fmla="*/ 183 h 395"/>
                <a:gd name="T60" fmla="*/ 80 w 744"/>
                <a:gd name="T61" fmla="*/ 133 h 395"/>
                <a:gd name="T62" fmla="*/ 99 w 744"/>
                <a:gd name="T63" fmla="*/ 27 h 395"/>
                <a:gd name="T64" fmla="*/ 648 w 744"/>
                <a:gd name="T65" fmla="*/ 74 h 395"/>
                <a:gd name="T66" fmla="*/ 664 w 744"/>
                <a:gd name="T67" fmla="*/ 155 h 395"/>
                <a:gd name="T68" fmla="*/ 721 w 744"/>
                <a:gd name="T69" fmla="*/ 184 h 395"/>
                <a:gd name="T70" fmla="*/ 728 w 744"/>
                <a:gd name="T71" fmla="*/ 135 h 395"/>
                <a:gd name="T72" fmla="*/ 645 w 744"/>
                <a:gd name="T73" fmla="*/ 27 h 395"/>
                <a:gd name="T74" fmla="*/ 31 w 744"/>
                <a:gd name="T75" fmla="*/ 58 h 395"/>
                <a:gd name="T76" fmla="*/ 31 w 744"/>
                <a:gd name="T77" fmla="*/ 58 h 395"/>
                <a:gd name="T78" fmla="*/ 713 w 744"/>
                <a:gd name="T79" fmla="*/ 58 h 395"/>
                <a:gd name="T80" fmla="*/ 86 w 744"/>
                <a:gd name="T81" fmla="*/ 158 h 395"/>
                <a:gd name="T82" fmla="*/ 104 w 744"/>
                <a:gd name="T83" fmla="*/ 238 h 395"/>
                <a:gd name="T84" fmla="*/ 144 w 744"/>
                <a:gd name="T85" fmla="*/ 347 h 395"/>
                <a:gd name="T86" fmla="*/ 164 w 744"/>
                <a:gd name="T87" fmla="*/ 331 h 395"/>
                <a:gd name="T88" fmla="*/ 144 w 744"/>
                <a:gd name="T89" fmla="*/ 246 h 395"/>
                <a:gd name="T90" fmla="*/ 158 w 744"/>
                <a:gd name="T91" fmla="*/ 166 h 395"/>
                <a:gd name="T92" fmla="*/ 86 w 744"/>
                <a:gd name="T93" fmla="*/ 158 h 395"/>
                <a:gd name="T94" fmla="*/ 585 w 744"/>
                <a:gd name="T95" fmla="*/ 166 h 395"/>
                <a:gd name="T96" fmla="*/ 593 w 744"/>
                <a:gd name="T97" fmla="*/ 270 h 395"/>
                <a:gd name="T98" fmla="*/ 580 w 744"/>
                <a:gd name="T99" fmla="*/ 378 h 395"/>
                <a:gd name="T100" fmla="*/ 637 w 744"/>
                <a:gd name="T101" fmla="*/ 293 h 395"/>
                <a:gd name="T102" fmla="*/ 659 w 744"/>
                <a:gd name="T103" fmla="*/ 198 h 395"/>
                <a:gd name="T104" fmla="*/ 30 w 744"/>
                <a:gd name="T105" fmla="*/ 193 h 395"/>
                <a:gd name="T106" fmla="*/ 77 w 744"/>
                <a:gd name="T107" fmla="*/ 308 h 395"/>
                <a:gd name="T108" fmla="*/ 92 w 744"/>
                <a:gd name="T109" fmla="*/ 230 h 395"/>
                <a:gd name="T110" fmla="*/ 30 w 744"/>
                <a:gd name="T111" fmla="*/ 193 h 395"/>
                <a:gd name="T112" fmla="*/ 656 w 744"/>
                <a:gd name="T113" fmla="*/ 303 h 395"/>
                <a:gd name="T114" fmla="*/ 670 w 744"/>
                <a:gd name="T115" fmla="*/ 264 h 395"/>
                <a:gd name="T116" fmla="*/ 669 w 744"/>
                <a:gd name="T117" fmla="*/ 174 h 395"/>
                <a:gd name="T118" fmla="*/ 257 w 744"/>
                <a:gd name="T119" fmla="*/ 268 h 395"/>
                <a:gd name="T120" fmla="*/ 179 w 744"/>
                <a:gd name="T121" fmla="*/ 383 h 395"/>
                <a:gd name="T122" fmla="*/ 543 w 744"/>
                <a:gd name="T123" fmla="*/ 379 h 395"/>
                <a:gd name="T124" fmla="*/ 572 w 744"/>
                <a:gd name="T125" fmla="*/ 284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44" h="395">
                  <a:moveTo>
                    <a:pt x="90" y="147"/>
                  </a:moveTo>
                  <a:cubicBezTo>
                    <a:pt x="114" y="148"/>
                    <a:pt x="139" y="144"/>
                    <a:pt x="155" y="153"/>
                  </a:cubicBezTo>
                  <a:cubicBezTo>
                    <a:pt x="163" y="157"/>
                    <a:pt x="168" y="163"/>
                    <a:pt x="173" y="171"/>
                  </a:cubicBezTo>
                  <a:cubicBezTo>
                    <a:pt x="177" y="179"/>
                    <a:pt x="181" y="192"/>
                    <a:pt x="178" y="203"/>
                  </a:cubicBezTo>
                  <a:cubicBezTo>
                    <a:pt x="176" y="210"/>
                    <a:pt x="172" y="216"/>
                    <a:pt x="168" y="222"/>
                  </a:cubicBezTo>
                  <a:cubicBezTo>
                    <a:pt x="163" y="227"/>
                    <a:pt x="158" y="232"/>
                    <a:pt x="155" y="238"/>
                  </a:cubicBezTo>
                  <a:cubicBezTo>
                    <a:pt x="151" y="254"/>
                    <a:pt x="161" y="267"/>
                    <a:pt x="167" y="275"/>
                  </a:cubicBezTo>
                  <a:cubicBezTo>
                    <a:pt x="229" y="261"/>
                    <a:pt x="297" y="251"/>
                    <a:pt x="372" y="251"/>
                  </a:cubicBezTo>
                  <a:cubicBezTo>
                    <a:pt x="446" y="251"/>
                    <a:pt x="515" y="261"/>
                    <a:pt x="576" y="274"/>
                  </a:cubicBezTo>
                  <a:cubicBezTo>
                    <a:pt x="584" y="267"/>
                    <a:pt x="594" y="252"/>
                    <a:pt x="588" y="237"/>
                  </a:cubicBezTo>
                  <a:cubicBezTo>
                    <a:pt x="585" y="230"/>
                    <a:pt x="579" y="225"/>
                    <a:pt x="575" y="219"/>
                  </a:cubicBezTo>
                  <a:cubicBezTo>
                    <a:pt x="571" y="214"/>
                    <a:pt x="566" y="208"/>
                    <a:pt x="565" y="200"/>
                  </a:cubicBezTo>
                  <a:cubicBezTo>
                    <a:pt x="564" y="188"/>
                    <a:pt x="567" y="178"/>
                    <a:pt x="571" y="170"/>
                  </a:cubicBezTo>
                  <a:cubicBezTo>
                    <a:pt x="575" y="163"/>
                    <a:pt x="582" y="157"/>
                    <a:pt x="589" y="153"/>
                  </a:cubicBezTo>
                  <a:cubicBezTo>
                    <a:pt x="605" y="144"/>
                    <a:pt x="630" y="148"/>
                    <a:pt x="654" y="147"/>
                  </a:cubicBezTo>
                  <a:cubicBezTo>
                    <a:pt x="655" y="133"/>
                    <a:pt x="656" y="119"/>
                    <a:pt x="652" y="108"/>
                  </a:cubicBezTo>
                  <a:cubicBezTo>
                    <a:pt x="649" y="98"/>
                    <a:pt x="643" y="89"/>
                    <a:pt x="640" y="79"/>
                  </a:cubicBezTo>
                  <a:cubicBezTo>
                    <a:pt x="633" y="57"/>
                    <a:pt x="638" y="28"/>
                    <a:pt x="637" y="0"/>
                  </a:cubicBezTo>
                  <a:cubicBezTo>
                    <a:pt x="643" y="7"/>
                    <a:pt x="647" y="16"/>
                    <a:pt x="652" y="24"/>
                  </a:cubicBezTo>
                  <a:cubicBezTo>
                    <a:pt x="656" y="22"/>
                    <a:pt x="658" y="18"/>
                    <a:pt x="662" y="15"/>
                  </a:cubicBezTo>
                  <a:cubicBezTo>
                    <a:pt x="683" y="1"/>
                    <a:pt x="725" y="5"/>
                    <a:pt x="736" y="25"/>
                  </a:cubicBezTo>
                  <a:cubicBezTo>
                    <a:pt x="743" y="38"/>
                    <a:pt x="732" y="50"/>
                    <a:pt x="723" y="56"/>
                  </a:cubicBezTo>
                  <a:cubicBezTo>
                    <a:pt x="723" y="70"/>
                    <a:pt x="723" y="83"/>
                    <a:pt x="723" y="98"/>
                  </a:cubicBezTo>
                  <a:cubicBezTo>
                    <a:pt x="723" y="102"/>
                    <a:pt x="722" y="108"/>
                    <a:pt x="723" y="112"/>
                  </a:cubicBezTo>
                  <a:cubicBezTo>
                    <a:pt x="724" y="116"/>
                    <a:pt x="728" y="120"/>
                    <a:pt x="730" y="123"/>
                  </a:cubicBezTo>
                  <a:cubicBezTo>
                    <a:pt x="737" y="133"/>
                    <a:pt x="744" y="146"/>
                    <a:pt x="741" y="163"/>
                  </a:cubicBezTo>
                  <a:cubicBezTo>
                    <a:pt x="739" y="181"/>
                    <a:pt x="724" y="196"/>
                    <a:pt x="714" y="207"/>
                  </a:cubicBezTo>
                  <a:cubicBezTo>
                    <a:pt x="702" y="220"/>
                    <a:pt x="691" y="231"/>
                    <a:pt x="683" y="247"/>
                  </a:cubicBezTo>
                  <a:cubicBezTo>
                    <a:pt x="679" y="256"/>
                    <a:pt x="679" y="264"/>
                    <a:pt x="679" y="279"/>
                  </a:cubicBezTo>
                  <a:cubicBezTo>
                    <a:pt x="679" y="284"/>
                    <a:pt x="679" y="290"/>
                    <a:pt x="679" y="297"/>
                  </a:cubicBezTo>
                  <a:cubicBezTo>
                    <a:pt x="678" y="306"/>
                    <a:pt x="678" y="315"/>
                    <a:pt x="670" y="316"/>
                  </a:cubicBezTo>
                  <a:cubicBezTo>
                    <a:pt x="654" y="320"/>
                    <a:pt x="644" y="300"/>
                    <a:pt x="630" y="301"/>
                  </a:cubicBezTo>
                  <a:cubicBezTo>
                    <a:pt x="617" y="302"/>
                    <a:pt x="616" y="320"/>
                    <a:pt x="613" y="331"/>
                  </a:cubicBezTo>
                  <a:cubicBezTo>
                    <a:pt x="611" y="339"/>
                    <a:pt x="608" y="347"/>
                    <a:pt x="606" y="354"/>
                  </a:cubicBezTo>
                  <a:cubicBezTo>
                    <a:pt x="600" y="367"/>
                    <a:pt x="592" y="382"/>
                    <a:pt x="581" y="390"/>
                  </a:cubicBezTo>
                  <a:cubicBezTo>
                    <a:pt x="575" y="395"/>
                    <a:pt x="567" y="394"/>
                    <a:pt x="558" y="392"/>
                  </a:cubicBezTo>
                  <a:cubicBezTo>
                    <a:pt x="535" y="386"/>
                    <a:pt x="511" y="380"/>
                    <a:pt x="486" y="376"/>
                  </a:cubicBezTo>
                  <a:cubicBezTo>
                    <a:pt x="449" y="371"/>
                    <a:pt x="411" y="367"/>
                    <a:pt x="377" y="367"/>
                  </a:cubicBezTo>
                  <a:cubicBezTo>
                    <a:pt x="307" y="367"/>
                    <a:pt x="249" y="375"/>
                    <a:pt x="193" y="390"/>
                  </a:cubicBezTo>
                  <a:cubicBezTo>
                    <a:pt x="184" y="393"/>
                    <a:pt x="175" y="395"/>
                    <a:pt x="167" y="392"/>
                  </a:cubicBezTo>
                  <a:cubicBezTo>
                    <a:pt x="161" y="389"/>
                    <a:pt x="155" y="383"/>
                    <a:pt x="151" y="377"/>
                  </a:cubicBezTo>
                  <a:cubicBezTo>
                    <a:pt x="143" y="365"/>
                    <a:pt x="136" y="352"/>
                    <a:pt x="132" y="336"/>
                  </a:cubicBezTo>
                  <a:cubicBezTo>
                    <a:pt x="128" y="323"/>
                    <a:pt x="129" y="301"/>
                    <a:pt x="113" y="301"/>
                  </a:cubicBezTo>
                  <a:cubicBezTo>
                    <a:pt x="108" y="301"/>
                    <a:pt x="102" y="305"/>
                    <a:pt x="97" y="308"/>
                  </a:cubicBezTo>
                  <a:cubicBezTo>
                    <a:pt x="92" y="310"/>
                    <a:pt x="88" y="314"/>
                    <a:pt x="83" y="316"/>
                  </a:cubicBezTo>
                  <a:cubicBezTo>
                    <a:pt x="77" y="318"/>
                    <a:pt x="72" y="317"/>
                    <a:pt x="69" y="314"/>
                  </a:cubicBezTo>
                  <a:cubicBezTo>
                    <a:pt x="64" y="309"/>
                    <a:pt x="65" y="297"/>
                    <a:pt x="65" y="288"/>
                  </a:cubicBezTo>
                  <a:cubicBezTo>
                    <a:pt x="65" y="278"/>
                    <a:pt x="66" y="268"/>
                    <a:pt x="65" y="260"/>
                  </a:cubicBezTo>
                  <a:cubicBezTo>
                    <a:pt x="63" y="245"/>
                    <a:pt x="52" y="233"/>
                    <a:pt x="44" y="223"/>
                  </a:cubicBezTo>
                  <a:cubicBezTo>
                    <a:pt x="36" y="214"/>
                    <a:pt x="26" y="203"/>
                    <a:pt x="18" y="192"/>
                  </a:cubicBezTo>
                  <a:cubicBezTo>
                    <a:pt x="9" y="182"/>
                    <a:pt x="0" y="170"/>
                    <a:pt x="2" y="151"/>
                  </a:cubicBezTo>
                  <a:cubicBezTo>
                    <a:pt x="4" y="139"/>
                    <a:pt x="9" y="129"/>
                    <a:pt x="15" y="121"/>
                  </a:cubicBezTo>
                  <a:cubicBezTo>
                    <a:pt x="17" y="119"/>
                    <a:pt x="21" y="115"/>
                    <a:pt x="21" y="113"/>
                  </a:cubicBezTo>
                  <a:cubicBezTo>
                    <a:pt x="22" y="109"/>
                    <a:pt x="21" y="103"/>
                    <a:pt x="21" y="99"/>
                  </a:cubicBezTo>
                  <a:cubicBezTo>
                    <a:pt x="21" y="89"/>
                    <a:pt x="21" y="81"/>
                    <a:pt x="21" y="70"/>
                  </a:cubicBezTo>
                  <a:cubicBezTo>
                    <a:pt x="21" y="65"/>
                    <a:pt x="22" y="59"/>
                    <a:pt x="21" y="56"/>
                  </a:cubicBezTo>
                  <a:cubicBezTo>
                    <a:pt x="20" y="53"/>
                    <a:pt x="14" y="51"/>
                    <a:pt x="12" y="48"/>
                  </a:cubicBezTo>
                  <a:cubicBezTo>
                    <a:pt x="8" y="44"/>
                    <a:pt x="4" y="35"/>
                    <a:pt x="7" y="27"/>
                  </a:cubicBezTo>
                  <a:cubicBezTo>
                    <a:pt x="18" y="1"/>
                    <a:pt x="76" y="0"/>
                    <a:pt x="91" y="24"/>
                  </a:cubicBezTo>
                  <a:cubicBezTo>
                    <a:pt x="96" y="16"/>
                    <a:pt x="101" y="8"/>
                    <a:pt x="106" y="0"/>
                  </a:cubicBezTo>
                  <a:cubicBezTo>
                    <a:pt x="107" y="0"/>
                    <a:pt x="107" y="0"/>
                    <a:pt x="107" y="1"/>
                  </a:cubicBezTo>
                  <a:cubicBezTo>
                    <a:pt x="106" y="28"/>
                    <a:pt x="111" y="58"/>
                    <a:pt x="104" y="79"/>
                  </a:cubicBezTo>
                  <a:cubicBezTo>
                    <a:pt x="101" y="89"/>
                    <a:pt x="95" y="98"/>
                    <a:pt x="92" y="109"/>
                  </a:cubicBezTo>
                  <a:cubicBezTo>
                    <a:pt x="88" y="120"/>
                    <a:pt x="89" y="133"/>
                    <a:pt x="90" y="147"/>
                  </a:cubicBezTo>
                  <a:close/>
                  <a:moveTo>
                    <a:pt x="25" y="20"/>
                  </a:moveTo>
                  <a:cubicBezTo>
                    <a:pt x="21" y="22"/>
                    <a:pt x="15" y="28"/>
                    <a:pt x="15" y="33"/>
                  </a:cubicBezTo>
                  <a:cubicBezTo>
                    <a:pt x="14" y="40"/>
                    <a:pt x="20" y="46"/>
                    <a:pt x="26" y="48"/>
                  </a:cubicBezTo>
                  <a:cubicBezTo>
                    <a:pt x="32" y="51"/>
                    <a:pt x="43" y="49"/>
                    <a:pt x="52" y="49"/>
                  </a:cubicBezTo>
                  <a:cubicBezTo>
                    <a:pt x="59" y="49"/>
                    <a:pt x="70" y="51"/>
                    <a:pt x="74" y="49"/>
                  </a:cubicBezTo>
                  <a:cubicBezTo>
                    <a:pt x="77" y="48"/>
                    <a:pt x="78" y="44"/>
                    <a:pt x="80" y="41"/>
                  </a:cubicBezTo>
                  <a:cubicBezTo>
                    <a:pt x="82" y="38"/>
                    <a:pt x="85" y="35"/>
                    <a:pt x="85" y="32"/>
                  </a:cubicBezTo>
                  <a:cubicBezTo>
                    <a:pt x="85" y="26"/>
                    <a:pt x="76" y="21"/>
                    <a:pt x="71" y="19"/>
                  </a:cubicBezTo>
                  <a:cubicBezTo>
                    <a:pt x="64" y="16"/>
                    <a:pt x="55" y="15"/>
                    <a:pt x="48" y="15"/>
                  </a:cubicBezTo>
                  <a:cubicBezTo>
                    <a:pt x="39" y="15"/>
                    <a:pt x="31" y="17"/>
                    <a:pt x="25" y="20"/>
                  </a:cubicBezTo>
                  <a:close/>
                  <a:moveTo>
                    <a:pt x="673" y="18"/>
                  </a:moveTo>
                  <a:cubicBezTo>
                    <a:pt x="667" y="21"/>
                    <a:pt x="659" y="26"/>
                    <a:pt x="659" y="33"/>
                  </a:cubicBezTo>
                  <a:cubicBezTo>
                    <a:pt x="659" y="35"/>
                    <a:pt x="662" y="38"/>
                    <a:pt x="664" y="41"/>
                  </a:cubicBezTo>
                  <a:cubicBezTo>
                    <a:pt x="666" y="44"/>
                    <a:pt x="668" y="48"/>
                    <a:pt x="670" y="49"/>
                  </a:cubicBezTo>
                  <a:cubicBezTo>
                    <a:pt x="674" y="51"/>
                    <a:pt x="685" y="49"/>
                    <a:pt x="692" y="49"/>
                  </a:cubicBezTo>
                  <a:cubicBezTo>
                    <a:pt x="699" y="49"/>
                    <a:pt x="707" y="50"/>
                    <a:pt x="714" y="49"/>
                  </a:cubicBezTo>
                  <a:cubicBezTo>
                    <a:pt x="721" y="49"/>
                    <a:pt x="729" y="42"/>
                    <a:pt x="729" y="36"/>
                  </a:cubicBezTo>
                  <a:cubicBezTo>
                    <a:pt x="731" y="27"/>
                    <a:pt x="721" y="21"/>
                    <a:pt x="716" y="19"/>
                  </a:cubicBezTo>
                  <a:cubicBezTo>
                    <a:pt x="709" y="16"/>
                    <a:pt x="701" y="15"/>
                    <a:pt x="692" y="15"/>
                  </a:cubicBezTo>
                  <a:cubicBezTo>
                    <a:pt x="686" y="15"/>
                    <a:pt x="679" y="16"/>
                    <a:pt x="673" y="18"/>
                  </a:cubicBezTo>
                  <a:close/>
                  <a:moveTo>
                    <a:pt x="77" y="59"/>
                  </a:moveTo>
                  <a:cubicBezTo>
                    <a:pt x="70" y="70"/>
                    <a:pt x="62" y="80"/>
                    <a:pt x="54" y="89"/>
                  </a:cubicBezTo>
                  <a:cubicBezTo>
                    <a:pt x="45" y="99"/>
                    <a:pt x="37" y="107"/>
                    <a:pt x="28" y="117"/>
                  </a:cubicBezTo>
                  <a:cubicBezTo>
                    <a:pt x="19" y="128"/>
                    <a:pt x="7" y="144"/>
                    <a:pt x="11" y="164"/>
                  </a:cubicBezTo>
                  <a:cubicBezTo>
                    <a:pt x="12" y="170"/>
                    <a:pt x="19" y="183"/>
                    <a:pt x="23" y="184"/>
                  </a:cubicBezTo>
                  <a:cubicBezTo>
                    <a:pt x="25" y="185"/>
                    <a:pt x="29" y="184"/>
                    <a:pt x="32" y="183"/>
                  </a:cubicBezTo>
                  <a:cubicBezTo>
                    <a:pt x="49" y="180"/>
                    <a:pt x="59" y="174"/>
                    <a:pt x="69" y="166"/>
                  </a:cubicBezTo>
                  <a:cubicBezTo>
                    <a:pt x="73" y="163"/>
                    <a:pt x="78" y="158"/>
                    <a:pt x="80" y="154"/>
                  </a:cubicBezTo>
                  <a:cubicBezTo>
                    <a:pt x="81" y="148"/>
                    <a:pt x="80" y="140"/>
                    <a:pt x="80" y="133"/>
                  </a:cubicBezTo>
                  <a:cubicBezTo>
                    <a:pt x="80" y="127"/>
                    <a:pt x="80" y="119"/>
                    <a:pt x="81" y="113"/>
                  </a:cubicBezTo>
                  <a:cubicBezTo>
                    <a:pt x="83" y="99"/>
                    <a:pt x="93" y="89"/>
                    <a:pt x="96" y="74"/>
                  </a:cubicBezTo>
                  <a:cubicBezTo>
                    <a:pt x="100" y="60"/>
                    <a:pt x="99" y="46"/>
                    <a:pt x="99" y="27"/>
                  </a:cubicBezTo>
                  <a:cubicBezTo>
                    <a:pt x="99" y="27"/>
                    <a:pt x="99" y="26"/>
                    <a:pt x="99" y="26"/>
                  </a:cubicBezTo>
                  <a:cubicBezTo>
                    <a:pt x="92" y="37"/>
                    <a:pt x="85" y="48"/>
                    <a:pt x="77" y="59"/>
                  </a:cubicBezTo>
                  <a:close/>
                  <a:moveTo>
                    <a:pt x="648" y="74"/>
                  </a:moveTo>
                  <a:cubicBezTo>
                    <a:pt x="650" y="86"/>
                    <a:pt x="658" y="97"/>
                    <a:pt x="662" y="109"/>
                  </a:cubicBezTo>
                  <a:cubicBezTo>
                    <a:pt x="664" y="116"/>
                    <a:pt x="664" y="125"/>
                    <a:pt x="664" y="134"/>
                  </a:cubicBezTo>
                  <a:cubicBezTo>
                    <a:pt x="664" y="140"/>
                    <a:pt x="663" y="149"/>
                    <a:pt x="664" y="155"/>
                  </a:cubicBezTo>
                  <a:cubicBezTo>
                    <a:pt x="665" y="158"/>
                    <a:pt x="671" y="163"/>
                    <a:pt x="675" y="166"/>
                  </a:cubicBezTo>
                  <a:cubicBezTo>
                    <a:pt x="683" y="173"/>
                    <a:pt x="691" y="178"/>
                    <a:pt x="703" y="181"/>
                  </a:cubicBezTo>
                  <a:cubicBezTo>
                    <a:pt x="706" y="182"/>
                    <a:pt x="717" y="185"/>
                    <a:pt x="721" y="184"/>
                  </a:cubicBezTo>
                  <a:cubicBezTo>
                    <a:pt x="724" y="184"/>
                    <a:pt x="726" y="178"/>
                    <a:pt x="728" y="176"/>
                  </a:cubicBezTo>
                  <a:cubicBezTo>
                    <a:pt x="730" y="172"/>
                    <a:pt x="731" y="169"/>
                    <a:pt x="732" y="166"/>
                  </a:cubicBezTo>
                  <a:cubicBezTo>
                    <a:pt x="735" y="155"/>
                    <a:pt x="732" y="142"/>
                    <a:pt x="728" y="135"/>
                  </a:cubicBezTo>
                  <a:cubicBezTo>
                    <a:pt x="723" y="125"/>
                    <a:pt x="715" y="116"/>
                    <a:pt x="707" y="108"/>
                  </a:cubicBezTo>
                  <a:cubicBezTo>
                    <a:pt x="700" y="100"/>
                    <a:pt x="692" y="92"/>
                    <a:pt x="685" y="83"/>
                  </a:cubicBezTo>
                  <a:cubicBezTo>
                    <a:pt x="670" y="64"/>
                    <a:pt x="657" y="46"/>
                    <a:pt x="645" y="27"/>
                  </a:cubicBezTo>
                  <a:cubicBezTo>
                    <a:pt x="645" y="27"/>
                    <a:pt x="645" y="26"/>
                    <a:pt x="645" y="26"/>
                  </a:cubicBezTo>
                  <a:cubicBezTo>
                    <a:pt x="645" y="44"/>
                    <a:pt x="644" y="61"/>
                    <a:pt x="648" y="74"/>
                  </a:cubicBezTo>
                  <a:close/>
                  <a:moveTo>
                    <a:pt x="31" y="58"/>
                  </a:moveTo>
                  <a:cubicBezTo>
                    <a:pt x="31" y="72"/>
                    <a:pt x="31" y="87"/>
                    <a:pt x="31" y="102"/>
                  </a:cubicBezTo>
                  <a:cubicBezTo>
                    <a:pt x="44" y="89"/>
                    <a:pt x="57" y="74"/>
                    <a:pt x="68" y="58"/>
                  </a:cubicBezTo>
                  <a:cubicBezTo>
                    <a:pt x="56" y="58"/>
                    <a:pt x="43" y="58"/>
                    <a:pt x="31" y="58"/>
                  </a:cubicBezTo>
                  <a:close/>
                  <a:moveTo>
                    <a:pt x="711" y="100"/>
                  </a:moveTo>
                  <a:cubicBezTo>
                    <a:pt x="712" y="100"/>
                    <a:pt x="712" y="102"/>
                    <a:pt x="713" y="101"/>
                  </a:cubicBezTo>
                  <a:cubicBezTo>
                    <a:pt x="713" y="87"/>
                    <a:pt x="713" y="72"/>
                    <a:pt x="713" y="58"/>
                  </a:cubicBezTo>
                  <a:cubicBezTo>
                    <a:pt x="701" y="58"/>
                    <a:pt x="688" y="58"/>
                    <a:pt x="676" y="58"/>
                  </a:cubicBezTo>
                  <a:cubicBezTo>
                    <a:pt x="686" y="73"/>
                    <a:pt x="699" y="87"/>
                    <a:pt x="711" y="100"/>
                  </a:cubicBezTo>
                  <a:close/>
                  <a:moveTo>
                    <a:pt x="86" y="158"/>
                  </a:moveTo>
                  <a:cubicBezTo>
                    <a:pt x="84" y="170"/>
                    <a:pt x="81" y="187"/>
                    <a:pt x="85" y="199"/>
                  </a:cubicBezTo>
                  <a:cubicBezTo>
                    <a:pt x="88" y="205"/>
                    <a:pt x="92" y="211"/>
                    <a:pt x="96" y="218"/>
                  </a:cubicBezTo>
                  <a:cubicBezTo>
                    <a:pt x="99" y="224"/>
                    <a:pt x="102" y="231"/>
                    <a:pt x="104" y="238"/>
                  </a:cubicBezTo>
                  <a:cubicBezTo>
                    <a:pt x="108" y="254"/>
                    <a:pt x="106" y="273"/>
                    <a:pt x="108" y="293"/>
                  </a:cubicBezTo>
                  <a:cubicBezTo>
                    <a:pt x="119" y="289"/>
                    <a:pt x="128" y="295"/>
                    <a:pt x="132" y="302"/>
                  </a:cubicBezTo>
                  <a:cubicBezTo>
                    <a:pt x="139" y="315"/>
                    <a:pt x="139" y="333"/>
                    <a:pt x="144" y="347"/>
                  </a:cubicBezTo>
                  <a:cubicBezTo>
                    <a:pt x="150" y="360"/>
                    <a:pt x="156" y="369"/>
                    <a:pt x="164" y="378"/>
                  </a:cubicBezTo>
                  <a:cubicBezTo>
                    <a:pt x="165" y="379"/>
                    <a:pt x="165" y="381"/>
                    <a:pt x="167" y="381"/>
                  </a:cubicBezTo>
                  <a:cubicBezTo>
                    <a:pt x="160" y="368"/>
                    <a:pt x="162" y="349"/>
                    <a:pt x="164" y="331"/>
                  </a:cubicBezTo>
                  <a:cubicBezTo>
                    <a:pt x="166" y="317"/>
                    <a:pt x="168" y="301"/>
                    <a:pt x="164" y="290"/>
                  </a:cubicBezTo>
                  <a:cubicBezTo>
                    <a:pt x="162" y="283"/>
                    <a:pt x="155" y="277"/>
                    <a:pt x="151" y="270"/>
                  </a:cubicBezTo>
                  <a:cubicBezTo>
                    <a:pt x="148" y="264"/>
                    <a:pt x="144" y="256"/>
                    <a:pt x="144" y="246"/>
                  </a:cubicBezTo>
                  <a:cubicBezTo>
                    <a:pt x="144" y="231"/>
                    <a:pt x="152" y="225"/>
                    <a:pt x="159" y="216"/>
                  </a:cubicBezTo>
                  <a:cubicBezTo>
                    <a:pt x="163" y="212"/>
                    <a:pt x="169" y="206"/>
                    <a:pt x="170" y="200"/>
                  </a:cubicBezTo>
                  <a:cubicBezTo>
                    <a:pt x="171" y="187"/>
                    <a:pt x="166" y="173"/>
                    <a:pt x="158" y="166"/>
                  </a:cubicBezTo>
                  <a:cubicBezTo>
                    <a:pt x="154" y="162"/>
                    <a:pt x="147" y="158"/>
                    <a:pt x="141" y="157"/>
                  </a:cubicBezTo>
                  <a:cubicBezTo>
                    <a:pt x="123" y="155"/>
                    <a:pt x="104" y="159"/>
                    <a:pt x="86" y="157"/>
                  </a:cubicBezTo>
                  <a:cubicBezTo>
                    <a:pt x="86" y="157"/>
                    <a:pt x="86" y="158"/>
                    <a:pt x="86" y="158"/>
                  </a:cubicBezTo>
                  <a:close/>
                  <a:moveTo>
                    <a:pt x="625" y="157"/>
                  </a:moveTo>
                  <a:cubicBezTo>
                    <a:pt x="618" y="157"/>
                    <a:pt x="611" y="156"/>
                    <a:pt x="603" y="157"/>
                  </a:cubicBezTo>
                  <a:cubicBezTo>
                    <a:pt x="597" y="158"/>
                    <a:pt x="589" y="162"/>
                    <a:pt x="585" y="166"/>
                  </a:cubicBezTo>
                  <a:cubicBezTo>
                    <a:pt x="579" y="173"/>
                    <a:pt x="570" y="192"/>
                    <a:pt x="576" y="204"/>
                  </a:cubicBezTo>
                  <a:cubicBezTo>
                    <a:pt x="580" y="215"/>
                    <a:pt x="590" y="221"/>
                    <a:pt x="596" y="230"/>
                  </a:cubicBezTo>
                  <a:cubicBezTo>
                    <a:pt x="603" y="243"/>
                    <a:pt x="598" y="259"/>
                    <a:pt x="593" y="270"/>
                  </a:cubicBezTo>
                  <a:cubicBezTo>
                    <a:pt x="588" y="279"/>
                    <a:pt x="579" y="286"/>
                    <a:pt x="578" y="299"/>
                  </a:cubicBezTo>
                  <a:cubicBezTo>
                    <a:pt x="576" y="325"/>
                    <a:pt x="588" y="360"/>
                    <a:pt x="577" y="381"/>
                  </a:cubicBezTo>
                  <a:cubicBezTo>
                    <a:pt x="579" y="381"/>
                    <a:pt x="579" y="379"/>
                    <a:pt x="580" y="378"/>
                  </a:cubicBezTo>
                  <a:cubicBezTo>
                    <a:pt x="588" y="369"/>
                    <a:pt x="594" y="360"/>
                    <a:pt x="599" y="348"/>
                  </a:cubicBezTo>
                  <a:cubicBezTo>
                    <a:pt x="605" y="334"/>
                    <a:pt x="605" y="315"/>
                    <a:pt x="611" y="303"/>
                  </a:cubicBezTo>
                  <a:cubicBezTo>
                    <a:pt x="616" y="295"/>
                    <a:pt x="625" y="289"/>
                    <a:pt x="637" y="293"/>
                  </a:cubicBezTo>
                  <a:cubicBezTo>
                    <a:pt x="638" y="272"/>
                    <a:pt x="635" y="254"/>
                    <a:pt x="640" y="238"/>
                  </a:cubicBezTo>
                  <a:cubicBezTo>
                    <a:pt x="642" y="230"/>
                    <a:pt x="645" y="223"/>
                    <a:pt x="649" y="217"/>
                  </a:cubicBezTo>
                  <a:cubicBezTo>
                    <a:pt x="652" y="210"/>
                    <a:pt x="657" y="204"/>
                    <a:pt x="659" y="198"/>
                  </a:cubicBezTo>
                  <a:cubicBezTo>
                    <a:pt x="663" y="186"/>
                    <a:pt x="660" y="169"/>
                    <a:pt x="658" y="157"/>
                  </a:cubicBezTo>
                  <a:cubicBezTo>
                    <a:pt x="647" y="157"/>
                    <a:pt x="635" y="157"/>
                    <a:pt x="625" y="157"/>
                  </a:cubicBezTo>
                  <a:close/>
                  <a:moveTo>
                    <a:pt x="30" y="193"/>
                  </a:moveTo>
                  <a:cubicBezTo>
                    <a:pt x="44" y="213"/>
                    <a:pt x="72" y="231"/>
                    <a:pt x="74" y="264"/>
                  </a:cubicBezTo>
                  <a:cubicBezTo>
                    <a:pt x="74" y="271"/>
                    <a:pt x="73" y="278"/>
                    <a:pt x="73" y="287"/>
                  </a:cubicBezTo>
                  <a:cubicBezTo>
                    <a:pt x="73" y="293"/>
                    <a:pt x="73" y="306"/>
                    <a:pt x="77" y="308"/>
                  </a:cubicBezTo>
                  <a:cubicBezTo>
                    <a:pt x="81" y="309"/>
                    <a:pt x="86" y="305"/>
                    <a:pt x="89" y="303"/>
                  </a:cubicBezTo>
                  <a:cubicBezTo>
                    <a:pt x="93" y="300"/>
                    <a:pt x="97" y="299"/>
                    <a:pt x="99" y="296"/>
                  </a:cubicBezTo>
                  <a:cubicBezTo>
                    <a:pt x="99" y="271"/>
                    <a:pt x="99" y="248"/>
                    <a:pt x="92" y="230"/>
                  </a:cubicBezTo>
                  <a:cubicBezTo>
                    <a:pt x="85" y="213"/>
                    <a:pt x="71" y="199"/>
                    <a:pt x="75" y="174"/>
                  </a:cubicBezTo>
                  <a:cubicBezTo>
                    <a:pt x="75" y="174"/>
                    <a:pt x="75" y="173"/>
                    <a:pt x="74" y="174"/>
                  </a:cubicBezTo>
                  <a:cubicBezTo>
                    <a:pt x="62" y="182"/>
                    <a:pt x="48" y="190"/>
                    <a:pt x="30" y="193"/>
                  </a:cubicBezTo>
                  <a:close/>
                  <a:moveTo>
                    <a:pt x="652" y="231"/>
                  </a:moveTo>
                  <a:cubicBezTo>
                    <a:pt x="644" y="251"/>
                    <a:pt x="646" y="270"/>
                    <a:pt x="644" y="297"/>
                  </a:cubicBezTo>
                  <a:cubicBezTo>
                    <a:pt x="648" y="299"/>
                    <a:pt x="652" y="301"/>
                    <a:pt x="656" y="303"/>
                  </a:cubicBezTo>
                  <a:cubicBezTo>
                    <a:pt x="659" y="305"/>
                    <a:pt x="665" y="310"/>
                    <a:pt x="669" y="307"/>
                  </a:cubicBezTo>
                  <a:cubicBezTo>
                    <a:pt x="671" y="304"/>
                    <a:pt x="671" y="291"/>
                    <a:pt x="671" y="286"/>
                  </a:cubicBezTo>
                  <a:cubicBezTo>
                    <a:pt x="671" y="278"/>
                    <a:pt x="670" y="271"/>
                    <a:pt x="670" y="264"/>
                  </a:cubicBezTo>
                  <a:cubicBezTo>
                    <a:pt x="672" y="234"/>
                    <a:pt x="696" y="214"/>
                    <a:pt x="711" y="197"/>
                  </a:cubicBezTo>
                  <a:cubicBezTo>
                    <a:pt x="713" y="196"/>
                    <a:pt x="714" y="194"/>
                    <a:pt x="714" y="193"/>
                  </a:cubicBezTo>
                  <a:cubicBezTo>
                    <a:pt x="696" y="190"/>
                    <a:pt x="682" y="182"/>
                    <a:pt x="669" y="174"/>
                  </a:cubicBezTo>
                  <a:cubicBezTo>
                    <a:pt x="673" y="200"/>
                    <a:pt x="658" y="214"/>
                    <a:pt x="652" y="231"/>
                  </a:cubicBezTo>
                  <a:close/>
                  <a:moveTo>
                    <a:pt x="350" y="261"/>
                  </a:moveTo>
                  <a:cubicBezTo>
                    <a:pt x="318" y="262"/>
                    <a:pt x="287" y="264"/>
                    <a:pt x="257" y="268"/>
                  </a:cubicBezTo>
                  <a:cubicBezTo>
                    <a:pt x="227" y="272"/>
                    <a:pt x="199" y="278"/>
                    <a:pt x="172" y="284"/>
                  </a:cubicBezTo>
                  <a:cubicBezTo>
                    <a:pt x="181" y="307"/>
                    <a:pt x="169" y="337"/>
                    <a:pt x="172" y="365"/>
                  </a:cubicBezTo>
                  <a:cubicBezTo>
                    <a:pt x="173" y="371"/>
                    <a:pt x="174" y="382"/>
                    <a:pt x="179" y="383"/>
                  </a:cubicBezTo>
                  <a:cubicBezTo>
                    <a:pt x="181" y="384"/>
                    <a:pt x="186" y="382"/>
                    <a:pt x="189" y="381"/>
                  </a:cubicBezTo>
                  <a:cubicBezTo>
                    <a:pt x="244" y="367"/>
                    <a:pt x="305" y="358"/>
                    <a:pt x="372" y="358"/>
                  </a:cubicBezTo>
                  <a:cubicBezTo>
                    <a:pt x="434" y="358"/>
                    <a:pt x="493" y="366"/>
                    <a:pt x="543" y="379"/>
                  </a:cubicBezTo>
                  <a:cubicBezTo>
                    <a:pt x="548" y="380"/>
                    <a:pt x="561" y="385"/>
                    <a:pt x="565" y="383"/>
                  </a:cubicBezTo>
                  <a:cubicBezTo>
                    <a:pt x="570" y="381"/>
                    <a:pt x="572" y="369"/>
                    <a:pt x="572" y="361"/>
                  </a:cubicBezTo>
                  <a:cubicBezTo>
                    <a:pt x="574" y="335"/>
                    <a:pt x="563" y="305"/>
                    <a:pt x="572" y="284"/>
                  </a:cubicBezTo>
                  <a:cubicBezTo>
                    <a:pt x="507" y="270"/>
                    <a:pt x="431" y="257"/>
                    <a:pt x="350" y="261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21"/>
            <p:cNvSpPr/>
            <p:nvPr>
              <p:custDataLst>
                <p:tags r:id="rId20"/>
              </p:custDataLst>
            </p:nvPr>
          </p:nvSpPr>
          <p:spPr bwMode="auto">
            <a:xfrm>
              <a:off x="3060" y="1575"/>
              <a:ext cx="102" cy="64"/>
            </a:xfrm>
            <a:custGeom>
              <a:avLst/>
              <a:gdLst>
                <a:gd name="T0" fmla="*/ 103 w 111"/>
                <a:gd name="T1" fmla="*/ 0 h 70"/>
                <a:gd name="T2" fmla="*/ 105 w 111"/>
                <a:gd name="T3" fmla="*/ 6 h 70"/>
                <a:gd name="T4" fmla="*/ 107 w 111"/>
                <a:gd name="T5" fmla="*/ 24 h 70"/>
                <a:gd name="T6" fmla="*/ 42 w 111"/>
                <a:gd name="T7" fmla="*/ 31 h 70"/>
                <a:gd name="T8" fmla="*/ 23 w 111"/>
                <a:gd name="T9" fmla="*/ 36 h 70"/>
                <a:gd name="T10" fmla="*/ 24 w 111"/>
                <a:gd name="T11" fmla="*/ 44 h 70"/>
                <a:gd name="T12" fmla="*/ 45 w 111"/>
                <a:gd name="T13" fmla="*/ 44 h 70"/>
                <a:gd name="T14" fmla="*/ 108 w 111"/>
                <a:gd name="T15" fmla="*/ 37 h 70"/>
                <a:gd name="T16" fmla="*/ 111 w 111"/>
                <a:gd name="T17" fmla="*/ 60 h 70"/>
                <a:gd name="T18" fmla="*/ 70 w 111"/>
                <a:gd name="T19" fmla="*/ 65 h 70"/>
                <a:gd name="T20" fmla="*/ 29 w 111"/>
                <a:gd name="T21" fmla="*/ 69 h 70"/>
                <a:gd name="T22" fmla="*/ 11 w 111"/>
                <a:gd name="T23" fmla="*/ 60 h 70"/>
                <a:gd name="T24" fmla="*/ 10 w 111"/>
                <a:gd name="T25" fmla="*/ 18 h 70"/>
                <a:gd name="T26" fmla="*/ 53 w 111"/>
                <a:gd name="T27" fmla="*/ 6 h 70"/>
                <a:gd name="T28" fmla="*/ 103 w 111"/>
                <a:gd name="T2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1" h="70">
                  <a:moveTo>
                    <a:pt x="103" y="0"/>
                  </a:moveTo>
                  <a:cubicBezTo>
                    <a:pt x="105" y="1"/>
                    <a:pt x="105" y="4"/>
                    <a:pt x="105" y="6"/>
                  </a:cubicBezTo>
                  <a:cubicBezTo>
                    <a:pt x="105" y="11"/>
                    <a:pt x="106" y="18"/>
                    <a:pt x="107" y="24"/>
                  </a:cubicBezTo>
                  <a:cubicBezTo>
                    <a:pt x="87" y="26"/>
                    <a:pt x="64" y="28"/>
                    <a:pt x="42" y="31"/>
                  </a:cubicBezTo>
                  <a:cubicBezTo>
                    <a:pt x="37" y="32"/>
                    <a:pt x="25" y="32"/>
                    <a:pt x="23" y="36"/>
                  </a:cubicBezTo>
                  <a:cubicBezTo>
                    <a:pt x="22" y="39"/>
                    <a:pt x="24" y="43"/>
                    <a:pt x="24" y="44"/>
                  </a:cubicBezTo>
                  <a:cubicBezTo>
                    <a:pt x="28" y="47"/>
                    <a:pt x="40" y="45"/>
                    <a:pt x="45" y="44"/>
                  </a:cubicBezTo>
                  <a:cubicBezTo>
                    <a:pt x="67" y="42"/>
                    <a:pt x="87" y="39"/>
                    <a:pt x="108" y="37"/>
                  </a:cubicBezTo>
                  <a:cubicBezTo>
                    <a:pt x="109" y="45"/>
                    <a:pt x="110" y="53"/>
                    <a:pt x="111" y="60"/>
                  </a:cubicBezTo>
                  <a:cubicBezTo>
                    <a:pt x="98" y="62"/>
                    <a:pt x="84" y="63"/>
                    <a:pt x="70" y="65"/>
                  </a:cubicBezTo>
                  <a:cubicBezTo>
                    <a:pt x="57" y="66"/>
                    <a:pt x="42" y="70"/>
                    <a:pt x="29" y="69"/>
                  </a:cubicBezTo>
                  <a:cubicBezTo>
                    <a:pt x="22" y="68"/>
                    <a:pt x="15" y="65"/>
                    <a:pt x="11" y="60"/>
                  </a:cubicBezTo>
                  <a:cubicBezTo>
                    <a:pt x="4" y="51"/>
                    <a:pt x="0" y="29"/>
                    <a:pt x="10" y="18"/>
                  </a:cubicBezTo>
                  <a:cubicBezTo>
                    <a:pt x="18" y="9"/>
                    <a:pt x="36" y="8"/>
                    <a:pt x="53" y="6"/>
                  </a:cubicBezTo>
                  <a:cubicBezTo>
                    <a:pt x="70" y="4"/>
                    <a:pt x="87" y="2"/>
                    <a:pt x="103" y="0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22"/>
            <p:cNvSpPr/>
            <p:nvPr>
              <p:custDataLst>
                <p:tags r:id="rId21"/>
              </p:custDataLst>
            </p:nvPr>
          </p:nvSpPr>
          <p:spPr bwMode="auto">
            <a:xfrm>
              <a:off x="4085" y="1574"/>
              <a:ext cx="99" cy="71"/>
            </a:xfrm>
            <a:custGeom>
              <a:avLst/>
              <a:gdLst>
                <a:gd name="T0" fmla="*/ 40 w 108"/>
                <a:gd name="T1" fmla="*/ 3 h 77"/>
                <a:gd name="T2" fmla="*/ 36 w 108"/>
                <a:gd name="T3" fmla="*/ 25 h 77"/>
                <a:gd name="T4" fmla="*/ 19 w 108"/>
                <a:gd name="T5" fmla="*/ 32 h 77"/>
                <a:gd name="T6" fmla="*/ 36 w 108"/>
                <a:gd name="T7" fmla="*/ 32 h 77"/>
                <a:gd name="T8" fmla="*/ 46 w 108"/>
                <a:gd name="T9" fmla="*/ 25 h 77"/>
                <a:gd name="T10" fmla="*/ 78 w 108"/>
                <a:gd name="T11" fmla="*/ 9 h 77"/>
                <a:gd name="T12" fmla="*/ 105 w 108"/>
                <a:gd name="T13" fmla="*/ 32 h 77"/>
                <a:gd name="T14" fmla="*/ 63 w 108"/>
                <a:gd name="T15" fmla="*/ 68 h 77"/>
                <a:gd name="T16" fmla="*/ 66 w 108"/>
                <a:gd name="T17" fmla="*/ 46 h 77"/>
                <a:gd name="T18" fmla="*/ 83 w 108"/>
                <a:gd name="T19" fmla="*/ 46 h 77"/>
                <a:gd name="T20" fmla="*/ 80 w 108"/>
                <a:gd name="T21" fmla="*/ 33 h 77"/>
                <a:gd name="T22" fmla="*/ 70 w 108"/>
                <a:gd name="T23" fmla="*/ 35 h 77"/>
                <a:gd name="T24" fmla="*/ 32 w 108"/>
                <a:gd name="T25" fmla="*/ 60 h 77"/>
                <a:gd name="T26" fmla="*/ 0 w 108"/>
                <a:gd name="T27" fmla="*/ 34 h 77"/>
                <a:gd name="T28" fmla="*/ 21 w 108"/>
                <a:gd name="T29" fmla="*/ 1 h 77"/>
                <a:gd name="T30" fmla="*/ 40 w 108"/>
                <a:gd name="T31" fmla="*/ 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8" h="77">
                  <a:moveTo>
                    <a:pt x="40" y="3"/>
                  </a:moveTo>
                  <a:cubicBezTo>
                    <a:pt x="39" y="11"/>
                    <a:pt x="37" y="18"/>
                    <a:pt x="36" y="25"/>
                  </a:cubicBezTo>
                  <a:cubicBezTo>
                    <a:pt x="30" y="24"/>
                    <a:pt x="17" y="21"/>
                    <a:pt x="19" y="32"/>
                  </a:cubicBezTo>
                  <a:cubicBezTo>
                    <a:pt x="20" y="41"/>
                    <a:pt x="31" y="36"/>
                    <a:pt x="36" y="32"/>
                  </a:cubicBezTo>
                  <a:cubicBezTo>
                    <a:pt x="39" y="30"/>
                    <a:pt x="43" y="27"/>
                    <a:pt x="46" y="25"/>
                  </a:cubicBezTo>
                  <a:cubicBezTo>
                    <a:pt x="55" y="17"/>
                    <a:pt x="62" y="8"/>
                    <a:pt x="78" y="9"/>
                  </a:cubicBezTo>
                  <a:cubicBezTo>
                    <a:pt x="92" y="10"/>
                    <a:pt x="103" y="19"/>
                    <a:pt x="105" y="32"/>
                  </a:cubicBezTo>
                  <a:cubicBezTo>
                    <a:pt x="108" y="59"/>
                    <a:pt x="91" y="77"/>
                    <a:pt x="63" y="68"/>
                  </a:cubicBezTo>
                  <a:cubicBezTo>
                    <a:pt x="64" y="61"/>
                    <a:pt x="65" y="54"/>
                    <a:pt x="66" y="46"/>
                  </a:cubicBezTo>
                  <a:cubicBezTo>
                    <a:pt x="71" y="46"/>
                    <a:pt x="79" y="49"/>
                    <a:pt x="83" y="46"/>
                  </a:cubicBezTo>
                  <a:cubicBezTo>
                    <a:pt x="89" y="42"/>
                    <a:pt x="85" y="33"/>
                    <a:pt x="80" y="33"/>
                  </a:cubicBezTo>
                  <a:cubicBezTo>
                    <a:pt x="77" y="32"/>
                    <a:pt x="72" y="34"/>
                    <a:pt x="70" y="35"/>
                  </a:cubicBezTo>
                  <a:cubicBezTo>
                    <a:pt x="58" y="42"/>
                    <a:pt x="50" y="59"/>
                    <a:pt x="32" y="60"/>
                  </a:cubicBezTo>
                  <a:cubicBezTo>
                    <a:pt x="14" y="62"/>
                    <a:pt x="0" y="50"/>
                    <a:pt x="0" y="34"/>
                  </a:cubicBezTo>
                  <a:cubicBezTo>
                    <a:pt x="0" y="18"/>
                    <a:pt x="7" y="3"/>
                    <a:pt x="21" y="1"/>
                  </a:cubicBezTo>
                  <a:cubicBezTo>
                    <a:pt x="29" y="0"/>
                    <a:pt x="32" y="2"/>
                    <a:pt x="40" y="3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23"/>
            <p:cNvSpPr/>
            <p:nvPr>
              <p:custDataLst>
                <p:tags r:id="rId22"/>
              </p:custDataLst>
            </p:nvPr>
          </p:nvSpPr>
          <p:spPr bwMode="auto">
            <a:xfrm>
              <a:off x="4071" y="1644"/>
              <a:ext cx="96" cy="49"/>
            </a:xfrm>
            <a:custGeom>
              <a:avLst/>
              <a:gdLst>
                <a:gd name="T0" fmla="*/ 104 w 104"/>
                <a:gd name="T1" fmla="*/ 31 h 53"/>
                <a:gd name="T2" fmla="*/ 97 w 104"/>
                <a:gd name="T3" fmla="*/ 53 h 53"/>
                <a:gd name="T4" fmla="*/ 0 w 104"/>
                <a:gd name="T5" fmla="*/ 22 h 53"/>
                <a:gd name="T6" fmla="*/ 7 w 104"/>
                <a:gd name="T7" fmla="*/ 0 h 53"/>
                <a:gd name="T8" fmla="*/ 104 w 104"/>
                <a:gd name="T9" fmla="*/ 3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53">
                  <a:moveTo>
                    <a:pt x="104" y="31"/>
                  </a:moveTo>
                  <a:cubicBezTo>
                    <a:pt x="102" y="39"/>
                    <a:pt x="99" y="46"/>
                    <a:pt x="97" y="53"/>
                  </a:cubicBezTo>
                  <a:cubicBezTo>
                    <a:pt x="64" y="43"/>
                    <a:pt x="32" y="32"/>
                    <a:pt x="0" y="22"/>
                  </a:cubicBezTo>
                  <a:cubicBezTo>
                    <a:pt x="2" y="14"/>
                    <a:pt x="4" y="6"/>
                    <a:pt x="7" y="0"/>
                  </a:cubicBezTo>
                  <a:cubicBezTo>
                    <a:pt x="39" y="10"/>
                    <a:pt x="72" y="20"/>
                    <a:pt x="104" y="31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24"/>
            <p:cNvSpPr/>
            <p:nvPr>
              <p:custDataLst>
                <p:tags r:id="rId23"/>
              </p:custDataLst>
            </p:nvPr>
          </p:nvSpPr>
          <p:spPr bwMode="auto">
            <a:xfrm>
              <a:off x="4047" y="1688"/>
              <a:ext cx="98" cy="77"/>
            </a:xfrm>
            <a:custGeom>
              <a:avLst/>
              <a:gdLst>
                <a:gd name="T0" fmla="*/ 49 w 106"/>
                <a:gd name="T1" fmla="*/ 7 h 83"/>
                <a:gd name="T2" fmla="*/ 40 w 106"/>
                <a:gd name="T3" fmla="*/ 27 h 83"/>
                <a:gd name="T4" fmla="*/ 21 w 106"/>
                <a:gd name="T5" fmla="*/ 30 h 83"/>
                <a:gd name="T6" fmla="*/ 40 w 106"/>
                <a:gd name="T7" fmla="*/ 34 h 83"/>
                <a:gd name="T8" fmla="*/ 50 w 106"/>
                <a:gd name="T9" fmla="*/ 29 h 83"/>
                <a:gd name="T10" fmla="*/ 72 w 106"/>
                <a:gd name="T11" fmla="*/ 20 h 83"/>
                <a:gd name="T12" fmla="*/ 105 w 106"/>
                <a:gd name="T13" fmla="*/ 44 h 83"/>
                <a:gd name="T14" fmla="*/ 77 w 106"/>
                <a:gd name="T15" fmla="*/ 82 h 83"/>
                <a:gd name="T16" fmla="*/ 55 w 106"/>
                <a:gd name="T17" fmla="*/ 76 h 83"/>
                <a:gd name="T18" fmla="*/ 64 w 106"/>
                <a:gd name="T19" fmla="*/ 55 h 83"/>
                <a:gd name="T20" fmla="*/ 85 w 106"/>
                <a:gd name="T21" fmla="*/ 52 h 83"/>
                <a:gd name="T22" fmla="*/ 77 w 106"/>
                <a:gd name="T23" fmla="*/ 44 h 83"/>
                <a:gd name="T24" fmla="*/ 57 w 106"/>
                <a:gd name="T25" fmla="*/ 51 h 83"/>
                <a:gd name="T26" fmla="*/ 35 w 106"/>
                <a:gd name="T27" fmla="*/ 61 h 83"/>
                <a:gd name="T28" fmla="*/ 2 w 106"/>
                <a:gd name="T29" fmla="*/ 32 h 83"/>
                <a:gd name="T30" fmla="*/ 27 w 106"/>
                <a:gd name="T31" fmla="*/ 1 h 83"/>
                <a:gd name="T32" fmla="*/ 49 w 106"/>
                <a:gd name="T33" fmla="*/ 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" h="83">
                  <a:moveTo>
                    <a:pt x="49" y="7"/>
                  </a:moveTo>
                  <a:cubicBezTo>
                    <a:pt x="46" y="14"/>
                    <a:pt x="42" y="20"/>
                    <a:pt x="40" y="27"/>
                  </a:cubicBezTo>
                  <a:cubicBezTo>
                    <a:pt x="36" y="25"/>
                    <a:pt x="21" y="19"/>
                    <a:pt x="21" y="30"/>
                  </a:cubicBezTo>
                  <a:cubicBezTo>
                    <a:pt x="21" y="40"/>
                    <a:pt x="33" y="37"/>
                    <a:pt x="40" y="34"/>
                  </a:cubicBezTo>
                  <a:cubicBezTo>
                    <a:pt x="43" y="33"/>
                    <a:pt x="47" y="31"/>
                    <a:pt x="50" y="29"/>
                  </a:cubicBezTo>
                  <a:cubicBezTo>
                    <a:pt x="57" y="26"/>
                    <a:pt x="64" y="21"/>
                    <a:pt x="72" y="20"/>
                  </a:cubicBezTo>
                  <a:cubicBezTo>
                    <a:pt x="88" y="19"/>
                    <a:pt x="103" y="30"/>
                    <a:pt x="105" y="44"/>
                  </a:cubicBezTo>
                  <a:cubicBezTo>
                    <a:pt x="106" y="60"/>
                    <a:pt x="95" y="82"/>
                    <a:pt x="77" y="82"/>
                  </a:cubicBezTo>
                  <a:cubicBezTo>
                    <a:pt x="68" y="83"/>
                    <a:pt x="64" y="79"/>
                    <a:pt x="55" y="76"/>
                  </a:cubicBezTo>
                  <a:cubicBezTo>
                    <a:pt x="58" y="69"/>
                    <a:pt x="61" y="62"/>
                    <a:pt x="64" y="55"/>
                  </a:cubicBezTo>
                  <a:cubicBezTo>
                    <a:pt x="68" y="57"/>
                    <a:pt x="85" y="65"/>
                    <a:pt x="85" y="52"/>
                  </a:cubicBezTo>
                  <a:cubicBezTo>
                    <a:pt x="85" y="47"/>
                    <a:pt x="81" y="45"/>
                    <a:pt x="77" y="44"/>
                  </a:cubicBezTo>
                  <a:cubicBezTo>
                    <a:pt x="70" y="43"/>
                    <a:pt x="63" y="48"/>
                    <a:pt x="57" y="51"/>
                  </a:cubicBezTo>
                  <a:cubicBezTo>
                    <a:pt x="51" y="55"/>
                    <a:pt x="44" y="60"/>
                    <a:pt x="35" y="61"/>
                  </a:cubicBezTo>
                  <a:cubicBezTo>
                    <a:pt x="16" y="63"/>
                    <a:pt x="0" y="50"/>
                    <a:pt x="2" y="32"/>
                  </a:cubicBezTo>
                  <a:cubicBezTo>
                    <a:pt x="3" y="18"/>
                    <a:pt x="13" y="2"/>
                    <a:pt x="27" y="1"/>
                  </a:cubicBezTo>
                  <a:cubicBezTo>
                    <a:pt x="36" y="0"/>
                    <a:pt x="40" y="4"/>
                    <a:pt x="49" y="7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25"/>
            <p:cNvSpPr/>
            <p:nvPr>
              <p:custDataLst>
                <p:tags r:id="rId24"/>
              </p:custDataLst>
            </p:nvPr>
          </p:nvSpPr>
          <p:spPr bwMode="auto">
            <a:xfrm>
              <a:off x="3665" y="1711"/>
              <a:ext cx="43" cy="38"/>
            </a:xfrm>
            <a:custGeom>
              <a:avLst/>
              <a:gdLst>
                <a:gd name="T0" fmla="*/ 16 w 47"/>
                <a:gd name="T1" fmla="*/ 0 h 41"/>
                <a:gd name="T2" fmla="*/ 23 w 47"/>
                <a:gd name="T3" fmla="*/ 4 h 41"/>
                <a:gd name="T4" fmla="*/ 20 w 47"/>
                <a:gd name="T5" fmla="*/ 13 h 41"/>
                <a:gd name="T6" fmla="*/ 47 w 47"/>
                <a:gd name="T7" fmla="*/ 38 h 41"/>
                <a:gd name="T8" fmla="*/ 31 w 47"/>
                <a:gd name="T9" fmla="*/ 38 h 41"/>
                <a:gd name="T10" fmla="*/ 25 w 47"/>
                <a:gd name="T11" fmla="*/ 27 h 41"/>
                <a:gd name="T12" fmla="*/ 19 w 47"/>
                <a:gd name="T13" fmla="*/ 16 h 41"/>
                <a:gd name="T14" fmla="*/ 0 w 47"/>
                <a:gd name="T15" fmla="*/ 41 h 41"/>
                <a:gd name="T16" fmla="*/ 14 w 47"/>
                <a:gd name="T17" fmla="*/ 14 h 41"/>
                <a:gd name="T18" fmla="*/ 17 w 47"/>
                <a:gd name="T19" fmla="*/ 4 h 41"/>
                <a:gd name="T20" fmla="*/ 16 w 47"/>
                <a:gd name="T2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41">
                  <a:moveTo>
                    <a:pt x="16" y="0"/>
                  </a:moveTo>
                  <a:cubicBezTo>
                    <a:pt x="19" y="0"/>
                    <a:pt x="22" y="2"/>
                    <a:pt x="23" y="4"/>
                  </a:cubicBezTo>
                  <a:cubicBezTo>
                    <a:pt x="23" y="7"/>
                    <a:pt x="21" y="10"/>
                    <a:pt x="20" y="13"/>
                  </a:cubicBezTo>
                  <a:cubicBezTo>
                    <a:pt x="27" y="23"/>
                    <a:pt x="37" y="32"/>
                    <a:pt x="47" y="38"/>
                  </a:cubicBezTo>
                  <a:cubicBezTo>
                    <a:pt x="43" y="39"/>
                    <a:pt x="33" y="40"/>
                    <a:pt x="31" y="38"/>
                  </a:cubicBezTo>
                  <a:cubicBezTo>
                    <a:pt x="28" y="36"/>
                    <a:pt x="27" y="30"/>
                    <a:pt x="25" y="27"/>
                  </a:cubicBezTo>
                  <a:cubicBezTo>
                    <a:pt x="23" y="23"/>
                    <a:pt x="20" y="19"/>
                    <a:pt x="19" y="16"/>
                  </a:cubicBezTo>
                  <a:cubicBezTo>
                    <a:pt x="14" y="26"/>
                    <a:pt x="10" y="37"/>
                    <a:pt x="0" y="41"/>
                  </a:cubicBezTo>
                  <a:cubicBezTo>
                    <a:pt x="6" y="35"/>
                    <a:pt x="11" y="25"/>
                    <a:pt x="14" y="14"/>
                  </a:cubicBezTo>
                  <a:cubicBezTo>
                    <a:pt x="15" y="11"/>
                    <a:pt x="17" y="7"/>
                    <a:pt x="17" y="4"/>
                  </a:cubicBezTo>
                  <a:cubicBezTo>
                    <a:pt x="16" y="2"/>
                    <a:pt x="15" y="1"/>
                    <a:pt x="16" y="0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26"/>
            <p:cNvSpPr/>
            <p:nvPr>
              <p:custDataLst>
                <p:tags r:id="rId25"/>
              </p:custDataLst>
            </p:nvPr>
          </p:nvSpPr>
          <p:spPr bwMode="auto">
            <a:xfrm>
              <a:off x="3556" y="1711"/>
              <a:ext cx="43" cy="33"/>
            </a:xfrm>
            <a:custGeom>
              <a:avLst/>
              <a:gdLst>
                <a:gd name="T0" fmla="*/ 43 w 46"/>
                <a:gd name="T1" fmla="*/ 3 h 35"/>
                <a:gd name="T2" fmla="*/ 22 w 46"/>
                <a:gd name="T3" fmla="*/ 8 h 35"/>
                <a:gd name="T4" fmla="*/ 25 w 46"/>
                <a:gd name="T5" fmla="*/ 11 h 35"/>
                <a:gd name="T6" fmla="*/ 17 w 46"/>
                <a:gd name="T7" fmla="*/ 20 h 35"/>
                <a:gd name="T8" fmla="*/ 9 w 46"/>
                <a:gd name="T9" fmla="*/ 28 h 35"/>
                <a:gd name="T10" fmla="*/ 34 w 46"/>
                <a:gd name="T11" fmla="*/ 24 h 35"/>
                <a:gd name="T12" fmla="*/ 28 w 46"/>
                <a:gd name="T13" fmla="*/ 16 h 35"/>
                <a:gd name="T14" fmla="*/ 42 w 46"/>
                <a:gd name="T15" fmla="*/ 21 h 35"/>
                <a:gd name="T16" fmla="*/ 43 w 46"/>
                <a:gd name="T17" fmla="*/ 30 h 35"/>
                <a:gd name="T18" fmla="*/ 36 w 46"/>
                <a:gd name="T19" fmla="*/ 26 h 35"/>
                <a:gd name="T20" fmla="*/ 28 w 46"/>
                <a:gd name="T21" fmla="*/ 28 h 35"/>
                <a:gd name="T22" fmla="*/ 2 w 46"/>
                <a:gd name="T23" fmla="*/ 35 h 35"/>
                <a:gd name="T24" fmla="*/ 2 w 46"/>
                <a:gd name="T25" fmla="*/ 28 h 35"/>
                <a:gd name="T26" fmla="*/ 15 w 46"/>
                <a:gd name="T27" fmla="*/ 9 h 35"/>
                <a:gd name="T28" fmla="*/ 2 w 46"/>
                <a:gd name="T29" fmla="*/ 8 h 35"/>
                <a:gd name="T30" fmla="*/ 20 w 46"/>
                <a:gd name="T31" fmla="*/ 5 h 35"/>
                <a:gd name="T32" fmla="*/ 36 w 46"/>
                <a:gd name="T33" fmla="*/ 1 h 35"/>
                <a:gd name="T34" fmla="*/ 43 w 46"/>
                <a:gd name="T35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" h="35">
                  <a:moveTo>
                    <a:pt x="43" y="3"/>
                  </a:moveTo>
                  <a:cubicBezTo>
                    <a:pt x="39" y="7"/>
                    <a:pt x="29" y="6"/>
                    <a:pt x="22" y="8"/>
                  </a:cubicBezTo>
                  <a:cubicBezTo>
                    <a:pt x="22" y="9"/>
                    <a:pt x="25" y="9"/>
                    <a:pt x="25" y="11"/>
                  </a:cubicBezTo>
                  <a:cubicBezTo>
                    <a:pt x="25" y="13"/>
                    <a:pt x="19" y="18"/>
                    <a:pt x="17" y="20"/>
                  </a:cubicBezTo>
                  <a:cubicBezTo>
                    <a:pt x="14" y="23"/>
                    <a:pt x="11" y="26"/>
                    <a:pt x="9" y="28"/>
                  </a:cubicBezTo>
                  <a:cubicBezTo>
                    <a:pt x="18" y="27"/>
                    <a:pt x="25" y="25"/>
                    <a:pt x="34" y="24"/>
                  </a:cubicBezTo>
                  <a:cubicBezTo>
                    <a:pt x="33" y="21"/>
                    <a:pt x="29" y="19"/>
                    <a:pt x="28" y="16"/>
                  </a:cubicBezTo>
                  <a:cubicBezTo>
                    <a:pt x="32" y="15"/>
                    <a:pt x="39" y="17"/>
                    <a:pt x="42" y="21"/>
                  </a:cubicBezTo>
                  <a:cubicBezTo>
                    <a:pt x="44" y="23"/>
                    <a:pt x="46" y="28"/>
                    <a:pt x="43" y="30"/>
                  </a:cubicBezTo>
                  <a:cubicBezTo>
                    <a:pt x="40" y="31"/>
                    <a:pt x="39" y="26"/>
                    <a:pt x="36" y="26"/>
                  </a:cubicBezTo>
                  <a:cubicBezTo>
                    <a:pt x="34" y="25"/>
                    <a:pt x="30" y="27"/>
                    <a:pt x="28" y="28"/>
                  </a:cubicBezTo>
                  <a:cubicBezTo>
                    <a:pt x="20" y="30"/>
                    <a:pt x="10" y="33"/>
                    <a:pt x="2" y="35"/>
                  </a:cubicBezTo>
                  <a:cubicBezTo>
                    <a:pt x="1" y="34"/>
                    <a:pt x="0" y="30"/>
                    <a:pt x="2" y="28"/>
                  </a:cubicBezTo>
                  <a:cubicBezTo>
                    <a:pt x="9" y="25"/>
                    <a:pt x="16" y="19"/>
                    <a:pt x="15" y="9"/>
                  </a:cubicBezTo>
                  <a:cubicBezTo>
                    <a:pt x="12" y="9"/>
                    <a:pt x="5" y="10"/>
                    <a:pt x="2" y="8"/>
                  </a:cubicBezTo>
                  <a:cubicBezTo>
                    <a:pt x="7" y="6"/>
                    <a:pt x="14" y="6"/>
                    <a:pt x="20" y="5"/>
                  </a:cubicBezTo>
                  <a:cubicBezTo>
                    <a:pt x="26" y="4"/>
                    <a:pt x="32" y="3"/>
                    <a:pt x="36" y="1"/>
                  </a:cubicBezTo>
                  <a:cubicBezTo>
                    <a:pt x="39" y="1"/>
                    <a:pt x="43" y="0"/>
                    <a:pt x="43" y="3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7"/>
            <p:cNvSpPr/>
            <p:nvPr>
              <p:custDataLst>
                <p:tags r:id="rId26"/>
              </p:custDataLst>
            </p:nvPr>
          </p:nvSpPr>
          <p:spPr bwMode="auto">
            <a:xfrm>
              <a:off x="3653" y="1712"/>
              <a:ext cx="16" cy="11"/>
            </a:xfrm>
            <a:custGeom>
              <a:avLst/>
              <a:gdLst>
                <a:gd name="T0" fmla="*/ 9 w 17"/>
                <a:gd name="T1" fmla="*/ 11 h 11"/>
                <a:gd name="T2" fmla="*/ 0 w 17"/>
                <a:gd name="T3" fmla="*/ 2 h 11"/>
                <a:gd name="T4" fmla="*/ 9 w 17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1">
                  <a:moveTo>
                    <a:pt x="9" y="11"/>
                  </a:moveTo>
                  <a:cubicBezTo>
                    <a:pt x="5" y="9"/>
                    <a:pt x="1" y="6"/>
                    <a:pt x="0" y="2"/>
                  </a:cubicBezTo>
                  <a:cubicBezTo>
                    <a:pt x="6" y="0"/>
                    <a:pt x="17" y="7"/>
                    <a:pt x="9" y="11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28"/>
            <p:cNvSpPr/>
            <p:nvPr>
              <p:custDataLst>
                <p:tags r:id="rId27"/>
              </p:custDataLst>
            </p:nvPr>
          </p:nvSpPr>
          <p:spPr bwMode="auto">
            <a:xfrm>
              <a:off x="3490" y="1713"/>
              <a:ext cx="16" cy="16"/>
            </a:xfrm>
            <a:custGeom>
              <a:avLst/>
              <a:gdLst>
                <a:gd name="T0" fmla="*/ 17 w 17"/>
                <a:gd name="T1" fmla="*/ 7 h 17"/>
                <a:gd name="T2" fmla="*/ 0 w 17"/>
                <a:gd name="T3" fmla="*/ 17 h 17"/>
                <a:gd name="T4" fmla="*/ 7 w 17"/>
                <a:gd name="T5" fmla="*/ 8 h 17"/>
                <a:gd name="T6" fmla="*/ 17 w 17"/>
                <a:gd name="T7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7">
                  <a:moveTo>
                    <a:pt x="17" y="7"/>
                  </a:moveTo>
                  <a:cubicBezTo>
                    <a:pt x="12" y="11"/>
                    <a:pt x="6" y="14"/>
                    <a:pt x="0" y="17"/>
                  </a:cubicBezTo>
                  <a:cubicBezTo>
                    <a:pt x="2" y="14"/>
                    <a:pt x="5" y="12"/>
                    <a:pt x="7" y="8"/>
                  </a:cubicBezTo>
                  <a:cubicBezTo>
                    <a:pt x="5" y="0"/>
                    <a:pt x="15" y="5"/>
                    <a:pt x="17" y="7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29"/>
            <p:cNvSpPr/>
            <p:nvPr>
              <p:custDataLst>
                <p:tags r:id="rId28"/>
              </p:custDataLst>
            </p:nvPr>
          </p:nvSpPr>
          <p:spPr bwMode="auto">
            <a:xfrm>
              <a:off x="3115" y="1721"/>
              <a:ext cx="94" cy="61"/>
            </a:xfrm>
            <a:custGeom>
              <a:avLst/>
              <a:gdLst>
                <a:gd name="T0" fmla="*/ 102 w 102"/>
                <a:gd name="T1" fmla="*/ 21 h 66"/>
                <a:gd name="T2" fmla="*/ 10 w 102"/>
                <a:gd name="T3" fmla="*/ 66 h 66"/>
                <a:gd name="T4" fmla="*/ 0 w 102"/>
                <a:gd name="T5" fmla="*/ 45 h 66"/>
                <a:gd name="T6" fmla="*/ 92 w 102"/>
                <a:gd name="T7" fmla="*/ 0 h 66"/>
                <a:gd name="T8" fmla="*/ 102 w 102"/>
                <a:gd name="T9" fmla="*/ 2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66">
                  <a:moveTo>
                    <a:pt x="102" y="21"/>
                  </a:moveTo>
                  <a:cubicBezTo>
                    <a:pt x="71" y="36"/>
                    <a:pt x="40" y="51"/>
                    <a:pt x="10" y="66"/>
                  </a:cubicBezTo>
                  <a:cubicBezTo>
                    <a:pt x="6" y="59"/>
                    <a:pt x="3" y="51"/>
                    <a:pt x="0" y="45"/>
                  </a:cubicBezTo>
                  <a:cubicBezTo>
                    <a:pt x="30" y="30"/>
                    <a:pt x="61" y="14"/>
                    <a:pt x="92" y="0"/>
                  </a:cubicBezTo>
                  <a:cubicBezTo>
                    <a:pt x="95" y="7"/>
                    <a:pt x="99" y="14"/>
                    <a:pt x="102" y="21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30"/>
            <p:cNvSpPr/>
            <p:nvPr>
              <p:custDataLst>
                <p:tags r:id="rId29"/>
              </p:custDataLst>
            </p:nvPr>
          </p:nvSpPr>
          <p:spPr bwMode="auto">
            <a:xfrm>
              <a:off x="3474" y="1720"/>
              <a:ext cx="11" cy="10"/>
            </a:xfrm>
            <a:custGeom>
              <a:avLst/>
              <a:gdLst>
                <a:gd name="T0" fmla="*/ 0 w 12"/>
                <a:gd name="T1" fmla="*/ 3 h 11"/>
                <a:gd name="T2" fmla="*/ 7 w 12"/>
                <a:gd name="T3" fmla="*/ 11 h 11"/>
                <a:gd name="T4" fmla="*/ 0 w 12"/>
                <a:gd name="T5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1">
                  <a:moveTo>
                    <a:pt x="0" y="3"/>
                  </a:moveTo>
                  <a:cubicBezTo>
                    <a:pt x="6" y="0"/>
                    <a:pt x="12" y="10"/>
                    <a:pt x="7" y="11"/>
                  </a:cubicBezTo>
                  <a:cubicBezTo>
                    <a:pt x="4" y="11"/>
                    <a:pt x="1" y="6"/>
                    <a:pt x="0" y="3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31"/>
            <p:cNvSpPr/>
            <p:nvPr>
              <p:custDataLst>
                <p:tags r:id="rId30"/>
              </p:custDataLst>
            </p:nvPr>
          </p:nvSpPr>
          <p:spPr bwMode="auto">
            <a:xfrm>
              <a:off x="3717" y="1723"/>
              <a:ext cx="69" cy="59"/>
            </a:xfrm>
            <a:custGeom>
              <a:avLst/>
              <a:gdLst>
                <a:gd name="T0" fmla="*/ 50 w 75"/>
                <a:gd name="T1" fmla="*/ 5 h 64"/>
                <a:gd name="T2" fmla="*/ 45 w 75"/>
                <a:gd name="T3" fmla="*/ 27 h 64"/>
                <a:gd name="T4" fmla="*/ 65 w 75"/>
                <a:gd name="T5" fmla="*/ 30 h 64"/>
                <a:gd name="T6" fmla="*/ 51 w 75"/>
                <a:gd name="T7" fmla="*/ 31 h 64"/>
                <a:gd name="T8" fmla="*/ 45 w 75"/>
                <a:gd name="T9" fmla="*/ 31 h 64"/>
                <a:gd name="T10" fmla="*/ 41 w 75"/>
                <a:gd name="T11" fmla="*/ 56 h 64"/>
                <a:gd name="T12" fmla="*/ 75 w 75"/>
                <a:gd name="T13" fmla="*/ 63 h 64"/>
                <a:gd name="T14" fmla="*/ 56 w 75"/>
                <a:gd name="T15" fmla="*/ 61 h 64"/>
                <a:gd name="T16" fmla="*/ 28 w 75"/>
                <a:gd name="T17" fmla="*/ 59 h 64"/>
                <a:gd name="T18" fmla="*/ 0 w 75"/>
                <a:gd name="T19" fmla="*/ 55 h 64"/>
                <a:gd name="T20" fmla="*/ 18 w 75"/>
                <a:gd name="T21" fmla="*/ 55 h 64"/>
                <a:gd name="T22" fmla="*/ 19 w 75"/>
                <a:gd name="T23" fmla="*/ 30 h 64"/>
                <a:gd name="T24" fmla="*/ 17 w 75"/>
                <a:gd name="T25" fmla="*/ 22 h 64"/>
                <a:gd name="T26" fmla="*/ 26 w 75"/>
                <a:gd name="T27" fmla="*/ 27 h 64"/>
                <a:gd name="T28" fmla="*/ 24 w 75"/>
                <a:gd name="T29" fmla="*/ 56 h 64"/>
                <a:gd name="T30" fmla="*/ 36 w 75"/>
                <a:gd name="T31" fmla="*/ 56 h 64"/>
                <a:gd name="T32" fmla="*/ 39 w 75"/>
                <a:gd name="T33" fmla="*/ 33 h 64"/>
                <a:gd name="T34" fmla="*/ 41 w 75"/>
                <a:gd name="T35" fmla="*/ 8 h 64"/>
                <a:gd name="T36" fmla="*/ 39 w 75"/>
                <a:gd name="T37" fmla="*/ 1 h 64"/>
                <a:gd name="T38" fmla="*/ 40 w 75"/>
                <a:gd name="T39" fmla="*/ 0 h 64"/>
                <a:gd name="T40" fmla="*/ 50 w 75"/>
                <a:gd name="T41" fmla="*/ 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64">
                  <a:moveTo>
                    <a:pt x="50" y="5"/>
                  </a:moveTo>
                  <a:cubicBezTo>
                    <a:pt x="48" y="12"/>
                    <a:pt x="46" y="19"/>
                    <a:pt x="45" y="27"/>
                  </a:cubicBezTo>
                  <a:cubicBezTo>
                    <a:pt x="51" y="28"/>
                    <a:pt x="64" y="23"/>
                    <a:pt x="65" y="30"/>
                  </a:cubicBezTo>
                  <a:cubicBezTo>
                    <a:pt x="63" y="33"/>
                    <a:pt x="56" y="32"/>
                    <a:pt x="51" y="31"/>
                  </a:cubicBezTo>
                  <a:cubicBezTo>
                    <a:pt x="49" y="31"/>
                    <a:pt x="47" y="31"/>
                    <a:pt x="45" y="31"/>
                  </a:cubicBezTo>
                  <a:cubicBezTo>
                    <a:pt x="44" y="39"/>
                    <a:pt x="43" y="48"/>
                    <a:pt x="41" y="56"/>
                  </a:cubicBezTo>
                  <a:cubicBezTo>
                    <a:pt x="53" y="58"/>
                    <a:pt x="73" y="51"/>
                    <a:pt x="75" y="63"/>
                  </a:cubicBezTo>
                  <a:cubicBezTo>
                    <a:pt x="69" y="64"/>
                    <a:pt x="62" y="62"/>
                    <a:pt x="56" y="61"/>
                  </a:cubicBezTo>
                  <a:cubicBezTo>
                    <a:pt x="47" y="60"/>
                    <a:pt x="38" y="59"/>
                    <a:pt x="28" y="59"/>
                  </a:cubicBezTo>
                  <a:cubicBezTo>
                    <a:pt x="18" y="58"/>
                    <a:pt x="6" y="60"/>
                    <a:pt x="0" y="55"/>
                  </a:cubicBezTo>
                  <a:cubicBezTo>
                    <a:pt x="5" y="55"/>
                    <a:pt x="12" y="56"/>
                    <a:pt x="18" y="55"/>
                  </a:cubicBezTo>
                  <a:cubicBezTo>
                    <a:pt x="19" y="47"/>
                    <a:pt x="20" y="37"/>
                    <a:pt x="19" y="30"/>
                  </a:cubicBezTo>
                  <a:cubicBezTo>
                    <a:pt x="19" y="27"/>
                    <a:pt x="16" y="25"/>
                    <a:pt x="17" y="22"/>
                  </a:cubicBezTo>
                  <a:cubicBezTo>
                    <a:pt x="20" y="22"/>
                    <a:pt x="24" y="24"/>
                    <a:pt x="26" y="27"/>
                  </a:cubicBezTo>
                  <a:cubicBezTo>
                    <a:pt x="24" y="35"/>
                    <a:pt x="24" y="46"/>
                    <a:pt x="24" y="56"/>
                  </a:cubicBezTo>
                  <a:cubicBezTo>
                    <a:pt x="28" y="56"/>
                    <a:pt x="32" y="56"/>
                    <a:pt x="36" y="56"/>
                  </a:cubicBezTo>
                  <a:cubicBezTo>
                    <a:pt x="37" y="49"/>
                    <a:pt x="38" y="41"/>
                    <a:pt x="39" y="33"/>
                  </a:cubicBezTo>
                  <a:cubicBezTo>
                    <a:pt x="40" y="24"/>
                    <a:pt x="42" y="16"/>
                    <a:pt x="41" y="8"/>
                  </a:cubicBezTo>
                  <a:cubicBezTo>
                    <a:pt x="41" y="6"/>
                    <a:pt x="39" y="3"/>
                    <a:pt x="39" y="1"/>
                  </a:cubicBezTo>
                  <a:cubicBezTo>
                    <a:pt x="39" y="1"/>
                    <a:pt x="39" y="1"/>
                    <a:pt x="40" y="0"/>
                  </a:cubicBezTo>
                  <a:cubicBezTo>
                    <a:pt x="44" y="1"/>
                    <a:pt x="48" y="2"/>
                    <a:pt x="50" y="5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32"/>
            <p:cNvSpPr/>
            <p:nvPr>
              <p:custDataLst>
                <p:tags r:id="rId31"/>
              </p:custDataLst>
            </p:nvPr>
          </p:nvSpPr>
          <p:spPr bwMode="auto">
            <a:xfrm>
              <a:off x="3458" y="1727"/>
              <a:ext cx="66" cy="44"/>
            </a:xfrm>
            <a:custGeom>
              <a:avLst/>
              <a:gdLst>
                <a:gd name="T0" fmla="*/ 52 w 72"/>
                <a:gd name="T1" fmla="*/ 2 h 48"/>
                <a:gd name="T2" fmla="*/ 36 w 72"/>
                <a:gd name="T3" fmla="*/ 7 h 48"/>
                <a:gd name="T4" fmla="*/ 37 w 72"/>
                <a:gd name="T5" fmla="*/ 13 h 48"/>
                <a:gd name="T6" fmla="*/ 48 w 72"/>
                <a:gd name="T7" fmla="*/ 12 h 48"/>
                <a:gd name="T8" fmla="*/ 37 w 72"/>
                <a:gd name="T9" fmla="*/ 15 h 48"/>
                <a:gd name="T10" fmla="*/ 37 w 72"/>
                <a:gd name="T11" fmla="*/ 21 h 48"/>
                <a:gd name="T12" fmla="*/ 56 w 72"/>
                <a:gd name="T13" fmla="*/ 20 h 48"/>
                <a:gd name="T14" fmla="*/ 37 w 72"/>
                <a:gd name="T15" fmla="*/ 24 h 48"/>
                <a:gd name="T16" fmla="*/ 37 w 72"/>
                <a:gd name="T17" fmla="*/ 35 h 48"/>
                <a:gd name="T18" fmla="*/ 46 w 72"/>
                <a:gd name="T19" fmla="*/ 24 h 48"/>
                <a:gd name="T20" fmla="*/ 54 w 72"/>
                <a:gd name="T21" fmla="*/ 26 h 48"/>
                <a:gd name="T22" fmla="*/ 48 w 72"/>
                <a:gd name="T23" fmla="*/ 33 h 48"/>
                <a:gd name="T24" fmla="*/ 72 w 72"/>
                <a:gd name="T25" fmla="*/ 35 h 48"/>
                <a:gd name="T26" fmla="*/ 54 w 72"/>
                <a:gd name="T27" fmla="*/ 36 h 48"/>
                <a:gd name="T28" fmla="*/ 17 w 72"/>
                <a:gd name="T29" fmla="*/ 41 h 48"/>
                <a:gd name="T30" fmla="*/ 0 w 72"/>
                <a:gd name="T31" fmla="*/ 40 h 48"/>
                <a:gd name="T32" fmla="*/ 33 w 72"/>
                <a:gd name="T33" fmla="*/ 36 h 48"/>
                <a:gd name="T34" fmla="*/ 32 w 72"/>
                <a:gd name="T35" fmla="*/ 25 h 48"/>
                <a:gd name="T36" fmla="*/ 15 w 72"/>
                <a:gd name="T37" fmla="*/ 25 h 48"/>
                <a:gd name="T38" fmla="*/ 32 w 72"/>
                <a:gd name="T39" fmla="*/ 22 h 48"/>
                <a:gd name="T40" fmla="*/ 31 w 72"/>
                <a:gd name="T41" fmla="*/ 17 h 48"/>
                <a:gd name="T42" fmla="*/ 21 w 72"/>
                <a:gd name="T43" fmla="*/ 16 h 48"/>
                <a:gd name="T44" fmla="*/ 31 w 72"/>
                <a:gd name="T45" fmla="*/ 14 h 48"/>
                <a:gd name="T46" fmla="*/ 28 w 72"/>
                <a:gd name="T47" fmla="*/ 8 h 48"/>
                <a:gd name="T48" fmla="*/ 16 w 72"/>
                <a:gd name="T49" fmla="*/ 8 h 48"/>
                <a:gd name="T50" fmla="*/ 43 w 72"/>
                <a:gd name="T51" fmla="*/ 2 h 48"/>
                <a:gd name="T52" fmla="*/ 52 w 72"/>
                <a:gd name="T53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48">
                  <a:moveTo>
                    <a:pt x="52" y="2"/>
                  </a:moveTo>
                  <a:cubicBezTo>
                    <a:pt x="49" y="6"/>
                    <a:pt x="41" y="5"/>
                    <a:pt x="36" y="7"/>
                  </a:cubicBezTo>
                  <a:cubicBezTo>
                    <a:pt x="37" y="8"/>
                    <a:pt x="38" y="11"/>
                    <a:pt x="37" y="13"/>
                  </a:cubicBezTo>
                  <a:cubicBezTo>
                    <a:pt x="40" y="12"/>
                    <a:pt x="45" y="10"/>
                    <a:pt x="48" y="12"/>
                  </a:cubicBezTo>
                  <a:cubicBezTo>
                    <a:pt x="46" y="15"/>
                    <a:pt x="41" y="15"/>
                    <a:pt x="37" y="15"/>
                  </a:cubicBezTo>
                  <a:cubicBezTo>
                    <a:pt x="37" y="17"/>
                    <a:pt x="37" y="19"/>
                    <a:pt x="37" y="21"/>
                  </a:cubicBezTo>
                  <a:cubicBezTo>
                    <a:pt x="43" y="20"/>
                    <a:pt x="51" y="16"/>
                    <a:pt x="56" y="20"/>
                  </a:cubicBezTo>
                  <a:cubicBezTo>
                    <a:pt x="51" y="23"/>
                    <a:pt x="43" y="23"/>
                    <a:pt x="37" y="24"/>
                  </a:cubicBezTo>
                  <a:cubicBezTo>
                    <a:pt x="37" y="28"/>
                    <a:pt x="38" y="31"/>
                    <a:pt x="37" y="35"/>
                  </a:cubicBezTo>
                  <a:cubicBezTo>
                    <a:pt x="45" y="36"/>
                    <a:pt x="48" y="31"/>
                    <a:pt x="46" y="24"/>
                  </a:cubicBezTo>
                  <a:cubicBezTo>
                    <a:pt x="49" y="24"/>
                    <a:pt x="53" y="24"/>
                    <a:pt x="54" y="26"/>
                  </a:cubicBezTo>
                  <a:cubicBezTo>
                    <a:pt x="53" y="29"/>
                    <a:pt x="50" y="31"/>
                    <a:pt x="48" y="33"/>
                  </a:cubicBezTo>
                  <a:cubicBezTo>
                    <a:pt x="56" y="32"/>
                    <a:pt x="69" y="26"/>
                    <a:pt x="72" y="35"/>
                  </a:cubicBezTo>
                  <a:cubicBezTo>
                    <a:pt x="66" y="37"/>
                    <a:pt x="60" y="36"/>
                    <a:pt x="54" y="36"/>
                  </a:cubicBezTo>
                  <a:cubicBezTo>
                    <a:pt x="41" y="37"/>
                    <a:pt x="28" y="39"/>
                    <a:pt x="17" y="41"/>
                  </a:cubicBezTo>
                  <a:cubicBezTo>
                    <a:pt x="10" y="43"/>
                    <a:pt x="4" y="48"/>
                    <a:pt x="0" y="40"/>
                  </a:cubicBezTo>
                  <a:cubicBezTo>
                    <a:pt x="11" y="39"/>
                    <a:pt x="22" y="38"/>
                    <a:pt x="33" y="36"/>
                  </a:cubicBezTo>
                  <a:cubicBezTo>
                    <a:pt x="33" y="32"/>
                    <a:pt x="32" y="28"/>
                    <a:pt x="32" y="25"/>
                  </a:cubicBezTo>
                  <a:cubicBezTo>
                    <a:pt x="27" y="25"/>
                    <a:pt x="19" y="28"/>
                    <a:pt x="15" y="25"/>
                  </a:cubicBezTo>
                  <a:cubicBezTo>
                    <a:pt x="19" y="23"/>
                    <a:pt x="27" y="23"/>
                    <a:pt x="32" y="22"/>
                  </a:cubicBezTo>
                  <a:cubicBezTo>
                    <a:pt x="32" y="21"/>
                    <a:pt x="32" y="18"/>
                    <a:pt x="31" y="17"/>
                  </a:cubicBezTo>
                  <a:cubicBezTo>
                    <a:pt x="28" y="17"/>
                    <a:pt x="23" y="19"/>
                    <a:pt x="21" y="16"/>
                  </a:cubicBezTo>
                  <a:cubicBezTo>
                    <a:pt x="23" y="14"/>
                    <a:pt x="27" y="15"/>
                    <a:pt x="31" y="14"/>
                  </a:cubicBezTo>
                  <a:cubicBezTo>
                    <a:pt x="31" y="11"/>
                    <a:pt x="29" y="10"/>
                    <a:pt x="28" y="8"/>
                  </a:cubicBezTo>
                  <a:cubicBezTo>
                    <a:pt x="25" y="9"/>
                    <a:pt x="18" y="11"/>
                    <a:pt x="16" y="8"/>
                  </a:cubicBezTo>
                  <a:cubicBezTo>
                    <a:pt x="24" y="6"/>
                    <a:pt x="34" y="4"/>
                    <a:pt x="43" y="2"/>
                  </a:cubicBezTo>
                  <a:cubicBezTo>
                    <a:pt x="46" y="1"/>
                    <a:pt x="49" y="0"/>
                    <a:pt x="52" y="2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33"/>
            <p:cNvSpPr/>
            <p:nvPr>
              <p:custDataLst>
                <p:tags r:id="rId32"/>
              </p:custDataLst>
            </p:nvPr>
          </p:nvSpPr>
          <p:spPr bwMode="auto">
            <a:xfrm>
              <a:off x="3631" y="1725"/>
              <a:ext cx="38" cy="44"/>
            </a:xfrm>
            <a:custGeom>
              <a:avLst/>
              <a:gdLst>
                <a:gd name="T0" fmla="*/ 41 w 41"/>
                <a:gd name="T1" fmla="*/ 6 h 47"/>
                <a:gd name="T2" fmla="*/ 24 w 41"/>
                <a:gd name="T3" fmla="*/ 9 h 47"/>
                <a:gd name="T4" fmla="*/ 28 w 41"/>
                <a:gd name="T5" fmla="*/ 13 h 47"/>
                <a:gd name="T6" fmla="*/ 25 w 41"/>
                <a:gd name="T7" fmla="*/ 17 h 47"/>
                <a:gd name="T8" fmla="*/ 36 w 41"/>
                <a:gd name="T9" fmla="*/ 22 h 47"/>
                <a:gd name="T10" fmla="*/ 34 w 41"/>
                <a:gd name="T11" fmla="*/ 28 h 47"/>
                <a:gd name="T12" fmla="*/ 20 w 41"/>
                <a:gd name="T13" fmla="*/ 47 h 47"/>
                <a:gd name="T14" fmla="*/ 16 w 41"/>
                <a:gd name="T15" fmla="*/ 38 h 47"/>
                <a:gd name="T16" fmla="*/ 23 w 41"/>
                <a:gd name="T17" fmla="*/ 40 h 47"/>
                <a:gd name="T18" fmla="*/ 24 w 41"/>
                <a:gd name="T19" fmla="*/ 20 h 47"/>
                <a:gd name="T20" fmla="*/ 0 w 41"/>
                <a:gd name="T21" fmla="*/ 42 h 47"/>
                <a:gd name="T22" fmla="*/ 21 w 41"/>
                <a:gd name="T23" fmla="*/ 9 h 47"/>
                <a:gd name="T24" fmla="*/ 3 w 41"/>
                <a:gd name="T25" fmla="*/ 7 h 47"/>
                <a:gd name="T26" fmla="*/ 24 w 41"/>
                <a:gd name="T27" fmla="*/ 5 h 47"/>
                <a:gd name="T28" fmla="*/ 41 w 41"/>
                <a:gd name="T29" fmla="*/ 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" h="47">
                  <a:moveTo>
                    <a:pt x="41" y="6"/>
                  </a:moveTo>
                  <a:cubicBezTo>
                    <a:pt x="37" y="9"/>
                    <a:pt x="29" y="7"/>
                    <a:pt x="24" y="9"/>
                  </a:cubicBezTo>
                  <a:cubicBezTo>
                    <a:pt x="24" y="10"/>
                    <a:pt x="27" y="11"/>
                    <a:pt x="28" y="13"/>
                  </a:cubicBezTo>
                  <a:cubicBezTo>
                    <a:pt x="27" y="14"/>
                    <a:pt x="26" y="15"/>
                    <a:pt x="25" y="17"/>
                  </a:cubicBezTo>
                  <a:cubicBezTo>
                    <a:pt x="30" y="17"/>
                    <a:pt x="36" y="18"/>
                    <a:pt x="36" y="22"/>
                  </a:cubicBezTo>
                  <a:cubicBezTo>
                    <a:pt x="36" y="23"/>
                    <a:pt x="34" y="26"/>
                    <a:pt x="34" y="28"/>
                  </a:cubicBezTo>
                  <a:cubicBezTo>
                    <a:pt x="31" y="35"/>
                    <a:pt x="29" y="47"/>
                    <a:pt x="20" y="47"/>
                  </a:cubicBezTo>
                  <a:cubicBezTo>
                    <a:pt x="19" y="43"/>
                    <a:pt x="17" y="41"/>
                    <a:pt x="16" y="38"/>
                  </a:cubicBezTo>
                  <a:cubicBezTo>
                    <a:pt x="18" y="38"/>
                    <a:pt x="20" y="39"/>
                    <a:pt x="23" y="40"/>
                  </a:cubicBezTo>
                  <a:cubicBezTo>
                    <a:pt x="26" y="36"/>
                    <a:pt x="35" y="21"/>
                    <a:pt x="24" y="20"/>
                  </a:cubicBezTo>
                  <a:cubicBezTo>
                    <a:pt x="19" y="30"/>
                    <a:pt x="12" y="38"/>
                    <a:pt x="0" y="42"/>
                  </a:cubicBezTo>
                  <a:cubicBezTo>
                    <a:pt x="8" y="32"/>
                    <a:pt x="20" y="26"/>
                    <a:pt x="21" y="9"/>
                  </a:cubicBezTo>
                  <a:cubicBezTo>
                    <a:pt x="14" y="11"/>
                    <a:pt x="5" y="14"/>
                    <a:pt x="3" y="7"/>
                  </a:cubicBezTo>
                  <a:cubicBezTo>
                    <a:pt x="10" y="7"/>
                    <a:pt x="17" y="6"/>
                    <a:pt x="24" y="5"/>
                  </a:cubicBezTo>
                  <a:cubicBezTo>
                    <a:pt x="31" y="4"/>
                    <a:pt x="39" y="0"/>
                    <a:pt x="41" y="6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34"/>
            <p:cNvSpPr/>
            <p:nvPr>
              <p:custDataLst>
                <p:tags r:id="rId33"/>
              </p:custDataLst>
            </p:nvPr>
          </p:nvSpPr>
          <p:spPr bwMode="auto">
            <a:xfrm>
              <a:off x="3548" y="1740"/>
              <a:ext cx="66" cy="32"/>
            </a:xfrm>
            <a:custGeom>
              <a:avLst/>
              <a:gdLst>
                <a:gd name="T0" fmla="*/ 28 w 71"/>
                <a:gd name="T1" fmla="*/ 1 h 35"/>
                <a:gd name="T2" fmla="*/ 38 w 71"/>
                <a:gd name="T3" fmla="*/ 4 h 35"/>
                <a:gd name="T4" fmla="*/ 37 w 71"/>
                <a:gd name="T5" fmla="*/ 10 h 35"/>
                <a:gd name="T6" fmla="*/ 52 w 71"/>
                <a:gd name="T7" fmla="*/ 10 h 35"/>
                <a:gd name="T8" fmla="*/ 37 w 71"/>
                <a:gd name="T9" fmla="*/ 15 h 35"/>
                <a:gd name="T10" fmla="*/ 38 w 71"/>
                <a:gd name="T11" fmla="*/ 25 h 35"/>
                <a:gd name="T12" fmla="*/ 71 w 71"/>
                <a:gd name="T13" fmla="*/ 27 h 35"/>
                <a:gd name="T14" fmla="*/ 56 w 71"/>
                <a:gd name="T15" fmla="*/ 29 h 35"/>
                <a:gd name="T16" fmla="*/ 26 w 71"/>
                <a:gd name="T17" fmla="*/ 31 h 35"/>
                <a:gd name="T18" fmla="*/ 16 w 71"/>
                <a:gd name="T19" fmla="*/ 32 h 35"/>
                <a:gd name="T20" fmla="*/ 0 w 71"/>
                <a:gd name="T21" fmla="*/ 32 h 35"/>
                <a:gd name="T22" fmla="*/ 16 w 71"/>
                <a:gd name="T23" fmla="*/ 29 h 35"/>
                <a:gd name="T24" fmla="*/ 32 w 71"/>
                <a:gd name="T25" fmla="*/ 27 h 35"/>
                <a:gd name="T26" fmla="*/ 32 w 71"/>
                <a:gd name="T27" fmla="*/ 16 h 35"/>
                <a:gd name="T28" fmla="*/ 15 w 71"/>
                <a:gd name="T29" fmla="*/ 15 h 35"/>
                <a:gd name="T30" fmla="*/ 31 w 71"/>
                <a:gd name="T31" fmla="*/ 12 h 35"/>
                <a:gd name="T32" fmla="*/ 28 w 71"/>
                <a:gd name="T33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" h="35">
                  <a:moveTo>
                    <a:pt x="28" y="1"/>
                  </a:moveTo>
                  <a:cubicBezTo>
                    <a:pt x="33" y="0"/>
                    <a:pt x="35" y="2"/>
                    <a:pt x="38" y="4"/>
                  </a:cubicBezTo>
                  <a:cubicBezTo>
                    <a:pt x="38" y="6"/>
                    <a:pt x="37" y="7"/>
                    <a:pt x="37" y="10"/>
                  </a:cubicBezTo>
                  <a:cubicBezTo>
                    <a:pt x="41" y="10"/>
                    <a:pt x="49" y="6"/>
                    <a:pt x="52" y="10"/>
                  </a:cubicBezTo>
                  <a:cubicBezTo>
                    <a:pt x="50" y="14"/>
                    <a:pt x="42" y="13"/>
                    <a:pt x="37" y="15"/>
                  </a:cubicBezTo>
                  <a:cubicBezTo>
                    <a:pt x="37" y="18"/>
                    <a:pt x="37" y="22"/>
                    <a:pt x="38" y="25"/>
                  </a:cubicBezTo>
                  <a:cubicBezTo>
                    <a:pt x="48" y="26"/>
                    <a:pt x="65" y="16"/>
                    <a:pt x="71" y="27"/>
                  </a:cubicBezTo>
                  <a:cubicBezTo>
                    <a:pt x="67" y="30"/>
                    <a:pt x="61" y="28"/>
                    <a:pt x="56" y="29"/>
                  </a:cubicBezTo>
                  <a:cubicBezTo>
                    <a:pt x="45" y="29"/>
                    <a:pt x="35" y="29"/>
                    <a:pt x="26" y="31"/>
                  </a:cubicBezTo>
                  <a:cubicBezTo>
                    <a:pt x="23" y="31"/>
                    <a:pt x="19" y="31"/>
                    <a:pt x="16" y="32"/>
                  </a:cubicBezTo>
                  <a:cubicBezTo>
                    <a:pt x="10" y="33"/>
                    <a:pt x="5" y="35"/>
                    <a:pt x="0" y="32"/>
                  </a:cubicBezTo>
                  <a:cubicBezTo>
                    <a:pt x="4" y="30"/>
                    <a:pt x="10" y="30"/>
                    <a:pt x="16" y="29"/>
                  </a:cubicBezTo>
                  <a:cubicBezTo>
                    <a:pt x="21" y="28"/>
                    <a:pt x="27" y="27"/>
                    <a:pt x="32" y="27"/>
                  </a:cubicBezTo>
                  <a:cubicBezTo>
                    <a:pt x="32" y="23"/>
                    <a:pt x="31" y="20"/>
                    <a:pt x="32" y="16"/>
                  </a:cubicBezTo>
                  <a:cubicBezTo>
                    <a:pt x="27" y="16"/>
                    <a:pt x="19" y="18"/>
                    <a:pt x="15" y="15"/>
                  </a:cubicBezTo>
                  <a:cubicBezTo>
                    <a:pt x="19" y="13"/>
                    <a:pt x="26" y="13"/>
                    <a:pt x="31" y="12"/>
                  </a:cubicBezTo>
                  <a:cubicBezTo>
                    <a:pt x="31" y="7"/>
                    <a:pt x="29" y="5"/>
                    <a:pt x="28" y="1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35"/>
            <p:cNvSpPr/>
            <p:nvPr>
              <p:custDataLst>
                <p:tags r:id="rId34"/>
              </p:custDataLst>
            </p:nvPr>
          </p:nvSpPr>
          <p:spPr bwMode="auto">
            <a:xfrm>
              <a:off x="3676" y="1746"/>
              <a:ext cx="12" cy="10"/>
            </a:xfrm>
            <a:custGeom>
              <a:avLst/>
              <a:gdLst>
                <a:gd name="T0" fmla="*/ 11 w 13"/>
                <a:gd name="T1" fmla="*/ 4 h 11"/>
                <a:gd name="T2" fmla="*/ 9 w 13"/>
                <a:gd name="T3" fmla="*/ 11 h 11"/>
                <a:gd name="T4" fmla="*/ 0 w 13"/>
                <a:gd name="T5" fmla="*/ 2 h 11"/>
                <a:gd name="T6" fmla="*/ 11 w 13"/>
                <a:gd name="T7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1">
                  <a:moveTo>
                    <a:pt x="11" y="4"/>
                  </a:moveTo>
                  <a:cubicBezTo>
                    <a:pt x="13" y="7"/>
                    <a:pt x="11" y="10"/>
                    <a:pt x="9" y="11"/>
                  </a:cubicBezTo>
                  <a:cubicBezTo>
                    <a:pt x="5" y="9"/>
                    <a:pt x="2" y="6"/>
                    <a:pt x="0" y="2"/>
                  </a:cubicBezTo>
                  <a:cubicBezTo>
                    <a:pt x="4" y="0"/>
                    <a:pt x="8" y="4"/>
                    <a:pt x="11" y="4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36"/>
            <p:cNvSpPr/>
            <p:nvPr>
              <p:custDataLst>
                <p:tags r:id="rId35"/>
              </p:custDataLst>
            </p:nvPr>
          </p:nvSpPr>
          <p:spPr bwMode="auto">
            <a:xfrm>
              <a:off x="3475" y="1752"/>
              <a:ext cx="10" cy="8"/>
            </a:xfrm>
            <a:custGeom>
              <a:avLst/>
              <a:gdLst>
                <a:gd name="T0" fmla="*/ 5 w 11"/>
                <a:gd name="T1" fmla="*/ 9 h 9"/>
                <a:gd name="T2" fmla="*/ 0 w 11"/>
                <a:gd name="T3" fmla="*/ 2 h 9"/>
                <a:gd name="T4" fmla="*/ 5 w 1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9">
                  <a:moveTo>
                    <a:pt x="5" y="9"/>
                  </a:moveTo>
                  <a:cubicBezTo>
                    <a:pt x="2" y="8"/>
                    <a:pt x="1" y="5"/>
                    <a:pt x="0" y="2"/>
                  </a:cubicBezTo>
                  <a:cubicBezTo>
                    <a:pt x="5" y="0"/>
                    <a:pt x="11" y="6"/>
                    <a:pt x="5" y="9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37"/>
            <p:cNvSpPr/>
            <p:nvPr>
              <p:custDataLst>
                <p:tags r:id="rId36"/>
              </p:custDataLst>
            </p:nvPr>
          </p:nvSpPr>
          <p:spPr bwMode="auto">
            <a:xfrm>
              <a:off x="3149" y="1757"/>
              <a:ext cx="102" cy="87"/>
            </a:xfrm>
            <a:custGeom>
              <a:avLst/>
              <a:gdLst>
                <a:gd name="T0" fmla="*/ 32 w 110"/>
                <a:gd name="T1" fmla="*/ 66 h 95"/>
                <a:gd name="T2" fmla="*/ 35 w 110"/>
                <a:gd name="T3" fmla="*/ 64 h 95"/>
                <a:gd name="T4" fmla="*/ 97 w 110"/>
                <a:gd name="T5" fmla="*/ 31 h 95"/>
                <a:gd name="T6" fmla="*/ 110 w 110"/>
                <a:gd name="T7" fmla="*/ 52 h 95"/>
                <a:gd name="T8" fmla="*/ 17 w 110"/>
                <a:gd name="T9" fmla="*/ 95 h 95"/>
                <a:gd name="T10" fmla="*/ 0 w 110"/>
                <a:gd name="T11" fmla="*/ 71 h 95"/>
                <a:gd name="T12" fmla="*/ 76 w 110"/>
                <a:gd name="T13" fmla="*/ 0 h 95"/>
                <a:gd name="T14" fmla="*/ 89 w 110"/>
                <a:gd name="T15" fmla="*/ 20 h 95"/>
                <a:gd name="T16" fmla="*/ 32 w 110"/>
                <a:gd name="T17" fmla="*/ 6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95">
                  <a:moveTo>
                    <a:pt x="32" y="66"/>
                  </a:moveTo>
                  <a:cubicBezTo>
                    <a:pt x="32" y="67"/>
                    <a:pt x="34" y="65"/>
                    <a:pt x="35" y="64"/>
                  </a:cubicBezTo>
                  <a:cubicBezTo>
                    <a:pt x="55" y="53"/>
                    <a:pt x="77" y="42"/>
                    <a:pt x="97" y="31"/>
                  </a:cubicBezTo>
                  <a:cubicBezTo>
                    <a:pt x="101" y="39"/>
                    <a:pt x="106" y="44"/>
                    <a:pt x="110" y="52"/>
                  </a:cubicBezTo>
                  <a:cubicBezTo>
                    <a:pt x="79" y="66"/>
                    <a:pt x="48" y="80"/>
                    <a:pt x="17" y="95"/>
                  </a:cubicBezTo>
                  <a:cubicBezTo>
                    <a:pt x="11" y="87"/>
                    <a:pt x="6" y="79"/>
                    <a:pt x="0" y="71"/>
                  </a:cubicBezTo>
                  <a:cubicBezTo>
                    <a:pt x="25" y="47"/>
                    <a:pt x="51" y="24"/>
                    <a:pt x="76" y="0"/>
                  </a:cubicBezTo>
                  <a:cubicBezTo>
                    <a:pt x="80" y="7"/>
                    <a:pt x="85" y="13"/>
                    <a:pt x="89" y="20"/>
                  </a:cubicBezTo>
                  <a:cubicBezTo>
                    <a:pt x="70" y="36"/>
                    <a:pt x="52" y="52"/>
                    <a:pt x="32" y="66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38"/>
            <p:cNvSpPr/>
            <p:nvPr>
              <p:custDataLst>
                <p:tags r:id="rId37"/>
              </p:custDataLst>
            </p:nvPr>
          </p:nvSpPr>
          <p:spPr bwMode="auto">
            <a:xfrm>
              <a:off x="3673" y="1760"/>
              <a:ext cx="19" cy="12"/>
            </a:xfrm>
            <a:custGeom>
              <a:avLst/>
              <a:gdLst>
                <a:gd name="T0" fmla="*/ 0 w 21"/>
                <a:gd name="T1" fmla="*/ 0 h 13"/>
                <a:gd name="T2" fmla="*/ 13 w 21"/>
                <a:gd name="T3" fmla="*/ 13 h 13"/>
                <a:gd name="T4" fmla="*/ 0 w 21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3">
                  <a:moveTo>
                    <a:pt x="0" y="0"/>
                  </a:moveTo>
                  <a:cubicBezTo>
                    <a:pt x="8" y="0"/>
                    <a:pt x="21" y="8"/>
                    <a:pt x="13" y="13"/>
                  </a:cubicBezTo>
                  <a:cubicBezTo>
                    <a:pt x="7" y="10"/>
                    <a:pt x="3" y="6"/>
                    <a:pt x="0" y="0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39"/>
            <p:cNvSpPr>
              <a:spLocks noEditPoints="1"/>
            </p:cNvSpPr>
            <p:nvPr>
              <p:custDataLst>
                <p:tags r:id="rId38"/>
              </p:custDataLst>
            </p:nvPr>
          </p:nvSpPr>
          <p:spPr bwMode="auto">
            <a:xfrm>
              <a:off x="3476" y="1760"/>
              <a:ext cx="35" cy="25"/>
            </a:xfrm>
            <a:custGeom>
              <a:avLst/>
              <a:gdLst>
                <a:gd name="T0" fmla="*/ 38 w 38"/>
                <a:gd name="T1" fmla="*/ 10 h 27"/>
                <a:gd name="T2" fmla="*/ 32 w 38"/>
                <a:gd name="T3" fmla="*/ 17 h 27"/>
                <a:gd name="T4" fmla="*/ 35 w 38"/>
                <a:gd name="T5" fmla="*/ 20 h 27"/>
                <a:gd name="T6" fmla="*/ 9 w 38"/>
                <a:gd name="T7" fmla="*/ 24 h 27"/>
                <a:gd name="T8" fmla="*/ 8 w 38"/>
                <a:gd name="T9" fmla="*/ 27 h 27"/>
                <a:gd name="T10" fmla="*/ 3 w 38"/>
                <a:gd name="T11" fmla="*/ 19 h 27"/>
                <a:gd name="T12" fmla="*/ 0 w 38"/>
                <a:gd name="T13" fmla="*/ 10 h 27"/>
                <a:gd name="T14" fmla="*/ 5 w 38"/>
                <a:gd name="T15" fmla="*/ 11 h 27"/>
                <a:gd name="T16" fmla="*/ 38 w 38"/>
                <a:gd name="T17" fmla="*/ 10 h 27"/>
                <a:gd name="T18" fmla="*/ 6 w 38"/>
                <a:gd name="T19" fmla="*/ 13 h 27"/>
                <a:gd name="T20" fmla="*/ 8 w 38"/>
                <a:gd name="T21" fmla="*/ 22 h 27"/>
                <a:gd name="T22" fmla="*/ 26 w 38"/>
                <a:gd name="T23" fmla="*/ 18 h 27"/>
                <a:gd name="T24" fmla="*/ 27 w 38"/>
                <a:gd name="T25" fmla="*/ 10 h 27"/>
                <a:gd name="T26" fmla="*/ 6 w 38"/>
                <a:gd name="T27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27">
                  <a:moveTo>
                    <a:pt x="38" y="10"/>
                  </a:moveTo>
                  <a:cubicBezTo>
                    <a:pt x="35" y="12"/>
                    <a:pt x="33" y="14"/>
                    <a:pt x="32" y="17"/>
                  </a:cubicBezTo>
                  <a:cubicBezTo>
                    <a:pt x="33" y="18"/>
                    <a:pt x="35" y="18"/>
                    <a:pt x="35" y="20"/>
                  </a:cubicBezTo>
                  <a:cubicBezTo>
                    <a:pt x="27" y="22"/>
                    <a:pt x="18" y="23"/>
                    <a:pt x="9" y="24"/>
                  </a:cubicBezTo>
                  <a:cubicBezTo>
                    <a:pt x="8" y="25"/>
                    <a:pt x="9" y="27"/>
                    <a:pt x="8" y="27"/>
                  </a:cubicBezTo>
                  <a:cubicBezTo>
                    <a:pt x="4" y="27"/>
                    <a:pt x="4" y="22"/>
                    <a:pt x="3" y="19"/>
                  </a:cubicBezTo>
                  <a:cubicBezTo>
                    <a:pt x="2" y="16"/>
                    <a:pt x="1" y="13"/>
                    <a:pt x="0" y="10"/>
                  </a:cubicBezTo>
                  <a:cubicBezTo>
                    <a:pt x="1" y="9"/>
                    <a:pt x="4" y="10"/>
                    <a:pt x="5" y="11"/>
                  </a:cubicBezTo>
                  <a:cubicBezTo>
                    <a:pt x="16" y="10"/>
                    <a:pt x="31" y="0"/>
                    <a:pt x="38" y="10"/>
                  </a:cubicBezTo>
                  <a:close/>
                  <a:moveTo>
                    <a:pt x="6" y="13"/>
                  </a:moveTo>
                  <a:cubicBezTo>
                    <a:pt x="6" y="16"/>
                    <a:pt x="7" y="19"/>
                    <a:pt x="8" y="22"/>
                  </a:cubicBezTo>
                  <a:cubicBezTo>
                    <a:pt x="14" y="21"/>
                    <a:pt x="20" y="19"/>
                    <a:pt x="26" y="18"/>
                  </a:cubicBezTo>
                  <a:cubicBezTo>
                    <a:pt x="27" y="16"/>
                    <a:pt x="28" y="13"/>
                    <a:pt x="27" y="10"/>
                  </a:cubicBezTo>
                  <a:cubicBezTo>
                    <a:pt x="19" y="10"/>
                    <a:pt x="13" y="12"/>
                    <a:pt x="6" y="13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40"/>
            <p:cNvSpPr/>
            <p:nvPr>
              <p:custDataLst>
                <p:tags r:id="rId39"/>
              </p:custDataLst>
            </p:nvPr>
          </p:nvSpPr>
          <p:spPr bwMode="auto">
            <a:xfrm>
              <a:off x="3956" y="1810"/>
              <a:ext cx="102" cy="101"/>
            </a:xfrm>
            <a:custGeom>
              <a:avLst/>
              <a:gdLst>
                <a:gd name="T0" fmla="*/ 30 w 110"/>
                <a:gd name="T1" fmla="*/ 34 h 109"/>
                <a:gd name="T2" fmla="*/ 45 w 110"/>
                <a:gd name="T3" fmla="*/ 48 h 109"/>
                <a:gd name="T4" fmla="*/ 62 w 110"/>
                <a:gd name="T5" fmla="*/ 30 h 109"/>
                <a:gd name="T6" fmla="*/ 76 w 110"/>
                <a:gd name="T7" fmla="*/ 44 h 109"/>
                <a:gd name="T8" fmla="*/ 59 w 110"/>
                <a:gd name="T9" fmla="*/ 62 h 109"/>
                <a:gd name="T10" fmla="*/ 75 w 110"/>
                <a:gd name="T11" fmla="*/ 78 h 109"/>
                <a:gd name="T12" fmla="*/ 95 w 110"/>
                <a:gd name="T13" fmla="*/ 57 h 109"/>
                <a:gd name="T14" fmla="*/ 107 w 110"/>
                <a:gd name="T15" fmla="*/ 67 h 109"/>
                <a:gd name="T16" fmla="*/ 110 w 110"/>
                <a:gd name="T17" fmla="*/ 70 h 109"/>
                <a:gd name="T18" fmla="*/ 101 w 110"/>
                <a:gd name="T19" fmla="*/ 80 h 109"/>
                <a:gd name="T20" fmla="*/ 74 w 110"/>
                <a:gd name="T21" fmla="*/ 109 h 109"/>
                <a:gd name="T22" fmla="*/ 4 w 110"/>
                <a:gd name="T23" fmla="*/ 42 h 109"/>
                <a:gd name="T24" fmla="*/ 0 w 110"/>
                <a:gd name="T25" fmla="*/ 37 h 109"/>
                <a:gd name="T26" fmla="*/ 9 w 110"/>
                <a:gd name="T27" fmla="*/ 28 h 109"/>
                <a:gd name="T28" fmla="*/ 36 w 110"/>
                <a:gd name="T29" fmla="*/ 0 h 109"/>
                <a:gd name="T30" fmla="*/ 47 w 110"/>
                <a:gd name="T31" fmla="*/ 10 h 109"/>
                <a:gd name="T32" fmla="*/ 50 w 110"/>
                <a:gd name="T33" fmla="*/ 14 h 109"/>
                <a:gd name="T34" fmla="*/ 45 w 110"/>
                <a:gd name="T35" fmla="*/ 19 h 109"/>
                <a:gd name="T36" fmla="*/ 30 w 110"/>
                <a:gd name="T37" fmla="*/ 34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0" h="109">
                  <a:moveTo>
                    <a:pt x="30" y="34"/>
                  </a:moveTo>
                  <a:cubicBezTo>
                    <a:pt x="35" y="39"/>
                    <a:pt x="40" y="44"/>
                    <a:pt x="45" y="48"/>
                  </a:cubicBezTo>
                  <a:cubicBezTo>
                    <a:pt x="51" y="42"/>
                    <a:pt x="57" y="36"/>
                    <a:pt x="62" y="30"/>
                  </a:cubicBezTo>
                  <a:cubicBezTo>
                    <a:pt x="67" y="34"/>
                    <a:pt x="71" y="39"/>
                    <a:pt x="76" y="44"/>
                  </a:cubicBezTo>
                  <a:cubicBezTo>
                    <a:pt x="71" y="50"/>
                    <a:pt x="65" y="56"/>
                    <a:pt x="59" y="62"/>
                  </a:cubicBezTo>
                  <a:cubicBezTo>
                    <a:pt x="64" y="67"/>
                    <a:pt x="70" y="72"/>
                    <a:pt x="75" y="78"/>
                  </a:cubicBezTo>
                  <a:cubicBezTo>
                    <a:pt x="82" y="71"/>
                    <a:pt x="89" y="64"/>
                    <a:pt x="95" y="57"/>
                  </a:cubicBezTo>
                  <a:cubicBezTo>
                    <a:pt x="99" y="60"/>
                    <a:pt x="103" y="63"/>
                    <a:pt x="107" y="67"/>
                  </a:cubicBezTo>
                  <a:cubicBezTo>
                    <a:pt x="107" y="67"/>
                    <a:pt x="110" y="70"/>
                    <a:pt x="110" y="70"/>
                  </a:cubicBezTo>
                  <a:cubicBezTo>
                    <a:pt x="110" y="72"/>
                    <a:pt x="102" y="79"/>
                    <a:pt x="101" y="80"/>
                  </a:cubicBezTo>
                  <a:cubicBezTo>
                    <a:pt x="92" y="90"/>
                    <a:pt x="81" y="100"/>
                    <a:pt x="74" y="109"/>
                  </a:cubicBezTo>
                  <a:cubicBezTo>
                    <a:pt x="51" y="88"/>
                    <a:pt x="28" y="64"/>
                    <a:pt x="4" y="42"/>
                  </a:cubicBezTo>
                  <a:cubicBezTo>
                    <a:pt x="3" y="41"/>
                    <a:pt x="0" y="37"/>
                    <a:pt x="0" y="37"/>
                  </a:cubicBezTo>
                  <a:cubicBezTo>
                    <a:pt x="0" y="36"/>
                    <a:pt x="7" y="30"/>
                    <a:pt x="9" y="28"/>
                  </a:cubicBezTo>
                  <a:cubicBezTo>
                    <a:pt x="18" y="19"/>
                    <a:pt x="28" y="9"/>
                    <a:pt x="36" y="0"/>
                  </a:cubicBezTo>
                  <a:cubicBezTo>
                    <a:pt x="38" y="3"/>
                    <a:pt x="43" y="7"/>
                    <a:pt x="47" y="10"/>
                  </a:cubicBezTo>
                  <a:cubicBezTo>
                    <a:pt x="47" y="11"/>
                    <a:pt x="50" y="14"/>
                    <a:pt x="50" y="14"/>
                  </a:cubicBezTo>
                  <a:cubicBezTo>
                    <a:pt x="50" y="15"/>
                    <a:pt x="46" y="18"/>
                    <a:pt x="45" y="19"/>
                  </a:cubicBezTo>
                  <a:cubicBezTo>
                    <a:pt x="40" y="24"/>
                    <a:pt x="35" y="30"/>
                    <a:pt x="30" y="34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41"/>
            <p:cNvSpPr/>
            <p:nvPr>
              <p:custDataLst>
                <p:tags r:id="rId40"/>
              </p:custDataLst>
            </p:nvPr>
          </p:nvSpPr>
          <p:spPr bwMode="auto">
            <a:xfrm>
              <a:off x="3194" y="1818"/>
              <a:ext cx="101" cy="100"/>
            </a:xfrm>
            <a:custGeom>
              <a:avLst/>
              <a:gdLst>
                <a:gd name="T0" fmla="*/ 110 w 110"/>
                <a:gd name="T1" fmla="*/ 38 h 109"/>
                <a:gd name="T2" fmla="*/ 99 w 110"/>
                <a:gd name="T3" fmla="*/ 48 h 109"/>
                <a:gd name="T4" fmla="*/ 96 w 110"/>
                <a:gd name="T5" fmla="*/ 52 h 109"/>
                <a:gd name="T6" fmla="*/ 91 w 110"/>
                <a:gd name="T7" fmla="*/ 47 h 109"/>
                <a:gd name="T8" fmla="*/ 76 w 110"/>
                <a:gd name="T9" fmla="*/ 31 h 109"/>
                <a:gd name="T10" fmla="*/ 62 w 110"/>
                <a:gd name="T11" fmla="*/ 45 h 109"/>
                <a:gd name="T12" fmla="*/ 79 w 110"/>
                <a:gd name="T13" fmla="*/ 63 h 109"/>
                <a:gd name="T14" fmla="*/ 65 w 110"/>
                <a:gd name="T15" fmla="*/ 77 h 109"/>
                <a:gd name="T16" fmla="*/ 47 w 110"/>
                <a:gd name="T17" fmla="*/ 59 h 109"/>
                <a:gd name="T18" fmla="*/ 31 w 110"/>
                <a:gd name="T19" fmla="*/ 74 h 109"/>
                <a:gd name="T20" fmla="*/ 51 w 110"/>
                <a:gd name="T21" fmla="*/ 95 h 109"/>
                <a:gd name="T22" fmla="*/ 40 w 110"/>
                <a:gd name="T23" fmla="*/ 106 h 109"/>
                <a:gd name="T24" fmla="*/ 37 w 110"/>
                <a:gd name="T25" fmla="*/ 109 h 109"/>
                <a:gd name="T26" fmla="*/ 28 w 110"/>
                <a:gd name="T27" fmla="*/ 99 h 109"/>
                <a:gd name="T28" fmla="*/ 0 w 110"/>
                <a:gd name="T29" fmla="*/ 71 h 109"/>
                <a:gd name="T30" fmla="*/ 74 w 110"/>
                <a:gd name="T31" fmla="*/ 0 h 109"/>
                <a:gd name="T32" fmla="*/ 110 w 110"/>
                <a:gd name="T33" fmla="*/ 3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0" h="109">
                  <a:moveTo>
                    <a:pt x="110" y="38"/>
                  </a:moveTo>
                  <a:cubicBezTo>
                    <a:pt x="106" y="41"/>
                    <a:pt x="103" y="45"/>
                    <a:pt x="99" y="48"/>
                  </a:cubicBezTo>
                  <a:cubicBezTo>
                    <a:pt x="99" y="49"/>
                    <a:pt x="96" y="52"/>
                    <a:pt x="96" y="52"/>
                  </a:cubicBezTo>
                  <a:cubicBezTo>
                    <a:pt x="95" y="52"/>
                    <a:pt x="92" y="48"/>
                    <a:pt x="91" y="47"/>
                  </a:cubicBezTo>
                  <a:cubicBezTo>
                    <a:pt x="86" y="41"/>
                    <a:pt x="81" y="36"/>
                    <a:pt x="76" y="31"/>
                  </a:cubicBezTo>
                  <a:cubicBezTo>
                    <a:pt x="71" y="35"/>
                    <a:pt x="67" y="40"/>
                    <a:pt x="62" y="45"/>
                  </a:cubicBezTo>
                  <a:cubicBezTo>
                    <a:pt x="67" y="51"/>
                    <a:pt x="74" y="57"/>
                    <a:pt x="79" y="63"/>
                  </a:cubicBezTo>
                  <a:cubicBezTo>
                    <a:pt x="74" y="68"/>
                    <a:pt x="69" y="72"/>
                    <a:pt x="65" y="77"/>
                  </a:cubicBezTo>
                  <a:cubicBezTo>
                    <a:pt x="59" y="71"/>
                    <a:pt x="53" y="65"/>
                    <a:pt x="47" y="59"/>
                  </a:cubicBezTo>
                  <a:cubicBezTo>
                    <a:pt x="42" y="63"/>
                    <a:pt x="36" y="69"/>
                    <a:pt x="31" y="74"/>
                  </a:cubicBezTo>
                  <a:cubicBezTo>
                    <a:pt x="38" y="81"/>
                    <a:pt x="44" y="88"/>
                    <a:pt x="51" y="95"/>
                  </a:cubicBezTo>
                  <a:cubicBezTo>
                    <a:pt x="48" y="98"/>
                    <a:pt x="44" y="102"/>
                    <a:pt x="40" y="106"/>
                  </a:cubicBezTo>
                  <a:cubicBezTo>
                    <a:pt x="40" y="106"/>
                    <a:pt x="37" y="109"/>
                    <a:pt x="37" y="109"/>
                  </a:cubicBezTo>
                  <a:cubicBezTo>
                    <a:pt x="36" y="109"/>
                    <a:pt x="29" y="101"/>
                    <a:pt x="28" y="99"/>
                  </a:cubicBezTo>
                  <a:cubicBezTo>
                    <a:pt x="19" y="90"/>
                    <a:pt x="8" y="79"/>
                    <a:pt x="0" y="71"/>
                  </a:cubicBezTo>
                  <a:cubicBezTo>
                    <a:pt x="25" y="47"/>
                    <a:pt x="50" y="24"/>
                    <a:pt x="74" y="0"/>
                  </a:cubicBezTo>
                  <a:cubicBezTo>
                    <a:pt x="86" y="13"/>
                    <a:pt x="99" y="25"/>
                    <a:pt x="110" y="38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42"/>
            <p:cNvSpPr/>
            <p:nvPr>
              <p:custDataLst>
                <p:tags r:id="rId41"/>
              </p:custDataLst>
            </p:nvPr>
          </p:nvSpPr>
          <p:spPr bwMode="auto">
            <a:xfrm>
              <a:off x="3921" y="1862"/>
              <a:ext cx="80" cy="85"/>
            </a:xfrm>
            <a:custGeom>
              <a:avLst/>
              <a:gdLst>
                <a:gd name="T0" fmla="*/ 86 w 86"/>
                <a:gd name="T1" fmla="*/ 76 h 92"/>
                <a:gd name="T2" fmla="*/ 73 w 86"/>
                <a:gd name="T3" fmla="*/ 88 h 92"/>
                <a:gd name="T4" fmla="*/ 68 w 86"/>
                <a:gd name="T5" fmla="*/ 92 h 92"/>
                <a:gd name="T6" fmla="*/ 60 w 86"/>
                <a:gd name="T7" fmla="*/ 82 h 92"/>
                <a:gd name="T8" fmla="*/ 0 w 86"/>
                <a:gd name="T9" fmla="*/ 16 h 92"/>
                <a:gd name="T10" fmla="*/ 17 w 86"/>
                <a:gd name="T11" fmla="*/ 0 h 92"/>
                <a:gd name="T12" fmla="*/ 86 w 86"/>
                <a:gd name="T13" fmla="*/ 7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92">
                  <a:moveTo>
                    <a:pt x="86" y="76"/>
                  </a:moveTo>
                  <a:cubicBezTo>
                    <a:pt x="81" y="80"/>
                    <a:pt x="77" y="83"/>
                    <a:pt x="73" y="88"/>
                  </a:cubicBezTo>
                  <a:cubicBezTo>
                    <a:pt x="72" y="88"/>
                    <a:pt x="69" y="92"/>
                    <a:pt x="68" y="92"/>
                  </a:cubicBezTo>
                  <a:cubicBezTo>
                    <a:pt x="67" y="92"/>
                    <a:pt x="61" y="83"/>
                    <a:pt x="60" y="82"/>
                  </a:cubicBezTo>
                  <a:cubicBezTo>
                    <a:pt x="40" y="60"/>
                    <a:pt x="19" y="36"/>
                    <a:pt x="0" y="16"/>
                  </a:cubicBezTo>
                  <a:cubicBezTo>
                    <a:pt x="5" y="10"/>
                    <a:pt x="11" y="5"/>
                    <a:pt x="17" y="0"/>
                  </a:cubicBezTo>
                  <a:cubicBezTo>
                    <a:pt x="40" y="25"/>
                    <a:pt x="62" y="51"/>
                    <a:pt x="86" y="76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43"/>
            <p:cNvSpPr>
              <a:spLocks noEditPoints="1"/>
            </p:cNvSpPr>
            <p:nvPr>
              <p:custDataLst>
                <p:tags r:id="rId42"/>
              </p:custDataLst>
            </p:nvPr>
          </p:nvSpPr>
          <p:spPr bwMode="auto">
            <a:xfrm>
              <a:off x="3251" y="1867"/>
              <a:ext cx="100" cy="108"/>
            </a:xfrm>
            <a:custGeom>
              <a:avLst/>
              <a:gdLst>
                <a:gd name="T0" fmla="*/ 70 w 108"/>
                <a:gd name="T1" fmla="*/ 67 h 118"/>
                <a:gd name="T2" fmla="*/ 73 w 108"/>
                <a:gd name="T3" fmla="*/ 80 h 118"/>
                <a:gd name="T4" fmla="*/ 49 w 108"/>
                <a:gd name="T5" fmla="*/ 113 h 118"/>
                <a:gd name="T6" fmla="*/ 48 w 108"/>
                <a:gd name="T7" fmla="*/ 118 h 118"/>
                <a:gd name="T8" fmla="*/ 29 w 108"/>
                <a:gd name="T9" fmla="*/ 103 h 118"/>
                <a:gd name="T10" fmla="*/ 41 w 108"/>
                <a:gd name="T11" fmla="*/ 86 h 118"/>
                <a:gd name="T12" fmla="*/ 52 w 108"/>
                <a:gd name="T13" fmla="*/ 67 h 118"/>
                <a:gd name="T14" fmla="*/ 46 w 108"/>
                <a:gd name="T15" fmla="*/ 60 h 118"/>
                <a:gd name="T16" fmla="*/ 18 w 108"/>
                <a:gd name="T17" fmla="*/ 94 h 118"/>
                <a:gd name="T18" fmla="*/ 0 w 108"/>
                <a:gd name="T19" fmla="*/ 80 h 118"/>
                <a:gd name="T20" fmla="*/ 64 w 108"/>
                <a:gd name="T21" fmla="*/ 0 h 118"/>
                <a:gd name="T22" fmla="*/ 65 w 108"/>
                <a:gd name="T23" fmla="*/ 0 h 118"/>
                <a:gd name="T24" fmla="*/ 86 w 108"/>
                <a:gd name="T25" fmla="*/ 18 h 118"/>
                <a:gd name="T26" fmla="*/ 97 w 108"/>
                <a:gd name="T27" fmla="*/ 54 h 118"/>
                <a:gd name="T28" fmla="*/ 70 w 108"/>
                <a:gd name="T29" fmla="*/ 67 h 118"/>
                <a:gd name="T30" fmla="*/ 64 w 108"/>
                <a:gd name="T31" fmla="*/ 38 h 118"/>
                <a:gd name="T32" fmla="*/ 56 w 108"/>
                <a:gd name="T33" fmla="*/ 46 h 118"/>
                <a:gd name="T34" fmla="*/ 61 w 108"/>
                <a:gd name="T35" fmla="*/ 49 h 118"/>
                <a:gd name="T36" fmla="*/ 66 w 108"/>
                <a:gd name="T37" fmla="*/ 51 h 118"/>
                <a:gd name="T38" fmla="*/ 78 w 108"/>
                <a:gd name="T39" fmla="*/ 36 h 118"/>
                <a:gd name="T40" fmla="*/ 71 w 108"/>
                <a:gd name="T41" fmla="*/ 28 h 118"/>
                <a:gd name="T42" fmla="*/ 64 w 108"/>
                <a:gd name="T43" fmla="*/ 3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118">
                  <a:moveTo>
                    <a:pt x="70" y="67"/>
                  </a:moveTo>
                  <a:cubicBezTo>
                    <a:pt x="72" y="71"/>
                    <a:pt x="74" y="75"/>
                    <a:pt x="73" y="80"/>
                  </a:cubicBezTo>
                  <a:cubicBezTo>
                    <a:pt x="70" y="92"/>
                    <a:pt x="53" y="103"/>
                    <a:pt x="49" y="113"/>
                  </a:cubicBezTo>
                  <a:cubicBezTo>
                    <a:pt x="48" y="115"/>
                    <a:pt x="48" y="117"/>
                    <a:pt x="48" y="118"/>
                  </a:cubicBezTo>
                  <a:cubicBezTo>
                    <a:pt x="41" y="113"/>
                    <a:pt x="35" y="108"/>
                    <a:pt x="29" y="103"/>
                  </a:cubicBezTo>
                  <a:cubicBezTo>
                    <a:pt x="31" y="97"/>
                    <a:pt x="36" y="92"/>
                    <a:pt x="41" y="86"/>
                  </a:cubicBezTo>
                  <a:cubicBezTo>
                    <a:pt x="45" y="81"/>
                    <a:pt x="53" y="74"/>
                    <a:pt x="52" y="67"/>
                  </a:cubicBezTo>
                  <a:cubicBezTo>
                    <a:pt x="52" y="64"/>
                    <a:pt x="49" y="62"/>
                    <a:pt x="46" y="60"/>
                  </a:cubicBezTo>
                  <a:cubicBezTo>
                    <a:pt x="36" y="71"/>
                    <a:pt x="27" y="82"/>
                    <a:pt x="18" y="94"/>
                  </a:cubicBezTo>
                  <a:cubicBezTo>
                    <a:pt x="11" y="90"/>
                    <a:pt x="6" y="84"/>
                    <a:pt x="0" y="80"/>
                  </a:cubicBezTo>
                  <a:cubicBezTo>
                    <a:pt x="21" y="53"/>
                    <a:pt x="43" y="27"/>
                    <a:pt x="64" y="0"/>
                  </a:cubicBezTo>
                  <a:cubicBezTo>
                    <a:pt x="64" y="0"/>
                    <a:pt x="64" y="0"/>
                    <a:pt x="65" y="0"/>
                  </a:cubicBezTo>
                  <a:cubicBezTo>
                    <a:pt x="71" y="6"/>
                    <a:pt x="78" y="11"/>
                    <a:pt x="86" y="18"/>
                  </a:cubicBezTo>
                  <a:cubicBezTo>
                    <a:pt x="97" y="26"/>
                    <a:pt x="108" y="38"/>
                    <a:pt x="97" y="54"/>
                  </a:cubicBezTo>
                  <a:cubicBezTo>
                    <a:pt x="91" y="61"/>
                    <a:pt x="84" y="72"/>
                    <a:pt x="70" y="67"/>
                  </a:cubicBezTo>
                  <a:close/>
                  <a:moveTo>
                    <a:pt x="64" y="38"/>
                  </a:moveTo>
                  <a:cubicBezTo>
                    <a:pt x="63" y="39"/>
                    <a:pt x="56" y="45"/>
                    <a:pt x="56" y="46"/>
                  </a:cubicBezTo>
                  <a:cubicBezTo>
                    <a:pt x="56" y="48"/>
                    <a:pt x="59" y="49"/>
                    <a:pt x="61" y="49"/>
                  </a:cubicBezTo>
                  <a:cubicBezTo>
                    <a:pt x="63" y="50"/>
                    <a:pt x="65" y="51"/>
                    <a:pt x="66" y="51"/>
                  </a:cubicBezTo>
                  <a:cubicBezTo>
                    <a:pt x="71" y="51"/>
                    <a:pt x="79" y="41"/>
                    <a:pt x="78" y="36"/>
                  </a:cubicBezTo>
                  <a:cubicBezTo>
                    <a:pt x="77" y="33"/>
                    <a:pt x="74" y="31"/>
                    <a:pt x="71" y="28"/>
                  </a:cubicBezTo>
                  <a:cubicBezTo>
                    <a:pt x="68" y="31"/>
                    <a:pt x="67" y="34"/>
                    <a:pt x="64" y="38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44"/>
            <p:cNvSpPr>
              <a:spLocks noEditPoints="1"/>
            </p:cNvSpPr>
            <p:nvPr>
              <p:custDataLst>
                <p:tags r:id="rId43"/>
              </p:custDataLst>
            </p:nvPr>
          </p:nvSpPr>
          <p:spPr bwMode="auto">
            <a:xfrm>
              <a:off x="3863" y="1897"/>
              <a:ext cx="88" cy="99"/>
            </a:xfrm>
            <a:custGeom>
              <a:avLst/>
              <a:gdLst>
                <a:gd name="T0" fmla="*/ 34 w 95"/>
                <a:gd name="T1" fmla="*/ 1 h 107"/>
                <a:gd name="T2" fmla="*/ 70 w 95"/>
                <a:gd name="T3" fmla="*/ 31 h 107"/>
                <a:gd name="T4" fmla="*/ 81 w 95"/>
                <a:gd name="T5" fmla="*/ 48 h 107"/>
                <a:gd name="T6" fmla="*/ 90 w 95"/>
                <a:gd name="T7" fmla="*/ 80 h 107"/>
                <a:gd name="T8" fmla="*/ 50 w 95"/>
                <a:gd name="T9" fmla="*/ 101 h 107"/>
                <a:gd name="T10" fmla="*/ 21 w 95"/>
                <a:gd name="T11" fmla="*/ 68 h 107"/>
                <a:gd name="T12" fmla="*/ 11 w 95"/>
                <a:gd name="T13" fmla="*/ 54 h 107"/>
                <a:gd name="T14" fmla="*/ 4 w 95"/>
                <a:gd name="T15" fmla="*/ 24 h 107"/>
                <a:gd name="T16" fmla="*/ 25 w 95"/>
                <a:gd name="T17" fmla="*/ 4 h 107"/>
                <a:gd name="T18" fmla="*/ 34 w 95"/>
                <a:gd name="T19" fmla="*/ 1 h 107"/>
                <a:gd name="T20" fmla="*/ 28 w 95"/>
                <a:gd name="T21" fmla="*/ 36 h 107"/>
                <a:gd name="T22" fmla="*/ 51 w 95"/>
                <a:gd name="T23" fmla="*/ 70 h 107"/>
                <a:gd name="T24" fmla="*/ 62 w 95"/>
                <a:gd name="T25" fmla="*/ 81 h 107"/>
                <a:gd name="T26" fmla="*/ 69 w 95"/>
                <a:gd name="T27" fmla="*/ 76 h 107"/>
                <a:gd name="T28" fmla="*/ 62 w 95"/>
                <a:gd name="T29" fmla="*/ 61 h 107"/>
                <a:gd name="T30" fmla="*/ 43 w 95"/>
                <a:gd name="T31" fmla="*/ 33 h 107"/>
                <a:gd name="T32" fmla="*/ 30 w 95"/>
                <a:gd name="T33" fmla="*/ 22 h 107"/>
                <a:gd name="T34" fmla="*/ 28 w 95"/>
                <a:gd name="T35" fmla="*/ 3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5" h="107">
                  <a:moveTo>
                    <a:pt x="34" y="1"/>
                  </a:moveTo>
                  <a:cubicBezTo>
                    <a:pt x="54" y="0"/>
                    <a:pt x="62" y="19"/>
                    <a:pt x="70" y="31"/>
                  </a:cubicBezTo>
                  <a:cubicBezTo>
                    <a:pt x="74" y="37"/>
                    <a:pt x="77" y="42"/>
                    <a:pt x="81" y="48"/>
                  </a:cubicBezTo>
                  <a:cubicBezTo>
                    <a:pt x="86" y="55"/>
                    <a:pt x="95" y="66"/>
                    <a:pt x="90" y="80"/>
                  </a:cubicBezTo>
                  <a:cubicBezTo>
                    <a:pt x="86" y="91"/>
                    <a:pt x="67" y="107"/>
                    <a:pt x="50" y="101"/>
                  </a:cubicBezTo>
                  <a:cubicBezTo>
                    <a:pt x="37" y="96"/>
                    <a:pt x="29" y="80"/>
                    <a:pt x="21" y="68"/>
                  </a:cubicBezTo>
                  <a:cubicBezTo>
                    <a:pt x="18" y="63"/>
                    <a:pt x="15" y="58"/>
                    <a:pt x="11" y="54"/>
                  </a:cubicBezTo>
                  <a:cubicBezTo>
                    <a:pt x="7" y="47"/>
                    <a:pt x="0" y="35"/>
                    <a:pt x="4" y="24"/>
                  </a:cubicBezTo>
                  <a:cubicBezTo>
                    <a:pt x="7" y="15"/>
                    <a:pt x="16" y="8"/>
                    <a:pt x="25" y="4"/>
                  </a:cubicBezTo>
                  <a:cubicBezTo>
                    <a:pt x="28" y="3"/>
                    <a:pt x="31" y="2"/>
                    <a:pt x="34" y="1"/>
                  </a:cubicBezTo>
                  <a:close/>
                  <a:moveTo>
                    <a:pt x="28" y="36"/>
                  </a:moveTo>
                  <a:cubicBezTo>
                    <a:pt x="35" y="47"/>
                    <a:pt x="44" y="59"/>
                    <a:pt x="51" y="70"/>
                  </a:cubicBezTo>
                  <a:cubicBezTo>
                    <a:pt x="53" y="73"/>
                    <a:pt x="57" y="81"/>
                    <a:pt x="62" y="81"/>
                  </a:cubicBezTo>
                  <a:cubicBezTo>
                    <a:pt x="65" y="81"/>
                    <a:pt x="69" y="79"/>
                    <a:pt x="69" y="76"/>
                  </a:cubicBezTo>
                  <a:cubicBezTo>
                    <a:pt x="70" y="71"/>
                    <a:pt x="64" y="64"/>
                    <a:pt x="62" y="61"/>
                  </a:cubicBezTo>
                  <a:cubicBezTo>
                    <a:pt x="55" y="50"/>
                    <a:pt x="50" y="43"/>
                    <a:pt x="43" y="33"/>
                  </a:cubicBezTo>
                  <a:cubicBezTo>
                    <a:pt x="40" y="29"/>
                    <a:pt x="36" y="21"/>
                    <a:pt x="30" y="22"/>
                  </a:cubicBezTo>
                  <a:cubicBezTo>
                    <a:pt x="23" y="24"/>
                    <a:pt x="25" y="31"/>
                    <a:pt x="28" y="36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45"/>
            <p:cNvSpPr/>
            <p:nvPr>
              <p:custDataLst>
                <p:tags r:id="rId44"/>
              </p:custDataLst>
            </p:nvPr>
          </p:nvSpPr>
          <p:spPr bwMode="auto">
            <a:xfrm>
              <a:off x="3328" y="1915"/>
              <a:ext cx="85" cy="97"/>
            </a:xfrm>
            <a:custGeom>
              <a:avLst/>
              <a:gdLst>
                <a:gd name="T0" fmla="*/ 79 w 92"/>
                <a:gd name="T1" fmla="*/ 55 h 106"/>
                <a:gd name="T2" fmla="*/ 61 w 92"/>
                <a:gd name="T3" fmla="*/ 44 h 106"/>
                <a:gd name="T4" fmla="*/ 66 w 92"/>
                <a:gd name="T5" fmla="*/ 30 h 106"/>
                <a:gd name="T6" fmla="*/ 53 w 92"/>
                <a:gd name="T7" fmla="*/ 29 h 106"/>
                <a:gd name="T8" fmla="*/ 58 w 92"/>
                <a:gd name="T9" fmla="*/ 53 h 106"/>
                <a:gd name="T10" fmla="*/ 63 w 92"/>
                <a:gd name="T11" fmla="*/ 77 h 106"/>
                <a:gd name="T12" fmla="*/ 36 w 92"/>
                <a:gd name="T13" fmla="*/ 105 h 106"/>
                <a:gd name="T14" fmla="*/ 1 w 92"/>
                <a:gd name="T15" fmla="*/ 77 h 106"/>
                <a:gd name="T16" fmla="*/ 10 w 92"/>
                <a:gd name="T17" fmla="*/ 52 h 106"/>
                <a:gd name="T18" fmla="*/ 30 w 92"/>
                <a:gd name="T19" fmla="*/ 64 h 106"/>
                <a:gd name="T20" fmla="*/ 31 w 92"/>
                <a:gd name="T21" fmla="*/ 85 h 106"/>
                <a:gd name="T22" fmla="*/ 39 w 92"/>
                <a:gd name="T23" fmla="*/ 72 h 106"/>
                <a:gd name="T24" fmla="*/ 28 w 92"/>
                <a:gd name="T25" fmla="*/ 32 h 106"/>
                <a:gd name="T26" fmla="*/ 62 w 92"/>
                <a:gd name="T27" fmla="*/ 5 h 106"/>
                <a:gd name="T28" fmla="*/ 87 w 92"/>
                <a:gd name="T29" fmla="*/ 25 h 106"/>
                <a:gd name="T30" fmla="*/ 79 w 92"/>
                <a:gd name="T31" fmla="*/ 5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106">
                  <a:moveTo>
                    <a:pt x="79" y="55"/>
                  </a:moveTo>
                  <a:cubicBezTo>
                    <a:pt x="73" y="52"/>
                    <a:pt x="67" y="47"/>
                    <a:pt x="61" y="44"/>
                  </a:cubicBezTo>
                  <a:cubicBezTo>
                    <a:pt x="61" y="39"/>
                    <a:pt x="68" y="36"/>
                    <a:pt x="66" y="30"/>
                  </a:cubicBezTo>
                  <a:cubicBezTo>
                    <a:pt x="65" y="22"/>
                    <a:pt x="55" y="24"/>
                    <a:pt x="53" y="29"/>
                  </a:cubicBezTo>
                  <a:cubicBezTo>
                    <a:pt x="50" y="35"/>
                    <a:pt x="56" y="48"/>
                    <a:pt x="58" y="53"/>
                  </a:cubicBezTo>
                  <a:cubicBezTo>
                    <a:pt x="60" y="60"/>
                    <a:pt x="63" y="69"/>
                    <a:pt x="63" y="77"/>
                  </a:cubicBezTo>
                  <a:cubicBezTo>
                    <a:pt x="62" y="92"/>
                    <a:pt x="50" y="105"/>
                    <a:pt x="36" y="105"/>
                  </a:cubicBezTo>
                  <a:cubicBezTo>
                    <a:pt x="20" y="106"/>
                    <a:pt x="2" y="92"/>
                    <a:pt x="1" y="77"/>
                  </a:cubicBezTo>
                  <a:cubicBezTo>
                    <a:pt x="0" y="67"/>
                    <a:pt x="5" y="61"/>
                    <a:pt x="10" y="52"/>
                  </a:cubicBezTo>
                  <a:cubicBezTo>
                    <a:pt x="17" y="56"/>
                    <a:pt x="23" y="60"/>
                    <a:pt x="30" y="64"/>
                  </a:cubicBezTo>
                  <a:cubicBezTo>
                    <a:pt x="27" y="67"/>
                    <a:pt x="17" y="85"/>
                    <a:pt x="31" y="85"/>
                  </a:cubicBezTo>
                  <a:cubicBezTo>
                    <a:pt x="36" y="85"/>
                    <a:pt x="40" y="80"/>
                    <a:pt x="39" y="72"/>
                  </a:cubicBezTo>
                  <a:cubicBezTo>
                    <a:pt x="38" y="60"/>
                    <a:pt x="27" y="48"/>
                    <a:pt x="28" y="32"/>
                  </a:cubicBezTo>
                  <a:cubicBezTo>
                    <a:pt x="30" y="17"/>
                    <a:pt x="42" y="0"/>
                    <a:pt x="62" y="5"/>
                  </a:cubicBezTo>
                  <a:cubicBezTo>
                    <a:pt x="72" y="8"/>
                    <a:pt x="84" y="17"/>
                    <a:pt x="87" y="25"/>
                  </a:cubicBezTo>
                  <a:cubicBezTo>
                    <a:pt x="92" y="36"/>
                    <a:pt x="85" y="46"/>
                    <a:pt x="79" y="55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46"/>
            <p:cNvSpPr/>
            <p:nvPr>
              <p:custDataLst>
                <p:tags r:id="rId45"/>
              </p:custDataLst>
            </p:nvPr>
          </p:nvSpPr>
          <p:spPr bwMode="auto">
            <a:xfrm>
              <a:off x="3398" y="1944"/>
              <a:ext cx="56" cy="96"/>
            </a:xfrm>
            <a:custGeom>
              <a:avLst/>
              <a:gdLst>
                <a:gd name="T0" fmla="*/ 61 w 61"/>
                <a:gd name="T1" fmla="*/ 9 h 104"/>
                <a:gd name="T2" fmla="*/ 22 w 61"/>
                <a:gd name="T3" fmla="*/ 104 h 104"/>
                <a:gd name="T4" fmla="*/ 0 w 61"/>
                <a:gd name="T5" fmla="*/ 95 h 104"/>
                <a:gd name="T6" fmla="*/ 30 w 61"/>
                <a:gd name="T7" fmla="*/ 24 h 104"/>
                <a:gd name="T8" fmla="*/ 40 w 61"/>
                <a:gd name="T9" fmla="*/ 0 h 104"/>
                <a:gd name="T10" fmla="*/ 61 w 61"/>
                <a:gd name="T11" fmla="*/ 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104">
                  <a:moveTo>
                    <a:pt x="61" y="9"/>
                  </a:moveTo>
                  <a:cubicBezTo>
                    <a:pt x="48" y="40"/>
                    <a:pt x="35" y="72"/>
                    <a:pt x="22" y="104"/>
                  </a:cubicBezTo>
                  <a:cubicBezTo>
                    <a:pt x="15" y="101"/>
                    <a:pt x="8" y="98"/>
                    <a:pt x="0" y="95"/>
                  </a:cubicBezTo>
                  <a:cubicBezTo>
                    <a:pt x="10" y="72"/>
                    <a:pt x="20" y="48"/>
                    <a:pt x="30" y="24"/>
                  </a:cubicBezTo>
                  <a:cubicBezTo>
                    <a:pt x="33" y="16"/>
                    <a:pt x="36" y="6"/>
                    <a:pt x="40" y="0"/>
                  </a:cubicBezTo>
                  <a:cubicBezTo>
                    <a:pt x="47" y="3"/>
                    <a:pt x="54" y="6"/>
                    <a:pt x="61" y="9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47"/>
            <p:cNvSpPr/>
            <p:nvPr>
              <p:custDataLst>
                <p:tags r:id="rId46"/>
              </p:custDataLst>
            </p:nvPr>
          </p:nvSpPr>
          <p:spPr bwMode="auto">
            <a:xfrm>
              <a:off x="3462" y="1959"/>
              <a:ext cx="55" cy="100"/>
            </a:xfrm>
            <a:custGeom>
              <a:avLst/>
              <a:gdLst>
                <a:gd name="T0" fmla="*/ 59 w 59"/>
                <a:gd name="T1" fmla="*/ 11 h 109"/>
                <a:gd name="T2" fmla="*/ 55 w 59"/>
                <a:gd name="T3" fmla="*/ 31 h 109"/>
                <a:gd name="T4" fmla="*/ 40 w 59"/>
                <a:gd name="T5" fmla="*/ 28 h 109"/>
                <a:gd name="T6" fmla="*/ 23 w 59"/>
                <a:gd name="T7" fmla="*/ 109 h 109"/>
                <a:gd name="T8" fmla="*/ 0 w 59"/>
                <a:gd name="T9" fmla="*/ 104 h 109"/>
                <a:gd name="T10" fmla="*/ 17 w 59"/>
                <a:gd name="T11" fmla="*/ 23 h 109"/>
                <a:gd name="T12" fmla="*/ 3 w 59"/>
                <a:gd name="T13" fmla="*/ 20 h 109"/>
                <a:gd name="T14" fmla="*/ 6 w 59"/>
                <a:gd name="T15" fmla="*/ 0 h 109"/>
                <a:gd name="T16" fmla="*/ 59 w 59"/>
                <a:gd name="T17" fmla="*/ 11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09">
                  <a:moveTo>
                    <a:pt x="59" y="11"/>
                  </a:moveTo>
                  <a:cubicBezTo>
                    <a:pt x="57" y="18"/>
                    <a:pt x="56" y="24"/>
                    <a:pt x="55" y="31"/>
                  </a:cubicBezTo>
                  <a:cubicBezTo>
                    <a:pt x="50" y="30"/>
                    <a:pt x="45" y="29"/>
                    <a:pt x="40" y="28"/>
                  </a:cubicBezTo>
                  <a:cubicBezTo>
                    <a:pt x="34" y="54"/>
                    <a:pt x="29" y="82"/>
                    <a:pt x="23" y="109"/>
                  </a:cubicBezTo>
                  <a:cubicBezTo>
                    <a:pt x="15" y="107"/>
                    <a:pt x="8" y="105"/>
                    <a:pt x="0" y="104"/>
                  </a:cubicBezTo>
                  <a:cubicBezTo>
                    <a:pt x="6" y="77"/>
                    <a:pt x="11" y="50"/>
                    <a:pt x="17" y="23"/>
                  </a:cubicBezTo>
                  <a:cubicBezTo>
                    <a:pt x="13" y="22"/>
                    <a:pt x="7" y="21"/>
                    <a:pt x="3" y="20"/>
                  </a:cubicBezTo>
                  <a:cubicBezTo>
                    <a:pt x="3" y="13"/>
                    <a:pt x="5" y="7"/>
                    <a:pt x="6" y="0"/>
                  </a:cubicBezTo>
                  <a:cubicBezTo>
                    <a:pt x="24" y="4"/>
                    <a:pt x="41" y="8"/>
                    <a:pt x="59" y="11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48"/>
            <p:cNvSpPr>
              <a:spLocks noEditPoints="1"/>
            </p:cNvSpPr>
            <p:nvPr>
              <p:custDataLst>
                <p:tags r:id="rId47"/>
              </p:custDataLst>
            </p:nvPr>
          </p:nvSpPr>
          <p:spPr bwMode="auto">
            <a:xfrm>
              <a:off x="3712" y="1967"/>
              <a:ext cx="62" cy="101"/>
            </a:xfrm>
            <a:custGeom>
              <a:avLst/>
              <a:gdLst>
                <a:gd name="T0" fmla="*/ 68 w 68"/>
                <a:gd name="T1" fmla="*/ 98 h 109"/>
                <a:gd name="T2" fmla="*/ 44 w 68"/>
                <a:gd name="T3" fmla="*/ 102 h 109"/>
                <a:gd name="T4" fmla="*/ 39 w 68"/>
                <a:gd name="T5" fmla="*/ 85 h 109"/>
                <a:gd name="T6" fmla="*/ 23 w 68"/>
                <a:gd name="T7" fmla="*/ 87 h 109"/>
                <a:gd name="T8" fmla="*/ 24 w 68"/>
                <a:gd name="T9" fmla="*/ 106 h 109"/>
                <a:gd name="T10" fmla="*/ 0 w 68"/>
                <a:gd name="T11" fmla="*/ 109 h 109"/>
                <a:gd name="T12" fmla="*/ 3 w 68"/>
                <a:gd name="T13" fmla="*/ 5 h 109"/>
                <a:gd name="T14" fmla="*/ 33 w 68"/>
                <a:gd name="T15" fmla="*/ 0 h 109"/>
                <a:gd name="T16" fmla="*/ 33 w 68"/>
                <a:gd name="T17" fmla="*/ 0 h 109"/>
                <a:gd name="T18" fmla="*/ 38 w 68"/>
                <a:gd name="T19" fmla="*/ 12 h 109"/>
                <a:gd name="T20" fmla="*/ 68 w 68"/>
                <a:gd name="T21" fmla="*/ 98 h 109"/>
                <a:gd name="T22" fmla="*/ 23 w 68"/>
                <a:gd name="T23" fmla="*/ 68 h 109"/>
                <a:gd name="T24" fmla="*/ 33 w 68"/>
                <a:gd name="T25" fmla="*/ 66 h 109"/>
                <a:gd name="T26" fmla="*/ 22 w 68"/>
                <a:gd name="T27" fmla="*/ 22 h 109"/>
                <a:gd name="T28" fmla="*/ 23 w 68"/>
                <a:gd name="T29" fmla="*/ 6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" h="109">
                  <a:moveTo>
                    <a:pt x="68" y="98"/>
                  </a:moveTo>
                  <a:cubicBezTo>
                    <a:pt x="61" y="100"/>
                    <a:pt x="52" y="101"/>
                    <a:pt x="44" y="102"/>
                  </a:cubicBezTo>
                  <a:cubicBezTo>
                    <a:pt x="42" y="96"/>
                    <a:pt x="40" y="91"/>
                    <a:pt x="39" y="85"/>
                  </a:cubicBezTo>
                  <a:cubicBezTo>
                    <a:pt x="33" y="85"/>
                    <a:pt x="29" y="86"/>
                    <a:pt x="23" y="87"/>
                  </a:cubicBezTo>
                  <a:cubicBezTo>
                    <a:pt x="23" y="93"/>
                    <a:pt x="24" y="99"/>
                    <a:pt x="24" y="106"/>
                  </a:cubicBezTo>
                  <a:cubicBezTo>
                    <a:pt x="15" y="106"/>
                    <a:pt x="8" y="108"/>
                    <a:pt x="0" y="109"/>
                  </a:cubicBezTo>
                  <a:cubicBezTo>
                    <a:pt x="1" y="74"/>
                    <a:pt x="2" y="39"/>
                    <a:pt x="3" y="5"/>
                  </a:cubicBezTo>
                  <a:cubicBezTo>
                    <a:pt x="13" y="3"/>
                    <a:pt x="24" y="2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1"/>
                    <a:pt x="38" y="9"/>
                    <a:pt x="38" y="12"/>
                  </a:cubicBezTo>
                  <a:cubicBezTo>
                    <a:pt x="48" y="40"/>
                    <a:pt x="59" y="72"/>
                    <a:pt x="68" y="98"/>
                  </a:cubicBezTo>
                  <a:close/>
                  <a:moveTo>
                    <a:pt x="23" y="68"/>
                  </a:moveTo>
                  <a:cubicBezTo>
                    <a:pt x="27" y="67"/>
                    <a:pt x="29" y="66"/>
                    <a:pt x="33" y="66"/>
                  </a:cubicBezTo>
                  <a:cubicBezTo>
                    <a:pt x="30" y="52"/>
                    <a:pt x="25" y="37"/>
                    <a:pt x="22" y="22"/>
                  </a:cubicBezTo>
                  <a:cubicBezTo>
                    <a:pt x="22" y="37"/>
                    <a:pt x="23" y="52"/>
                    <a:pt x="23" y="68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49"/>
            <p:cNvSpPr>
              <a:spLocks noEditPoints="1"/>
            </p:cNvSpPr>
            <p:nvPr>
              <p:custDataLst>
                <p:tags r:id="rId48"/>
              </p:custDataLst>
            </p:nvPr>
          </p:nvSpPr>
          <p:spPr bwMode="auto">
            <a:xfrm>
              <a:off x="3518" y="1975"/>
              <a:ext cx="63" cy="98"/>
            </a:xfrm>
            <a:custGeom>
              <a:avLst/>
              <a:gdLst>
                <a:gd name="T0" fmla="*/ 58 w 68"/>
                <a:gd name="T1" fmla="*/ 3 h 106"/>
                <a:gd name="T2" fmla="*/ 68 w 68"/>
                <a:gd name="T3" fmla="*/ 106 h 106"/>
                <a:gd name="T4" fmla="*/ 43 w 68"/>
                <a:gd name="T5" fmla="*/ 104 h 106"/>
                <a:gd name="T6" fmla="*/ 43 w 68"/>
                <a:gd name="T7" fmla="*/ 86 h 106"/>
                <a:gd name="T8" fmla="*/ 27 w 68"/>
                <a:gd name="T9" fmla="*/ 84 h 106"/>
                <a:gd name="T10" fmla="*/ 23 w 68"/>
                <a:gd name="T11" fmla="*/ 103 h 106"/>
                <a:gd name="T12" fmla="*/ 0 w 68"/>
                <a:gd name="T13" fmla="*/ 101 h 106"/>
                <a:gd name="T14" fmla="*/ 27 w 68"/>
                <a:gd name="T15" fmla="*/ 0 h 106"/>
                <a:gd name="T16" fmla="*/ 58 w 68"/>
                <a:gd name="T17" fmla="*/ 3 h 106"/>
                <a:gd name="T18" fmla="*/ 32 w 68"/>
                <a:gd name="T19" fmla="*/ 66 h 106"/>
                <a:gd name="T20" fmla="*/ 42 w 68"/>
                <a:gd name="T21" fmla="*/ 67 h 106"/>
                <a:gd name="T22" fmla="*/ 40 w 68"/>
                <a:gd name="T23" fmla="*/ 21 h 106"/>
                <a:gd name="T24" fmla="*/ 32 w 68"/>
                <a:gd name="T25" fmla="*/ 6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106">
                  <a:moveTo>
                    <a:pt x="58" y="3"/>
                  </a:moveTo>
                  <a:cubicBezTo>
                    <a:pt x="61" y="38"/>
                    <a:pt x="65" y="72"/>
                    <a:pt x="68" y="106"/>
                  </a:cubicBezTo>
                  <a:cubicBezTo>
                    <a:pt x="60" y="106"/>
                    <a:pt x="51" y="105"/>
                    <a:pt x="43" y="104"/>
                  </a:cubicBezTo>
                  <a:cubicBezTo>
                    <a:pt x="43" y="98"/>
                    <a:pt x="43" y="92"/>
                    <a:pt x="43" y="86"/>
                  </a:cubicBezTo>
                  <a:cubicBezTo>
                    <a:pt x="38" y="85"/>
                    <a:pt x="32" y="85"/>
                    <a:pt x="27" y="84"/>
                  </a:cubicBezTo>
                  <a:cubicBezTo>
                    <a:pt x="26" y="90"/>
                    <a:pt x="25" y="97"/>
                    <a:pt x="23" y="103"/>
                  </a:cubicBezTo>
                  <a:cubicBezTo>
                    <a:pt x="15" y="102"/>
                    <a:pt x="7" y="101"/>
                    <a:pt x="0" y="101"/>
                  </a:cubicBezTo>
                  <a:cubicBezTo>
                    <a:pt x="9" y="67"/>
                    <a:pt x="17" y="33"/>
                    <a:pt x="27" y="0"/>
                  </a:cubicBezTo>
                  <a:cubicBezTo>
                    <a:pt x="38" y="1"/>
                    <a:pt x="48" y="2"/>
                    <a:pt x="58" y="3"/>
                  </a:cubicBezTo>
                  <a:close/>
                  <a:moveTo>
                    <a:pt x="32" y="66"/>
                  </a:moveTo>
                  <a:cubicBezTo>
                    <a:pt x="35" y="67"/>
                    <a:pt x="39" y="66"/>
                    <a:pt x="42" y="67"/>
                  </a:cubicBezTo>
                  <a:cubicBezTo>
                    <a:pt x="42" y="51"/>
                    <a:pt x="41" y="36"/>
                    <a:pt x="40" y="21"/>
                  </a:cubicBezTo>
                  <a:cubicBezTo>
                    <a:pt x="38" y="37"/>
                    <a:pt x="34" y="51"/>
                    <a:pt x="32" y="66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50"/>
            <p:cNvSpPr/>
            <p:nvPr>
              <p:custDataLst>
                <p:tags r:id="rId49"/>
              </p:custDataLst>
            </p:nvPr>
          </p:nvSpPr>
          <p:spPr bwMode="auto">
            <a:xfrm>
              <a:off x="3603" y="1979"/>
              <a:ext cx="60" cy="103"/>
            </a:xfrm>
            <a:custGeom>
              <a:avLst/>
              <a:gdLst>
                <a:gd name="T0" fmla="*/ 62 w 65"/>
                <a:gd name="T1" fmla="*/ 38 h 111"/>
                <a:gd name="T2" fmla="*/ 40 w 65"/>
                <a:gd name="T3" fmla="*/ 37 h 111"/>
                <a:gd name="T4" fmla="*/ 31 w 65"/>
                <a:gd name="T5" fmla="*/ 21 h 111"/>
                <a:gd name="T6" fmla="*/ 27 w 65"/>
                <a:gd name="T7" fmla="*/ 27 h 111"/>
                <a:gd name="T8" fmla="*/ 42 w 65"/>
                <a:gd name="T9" fmla="*/ 47 h 111"/>
                <a:gd name="T10" fmla="*/ 58 w 65"/>
                <a:gd name="T11" fmla="*/ 65 h 111"/>
                <a:gd name="T12" fmla="*/ 58 w 65"/>
                <a:gd name="T13" fmla="*/ 94 h 111"/>
                <a:gd name="T14" fmla="*/ 7 w 65"/>
                <a:gd name="T15" fmla="*/ 99 h 111"/>
                <a:gd name="T16" fmla="*/ 0 w 65"/>
                <a:gd name="T17" fmla="*/ 68 h 111"/>
                <a:gd name="T18" fmla="*/ 24 w 65"/>
                <a:gd name="T19" fmla="*/ 70 h 111"/>
                <a:gd name="T20" fmla="*/ 24 w 65"/>
                <a:gd name="T21" fmla="*/ 86 h 111"/>
                <a:gd name="T22" fmla="*/ 38 w 65"/>
                <a:gd name="T23" fmla="*/ 83 h 111"/>
                <a:gd name="T24" fmla="*/ 34 w 65"/>
                <a:gd name="T25" fmla="*/ 71 h 111"/>
                <a:gd name="T26" fmla="*/ 4 w 65"/>
                <a:gd name="T27" fmla="*/ 30 h 111"/>
                <a:gd name="T28" fmla="*/ 28 w 65"/>
                <a:gd name="T29" fmla="*/ 2 h 111"/>
                <a:gd name="T30" fmla="*/ 62 w 65"/>
                <a:gd name="T31" fmla="*/ 3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5" h="111">
                  <a:moveTo>
                    <a:pt x="62" y="38"/>
                  </a:moveTo>
                  <a:cubicBezTo>
                    <a:pt x="55" y="38"/>
                    <a:pt x="48" y="37"/>
                    <a:pt x="40" y="37"/>
                  </a:cubicBezTo>
                  <a:cubicBezTo>
                    <a:pt x="42" y="30"/>
                    <a:pt x="41" y="17"/>
                    <a:pt x="31" y="21"/>
                  </a:cubicBezTo>
                  <a:cubicBezTo>
                    <a:pt x="28" y="22"/>
                    <a:pt x="27" y="25"/>
                    <a:pt x="27" y="27"/>
                  </a:cubicBezTo>
                  <a:cubicBezTo>
                    <a:pt x="27" y="35"/>
                    <a:pt x="37" y="42"/>
                    <a:pt x="42" y="47"/>
                  </a:cubicBezTo>
                  <a:cubicBezTo>
                    <a:pt x="47" y="52"/>
                    <a:pt x="55" y="59"/>
                    <a:pt x="58" y="65"/>
                  </a:cubicBezTo>
                  <a:cubicBezTo>
                    <a:pt x="63" y="74"/>
                    <a:pt x="61" y="88"/>
                    <a:pt x="58" y="94"/>
                  </a:cubicBezTo>
                  <a:cubicBezTo>
                    <a:pt x="48" y="111"/>
                    <a:pt x="18" y="111"/>
                    <a:pt x="7" y="99"/>
                  </a:cubicBezTo>
                  <a:cubicBezTo>
                    <a:pt x="0" y="91"/>
                    <a:pt x="0" y="82"/>
                    <a:pt x="0" y="68"/>
                  </a:cubicBezTo>
                  <a:cubicBezTo>
                    <a:pt x="8" y="69"/>
                    <a:pt x="16" y="69"/>
                    <a:pt x="24" y="70"/>
                  </a:cubicBezTo>
                  <a:cubicBezTo>
                    <a:pt x="24" y="75"/>
                    <a:pt x="22" y="81"/>
                    <a:pt x="24" y="86"/>
                  </a:cubicBezTo>
                  <a:cubicBezTo>
                    <a:pt x="28" y="91"/>
                    <a:pt x="37" y="89"/>
                    <a:pt x="38" y="83"/>
                  </a:cubicBezTo>
                  <a:cubicBezTo>
                    <a:pt x="39" y="78"/>
                    <a:pt x="36" y="73"/>
                    <a:pt x="34" y="71"/>
                  </a:cubicBezTo>
                  <a:cubicBezTo>
                    <a:pt x="24" y="59"/>
                    <a:pt x="4" y="52"/>
                    <a:pt x="4" y="30"/>
                  </a:cubicBezTo>
                  <a:cubicBezTo>
                    <a:pt x="4" y="15"/>
                    <a:pt x="13" y="4"/>
                    <a:pt x="28" y="2"/>
                  </a:cubicBezTo>
                  <a:cubicBezTo>
                    <a:pt x="54" y="0"/>
                    <a:pt x="65" y="12"/>
                    <a:pt x="62" y="38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51"/>
            <p:cNvSpPr/>
            <p:nvPr>
              <p:custDataLst>
                <p:tags r:id="rId50"/>
              </p:custDataLst>
            </p:nvPr>
          </p:nvSpPr>
          <p:spPr bwMode="auto">
            <a:xfrm>
              <a:off x="3081" y="1646"/>
              <a:ext cx="109" cy="88"/>
            </a:xfrm>
            <a:custGeom>
              <a:avLst/>
              <a:gdLst>
                <a:gd name="T0" fmla="*/ 49 w 118"/>
                <a:gd name="T1" fmla="*/ 62 h 95"/>
                <a:gd name="T2" fmla="*/ 56 w 118"/>
                <a:gd name="T3" fmla="*/ 60 h 95"/>
                <a:gd name="T4" fmla="*/ 111 w 118"/>
                <a:gd name="T5" fmla="*/ 40 h 95"/>
                <a:gd name="T6" fmla="*/ 118 w 118"/>
                <a:gd name="T7" fmla="*/ 62 h 95"/>
                <a:gd name="T8" fmla="*/ 21 w 118"/>
                <a:gd name="T9" fmla="*/ 95 h 95"/>
                <a:gd name="T10" fmla="*/ 13 w 118"/>
                <a:gd name="T11" fmla="*/ 72 h 95"/>
                <a:gd name="T12" fmla="*/ 72 w 118"/>
                <a:gd name="T13" fmla="*/ 31 h 95"/>
                <a:gd name="T14" fmla="*/ 7 w 118"/>
                <a:gd name="T15" fmla="*/ 55 h 95"/>
                <a:gd name="T16" fmla="*/ 0 w 118"/>
                <a:gd name="T17" fmla="*/ 33 h 95"/>
                <a:gd name="T18" fmla="*/ 96 w 118"/>
                <a:gd name="T19" fmla="*/ 0 h 95"/>
                <a:gd name="T20" fmla="*/ 105 w 118"/>
                <a:gd name="T21" fmla="*/ 24 h 95"/>
                <a:gd name="T22" fmla="*/ 49 w 118"/>
                <a:gd name="T23" fmla="*/ 6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95">
                  <a:moveTo>
                    <a:pt x="49" y="62"/>
                  </a:moveTo>
                  <a:cubicBezTo>
                    <a:pt x="49" y="64"/>
                    <a:pt x="54" y="61"/>
                    <a:pt x="56" y="60"/>
                  </a:cubicBezTo>
                  <a:cubicBezTo>
                    <a:pt x="73" y="53"/>
                    <a:pt x="93" y="47"/>
                    <a:pt x="111" y="40"/>
                  </a:cubicBezTo>
                  <a:cubicBezTo>
                    <a:pt x="113" y="48"/>
                    <a:pt x="116" y="55"/>
                    <a:pt x="118" y="62"/>
                  </a:cubicBezTo>
                  <a:cubicBezTo>
                    <a:pt x="85" y="73"/>
                    <a:pt x="53" y="84"/>
                    <a:pt x="21" y="95"/>
                  </a:cubicBezTo>
                  <a:cubicBezTo>
                    <a:pt x="19" y="87"/>
                    <a:pt x="16" y="80"/>
                    <a:pt x="13" y="72"/>
                  </a:cubicBezTo>
                  <a:cubicBezTo>
                    <a:pt x="32" y="58"/>
                    <a:pt x="51" y="43"/>
                    <a:pt x="72" y="31"/>
                  </a:cubicBezTo>
                  <a:cubicBezTo>
                    <a:pt x="52" y="39"/>
                    <a:pt x="29" y="47"/>
                    <a:pt x="7" y="55"/>
                  </a:cubicBezTo>
                  <a:cubicBezTo>
                    <a:pt x="5" y="48"/>
                    <a:pt x="2" y="40"/>
                    <a:pt x="0" y="33"/>
                  </a:cubicBezTo>
                  <a:cubicBezTo>
                    <a:pt x="32" y="22"/>
                    <a:pt x="64" y="11"/>
                    <a:pt x="96" y="0"/>
                  </a:cubicBezTo>
                  <a:cubicBezTo>
                    <a:pt x="99" y="7"/>
                    <a:pt x="102" y="16"/>
                    <a:pt x="105" y="24"/>
                  </a:cubicBezTo>
                  <a:cubicBezTo>
                    <a:pt x="87" y="37"/>
                    <a:pt x="69" y="50"/>
                    <a:pt x="49" y="62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52"/>
            <p:cNvSpPr/>
            <p:nvPr>
              <p:custDataLst>
                <p:tags r:id="rId51"/>
              </p:custDataLst>
            </p:nvPr>
          </p:nvSpPr>
          <p:spPr bwMode="auto">
            <a:xfrm>
              <a:off x="4000" y="1745"/>
              <a:ext cx="111" cy="105"/>
            </a:xfrm>
            <a:custGeom>
              <a:avLst/>
              <a:gdLst>
                <a:gd name="T0" fmla="*/ 39 w 121"/>
                <a:gd name="T1" fmla="*/ 56 h 114"/>
                <a:gd name="T2" fmla="*/ 96 w 121"/>
                <a:gd name="T3" fmla="*/ 96 h 114"/>
                <a:gd name="T4" fmla="*/ 82 w 121"/>
                <a:gd name="T5" fmla="*/ 114 h 114"/>
                <a:gd name="T6" fmla="*/ 0 w 121"/>
                <a:gd name="T7" fmla="*/ 54 h 114"/>
                <a:gd name="T8" fmla="*/ 15 w 121"/>
                <a:gd name="T9" fmla="*/ 33 h 114"/>
                <a:gd name="T10" fmla="*/ 79 w 121"/>
                <a:gd name="T11" fmla="*/ 57 h 114"/>
                <a:gd name="T12" fmla="*/ 25 w 121"/>
                <a:gd name="T13" fmla="*/ 19 h 114"/>
                <a:gd name="T14" fmla="*/ 38 w 121"/>
                <a:gd name="T15" fmla="*/ 0 h 114"/>
                <a:gd name="T16" fmla="*/ 121 w 121"/>
                <a:gd name="T17" fmla="*/ 61 h 114"/>
                <a:gd name="T18" fmla="*/ 106 w 121"/>
                <a:gd name="T19" fmla="*/ 81 h 114"/>
                <a:gd name="T20" fmla="*/ 39 w 121"/>
                <a:gd name="T21" fmla="*/ 5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114">
                  <a:moveTo>
                    <a:pt x="39" y="56"/>
                  </a:moveTo>
                  <a:cubicBezTo>
                    <a:pt x="58" y="68"/>
                    <a:pt x="77" y="82"/>
                    <a:pt x="96" y="96"/>
                  </a:cubicBezTo>
                  <a:cubicBezTo>
                    <a:pt x="91" y="102"/>
                    <a:pt x="87" y="108"/>
                    <a:pt x="82" y="114"/>
                  </a:cubicBezTo>
                  <a:cubicBezTo>
                    <a:pt x="55" y="94"/>
                    <a:pt x="27" y="74"/>
                    <a:pt x="0" y="54"/>
                  </a:cubicBezTo>
                  <a:cubicBezTo>
                    <a:pt x="5" y="47"/>
                    <a:pt x="10" y="40"/>
                    <a:pt x="15" y="33"/>
                  </a:cubicBezTo>
                  <a:cubicBezTo>
                    <a:pt x="36" y="41"/>
                    <a:pt x="59" y="48"/>
                    <a:pt x="79" y="57"/>
                  </a:cubicBezTo>
                  <a:cubicBezTo>
                    <a:pt x="60" y="45"/>
                    <a:pt x="43" y="32"/>
                    <a:pt x="25" y="19"/>
                  </a:cubicBezTo>
                  <a:cubicBezTo>
                    <a:pt x="29" y="13"/>
                    <a:pt x="34" y="7"/>
                    <a:pt x="38" y="0"/>
                  </a:cubicBezTo>
                  <a:cubicBezTo>
                    <a:pt x="66" y="21"/>
                    <a:pt x="93" y="41"/>
                    <a:pt x="121" y="61"/>
                  </a:cubicBezTo>
                  <a:cubicBezTo>
                    <a:pt x="116" y="68"/>
                    <a:pt x="111" y="74"/>
                    <a:pt x="106" y="81"/>
                  </a:cubicBezTo>
                  <a:cubicBezTo>
                    <a:pt x="84" y="73"/>
                    <a:pt x="60" y="66"/>
                    <a:pt x="39" y="56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53"/>
            <p:cNvSpPr/>
            <p:nvPr>
              <p:custDataLst>
                <p:tags r:id="rId52"/>
              </p:custDataLst>
            </p:nvPr>
          </p:nvSpPr>
          <p:spPr bwMode="auto">
            <a:xfrm>
              <a:off x="3769" y="1930"/>
              <a:ext cx="109" cy="117"/>
            </a:xfrm>
            <a:custGeom>
              <a:avLst/>
              <a:gdLst>
                <a:gd name="T0" fmla="*/ 60 w 118"/>
                <a:gd name="T1" fmla="*/ 118 h 127"/>
                <a:gd name="T2" fmla="*/ 39 w 118"/>
                <a:gd name="T3" fmla="*/ 127 h 127"/>
                <a:gd name="T4" fmla="*/ 0 w 118"/>
                <a:gd name="T5" fmla="*/ 32 h 127"/>
                <a:gd name="T6" fmla="*/ 33 w 118"/>
                <a:gd name="T7" fmla="*/ 19 h 127"/>
                <a:gd name="T8" fmla="*/ 60 w 118"/>
                <a:gd name="T9" fmla="*/ 68 h 127"/>
                <a:gd name="T10" fmla="*/ 46 w 118"/>
                <a:gd name="T11" fmla="*/ 14 h 127"/>
                <a:gd name="T12" fmla="*/ 79 w 118"/>
                <a:gd name="T13" fmla="*/ 0 h 127"/>
                <a:gd name="T14" fmla="*/ 118 w 118"/>
                <a:gd name="T15" fmla="*/ 95 h 127"/>
                <a:gd name="T16" fmla="*/ 97 w 118"/>
                <a:gd name="T17" fmla="*/ 103 h 127"/>
                <a:gd name="T18" fmla="*/ 66 w 118"/>
                <a:gd name="T19" fmla="*/ 27 h 127"/>
                <a:gd name="T20" fmla="*/ 85 w 118"/>
                <a:gd name="T21" fmla="*/ 108 h 127"/>
                <a:gd name="T22" fmla="*/ 72 w 118"/>
                <a:gd name="T23" fmla="*/ 114 h 127"/>
                <a:gd name="T24" fmla="*/ 28 w 118"/>
                <a:gd name="T25" fmla="*/ 44 h 127"/>
                <a:gd name="T26" fmla="*/ 60 w 118"/>
                <a:gd name="T27" fmla="*/ 118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8" h="127">
                  <a:moveTo>
                    <a:pt x="60" y="118"/>
                  </a:moveTo>
                  <a:cubicBezTo>
                    <a:pt x="53" y="122"/>
                    <a:pt x="46" y="124"/>
                    <a:pt x="39" y="127"/>
                  </a:cubicBezTo>
                  <a:cubicBezTo>
                    <a:pt x="26" y="95"/>
                    <a:pt x="12" y="65"/>
                    <a:pt x="0" y="32"/>
                  </a:cubicBezTo>
                  <a:cubicBezTo>
                    <a:pt x="11" y="28"/>
                    <a:pt x="22" y="23"/>
                    <a:pt x="33" y="19"/>
                  </a:cubicBezTo>
                  <a:cubicBezTo>
                    <a:pt x="42" y="35"/>
                    <a:pt x="52" y="50"/>
                    <a:pt x="60" y="68"/>
                  </a:cubicBezTo>
                  <a:cubicBezTo>
                    <a:pt x="55" y="52"/>
                    <a:pt x="50" y="32"/>
                    <a:pt x="46" y="14"/>
                  </a:cubicBezTo>
                  <a:cubicBezTo>
                    <a:pt x="56" y="9"/>
                    <a:pt x="68" y="4"/>
                    <a:pt x="79" y="0"/>
                  </a:cubicBezTo>
                  <a:cubicBezTo>
                    <a:pt x="92" y="32"/>
                    <a:pt x="105" y="63"/>
                    <a:pt x="118" y="95"/>
                  </a:cubicBezTo>
                  <a:cubicBezTo>
                    <a:pt x="111" y="97"/>
                    <a:pt x="104" y="100"/>
                    <a:pt x="97" y="103"/>
                  </a:cubicBezTo>
                  <a:cubicBezTo>
                    <a:pt x="87" y="78"/>
                    <a:pt x="76" y="53"/>
                    <a:pt x="66" y="27"/>
                  </a:cubicBezTo>
                  <a:cubicBezTo>
                    <a:pt x="72" y="53"/>
                    <a:pt x="79" y="81"/>
                    <a:pt x="85" y="108"/>
                  </a:cubicBezTo>
                  <a:cubicBezTo>
                    <a:pt x="81" y="110"/>
                    <a:pt x="76" y="112"/>
                    <a:pt x="72" y="114"/>
                  </a:cubicBezTo>
                  <a:cubicBezTo>
                    <a:pt x="57" y="91"/>
                    <a:pt x="42" y="67"/>
                    <a:pt x="28" y="44"/>
                  </a:cubicBezTo>
                  <a:cubicBezTo>
                    <a:pt x="39" y="68"/>
                    <a:pt x="49" y="94"/>
                    <a:pt x="60" y="118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54"/>
            <p:cNvSpPr>
              <a:spLocks noEditPoints="1"/>
            </p:cNvSpPr>
            <p:nvPr>
              <p:custDataLst>
                <p:tags r:id="rId53"/>
              </p:custDataLst>
            </p:nvPr>
          </p:nvSpPr>
          <p:spPr bwMode="auto">
            <a:xfrm>
              <a:off x="3439" y="1221"/>
              <a:ext cx="76" cy="72"/>
            </a:xfrm>
            <a:custGeom>
              <a:avLst/>
              <a:gdLst>
                <a:gd name="T0" fmla="*/ 41 w 82"/>
                <a:gd name="T1" fmla="*/ 0 h 78"/>
                <a:gd name="T2" fmla="*/ 54 w 82"/>
                <a:gd name="T3" fmla="*/ 26 h 78"/>
                <a:gd name="T4" fmla="*/ 82 w 82"/>
                <a:gd name="T5" fmla="*/ 30 h 78"/>
                <a:gd name="T6" fmla="*/ 77 w 82"/>
                <a:gd name="T7" fmla="*/ 34 h 78"/>
                <a:gd name="T8" fmla="*/ 67 w 82"/>
                <a:gd name="T9" fmla="*/ 45 h 78"/>
                <a:gd name="T10" fmla="*/ 62 w 82"/>
                <a:gd name="T11" fmla="*/ 50 h 78"/>
                <a:gd name="T12" fmla="*/ 64 w 82"/>
                <a:gd name="T13" fmla="*/ 64 h 78"/>
                <a:gd name="T14" fmla="*/ 67 w 82"/>
                <a:gd name="T15" fmla="*/ 78 h 78"/>
                <a:gd name="T16" fmla="*/ 41 w 82"/>
                <a:gd name="T17" fmla="*/ 65 h 78"/>
                <a:gd name="T18" fmla="*/ 16 w 82"/>
                <a:gd name="T19" fmla="*/ 78 h 78"/>
                <a:gd name="T20" fmla="*/ 21 w 82"/>
                <a:gd name="T21" fmla="*/ 50 h 78"/>
                <a:gd name="T22" fmla="*/ 0 w 82"/>
                <a:gd name="T23" fmla="*/ 30 h 78"/>
                <a:gd name="T24" fmla="*/ 28 w 82"/>
                <a:gd name="T25" fmla="*/ 26 h 78"/>
                <a:gd name="T26" fmla="*/ 41 w 82"/>
                <a:gd name="T27" fmla="*/ 0 h 78"/>
                <a:gd name="T28" fmla="*/ 27 w 82"/>
                <a:gd name="T29" fmla="*/ 63 h 78"/>
                <a:gd name="T30" fmla="*/ 41 w 82"/>
                <a:gd name="T31" fmla="*/ 55 h 78"/>
                <a:gd name="T32" fmla="*/ 56 w 82"/>
                <a:gd name="T33" fmla="*/ 63 h 78"/>
                <a:gd name="T34" fmla="*/ 52 w 82"/>
                <a:gd name="T35" fmla="*/ 46 h 78"/>
                <a:gd name="T36" fmla="*/ 65 w 82"/>
                <a:gd name="T37" fmla="*/ 35 h 78"/>
                <a:gd name="T38" fmla="*/ 48 w 82"/>
                <a:gd name="T39" fmla="*/ 33 h 78"/>
                <a:gd name="T40" fmla="*/ 41 w 82"/>
                <a:gd name="T41" fmla="*/ 19 h 78"/>
                <a:gd name="T42" fmla="*/ 34 w 82"/>
                <a:gd name="T43" fmla="*/ 33 h 78"/>
                <a:gd name="T44" fmla="*/ 18 w 82"/>
                <a:gd name="T45" fmla="*/ 35 h 78"/>
                <a:gd name="T46" fmla="*/ 30 w 82"/>
                <a:gd name="T47" fmla="*/ 47 h 78"/>
                <a:gd name="T48" fmla="*/ 27 w 82"/>
                <a:gd name="T49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2" h="78">
                  <a:moveTo>
                    <a:pt x="41" y="0"/>
                  </a:moveTo>
                  <a:cubicBezTo>
                    <a:pt x="46" y="8"/>
                    <a:pt x="50" y="17"/>
                    <a:pt x="54" y="26"/>
                  </a:cubicBezTo>
                  <a:cubicBezTo>
                    <a:pt x="63" y="27"/>
                    <a:pt x="72" y="28"/>
                    <a:pt x="82" y="30"/>
                  </a:cubicBezTo>
                  <a:cubicBezTo>
                    <a:pt x="82" y="31"/>
                    <a:pt x="79" y="33"/>
                    <a:pt x="77" y="34"/>
                  </a:cubicBezTo>
                  <a:cubicBezTo>
                    <a:pt x="74" y="38"/>
                    <a:pt x="71" y="41"/>
                    <a:pt x="67" y="45"/>
                  </a:cubicBezTo>
                  <a:cubicBezTo>
                    <a:pt x="65" y="46"/>
                    <a:pt x="62" y="49"/>
                    <a:pt x="62" y="50"/>
                  </a:cubicBezTo>
                  <a:cubicBezTo>
                    <a:pt x="61" y="53"/>
                    <a:pt x="64" y="61"/>
                    <a:pt x="64" y="64"/>
                  </a:cubicBezTo>
                  <a:cubicBezTo>
                    <a:pt x="65" y="69"/>
                    <a:pt x="66" y="73"/>
                    <a:pt x="67" y="78"/>
                  </a:cubicBezTo>
                  <a:cubicBezTo>
                    <a:pt x="58" y="74"/>
                    <a:pt x="50" y="69"/>
                    <a:pt x="41" y="65"/>
                  </a:cubicBezTo>
                  <a:cubicBezTo>
                    <a:pt x="33" y="69"/>
                    <a:pt x="24" y="74"/>
                    <a:pt x="16" y="78"/>
                  </a:cubicBezTo>
                  <a:cubicBezTo>
                    <a:pt x="17" y="69"/>
                    <a:pt x="19" y="59"/>
                    <a:pt x="21" y="50"/>
                  </a:cubicBezTo>
                  <a:cubicBezTo>
                    <a:pt x="15" y="43"/>
                    <a:pt x="6" y="36"/>
                    <a:pt x="0" y="30"/>
                  </a:cubicBezTo>
                  <a:cubicBezTo>
                    <a:pt x="10" y="28"/>
                    <a:pt x="19" y="27"/>
                    <a:pt x="28" y="26"/>
                  </a:cubicBezTo>
                  <a:cubicBezTo>
                    <a:pt x="33" y="17"/>
                    <a:pt x="37" y="8"/>
                    <a:pt x="41" y="0"/>
                  </a:cubicBezTo>
                  <a:close/>
                  <a:moveTo>
                    <a:pt x="27" y="63"/>
                  </a:moveTo>
                  <a:cubicBezTo>
                    <a:pt x="32" y="60"/>
                    <a:pt x="37" y="57"/>
                    <a:pt x="41" y="55"/>
                  </a:cubicBezTo>
                  <a:cubicBezTo>
                    <a:pt x="46" y="58"/>
                    <a:pt x="51" y="60"/>
                    <a:pt x="56" y="63"/>
                  </a:cubicBezTo>
                  <a:cubicBezTo>
                    <a:pt x="54" y="57"/>
                    <a:pt x="54" y="52"/>
                    <a:pt x="52" y="46"/>
                  </a:cubicBezTo>
                  <a:cubicBezTo>
                    <a:pt x="57" y="43"/>
                    <a:pt x="60" y="39"/>
                    <a:pt x="65" y="35"/>
                  </a:cubicBezTo>
                  <a:cubicBezTo>
                    <a:pt x="59" y="35"/>
                    <a:pt x="54" y="34"/>
                    <a:pt x="48" y="33"/>
                  </a:cubicBezTo>
                  <a:cubicBezTo>
                    <a:pt x="46" y="28"/>
                    <a:pt x="44" y="23"/>
                    <a:pt x="41" y="19"/>
                  </a:cubicBezTo>
                  <a:cubicBezTo>
                    <a:pt x="39" y="24"/>
                    <a:pt x="36" y="28"/>
                    <a:pt x="34" y="33"/>
                  </a:cubicBezTo>
                  <a:cubicBezTo>
                    <a:pt x="29" y="34"/>
                    <a:pt x="24" y="34"/>
                    <a:pt x="18" y="35"/>
                  </a:cubicBezTo>
                  <a:cubicBezTo>
                    <a:pt x="21" y="39"/>
                    <a:pt x="27" y="42"/>
                    <a:pt x="30" y="47"/>
                  </a:cubicBezTo>
                  <a:cubicBezTo>
                    <a:pt x="29" y="52"/>
                    <a:pt x="27" y="58"/>
                    <a:pt x="27" y="63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55"/>
            <p:cNvSpPr>
              <a:spLocks noEditPoints="1"/>
            </p:cNvSpPr>
            <p:nvPr>
              <p:custDataLst>
                <p:tags r:id="rId54"/>
              </p:custDataLst>
            </p:nvPr>
          </p:nvSpPr>
          <p:spPr bwMode="auto">
            <a:xfrm>
              <a:off x="3727" y="1221"/>
              <a:ext cx="76" cy="72"/>
            </a:xfrm>
            <a:custGeom>
              <a:avLst/>
              <a:gdLst>
                <a:gd name="T0" fmla="*/ 40 w 82"/>
                <a:gd name="T1" fmla="*/ 0 h 78"/>
                <a:gd name="T2" fmla="*/ 53 w 82"/>
                <a:gd name="T3" fmla="*/ 26 h 78"/>
                <a:gd name="T4" fmla="*/ 81 w 82"/>
                <a:gd name="T5" fmla="*/ 30 h 78"/>
                <a:gd name="T6" fmla="*/ 79 w 82"/>
                <a:gd name="T7" fmla="*/ 32 h 78"/>
                <a:gd name="T8" fmla="*/ 61 w 82"/>
                <a:gd name="T9" fmla="*/ 50 h 78"/>
                <a:gd name="T10" fmla="*/ 66 w 82"/>
                <a:gd name="T11" fmla="*/ 78 h 78"/>
                <a:gd name="T12" fmla="*/ 41 w 82"/>
                <a:gd name="T13" fmla="*/ 65 h 78"/>
                <a:gd name="T14" fmla="*/ 15 w 82"/>
                <a:gd name="T15" fmla="*/ 78 h 78"/>
                <a:gd name="T16" fmla="*/ 20 w 82"/>
                <a:gd name="T17" fmla="*/ 50 h 78"/>
                <a:gd name="T18" fmla="*/ 0 w 82"/>
                <a:gd name="T19" fmla="*/ 30 h 78"/>
                <a:gd name="T20" fmla="*/ 28 w 82"/>
                <a:gd name="T21" fmla="*/ 26 h 78"/>
                <a:gd name="T22" fmla="*/ 40 w 82"/>
                <a:gd name="T23" fmla="*/ 0 h 78"/>
                <a:gd name="T24" fmla="*/ 33 w 82"/>
                <a:gd name="T25" fmla="*/ 33 h 78"/>
                <a:gd name="T26" fmla="*/ 18 w 82"/>
                <a:gd name="T27" fmla="*/ 35 h 78"/>
                <a:gd name="T28" fmla="*/ 29 w 82"/>
                <a:gd name="T29" fmla="*/ 47 h 78"/>
                <a:gd name="T30" fmla="*/ 26 w 82"/>
                <a:gd name="T31" fmla="*/ 62 h 78"/>
                <a:gd name="T32" fmla="*/ 41 w 82"/>
                <a:gd name="T33" fmla="*/ 55 h 78"/>
                <a:gd name="T34" fmla="*/ 55 w 82"/>
                <a:gd name="T35" fmla="*/ 62 h 78"/>
                <a:gd name="T36" fmla="*/ 52 w 82"/>
                <a:gd name="T37" fmla="*/ 47 h 78"/>
                <a:gd name="T38" fmla="*/ 58 w 82"/>
                <a:gd name="T39" fmla="*/ 41 h 78"/>
                <a:gd name="T40" fmla="*/ 63 w 82"/>
                <a:gd name="T41" fmla="*/ 35 h 78"/>
                <a:gd name="T42" fmla="*/ 48 w 82"/>
                <a:gd name="T43" fmla="*/ 33 h 78"/>
                <a:gd name="T44" fmla="*/ 40 w 82"/>
                <a:gd name="T45" fmla="*/ 18 h 78"/>
                <a:gd name="T46" fmla="*/ 33 w 82"/>
                <a:gd name="T47" fmla="*/ 3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2" h="78">
                  <a:moveTo>
                    <a:pt x="40" y="0"/>
                  </a:moveTo>
                  <a:cubicBezTo>
                    <a:pt x="45" y="8"/>
                    <a:pt x="49" y="17"/>
                    <a:pt x="53" y="26"/>
                  </a:cubicBezTo>
                  <a:cubicBezTo>
                    <a:pt x="63" y="27"/>
                    <a:pt x="72" y="28"/>
                    <a:pt x="81" y="30"/>
                  </a:cubicBezTo>
                  <a:cubicBezTo>
                    <a:pt x="82" y="31"/>
                    <a:pt x="80" y="31"/>
                    <a:pt x="79" y="32"/>
                  </a:cubicBezTo>
                  <a:cubicBezTo>
                    <a:pt x="74" y="38"/>
                    <a:pt x="67" y="44"/>
                    <a:pt x="61" y="50"/>
                  </a:cubicBezTo>
                  <a:cubicBezTo>
                    <a:pt x="63" y="59"/>
                    <a:pt x="64" y="69"/>
                    <a:pt x="66" y="78"/>
                  </a:cubicBezTo>
                  <a:cubicBezTo>
                    <a:pt x="58" y="75"/>
                    <a:pt x="49" y="69"/>
                    <a:pt x="41" y="65"/>
                  </a:cubicBezTo>
                  <a:cubicBezTo>
                    <a:pt x="32" y="69"/>
                    <a:pt x="24" y="74"/>
                    <a:pt x="15" y="78"/>
                  </a:cubicBezTo>
                  <a:cubicBezTo>
                    <a:pt x="17" y="69"/>
                    <a:pt x="18" y="59"/>
                    <a:pt x="20" y="50"/>
                  </a:cubicBezTo>
                  <a:cubicBezTo>
                    <a:pt x="14" y="43"/>
                    <a:pt x="5" y="36"/>
                    <a:pt x="0" y="30"/>
                  </a:cubicBezTo>
                  <a:cubicBezTo>
                    <a:pt x="9" y="28"/>
                    <a:pt x="18" y="27"/>
                    <a:pt x="28" y="26"/>
                  </a:cubicBezTo>
                  <a:cubicBezTo>
                    <a:pt x="32" y="17"/>
                    <a:pt x="36" y="8"/>
                    <a:pt x="40" y="0"/>
                  </a:cubicBezTo>
                  <a:close/>
                  <a:moveTo>
                    <a:pt x="33" y="33"/>
                  </a:moveTo>
                  <a:cubicBezTo>
                    <a:pt x="28" y="34"/>
                    <a:pt x="23" y="34"/>
                    <a:pt x="18" y="35"/>
                  </a:cubicBezTo>
                  <a:cubicBezTo>
                    <a:pt x="20" y="39"/>
                    <a:pt x="26" y="42"/>
                    <a:pt x="29" y="47"/>
                  </a:cubicBezTo>
                  <a:cubicBezTo>
                    <a:pt x="28" y="52"/>
                    <a:pt x="27" y="57"/>
                    <a:pt x="26" y="62"/>
                  </a:cubicBezTo>
                  <a:cubicBezTo>
                    <a:pt x="31" y="60"/>
                    <a:pt x="36" y="57"/>
                    <a:pt x="41" y="55"/>
                  </a:cubicBezTo>
                  <a:cubicBezTo>
                    <a:pt x="45" y="57"/>
                    <a:pt x="50" y="60"/>
                    <a:pt x="55" y="62"/>
                  </a:cubicBezTo>
                  <a:cubicBezTo>
                    <a:pt x="54" y="57"/>
                    <a:pt x="53" y="52"/>
                    <a:pt x="52" y="47"/>
                  </a:cubicBezTo>
                  <a:cubicBezTo>
                    <a:pt x="54" y="45"/>
                    <a:pt x="56" y="43"/>
                    <a:pt x="58" y="41"/>
                  </a:cubicBezTo>
                  <a:cubicBezTo>
                    <a:pt x="60" y="39"/>
                    <a:pt x="63" y="37"/>
                    <a:pt x="63" y="35"/>
                  </a:cubicBezTo>
                  <a:cubicBezTo>
                    <a:pt x="58" y="34"/>
                    <a:pt x="53" y="34"/>
                    <a:pt x="48" y="33"/>
                  </a:cubicBezTo>
                  <a:cubicBezTo>
                    <a:pt x="45" y="28"/>
                    <a:pt x="43" y="23"/>
                    <a:pt x="40" y="18"/>
                  </a:cubicBezTo>
                  <a:cubicBezTo>
                    <a:pt x="38" y="23"/>
                    <a:pt x="36" y="28"/>
                    <a:pt x="33" y="33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56"/>
            <p:cNvSpPr>
              <a:spLocks noEditPoints="1"/>
            </p:cNvSpPr>
            <p:nvPr>
              <p:custDataLst>
                <p:tags r:id="rId55"/>
              </p:custDataLst>
            </p:nvPr>
          </p:nvSpPr>
          <p:spPr bwMode="auto">
            <a:xfrm>
              <a:off x="3364" y="1183"/>
              <a:ext cx="513" cy="477"/>
            </a:xfrm>
            <a:custGeom>
              <a:avLst/>
              <a:gdLst>
                <a:gd name="T0" fmla="*/ 4 w 555"/>
                <a:gd name="T1" fmla="*/ 99 h 516"/>
                <a:gd name="T2" fmla="*/ 390 w 555"/>
                <a:gd name="T3" fmla="*/ 456 h 516"/>
                <a:gd name="T4" fmla="*/ 265 w 555"/>
                <a:gd name="T5" fmla="*/ 123 h 516"/>
                <a:gd name="T6" fmla="*/ 340 w 555"/>
                <a:gd name="T7" fmla="*/ 123 h 516"/>
                <a:gd name="T8" fmla="*/ 358 w 555"/>
                <a:gd name="T9" fmla="*/ 171 h 516"/>
                <a:gd name="T10" fmla="*/ 426 w 555"/>
                <a:gd name="T11" fmla="*/ 171 h 516"/>
                <a:gd name="T12" fmla="*/ 432 w 555"/>
                <a:gd name="T13" fmla="*/ 165 h 516"/>
                <a:gd name="T14" fmla="*/ 364 w 555"/>
                <a:gd name="T15" fmla="*/ 165 h 516"/>
                <a:gd name="T16" fmla="*/ 383 w 555"/>
                <a:gd name="T17" fmla="*/ 315 h 516"/>
                <a:gd name="T18" fmla="*/ 367 w 555"/>
                <a:gd name="T19" fmla="*/ 321 h 516"/>
                <a:gd name="T20" fmla="*/ 188 w 555"/>
                <a:gd name="T21" fmla="*/ 321 h 516"/>
                <a:gd name="T22" fmla="*/ 166 w 555"/>
                <a:gd name="T23" fmla="*/ 257 h 516"/>
                <a:gd name="T24" fmla="*/ 142 w 555"/>
                <a:gd name="T25" fmla="*/ 208 h 516"/>
                <a:gd name="T26" fmla="*/ 148 w 555"/>
                <a:gd name="T27" fmla="*/ 224 h 516"/>
                <a:gd name="T28" fmla="*/ 300 w 555"/>
                <a:gd name="T29" fmla="*/ 185 h 516"/>
                <a:gd name="T30" fmla="*/ 366 w 555"/>
                <a:gd name="T31" fmla="*/ 251 h 516"/>
                <a:gd name="T32" fmla="*/ 362 w 555"/>
                <a:gd name="T33" fmla="*/ 224 h 516"/>
                <a:gd name="T34" fmla="*/ 273 w 555"/>
                <a:gd name="T35" fmla="*/ 248 h 516"/>
                <a:gd name="T36" fmla="*/ 238 w 555"/>
                <a:gd name="T37" fmla="*/ 309 h 516"/>
                <a:gd name="T38" fmla="*/ 220 w 555"/>
                <a:gd name="T39" fmla="*/ 300 h 516"/>
                <a:gd name="T40" fmla="*/ 232 w 555"/>
                <a:gd name="T41" fmla="*/ 327 h 516"/>
                <a:gd name="T42" fmla="*/ 242 w 555"/>
                <a:gd name="T43" fmla="*/ 224 h 516"/>
                <a:gd name="T44" fmla="*/ 238 w 555"/>
                <a:gd name="T45" fmla="*/ 244 h 516"/>
                <a:gd name="T46" fmla="*/ 243 w 555"/>
                <a:gd name="T47" fmla="*/ 258 h 516"/>
                <a:gd name="T48" fmla="*/ 305 w 555"/>
                <a:gd name="T49" fmla="*/ 230 h 516"/>
                <a:gd name="T50" fmla="*/ 281 w 555"/>
                <a:gd name="T51" fmla="*/ 208 h 516"/>
                <a:gd name="T52" fmla="*/ 316 w 555"/>
                <a:gd name="T53" fmla="*/ 263 h 516"/>
                <a:gd name="T54" fmla="*/ 311 w 555"/>
                <a:gd name="T55" fmla="*/ 157 h 516"/>
                <a:gd name="T56" fmla="*/ 246 w 555"/>
                <a:gd name="T57" fmla="*/ 179 h 516"/>
                <a:gd name="T58" fmla="*/ 255 w 555"/>
                <a:gd name="T59" fmla="*/ 185 h 516"/>
                <a:gd name="T60" fmla="*/ 188 w 555"/>
                <a:gd name="T61" fmla="*/ 251 h 516"/>
                <a:gd name="T62" fmla="*/ 182 w 555"/>
                <a:gd name="T63" fmla="*/ 274 h 516"/>
                <a:gd name="T64" fmla="*/ 193 w 555"/>
                <a:gd name="T65" fmla="*/ 208 h 516"/>
                <a:gd name="T66" fmla="*/ 172 w 555"/>
                <a:gd name="T67" fmla="*/ 296 h 516"/>
                <a:gd name="T68" fmla="*/ 199 w 555"/>
                <a:gd name="T69" fmla="*/ 315 h 516"/>
                <a:gd name="T70" fmla="*/ 220 w 555"/>
                <a:gd name="T71" fmla="*/ 257 h 516"/>
                <a:gd name="T72" fmla="*/ 220 w 555"/>
                <a:gd name="T73" fmla="*/ 333 h 516"/>
                <a:gd name="T74" fmla="*/ 325 w 555"/>
                <a:gd name="T75" fmla="*/ 358 h 516"/>
                <a:gd name="T76" fmla="*/ 335 w 555"/>
                <a:gd name="T77" fmla="*/ 343 h 516"/>
                <a:gd name="T78" fmla="*/ 323 w 555"/>
                <a:gd name="T79" fmla="*/ 300 h 516"/>
                <a:gd name="T80" fmla="*/ 323 w 555"/>
                <a:gd name="T81" fmla="*/ 294 h 516"/>
                <a:gd name="T82" fmla="*/ 352 w 555"/>
                <a:gd name="T83" fmla="*/ 268 h 516"/>
                <a:gd name="T84" fmla="*/ 356 w 555"/>
                <a:gd name="T85" fmla="*/ 296 h 516"/>
                <a:gd name="T86" fmla="*/ 383 w 555"/>
                <a:gd name="T87" fmla="*/ 289 h 516"/>
                <a:gd name="T88" fmla="*/ 373 w 555"/>
                <a:gd name="T89" fmla="*/ 230 h 516"/>
                <a:gd name="T90" fmla="*/ 426 w 555"/>
                <a:gd name="T91" fmla="*/ 230 h 516"/>
                <a:gd name="T92" fmla="*/ 386 w 555"/>
                <a:gd name="T93" fmla="*/ 208 h 516"/>
                <a:gd name="T94" fmla="*/ 487 w 555"/>
                <a:gd name="T95" fmla="*/ 299 h 516"/>
                <a:gd name="T96" fmla="*/ 218 w 555"/>
                <a:gd name="T97" fmla="*/ 185 h 516"/>
                <a:gd name="T98" fmla="*/ 175 w 555"/>
                <a:gd name="T99" fmla="*/ 171 h 516"/>
                <a:gd name="T100" fmla="*/ 193 w 555"/>
                <a:gd name="T101" fmla="*/ 165 h 516"/>
                <a:gd name="T102" fmla="*/ 124 w 555"/>
                <a:gd name="T103" fmla="*/ 165 h 516"/>
                <a:gd name="T104" fmla="*/ 222 w 555"/>
                <a:gd name="T105" fmla="*/ 349 h 516"/>
                <a:gd name="T106" fmla="*/ 278 w 555"/>
                <a:gd name="T107" fmla="*/ 496 h 516"/>
                <a:gd name="T108" fmla="*/ 264 w 555"/>
                <a:gd name="T109" fmla="*/ 455 h 516"/>
                <a:gd name="T110" fmla="*/ 294 w 555"/>
                <a:gd name="T111" fmla="*/ 441 h 516"/>
                <a:gd name="T112" fmla="*/ 297 w 555"/>
                <a:gd name="T113" fmla="*/ 450 h 516"/>
                <a:gd name="T114" fmla="*/ 252 w 555"/>
                <a:gd name="T115" fmla="*/ 445 h 516"/>
                <a:gd name="T116" fmla="*/ 460 w 555"/>
                <a:gd name="T117" fmla="*/ 401 h 516"/>
                <a:gd name="T118" fmla="*/ 389 w 555"/>
                <a:gd name="T119" fmla="*/ 308 h 516"/>
                <a:gd name="T120" fmla="*/ 308 w 555"/>
                <a:gd name="T121" fmla="*/ 139 h 516"/>
                <a:gd name="T122" fmla="*/ 234 w 555"/>
                <a:gd name="T123" fmla="*/ 139 h 516"/>
                <a:gd name="T124" fmla="*/ 278 w 555"/>
                <a:gd name="T125" fmla="*/ 62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55" h="516">
                  <a:moveTo>
                    <a:pt x="446" y="6"/>
                  </a:moveTo>
                  <a:cubicBezTo>
                    <a:pt x="444" y="5"/>
                    <a:pt x="439" y="0"/>
                    <a:pt x="439" y="0"/>
                  </a:cubicBezTo>
                  <a:cubicBezTo>
                    <a:pt x="439" y="0"/>
                    <a:pt x="436" y="2"/>
                    <a:pt x="435" y="3"/>
                  </a:cubicBezTo>
                  <a:cubicBezTo>
                    <a:pt x="425" y="9"/>
                    <a:pt x="415" y="15"/>
                    <a:pt x="406" y="20"/>
                  </a:cubicBezTo>
                  <a:cubicBezTo>
                    <a:pt x="370" y="38"/>
                    <a:pt x="332" y="50"/>
                    <a:pt x="278" y="50"/>
                  </a:cubicBezTo>
                  <a:cubicBezTo>
                    <a:pt x="207" y="50"/>
                    <a:pt x="162" y="29"/>
                    <a:pt x="118" y="0"/>
                  </a:cubicBezTo>
                  <a:cubicBezTo>
                    <a:pt x="99" y="16"/>
                    <a:pt x="78" y="34"/>
                    <a:pt x="59" y="52"/>
                  </a:cubicBezTo>
                  <a:cubicBezTo>
                    <a:pt x="40" y="68"/>
                    <a:pt x="22" y="84"/>
                    <a:pt x="4" y="99"/>
                  </a:cubicBezTo>
                  <a:cubicBezTo>
                    <a:pt x="3" y="100"/>
                    <a:pt x="0" y="101"/>
                    <a:pt x="1" y="102"/>
                  </a:cubicBezTo>
                  <a:cubicBezTo>
                    <a:pt x="25" y="107"/>
                    <a:pt x="40" y="121"/>
                    <a:pt x="48" y="141"/>
                  </a:cubicBezTo>
                  <a:cubicBezTo>
                    <a:pt x="57" y="162"/>
                    <a:pt x="55" y="191"/>
                    <a:pt x="55" y="221"/>
                  </a:cubicBezTo>
                  <a:cubicBezTo>
                    <a:pt x="55" y="320"/>
                    <a:pt x="58" y="421"/>
                    <a:pt x="132" y="445"/>
                  </a:cubicBezTo>
                  <a:cubicBezTo>
                    <a:pt x="181" y="461"/>
                    <a:pt x="238" y="470"/>
                    <a:pt x="268" y="505"/>
                  </a:cubicBezTo>
                  <a:cubicBezTo>
                    <a:pt x="271" y="508"/>
                    <a:pt x="274" y="513"/>
                    <a:pt x="278" y="516"/>
                  </a:cubicBezTo>
                  <a:cubicBezTo>
                    <a:pt x="285" y="509"/>
                    <a:pt x="291" y="501"/>
                    <a:pt x="299" y="494"/>
                  </a:cubicBezTo>
                  <a:cubicBezTo>
                    <a:pt x="322" y="475"/>
                    <a:pt x="358" y="465"/>
                    <a:pt x="390" y="456"/>
                  </a:cubicBezTo>
                  <a:cubicBezTo>
                    <a:pt x="413" y="449"/>
                    <a:pt x="437" y="443"/>
                    <a:pt x="452" y="431"/>
                  </a:cubicBezTo>
                  <a:cubicBezTo>
                    <a:pt x="498" y="391"/>
                    <a:pt x="502" y="307"/>
                    <a:pt x="502" y="221"/>
                  </a:cubicBezTo>
                  <a:cubicBezTo>
                    <a:pt x="502" y="191"/>
                    <a:pt x="500" y="163"/>
                    <a:pt x="508" y="141"/>
                  </a:cubicBezTo>
                  <a:cubicBezTo>
                    <a:pt x="517" y="121"/>
                    <a:pt x="531" y="106"/>
                    <a:pt x="555" y="102"/>
                  </a:cubicBezTo>
                  <a:cubicBezTo>
                    <a:pt x="520" y="70"/>
                    <a:pt x="483" y="38"/>
                    <a:pt x="446" y="6"/>
                  </a:cubicBezTo>
                  <a:close/>
                  <a:moveTo>
                    <a:pt x="252" y="145"/>
                  </a:moveTo>
                  <a:cubicBezTo>
                    <a:pt x="253" y="138"/>
                    <a:pt x="252" y="130"/>
                    <a:pt x="252" y="123"/>
                  </a:cubicBezTo>
                  <a:cubicBezTo>
                    <a:pt x="257" y="123"/>
                    <a:pt x="261" y="123"/>
                    <a:pt x="265" y="123"/>
                  </a:cubicBezTo>
                  <a:cubicBezTo>
                    <a:pt x="265" y="130"/>
                    <a:pt x="265" y="138"/>
                    <a:pt x="265" y="145"/>
                  </a:cubicBezTo>
                  <a:cubicBezTo>
                    <a:pt x="272" y="146"/>
                    <a:pt x="281" y="145"/>
                    <a:pt x="289" y="145"/>
                  </a:cubicBezTo>
                  <a:cubicBezTo>
                    <a:pt x="291" y="139"/>
                    <a:pt x="289" y="130"/>
                    <a:pt x="290" y="123"/>
                  </a:cubicBezTo>
                  <a:cubicBezTo>
                    <a:pt x="294" y="123"/>
                    <a:pt x="298" y="123"/>
                    <a:pt x="303" y="123"/>
                  </a:cubicBezTo>
                  <a:cubicBezTo>
                    <a:pt x="303" y="130"/>
                    <a:pt x="303" y="138"/>
                    <a:pt x="303" y="145"/>
                  </a:cubicBezTo>
                  <a:cubicBezTo>
                    <a:pt x="310" y="146"/>
                    <a:pt x="319" y="145"/>
                    <a:pt x="327" y="145"/>
                  </a:cubicBezTo>
                  <a:cubicBezTo>
                    <a:pt x="327" y="138"/>
                    <a:pt x="327" y="130"/>
                    <a:pt x="327" y="123"/>
                  </a:cubicBezTo>
                  <a:cubicBezTo>
                    <a:pt x="331" y="123"/>
                    <a:pt x="335" y="123"/>
                    <a:pt x="340" y="123"/>
                  </a:cubicBezTo>
                  <a:cubicBezTo>
                    <a:pt x="340" y="133"/>
                    <a:pt x="340" y="142"/>
                    <a:pt x="340" y="152"/>
                  </a:cubicBezTo>
                  <a:cubicBezTo>
                    <a:pt x="298" y="152"/>
                    <a:pt x="257" y="152"/>
                    <a:pt x="215" y="152"/>
                  </a:cubicBezTo>
                  <a:cubicBezTo>
                    <a:pt x="215" y="142"/>
                    <a:pt x="215" y="132"/>
                    <a:pt x="216" y="123"/>
                  </a:cubicBezTo>
                  <a:cubicBezTo>
                    <a:pt x="220" y="123"/>
                    <a:pt x="224" y="123"/>
                    <a:pt x="228" y="123"/>
                  </a:cubicBezTo>
                  <a:cubicBezTo>
                    <a:pt x="228" y="130"/>
                    <a:pt x="228" y="138"/>
                    <a:pt x="228" y="145"/>
                  </a:cubicBezTo>
                  <a:cubicBezTo>
                    <a:pt x="235" y="146"/>
                    <a:pt x="244" y="145"/>
                    <a:pt x="252" y="145"/>
                  </a:cubicBezTo>
                  <a:close/>
                  <a:moveTo>
                    <a:pt x="346" y="171"/>
                  </a:moveTo>
                  <a:cubicBezTo>
                    <a:pt x="350" y="171"/>
                    <a:pt x="354" y="171"/>
                    <a:pt x="358" y="171"/>
                  </a:cubicBezTo>
                  <a:cubicBezTo>
                    <a:pt x="358" y="177"/>
                    <a:pt x="358" y="184"/>
                    <a:pt x="358" y="191"/>
                  </a:cubicBezTo>
                  <a:cubicBezTo>
                    <a:pt x="365" y="192"/>
                    <a:pt x="373" y="191"/>
                    <a:pt x="381" y="191"/>
                  </a:cubicBezTo>
                  <a:cubicBezTo>
                    <a:pt x="381" y="184"/>
                    <a:pt x="381" y="178"/>
                    <a:pt x="381" y="171"/>
                  </a:cubicBezTo>
                  <a:cubicBezTo>
                    <a:pt x="384" y="171"/>
                    <a:pt x="388" y="171"/>
                    <a:pt x="392" y="171"/>
                  </a:cubicBezTo>
                  <a:cubicBezTo>
                    <a:pt x="392" y="178"/>
                    <a:pt x="392" y="184"/>
                    <a:pt x="392" y="191"/>
                  </a:cubicBezTo>
                  <a:cubicBezTo>
                    <a:pt x="399" y="191"/>
                    <a:pt x="407" y="191"/>
                    <a:pt x="414" y="191"/>
                  </a:cubicBezTo>
                  <a:cubicBezTo>
                    <a:pt x="415" y="185"/>
                    <a:pt x="414" y="177"/>
                    <a:pt x="415" y="171"/>
                  </a:cubicBezTo>
                  <a:cubicBezTo>
                    <a:pt x="418" y="171"/>
                    <a:pt x="422" y="171"/>
                    <a:pt x="426" y="171"/>
                  </a:cubicBezTo>
                  <a:cubicBezTo>
                    <a:pt x="426" y="181"/>
                    <a:pt x="426" y="192"/>
                    <a:pt x="426" y="202"/>
                  </a:cubicBezTo>
                  <a:cubicBezTo>
                    <a:pt x="397" y="202"/>
                    <a:pt x="367" y="202"/>
                    <a:pt x="337" y="202"/>
                  </a:cubicBezTo>
                  <a:cubicBezTo>
                    <a:pt x="337" y="196"/>
                    <a:pt x="337" y="191"/>
                    <a:pt x="337" y="185"/>
                  </a:cubicBezTo>
                  <a:cubicBezTo>
                    <a:pt x="340" y="185"/>
                    <a:pt x="342" y="185"/>
                    <a:pt x="345" y="185"/>
                  </a:cubicBezTo>
                  <a:cubicBezTo>
                    <a:pt x="346" y="181"/>
                    <a:pt x="345" y="175"/>
                    <a:pt x="346" y="171"/>
                  </a:cubicBezTo>
                  <a:close/>
                  <a:moveTo>
                    <a:pt x="489" y="227"/>
                  </a:moveTo>
                  <a:cubicBezTo>
                    <a:pt x="470" y="227"/>
                    <a:pt x="451" y="227"/>
                    <a:pt x="432" y="227"/>
                  </a:cubicBezTo>
                  <a:cubicBezTo>
                    <a:pt x="432" y="206"/>
                    <a:pt x="432" y="186"/>
                    <a:pt x="432" y="165"/>
                  </a:cubicBezTo>
                  <a:cubicBezTo>
                    <a:pt x="425" y="164"/>
                    <a:pt x="417" y="165"/>
                    <a:pt x="409" y="165"/>
                  </a:cubicBezTo>
                  <a:cubicBezTo>
                    <a:pt x="408" y="171"/>
                    <a:pt x="409" y="179"/>
                    <a:pt x="409" y="186"/>
                  </a:cubicBezTo>
                  <a:cubicBezTo>
                    <a:pt x="405" y="186"/>
                    <a:pt x="401" y="186"/>
                    <a:pt x="398" y="186"/>
                  </a:cubicBezTo>
                  <a:cubicBezTo>
                    <a:pt x="398" y="179"/>
                    <a:pt x="398" y="172"/>
                    <a:pt x="398" y="165"/>
                  </a:cubicBezTo>
                  <a:cubicBezTo>
                    <a:pt x="391" y="164"/>
                    <a:pt x="382" y="165"/>
                    <a:pt x="375" y="165"/>
                  </a:cubicBezTo>
                  <a:cubicBezTo>
                    <a:pt x="375" y="172"/>
                    <a:pt x="375" y="179"/>
                    <a:pt x="375" y="186"/>
                  </a:cubicBezTo>
                  <a:cubicBezTo>
                    <a:pt x="371" y="186"/>
                    <a:pt x="367" y="186"/>
                    <a:pt x="364" y="186"/>
                  </a:cubicBezTo>
                  <a:cubicBezTo>
                    <a:pt x="364" y="179"/>
                    <a:pt x="364" y="172"/>
                    <a:pt x="364" y="165"/>
                  </a:cubicBezTo>
                  <a:cubicBezTo>
                    <a:pt x="358" y="164"/>
                    <a:pt x="351" y="165"/>
                    <a:pt x="345" y="165"/>
                  </a:cubicBezTo>
                  <a:cubicBezTo>
                    <a:pt x="346" y="157"/>
                    <a:pt x="345" y="149"/>
                    <a:pt x="346" y="143"/>
                  </a:cubicBezTo>
                  <a:cubicBezTo>
                    <a:pt x="396" y="143"/>
                    <a:pt x="445" y="143"/>
                    <a:pt x="495" y="143"/>
                  </a:cubicBezTo>
                  <a:cubicBezTo>
                    <a:pt x="486" y="164"/>
                    <a:pt x="491" y="197"/>
                    <a:pt x="489" y="227"/>
                  </a:cubicBezTo>
                  <a:close/>
                  <a:moveTo>
                    <a:pt x="362" y="315"/>
                  </a:moveTo>
                  <a:cubicBezTo>
                    <a:pt x="362" y="308"/>
                    <a:pt x="362" y="302"/>
                    <a:pt x="362" y="296"/>
                  </a:cubicBezTo>
                  <a:cubicBezTo>
                    <a:pt x="369" y="296"/>
                    <a:pt x="376" y="296"/>
                    <a:pt x="383" y="296"/>
                  </a:cubicBezTo>
                  <a:cubicBezTo>
                    <a:pt x="383" y="302"/>
                    <a:pt x="383" y="308"/>
                    <a:pt x="383" y="315"/>
                  </a:cubicBezTo>
                  <a:cubicBezTo>
                    <a:pt x="376" y="315"/>
                    <a:pt x="369" y="315"/>
                    <a:pt x="362" y="315"/>
                  </a:cubicBezTo>
                  <a:close/>
                  <a:moveTo>
                    <a:pt x="383" y="321"/>
                  </a:moveTo>
                  <a:cubicBezTo>
                    <a:pt x="383" y="328"/>
                    <a:pt x="383" y="336"/>
                    <a:pt x="383" y="343"/>
                  </a:cubicBezTo>
                  <a:cubicBezTo>
                    <a:pt x="380" y="343"/>
                    <a:pt x="376" y="343"/>
                    <a:pt x="373" y="343"/>
                  </a:cubicBezTo>
                  <a:cubicBezTo>
                    <a:pt x="373" y="336"/>
                    <a:pt x="373" y="328"/>
                    <a:pt x="373" y="321"/>
                  </a:cubicBezTo>
                  <a:cubicBezTo>
                    <a:pt x="376" y="321"/>
                    <a:pt x="380" y="321"/>
                    <a:pt x="383" y="321"/>
                  </a:cubicBezTo>
                  <a:close/>
                  <a:moveTo>
                    <a:pt x="341" y="321"/>
                  </a:moveTo>
                  <a:cubicBezTo>
                    <a:pt x="350" y="321"/>
                    <a:pt x="358" y="321"/>
                    <a:pt x="367" y="321"/>
                  </a:cubicBezTo>
                  <a:cubicBezTo>
                    <a:pt x="367" y="328"/>
                    <a:pt x="367" y="336"/>
                    <a:pt x="367" y="343"/>
                  </a:cubicBezTo>
                  <a:cubicBezTo>
                    <a:pt x="358" y="343"/>
                    <a:pt x="350" y="343"/>
                    <a:pt x="341" y="343"/>
                  </a:cubicBezTo>
                  <a:cubicBezTo>
                    <a:pt x="341" y="336"/>
                    <a:pt x="341" y="327"/>
                    <a:pt x="341" y="321"/>
                  </a:cubicBezTo>
                  <a:close/>
                  <a:moveTo>
                    <a:pt x="188" y="321"/>
                  </a:moveTo>
                  <a:cubicBezTo>
                    <a:pt x="197" y="321"/>
                    <a:pt x="205" y="321"/>
                    <a:pt x="214" y="321"/>
                  </a:cubicBezTo>
                  <a:cubicBezTo>
                    <a:pt x="214" y="328"/>
                    <a:pt x="214" y="336"/>
                    <a:pt x="214" y="343"/>
                  </a:cubicBezTo>
                  <a:cubicBezTo>
                    <a:pt x="205" y="343"/>
                    <a:pt x="197" y="343"/>
                    <a:pt x="188" y="343"/>
                  </a:cubicBezTo>
                  <a:cubicBezTo>
                    <a:pt x="188" y="336"/>
                    <a:pt x="188" y="327"/>
                    <a:pt x="188" y="321"/>
                  </a:cubicBezTo>
                  <a:close/>
                  <a:moveTo>
                    <a:pt x="166" y="257"/>
                  </a:moveTo>
                  <a:cubicBezTo>
                    <a:pt x="166" y="271"/>
                    <a:pt x="166" y="285"/>
                    <a:pt x="166" y="299"/>
                  </a:cubicBezTo>
                  <a:cubicBezTo>
                    <a:pt x="134" y="299"/>
                    <a:pt x="101" y="299"/>
                    <a:pt x="69" y="299"/>
                  </a:cubicBezTo>
                  <a:cubicBezTo>
                    <a:pt x="67" y="279"/>
                    <a:pt x="67" y="258"/>
                    <a:pt x="66" y="236"/>
                  </a:cubicBezTo>
                  <a:cubicBezTo>
                    <a:pt x="66" y="236"/>
                    <a:pt x="66" y="236"/>
                    <a:pt x="67" y="235"/>
                  </a:cubicBezTo>
                  <a:cubicBezTo>
                    <a:pt x="86" y="235"/>
                    <a:pt x="105" y="235"/>
                    <a:pt x="124" y="235"/>
                  </a:cubicBezTo>
                  <a:cubicBezTo>
                    <a:pt x="124" y="242"/>
                    <a:pt x="124" y="249"/>
                    <a:pt x="124" y="256"/>
                  </a:cubicBezTo>
                  <a:cubicBezTo>
                    <a:pt x="137" y="257"/>
                    <a:pt x="152" y="257"/>
                    <a:pt x="166" y="257"/>
                  </a:cubicBezTo>
                  <a:close/>
                  <a:moveTo>
                    <a:pt x="147" y="230"/>
                  </a:moveTo>
                  <a:cubicBezTo>
                    <a:pt x="147" y="237"/>
                    <a:pt x="147" y="244"/>
                    <a:pt x="147" y="251"/>
                  </a:cubicBezTo>
                  <a:cubicBezTo>
                    <a:pt x="141" y="251"/>
                    <a:pt x="136" y="251"/>
                    <a:pt x="130" y="251"/>
                  </a:cubicBezTo>
                  <a:cubicBezTo>
                    <a:pt x="130" y="244"/>
                    <a:pt x="130" y="237"/>
                    <a:pt x="130" y="230"/>
                  </a:cubicBezTo>
                  <a:cubicBezTo>
                    <a:pt x="136" y="230"/>
                    <a:pt x="141" y="230"/>
                    <a:pt x="147" y="230"/>
                  </a:cubicBezTo>
                  <a:close/>
                  <a:moveTo>
                    <a:pt x="130" y="224"/>
                  </a:moveTo>
                  <a:cubicBezTo>
                    <a:pt x="130" y="219"/>
                    <a:pt x="130" y="213"/>
                    <a:pt x="130" y="208"/>
                  </a:cubicBezTo>
                  <a:cubicBezTo>
                    <a:pt x="134" y="208"/>
                    <a:pt x="138" y="208"/>
                    <a:pt x="142" y="208"/>
                  </a:cubicBezTo>
                  <a:cubicBezTo>
                    <a:pt x="142" y="213"/>
                    <a:pt x="142" y="219"/>
                    <a:pt x="142" y="224"/>
                  </a:cubicBezTo>
                  <a:cubicBezTo>
                    <a:pt x="138" y="224"/>
                    <a:pt x="134" y="224"/>
                    <a:pt x="130" y="224"/>
                  </a:cubicBezTo>
                  <a:close/>
                  <a:moveTo>
                    <a:pt x="153" y="251"/>
                  </a:moveTo>
                  <a:cubicBezTo>
                    <a:pt x="153" y="244"/>
                    <a:pt x="153" y="236"/>
                    <a:pt x="153" y="230"/>
                  </a:cubicBezTo>
                  <a:cubicBezTo>
                    <a:pt x="163" y="230"/>
                    <a:pt x="172" y="230"/>
                    <a:pt x="182" y="230"/>
                  </a:cubicBezTo>
                  <a:cubicBezTo>
                    <a:pt x="182" y="237"/>
                    <a:pt x="182" y="244"/>
                    <a:pt x="182" y="251"/>
                  </a:cubicBezTo>
                  <a:cubicBezTo>
                    <a:pt x="172" y="251"/>
                    <a:pt x="163" y="251"/>
                    <a:pt x="153" y="251"/>
                  </a:cubicBezTo>
                  <a:close/>
                  <a:moveTo>
                    <a:pt x="148" y="224"/>
                  </a:moveTo>
                  <a:cubicBezTo>
                    <a:pt x="148" y="219"/>
                    <a:pt x="148" y="213"/>
                    <a:pt x="148" y="208"/>
                  </a:cubicBezTo>
                  <a:cubicBezTo>
                    <a:pt x="155" y="208"/>
                    <a:pt x="162" y="208"/>
                    <a:pt x="169" y="208"/>
                  </a:cubicBezTo>
                  <a:cubicBezTo>
                    <a:pt x="169" y="213"/>
                    <a:pt x="169" y="219"/>
                    <a:pt x="169" y="224"/>
                  </a:cubicBezTo>
                  <a:cubicBezTo>
                    <a:pt x="162" y="224"/>
                    <a:pt x="155" y="224"/>
                    <a:pt x="148" y="224"/>
                  </a:cubicBezTo>
                  <a:close/>
                  <a:moveTo>
                    <a:pt x="331" y="185"/>
                  </a:moveTo>
                  <a:cubicBezTo>
                    <a:pt x="331" y="191"/>
                    <a:pt x="331" y="196"/>
                    <a:pt x="331" y="202"/>
                  </a:cubicBezTo>
                  <a:cubicBezTo>
                    <a:pt x="321" y="202"/>
                    <a:pt x="310" y="202"/>
                    <a:pt x="299" y="202"/>
                  </a:cubicBezTo>
                  <a:cubicBezTo>
                    <a:pt x="300" y="197"/>
                    <a:pt x="299" y="190"/>
                    <a:pt x="300" y="185"/>
                  </a:cubicBezTo>
                  <a:cubicBezTo>
                    <a:pt x="310" y="185"/>
                    <a:pt x="321" y="185"/>
                    <a:pt x="331" y="185"/>
                  </a:cubicBezTo>
                  <a:close/>
                  <a:moveTo>
                    <a:pt x="317" y="179"/>
                  </a:moveTo>
                  <a:cubicBezTo>
                    <a:pt x="317" y="172"/>
                    <a:pt x="317" y="165"/>
                    <a:pt x="317" y="157"/>
                  </a:cubicBezTo>
                  <a:cubicBezTo>
                    <a:pt x="325" y="157"/>
                    <a:pt x="332" y="157"/>
                    <a:pt x="340" y="157"/>
                  </a:cubicBezTo>
                  <a:cubicBezTo>
                    <a:pt x="340" y="165"/>
                    <a:pt x="340" y="172"/>
                    <a:pt x="340" y="179"/>
                  </a:cubicBezTo>
                  <a:cubicBezTo>
                    <a:pt x="332" y="179"/>
                    <a:pt x="325" y="179"/>
                    <a:pt x="317" y="179"/>
                  </a:cubicBezTo>
                  <a:close/>
                  <a:moveTo>
                    <a:pt x="366" y="230"/>
                  </a:moveTo>
                  <a:cubicBezTo>
                    <a:pt x="366" y="237"/>
                    <a:pt x="366" y="244"/>
                    <a:pt x="366" y="251"/>
                  </a:cubicBezTo>
                  <a:cubicBezTo>
                    <a:pt x="356" y="251"/>
                    <a:pt x="345" y="251"/>
                    <a:pt x="335" y="251"/>
                  </a:cubicBezTo>
                  <a:cubicBezTo>
                    <a:pt x="335" y="244"/>
                    <a:pt x="334" y="236"/>
                    <a:pt x="335" y="230"/>
                  </a:cubicBezTo>
                  <a:cubicBezTo>
                    <a:pt x="345" y="230"/>
                    <a:pt x="356" y="230"/>
                    <a:pt x="366" y="230"/>
                  </a:cubicBezTo>
                  <a:close/>
                  <a:moveTo>
                    <a:pt x="362" y="224"/>
                  </a:moveTo>
                  <a:cubicBezTo>
                    <a:pt x="362" y="219"/>
                    <a:pt x="362" y="213"/>
                    <a:pt x="362" y="208"/>
                  </a:cubicBezTo>
                  <a:cubicBezTo>
                    <a:pt x="368" y="208"/>
                    <a:pt x="374" y="208"/>
                    <a:pt x="380" y="208"/>
                  </a:cubicBezTo>
                  <a:cubicBezTo>
                    <a:pt x="380" y="213"/>
                    <a:pt x="380" y="219"/>
                    <a:pt x="380" y="224"/>
                  </a:cubicBezTo>
                  <a:cubicBezTo>
                    <a:pt x="374" y="224"/>
                    <a:pt x="368" y="224"/>
                    <a:pt x="362" y="224"/>
                  </a:cubicBezTo>
                  <a:close/>
                  <a:moveTo>
                    <a:pt x="356" y="224"/>
                  </a:moveTo>
                  <a:cubicBezTo>
                    <a:pt x="344" y="224"/>
                    <a:pt x="331" y="224"/>
                    <a:pt x="318" y="224"/>
                  </a:cubicBezTo>
                  <a:cubicBezTo>
                    <a:pt x="319" y="219"/>
                    <a:pt x="318" y="213"/>
                    <a:pt x="319" y="208"/>
                  </a:cubicBezTo>
                  <a:cubicBezTo>
                    <a:pt x="331" y="208"/>
                    <a:pt x="344" y="208"/>
                    <a:pt x="356" y="208"/>
                  </a:cubicBezTo>
                  <a:cubicBezTo>
                    <a:pt x="356" y="213"/>
                    <a:pt x="356" y="219"/>
                    <a:pt x="356" y="224"/>
                  </a:cubicBezTo>
                  <a:close/>
                  <a:moveTo>
                    <a:pt x="317" y="299"/>
                  </a:moveTo>
                  <a:cubicBezTo>
                    <a:pt x="290" y="299"/>
                    <a:pt x="264" y="299"/>
                    <a:pt x="238" y="299"/>
                  </a:cubicBezTo>
                  <a:cubicBezTo>
                    <a:pt x="235" y="270"/>
                    <a:pt x="250" y="250"/>
                    <a:pt x="273" y="248"/>
                  </a:cubicBezTo>
                  <a:cubicBezTo>
                    <a:pt x="296" y="246"/>
                    <a:pt x="314" y="262"/>
                    <a:pt x="317" y="282"/>
                  </a:cubicBezTo>
                  <a:cubicBezTo>
                    <a:pt x="318" y="287"/>
                    <a:pt x="316" y="293"/>
                    <a:pt x="317" y="299"/>
                  </a:cubicBezTo>
                  <a:close/>
                  <a:moveTo>
                    <a:pt x="238" y="345"/>
                  </a:moveTo>
                  <a:cubicBezTo>
                    <a:pt x="238" y="345"/>
                    <a:pt x="239" y="345"/>
                    <a:pt x="239" y="345"/>
                  </a:cubicBezTo>
                  <a:cubicBezTo>
                    <a:pt x="239" y="346"/>
                    <a:pt x="238" y="346"/>
                    <a:pt x="238" y="347"/>
                  </a:cubicBezTo>
                  <a:cubicBezTo>
                    <a:pt x="237" y="347"/>
                    <a:pt x="238" y="346"/>
                    <a:pt x="238" y="345"/>
                  </a:cubicBezTo>
                  <a:close/>
                  <a:moveTo>
                    <a:pt x="238" y="343"/>
                  </a:moveTo>
                  <a:cubicBezTo>
                    <a:pt x="238" y="332"/>
                    <a:pt x="238" y="320"/>
                    <a:pt x="238" y="309"/>
                  </a:cubicBezTo>
                  <a:cubicBezTo>
                    <a:pt x="238" y="309"/>
                    <a:pt x="238" y="308"/>
                    <a:pt x="238" y="308"/>
                  </a:cubicBezTo>
                  <a:cubicBezTo>
                    <a:pt x="264" y="308"/>
                    <a:pt x="291" y="308"/>
                    <a:pt x="317" y="308"/>
                  </a:cubicBezTo>
                  <a:cubicBezTo>
                    <a:pt x="317" y="320"/>
                    <a:pt x="317" y="331"/>
                    <a:pt x="317" y="343"/>
                  </a:cubicBezTo>
                  <a:cubicBezTo>
                    <a:pt x="290" y="343"/>
                    <a:pt x="264" y="343"/>
                    <a:pt x="238" y="343"/>
                  </a:cubicBezTo>
                  <a:close/>
                  <a:moveTo>
                    <a:pt x="232" y="300"/>
                  </a:moveTo>
                  <a:cubicBezTo>
                    <a:pt x="232" y="304"/>
                    <a:pt x="232" y="307"/>
                    <a:pt x="232" y="310"/>
                  </a:cubicBezTo>
                  <a:cubicBezTo>
                    <a:pt x="228" y="310"/>
                    <a:pt x="224" y="310"/>
                    <a:pt x="220" y="310"/>
                  </a:cubicBezTo>
                  <a:cubicBezTo>
                    <a:pt x="220" y="307"/>
                    <a:pt x="220" y="304"/>
                    <a:pt x="220" y="300"/>
                  </a:cubicBezTo>
                  <a:cubicBezTo>
                    <a:pt x="224" y="300"/>
                    <a:pt x="228" y="300"/>
                    <a:pt x="232" y="300"/>
                  </a:cubicBezTo>
                  <a:close/>
                  <a:moveTo>
                    <a:pt x="220" y="294"/>
                  </a:moveTo>
                  <a:cubicBezTo>
                    <a:pt x="220" y="290"/>
                    <a:pt x="220" y="287"/>
                    <a:pt x="220" y="284"/>
                  </a:cubicBezTo>
                  <a:cubicBezTo>
                    <a:pt x="224" y="284"/>
                    <a:pt x="228" y="284"/>
                    <a:pt x="232" y="284"/>
                  </a:cubicBezTo>
                  <a:cubicBezTo>
                    <a:pt x="232" y="287"/>
                    <a:pt x="232" y="290"/>
                    <a:pt x="232" y="294"/>
                  </a:cubicBezTo>
                  <a:cubicBezTo>
                    <a:pt x="228" y="294"/>
                    <a:pt x="224" y="294"/>
                    <a:pt x="220" y="294"/>
                  </a:cubicBezTo>
                  <a:close/>
                  <a:moveTo>
                    <a:pt x="232" y="316"/>
                  </a:moveTo>
                  <a:cubicBezTo>
                    <a:pt x="232" y="320"/>
                    <a:pt x="232" y="323"/>
                    <a:pt x="232" y="327"/>
                  </a:cubicBezTo>
                  <a:cubicBezTo>
                    <a:pt x="228" y="327"/>
                    <a:pt x="224" y="327"/>
                    <a:pt x="220" y="327"/>
                  </a:cubicBezTo>
                  <a:cubicBezTo>
                    <a:pt x="220" y="323"/>
                    <a:pt x="220" y="320"/>
                    <a:pt x="220" y="316"/>
                  </a:cubicBezTo>
                  <a:cubicBezTo>
                    <a:pt x="224" y="316"/>
                    <a:pt x="228" y="316"/>
                    <a:pt x="232" y="316"/>
                  </a:cubicBezTo>
                  <a:close/>
                  <a:moveTo>
                    <a:pt x="242" y="224"/>
                  </a:moveTo>
                  <a:cubicBezTo>
                    <a:pt x="243" y="219"/>
                    <a:pt x="242" y="213"/>
                    <a:pt x="243" y="208"/>
                  </a:cubicBezTo>
                  <a:cubicBezTo>
                    <a:pt x="253" y="208"/>
                    <a:pt x="264" y="208"/>
                    <a:pt x="274" y="208"/>
                  </a:cubicBezTo>
                  <a:cubicBezTo>
                    <a:pt x="274" y="213"/>
                    <a:pt x="274" y="219"/>
                    <a:pt x="274" y="224"/>
                  </a:cubicBezTo>
                  <a:cubicBezTo>
                    <a:pt x="264" y="224"/>
                    <a:pt x="253" y="224"/>
                    <a:pt x="242" y="224"/>
                  </a:cubicBezTo>
                  <a:close/>
                  <a:moveTo>
                    <a:pt x="274" y="230"/>
                  </a:moveTo>
                  <a:cubicBezTo>
                    <a:pt x="274" y="234"/>
                    <a:pt x="274" y="238"/>
                    <a:pt x="274" y="243"/>
                  </a:cubicBezTo>
                  <a:cubicBezTo>
                    <a:pt x="270" y="243"/>
                    <a:pt x="266" y="244"/>
                    <a:pt x="262" y="245"/>
                  </a:cubicBezTo>
                  <a:cubicBezTo>
                    <a:pt x="261" y="241"/>
                    <a:pt x="259" y="237"/>
                    <a:pt x="258" y="233"/>
                  </a:cubicBezTo>
                  <a:cubicBezTo>
                    <a:pt x="262" y="231"/>
                    <a:pt x="268" y="230"/>
                    <a:pt x="274" y="230"/>
                  </a:cubicBezTo>
                  <a:close/>
                  <a:moveTo>
                    <a:pt x="256" y="247"/>
                  </a:moveTo>
                  <a:cubicBezTo>
                    <a:pt x="254" y="250"/>
                    <a:pt x="250" y="251"/>
                    <a:pt x="248" y="254"/>
                  </a:cubicBezTo>
                  <a:cubicBezTo>
                    <a:pt x="245" y="250"/>
                    <a:pt x="241" y="248"/>
                    <a:pt x="238" y="244"/>
                  </a:cubicBezTo>
                  <a:cubicBezTo>
                    <a:pt x="243" y="241"/>
                    <a:pt x="247" y="237"/>
                    <a:pt x="252" y="235"/>
                  </a:cubicBezTo>
                  <a:cubicBezTo>
                    <a:pt x="253" y="239"/>
                    <a:pt x="255" y="243"/>
                    <a:pt x="256" y="247"/>
                  </a:cubicBezTo>
                  <a:close/>
                  <a:moveTo>
                    <a:pt x="250" y="230"/>
                  </a:moveTo>
                  <a:cubicBezTo>
                    <a:pt x="240" y="234"/>
                    <a:pt x="232" y="242"/>
                    <a:pt x="226" y="248"/>
                  </a:cubicBezTo>
                  <a:cubicBezTo>
                    <a:pt x="226" y="242"/>
                    <a:pt x="226" y="236"/>
                    <a:pt x="226" y="230"/>
                  </a:cubicBezTo>
                  <a:cubicBezTo>
                    <a:pt x="234" y="230"/>
                    <a:pt x="242" y="230"/>
                    <a:pt x="250" y="230"/>
                  </a:cubicBezTo>
                  <a:close/>
                  <a:moveTo>
                    <a:pt x="233" y="248"/>
                  </a:moveTo>
                  <a:cubicBezTo>
                    <a:pt x="237" y="251"/>
                    <a:pt x="241" y="254"/>
                    <a:pt x="243" y="258"/>
                  </a:cubicBezTo>
                  <a:cubicBezTo>
                    <a:pt x="242" y="260"/>
                    <a:pt x="240" y="262"/>
                    <a:pt x="239" y="264"/>
                  </a:cubicBezTo>
                  <a:cubicBezTo>
                    <a:pt x="235" y="262"/>
                    <a:pt x="230" y="261"/>
                    <a:pt x="225" y="260"/>
                  </a:cubicBezTo>
                  <a:cubicBezTo>
                    <a:pt x="227" y="255"/>
                    <a:pt x="231" y="252"/>
                    <a:pt x="233" y="248"/>
                  </a:cubicBezTo>
                  <a:close/>
                  <a:moveTo>
                    <a:pt x="305" y="230"/>
                  </a:moveTo>
                  <a:cubicBezTo>
                    <a:pt x="312" y="229"/>
                    <a:pt x="321" y="230"/>
                    <a:pt x="329" y="230"/>
                  </a:cubicBezTo>
                  <a:cubicBezTo>
                    <a:pt x="329" y="236"/>
                    <a:pt x="329" y="242"/>
                    <a:pt x="329" y="247"/>
                  </a:cubicBezTo>
                  <a:cubicBezTo>
                    <a:pt x="328" y="248"/>
                    <a:pt x="327" y="246"/>
                    <a:pt x="326" y="246"/>
                  </a:cubicBezTo>
                  <a:cubicBezTo>
                    <a:pt x="321" y="240"/>
                    <a:pt x="314" y="233"/>
                    <a:pt x="305" y="230"/>
                  </a:cubicBezTo>
                  <a:close/>
                  <a:moveTo>
                    <a:pt x="316" y="244"/>
                  </a:moveTo>
                  <a:cubicBezTo>
                    <a:pt x="313" y="247"/>
                    <a:pt x="310" y="251"/>
                    <a:pt x="306" y="253"/>
                  </a:cubicBezTo>
                  <a:cubicBezTo>
                    <a:pt x="304" y="251"/>
                    <a:pt x="301" y="249"/>
                    <a:pt x="297" y="247"/>
                  </a:cubicBezTo>
                  <a:cubicBezTo>
                    <a:pt x="299" y="243"/>
                    <a:pt x="301" y="239"/>
                    <a:pt x="302" y="235"/>
                  </a:cubicBezTo>
                  <a:cubicBezTo>
                    <a:pt x="307" y="237"/>
                    <a:pt x="312" y="240"/>
                    <a:pt x="316" y="244"/>
                  </a:cubicBezTo>
                  <a:close/>
                  <a:moveTo>
                    <a:pt x="313" y="224"/>
                  </a:moveTo>
                  <a:cubicBezTo>
                    <a:pt x="302" y="224"/>
                    <a:pt x="291" y="224"/>
                    <a:pt x="281" y="224"/>
                  </a:cubicBezTo>
                  <a:cubicBezTo>
                    <a:pt x="281" y="219"/>
                    <a:pt x="280" y="213"/>
                    <a:pt x="281" y="208"/>
                  </a:cubicBezTo>
                  <a:cubicBezTo>
                    <a:pt x="291" y="208"/>
                    <a:pt x="302" y="208"/>
                    <a:pt x="313" y="208"/>
                  </a:cubicBezTo>
                  <a:cubicBezTo>
                    <a:pt x="313" y="213"/>
                    <a:pt x="313" y="219"/>
                    <a:pt x="313" y="224"/>
                  </a:cubicBezTo>
                  <a:close/>
                  <a:moveTo>
                    <a:pt x="296" y="232"/>
                  </a:moveTo>
                  <a:cubicBezTo>
                    <a:pt x="295" y="237"/>
                    <a:pt x="293" y="241"/>
                    <a:pt x="292" y="245"/>
                  </a:cubicBezTo>
                  <a:cubicBezTo>
                    <a:pt x="289" y="244"/>
                    <a:pt x="285" y="243"/>
                    <a:pt x="281" y="243"/>
                  </a:cubicBezTo>
                  <a:cubicBezTo>
                    <a:pt x="281" y="238"/>
                    <a:pt x="281" y="234"/>
                    <a:pt x="281" y="230"/>
                  </a:cubicBezTo>
                  <a:cubicBezTo>
                    <a:pt x="287" y="230"/>
                    <a:pt x="291" y="231"/>
                    <a:pt x="296" y="232"/>
                  </a:cubicBezTo>
                  <a:close/>
                  <a:moveTo>
                    <a:pt x="316" y="263"/>
                  </a:moveTo>
                  <a:cubicBezTo>
                    <a:pt x="314" y="262"/>
                    <a:pt x="313" y="259"/>
                    <a:pt x="311" y="258"/>
                  </a:cubicBezTo>
                  <a:cubicBezTo>
                    <a:pt x="314" y="254"/>
                    <a:pt x="317" y="251"/>
                    <a:pt x="320" y="248"/>
                  </a:cubicBezTo>
                  <a:cubicBezTo>
                    <a:pt x="324" y="251"/>
                    <a:pt x="327" y="255"/>
                    <a:pt x="329" y="260"/>
                  </a:cubicBezTo>
                  <a:cubicBezTo>
                    <a:pt x="325" y="261"/>
                    <a:pt x="320" y="262"/>
                    <a:pt x="316" y="263"/>
                  </a:cubicBezTo>
                  <a:close/>
                  <a:moveTo>
                    <a:pt x="311" y="179"/>
                  </a:moveTo>
                  <a:cubicBezTo>
                    <a:pt x="301" y="179"/>
                    <a:pt x="291" y="179"/>
                    <a:pt x="282" y="179"/>
                  </a:cubicBezTo>
                  <a:cubicBezTo>
                    <a:pt x="282" y="172"/>
                    <a:pt x="281" y="164"/>
                    <a:pt x="282" y="157"/>
                  </a:cubicBezTo>
                  <a:cubicBezTo>
                    <a:pt x="292" y="157"/>
                    <a:pt x="301" y="157"/>
                    <a:pt x="311" y="157"/>
                  </a:cubicBezTo>
                  <a:cubicBezTo>
                    <a:pt x="311" y="165"/>
                    <a:pt x="311" y="172"/>
                    <a:pt x="311" y="179"/>
                  </a:cubicBezTo>
                  <a:close/>
                  <a:moveTo>
                    <a:pt x="293" y="185"/>
                  </a:moveTo>
                  <a:cubicBezTo>
                    <a:pt x="293" y="191"/>
                    <a:pt x="293" y="196"/>
                    <a:pt x="293" y="202"/>
                  </a:cubicBezTo>
                  <a:cubicBezTo>
                    <a:pt x="283" y="202"/>
                    <a:pt x="272" y="202"/>
                    <a:pt x="262" y="202"/>
                  </a:cubicBezTo>
                  <a:cubicBezTo>
                    <a:pt x="262" y="197"/>
                    <a:pt x="261" y="190"/>
                    <a:pt x="262" y="185"/>
                  </a:cubicBezTo>
                  <a:cubicBezTo>
                    <a:pt x="272" y="185"/>
                    <a:pt x="283" y="185"/>
                    <a:pt x="293" y="185"/>
                  </a:cubicBezTo>
                  <a:close/>
                  <a:moveTo>
                    <a:pt x="275" y="179"/>
                  </a:moveTo>
                  <a:cubicBezTo>
                    <a:pt x="266" y="179"/>
                    <a:pt x="256" y="179"/>
                    <a:pt x="246" y="179"/>
                  </a:cubicBezTo>
                  <a:cubicBezTo>
                    <a:pt x="246" y="172"/>
                    <a:pt x="245" y="164"/>
                    <a:pt x="246" y="157"/>
                  </a:cubicBezTo>
                  <a:cubicBezTo>
                    <a:pt x="256" y="157"/>
                    <a:pt x="266" y="157"/>
                    <a:pt x="275" y="157"/>
                  </a:cubicBezTo>
                  <a:cubicBezTo>
                    <a:pt x="275" y="165"/>
                    <a:pt x="275" y="172"/>
                    <a:pt x="275" y="179"/>
                  </a:cubicBezTo>
                  <a:close/>
                  <a:moveTo>
                    <a:pt x="255" y="185"/>
                  </a:moveTo>
                  <a:cubicBezTo>
                    <a:pt x="255" y="191"/>
                    <a:pt x="255" y="196"/>
                    <a:pt x="255" y="202"/>
                  </a:cubicBezTo>
                  <a:cubicBezTo>
                    <a:pt x="245" y="202"/>
                    <a:pt x="234" y="202"/>
                    <a:pt x="224" y="202"/>
                  </a:cubicBezTo>
                  <a:cubicBezTo>
                    <a:pt x="224" y="197"/>
                    <a:pt x="223" y="190"/>
                    <a:pt x="224" y="185"/>
                  </a:cubicBezTo>
                  <a:cubicBezTo>
                    <a:pt x="235" y="185"/>
                    <a:pt x="245" y="185"/>
                    <a:pt x="255" y="185"/>
                  </a:cubicBezTo>
                  <a:close/>
                  <a:moveTo>
                    <a:pt x="237" y="208"/>
                  </a:moveTo>
                  <a:cubicBezTo>
                    <a:pt x="237" y="213"/>
                    <a:pt x="237" y="219"/>
                    <a:pt x="237" y="224"/>
                  </a:cubicBezTo>
                  <a:cubicBezTo>
                    <a:pt x="224" y="224"/>
                    <a:pt x="211" y="224"/>
                    <a:pt x="198" y="224"/>
                  </a:cubicBezTo>
                  <a:cubicBezTo>
                    <a:pt x="199" y="219"/>
                    <a:pt x="198" y="213"/>
                    <a:pt x="199" y="208"/>
                  </a:cubicBezTo>
                  <a:cubicBezTo>
                    <a:pt x="211" y="208"/>
                    <a:pt x="224" y="208"/>
                    <a:pt x="237" y="208"/>
                  </a:cubicBezTo>
                  <a:close/>
                  <a:moveTo>
                    <a:pt x="220" y="230"/>
                  </a:moveTo>
                  <a:cubicBezTo>
                    <a:pt x="220" y="237"/>
                    <a:pt x="220" y="244"/>
                    <a:pt x="220" y="251"/>
                  </a:cubicBezTo>
                  <a:cubicBezTo>
                    <a:pt x="209" y="251"/>
                    <a:pt x="199" y="251"/>
                    <a:pt x="188" y="251"/>
                  </a:cubicBezTo>
                  <a:cubicBezTo>
                    <a:pt x="188" y="244"/>
                    <a:pt x="188" y="236"/>
                    <a:pt x="188" y="230"/>
                  </a:cubicBezTo>
                  <a:cubicBezTo>
                    <a:pt x="199" y="230"/>
                    <a:pt x="209" y="230"/>
                    <a:pt x="220" y="230"/>
                  </a:cubicBezTo>
                  <a:close/>
                  <a:moveTo>
                    <a:pt x="172" y="268"/>
                  </a:moveTo>
                  <a:cubicBezTo>
                    <a:pt x="172" y="264"/>
                    <a:pt x="172" y="261"/>
                    <a:pt x="172" y="257"/>
                  </a:cubicBezTo>
                  <a:cubicBezTo>
                    <a:pt x="180" y="257"/>
                    <a:pt x="189" y="257"/>
                    <a:pt x="197" y="257"/>
                  </a:cubicBezTo>
                  <a:cubicBezTo>
                    <a:pt x="197" y="261"/>
                    <a:pt x="197" y="264"/>
                    <a:pt x="197" y="268"/>
                  </a:cubicBezTo>
                  <a:cubicBezTo>
                    <a:pt x="189" y="268"/>
                    <a:pt x="180" y="268"/>
                    <a:pt x="172" y="268"/>
                  </a:cubicBezTo>
                  <a:close/>
                  <a:moveTo>
                    <a:pt x="182" y="274"/>
                  </a:moveTo>
                  <a:cubicBezTo>
                    <a:pt x="182" y="279"/>
                    <a:pt x="182" y="284"/>
                    <a:pt x="182" y="289"/>
                  </a:cubicBezTo>
                  <a:cubicBezTo>
                    <a:pt x="179" y="289"/>
                    <a:pt x="176" y="289"/>
                    <a:pt x="172" y="289"/>
                  </a:cubicBezTo>
                  <a:cubicBezTo>
                    <a:pt x="172" y="284"/>
                    <a:pt x="172" y="279"/>
                    <a:pt x="172" y="274"/>
                  </a:cubicBezTo>
                  <a:cubicBezTo>
                    <a:pt x="176" y="274"/>
                    <a:pt x="179" y="274"/>
                    <a:pt x="182" y="274"/>
                  </a:cubicBezTo>
                  <a:close/>
                  <a:moveTo>
                    <a:pt x="193" y="224"/>
                  </a:moveTo>
                  <a:cubicBezTo>
                    <a:pt x="187" y="224"/>
                    <a:pt x="181" y="224"/>
                    <a:pt x="175" y="224"/>
                  </a:cubicBezTo>
                  <a:cubicBezTo>
                    <a:pt x="175" y="219"/>
                    <a:pt x="175" y="213"/>
                    <a:pt x="175" y="208"/>
                  </a:cubicBezTo>
                  <a:cubicBezTo>
                    <a:pt x="181" y="208"/>
                    <a:pt x="187" y="208"/>
                    <a:pt x="193" y="208"/>
                  </a:cubicBezTo>
                  <a:cubicBezTo>
                    <a:pt x="193" y="213"/>
                    <a:pt x="193" y="219"/>
                    <a:pt x="193" y="224"/>
                  </a:cubicBezTo>
                  <a:close/>
                  <a:moveTo>
                    <a:pt x="172" y="321"/>
                  </a:moveTo>
                  <a:cubicBezTo>
                    <a:pt x="176" y="321"/>
                    <a:pt x="179" y="321"/>
                    <a:pt x="182" y="321"/>
                  </a:cubicBezTo>
                  <a:cubicBezTo>
                    <a:pt x="182" y="328"/>
                    <a:pt x="182" y="336"/>
                    <a:pt x="182" y="343"/>
                  </a:cubicBezTo>
                  <a:cubicBezTo>
                    <a:pt x="179" y="343"/>
                    <a:pt x="176" y="343"/>
                    <a:pt x="172" y="343"/>
                  </a:cubicBezTo>
                  <a:cubicBezTo>
                    <a:pt x="172" y="336"/>
                    <a:pt x="172" y="328"/>
                    <a:pt x="172" y="321"/>
                  </a:cubicBezTo>
                  <a:close/>
                  <a:moveTo>
                    <a:pt x="172" y="315"/>
                  </a:moveTo>
                  <a:cubicBezTo>
                    <a:pt x="172" y="308"/>
                    <a:pt x="172" y="302"/>
                    <a:pt x="172" y="296"/>
                  </a:cubicBezTo>
                  <a:cubicBezTo>
                    <a:pt x="179" y="296"/>
                    <a:pt x="186" y="296"/>
                    <a:pt x="193" y="296"/>
                  </a:cubicBezTo>
                  <a:cubicBezTo>
                    <a:pt x="193" y="302"/>
                    <a:pt x="193" y="308"/>
                    <a:pt x="193" y="315"/>
                  </a:cubicBezTo>
                  <a:cubicBezTo>
                    <a:pt x="186" y="315"/>
                    <a:pt x="179" y="315"/>
                    <a:pt x="172" y="315"/>
                  </a:cubicBezTo>
                  <a:close/>
                  <a:moveTo>
                    <a:pt x="199" y="315"/>
                  </a:moveTo>
                  <a:cubicBezTo>
                    <a:pt x="199" y="308"/>
                    <a:pt x="199" y="302"/>
                    <a:pt x="199" y="296"/>
                  </a:cubicBezTo>
                  <a:cubicBezTo>
                    <a:pt x="204" y="296"/>
                    <a:pt x="209" y="296"/>
                    <a:pt x="214" y="296"/>
                  </a:cubicBezTo>
                  <a:cubicBezTo>
                    <a:pt x="214" y="302"/>
                    <a:pt x="214" y="308"/>
                    <a:pt x="214" y="315"/>
                  </a:cubicBezTo>
                  <a:cubicBezTo>
                    <a:pt x="209" y="315"/>
                    <a:pt x="204" y="315"/>
                    <a:pt x="199" y="315"/>
                  </a:cubicBezTo>
                  <a:close/>
                  <a:moveTo>
                    <a:pt x="188" y="289"/>
                  </a:moveTo>
                  <a:cubicBezTo>
                    <a:pt x="188" y="284"/>
                    <a:pt x="188" y="279"/>
                    <a:pt x="188" y="274"/>
                  </a:cubicBezTo>
                  <a:cubicBezTo>
                    <a:pt x="197" y="274"/>
                    <a:pt x="205" y="274"/>
                    <a:pt x="214" y="274"/>
                  </a:cubicBezTo>
                  <a:cubicBezTo>
                    <a:pt x="214" y="279"/>
                    <a:pt x="214" y="284"/>
                    <a:pt x="214" y="289"/>
                  </a:cubicBezTo>
                  <a:cubicBezTo>
                    <a:pt x="205" y="289"/>
                    <a:pt x="197" y="289"/>
                    <a:pt x="188" y="289"/>
                  </a:cubicBezTo>
                  <a:close/>
                  <a:moveTo>
                    <a:pt x="203" y="268"/>
                  </a:moveTo>
                  <a:cubicBezTo>
                    <a:pt x="203" y="264"/>
                    <a:pt x="203" y="261"/>
                    <a:pt x="203" y="257"/>
                  </a:cubicBezTo>
                  <a:cubicBezTo>
                    <a:pt x="208" y="257"/>
                    <a:pt x="214" y="257"/>
                    <a:pt x="220" y="257"/>
                  </a:cubicBezTo>
                  <a:cubicBezTo>
                    <a:pt x="218" y="260"/>
                    <a:pt x="216" y="264"/>
                    <a:pt x="215" y="268"/>
                  </a:cubicBezTo>
                  <a:cubicBezTo>
                    <a:pt x="211" y="268"/>
                    <a:pt x="207" y="268"/>
                    <a:pt x="203" y="268"/>
                  </a:cubicBezTo>
                  <a:close/>
                  <a:moveTo>
                    <a:pt x="222" y="265"/>
                  </a:moveTo>
                  <a:cubicBezTo>
                    <a:pt x="227" y="266"/>
                    <a:pt x="231" y="268"/>
                    <a:pt x="236" y="269"/>
                  </a:cubicBezTo>
                  <a:cubicBezTo>
                    <a:pt x="235" y="272"/>
                    <a:pt x="234" y="275"/>
                    <a:pt x="233" y="278"/>
                  </a:cubicBezTo>
                  <a:cubicBezTo>
                    <a:pt x="229" y="278"/>
                    <a:pt x="224" y="278"/>
                    <a:pt x="220" y="278"/>
                  </a:cubicBezTo>
                  <a:cubicBezTo>
                    <a:pt x="219" y="272"/>
                    <a:pt x="221" y="269"/>
                    <a:pt x="222" y="265"/>
                  </a:cubicBezTo>
                  <a:close/>
                  <a:moveTo>
                    <a:pt x="220" y="333"/>
                  </a:moveTo>
                  <a:cubicBezTo>
                    <a:pt x="224" y="333"/>
                    <a:pt x="228" y="333"/>
                    <a:pt x="232" y="333"/>
                  </a:cubicBezTo>
                  <a:cubicBezTo>
                    <a:pt x="232" y="336"/>
                    <a:pt x="232" y="340"/>
                    <a:pt x="232" y="343"/>
                  </a:cubicBezTo>
                  <a:cubicBezTo>
                    <a:pt x="228" y="343"/>
                    <a:pt x="224" y="343"/>
                    <a:pt x="220" y="343"/>
                  </a:cubicBezTo>
                  <a:cubicBezTo>
                    <a:pt x="220" y="340"/>
                    <a:pt x="220" y="336"/>
                    <a:pt x="220" y="333"/>
                  </a:cubicBezTo>
                  <a:close/>
                  <a:moveTo>
                    <a:pt x="236" y="349"/>
                  </a:moveTo>
                  <a:cubicBezTo>
                    <a:pt x="256" y="349"/>
                    <a:pt x="275" y="349"/>
                    <a:pt x="295" y="349"/>
                  </a:cubicBezTo>
                  <a:cubicBezTo>
                    <a:pt x="301" y="349"/>
                    <a:pt x="309" y="348"/>
                    <a:pt x="314" y="349"/>
                  </a:cubicBezTo>
                  <a:cubicBezTo>
                    <a:pt x="317" y="350"/>
                    <a:pt x="322" y="355"/>
                    <a:pt x="325" y="358"/>
                  </a:cubicBezTo>
                  <a:cubicBezTo>
                    <a:pt x="334" y="368"/>
                    <a:pt x="344" y="378"/>
                    <a:pt x="353" y="387"/>
                  </a:cubicBezTo>
                  <a:cubicBezTo>
                    <a:pt x="301" y="387"/>
                    <a:pt x="250" y="387"/>
                    <a:pt x="198" y="387"/>
                  </a:cubicBezTo>
                  <a:cubicBezTo>
                    <a:pt x="198" y="386"/>
                    <a:pt x="201" y="384"/>
                    <a:pt x="202" y="383"/>
                  </a:cubicBezTo>
                  <a:cubicBezTo>
                    <a:pt x="213" y="372"/>
                    <a:pt x="225" y="360"/>
                    <a:pt x="236" y="349"/>
                  </a:cubicBezTo>
                  <a:close/>
                  <a:moveTo>
                    <a:pt x="323" y="343"/>
                  </a:moveTo>
                  <a:cubicBezTo>
                    <a:pt x="323" y="340"/>
                    <a:pt x="323" y="336"/>
                    <a:pt x="323" y="333"/>
                  </a:cubicBezTo>
                  <a:cubicBezTo>
                    <a:pt x="327" y="333"/>
                    <a:pt x="331" y="333"/>
                    <a:pt x="335" y="333"/>
                  </a:cubicBezTo>
                  <a:cubicBezTo>
                    <a:pt x="335" y="336"/>
                    <a:pt x="335" y="340"/>
                    <a:pt x="335" y="343"/>
                  </a:cubicBezTo>
                  <a:cubicBezTo>
                    <a:pt x="331" y="343"/>
                    <a:pt x="327" y="343"/>
                    <a:pt x="323" y="343"/>
                  </a:cubicBezTo>
                  <a:close/>
                  <a:moveTo>
                    <a:pt x="323" y="327"/>
                  </a:moveTo>
                  <a:cubicBezTo>
                    <a:pt x="323" y="323"/>
                    <a:pt x="323" y="320"/>
                    <a:pt x="323" y="316"/>
                  </a:cubicBezTo>
                  <a:cubicBezTo>
                    <a:pt x="327" y="316"/>
                    <a:pt x="331" y="316"/>
                    <a:pt x="335" y="316"/>
                  </a:cubicBezTo>
                  <a:cubicBezTo>
                    <a:pt x="335" y="320"/>
                    <a:pt x="335" y="323"/>
                    <a:pt x="335" y="327"/>
                  </a:cubicBezTo>
                  <a:cubicBezTo>
                    <a:pt x="331" y="327"/>
                    <a:pt x="327" y="327"/>
                    <a:pt x="323" y="327"/>
                  </a:cubicBezTo>
                  <a:close/>
                  <a:moveTo>
                    <a:pt x="323" y="310"/>
                  </a:moveTo>
                  <a:cubicBezTo>
                    <a:pt x="323" y="307"/>
                    <a:pt x="323" y="304"/>
                    <a:pt x="323" y="300"/>
                  </a:cubicBezTo>
                  <a:cubicBezTo>
                    <a:pt x="327" y="300"/>
                    <a:pt x="331" y="300"/>
                    <a:pt x="335" y="300"/>
                  </a:cubicBezTo>
                  <a:cubicBezTo>
                    <a:pt x="335" y="304"/>
                    <a:pt x="335" y="307"/>
                    <a:pt x="335" y="310"/>
                  </a:cubicBezTo>
                  <a:cubicBezTo>
                    <a:pt x="331" y="310"/>
                    <a:pt x="327" y="310"/>
                    <a:pt x="323" y="310"/>
                  </a:cubicBezTo>
                  <a:close/>
                  <a:moveTo>
                    <a:pt x="323" y="294"/>
                  </a:moveTo>
                  <a:cubicBezTo>
                    <a:pt x="323" y="290"/>
                    <a:pt x="323" y="287"/>
                    <a:pt x="323" y="284"/>
                  </a:cubicBezTo>
                  <a:cubicBezTo>
                    <a:pt x="327" y="284"/>
                    <a:pt x="331" y="284"/>
                    <a:pt x="335" y="284"/>
                  </a:cubicBezTo>
                  <a:cubicBezTo>
                    <a:pt x="335" y="287"/>
                    <a:pt x="335" y="290"/>
                    <a:pt x="335" y="294"/>
                  </a:cubicBezTo>
                  <a:cubicBezTo>
                    <a:pt x="331" y="294"/>
                    <a:pt x="327" y="294"/>
                    <a:pt x="323" y="294"/>
                  </a:cubicBezTo>
                  <a:close/>
                  <a:moveTo>
                    <a:pt x="321" y="278"/>
                  </a:moveTo>
                  <a:cubicBezTo>
                    <a:pt x="321" y="275"/>
                    <a:pt x="320" y="272"/>
                    <a:pt x="318" y="269"/>
                  </a:cubicBezTo>
                  <a:cubicBezTo>
                    <a:pt x="322" y="267"/>
                    <a:pt x="328" y="267"/>
                    <a:pt x="332" y="265"/>
                  </a:cubicBezTo>
                  <a:cubicBezTo>
                    <a:pt x="334" y="268"/>
                    <a:pt x="335" y="272"/>
                    <a:pt x="335" y="278"/>
                  </a:cubicBezTo>
                  <a:cubicBezTo>
                    <a:pt x="330" y="278"/>
                    <a:pt x="326" y="278"/>
                    <a:pt x="321" y="278"/>
                  </a:cubicBezTo>
                  <a:close/>
                  <a:moveTo>
                    <a:pt x="334" y="257"/>
                  </a:moveTo>
                  <a:cubicBezTo>
                    <a:pt x="340" y="256"/>
                    <a:pt x="346" y="257"/>
                    <a:pt x="352" y="257"/>
                  </a:cubicBezTo>
                  <a:cubicBezTo>
                    <a:pt x="352" y="261"/>
                    <a:pt x="352" y="264"/>
                    <a:pt x="352" y="268"/>
                  </a:cubicBezTo>
                  <a:cubicBezTo>
                    <a:pt x="348" y="268"/>
                    <a:pt x="344" y="268"/>
                    <a:pt x="340" y="268"/>
                  </a:cubicBezTo>
                  <a:cubicBezTo>
                    <a:pt x="338" y="264"/>
                    <a:pt x="337" y="260"/>
                    <a:pt x="334" y="257"/>
                  </a:cubicBezTo>
                  <a:close/>
                  <a:moveTo>
                    <a:pt x="341" y="289"/>
                  </a:moveTo>
                  <a:cubicBezTo>
                    <a:pt x="341" y="284"/>
                    <a:pt x="341" y="279"/>
                    <a:pt x="341" y="274"/>
                  </a:cubicBezTo>
                  <a:cubicBezTo>
                    <a:pt x="350" y="274"/>
                    <a:pt x="358" y="274"/>
                    <a:pt x="367" y="274"/>
                  </a:cubicBezTo>
                  <a:cubicBezTo>
                    <a:pt x="367" y="279"/>
                    <a:pt x="367" y="284"/>
                    <a:pt x="367" y="289"/>
                  </a:cubicBezTo>
                  <a:cubicBezTo>
                    <a:pt x="358" y="289"/>
                    <a:pt x="350" y="289"/>
                    <a:pt x="341" y="289"/>
                  </a:cubicBezTo>
                  <a:close/>
                  <a:moveTo>
                    <a:pt x="356" y="296"/>
                  </a:moveTo>
                  <a:cubicBezTo>
                    <a:pt x="356" y="302"/>
                    <a:pt x="356" y="308"/>
                    <a:pt x="356" y="315"/>
                  </a:cubicBezTo>
                  <a:cubicBezTo>
                    <a:pt x="351" y="315"/>
                    <a:pt x="346" y="315"/>
                    <a:pt x="341" y="315"/>
                  </a:cubicBezTo>
                  <a:cubicBezTo>
                    <a:pt x="341" y="308"/>
                    <a:pt x="341" y="302"/>
                    <a:pt x="341" y="296"/>
                  </a:cubicBezTo>
                  <a:cubicBezTo>
                    <a:pt x="346" y="296"/>
                    <a:pt x="351" y="296"/>
                    <a:pt x="356" y="296"/>
                  </a:cubicBezTo>
                  <a:close/>
                  <a:moveTo>
                    <a:pt x="373" y="289"/>
                  </a:moveTo>
                  <a:cubicBezTo>
                    <a:pt x="373" y="284"/>
                    <a:pt x="373" y="279"/>
                    <a:pt x="373" y="274"/>
                  </a:cubicBezTo>
                  <a:cubicBezTo>
                    <a:pt x="376" y="274"/>
                    <a:pt x="380" y="274"/>
                    <a:pt x="383" y="274"/>
                  </a:cubicBezTo>
                  <a:cubicBezTo>
                    <a:pt x="383" y="279"/>
                    <a:pt x="383" y="284"/>
                    <a:pt x="383" y="289"/>
                  </a:cubicBezTo>
                  <a:cubicBezTo>
                    <a:pt x="380" y="289"/>
                    <a:pt x="376" y="289"/>
                    <a:pt x="373" y="289"/>
                  </a:cubicBezTo>
                  <a:close/>
                  <a:moveTo>
                    <a:pt x="358" y="268"/>
                  </a:moveTo>
                  <a:cubicBezTo>
                    <a:pt x="358" y="264"/>
                    <a:pt x="358" y="261"/>
                    <a:pt x="358" y="257"/>
                  </a:cubicBezTo>
                  <a:cubicBezTo>
                    <a:pt x="366" y="257"/>
                    <a:pt x="375" y="257"/>
                    <a:pt x="383" y="257"/>
                  </a:cubicBezTo>
                  <a:cubicBezTo>
                    <a:pt x="383" y="261"/>
                    <a:pt x="383" y="264"/>
                    <a:pt x="383" y="268"/>
                  </a:cubicBezTo>
                  <a:cubicBezTo>
                    <a:pt x="375" y="268"/>
                    <a:pt x="366" y="268"/>
                    <a:pt x="358" y="268"/>
                  </a:cubicBezTo>
                  <a:close/>
                  <a:moveTo>
                    <a:pt x="372" y="251"/>
                  </a:moveTo>
                  <a:cubicBezTo>
                    <a:pt x="373" y="244"/>
                    <a:pt x="372" y="236"/>
                    <a:pt x="373" y="230"/>
                  </a:cubicBezTo>
                  <a:cubicBezTo>
                    <a:pt x="382" y="230"/>
                    <a:pt x="392" y="230"/>
                    <a:pt x="402" y="230"/>
                  </a:cubicBezTo>
                  <a:cubicBezTo>
                    <a:pt x="402" y="237"/>
                    <a:pt x="402" y="244"/>
                    <a:pt x="402" y="251"/>
                  </a:cubicBezTo>
                  <a:cubicBezTo>
                    <a:pt x="392" y="251"/>
                    <a:pt x="382" y="251"/>
                    <a:pt x="372" y="251"/>
                  </a:cubicBezTo>
                  <a:close/>
                  <a:moveTo>
                    <a:pt x="426" y="230"/>
                  </a:moveTo>
                  <a:cubicBezTo>
                    <a:pt x="426" y="237"/>
                    <a:pt x="426" y="244"/>
                    <a:pt x="426" y="251"/>
                  </a:cubicBezTo>
                  <a:cubicBezTo>
                    <a:pt x="420" y="251"/>
                    <a:pt x="414" y="251"/>
                    <a:pt x="407" y="251"/>
                  </a:cubicBezTo>
                  <a:cubicBezTo>
                    <a:pt x="407" y="244"/>
                    <a:pt x="407" y="237"/>
                    <a:pt x="407" y="230"/>
                  </a:cubicBezTo>
                  <a:cubicBezTo>
                    <a:pt x="414" y="230"/>
                    <a:pt x="420" y="230"/>
                    <a:pt x="426" y="230"/>
                  </a:cubicBezTo>
                  <a:close/>
                  <a:moveTo>
                    <a:pt x="413" y="224"/>
                  </a:moveTo>
                  <a:cubicBezTo>
                    <a:pt x="413" y="219"/>
                    <a:pt x="413" y="213"/>
                    <a:pt x="413" y="208"/>
                  </a:cubicBezTo>
                  <a:cubicBezTo>
                    <a:pt x="418" y="208"/>
                    <a:pt x="422" y="208"/>
                    <a:pt x="426" y="208"/>
                  </a:cubicBezTo>
                  <a:cubicBezTo>
                    <a:pt x="426" y="213"/>
                    <a:pt x="426" y="219"/>
                    <a:pt x="426" y="224"/>
                  </a:cubicBezTo>
                  <a:cubicBezTo>
                    <a:pt x="422" y="224"/>
                    <a:pt x="418" y="224"/>
                    <a:pt x="413" y="224"/>
                  </a:cubicBezTo>
                  <a:close/>
                  <a:moveTo>
                    <a:pt x="407" y="224"/>
                  </a:moveTo>
                  <a:cubicBezTo>
                    <a:pt x="400" y="224"/>
                    <a:pt x="393" y="224"/>
                    <a:pt x="386" y="224"/>
                  </a:cubicBezTo>
                  <a:cubicBezTo>
                    <a:pt x="386" y="219"/>
                    <a:pt x="386" y="213"/>
                    <a:pt x="386" y="208"/>
                  </a:cubicBezTo>
                  <a:cubicBezTo>
                    <a:pt x="393" y="208"/>
                    <a:pt x="400" y="208"/>
                    <a:pt x="407" y="208"/>
                  </a:cubicBezTo>
                  <a:cubicBezTo>
                    <a:pt x="407" y="213"/>
                    <a:pt x="407" y="219"/>
                    <a:pt x="407" y="224"/>
                  </a:cubicBezTo>
                  <a:close/>
                  <a:moveTo>
                    <a:pt x="389" y="257"/>
                  </a:moveTo>
                  <a:cubicBezTo>
                    <a:pt x="403" y="257"/>
                    <a:pt x="417" y="257"/>
                    <a:pt x="432" y="257"/>
                  </a:cubicBezTo>
                  <a:cubicBezTo>
                    <a:pt x="433" y="251"/>
                    <a:pt x="432" y="243"/>
                    <a:pt x="432" y="236"/>
                  </a:cubicBezTo>
                  <a:cubicBezTo>
                    <a:pt x="432" y="236"/>
                    <a:pt x="432" y="236"/>
                    <a:pt x="432" y="235"/>
                  </a:cubicBezTo>
                  <a:cubicBezTo>
                    <a:pt x="451" y="235"/>
                    <a:pt x="470" y="235"/>
                    <a:pt x="489" y="235"/>
                  </a:cubicBezTo>
                  <a:cubicBezTo>
                    <a:pt x="489" y="258"/>
                    <a:pt x="488" y="279"/>
                    <a:pt x="487" y="299"/>
                  </a:cubicBezTo>
                  <a:cubicBezTo>
                    <a:pt x="454" y="299"/>
                    <a:pt x="421" y="299"/>
                    <a:pt x="389" y="299"/>
                  </a:cubicBezTo>
                  <a:cubicBezTo>
                    <a:pt x="389" y="285"/>
                    <a:pt x="389" y="271"/>
                    <a:pt x="389" y="257"/>
                  </a:cubicBezTo>
                  <a:close/>
                  <a:moveTo>
                    <a:pt x="216" y="157"/>
                  </a:moveTo>
                  <a:cubicBezTo>
                    <a:pt x="224" y="157"/>
                    <a:pt x="232" y="157"/>
                    <a:pt x="240" y="157"/>
                  </a:cubicBezTo>
                  <a:cubicBezTo>
                    <a:pt x="240" y="165"/>
                    <a:pt x="240" y="172"/>
                    <a:pt x="240" y="179"/>
                  </a:cubicBezTo>
                  <a:cubicBezTo>
                    <a:pt x="232" y="179"/>
                    <a:pt x="223" y="179"/>
                    <a:pt x="215" y="179"/>
                  </a:cubicBezTo>
                  <a:cubicBezTo>
                    <a:pt x="215" y="172"/>
                    <a:pt x="215" y="164"/>
                    <a:pt x="216" y="157"/>
                  </a:cubicBezTo>
                  <a:close/>
                  <a:moveTo>
                    <a:pt x="218" y="185"/>
                  </a:moveTo>
                  <a:cubicBezTo>
                    <a:pt x="218" y="191"/>
                    <a:pt x="218" y="196"/>
                    <a:pt x="218" y="202"/>
                  </a:cubicBezTo>
                  <a:cubicBezTo>
                    <a:pt x="188" y="202"/>
                    <a:pt x="159" y="202"/>
                    <a:pt x="130" y="202"/>
                  </a:cubicBezTo>
                  <a:cubicBezTo>
                    <a:pt x="130" y="192"/>
                    <a:pt x="130" y="180"/>
                    <a:pt x="130" y="171"/>
                  </a:cubicBezTo>
                  <a:cubicBezTo>
                    <a:pt x="134" y="171"/>
                    <a:pt x="138" y="171"/>
                    <a:pt x="142" y="171"/>
                  </a:cubicBezTo>
                  <a:cubicBezTo>
                    <a:pt x="142" y="177"/>
                    <a:pt x="142" y="184"/>
                    <a:pt x="142" y="191"/>
                  </a:cubicBezTo>
                  <a:cubicBezTo>
                    <a:pt x="148" y="192"/>
                    <a:pt x="157" y="191"/>
                    <a:pt x="164" y="191"/>
                  </a:cubicBezTo>
                  <a:cubicBezTo>
                    <a:pt x="165" y="185"/>
                    <a:pt x="164" y="177"/>
                    <a:pt x="164" y="171"/>
                  </a:cubicBezTo>
                  <a:cubicBezTo>
                    <a:pt x="168" y="171"/>
                    <a:pt x="172" y="171"/>
                    <a:pt x="175" y="171"/>
                  </a:cubicBezTo>
                  <a:cubicBezTo>
                    <a:pt x="175" y="178"/>
                    <a:pt x="175" y="184"/>
                    <a:pt x="175" y="191"/>
                  </a:cubicBezTo>
                  <a:cubicBezTo>
                    <a:pt x="183" y="191"/>
                    <a:pt x="191" y="191"/>
                    <a:pt x="198" y="191"/>
                  </a:cubicBezTo>
                  <a:cubicBezTo>
                    <a:pt x="198" y="184"/>
                    <a:pt x="198" y="178"/>
                    <a:pt x="198" y="171"/>
                  </a:cubicBezTo>
                  <a:cubicBezTo>
                    <a:pt x="202" y="171"/>
                    <a:pt x="206" y="171"/>
                    <a:pt x="209" y="171"/>
                  </a:cubicBezTo>
                  <a:cubicBezTo>
                    <a:pt x="209" y="175"/>
                    <a:pt x="209" y="180"/>
                    <a:pt x="209" y="185"/>
                  </a:cubicBezTo>
                  <a:cubicBezTo>
                    <a:pt x="212" y="185"/>
                    <a:pt x="215" y="185"/>
                    <a:pt x="218" y="185"/>
                  </a:cubicBezTo>
                  <a:close/>
                  <a:moveTo>
                    <a:pt x="209" y="165"/>
                  </a:moveTo>
                  <a:cubicBezTo>
                    <a:pt x="204" y="165"/>
                    <a:pt x="198" y="165"/>
                    <a:pt x="193" y="165"/>
                  </a:cubicBezTo>
                  <a:cubicBezTo>
                    <a:pt x="192" y="171"/>
                    <a:pt x="193" y="179"/>
                    <a:pt x="193" y="186"/>
                  </a:cubicBezTo>
                  <a:cubicBezTo>
                    <a:pt x="189" y="186"/>
                    <a:pt x="185" y="186"/>
                    <a:pt x="182" y="186"/>
                  </a:cubicBezTo>
                  <a:cubicBezTo>
                    <a:pt x="182" y="179"/>
                    <a:pt x="182" y="172"/>
                    <a:pt x="182" y="165"/>
                  </a:cubicBezTo>
                  <a:cubicBezTo>
                    <a:pt x="175" y="164"/>
                    <a:pt x="166" y="165"/>
                    <a:pt x="159" y="165"/>
                  </a:cubicBezTo>
                  <a:cubicBezTo>
                    <a:pt x="159" y="172"/>
                    <a:pt x="159" y="179"/>
                    <a:pt x="159" y="186"/>
                  </a:cubicBezTo>
                  <a:cubicBezTo>
                    <a:pt x="155" y="186"/>
                    <a:pt x="151" y="186"/>
                    <a:pt x="148" y="186"/>
                  </a:cubicBezTo>
                  <a:cubicBezTo>
                    <a:pt x="148" y="179"/>
                    <a:pt x="148" y="172"/>
                    <a:pt x="148" y="165"/>
                  </a:cubicBezTo>
                  <a:cubicBezTo>
                    <a:pt x="140" y="164"/>
                    <a:pt x="132" y="165"/>
                    <a:pt x="124" y="165"/>
                  </a:cubicBezTo>
                  <a:cubicBezTo>
                    <a:pt x="123" y="185"/>
                    <a:pt x="124" y="206"/>
                    <a:pt x="124" y="227"/>
                  </a:cubicBezTo>
                  <a:cubicBezTo>
                    <a:pt x="105" y="227"/>
                    <a:pt x="86" y="227"/>
                    <a:pt x="66" y="227"/>
                  </a:cubicBezTo>
                  <a:cubicBezTo>
                    <a:pt x="66" y="197"/>
                    <a:pt x="69" y="165"/>
                    <a:pt x="61" y="143"/>
                  </a:cubicBezTo>
                  <a:cubicBezTo>
                    <a:pt x="110" y="143"/>
                    <a:pt x="160" y="143"/>
                    <a:pt x="209" y="143"/>
                  </a:cubicBezTo>
                  <a:cubicBezTo>
                    <a:pt x="209" y="150"/>
                    <a:pt x="209" y="157"/>
                    <a:pt x="209" y="165"/>
                  </a:cubicBezTo>
                  <a:close/>
                  <a:moveTo>
                    <a:pt x="166" y="308"/>
                  </a:moveTo>
                  <a:cubicBezTo>
                    <a:pt x="166" y="321"/>
                    <a:pt x="166" y="335"/>
                    <a:pt x="166" y="349"/>
                  </a:cubicBezTo>
                  <a:cubicBezTo>
                    <a:pt x="184" y="349"/>
                    <a:pt x="204" y="349"/>
                    <a:pt x="222" y="349"/>
                  </a:cubicBezTo>
                  <a:cubicBezTo>
                    <a:pt x="223" y="350"/>
                    <a:pt x="222" y="351"/>
                    <a:pt x="221" y="351"/>
                  </a:cubicBezTo>
                  <a:cubicBezTo>
                    <a:pt x="212" y="360"/>
                    <a:pt x="204" y="369"/>
                    <a:pt x="194" y="378"/>
                  </a:cubicBezTo>
                  <a:cubicBezTo>
                    <a:pt x="191" y="381"/>
                    <a:pt x="187" y="387"/>
                    <a:pt x="184" y="387"/>
                  </a:cubicBezTo>
                  <a:cubicBezTo>
                    <a:pt x="179" y="389"/>
                    <a:pt x="166" y="387"/>
                    <a:pt x="160" y="387"/>
                  </a:cubicBezTo>
                  <a:cubicBezTo>
                    <a:pt x="136" y="387"/>
                    <a:pt x="112" y="387"/>
                    <a:pt x="88" y="387"/>
                  </a:cubicBezTo>
                  <a:cubicBezTo>
                    <a:pt x="78" y="365"/>
                    <a:pt x="72" y="337"/>
                    <a:pt x="70" y="308"/>
                  </a:cubicBezTo>
                  <a:cubicBezTo>
                    <a:pt x="102" y="308"/>
                    <a:pt x="134" y="308"/>
                    <a:pt x="166" y="308"/>
                  </a:cubicBezTo>
                  <a:close/>
                  <a:moveTo>
                    <a:pt x="278" y="496"/>
                  </a:moveTo>
                  <a:cubicBezTo>
                    <a:pt x="270" y="490"/>
                    <a:pt x="262" y="483"/>
                    <a:pt x="253" y="477"/>
                  </a:cubicBezTo>
                  <a:cubicBezTo>
                    <a:pt x="261" y="473"/>
                    <a:pt x="269" y="469"/>
                    <a:pt x="277" y="464"/>
                  </a:cubicBezTo>
                  <a:cubicBezTo>
                    <a:pt x="285" y="469"/>
                    <a:pt x="293" y="473"/>
                    <a:pt x="302" y="477"/>
                  </a:cubicBezTo>
                  <a:cubicBezTo>
                    <a:pt x="293" y="483"/>
                    <a:pt x="286" y="490"/>
                    <a:pt x="278" y="496"/>
                  </a:cubicBezTo>
                  <a:close/>
                  <a:moveTo>
                    <a:pt x="291" y="462"/>
                  </a:moveTo>
                  <a:cubicBezTo>
                    <a:pt x="286" y="460"/>
                    <a:pt x="282" y="457"/>
                    <a:pt x="277" y="455"/>
                  </a:cubicBezTo>
                  <a:cubicBezTo>
                    <a:pt x="272" y="457"/>
                    <a:pt x="268" y="460"/>
                    <a:pt x="263" y="462"/>
                  </a:cubicBezTo>
                  <a:cubicBezTo>
                    <a:pt x="263" y="460"/>
                    <a:pt x="264" y="457"/>
                    <a:pt x="264" y="455"/>
                  </a:cubicBezTo>
                  <a:cubicBezTo>
                    <a:pt x="264" y="452"/>
                    <a:pt x="266" y="449"/>
                    <a:pt x="265" y="447"/>
                  </a:cubicBezTo>
                  <a:cubicBezTo>
                    <a:pt x="265" y="445"/>
                    <a:pt x="261" y="442"/>
                    <a:pt x="260" y="441"/>
                  </a:cubicBezTo>
                  <a:cubicBezTo>
                    <a:pt x="258" y="439"/>
                    <a:pt x="255" y="437"/>
                    <a:pt x="254" y="435"/>
                  </a:cubicBezTo>
                  <a:cubicBezTo>
                    <a:pt x="259" y="434"/>
                    <a:pt x="264" y="434"/>
                    <a:pt x="270" y="433"/>
                  </a:cubicBezTo>
                  <a:cubicBezTo>
                    <a:pt x="272" y="428"/>
                    <a:pt x="274" y="423"/>
                    <a:pt x="277" y="418"/>
                  </a:cubicBezTo>
                  <a:cubicBezTo>
                    <a:pt x="279" y="423"/>
                    <a:pt x="282" y="428"/>
                    <a:pt x="284" y="433"/>
                  </a:cubicBezTo>
                  <a:cubicBezTo>
                    <a:pt x="289" y="433"/>
                    <a:pt x="294" y="434"/>
                    <a:pt x="299" y="435"/>
                  </a:cubicBezTo>
                  <a:cubicBezTo>
                    <a:pt x="299" y="437"/>
                    <a:pt x="296" y="439"/>
                    <a:pt x="294" y="441"/>
                  </a:cubicBezTo>
                  <a:cubicBezTo>
                    <a:pt x="292" y="443"/>
                    <a:pt x="290" y="445"/>
                    <a:pt x="288" y="446"/>
                  </a:cubicBezTo>
                  <a:cubicBezTo>
                    <a:pt x="289" y="452"/>
                    <a:pt x="290" y="457"/>
                    <a:pt x="291" y="462"/>
                  </a:cubicBezTo>
                  <a:close/>
                  <a:moveTo>
                    <a:pt x="460" y="401"/>
                  </a:moveTo>
                  <a:cubicBezTo>
                    <a:pt x="454" y="412"/>
                    <a:pt x="445" y="421"/>
                    <a:pt x="434" y="428"/>
                  </a:cubicBezTo>
                  <a:cubicBezTo>
                    <a:pt x="422" y="435"/>
                    <a:pt x="405" y="439"/>
                    <a:pt x="389" y="443"/>
                  </a:cubicBezTo>
                  <a:cubicBezTo>
                    <a:pt x="358" y="452"/>
                    <a:pt x="326" y="462"/>
                    <a:pt x="302" y="477"/>
                  </a:cubicBezTo>
                  <a:cubicBezTo>
                    <a:pt x="301" y="470"/>
                    <a:pt x="300" y="464"/>
                    <a:pt x="298" y="457"/>
                  </a:cubicBezTo>
                  <a:cubicBezTo>
                    <a:pt x="298" y="455"/>
                    <a:pt x="297" y="452"/>
                    <a:pt x="297" y="450"/>
                  </a:cubicBezTo>
                  <a:cubicBezTo>
                    <a:pt x="298" y="447"/>
                    <a:pt x="306" y="442"/>
                    <a:pt x="308" y="440"/>
                  </a:cubicBezTo>
                  <a:cubicBezTo>
                    <a:pt x="312" y="436"/>
                    <a:pt x="315" y="433"/>
                    <a:pt x="318" y="430"/>
                  </a:cubicBezTo>
                  <a:cubicBezTo>
                    <a:pt x="309" y="428"/>
                    <a:pt x="300" y="427"/>
                    <a:pt x="290" y="426"/>
                  </a:cubicBezTo>
                  <a:cubicBezTo>
                    <a:pt x="285" y="417"/>
                    <a:pt x="281" y="409"/>
                    <a:pt x="277" y="400"/>
                  </a:cubicBezTo>
                  <a:cubicBezTo>
                    <a:pt x="272" y="408"/>
                    <a:pt x="269" y="417"/>
                    <a:pt x="264" y="426"/>
                  </a:cubicBezTo>
                  <a:cubicBezTo>
                    <a:pt x="255" y="427"/>
                    <a:pt x="246" y="428"/>
                    <a:pt x="237" y="429"/>
                  </a:cubicBezTo>
                  <a:cubicBezTo>
                    <a:pt x="236" y="431"/>
                    <a:pt x="239" y="433"/>
                    <a:pt x="241" y="434"/>
                  </a:cubicBezTo>
                  <a:cubicBezTo>
                    <a:pt x="245" y="438"/>
                    <a:pt x="247" y="441"/>
                    <a:pt x="252" y="445"/>
                  </a:cubicBezTo>
                  <a:cubicBezTo>
                    <a:pt x="253" y="446"/>
                    <a:pt x="256" y="449"/>
                    <a:pt x="256" y="451"/>
                  </a:cubicBezTo>
                  <a:cubicBezTo>
                    <a:pt x="257" y="453"/>
                    <a:pt x="255" y="460"/>
                    <a:pt x="254" y="463"/>
                  </a:cubicBezTo>
                  <a:cubicBezTo>
                    <a:pt x="253" y="468"/>
                    <a:pt x="252" y="472"/>
                    <a:pt x="252" y="476"/>
                  </a:cubicBezTo>
                  <a:cubicBezTo>
                    <a:pt x="227" y="460"/>
                    <a:pt x="194" y="451"/>
                    <a:pt x="162" y="442"/>
                  </a:cubicBezTo>
                  <a:cubicBezTo>
                    <a:pt x="152" y="439"/>
                    <a:pt x="140" y="437"/>
                    <a:pt x="130" y="433"/>
                  </a:cubicBezTo>
                  <a:cubicBezTo>
                    <a:pt x="114" y="426"/>
                    <a:pt x="101" y="411"/>
                    <a:pt x="93" y="396"/>
                  </a:cubicBezTo>
                  <a:cubicBezTo>
                    <a:pt x="216" y="396"/>
                    <a:pt x="339" y="396"/>
                    <a:pt x="462" y="396"/>
                  </a:cubicBezTo>
                  <a:cubicBezTo>
                    <a:pt x="463" y="398"/>
                    <a:pt x="461" y="399"/>
                    <a:pt x="460" y="401"/>
                  </a:cubicBezTo>
                  <a:close/>
                  <a:moveTo>
                    <a:pt x="467" y="387"/>
                  </a:moveTo>
                  <a:cubicBezTo>
                    <a:pt x="438" y="387"/>
                    <a:pt x="409" y="387"/>
                    <a:pt x="379" y="387"/>
                  </a:cubicBezTo>
                  <a:cubicBezTo>
                    <a:pt x="375" y="387"/>
                    <a:pt x="370" y="388"/>
                    <a:pt x="367" y="387"/>
                  </a:cubicBezTo>
                  <a:cubicBezTo>
                    <a:pt x="364" y="387"/>
                    <a:pt x="359" y="381"/>
                    <a:pt x="356" y="378"/>
                  </a:cubicBezTo>
                  <a:cubicBezTo>
                    <a:pt x="347" y="368"/>
                    <a:pt x="337" y="359"/>
                    <a:pt x="328" y="349"/>
                  </a:cubicBezTo>
                  <a:cubicBezTo>
                    <a:pt x="348" y="349"/>
                    <a:pt x="368" y="349"/>
                    <a:pt x="388" y="349"/>
                  </a:cubicBezTo>
                  <a:cubicBezTo>
                    <a:pt x="389" y="336"/>
                    <a:pt x="389" y="322"/>
                    <a:pt x="389" y="309"/>
                  </a:cubicBezTo>
                  <a:cubicBezTo>
                    <a:pt x="389" y="309"/>
                    <a:pt x="389" y="308"/>
                    <a:pt x="389" y="308"/>
                  </a:cubicBezTo>
                  <a:cubicBezTo>
                    <a:pt x="421" y="308"/>
                    <a:pt x="454" y="308"/>
                    <a:pt x="486" y="308"/>
                  </a:cubicBezTo>
                  <a:cubicBezTo>
                    <a:pt x="483" y="338"/>
                    <a:pt x="478" y="365"/>
                    <a:pt x="467" y="387"/>
                  </a:cubicBezTo>
                  <a:close/>
                  <a:moveTo>
                    <a:pt x="499" y="134"/>
                  </a:moveTo>
                  <a:cubicBezTo>
                    <a:pt x="448" y="134"/>
                    <a:pt x="397" y="134"/>
                    <a:pt x="345" y="134"/>
                  </a:cubicBezTo>
                  <a:cubicBezTo>
                    <a:pt x="345" y="128"/>
                    <a:pt x="345" y="123"/>
                    <a:pt x="345" y="118"/>
                  </a:cubicBezTo>
                  <a:cubicBezTo>
                    <a:pt x="338" y="117"/>
                    <a:pt x="329" y="117"/>
                    <a:pt x="321" y="117"/>
                  </a:cubicBezTo>
                  <a:cubicBezTo>
                    <a:pt x="321" y="124"/>
                    <a:pt x="321" y="132"/>
                    <a:pt x="321" y="139"/>
                  </a:cubicBezTo>
                  <a:cubicBezTo>
                    <a:pt x="317" y="139"/>
                    <a:pt x="313" y="139"/>
                    <a:pt x="308" y="139"/>
                  </a:cubicBezTo>
                  <a:cubicBezTo>
                    <a:pt x="308" y="132"/>
                    <a:pt x="308" y="125"/>
                    <a:pt x="308" y="118"/>
                  </a:cubicBezTo>
                  <a:cubicBezTo>
                    <a:pt x="301" y="117"/>
                    <a:pt x="292" y="117"/>
                    <a:pt x="284" y="117"/>
                  </a:cubicBezTo>
                  <a:cubicBezTo>
                    <a:pt x="284" y="124"/>
                    <a:pt x="284" y="132"/>
                    <a:pt x="284" y="139"/>
                  </a:cubicBezTo>
                  <a:cubicBezTo>
                    <a:pt x="280" y="139"/>
                    <a:pt x="275" y="139"/>
                    <a:pt x="271" y="139"/>
                  </a:cubicBezTo>
                  <a:cubicBezTo>
                    <a:pt x="271" y="132"/>
                    <a:pt x="271" y="125"/>
                    <a:pt x="271" y="118"/>
                  </a:cubicBezTo>
                  <a:cubicBezTo>
                    <a:pt x="264" y="117"/>
                    <a:pt x="255" y="117"/>
                    <a:pt x="247" y="117"/>
                  </a:cubicBezTo>
                  <a:cubicBezTo>
                    <a:pt x="247" y="124"/>
                    <a:pt x="247" y="132"/>
                    <a:pt x="247" y="139"/>
                  </a:cubicBezTo>
                  <a:cubicBezTo>
                    <a:pt x="242" y="139"/>
                    <a:pt x="238" y="139"/>
                    <a:pt x="234" y="139"/>
                  </a:cubicBezTo>
                  <a:cubicBezTo>
                    <a:pt x="234" y="132"/>
                    <a:pt x="234" y="124"/>
                    <a:pt x="234" y="117"/>
                  </a:cubicBezTo>
                  <a:cubicBezTo>
                    <a:pt x="226" y="117"/>
                    <a:pt x="218" y="117"/>
                    <a:pt x="209" y="117"/>
                  </a:cubicBezTo>
                  <a:cubicBezTo>
                    <a:pt x="209" y="123"/>
                    <a:pt x="209" y="128"/>
                    <a:pt x="209" y="134"/>
                  </a:cubicBezTo>
                  <a:cubicBezTo>
                    <a:pt x="159" y="134"/>
                    <a:pt x="108" y="134"/>
                    <a:pt x="58" y="134"/>
                  </a:cubicBezTo>
                  <a:cubicBezTo>
                    <a:pt x="49" y="119"/>
                    <a:pt x="40" y="105"/>
                    <a:pt x="25" y="97"/>
                  </a:cubicBezTo>
                  <a:cubicBezTo>
                    <a:pt x="24" y="96"/>
                    <a:pt x="26" y="95"/>
                    <a:pt x="27" y="95"/>
                  </a:cubicBezTo>
                  <a:cubicBezTo>
                    <a:pt x="57" y="68"/>
                    <a:pt x="89" y="42"/>
                    <a:pt x="119" y="16"/>
                  </a:cubicBezTo>
                  <a:cubicBezTo>
                    <a:pt x="160" y="43"/>
                    <a:pt x="212" y="62"/>
                    <a:pt x="278" y="62"/>
                  </a:cubicBezTo>
                  <a:cubicBezTo>
                    <a:pt x="330" y="62"/>
                    <a:pt x="370" y="51"/>
                    <a:pt x="404" y="33"/>
                  </a:cubicBezTo>
                  <a:cubicBezTo>
                    <a:pt x="416" y="27"/>
                    <a:pt x="428" y="21"/>
                    <a:pt x="438" y="15"/>
                  </a:cubicBezTo>
                  <a:cubicBezTo>
                    <a:pt x="469" y="42"/>
                    <a:pt x="502" y="70"/>
                    <a:pt x="532" y="97"/>
                  </a:cubicBezTo>
                  <a:cubicBezTo>
                    <a:pt x="517" y="105"/>
                    <a:pt x="506" y="118"/>
                    <a:pt x="499" y="134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  <p:bldP spid="86" grpId="0" animBg="1"/>
      <p:bldP spid="87" grpId="0" animBg="1"/>
      <p:bldP spid="97" grpId="0"/>
      <p:bldP spid="98" grpId="0"/>
      <p:bldP spid="101" grpId="0"/>
      <p:bldP spid="102" grpId="0" animBg="1"/>
      <p:bldP spid="105" grpId="0"/>
      <p:bldP spid="10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37A4E5-D61F-A231-9C2A-E7FB24DAEA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E380D419-6794-BC03-E812-56EC4B354A3C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6128E786-177D-4968-AA9C-E01690304C33}" type="slidenum">
              <a:rPr lang="zh-CN" altLang="en-US" sz="1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fld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圆角矩形 21">
            <a:extLst>
              <a:ext uri="{FF2B5EF4-FFF2-40B4-BE49-F238E27FC236}">
                <a16:creationId xmlns:a16="http://schemas.microsoft.com/office/drawing/2014/main" id="{725B1082-4641-C274-C2B5-2E25BE8D37E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008916" y="5534213"/>
            <a:ext cx="1674830" cy="565785"/>
          </a:xfrm>
          <a:prstGeom prst="roundRect">
            <a:avLst>
              <a:gd name="adj" fmla="val 2037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Data Plane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圆角矩形 22">
            <a:extLst>
              <a:ext uri="{FF2B5EF4-FFF2-40B4-BE49-F238E27FC236}">
                <a16:creationId xmlns:a16="http://schemas.microsoft.com/office/drawing/2014/main" id="{E4356A00-8FCB-DDB0-C8C1-26419C18DAA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008916" y="3760980"/>
            <a:ext cx="1674829" cy="565785"/>
          </a:xfrm>
          <a:prstGeom prst="roundRect">
            <a:avLst>
              <a:gd name="adj" fmla="val 20376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Control Plane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243A9811-5937-B330-F19C-53DA234840E5}"/>
              </a:ext>
            </a:extLst>
          </p:cNvPr>
          <p:cNvSpPr txBox="1"/>
          <p:nvPr/>
        </p:nvSpPr>
        <p:spPr>
          <a:xfrm>
            <a:off x="5819396" y="3882861"/>
            <a:ext cx="1003935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ctr">
              <a:buFont typeface="+mj-lt"/>
              <a:buNone/>
            </a:pP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Step 1</a:t>
            </a:r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9" name="圆角矩形 1766">
            <a:extLst>
              <a:ext uri="{FF2B5EF4-FFF2-40B4-BE49-F238E27FC236}">
                <a16:creationId xmlns:a16="http://schemas.microsoft.com/office/drawing/2014/main" id="{12B07E0C-EAFE-ABD5-E157-1A7D1786D80F}"/>
              </a:ext>
            </a:extLst>
          </p:cNvPr>
          <p:cNvSpPr/>
          <p:nvPr/>
        </p:nvSpPr>
        <p:spPr>
          <a:xfrm rot="10800000" flipV="1">
            <a:off x="0" y="401407"/>
            <a:ext cx="484287" cy="491115"/>
          </a:xfrm>
          <a:prstGeom prst="roundRect">
            <a:avLst>
              <a:gd name="adj" fmla="val 5039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2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70" name="文本占位符 2">
            <a:extLst>
              <a:ext uri="{FF2B5EF4-FFF2-40B4-BE49-F238E27FC236}">
                <a16:creationId xmlns:a16="http://schemas.microsoft.com/office/drawing/2014/main" id="{EB6FF0C7-A1DF-EF97-6634-13FF8F54C660}"/>
              </a:ext>
            </a:extLst>
          </p:cNvPr>
          <p:cNvSpPr txBox="1"/>
          <p:nvPr/>
        </p:nvSpPr>
        <p:spPr>
          <a:xfrm>
            <a:off x="587849" y="504001"/>
            <a:ext cx="4258481" cy="5897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27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Design</a:t>
            </a:r>
            <a:r>
              <a:rPr lang="zh-CN" altLang="en-US" sz="27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en-US" altLang="zh-CN" sz="27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— Control plane</a:t>
            </a:r>
            <a:endParaRPr lang="zh-CN" altLang="en-US" sz="27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9B837F60-C8BD-6802-3A88-ABAB57568959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67690" y="1004570"/>
            <a:ext cx="11057170" cy="184858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Ensure the data plane maintains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up-to-date mapping of connections to servers. </a:t>
            </a:r>
          </a:p>
          <a:p>
            <a:pPr lvl="1"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	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Step 1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: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Aggregate the current state of connection mappings.</a:t>
            </a:r>
            <a:endParaRPr lang="en-US" altLang="zh-CN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indent="0">
              <a:lnSpc>
                <a:spcPct val="150000"/>
              </a:lnSpc>
              <a:buFont typeface="+mj-lt"/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	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Step 2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: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the network changes, update the data plane with the entry corresponding to the latest mappings.</a:t>
            </a:r>
            <a:endParaRPr lang="zh-CN" altLang="en-US" sz="2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E0D2A9AA-CBDD-73BB-C940-A88FBDC6DF15}"/>
              </a:ext>
            </a:extLst>
          </p:cNvPr>
          <p:cNvSpPr txBox="1"/>
          <p:nvPr/>
        </p:nvSpPr>
        <p:spPr>
          <a:xfrm>
            <a:off x="3880617" y="4566680"/>
            <a:ext cx="922948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buFont typeface="+mj-lt"/>
              <a:buNone/>
            </a:pP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Step 2</a:t>
            </a:r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74" name="图片 73" descr="云服务器-copy">
            <a:extLst>
              <a:ext uri="{FF2B5EF4-FFF2-40B4-BE49-F238E27FC236}">
                <a16:creationId xmlns:a16="http://schemas.microsoft.com/office/drawing/2014/main" id="{3F6972F0-7CCF-A4D6-7953-1C1EA080288F}"/>
              </a:ext>
            </a:extLst>
      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6883088" y="3882861"/>
            <a:ext cx="876935" cy="637598"/>
          </a:xfrm>
          <a:prstGeom prst="rect">
            <a:avLst/>
          </a:prstGeom>
        </p:spPr>
      </p:pic>
      <p:pic>
        <p:nvPicPr>
          <p:cNvPr id="75" name="图片 74" descr="云服务器-copy">
            <a:extLst>
              <a:ext uri="{FF2B5EF4-FFF2-40B4-BE49-F238E27FC236}">
                <a16:creationId xmlns:a16="http://schemas.microsoft.com/office/drawing/2014/main" id="{5B06D2FB-2D2F-ACB3-B418-ADE628C49F3C}"/>
              </a:ext>
            </a:extLst>
      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6904545" y="4697971"/>
            <a:ext cx="876935" cy="637598"/>
          </a:xfrm>
          <a:prstGeom prst="rect">
            <a:avLst/>
          </a:prstGeom>
        </p:spPr>
      </p:pic>
      <p:pic>
        <p:nvPicPr>
          <p:cNvPr id="76" name="图片 75" descr="云服务器-copy">
            <a:extLst>
              <a:ext uri="{FF2B5EF4-FFF2-40B4-BE49-F238E27FC236}">
                <a16:creationId xmlns:a16="http://schemas.microsoft.com/office/drawing/2014/main" id="{CDF40A26-138A-AE2F-465B-C234813ED162}"/>
              </a:ext>
            </a:extLst>
      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6904545" y="5461453"/>
            <a:ext cx="876935" cy="637598"/>
          </a:xfrm>
          <a:prstGeom prst="rect">
            <a:avLst/>
          </a:prstGeom>
        </p:spPr>
      </p:pic>
      <p:cxnSp>
        <p:nvCxnSpPr>
          <p:cNvPr id="78" name="直接连接符 77">
            <a:extLst>
              <a:ext uri="{FF2B5EF4-FFF2-40B4-BE49-F238E27FC236}">
                <a16:creationId xmlns:a16="http://schemas.microsoft.com/office/drawing/2014/main" id="{0DA662C5-04D7-BDA1-C3EA-6C2ECB809A17}"/>
              </a:ext>
            </a:extLst>
          </p:cNvPr>
          <p:cNvCxnSpPr/>
          <p:nvPr/>
        </p:nvCxnSpPr>
        <p:spPr>
          <a:xfrm>
            <a:off x="3933828" y="5094441"/>
            <a:ext cx="2829746" cy="0"/>
          </a:xfrm>
          <a:prstGeom prst="line">
            <a:avLst/>
          </a:prstGeom>
          <a:ln w="38100" cmpd="sng">
            <a:solidFill>
              <a:schemeClr val="tx1"/>
            </a:solidFill>
            <a:prstDash val="lgDashDotDot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1" name="矩形 80">
            <a:extLst>
              <a:ext uri="{FF2B5EF4-FFF2-40B4-BE49-F238E27FC236}">
                <a16:creationId xmlns:a16="http://schemas.microsoft.com/office/drawing/2014/main" id="{CD511332-3177-0594-36E7-9DDD71B27C7C}"/>
              </a:ext>
            </a:extLst>
          </p:cNvPr>
          <p:cNvSpPr/>
          <p:nvPr/>
        </p:nvSpPr>
        <p:spPr>
          <a:xfrm>
            <a:off x="6763574" y="3734777"/>
            <a:ext cx="1158876" cy="2467302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cxnSp>
        <p:nvCxnSpPr>
          <p:cNvPr id="83" name="直接箭头连接符 82">
            <a:extLst>
              <a:ext uri="{FF2B5EF4-FFF2-40B4-BE49-F238E27FC236}">
                <a16:creationId xmlns:a16="http://schemas.microsoft.com/office/drawing/2014/main" id="{EF2AE7E8-DF01-F4C0-C52B-2BA16F645EEE}"/>
              </a:ext>
            </a:extLst>
          </p:cNvPr>
          <p:cNvCxnSpPr>
            <a:stCxn id="81" idx="1"/>
            <a:endCxn id="23" idx="3"/>
          </p:cNvCxnSpPr>
          <p:nvPr/>
        </p:nvCxnSpPr>
        <p:spPr>
          <a:xfrm flipH="1" flipV="1">
            <a:off x="5683745" y="4043873"/>
            <a:ext cx="1079829" cy="92455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箭头连接符 84">
            <a:extLst>
              <a:ext uri="{FF2B5EF4-FFF2-40B4-BE49-F238E27FC236}">
                <a16:creationId xmlns:a16="http://schemas.microsoft.com/office/drawing/2014/main" id="{78693857-99B3-797A-96D4-513992DD8B72}"/>
              </a:ext>
            </a:extLst>
          </p:cNvPr>
          <p:cNvCxnSpPr>
            <a:stCxn id="23" idx="2"/>
          </p:cNvCxnSpPr>
          <p:nvPr/>
        </p:nvCxnSpPr>
        <p:spPr>
          <a:xfrm>
            <a:off x="4846331" y="4326765"/>
            <a:ext cx="0" cy="11891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矩形 85">
            <a:extLst>
              <a:ext uri="{FF2B5EF4-FFF2-40B4-BE49-F238E27FC236}">
                <a16:creationId xmlns:a16="http://schemas.microsoft.com/office/drawing/2014/main" id="{AA8FF02D-C338-EA5F-01DE-2F95EAB8D793}"/>
              </a:ext>
            </a:extLst>
          </p:cNvPr>
          <p:cNvSpPr/>
          <p:nvPr/>
        </p:nvSpPr>
        <p:spPr>
          <a:xfrm>
            <a:off x="3880616" y="3572838"/>
            <a:ext cx="4163639" cy="2684393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aphicFrame>
        <p:nvGraphicFramePr>
          <p:cNvPr id="92" name="表格 91">
            <a:extLst>
              <a:ext uri="{FF2B5EF4-FFF2-40B4-BE49-F238E27FC236}">
                <a16:creationId xmlns:a16="http://schemas.microsoft.com/office/drawing/2014/main" id="{A5D289DB-FBE2-BFC4-A426-7C5A4070B8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231353"/>
              </p:ext>
            </p:extLst>
          </p:nvPr>
        </p:nvGraphicFramePr>
        <p:xfrm>
          <a:off x="5170051" y="2551254"/>
          <a:ext cx="2332913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2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1686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800" b="0" dirty="0" err="1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flow_id</a:t>
                      </a:r>
                      <a:endParaRPr lang="en-US" sz="1800" b="0" dirty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800" b="0" dirty="0" err="1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server</a:t>
                      </a:r>
                      <a:r>
                        <a:rPr lang="en-US" sz="1600" b="0" dirty="0" err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_id</a:t>
                      </a:r>
                      <a:endParaRPr lang="en-US" sz="16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202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20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4" name="文本框 93">
            <a:extLst>
              <a:ext uri="{FF2B5EF4-FFF2-40B4-BE49-F238E27FC236}">
                <a16:creationId xmlns:a16="http://schemas.microsoft.com/office/drawing/2014/main" id="{29260FD5-1B5E-1090-9EEE-B6493279E59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7472587" y="2924358"/>
            <a:ext cx="1478466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Flow table</a:t>
            </a:r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graphicFrame>
        <p:nvGraphicFramePr>
          <p:cNvPr id="95" name="表格 94">
            <a:extLst>
              <a:ext uri="{FF2B5EF4-FFF2-40B4-BE49-F238E27FC236}">
                <a16:creationId xmlns:a16="http://schemas.microsoft.com/office/drawing/2014/main" id="{433070E5-9C1B-5A87-FE67-C14478B7C4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880925"/>
              </p:ext>
            </p:extLst>
          </p:nvPr>
        </p:nvGraphicFramePr>
        <p:xfrm>
          <a:off x="1335640" y="4449134"/>
          <a:ext cx="2213409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2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1686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 sz="1800" b="0" dirty="0" err="1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hash</a:t>
                      </a:r>
                      <a:r>
                        <a:rPr lang="en-US" sz="1800" b="0" dirty="0" err="1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_id</a:t>
                      </a:r>
                      <a:endParaRPr lang="en-US" sz="1800" b="0" dirty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800" b="0" dirty="0" err="1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server_id</a:t>
                      </a:r>
                      <a:endParaRPr lang="en-US" sz="1800" b="0" dirty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202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20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6" name="文本框 95">
            <a:extLst>
              <a:ext uri="{FF2B5EF4-FFF2-40B4-BE49-F238E27FC236}">
                <a16:creationId xmlns:a16="http://schemas.microsoft.com/office/drawing/2014/main" id="{AF72541C-3D3F-19E7-7ED5-3D3244A8AF04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719580" y="5596255"/>
            <a:ext cx="133604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ASCP</a:t>
            </a:r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cxnSp>
        <p:nvCxnSpPr>
          <p:cNvPr id="98" name="直接箭头连接符 97">
            <a:extLst>
              <a:ext uri="{FF2B5EF4-FFF2-40B4-BE49-F238E27FC236}">
                <a16:creationId xmlns:a16="http://schemas.microsoft.com/office/drawing/2014/main" id="{4FA1F383-9D75-4BEE-7BF1-F112A2D3A5EF}"/>
              </a:ext>
            </a:extLst>
          </p:cNvPr>
          <p:cNvCxnSpPr>
            <a:stCxn id="36" idx="0"/>
            <a:endCxn id="92" idx="2"/>
          </p:cNvCxnSpPr>
          <p:nvPr/>
        </p:nvCxnSpPr>
        <p:spPr>
          <a:xfrm flipV="1">
            <a:off x="6321364" y="3587574"/>
            <a:ext cx="15143" cy="29528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箭头连接符 99">
            <a:extLst>
              <a:ext uri="{FF2B5EF4-FFF2-40B4-BE49-F238E27FC236}">
                <a16:creationId xmlns:a16="http://schemas.microsoft.com/office/drawing/2014/main" id="{AE87A3DE-B14D-FC46-1B63-9F5308E27BD8}"/>
              </a:ext>
            </a:extLst>
          </p:cNvPr>
          <p:cNvCxnSpPr>
            <a:stCxn id="73" idx="1"/>
            <a:endCxn id="95" idx="3"/>
          </p:cNvCxnSpPr>
          <p:nvPr/>
        </p:nvCxnSpPr>
        <p:spPr>
          <a:xfrm flipH="1">
            <a:off x="3549049" y="4751346"/>
            <a:ext cx="331568" cy="21594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" name="图片 101">
            <a:extLst>
              <a:ext uri="{FF2B5EF4-FFF2-40B4-BE49-F238E27FC236}">
                <a16:creationId xmlns:a16="http://schemas.microsoft.com/office/drawing/2014/main" id="{2F51FD3C-5E79-C967-B3D6-0F687B27500F}"/>
              </a:ext>
            </a:extLst>
      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7528731" y="5335569"/>
            <a:ext cx="393720" cy="285765"/>
          </a:xfrm>
          <a:prstGeom prst="rect">
            <a:avLst/>
          </a:prstGeom>
        </p:spPr>
      </p:pic>
      <p:grpSp>
        <p:nvGrpSpPr>
          <p:cNvPr id="2" name="Group 4">
            <a:extLst>
              <a:ext uri="{FF2B5EF4-FFF2-40B4-BE49-F238E27FC236}">
                <a16:creationId xmlns:a16="http://schemas.microsoft.com/office/drawing/2014/main" id="{A2C55924-7C0B-A8FE-192C-66099A4B3A2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873047" y="85558"/>
            <a:ext cx="1194264" cy="1187213"/>
            <a:chOff x="2946" y="838"/>
            <a:chExt cx="1355" cy="1347"/>
          </a:xfrm>
          <a:solidFill>
            <a:schemeClr val="accent1">
              <a:lumMod val="75000"/>
            </a:schemeClr>
          </a:solidFill>
        </p:grpSpPr>
        <p:sp>
          <p:nvSpPr>
            <p:cNvPr id="72" name="Freeform 5">
              <a:extLst>
                <a:ext uri="{FF2B5EF4-FFF2-40B4-BE49-F238E27FC236}">
                  <a16:creationId xmlns:a16="http://schemas.microsoft.com/office/drawing/2014/main" id="{C5A4A3EE-AD83-8661-1E68-DE8E35CBD82F}"/>
                </a:ext>
              </a:extLst>
            </p:cNvPr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2946" y="838"/>
              <a:ext cx="1355" cy="1347"/>
            </a:xfrm>
            <a:custGeom>
              <a:avLst/>
              <a:gdLst>
                <a:gd name="T0" fmla="*/ 710 w 1467"/>
                <a:gd name="T1" fmla="*/ 0 h 1459"/>
                <a:gd name="T2" fmla="*/ 754 w 1467"/>
                <a:gd name="T3" fmla="*/ 0 h 1459"/>
                <a:gd name="T4" fmla="*/ 754 w 1467"/>
                <a:gd name="T5" fmla="*/ 0 h 1459"/>
                <a:gd name="T6" fmla="*/ 1045 w 1467"/>
                <a:gd name="T7" fmla="*/ 71 h 1459"/>
                <a:gd name="T8" fmla="*/ 1256 w 1467"/>
                <a:gd name="T9" fmla="*/ 222 h 1459"/>
                <a:gd name="T10" fmla="*/ 1336 w 1467"/>
                <a:gd name="T11" fmla="*/ 322 h 1459"/>
                <a:gd name="T12" fmla="*/ 1457 w 1467"/>
                <a:gd name="T13" fmla="*/ 654 h 1459"/>
                <a:gd name="T14" fmla="*/ 1441 w 1467"/>
                <a:gd name="T15" fmla="*/ 901 h 1459"/>
                <a:gd name="T16" fmla="*/ 1394 w 1467"/>
                <a:gd name="T17" fmla="*/ 1035 h 1459"/>
                <a:gd name="T18" fmla="*/ 1244 w 1467"/>
                <a:gd name="T19" fmla="*/ 1247 h 1459"/>
                <a:gd name="T20" fmla="*/ 1030 w 1467"/>
                <a:gd name="T21" fmla="*/ 1394 h 1459"/>
                <a:gd name="T22" fmla="*/ 894 w 1467"/>
                <a:gd name="T23" fmla="*/ 1440 h 1459"/>
                <a:gd name="T24" fmla="*/ 732 w 1467"/>
                <a:gd name="T25" fmla="*/ 1458 h 1459"/>
                <a:gd name="T26" fmla="*/ 434 w 1467"/>
                <a:gd name="T27" fmla="*/ 1394 h 1459"/>
                <a:gd name="T28" fmla="*/ 220 w 1467"/>
                <a:gd name="T29" fmla="*/ 1247 h 1459"/>
                <a:gd name="T30" fmla="*/ 23 w 1467"/>
                <a:gd name="T31" fmla="*/ 900 h 1459"/>
                <a:gd name="T32" fmla="*/ 3 w 1467"/>
                <a:gd name="T33" fmla="*/ 696 h 1459"/>
                <a:gd name="T34" fmla="*/ 19 w 1467"/>
                <a:gd name="T35" fmla="*/ 576 h 1459"/>
                <a:gd name="T36" fmla="*/ 128 w 1467"/>
                <a:gd name="T37" fmla="*/ 322 h 1459"/>
                <a:gd name="T38" fmla="*/ 419 w 1467"/>
                <a:gd name="T39" fmla="*/ 71 h 1459"/>
                <a:gd name="T40" fmla="*/ 710 w 1467"/>
                <a:gd name="T41" fmla="*/ 0 h 1459"/>
                <a:gd name="T42" fmla="*/ 685 w 1467"/>
                <a:gd name="T43" fmla="*/ 35 h 1459"/>
                <a:gd name="T44" fmla="*/ 571 w 1467"/>
                <a:gd name="T45" fmla="*/ 52 h 1459"/>
                <a:gd name="T46" fmla="*/ 238 w 1467"/>
                <a:gd name="T47" fmla="*/ 240 h 1459"/>
                <a:gd name="T48" fmla="*/ 97 w 1467"/>
                <a:gd name="T49" fmla="*/ 447 h 1459"/>
                <a:gd name="T50" fmla="*/ 36 w 1467"/>
                <a:gd name="T51" fmla="*/ 734 h 1459"/>
                <a:gd name="T52" fmla="*/ 55 w 1467"/>
                <a:gd name="T53" fmla="*/ 890 h 1459"/>
                <a:gd name="T54" fmla="*/ 164 w 1467"/>
                <a:gd name="T55" fmla="*/ 1129 h 1459"/>
                <a:gd name="T56" fmla="*/ 265 w 1467"/>
                <a:gd name="T57" fmla="*/ 1244 h 1459"/>
                <a:gd name="T58" fmla="*/ 338 w 1467"/>
                <a:gd name="T59" fmla="*/ 1302 h 1459"/>
                <a:gd name="T60" fmla="*/ 580 w 1467"/>
                <a:gd name="T61" fmla="*/ 1408 h 1459"/>
                <a:gd name="T62" fmla="*/ 737 w 1467"/>
                <a:gd name="T63" fmla="*/ 1425 h 1459"/>
                <a:gd name="T64" fmla="*/ 1022 w 1467"/>
                <a:gd name="T65" fmla="*/ 1362 h 1459"/>
                <a:gd name="T66" fmla="*/ 1267 w 1467"/>
                <a:gd name="T67" fmla="*/ 1173 h 1459"/>
                <a:gd name="T68" fmla="*/ 1367 w 1467"/>
                <a:gd name="T69" fmla="*/ 1012 h 1459"/>
                <a:gd name="T70" fmla="*/ 1427 w 1467"/>
                <a:gd name="T71" fmla="*/ 724 h 1459"/>
                <a:gd name="T72" fmla="*/ 1409 w 1467"/>
                <a:gd name="T73" fmla="*/ 569 h 1459"/>
                <a:gd name="T74" fmla="*/ 1364 w 1467"/>
                <a:gd name="T75" fmla="*/ 440 h 1459"/>
                <a:gd name="T76" fmla="*/ 1126 w 1467"/>
                <a:gd name="T77" fmla="*/ 156 h 1459"/>
                <a:gd name="T78" fmla="*/ 810 w 1467"/>
                <a:gd name="T79" fmla="*/ 38 h 1459"/>
                <a:gd name="T80" fmla="*/ 727 w 1467"/>
                <a:gd name="T81" fmla="*/ 34 h 1459"/>
                <a:gd name="T82" fmla="*/ 685 w 1467"/>
                <a:gd name="T83" fmla="*/ 35 h 1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7" h="1459">
                  <a:moveTo>
                    <a:pt x="710" y="0"/>
                  </a:moveTo>
                  <a:cubicBezTo>
                    <a:pt x="725" y="0"/>
                    <a:pt x="739" y="0"/>
                    <a:pt x="754" y="0"/>
                  </a:cubicBezTo>
                  <a:cubicBezTo>
                    <a:pt x="754" y="0"/>
                    <a:pt x="754" y="0"/>
                    <a:pt x="754" y="0"/>
                  </a:cubicBezTo>
                  <a:cubicBezTo>
                    <a:pt x="870" y="4"/>
                    <a:pt x="964" y="33"/>
                    <a:pt x="1045" y="71"/>
                  </a:cubicBezTo>
                  <a:cubicBezTo>
                    <a:pt x="1127" y="109"/>
                    <a:pt x="1195" y="162"/>
                    <a:pt x="1256" y="222"/>
                  </a:cubicBezTo>
                  <a:cubicBezTo>
                    <a:pt x="1286" y="252"/>
                    <a:pt x="1312" y="286"/>
                    <a:pt x="1336" y="322"/>
                  </a:cubicBezTo>
                  <a:cubicBezTo>
                    <a:pt x="1398" y="412"/>
                    <a:pt x="1442" y="518"/>
                    <a:pt x="1457" y="654"/>
                  </a:cubicBezTo>
                  <a:cubicBezTo>
                    <a:pt x="1467" y="740"/>
                    <a:pt x="1458" y="830"/>
                    <a:pt x="1441" y="901"/>
                  </a:cubicBezTo>
                  <a:cubicBezTo>
                    <a:pt x="1429" y="949"/>
                    <a:pt x="1413" y="994"/>
                    <a:pt x="1394" y="1035"/>
                  </a:cubicBezTo>
                  <a:cubicBezTo>
                    <a:pt x="1355" y="1117"/>
                    <a:pt x="1305" y="1187"/>
                    <a:pt x="1244" y="1247"/>
                  </a:cubicBezTo>
                  <a:cubicBezTo>
                    <a:pt x="1183" y="1306"/>
                    <a:pt x="1114" y="1357"/>
                    <a:pt x="1030" y="1394"/>
                  </a:cubicBezTo>
                  <a:cubicBezTo>
                    <a:pt x="988" y="1413"/>
                    <a:pt x="944" y="1429"/>
                    <a:pt x="894" y="1440"/>
                  </a:cubicBezTo>
                  <a:cubicBezTo>
                    <a:pt x="845" y="1451"/>
                    <a:pt x="790" y="1459"/>
                    <a:pt x="732" y="1458"/>
                  </a:cubicBezTo>
                  <a:cubicBezTo>
                    <a:pt x="614" y="1457"/>
                    <a:pt x="517" y="1432"/>
                    <a:pt x="434" y="1394"/>
                  </a:cubicBezTo>
                  <a:cubicBezTo>
                    <a:pt x="351" y="1357"/>
                    <a:pt x="279" y="1306"/>
                    <a:pt x="220" y="1247"/>
                  </a:cubicBezTo>
                  <a:cubicBezTo>
                    <a:pt x="128" y="1155"/>
                    <a:pt x="60" y="1045"/>
                    <a:pt x="23" y="900"/>
                  </a:cubicBezTo>
                  <a:cubicBezTo>
                    <a:pt x="8" y="841"/>
                    <a:pt x="0" y="771"/>
                    <a:pt x="3" y="696"/>
                  </a:cubicBezTo>
                  <a:cubicBezTo>
                    <a:pt x="5" y="652"/>
                    <a:pt x="11" y="612"/>
                    <a:pt x="19" y="576"/>
                  </a:cubicBezTo>
                  <a:cubicBezTo>
                    <a:pt x="41" y="476"/>
                    <a:pt x="78" y="394"/>
                    <a:pt x="128" y="322"/>
                  </a:cubicBezTo>
                  <a:cubicBezTo>
                    <a:pt x="201" y="215"/>
                    <a:pt x="297" y="129"/>
                    <a:pt x="419" y="71"/>
                  </a:cubicBezTo>
                  <a:cubicBezTo>
                    <a:pt x="501" y="32"/>
                    <a:pt x="595" y="4"/>
                    <a:pt x="710" y="0"/>
                  </a:cubicBezTo>
                  <a:close/>
                  <a:moveTo>
                    <a:pt x="685" y="35"/>
                  </a:moveTo>
                  <a:cubicBezTo>
                    <a:pt x="644" y="38"/>
                    <a:pt x="607" y="43"/>
                    <a:pt x="571" y="52"/>
                  </a:cubicBezTo>
                  <a:cubicBezTo>
                    <a:pt x="431" y="87"/>
                    <a:pt x="326" y="152"/>
                    <a:pt x="238" y="240"/>
                  </a:cubicBezTo>
                  <a:cubicBezTo>
                    <a:pt x="180" y="298"/>
                    <a:pt x="133" y="366"/>
                    <a:pt x="97" y="447"/>
                  </a:cubicBezTo>
                  <a:cubicBezTo>
                    <a:pt x="61" y="526"/>
                    <a:pt x="36" y="619"/>
                    <a:pt x="36" y="734"/>
                  </a:cubicBezTo>
                  <a:cubicBezTo>
                    <a:pt x="36" y="791"/>
                    <a:pt x="44" y="843"/>
                    <a:pt x="55" y="890"/>
                  </a:cubicBezTo>
                  <a:cubicBezTo>
                    <a:pt x="77" y="984"/>
                    <a:pt x="116" y="1060"/>
                    <a:pt x="164" y="1129"/>
                  </a:cubicBezTo>
                  <a:cubicBezTo>
                    <a:pt x="193" y="1171"/>
                    <a:pt x="228" y="1211"/>
                    <a:pt x="265" y="1244"/>
                  </a:cubicBezTo>
                  <a:cubicBezTo>
                    <a:pt x="288" y="1265"/>
                    <a:pt x="312" y="1284"/>
                    <a:pt x="338" y="1302"/>
                  </a:cubicBezTo>
                  <a:cubicBezTo>
                    <a:pt x="406" y="1349"/>
                    <a:pt x="486" y="1387"/>
                    <a:pt x="580" y="1408"/>
                  </a:cubicBezTo>
                  <a:cubicBezTo>
                    <a:pt x="628" y="1418"/>
                    <a:pt x="681" y="1426"/>
                    <a:pt x="737" y="1425"/>
                  </a:cubicBezTo>
                  <a:cubicBezTo>
                    <a:pt x="848" y="1423"/>
                    <a:pt x="942" y="1399"/>
                    <a:pt x="1022" y="1362"/>
                  </a:cubicBezTo>
                  <a:cubicBezTo>
                    <a:pt x="1120" y="1315"/>
                    <a:pt x="1201" y="1251"/>
                    <a:pt x="1267" y="1173"/>
                  </a:cubicBezTo>
                  <a:cubicBezTo>
                    <a:pt x="1307" y="1125"/>
                    <a:pt x="1341" y="1072"/>
                    <a:pt x="1367" y="1012"/>
                  </a:cubicBezTo>
                  <a:cubicBezTo>
                    <a:pt x="1403" y="931"/>
                    <a:pt x="1427" y="839"/>
                    <a:pt x="1427" y="724"/>
                  </a:cubicBezTo>
                  <a:cubicBezTo>
                    <a:pt x="1427" y="668"/>
                    <a:pt x="1420" y="616"/>
                    <a:pt x="1409" y="569"/>
                  </a:cubicBezTo>
                  <a:cubicBezTo>
                    <a:pt x="1398" y="523"/>
                    <a:pt x="1382" y="478"/>
                    <a:pt x="1364" y="440"/>
                  </a:cubicBezTo>
                  <a:cubicBezTo>
                    <a:pt x="1308" y="321"/>
                    <a:pt x="1229" y="227"/>
                    <a:pt x="1126" y="156"/>
                  </a:cubicBezTo>
                  <a:cubicBezTo>
                    <a:pt x="1040" y="97"/>
                    <a:pt x="939" y="53"/>
                    <a:pt x="810" y="38"/>
                  </a:cubicBezTo>
                  <a:cubicBezTo>
                    <a:pt x="784" y="35"/>
                    <a:pt x="754" y="32"/>
                    <a:pt x="727" y="34"/>
                  </a:cubicBezTo>
                  <a:cubicBezTo>
                    <a:pt x="712" y="34"/>
                    <a:pt x="698" y="34"/>
                    <a:pt x="685" y="35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C8A7545B-7D0C-EE8E-C85A-0539D56E638B}"/>
                </a:ext>
              </a:extLst>
            </p:cNvPr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3007" y="895"/>
              <a:ext cx="1230" cy="1232"/>
            </a:xfrm>
            <a:custGeom>
              <a:avLst/>
              <a:gdLst>
                <a:gd name="T0" fmla="*/ 663 w 1332"/>
                <a:gd name="T1" fmla="*/ 1 h 1334"/>
                <a:gd name="T2" fmla="*/ 742 w 1332"/>
                <a:gd name="T3" fmla="*/ 5 h 1334"/>
                <a:gd name="T4" fmla="*/ 938 w 1332"/>
                <a:gd name="T5" fmla="*/ 59 h 1334"/>
                <a:gd name="T6" fmla="*/ 1135 w 1332"/>
                <a:gd name="T7" fmla="*/ 195 h 1334"/>
                <a:gd name="T8" fmla="*/ 1272 w 1332"/>
                <a:gd name="T9" fmla="*/ 391 h 1334"/>
                <a:gd name="T10" fmla="*/ 1332 w 1332"/>
                <a:gd name="T11" fmla="*/ 664 h 1334"/>
                <a:gd name="T12" fmla="*/ 1274 w 1332"/>
                <a:gd name="T13" fmla="*/ 939 h 1334"/>
                <a:gd name="T14" fmla="*/ 1138 w 1332"/>
                <a:gd name="T15" fmla="*/ 1136 h 1334"/>
                <a:gd name="T16" fmla="*/ 942 w 1332"/>
                <a:gd name="T17" fmla="*/ 1273 h 1334"/>
                <a:gd name="T18" fmla="*/ 669 w 1332"/>
                <a:gd name="T19" fmla="*/ 1334 h 1334"/>
                <a:gd name="T20" fmla="*/ 394 w 1332"/>
                <a:gd name="T21" fmla="*/ 1275 h 1334"/>
                <a:gd name="T22" fmla="*/ 197 w 1332"/>
                <a:gd name="T23" fmla="*/ 1139 h 1334"/>
                <a:gd name="T24" fmla="*/ 17 w 1332"/>
                <a:gd name="T25" fmla="*/ 819 h 1334"/>
                <a:gd name="T26" fmla="*/ 0 w 1332"/>
                <a:gd name="T27" fmla="*/ 670 h 1334"/>
                <a:gd name="T28" fmla="*/ 58 w 1332"/>
                <a:gd name="T29" fmla="*/ 395 h 1334"/>
                <a:gd name="T30" fmla="*/ 118 w 1332"/>
                <a:gd name="T31" fmla="*/ 289 h 1334"/>
                <a:gd name="T32" fmla="*/ 390 w 1332"/>
                <a:gd name="T33" fmla="*/ 61 h 1334"/>
                <a:gd name="T34" fmla="*/ 514 w 1332"/>
                <a:gd name="T35" fmla="*/ 18 h 1334"/>
                <a:gd name="T36" fmla="*/ 623 w 1332"/>
                <a:gd name="T37" fmla="*/ 2 h 1334"/>
                <a:gd name="T38" fmla="*/ 663 w 1332"/>
                <a:gd name="T39" fmla="*/ 1 h 1334"/>
                <a:gd name="T40" fmla="*/ 624 w 1332"/>
                <a:gd name="T41" fmla="*/ 17 h 1334"/>
                <a:gd name="T42" fmla="*/ 587 w 1332"/>
                <a:gd name="T43" fmla="*/ 21 h 1334"/>
                <a:gd name="T44" fmla="*/ 397 w 1332"/>
                <a:gd name="T45" fmla="*/ 74 h 1334"/>
                <a:gd name="T46" fmla="*/ 204 w 1332"/>
                <a:gd name="T47" fmla="*/ 208 h 1334"/>
                <a:gd name="T48" fmla="*/ 72 w 1332"/>
                <a:gd name="T49" fmla="*/ 401 h 1334"/>
                <a:gd name="T50" fmla="*/ 15 w 1332"/>
                <a:gd name="T51" fmla="*/ 670 h 1334"/>
                <a:gd name="T52" fmla="*/ 73 w 1332"/>
                <a:gd name="T53" fmla="*/ 937 h 1334"/>
                <a:gd name="T54" fmla="*/ 207 w 1332"/>
                <a:gd name="T55" fmla="*/ 1128 h 1334"/>
                <a:gd name="T56" fmla="*/ 400 w 1332"/>
                <a:gd name="T57" fmla="*/ 1261 h 1334"/>
                <a:gd name="T58" fmla="*/ 668 w 1332"/>
                <a:gd name="T59" fmla="*/ 1318 h 1334"/>
                <a:gd name="T60" fmla="*/ 935 w 1332"/>
                <a:gd name="T61" fmla="*/ 1260 h 1334"/>
                <a:gd name="T62" fmla="*/ 1127 w 1332"/>
                <a:gd name="T63" fmla="*/ 1126 h 1334"/>
                <a:gd name="T64" fmla="*/ 1260 w 1332"/>
                <a:gd name="T65" fmla="*/ 934 h 1334"/>
                <a:gd name="T66" fmla="*/ 1317 w 1332"/>
                <a:gd name="T67" fmla="*/ 665 h 1334"/>
                <a:gd name="T68" fmla="*/ 1259 w 1332"/>
                <a:gd name="T69" fmla="*/ 398 h 1334"/>
                <a:gd name="T70" fmla="*/ 1125 w 1332"/>
                <a:gd name="T71" fmla="*/ 206 h 1334"/>
                <a:gd name="T72" fmla="*/ 932 w 1332"/>
                <a:gd name="T73" fmla="*/ 73 h 1334"/>
                <a:gd name="T74" fmla="*/ 741 w 1332"/>
                <a:gd name="T75" fmla="*/ 20 h 1334"/>
                <a:gd name="T76" fmla="*/ 664 w 1332"/>
                <a:gd name="T77" fmla="*/ 16 h 1334"/>
                <a:gd name="T78" fmla="*/ 624 w 1332"/>
                <a:gd name="T79" fmla="*/ 17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32" h="1334">
                  <a:moveTo>
                    <a:pt x="663" y="1"/>
                  </a:moveTo>
                  <a:cubicBezTo>
                    <a:pt x="688" y="0"/>
                    <a:pt x="718" y="2"/>
                    <a:pt x="742" y="5"/>
                  </a:cubicBezTo>
                  <a:cubicBezTo>
                    <a:pt x="816" y="13"/>
                    <a:pt x="882" y="34"/>
                    <a:pt x="938" y="59"/>
                  </a:cubicBezTo>
                  <a:cubicBezTo>
                    <a:pt x="1015" y="94"/>
                    <a:pt x="1080" y="140"/>
                    <a:pt x="1135" y="195"/>
                  </a:cubicBezTo>
                  <a:cubicBezTo>
                    <a:pt x="1192" y="251"/>
                    <a:pt x="1236" y="314"/>
                    <a:pt x="1272" y="391"/>
                  </a:cubicBezTo>
                  <a:cubicBezTo>
                    <a:pt x="1307" y="467"/>
                    <a:pt x="1332" y="557"/>
                    <a:pt x="1332" y="664"/>
                  </a:cubicBezTo>
                  <a:cubicBezTo>
                    <a:pt x="1332" y="774"/>
                    <a:pt x="1309" y="862"/>
                    <a:pt x="1274" y="939"/>
                  </a:cubicBezTo>
                  <a:cubicBezTo>
                    <a:pt x="1239" y="1016"/>
                    <a:pt x="1194" y="1080"/>
                    <a:pt x="1138" y="1136"/>
                  </a:cubicBezTo>
                  <a:cubicBezTo>
                    <a:pt x="1083" y="1192"/>
                    <a:pt x="1019" y="1238"/>
                    <a:pt x="942" y="1273"/>
                  </a:cubicBezTo>
                  <a:cubicBezTo>
                    <a:pt x="866" y="1308"/>
                    <a:pt x="776" y="1333"/>
                    <a:pt x="669" y="1334"/>
                  </a:cubicBezTo>
                  <a:cubicBezTo>
                    <a:pt x="560" y="1334"/>
                    <a:pt x="471" y="1309"/>
                    <a:pt x="394" y="1275"/>
                  </a:cubicBezTo>
                  <a:cubicBezTo>
                    <a:pt x="317" y="1241"/>
                    <a:pt x="252" y="1195"/>
                    <a:pt x="197" y="1139"/>
                  </a:cubicBezTo>
                  <a:cubicBezTo>
                    <a:pt x="114" y="1056"/>
                    <a:pt x="50" y="954"/>
                    <a:pt x="17" y="819"/>
                  </a:cubicBezTo>
                  <a:cubicBezTo>
                    <a:pt x="6" y="774"/>
                    <a:pt x="0" y="724"/>
                    <a:pt x="0" y="670"/>
                  </a:cubicBezTo>
                  <a:cubicBezTo>
                    <a:pt x="0" y="561"/>
                    <a:pt x="24" y="471"/>
                    <a:pt x="58" y="395"/>
                  </a:cubicBezTo>
                  <a:cubicBezTo>
                    <a:pt x="75" y="357"/>
                    <a:pt x="96" y="321"/>
                    <a:pt x="118" y="289"/>
                  </a:cubicBezTo>
                  <a:cubicBezTo>
                    <a:pt x="187" y="190"/>
                    <a:pt x="277" y="114"/>
                    <a:pt x="390" y="61"/>
                  </a:cubicBezTo>
                  <a:cubicBezTo>
                    <a:pt x="428" y="43"/>
                    <a:pt x="469" y="29"/>
                    <a:pt x="514" y="18"/>
                  </a:cubicBezTo>
                  <a:cubicBezTo>
                    <a:pt x="548" y="10"/>
                    <a:pt x="583" y="5"/>
                    <a:pt x="623" y="2"/>
                  </a:cubicBezTo>
                  <a:cubicBezTo>
                    <a:pt x="636" y="2"/>
                    <a:pt x="649" y="2"/>
                    <a:pt x="663" y="1"/>
                  </a:cubicBezTo>
                  <a:close/>
                  <a:moveTo>
                    <a:pt x="624" y="17"/>
                  </a:moveTo>
                  <a:cubicBezTo>
                    <a:pt x="611" y="18"/>
                    <a:pt x="599" y="19"/>
                    <a:pt x="587" y="21"/>
                  </a:cubicBezTo>
                  <a:cubicBezTo>
                    <a:pt x="515" y="29"/>
                    <a:pt x="452" y="49"/>
                    <a:pt x="397" y="74"/>
                  </a:cubicBezTo>
                  <a:cubicBezTo>
                    <a:pt x="322" y="109"/>
                    <a:pt x="260" y="153"/>
                    <a:pt x="204" y="208"/>
                  </a:cubicBezTo>
                  <a:cubicBezTo>
                    <a:pt x="150" y="262"/>
                    <a:pt x="105" y="326"/>
                    <a:pt x="72" y="401"/>
                  </a:cubicBezTo>
                  <a:cubicBezTo>
                    <a:pt x="38" y="476"/>
                    <a:pt x="15" y="563"/>
                    <a:pt x="15" y="670"/>
                  </a:cubicBezTo>
                  <a:cubicBezTo>
                    <a:pt x="15" y="776"/>
                    <a:pt x="40" y="863"/>
                    <a:pt x="73" y="937"/>
                  </a:cubicBezTo>
                  <a:cubicBezTo>
                    <a:pt x="107" y="1012"/>
                    <a:pt x="153" y="1074"/>
                    <a:pt x="207" y="1128"/>
                  </a:cubicBezTo>
                  <a:cubicBezTo>
                    <a:pt x="261" y="1182"/>
                    <a:pt x="325" y="1228"/>
                    <a:pt x="400" y="1261"/>
                  </a:cubicBezTo>
                  <a:cubicBezTo>
                    <a:pt x="474" y="1294"/>
                    <a:pt x="562" y="1319"/>
                    <a:pt x="668" y="1318"/>
                  </a:cubicBezTo>
                  <a:cubicBezTo>
                    <a:pt x="773" y="1318"/>
                    <a:pt x="861" y="1294"/>
                    <a:pt x="935" y="1260"/>
                  </a:cubicBezTo>
                  <a:cubicBezTo>
                    <a:pt x="1010" y="1226"/>
                    <a:pt x="1073" y="1180"/>
                    <a:pt x="1127" y="1126"/>
                  </a:cubicBezTo>
                  <a:cubicBezTo>
                    <a:pt x="1181" y="1072"/>
                    <a:pt x="1227" y="1009"/>
                    <a:pt x="1260" y="934"/>
                  </a:cubicBezTo>
                  <a:cubicBezTo>
                    <a:pt x="1294" y="858"/>
                    <a:pt x="1317" y="772"/>
                    <a:pt x="1317" y="665"/>
                  </a:cubicBezTo>
                  <a:cubicBezTo>
                    <a:pt x="1317" y="558"/>
                    <a:pt x="1292" y="472"/>
                    <a:pt x="1259" y="398"/>
                  </a:cubicBezTo>
                  <a:cubicBezTo>
                    <a:pt x="1224" y="322"/>
                    <a:pt x="1180" y="261"/>
                    <a:pt x="1125" y="206"/>
                  </a:cubicBezTo>
                  <a:cubicBezTo>
                    <a:pt x="1071" y="152"/>
                    <a:pt x="1007" y="107"/>
                    <a:pt x="932" y="73"/>
                  </a:cubicBezTo>
                  <a:cubicBezTo>
                    <a:pt x="877" y="48"/>
                    <a:pt x="813" y="28"/>
                    <a:pt x="741" y="20"/>
                  </a:cubicBezTo>
                  <a:cubicBezTo>
                    <a:pt x="717" y="18"/>
                    <a:pt x="689" y="15"/>
                    <a:pt x="664" y="16"/>
                  </a:cubicBezTo>
                  <a:cubicBezTo>
                    <a:pt x="650" y="17"/>
                    <a:pt x="637" y="16"/>
                    <a:pt x="624" y="17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69F3406F-D76E-791C-C89E-75BE1F4705A7}"/>
                </a:ext>
              </a:extLst>
            </p:cNvPr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3687" y="943"/>
              <a:ext cx="94" cy="131"/>
            </a:xfrm>
            <a:custGeom>
              <a:avLst/>
              <a:gdLst>
                <a:gd name="T0" fmla="*/ 59 w 102"/>
                <a:gd name="T1" fmla="*/ 11 h 142"/>
                <a:gd name="T2" fmla="*/ 74 w 102"/>
                <a:gd name="T3" fmla="*/ 12 h 142"/>
                <a:gd name="T4" fmla="*/ 90 w 102"/>
                <a:gd name="T5" fmla="*/ 12 h 142"/>
                <a:gd name="T6" fmla="*/ 101 w 102"/>
                <a:gd name="T7" fmla="*/ 25 h 142"/>
                <a:gd name="T8" fmla="*/ 95 w 102"/>
                <a:gd name="T9" fmla="*/ 34 h 142"/>
                <a:gd name="T10" fmla="*/ 85 w 102"/>
                <a:gd name="T11" fmla="*/ 56 h 142"/>
                <a:gd name="T12" fmla="*/ 81 w 102"/>
                <a:gd name="T13" fmla="*/ 67 h 142"/>
                <a:gd name="T14" fmla="*/ 73 w 102"/>
                <a:gd name="T15" fmla="*/ 73 h 142"/>
                <a:gd name="T16" fmla="*/ 67 w 102"/>
                <a:gd name="T17" fmla="*/ 65 h 142"/>
                <a:gd name="T18" fmla="*/ 44 w 102"/>
                <a:gd name="T19" fmla="*/ 61 h 142"/>
                <a:gd name="T20" fmla="*/ 22 w 102"/>
                <a:gd name="T21" fmla="*/ 126 h 142"/>
                <a:gd name="T22" fmla="*/ 9 w 102"/>
                <a:gd name="T23" fmla="*/ 142 h 142"/>
                <a:gd name="T24" fmla="*/ 14 w 102"/>
                <a:gd name="T25" fmla="*/ 111 h 142"/>
                <a:gd name="T26" fmla="*/ 41 w 102"/>
                <a:gd name="T27" fmla="*/ 43 h 142"/>
                <a:gd name="T28" fmla="*/ 45 w 102"/>
                <a:gd name="T29" fmla="*/ 10 h 142"/>
                <a:gd name="T30" fmla="*/ 45 w 102"/>
                <a:gd name="T31" fmla="*/ 2 h 142"/>
                <a:gd name="T32" fmla="*/ 59 w 102"/>
                <a:gd name="T33" fmla="*/ 11 h 142"/>
                <a:gd name="T34" fmla="*/ 79 w 102"/>
                <a:gd name="T35" fmla="*/ 42 h 142"/>
                <a:gd name="T36" fmla="*/ 84 w 102"/>
                <a:gd name="T37" fmla="*/ 21 h 142"/>
                <a:gd name="T38" fmla="*/ 60 w 102"/>
                <a:gd name="T39" fmla="*/ 18 h 142"/>
                <a:gd name="T40" fmla="*/ 53 w 102"/>
                <a:gd name="T41" fmla="*/ 34 h 142"/>
                <a:gd name="T42" fmla="*/ 72 w 102"/>
                <a:gd name="T43" fmla="*/ 42 h 142"/>
                <a:gd name="T44" fmla="*/ 50 w 102"/>
                <a:gd name="T45" fmla="*/ 41 h 142"/>
                <a:gd name="T46" fmla="*/ 46 w 102"/>
                <a:gd name="T47" fmla="*/ 55 h 142"/>
                <a:gd name="T48" fmla="*/ 71 w 102"/>
                <a:gd name="T49" fmla="*/ 61 h 142"/>
                <a:gd name="T50" fmla="*/ 79 w 102"/>
                <a:gd name="T51" fmla="*/ 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2" h="142">
                  <a:moveTo>
                    <a:pt x="59" y="11"/>
                  </a:moveTo>
                  <a:cubicBezTo>
                    <a:pt x="64" y="12"/>
                    <a:pt x="69" y="12"/>
                    <a:pt x="74" y="12"/>
                  </a:cubicBezTo>
                  <a:cubicBezTo>
                    <a:pt x="80" y="12"/>
                    <a:pt x="86" y="11"/>
                    <a:pt x="90" y="12"/>
                  </a:cubicBezTo>
                  <a:cubicBezTo>
                    <a:pt x="93" y="12"/>
                    <a:pt x="102" y="21"/>
                    <a:pt x="101" y="25"/>
                  </a:cubicBezTo>
                  <a:cubicBezTo>
                    <a:pt x="101" y="28"/>
                    <a:pt x="96" y="32"/>
                    <a:pt x="95" y="34"/>
                  </a:cubicBezTo>
                  <a:cubicBezTo>
                    <a:pt x="90" y="40"/>
                    <a:pt x="88" y="48"/>
                    <a:pt x="85" y="56"/>
                  </a:cubicBezTo>
                  <a:cubicBezTo>
                    <a:pt x="84" y="60"/>
                    <a:pt x="83" y="64"/>
                    <a:pt x="81" y="67"/>
                  </a:cubicBezTo>
                  <a:cubicBezTo>
                    <a:pt x="79" y="69"/>
                    <a:pt x="75" y="73"/>
                    <a:pt x="73" y="73"/>
                  </a:cubicBezTo>
                  <a:cubicBezTo>
                    <a:pt x="69" y="72"/>
                    <a:pt x="68" y="67"/>
                    <a:pt x="67" y="65"/>
                  </a:cubicBezTo>
                  <a:cubicBezTo>
                    <a:pt x="60" y="63"/>
                    <a:pt x="52" y="62"/>
                    <a:pt x="44" y="61"/>
                  </a:cubicBezTo>
                  <a:cubicBezTo>
                    <a:pt x="37" y="82"/>
                    <a:pt x="31" y="107"/>
                    <a:pt x="22" y="126"/>
                  </a:cubicBezTo>
                  <a:cubicBezTo>
                    <a:pt x="19" y="132"/>
                    <a:pt x="16" y="140"/>
                    <a:pt x="9" y="142"/>
                  </a:cubicBezTo>
                  <a:cubicBezTo>
                    <a:pt x="0" y="131"/>
                    <a:pt x="9" y="119"/>
                    <a:pt x="14" y="111"/>
                  </a:cubicBezTo>
                  <a:cubicBezTo>
                    <a:pt x="26" y="92"/>
                    <a:pt x="34" y="68"/>
                    <a:pt x="41" y="43"/>
                  </a:cubicBezTo>
                  <a:cubicBezTo>
                    <a:pt x="44" y="33"/>
                    <a:pt x="46" y="21"/>
                    <a:pt x="45" y="10"/>
                  </a:cubicBezTo>
                  <a:cubicBezTo>
                    <a:pt x="45" y="8"/>
                    <a:pt x="44" y="5"/>
                    <a:pt x="45" y="2"/>
                  </a:cubicBezTo>
                  <a:cubicBezTo>
                    <a:pt x="52" y="0"/>
                    <a:pt x="55" y="8"/>
                    <a:pt x="59" y="11"/>
                  </a:cubicBezTo>
                  <a:close/>
                  <a:moveTo>
                    <a:pt x="79" y="42"/>
                  </a:moveTo>
                  <a:cubicBezTo>
                    <a:pt x="80" y="38"/>
                    <a:pt x="86" y="25"/>
                    <a:pt x="84" y="21"/>
                  </a:cubicBezTo>
                  <a:cubicBezTo>
                    <a:pt x="82" y="17"/>
                    <a:pt x="66" y="19"/>
                    <a:pt x="60" y="18"/>
                  </a:cubicBezTo>
                  <a:cubicBezTo>
                    <a:pt x="56" y="22"/>
                    <a:pt x="55" y="28"/>
                    <a:pt x="53" y="34"/>
                  </a:cubicBezTo>
                  <a:cubicBezTo>
                    <a:pt x="62" y="34"/>
                    <a:pt x="70" y="35"/>
                    <a:pt x="72" y="42"/>
                  </a:cubicBezTo>
                  <a:cubicBezTo>
                    <a:pt x="65" y="45"/>
                    <a:pt x="57" y="41"/>
                    <a:pt x="50" y="41"/>
                  </a:cubicBezTo>
                  <a:cubicBezTo>
                    <a:pt x="48" y="46"/>
                    <a:pt x="47" y="50"/>
                    <a:pt x="46" y="55"/>
                  </a:cubicBezTo>
                  <a:cubicBezTo>
                    <a:pt x="56" y="55"/>
                    <a:pt x="68" y="53"/>
                    <a:pt x="71" y="61"/>
                  </a:cubicBezTo>
                  <a:cubicBezTo>
                    <a:pt x="74" y="56"/>
                    <a:pt x="76" y="49"/>
                    <a:pt x="79" y="42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2682EE32-AB0A-0138-D2B9-086B8273FBA1}"/>
                </a:ext>
              </a:extLst>
            </p:cNvPr>
            <p:cNvSpPr>
              <a:spLocks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3785" y="953"/>
              <a:ext cx="68" cy="165"/>
            </a:xfrm>
            <a:custGeom>
              <a:avLst/>
              <a:gdLst>
                <a:gd name="T0" fmla="*/ 26 w 74"/>
                <a:gd name="T1" fmla="*/ 11 h 178"/>
                <a:gd name="T2" fmla="*/ 43 w 74"/>
                <a:gd name="T3" fmla="*/ 13 h 178"/>
                <a:gd name="T4" fmla="*/ 59 w 74"/>
                <a:gd name="T5" fmla="*/ 10 h 178"/>
                <a:gd name="T6" fmla="*/ 68 w 74"/>
                <a:gd name="T7" fmla="*/ 16 h 178"/>
                <a:gd name="T8" fmla="*/ 74 w 74"/>
                <a:gd name="T9" fmla="*/ 25 h 178"/>
                <a:gd name="T10" fmla="*/ 70 w 74"/>
                <a:gd name="T11" fmla="*/ 32 h 178"/>
                <a:gd name="T12" fmla="*/ 59 w 74"/>
                <a:gd name="T13" fmla="*/ 64 h 178"/>
                <a:gd name="T14" fmla="*/ 37 w 74"/>
                <a:gd name="T15" fmla="*/ 151 h 178"/>
                <a:gd name="T16" fmla="*/ 32 w 74"/>
                <a:gd name="T17" fmla="*/ 167 h 178"/>
                <a:gd name="T18" fmla="*/ 19 w 74"/>
                <a:gd name="T19" fmla="*/ 177 h 178"/>
                <a:gd name="T20" fmla="*/ 8 w 74"/>
                <a:gd name="T21" fmla="*/ 163 h 178"/>
                <a:gd name="T22" fmla="*/ 0 w 74"/>
                <a:gd name="T23" fmla="*/ 147 h 178"/>
                <a:gd name="T24" fmla="*/ 9 w 74"/>
                <a:gd name="T25" fmla="*/ 151 h 178"/>
                <a:gd name="T26" fmla="*/ 18 w 74"/>
                <a:gd name="T27" fmla="*/ 155 h 178"/>
                <a:gd name="T28" fmla="*/ 27 w 74"/>
                <a:gd name="T29" fmla="*/ 135 h 178"/>
                <a:gd name="T30" fmla="*/ 46 w 74"/>
                <a:gd name="T31" fmla="*/ 70 h 178"/>
                <a:gd name="T32" fmla="*/ 14 w 74"/>
                <a:gd name="T33" fmla="*/ 63 h 178"/>
                <a:gd name="T34" fmla="*/ 9 w 74"/>
                <a:gd name="T35" fmla="*/ 68 h 178"/>
                <a:gd name="T36" fmla="*/ 11 w 74"/>
                <a:gd name="T37" fmla="*/ 35 h 178"/>
                <a:gd name="T38" fmla="*/ 15 w 74"/>
                <a:gd name="T39" fmla="*/ 11 h 178"/>
                <a:gd name="T40" fmla="*/ 15 w 74"/>
                <a:gd name="T41" fmla="*/ 3 h 178"/>
                <a:gd name="T42" fmla="*/ 26 w 74"/>
                <a:gd name="T43" fmla="*/ 11 h 178"/>
                <a:gd name="T44" fmla="*/ 22 w 74"/>
                <a:gd name="T45" fmla="*/ 35 h 178"/>
                <a:gd name="T46" fmla="*/ 46 w 74"/>
                <a:gd name="T47" fmla="*/ 43 h 178"/>
                <a:gd name="T48" fmla="*/ 33 w 74"/>
                <a:gd name="T49" fmla="*/ 43 h 178"/>
                <a:gd name="T50" fmla="*/ 20 w 74"/>
                <a:gd name="T51" fmla="*/ 41 h 178"/>
                <a:gd name="T52" fmla="*/ 16 w 74"/>
                <a:gd name="T53" fmla="*/ 56 h 178"/>
                <a:gd name="T54" fmla="*/ 43 w 74"/>
                <a:gd name="T55" fmla="*/ 59 h 178"/>
                <a:gd name="T56" fmla="*/ 48 w 74"/>
                <a:gd name="T57" fmla="*/ 63 h 178"/>
                <a:gd name="T58" fmla="*/ 56 w 74"/>
                <a:gd name="T59" fmla="*/ 21 h 178"/>
                <a:gd name="T60" fmla="*/ 26 w 74"/>
                <a:gd name="T61" fmla="*/ 18 h 178"/>
                <a:gd name="T62" fmla="*/ 22 w 74"/>
                <a:gd name="T63" fmla="*/ 3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4" h="178">
                  <a:moveTo>
                    <a:pt x="26" y="11"/>
                  </a:moveTo>
                  <a:cubicBezTo>
                    <a:pt x="32" y="11"/>
                    <a:pt x="37" y="13"/>
                    <a:pt x="43" y="13"/>
                  </a:cubicBezTo>
                  <a:cubicBezTo>
                    <a:pt x="48" y="13"/>
                    <a:pt x="54" y="10"/>
                    <a:pt x="59" y="10"/>
                  </a:cubicBezTo>
                  <a:cubicBezTo>
                    <a:pt x="62" y="11"/>
                    <a:pt x="65" y="14"/>
                    <a:pt x="68" y="16"/>
                  </a:cubicBezTo>
                  <a:cubicBezTo>
                    <a:pt x="70" y="18"/>
                    <a:pt x="74" y="22"/>
                    <a:pt x="74" y="25"/>
                  </a:cubicBezTo>
                  <a:cubicBezTo>
                    <a:pt x="74" y="28"/>
                    <a:pt x="71" y="30"/>
                    <a:pt x="70" y="32"/>
                  </a:cubicBezTo>
                  <a:cubicBezTo>
                    <a:pt x="64" y="40"/>
                    <a:pt x="62" y="53"/>
                    <a:pt x="59" y="64"/>
                  </a:cubicBezTo>
                  <a:cubicBezTo>
                    <a:pt x="51" y="93"/>
                    <a:pt x="44" y="121"/>
                    <a:pt x="37" y="151"/>
                  </a:cubicBezTo>
                  <a:cubicBezTo>
                    <a:pt x="36" y="157"/>
                    <a:pt x="34" y="163"/>
                    <a:pt x="32" y="167"/>
                  </a:cubicBezTo>
                  <a:cubicBezTo>
                    <a:pt x="29" y="170"/>
                    <a:pt x="22" y="177"/>
                    <a:pt x="19" y="177"/>
                  </a:cubicBezTo>
                  <a:cubicBezTo>
                    <a:pt x="14" y="178"/>
                    <a:pt x="11" y="167"/>
                    <a:pt x="8" y="163"/>
                  </a:cubicBezTo>
                  <a:cubicBezTo>
                    <a:pt x="5" y="157"/>
                    <a:pt x="2" y="152"/>
                    <a:pt x="0" y="147"/>
                  </a:cubicBezTo>
                  <a:cubicBezTo>
                    <a:pt x="4" y="147"/>
                    <a:pt x="6" y="149"/>
                    <a:pt x="9" y="151"/>
                  </a:cubicBezTo>
                  <a:cubicBezTo>
                    <a:pt x="11" y="152"/>
                    <a:pt x="15" y="155"/>
                    <a:pt x="18" y="155"/>
                  </a:cubicBezTo>
                  <a:cubicBezTo>
                    <a:pt x="22" y="154"/>
                    <a:pt x="25" y="140"/>
                    <a:pt x="27" y="135"/>
                  </a:cubicBezTo>
                  <a:cubicBezTo>
                    <a:pt x="34" y="114"/>
                    <a:pt x="41" y="90"/>
                    <a:pt x="46" y="70"/>
                  </a:cubicBezTo>
                  <a:cubicBezTo>
                    <a:pt x="37" y="67"/>
                    <a:pt x="25" y="65"/>
                    <a:pt x="14" y="63"/>
                  </a:cubicBezTo>
                  <a:cubicBezTo>
                    <a:pt x="12" y="64"/>
                    <a:pt x="12" y="68"/>
                    <a:pt x="9" y="68"/>
                  </a:cubicBezTo>
                  <a:cubicBezTo>
                    <a:pt x="1" y="58"/>
                    <a:pt x="8" y="46"/>
                    <a:pt x="11" y="35"/>
                  </a:cubicBezTo>
                  <a:cubicBezTo>
                    <a:pt x="13" y="28"/>
                    <a:pt x="16" y="20"/>
                    <a:pt x="15" y="11"/>
                  </a:cubicBezTo>
                  <a:cubicBezTo>
                    <a:pt x="15" y="8"/>
                    <a:pt x="14" y="5"/>
                    <a:pt x="15" y="3"/>
                  </a:cubicBezTo>
                  <a:cubicBezTo>
                    <a:pt x="18" y="0"/>
                    <a:pt x="24" y="9"/>
                    <a:pt x="26" y="11"/>
                  </a:cubicBezTo>
                  <a:close/>
                  <a:moveTo>
                    <a:pt x="22" y="35"/>
                  </a:moveTo>
                  <a:cubicBezTo>
                    <a:pt x="31" y="33"/>
                    <a:pt x="44" y="34"/>
                    <a:pt x="46" y="43"/>
                  </a:cubicBezTo>
                  <a:cubicBezTo>
                    <a:pt x="42" y="45"/>
                    <a:pt x="37" y="43"/>
                    <a:pt x="33" y="43"/>
                  </a:cubicBezTo>
                  <a:cubicBezTo>
                    <a:pt x="28" y="42"/>
                    <a:pt x="24" y="41"/>
                    <a:pt x="20" y="41"/>
                  </a:cubicBezTo>
                  <a:cubicBezTo>
                    <a:pt x="18" y="46"/>
                    <a:pt x="17" y="51"/>
                    <a:pt x="16" y="56"/>
                  </a:cubicBezTo>
                  <a:cubicBezTo>
                    <a:pt x="24" y="58"/>
                    <a:pt x="37" y="56"/>
                    <a:pt x="43" y="59"/>
                  </a:cubicBezTo>
                  <a:cubicBezTo>
                    <a:pt x="45" y="60"/>
                    <a:pt x="47" y="63"/>
                    <a:pt x="48" y="63"/>
                  </a:cubicBezTo>
                  <a:cubicBezTo>
                    <a:pt x="51" y="49"/>
                    <a:pt x="57" y="38"/>
                    <a:pt x="56" y="21"/>
                  </a:cubicBezTo>
                  <a:cubicBezTo>
                    <a:pt x="48" y="18"/>
                    <a:pt x="36" y="19"/>
                    <a:pt x="26" y="18"/>
                  </a:cubicBezTo>
                  <a:cubicBezTo>
                    <a:pt x="25" y="24"/>
                    <a:pt x="22" y="30"/>
                    <a:pt x="22" y="35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6F85DD39-DC31-EFB7-F8B4-9D1816918519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 bwMode="auto">
            <a:xfrm>
              <a:off x="3387" y="966"/>
              <a:ext cx="161" cy="161"/>
            </a:xfrm>
            <a:custGeom>
              <a:avLst/>
              <a:gdLst>
                <a:gd name="T0" fmla="*/ 54 w 175"/>
                <a:gd name="T1" fmla="*/ 56 h 174"/>
                <a:gd name="T2" fmla="*/ 75 w 175"/>
                <a:gd name="T3" fmla="*/ 44 h 174"/>
                <a:gd name="T4" fmla="*/ 94 w 175"/>
                <a:gd name="T5" fmla="*/ 32 h 174"/>
                <a:gd name="T6" fmla="*/ 117 w 175"/>
                <a:gd name="T7" fmla="*/ 36 h 174"/>
                <a:gd name="T8" fmla="*/ 103 w 175"/>
                <a:gd name="T9" fmla="*/ 45 h 174"/>
                <a:gd name="T10" fmla="*/ 56 w 175"/>
                <a:gd name="T11" fmla="*/ 66 h 174"/>
                <a:gd name="T12" fmla="*/ 57 w 175"/>
                <a:gd name="T13" fmla="*/ 73 h 174"/>
                <a:gd name="T14" fmla="*/ 109 w 175"/>
                <a:gd name="T15" fmla="*/ 103 h 174"/>
                <a:gd name="T16" fmla="*/ 139 w 175"/>
                <a:gd name="T17" fmla="*/ 114 h 174"/>
                <a:gd name="T18" fmla="*/ 158 w 175"/>
                <a:gd name="T19" fmla="*/ 115 h 174"/>
                <a:gd name="T20" fmla="*/ 175 w 175"/>
                <a:gd name="T21" fmla="*/ 118 h 174"/>
                <a:gd name="T22" fmla="*/ 158 w 175"/>
                <a:gd name="T23" fmla="*/ 127 h 174"/>
                <a:gd name="T24" fmla="*/ 148 w 175"/>
                <a:gd name="T25" fmla="*/ 131 h 174"/>
                <a:gd name="T26" fmla="*/ 135 w 175"/>
                <a:gd name="T27" fmla="*/ 135 h 174"/>
                <a:gd name="T28" fmla="*/ 114 w 175"/>
                <a:gd name="T29" fmla="*/ 124 h 174"/>
                <a:gd name="T30" fmla="*/ 59 w 175"/>
                <a:gd name="T31" fmla="*/ 82 h 174"/>
                <a:gd name="T32" fmla="*/ 32 w 175"/>
                <a:gd name="T33" fmla="*/ 163 h 174"/>
                <a:gd name="T34" fmla="*/ 15 w 175"/>
                <a:gd name="T35" fmla="*/ 174 h 174"/>
                <a:gd name="T36" fmla="*/ 20 w 175"/>
                <a:gd name="T37" fmla="*/ 167 h 174"/>
                <a:gd name="T38" fmla="*/ 48 w 175"/>
                <a:gd name="T39" fmla="*/ 105 h 174"/>
                <a:gd name="T40" fmla="*/ 45 w 175"/>
                <a:gd name="T41" fmla="*/ 72 h 174"/>
                <a:gd name="T42" fmla="*/ 31 w 175"/>
                <a:gd name="T43" fmla="*/ 81 h 174"/>
                <a:gd name="T44" fmla="*/ 17 w 175"/>
                <a:gd name="T45" fmla="*/ 90 h 174"/>
                <a:gd name="T46" fmla="*/ 0 w 175"/>
                <a:gd name="T47" fmla="*/ 88 h 174"/>
                <a:gd name="T48" fmla="*/ 10 w 175"/>
                <a:gd name="T49" fmla="*/ 81 h 174"/>
                <a:gd name="T50" fmla="*/ 43 w 175"/>
                <a:gd name="T51" fmla="*/ 63 h 174"/>
                <a:gd name="T52" fmla="*/ 36 w 175"/>
                <a:gd name="T53" fmla="*/ 40 h 174"/>
                <a:gd name="T54" fmla="*/ 23 w 175"/>
                <a:gd name="T55" fmla="*/ 12 h 174"/>
                <a:gd name="T56" fmla="*/ 16 w 175"/>
                <a:gd name="T57" fmla="*/ 7 h 174"/>
                <a:gd name="T58" fmla="*/ 24 w 175"/>
                <a:gd name="T59" fmla="*/ 1 h 174"/>
                <a:gd name="T60" fmla="*/ 43 w 175"/>
                <a:gd name="T61" fmla="*/ 5 h 174"/>
                <a:gd name="T62" fmla="*/ 44 w 175"/>
                <a:gd name="T63" fmla="*/ 13 h 174"/>
                <a:gd name="T64" fmla="*/ 54 w 175"/>
                <a:gd name="T65" fmla="*/ 5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5" h="174">
                  <a:moveTo>
                    <a:pt x="54" y="56"/>
                  </a:moveTo>
                  <a:cubicBezTo>
                    <a:pt x="61" y="52"/>
                    <a:pt x="68" y="48"/>
                    <a:pt x="75" y="44"/>
                  </a:cubicBezTo>
                  <a:cubicBezTo>
                    <a:pt x="81" y="40"/>
                    <a:pt x="87" y="34"/>
                    <a:pt x="94" y="32"/>
                  </a:cubicBezTo>
                  <a:cubicBezTo>
                    <a:pt x="99" y="29"/>
                    <a:pt x="117" y="30"/>
                    <a:pt x="117" y="36"/>
                  </a:cubicBezTo>
                  <a:cubicBezTo>
                    <a:pt x="117" y="41"/>
                    <a:pt x="105" y="43"/>
                    <a:pt x="103" y="45"/>
                  </a:cubicBezTo>
                  <a:cubicBezTo>
                    <a:pt x="86" y="51"/>
                    <a:pt x="71" y="58"/>
                    <a:pt x="56" y="66"/>
                  </a:cubicBezTo>
                  <a:cubicBezTo>
                    <a:pt x="57" y="68"/>
                    <a:pt x="57" y="70"/>
                    <a:pt x="57" y="73"/>
                  </a:cubicBezTo>
                  <a:cubicBezTo>
                    <a:pt x="73" y="84"/>
                    <a:pt x="90" y="94"/>
                    <a:pt x="109" y="103"/>
                  </a:cubicBezTo>
                  <a:cubicBezTo>
                    <a:pt x="117" y="108"/>
                    <a:pt x="127" y="112"/>
                    <a:pt x="139" y="114"/>
                  </a:cubicBezTo>
                  <a:cubicBezTo>
                    <a:pt x="145" y="114"/>
                    <a:pt x="152" y="115"/>
                    <a:pt x="158" y="115"/>
                  </a:cubicBezTo>
                  <a:cubicBezTo>
                    <a:pt x="164" y="115"/>
                    <a:pt x="171" y="115"/>
                    <a:pt x="175" y="118"/>
                  </a:cubicBezTo>
                  <a:cubicBezTo>
                    <a:pt x="171" y="123"/>
                    <a:pt x="164" y="125"/>
                    <a:pt x="158" y="127"/>
                  </a:cubicBezTo>
                  <a:cubicBezTo>
                    <a:pt x="155" y="129"/>
                    <a:pt x="152" y="130"/>
                    <a:pt x="148" y="131"/>
                  </a:cubicBezTo>
                  <a:cubicBezTo>
                    <a:pt x="144" y="133"/>
                    <a:pt x="141" y="136"/>
                    <a:pt x="135" y="135"/>
                  </a:cubicBezTo>
                  <a:cubicBezTo>
                    <a:pt x="128" y="134"/>
                    <a:pt x="120" y="127"/>
                    <a:pt x="114" y="124"/>
                  </a:cubicBezTo>
                  <a:cubicBezTo>
                    <a:pt x="95" y="111"/>
                    <a:pt x="75" y="96"/>
                    <a:pt x="59" y="82"/>
                  </a:cubicBezTo>
                  <a:cubicBezTo>
                    <a:pt x="65" y="119"/>
                    <a:pt x="51" y="146"/>
                    <a:pt x="32" y="163"/>
                  </a:cubicBezTo>
                  <a:cubicBezTo>
                    <a:pt x="27" y="168"/>
                    <a:pt x="22" y="174"/>
                    <a:pt x="15" y="174"/>
                  </a:cubicBezTo>
                  <a:cubicBezTo>
                    <a:pt x="15" y="171"/>
                    <a:pt x="18" y="169"/>
                    <a:pt x="20" y="167"/>
                  </a:cubicBezTo>
                  <a:cubicBezTo>
                    <a:pt x="32" y="151"/>
                    <a:pt x="46" y="132"/>
                    <a:pt x="48" y="105"/>
                  </a:cubicBezTo>
                  <a:cubicBezTo>
                    <a:pt x="48" y="93"/>
                    <a:pt x="47" y="83"/>
                    <a:pt x="45" y="72"/>
                  </a:cubicBezTo>
                  <a:cubicBezTo>
                    <a:pt x="40" y="74"/>
                    <a:pt x="36" y="77"/>
                    <a:pt x="31" y="81"/>
                  </a:cubicBezTo>
                  <a:cubicBezTo>
                    <a:pt x="26" y="84"/>
                    <a:pt x="21" y="88"/>
                    <a:pt x="17" y="90"/>
                  </a:cubicBezTo>
                  <a:cubicBezTo>
                    <a:pt x="12" y="92"/>
                    <a:pt x="4" y="92"/>
                    <a:pt x="0" y="88"/>
                  </a:cubicBezTo>
                  <a:cubicBezTo>
                    <a:pt x="3" y="84"/>
                    <a:pt x="7" y="83"/>
                    <a:pt x="10" y="81"/>
                  </a:cubicBezTo>
                  <a:cubicBezTo>
                    <a:pt x="21" y="75"/>
                    <a:pt x="32" y="69"/>
                    <a:pt x="43" y="63"/>
                  </a:cubicBezTo>
                  <a:cubicBezTo>
                    <a:pt x="41" y="55"/>
                    <a:pt x="39" y="48"/>
                    <a:pt x="36" y="40"/>
                  </a:cubicBezTo>
                  <a:cubicBezTo>
                    <a:pt x="33" y="29"/>
                    <a:pt x="31" y="18"/>
                    <a:pt x="23" y="12"/>
                  </a:cubicBezTo>
                  <a:cubicBezTo>
                    <a:pt x="21" y="10"/>
                    <a:pt x="16" y="9"/>
                    <a:pt x="16" y="7"/>
                  </a:cubicBezTo>
                  <a:cubicBezTo>
                    <a:pt x="15" y="4"/>
                    <a:pt x="20" y="1"/>
                    <a:pt x="24" y="1"/>
                  </a:cubicBezTo>
                  <a:cubicBezTo>
                    <a:pt x="31" y="0"/>
                    <a:pt x="41" y="2"/>
                    <a:pt x="43" y="5"/>
                  </a:cubicBezTo>
                  <a:cubicBezTo>
                    <a:pt x="45" y="7"/>
                    <a:pt x="44" y="10"/>
                    <a:pt x="44" y="13"/>
                  </a:cubicBezTo>
                  <a:cubicBezTo>
                    <a:pt x="45" y="29"/>
                    <a:pt x="52" y="42"/>
                    <a:pt x="54" y="56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10">
              <a:extLst>
                <a:ext uri="{FF2B5EF4-FFF2-40B4-BE49-F238E27FC236}">
                  <a16:creationId xmlns:a16="http://schemas.microsoft.com/office/drawing/2014/main" id="{6A997FD1-5A65-D4A3-F188-007405ED5113}"/>
                </a:ext>
              </a:extLst>
            </p:cNvPr>
            <p:cNvSpPr>
              <a:spLocks noEditPoints="1"/>
            </p:cNvSpPr>
            <p:nvPr>
              <p:custDataLst>
                <p:tags r:id="rId12"/>
              </p:custDataLst>
            </p:nvPr>
          </p:nvSpPr>
          <p:spPr bwMode="auto">
            <a:xfrm>
              <a:off x="3205" y="1093"/>
              <a:ext cx="834" cy="836"/>
            </a:xfrm>
            <a:custGeom>
              <a:avLst/>
              <a:gdLst>
                <a:gd name="T0" fmla="*/ 446 w 904"/>
                <a:gd name="T1" fmla="*/ 1 h 906"/>
                <a:gd name="T2" fmla="*/ 549 w 904"/>
                <a:gd name="T3" fmla="*/ 12 h 906"/>
                <a:gd name="T4" fmla="*/ 634 w 904"/>
                <a:gd name="T5" fmla="*/ 40 h 906"/>
                <a:gd name="T6" fmla="*/ 768 w 904"/>
                <a:gd name="T7" fmla="*/ 131 h 906"/>
                <a:gd name="T8" fmla="*/ 862 w 904"/>
                <a:gd name="T9" fmla="*/ 264 h 906"/>
                <a:gd name="T10" fmla="*/ 904 w 904"/>
                <a:gd name="T11" fmla="*/ 447 h 906"/>
                <a:gd name="T12" fmla="*/ 865 w 904"/>
                <a:gd name="T13" fmla="*/ 635 h 906"/>
                <a:gd name="T14" fmla="*/ 774 w 904"/>
                <a:gd name="T15" fmla="*/ 769 h 906"/>
                <a:gd name="T16" fmla="*/ 642 w 904"/>
                <a:gd name="T17" fmla="*/ 863 h 906"/>
                <a:gd name="T18" fmla="*/ 458 w 904"/>
                <a:gd name="T19" fmla="*/ 905 h 906"/>
                <a:gd name="T20" fmla="*/ 270 w 904"/>
                <a:gd name="T21" fmla="*/ 867 h 906"/>
                <a:gd name="T22" fmla="*/ 136 w 904"/>
                <a:gd name="T23" fmla="*/ 776 h 906"/>
                <a:gd name="T24" fmla="*/ 13 w 904"/>
                <a:gd name="T25" fmla="*/ 559 h 906"/>
                <a:gd name="T26" fmla="*/ 0 w 904"/>
                <a:gd name="T27" fmla="*/ 459 h 906"/>
                <a:gd name="T28" fmla="*/ 79 w 904"/>
                <a:gd name="T29" fmla="*/ 199 h 906"/>
                <a:gd name="T30" fmla="*/ 262 w 904"/>
                <a:gd name="T31" fmla="*/ 43 h 906"/>
                <a:gd name="T32" fmla="*/ 445 w 904"/>
                <a:gd name="T33" fmla="*/ 1 h 906"/>
                <a:gd name="T34" fmla="*/ 446 w 904"/>
                <a:gd name="T35" fmla="*/ 1 h 906"/>
                <a:gd name="T36" fmla="*/ 271 w 904"/>
                <a:gd name="T37" fmla="*/ 54 h 906"/>
                <a:gd name="T38" fmla="*/ 141 w 904"/>
                <a:gd name="T39" fmla="*/ 144 h 906"/>
                <a:gd name="T40" fmla="*/ 52 w 904"/>
                <a:gd name="T41" fmla="*/ 273 h 906"/>
                <a:gd name="T42" fmla="*/ 13 w 904"/>
                <a:gd name="T43" fmla="*/ 454 h 906"/>
                <a:gd name="T44" fmla="*/ 52 w 904"/>
                <a:gd name="T45" fmla="*/ 634 h 906"/>
                <a:gd name="T46" fmla="*/ 142 w 904"/>
                <a:gd name="T47" fmla="*/ 764 h 906"/>
                <a:gd name="T48" fmla="*/ 272 w 904"/>
                <a:gd name="T49" fmla="*/ 853 h 906"/>
                <a:gd name="T50" fmla="*/ 453 w 904"/>
                <a:gd name="T51" fmla="*/ 892 h 906"/>
                <a:gd name="T52" fmla="*/ 633 w 904"/>
                <a:gd name="T53" fmla="*/ 853 h 906"/>
                <a:gd name="T54" fmla="*/ 763 w 904"/>
                <a:gd name="T55" fmla="*/ 763 h 906"/>
                <a:gd name="T56" fmla="*/ 852 w 904"/>
                <a:gd name="T57" fmla="*/ 633 h 906"/>
                <a:gd name="T58" fmla="*/ 891 w 904"/>
                <a:gd name="T59" fmla="*/ 452 h 906"/>
                <a:gd name="T60" fmla="*/ 852 w 904"/>
                <a:gd name="T61" fmla="*/ 272 h 906"/>
                <a:gd name="T62" fmla="*/ 762 w 904"/>
                <a:gd name="T63" fmla="*/ 143 h 906"/>
                <a:gd name="T64" fmla="*/ 632 w 904"/>
                <a:gd name="T65" fmla="*/ 53 h 906"/>
                <a:gd name="T66" fmla="*/ 451 w 904"/>
                <a:gd name="T67" fmla="*/ 14 h 906"/>
                <a:gd name="T68" fmla="*/ 271 w 904"/>
                <a:gd name="T69" fmla="*/ 54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04" h="906">
                  <a:moveTo>
                    <a:pt x="446" y="1"/>
                  </a:moveTo>
                  <a:cubicBezTo>
                    <a:pt x="481" y="0"/>
                    <a:pt x="519" y="5"/>
                    <a:pt x="549" y="12"/>
                  </a:cubicBezTo>
                  <a:cubicBezTo>
                    <a:pt x="580" y="19"/>
                    <a:pt x="608" y="28"/>
                    <a:pt x="634" y="40"/>
                  </a:cubicBezTo>
                  <a:cubicBezTo>
                    <a:pt x="687" y="62"/>
                    <a:pt x="731" y="94"/>
                    <a:pt x="768" y="131"/>
                  </a:cubicBezTo>
                  <a:cubicBezTo>
                    <a:pt x="807" y="170"/>
                    <a:pt x="838" y="211"/>
                    <a:pt x="862" y="264"/>
                  </a:cubicBezTo>
                  <a:cubicBezTo>
                    <a:pt x="885" y="315"/>
                    <a:pt x="904" y="376"/>
                    <a:pt x="904" y="447"/>
                  </a:cubicBezTo>
                  <a:cubicBezTo>
                    <a:pt x="904" y="523"/>
                    <a:pt x="888" y="582"/>
                    <a:pt x="865" y="635"/>
                  </a:cubicBezTo>
                  <a:cubicBezTo>
                    <a:pt x="843" y="688"/>
                    <a:pt x="811" y="731"/>
                    <a:pt x="774" y="769"/>
                  </a:cubicBezTo>
                  <a:cubicBezTo>
                    <a:pt x="737" y="807"/>
                    <a:pt x="694" y="839"/>
                    <a:pt x="642" y="863"/>
                  </a:cubicBezTo>
                  <a:cubicBezTo>
                    <a:pt x="591" y="887"/>
                    <a:pt x="528" y="904"/>
                    <a:pt x="458" y="905"/>
                  </a:cubicBezTo>
                  <a:cubicBezTo>
                    <a:pt x="385" y="906"/>
                    <a:pt x="322" y="890"/>
                    <a:pt x="270" y="867"/>
                  </a:cubicBezTo>
                  <a:cubicBezTo>
                    <a:pt x="219" y="844"/>
                    <a:pt x="173" y="813"/>
                    <a:pt x="136" y="776"/>
                  </a:cubicBezTo>
                  <a:cubicBezTo>
                    <a:pt x="80" y="719"/>
                    <a:pt x="35" y="650"/>
                    <a:pt x="13" y="559"/>
                  </a:cubicBezTo>
                  <a:cubicBezTo>
                    <a:pt x="5" y="529"/>
                    <a:pt x="0" y="495"/>
                    <a:pt x="0" y="459"/>
                  </a:cubicBezTo>
                  <a:cubicBezTo>
                    <a:pt x="0" y="348"/>
                    <a:pt x="33" y="265"/>
                    <a:pt x="79" y="199"/>
                  </a:cubicBezTo>
                  <a:cubicBezTo>
                    <a:pt x="124" y="133"/>
                    <a:pt x="184" y="79"/>
                    <a:pt x="262" y="43"/>
                  </a:cubicBezTo>
                  <a:cubicBezTo>
                    <a:pt x="312" y="20"/>
                    <a:pt x="373" y="1"/>
                    <a:pt x="445" y="1"/>
                  </a:cubicBezTo>
                  <a:lnTo>
                    <a:pt x="446" y="1"/>
                  </a:lnTo>
                  <a:close/>
                  <a:moveTo>
                    <a:pt x="271" y="54"/>
                  </a:moveTo>
                  <a:cubicBezTo>
                    <a:pt x="221" y="77"/>
                    <a:pt x="178" y="107"/>
                    <a:pt x="141" y="144"/>
                  </a:cubicBezTo>
                  <a:cubicBezTo>
                    <a:pt x="104" y="181"/>
                    <a:pt x="75" y="222"/>
                    <a:pt x="52" y="273"/>
                  </a:cubicBezTo>
                  <a:cubicBezTo>
                    <a:pt x="29" y="324"/>
                    <a:pt x="13" y="383"/>
                    <a:pt x="13" y="454"/>
                  </a:cubicBezTo>
                  <a:cubicBezTo>
                    <a:pt x="13" y="524"/>
                    <a:pt x="30" y="584"/>
                    <a:pt x="52" y="634"/>
                  </a:cubicBezTo>
                  <a:cubicBezTo>
                    <a:pt x="75" y="685"/>
                    <a:pt x="106" y="727"/>
                    <a:pt x="142" y="764"/>
                  </a:cubicBezTo>
                  <a:cubicBezTo>
                    <a:pt x="179" y="801"/>
                    <a:pt x="222" y="830"/>
                    <a:pt x="272" y="853"/>
                  </a:cubicBezTo>
                  <a:cubicBezTo>
                    <a:pt x="322" y="876"/>
                    <a:pt x="382" y="892"/>
                    <a:pt x="453" y="892"/>
                  </a:cubicBezTo>
                  <a:cubicBezTo>
                    <a:pt x="523" y="892"/>
                    <a:pt x="583" y="875"/>
                    <a:pt x="633" y="853"/>
                  </a:cubicBezTo>
                  <a:cubicBezTo>
                    <a:pt x="684" y="830"/>
                    <a:pt x="726" y="799"/>
                    <a:pt x="763" y="763"/>
                  </a:cubicBezTo>
                  <a:cubicBezTo>
                    <a:pt x="799" y="726"/>
                    <a:pt x="830" y="683"/>
                    <a:pt x="852" y="633"/>
                  </a:cubicBezTo>
                  <a:cubicBezTo>
                    <a:pt x="875" y="582"/>
                    <a:pt x="891" y="524"/>
                    <a:pt x="891" y="452"/>
                  </a:cubicBezTo>
                  <a:cubicBezTo>
                    <a:pt x="891" y="382"/>
                    <a:pt x="875" y="322"/>
                    <a:pt x="852" y="272"/>
                  </a:cubicBezTo>
                  <a:cubicBezTo>
                    <a:pt x="828" y="221"/>
                    <a:pt x="799" y="180"/>
                    <a:pt x="762" y="143"/>
                  </a:cubicBezTo>
                  <a:cubicBezTo>
                    <a:pt x="725" y="106"/>
                    <a:pt x="683" y="76"/>
                    <a:pt x="632" y="53"/>
                  </a:cubicBezTo>
                  <a:cubicBezTo>
                    <a:pt x="583" y="30"/>
                    <a:pt x="520" y="14"/>
                    <a:pt x="451" y="14"/>
                  </a:cubicBezTo>
                  <a:cubicBezTo>
                    <a:pt x="379" y="15"/>
                    <a:pt x="321" y="30"/>
                    <a:pt x="271" y="54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1">
              <a:extLst>
                <a:ext uri="{FF2B5EF4-FFF2-40B4-BE49-F238E27FC236}">
                  <a16:creationId xmlns:a16="http://schemas.microsoft.com/office/drawing/2014/main" id="{5C1D4B99-EC1F-C6F7-FC59-2497EB51495B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 bwMode="auto">
            <a:xfrm>
              <a:off x="3929" y="1120"/>
              <a:ext cx="187" cy="75"/>
            </a:xfrm>
            <a:custGeom>
              <a:avLst/>
              <a:gdLst>
                <a:gd name="T0" fmla="*/ 200 w 203"/>
                <a:gd name="T1" fmla="*/ 82 h 82"/>
                <a:gd name="T2" fmla="*/ 183 w 203"/>
                <a:gd name="T3" fmla="*/ 70 h 82"/>
                <a:gd name="T4" fmla="*/ 154 w 203"/>
                <a:gd name="T5" fmla="*/ 43 h 82"/>
                <a:gd name="T6" fmla="*/ 137 w 203"/>
                <a:gd name="T7" fmla="*/ 23 h 82"/>
                <a:gd name="T8" fmla="*/ 85 w 203"/>
                <a:gd name="T9" fmla="*/ 48 h 82"/>
                <a:gd name="T10" fmla="*/ 9 w 203"/>
                <a:gd name="T11" fmla="*/ 60 h 82"/>
                <a:gd name="T12" fmla="*/ 0 w 203"/>
                <a:gd name="T13" fmla="*/ 56 h 82"/>
                <a:gd name="T14" fmla="*/ 19 w 203"/>
                <a:gd name="T15" fmla="*/ 53 h 82"/>
                <a:gd name="T16" fmla="*/ 72 w 203"/>
                <a:gd name="T17" fmla="*/ 42 h 82"/>
                <a:gd name="T18" fmla="*/ 114 w 203"/>
                <a:gd name="T19" fmla="*/ 20 h 82"/>
                <a:gd name="T20" fmla="*/ 133 w 203"/>
                <a:gd name="T21" fmla="*/ 3 h 82"/>
                <a:gd name="T22" fmla="*/ 140 w 203"/>
                <a:gd name="T23" fmla="*/ 16 h 82"/>
                <a:gd name="T24" fmla="*/ 153 w 203"/>
                <a:gd name="T25" fmla="*/ 31 h 82"/>
                <a:gd name="T26" fmla="*/ 182 w 203"/>
                <a:gd name="T27" fmla="*/ 57 h 82"/>
                <a:gd name="T28" fmla="*/ 198 w 203"/>
                <a:gd name="T29" fmla="*/ 69 h 82"/>
                <a:gd name="T30" fmla="*/ 200 w 203"/>
                <a:gd name="T3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3" h="82">
                  <a:moveTo>
                    <a:pt x="200" y="82"/>
                  </a:moveTo>
                  <a:cubicBezTo>
                    <a:pt x="193" y="80"/>
                    <a:pt x="188" y="75"/>
                    <a:pt x="183" y="70"/>
                  </a:cubicBezTo>
                  <a:cubicBezTo>
                    <a:pt x="173" y="61"/>
                    <a:pt x="164" y="53"/>
                    <a:pt x="154" y="43"/>
                  </a:cubicBezTo>
                  <a:cubicBezTo>
                    <a:pt x="147" y="37"/>
                    <a:pt x="140" y="32"/>
                    <a:pt x="137" y="23"/>
                  </a:cubicBezTo>
                  <a:cubicBezTo>
                    <a:pt x="119" y="30"/>
                    <a:pt x="103" y="41"/>
                    <a:pt x="85" y="48"/>
                  </a:cubicBezTo>
                  <a:cubicBezTo>
                    <a:pt x="64" y="57"/>
                    <a:pt x="38" y="64"/>
                    <a:pt x="9" y="60"/>
                  </a:cubicBezTo>
                  <a:cubicBezTo>
                    <a:pt x="5" y="60"/>
                    <a:pt x="0" y="59"/>
                    <a:pt x="0" y="56"/>
                  </a:cubicBezTo>
                  <a:cubicBezTo>
                    <a:pt x="6" y="54"/>
                    <a:pt x="12" y="54"/>
                    <a:pt x="19" y="53"/>
                  </a:cubicBezTo>
                  <a:cubicBezTo>
                    <a:pt x="39" y="52"/>
                    <a:pt x="56" y="49"/>
                    <a:pt x="72" y="42"/>
                  </a:cubicBezTo>
                  <a:cubicBezTo>
                    <a:pt x="87" y="37"/>
                    <a:pt x="101" y="29"/>
                    <a:pt x="114" y="20"/>
                  </a:cubicBezTo>
                  <a:cubicBezTo>
                    <a:pt x="122" y="15"/>
                    <a:pt x="130" y="12"/>
                    <a:pt x="133" y="3"/>
                  </a:cubicBezTo>
                  <a:cubicBezTo>
                    <a:pt x="140" y="0"/>
                    <a:pt x="139" y="12"/>
                    <a:pt x="140" y="16"/>
                  </a:cubicBezTo>
                  <a:cubicBezTo>
                    <a:pt x="141" y="20"/>
                    <a:pt x="150" y="28"/>
                    <a:pt x="153" y="31"/>
                  </a:cubicBezTo>
                  <a:cubicBezTo>
                    <a:pt x="162" y="41"/>
                    <a:pt x="172" y="49"/>
                    <a:pt x="182" y="57"/>
                  </a:cubicBezTo>
                  <a:cubicBezTo>
                    <a:pt x="187" y="61"/>
                    <a:pt x="194" y="64"/>
                    <a:pt x="198" y="69"/>
                  </a:cubicBezTo>
                  <a:cubicBezTo>
                    <a:pt x="200" y="72"/>
                    <a:pt x="203" y="78"/>
                    <a:pt x="200" y="82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12">
              <a:extLst>
                <a:ext uri="{FF2B5EF4-FFF2-40B4-BE49-F238E27FC236}">
                  <a16:creationId xmlns:a16="http://schemas.microsoft.com/office/drawing/2014/main" id="{A062C5C5-CE05-4F5B-BE0F-AD2608D97E28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 bwMode="auto">
            <a:xfrm>
              <a:off x="3124" y="1130"/>
              <a:ext cx="117" cy="153"/>
            </a:xfrm>
            <a:custGeom>
              <a:avLst/>
              <a:gdLst>
                <a:gd name="T0" fmla="*/ 62 w 127"/>
                <a:gd name="T1" fmla="*/ 1 h 166"/>
                <a:gd name="T2" fmla="*/ 92 w 127"/>
                <a:gd name="T3" fmla="*/ 39 h 166"/>
                <a:gd name="T4" fmla="*/ 104 w 127"/>
                <a:gd name="T5" fmla="*/ 18 h 166"/>
                <a:gd name="T6" fmla="*/ 126 w 127"/>
                <a:gd name="T7" fmla="*/ 12 h 166"/>
                <a:gd name="T8" fmla="*/ 122 w 127"/>
                <a:gd name="T9" fmla="*/ 37 h 166"/>
                <a:gd name="T10" fmla="*/ 120 w 127"/>
                <a:gd name="T11" fmla="*/ 46 h 166"/>
                <a:gd name="T12" fmla="*/ 114 w 127"/>
                <a:gd name="T13" fmla="*/ 39 h 166"/>
                <a:gd name="T14" fmla="*/ 108 w 127"/>
                <a:gd name="T15" fmla="*/ 31 h 166"/>
                <a:gd name="T16" fmla="*/ 99 w 127"/>
                <a:gd name="T17" fmla="*/ 41 h 166"/>
                <a:gd name="T18" fmla="*/ 66 w 127"/>
                <a:gd name="T19" fmla="*/ 116 h 166"/>
                <a:gd name="T20" fmla="*/ 54 w 127"/>
                <a:gd name="T21" fmla="*/ 136 h 166"/>
                <a:gd name="T22" fmla="*/ 70 w 127"/>
                <a:gd name="T23" fmla="*/ 163 h 166"/>
                <a:gd name="T24" fmla="*/ 53 w 127"/>
                <a:gd name="T25" fmla="*/ 159 h 166"/>
                <a:gd name="T26" fmla="*/ 51 w 127"/>
                <a:gd name="T27" fmla="*/ 151 h 166"/>
                <a:gd name="T28" fmla="*/ 45 w 127"/>
                <a:gd name="T29" fmla="*/ 141 h 166"/>
                <a:gd name="T30" fmla="*/ 39 w 127"/>
                <a:gd name="T31" fmla="*/ 136 h 166"/>
                <a:gd name="T32" fmla="*/ 49 w 127"/>
                <a:gd name="T33" fmla="*/ 134 h 166"/>
                <a:gd name="T34" fmla="*/ 57 w 127"/>
                <a:gd name="T35" fmla="*/ 118 h 166"/>
                <a:gd name="T36" fmla="*/ 10 w 127"/>
                <a:gd name="T37" fmla="*/ 106 h 166"/>
                <a:gd name="T38" fmla="*/ 3 w 127"/>
                <a:gd name="T39" fmla="*/ 105 h 166"/>
                <a:gd name="T40" fmla="*/ 12 w 127"/>
                <a:gd name="T41" fmla="*/ 94 h 166"/>
                <a:gd name="T42" fmla="*/ 0 w 127"/>
                <a:gd name="T43" fmla="*/ 76 h 166"/>
                <a:gd name="T44" fmla="*/ 14 w 127"/>
                <a:gd name="T45" fmla="*/ 68 h 166"/>
                <a:gd name="T46" fmla="*/ 16 w 127"/>
                <a:gd name="T47" fmla="*/ 92 h 166"/>
                <a:gd name="T48" fmla="*/ 24 w 127"/>
                <a:gd name="T49" fmla="*/ 96 h 166"/>
                <a:gd name="T50" fmla="*/ 34 w 127"/>
                <a:gd name="T51" fmla="*/ 77 h 166"/>
                <a:gd name="T52" fmla="*/ 29 w 127"/>
                <a:gd name="T53" fmla="*/ 98 h 166"/>
                <a:gd name="T54" fmla="*/ 39 w 127"/>
                <a:gd name="T55" fmla="*/ 103 h 166"/>
                <a:gd name="T56" fmla="*/ 51 w 127"/>
                <a:gd name="T57" fmla="*/ 85 h 166"/>
                <a:gd name="T58" fmla="*/ 44 w 127"/>
                <a:gd name="T59" fmla="*/ 104 h 166"/>
                <a:gd name="T60" fmla="*/ 60 w 127"/>
                <a:gd name="T61" fmla="*/ 110 h 166"/>
                <a:gd name="T62" fmla="*/ 88 w 127"/>
                <a:gd name="T63" fmla="*/ 51 h 166"/>
                <a:gd name="T64" fmla="*/ 77 w 127"/>
                <a:gd name="T65" fmla="*/ 39 h 166"/>
                <a:gd name="T66" fmla="*/ 72 w 127"/>
                <a:gd name="T67" fmla="*/ 49 h 166"/>
                <a:gd name="T68" fmla="*/ 64 w 127"/>
                <a:gd name="T69" fmla="*/ 58 h 166"/>
                <a:gd name="T70" fmla="*/ 73 w 127"/>
                <a:gd name="T71" fmla="*/ 35 h 166"/>
                <a:gd name="T72" fmla="*/ 65 w 127"/>
                <a:gd name="T73" fmla="*/ 27 h 166"/>
                <a:gd name="T74" fmla="*/ 59 w 127"/>
                <a:gd name="T75" fmla="*/ 37 h 166"/>
                <a:gd name="T76" fmla="*/ 51 w 127"/>
                <a:gd name="T77" fmla="*/ 45 h 166"/>
                <a:gd name="T78" fmla="*/ 62 w 127"/>
                <a:gd name="T79" fmla="*/ 23 h 166"/>
                <a:gd name="T80" fmla="*/ 50 w 127"/>
                <a:gd name="T81" fmla="*/ 15 h 166"/>
                <a:gd name="T82" fmla="*/ 43 w 127"/>
                <a:gd name="T83" fmla="*/ 30 h 166"/>
                <a:gd name="T84" fmla="*/ 34 w 127"/>
                <a:gd name="T85" fmla="*/ 34 h 166"/>
                <a:gd name="T86" fmla="*/ 39 w 127"/>
                <a:gd name="T87" fmla="*/ 21 h 166"/>
                <a:gd name="T88" fmla="*/ 44 w 127"/>
                <a:gd name="T89" fmla="*/ 8 h 166"/>
                <a:gd name="T90" fmla="*/ 62 w 127"/>
                <a:gd name="T91" fmla="*/ 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7" h="166">
                  <a:moveTo>
                    <a:pt x="62" y="1"/>
                  </a:moveTo>
                  <a:cubicBezTo>
                    <a:pt x="69" y="16"/>
                    <a:pt x="81" y="28"/>
                    <a:pt x="92" y="39"/>
                  </a:cubicBezTo>
                  <a:cubicBezTo>
                    <a:pt x="97" y="32"/>
                    <a:pt x="97" y="22"/>
                    <a:pt x="104" y="18"/>
                  </a:cubicBezTo>
                  <a:cubicBezTo>
                    <a:pt x="110" y="15"/>
                    <a:pt x="119" y="13"/>
                    <a:pt x="126" y="12"/>
                  </a:cubicBezTo>
                  <a:cubicBezTo>
                    <a:pt x="127" y="19"/>
                    <a:pt x="123" y="27"/>
                    <a:pt x="122" y="37"/>
                  </a:cubicBezTo>
                  <a:cubicBezTo>
                    <a:pt x="122" y="40"/>
                    <a:pt x="123" y="44"/>
                    <a:pt x="120" y="46"/>
                  </a:cubicBezTo>
                  <a:cubicBezTo>
                    <a:pt x="117" y="45"/>
                    <a:pt x="116" y="42"/>
                    <a:pt x="114" y="39"/>
                  </a:cubicBezTo>
                  <a:cubicBezTo>
                    <a:pt x="112" y="37"/>
                    <a:pt x="111" y="32"/>
                    <a:pt x="108" y="31"/>
                  </a:cubicBezTo>
                  <a:cubicBezTo>
                    <a:pt x="105" y="31"/>
                    <a:pt x="101" y="37"/>
                    <a:pt x="99" y="41"/>
                  </a:cubicBezTo>
                  <a:cubicBezTo>
                    <a:pt x="87" y="65"/>
                    <a:pt x="75" y="90"/>
                    <a:pt x="66" y="116"/>
                  </a:cubicBezTo>
                  <a:cubicBezTo>
                    <a:pt x="63" y="124"/>
                    <a:pt x="62" y="134"/>
                    <a:pt x="54" y="136"/>
                  </a:cubicBezTo>
                  <a:cubicBezTo>
                    <a:pt x="58" y="146"/>
                    <a:pt x="69" y="150"/>
                    <a:pt x="70" y="163"/>
                  </a:cubicBezTo>
                  <a:cubicBezTo>
                    <a:pt x="66" y="166"/>
                    <a:pt x="55" y="162"/>
                    <a:pt x="53" y="159"/>
                  </a:cubicBezTo>
                  <a:cubicBezTo>
                    <a:pt x="52" y="158"/>
                    <a:pt x="52" y="154"/>
                    <a:pt x="51" y="151"/>
                  </a:cubicBezTo>
                  <a:cubicBezTo>
                    <a:pt x="49" y="148"/>
                    <a:pt x="48" y="143"/>
                    <a:pt x="45" y="141"/>
                  </a:cubicBezTo>
                  <a:cubicBezTo>
                    <a:pt x="43" y="139"/>
                    <a:pt x="40" y="140"/>
                    <a:pt x="39" y="136"/>
                  </a:cubicBezTo>
                  <a:cubicBezTo>
                    <a:pt x="41" y="133"/>
                    <a:pt x="46" y="133"/>
                    <a:pt x="49" y="134"/>
                  </a:cubicBezTo>
                  <a:cubicBezTo>
                    <a:pt x="52" y="129"/>
                    <a:pt x="54" y="123"/>
                    <a:pt x="57" y="118"/>
                  </a:cubicBezTo>
                  <a:cubicBezTo>
                    <a:pt x="42" y="114"/>
                    <a:pt x="28" y="105"/>
                    <a:pt x="10" y="106"/>
                  </a:cubicBezTo>
                  <a:cubicBezTo>
                    <a:pt x="8" y="106"/>
                    <a:pt x="5" y="107"/>
                    <a:pt x="3" y="105"/>
                  </a:cubicBezTo>
                  <a:cubicBezTo>
                    <a:pt x="2" y="99"/>
                    <a:pt x="8" y="97"/>
                    <a:pt x="12" y="94"/>
                  </a:cubicBezTo>
                  <a:cubicBezTo>
                    <a:pt x="9" y="87"/>
                    <a:pt x="7" y="79"/>
                    <a:pt x="0" y="76"/>
                  </a:cubicBezTo>
                  <a:cubicBezTo>
                    <a:pt x="2" y="70"/>
                    <a:pt x="7" y="67"/>
                    <a:pt x="14" y="68"/>
                  </a:cubicBezTo>
                  <a:cubicBezTo>
                    <a:pt x="16" y="75"/>
                    <a:pt x="15" y="84"/>
                    <a:pt x="16" y="92"/>
                  </a:cubicBezTo>
                  <a:cubicBezTo>
                    <a:pt x="19" y="94"/>
                    <a:pt x="21" y="95"/>
                    <a:pt x="24" y="96"/>
                  </a:cubicBezTo>
                  <a:cubicBezTo>
                    <a:pt x="25" y="87"/>
                    <a:pt x="26" y="77"/>
                    <a:pt x="34" y="77"/>
                  </a:cubicBezTo>
                  <a:cubicBezTo>
                    <a:pt x="34" y="85"/>
                    <a:pt x="30" y="91"/>
                    <a:pt x="29" y="98"/>
                  </a:cubicBezTo>
                  <a:cubicBezTo>
                    <a:pt x="32" y="100"/>
                    <a:pt x="36" y="101"/>
                    <a:pt x="39" y="103"/>
                  </a:cubicBezTo>
                  <a:cubicBezTo>
                    <a:pt x="40" y="94"/>
                    <a:pt x="42" y="85"/>
                    <a:pt x="51" y="85"/>
                  </a:cubicBezTo>
                  <a:cubicBezTo>
                    <a:pt x="51" y="92"/>
                    <a:pt x="46" y="98"/>
                    <a:pt x="44" y="104"/>
                  </a:cubicBezTo>
                  <a:cubicBezTo>
                    <a:pt x="49" y="107"/>
                    <a:pt x="55" y="108"/>
                    <a:pt x="60" y="110"/>
                  </a:cubicBezTo>
                  <a:cubicBezTo>
                    <a:pt x="69" y="90"/>
                    <a:pt x="78" y="70"/>
                    <a:pt x="88" y="51"/>
                  </a:cubicBezTo>
                  <a:cubicBezTo>
                    <a:pt x="85" y="46"/>
                    <a:pt x="80" y="43"/>
                    <a:pt x="77" y="39"/>
                  </a:cubicBezTo>
                  <a:cubicBezTo>
                    <a:pt x="76" y="42"/>
                    <a:pt x="74" y="46"/>
                    <a:pt x="72" y="49"/>
                  </a:cubicBezTo>
                  <a:cubicBezTo>
                    <a:pt x="70" y="53"/>
                    <a:pt x="69" y="58"/>
                    <a:pt x="64" y="58"/>
                  </a:cubicBezTo>
                  <a:cubicBezTo>
                    <a:pt x="65" y="49"/>
                    <a:pt x="67" y="39"/>
                    <a:pt x="73" y="35"/>
                  </a:cubicBezTo>
                  <a:cubicBezTo>
                    <a:pt x="71" y="32"/>
                    <a:pt x="68" y="30"/>
                    <a:pt x="65" y="27"/>
                  </a:cubicBezTo>
                  <a:cubicBezTo>
                    <a:pt x="63" y="30"/>
                    <a:pt x="61" y="34"/>
                    <a:pt x="59" y="37"/>
                  </a:cubicBezTo>
                  <a:cubicBezTo>
                    <a:pt x="57" y="41"/>
                    <a:pt x="56" y="46"/>
                    <a:pt x="51" y="45"/>
                  </a:cubicBezTo>
                  <a:cubicBezTo>
                    <a:pt x="52" y="37"/>
                    <a:pt x="54" y="27"/>
                    <a:pt x="62" y="23"/>
                  </a:cubicBezTo>
                  <a:cubicBezTo>
                    <a:pt x="59" y="22"/>
                    <a:pt x="55" y="13"/>
                    <a:pt x="50" y="15"/>
                  </a:cubicBezTo>
                  <a:cubicBezTo>
                    <a:pt x="47" y="16"/>
                    <a:pt x="45" y="28"/>
                    <a:pt x="43" y="30"/>
                  </a:cubicBezTo>
                  <a:cubicBezTo>
                    <a:pt x="40" y="33"/>
                    <a:pt x="38" y="34"/>
                    <a:pt x="34" y="34"/>
                  </a:cubicBezTo>
                  <a:cubicBezTo>
                    <a:pt x="35" y="30"/>
                    <a:pt x="37" y="25"/>
                    <a:pt x="39" y="21"/>
                  </a:cubicBezTo>
                  <a:cubicBezTo>
                    <a:pt x="40" y="17"/>
                    <a:pt x="42" y="11"/>
                    <a:pt x="44" y="8"/>
                  </a:cubicBezTo>
                  <a:cubicBezTo>
                    <a:pt x="46" y="5"/>
                    <a:pt x="56" y="0"/>
                    <a:pt x="62" y="1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13">
              <a:extLst>
                <a:ext uri="{FF2B5EF4-FFF2-40B4-BE49-F238E27FC236}">
                  <a16:creationId xmlns:a16="http://schemas.microsoft.com/office/drawing/2014/main" id="{732A550B-E0C1-C3AD-8D13-3E5BB1F16CEE}"/>
                </a:ext>
              </a:extLst>
            </p:cNvPr>
            <p:cNvSpPr>
              <a:spLocks noEditPoints="1"/>
            </p:cNvSpPr>
            <p:nvPr>
              <p:custDataLst>
                <p:tags r:id="rId15"/>
              </p:custDataLst>
            </p:nvPr>
          </p:nvSpPr>
          <p:spPr bwMode="auto">
            <a:xfrm>
              <a:off x="4005" y="1149"/>
              <a:ext cx="94" cy="89"/>
            </a:xfrm>
            <a:custGeom>
              <a:avLst/>
              <a:gdLst>
                <a:gd name="T0" fmla="*/ 78 w 102"/>
                <a:gd name="T1" fmla="*/ 70 h 96"/>
                <a:gd name="T2" fmla="*/ 71 w 102"/>
                <a:gd name="T3" fmla="*/ 73 h 96"/>
                <a:gd name="T4" fmla="*/ 58 w 102"/>
                <a:gd name="T5" fmla="*/ 82 h 96"/>
                <a:gd name="T6" fmla="*/ 52 w 102"/>
                <a:gd name="T7" fmla="*/ 87 h 96"/>
                <a:gd name="T8" fmla="*/ 33 w 102"/>
                <a:gd name="T9" fmla="*/ 92 h 96"/>
                <a:gd name="T10" fmla="*/ 34 w 102"/>
                <a:gd name="T11" fmla="*/ 87 h 96"/>
                <a:gd name="T12" fmla="*/ 6 w 102"/>
                <a:gd name="T13" fmla="*/ 57 h 96"/>
                <a:gd name="T14" fmla="*/ 1 w 102"/>
                <a:gd name="T15" fmla="*/ 57 h 96"/>
                <a:gd name="T16" fmla="*/ 15 w 102"/>
                <a:gd name="T17" fmla="*/ 42 h 96"/>
                <a:gd name="T18" fmla="*/ 22 w 102"/>
                <a:gd name="T19" fmla="*/ 37 h 96"/>
                <a:gd name="T20" fmla="*/ 36 w 102"/>
                <a:gd name="T21" fmla="*/ 25 h 96"/>
                <a:gd name="T22" fmla="*/ 41 w 102"/>
                <a:gd name="T23" fmla="*/ 18 h 96"/>
                <a:gd name="T24" fmla="*/ 45 w 102"/>
                <a:gd name="T25" fmla="*/ 28 h 96"/>
                <a:gd name="T26" fmla="*/ 60 w 102"/>
                <a:gd name="T27" fmla="*/ 25 h 96"/>
                <a:gd name="T28" fmla="*/ 52 w 102"/>
                <a:gd name="T29" fmla="*/ 17 h 96"/>
                <a:gd name="T30" fmla="*/ 45 w 102"/>
                <a:gd name="T31" fmla="*/ 0 h 96"/>
                <a:gd name="T32" fmla="*/ 52 w 102"/>
                <a:gd name="T33" fmla="*/ 5 h 96"/>
                <a:gd name="T34" fmla="*/ 70 w 102"/>
                <a:gd name="T35" fmla="*/ 23 h 96"/>
                <a:gd name="T36" fmla="*/ 83 w 102"/>
                <a:gd name="T37" fmla="*/ 35 h 96"/>
                <a:gd name="T38" fmla="*/ 97 w 102"/>
                <a:gd name="T39" fmla="*/ 45 h 96"/>
                <a:gd name="T40" fmla="*/ 99 w 102"/>
                <a:gd name="T41" fmla="*/ 59 h 96"/>
                <a:gd name="T42" fmla="*/ 90 w 102"/>
                <a:gd name="T43" fmla="*/ 52 h 96"/>
                <a:gd name="T44" fmla="*/ 67 w 102"/>
                <a:gd name="T45" fmla="*/ 31 h 96"/>
                <a:gd name="T46" fmla="*/ 65 w 102"/>
                <a:gd name="T47" fmla="*/ 35 h 96"/>
                <a:gd name="T48" fmla="*/ 50 w 102"/>
                <a:gd name="T49" fmla="*/ 32 h 96"/>
                <a:gd name="T50" fmla="*/ 61 w 102"/>
                <a:gd name="T51" fmla="*/ 41 h 96"/>
                <a:gd name="T52" fmla="*/ 73 w 102"/>
                <a:gd name="T53" fmla="*/ 48 h 96"/>
                <a:gd name="T54" fmla="*/ 78 w 102"/>
                <a:gd name="T55" fmla="*/ 70 h 96"/>
                <a:gd name="T56" fmla="*/ 41 w 102"/>
                <a:gd name="T57" fmla="*/ 32 h 96"/>
                <a:gd name="T58" fmla="*/ 33 w 102"/>
                <a:gd name="T59" fmla="*/ 38 h 96"/>
                <a:gd name="T60" fmla="*/ 53 w 102"/>
                <a:gd name="T61" fmla="*/ 53 h 96"/>
                <a:gd name="T62" fmla="*/ 53 w 102"/>
                <a:gd name="T63" fmla="*/ 61 h 96"/>
                <a:gd name="T64" fmla="*/ 47 w 102"/>
                <a:gd name="T65" fmla="*/ 56 h 96"/>
                <a:gd name="T66" fmla="*/ 30 w 102"/>
                <a:gd name="T67" fmla="*/ 40 h 96"/>
                <a:gd name="T68" fmla="*/ 23 w 102"/>
                <a:gd name="T69" fmla="*/ 47 h 96"/>
                <a:gd name="T70" fmla="*/ 44 w 102"/>
                <a:gd name="T71" fmla="*/ 65 h 96"/>
                <a:gd name="T72" fmla="*/ 43 w 102"/>
                <a:gd name="T73" fmla="*/ 71 h 96"/>
                <a:gd name="T74" fmla="*/ 31 w 102"/>
                <a:gd name="T75" fmla="*/ 60 h 96"/>
                <a:gd name="T76" fmla="*/ 19 w 102"/>
                <a:gd name="T77" fmla="*/ 49 h 96"/>
                <a:gd name="T78" fmla="*/ 11 w 102"/>
                <a:gd name="T79" fmla="*/ 54 h 96"/>
                <a:gd name="T80" fmla="*/ 39 w 102"/>
                <a:gd name="T81" fmla="*/ 82 h 96"/>
                <a:gd name="T82" fmla="*/ 68 w 102"/>
                <a:gd name="T83" fmla="*/ 58 h 96"/>
                <a:gd name="T84" fmla="*/ 41 w 102"/>
                <a:gd name="T85" fmla="*/ 3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2" h="96">
                  <a:moveTo>
                    <a:pt x="78" y="70"/>
                  </a:moveTo>
                  <a:cubicBezTo>
                    <a:pt x="76" y="72"/>
                    <a:pt x="73" y="72"/>
                    <a:pt x="71" y="73"/>
                  </a:cubicBezTo>
                  <a:cubicBezTo>
                    <a:pt x="66" y="74"/>
                    <a:pt x="62" y="79"/>
                    <a:pt x="58" y="82"/>
                  </a:cubicBezTo>
                  <a:cubicBezTo>
                    <a:pt x="56" y="83"/>
                    <a:pt x="54" y="85"/>
                    <a:pt x="52" y="87"/>
                  </a:cubicBezTo>
                  <a:cubicBezTo>
                    <a:pt x="47" y="91"/>
                    <a:pt x="42" y="96"/>
                    <a:pt x="33" y="92"/>
                  </a:cubicBezTo>
                  <a:cubicBezTo>
                    <a:pt x="32" y="91"/>
                    <a:pt x="34" y="89"/>
                    <a:pt x="34" y="87"/>
                  </a:cubicBezTo>
                  <a:cubicBezTo>
                    <a:pt x="26" y="76"/>
                    <a:pt x="15" y="67"/>
                    <a:pt x="6" y="57"/>
                  </a:cubicBezTo>
                  <a:cubicBezTo>
                    <a:pt x="4" y="57"/>
                    <a:pt x="3" y="57"/>
                    <a:pt x="1" y="57"/>
                  </a:cubicBezTo>
                  <a:cubicBezTo>
                    <a:pt x="0" y="48"/>
                    <a:pt x="8" y="45"/>
                    <a:pt x="15" y="42"/>
                  </a:cubicBezTo>
                  <a:cubicBezTo>
                    <a:pt x="17" y="40"/>
                    <a:pt x="20" y="38"/>
                    <a:pt x="22" y="37"/>
                  </a:cubicBezTo>
                  <a:cubicBezTo>
                    <a:pt x="27" y="33"/>
                    <a:pt x="32" y="29"/>
                    <a:pt x="36" y="25"/>
                  </a:cubicBezTo>
                  <a:cubicBezTo>
                    <a:pt x="37" y="24"/>
                    <a:pt x="38" y="18"/>
                    <a:pt x="41" y="18"/>
                  </a:cubicBezTo>
                  <a:cubicBezTo>
                    <a:pt x="44" y="18"/>
                    <a:pt x="43" y="27"/>
                    <a:pt x="45" y="28"/>
                  </a:cubicBezTo>
                  <a:cubicBezTo>
                    <a:pt x="50" y="27"/>
                    <a:pt x="55" y="26"/>
                    <a:pt x="60" y="25"/>
                  </a:cubicBezTo>
                  <a:cubicBezTo>
                    <a:pt x="58" y="23"/>
                    <a:pt x="55" y="20"/>
                    <a:pt x="52" y="17"/>
                  </a:cubicBezTo>
                  <a:cubicBezTo>
                    <a:pt x="47" y="13"/>
                    <a:pt x="41" y="10"/>
                    <a:pt x="45" y="0"/>
                  </a:cubicBezTo>
                  <a:cubicBezTo>
                    <a:pt x="48" y="1"/>
                    <a:pt x="50" y="3"/>
                    <a:pt x="52" y="5"/>
                  </a:cubicBezTo>
                  <a:cubicBezTo>
                    <a:pt x="58" y="11"/>
                    <a:pt x="63" y="17"/>
                    <a:pt x="70" y="23"/>
                  </a:cubicBezTo>
                  <a:cubicBezTo>
                    <a:pt x="74" y="27"/>
                    <a:pt x="79" y="31"/>
                    <a:pt x="83" y="35"/>
                  </a:cubicBezTo>
                  <a:cubicBezTo>
                    <a:pt x="88" y="38"/>
                    <a:pt x="94" y="41"/>
                    <a:pt x="97" y="45"/>
                  </a:cubicBezTo>
                  <a:cubicBezTo>
                    <a:pt x="100" y="48"/>
                    <a:pt x="102" y="55"/>
                    <a:pt x="99" y="59"/>
                  </a:cubicBezTo>
                  <a:cubicBezTo>
                    <a:pt x="95" y="59"/>
                    <a:pt x="93" y="55"/>
                    <a:pt x="90" y="52"/>
                  </a:cubicBezTo>
                  <a:cubicBezTo>
                    <a:pt x="83" y="45"/>
                    <a:pt x="76" y="38"/>
                    <a:pt x="67" y="31"/>
                  </a:cubicBezTo>
                  <a:cubicBezTo>
                    <a:pt x="67" y="32"/>
                    <a:pt x="67" y="34"/>
                    <a:pt x="65" y="35"/>
                  </a:cubicBezTo>
                  <a:cubicBezTo>
                    <a:pt x="60" y="33"/>
                    <a:pt x="55" y="33"/>
                    <a:pt x="50" y="32"/>
                  </a:cubicBezTo>
                  <a:cubicBezTo>
                    <a:pt x="53" y="35"/>
                    <a:pt x="56" y="38"/>
                    <a:pt x="61" y="41"/>
                  </a:cubicBezTo>
                  <a:cubicBezTo>
                    <a:pt x="64" y="44"/>
                    <a:pt x="69" y="46"/>
                    <a:pt x="73" y="48"/>
                  </a:cubicBezTo>
                  <a:cubicBezTo>
                    <a:pt x="78" y="52"/>
                    <a:pt x="80" y="61"/>
                    <a:pt x="78" y="70"/>
                  </a:cubicBezTo>
                  <a:close/>
                  <a:moveTo>
                    <a:pt x="41" y="32"/>
                  </a:moveTo>
                  <a:cubicBezTo>
                    <a:pt x="38" y="34"/>
                    <a:pt x="35" y="36"/>
                    <a:pt x="33" y="38"/>
                  </a:cubicBezTo>
                  <a:cubicBezTo>
                    <a:pt x="39" y="42"/>
                    <a:pt x="49" y="47"/>
                    <a:pt x="53" y="53"/>
                  </a:cubicBezTo>
                  <a:cubicBezTo>
                    <a:pt x="54" y="54"/>
                    <a:pt x="56" y="60"/>
                    <a:pt x="53" y="61"/>
                  </a:cubicBezTo>
                  <a:cubicBezTo>
                    <a:pt x="51" y="61"/>
                    <a:pt x="47" y="57"/>
                    <a:pt x="47" y="56"/>
                  </a:cubicBezTo>
                  <a:cubicBezTo>
                    <a:pt x="41" y="51"/>
                    <a:pt x="35" y="46"/>
                    <a:pt x="30" y="40"/>
                  </a:cubicBezTo>
                  <a:cubicBezTo>
                    <a:pt x="28" y="42"/>
                    <a:pt x="25" y="44"/>
                    <a:pt x="23" y="47"/>
                  </a:cubicBezTo>
                  <a:cubicBezTo>
                    <a:pt x="29" y="52"/>
                    <a:pt x="42" y="56"/>
                    <a:pt x="44" y="65"/>
                  </a:cubicBezTo>
                  <a:cubicBezTo>
                    <a:pt x="44" y="66"/>
                    <a:pt x="45" y="70"/>
                    <a:pt x="43" y="71"/>
                  </a:cubicBezTo>
                  <a:cubicBezTo>
                    <a:pt x="38" y="68"/>
                    <a:pt x="34" y="64"/>
                    <a:pt x="31" y="60"/>
                  </a:cubicBezTo>
                  <a:cubicBezTo>
                    <a:pt x="27" y="57"/>
                    <a:pt x="23" y="53"/>
                    <a:pt x="19" y="49"/>
                  </a:cubicBezTo>
                  <a:cubicBezTo>
                    <a:pt x="17" y="51"/>
                    <a:pt x="13" y="52"/>
                    <a:pt x="11" y="54"/>
                  </a:cubicBezTo>
                  <a:cubicBezTo>
                    <a:pt x="21" y="63"/>
                    <a:pt x="32" y="71"/>
                    <a:pt x="39" y="82"/>
                  </a:cubicBezTo>
                  <a:cubicBezTo>
                    <a:pt x="50" y="75"/>
                    <a:pt x="60" y="68"/>
                    <a:pt x="68" y="58"/>
                  </a:cubicBezTo>
                  <a:cubicBezTo>
                    <a:pt x="61" y="47"/>
                    <a:pt x="50" y="40"/>
                    <a:pt x="41" y="32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617B6D19-EAB1-E551-01FC-069107811C2A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 bwMode="auto">
            <a:xfrm>
              <a:off x="3140" y="1159"/>
              <a:ext cx="30" cy="39"/>
            </a:xfrm>
            <a:custGeom>
              <a:avLst/>
              <a:gdLst>
                <a:gd name="T0" fmla="*/ 14 w 32"/>
                <a:gd name="T1" fmla="*/ 2 h 42"/>
                <a:gd name="T2" fmla="*/ 18 w 32"/>
                <a:gd name="T3" fmla="*/ 17 h 42"/>
                <a:gd name="T4" fmla="*/ 32 w 32"/>
                <a:gd name="T5" fmla="*/ 18 h 42"/>
                <a:gd name="T6" fmla="*/ 19 w 32"/>
                <a:gd name="T7" fmla="*/ 26 h 42"/>
                <a:gd name="T8" fmla="*/ 18 w 32"/>
                <a:gd name="T9" fmla="*/ 42 h 42"/>
                <a:gd name="T10" fmla="*/ 13 w 32"/>
                <a:gd name="T11" fmla="*/ 29 h 42"/>
                <a:gd name="T12" fmla="*/ 0 w 32"/>
                <a:gd name="T13" fmla="*/ 34 h 42"/>
                <a:gd name="T14" fmla="*/ 11 w 32"/>
                <a:gd name="T15" fmla="*/ 22 h 42"/>
                <a:gd name="T16" fmla="*/ 5 w 32"/>
                <a:gd name="T17" fmla="*/ 9 h 42"/>
                <a:gd name="T18" fmla="*/ 1 w 32"/>
                <a:gd name="T19" fmla="*/ 6 h 42"/>
                <a:gd name="T20" fmla="*/ 14 w 32"/>
                <a:gd name="T21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42">
                  <a:moveTo>
                    <a:pt x="14" y="2"/>
                  </a:moveTo>
                  <a:cubicBezTo>
                    <a:pt x="16" y="7"/>
                    <a:pt x="16" y="12"/>
                    <a:pt x="18" y="17"/>
                  </a:cubicBezTo>
                  <a:cubicBezTo>
                    <a:pt x="20" y="15"/>
                    <a:pt x="32" y="13"/>
                    <a:pt x="32" y="18"/>
                  </a:cubicBezTo>
                  <a:cubicBezTo>
                    <a:pt x="32" y="22"/>
                    <a:pt x="21" y="24"/>
                    <a:pt x="19" y="26"/>
                  </a:cubicBezTo>
                  <a:cubicBezTo>
                    <a:pt x="19" y="29"/>
                    <a:pt x="20" y="42"/>
                    <a:pt x="18" y="42"/>
                  </a:cubicBezTo>
                  <a:cubicBezTo>
                    <a:pt x="15" y="42"/>
                    <a:pt x="15" y="30"/>
                    <a:pt x="13" y="29"/>
                  </a:cubicBezTo>
                  <a:cubicBezTo>
                    <a:pt x="8" y="30"/>
                    <a:pt x="5" y="35"/>
                    <a:pt x="0" y="34"/>
                  </a:cubicBezTo>
                  <a:cubicBezTo>
                    <a:pt x="2" y="29"/>
                    <a:pt x="8" y="26"/>
                    <a:pt x="11" y="22"/>
                  </a:cubicBezTo>
                  <a:cubicBezTo>
                    <a:pt x="10" y="19"/>
                    <a:pt x="8" y="11"/>
                    <a:pt x="5" y="9"/>
                  </a:cubicBezTo>
                  <a:cubicBezTo>
                    <a:pt x="4" y="7"/>
                    <a:pt x="1" y="8"/>
                    <a:pt x="1" y="6"/>
                  </a:cubicBezTo>
                  <a:cubicBezTo>
                    <a:pt x="1" y="2"/>
                    <a:pt x="11" y="0"/>
                    <a:pt x="14" y="2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15">
              <a:extLst>
                <a:ext uri="{FF2B5EF4-FFF2-40B4-BE49-F238E27FC236}">
                  <a16:creationId xmlns:a16="http://schemas.microsoft.com/office/drawing/2014/main" id="{83000523-E4A9-A256-2F0B-6E5FB41153CA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 bwMode="auto">
            <a:xfrm>
              <a:off x="3190" y="1168"/>
              <a:ext cx="93" cy="122"/>
            </a:xfrm>
            <a:custGeom>
              <a:avLst/>
              <a:gdLst>
                <a:gd name="T0" fmla="*/ 58 w 101"/>
                <a:gd name="T1" fmla="*/ 59 h 133"/>
                <a:gd name="T2" fmla="*/ 95 w 101"/>
                <a:gd name="T3" fmla="*/ 86 h 133"/>
                <a:gd name="T4" fmla="*/ 96 w 101"/>
                <a:gd name="T5" fmla="*/ 104 h 133"/>
                <a:gd name="T6" fmla="*/ 88 w 101"/>
                <a:gd name="T7" fmla="*/ 105 h 133"/>
                <a:gd name="T8" fmla="*/ 69 w 101"/>
                <a:gd name="T9" fmla="*/ 110 h 133"/>
                <a:gd name="T10" fmla="*/ 80 w 101"/>
                <a:gd name="T11" fmla="*/ 93 h 133"/>
                <a:gd name="T12" fmla="*/ 69 w 101"/>
                <a:gd name="T13" fmla="*/ 78 h 133"/>
                <a:gd name="T14" fmla="*/ 53 w 101"/>
                <a:gd name="T15" fmla="*/ 69 h 133"/>
                <a:gd name="T16" fmla="*/ 35 w 101"/>
                <a:gd name="T17" fmla="*/ 110 h 133"/>
                <a:gd name="T18" fmla="*/ 16 w 101"/>
                <a:gd name="T19" fmla="*/ 132 h 133"/>
                <a:gd name="T20" fmla="*/ 23 w 101"/>
                <a:gd name="T21" fmla="*/ 116 h 133"/>
                <a:gd name="T22" fmla="*/ 45 w 101"/>
                <a:gd name="T23" fmla="*/ 68 h 133"/>
                <a:gd name="T24" fmla="*/ 31 w 101"/>
                <a:gd name="T25" fmla="*/ 69 h 133"/>
                <a:gd name="T26" fmla="*/ 38 w 101"/>
                <a:gd name="T27" fmla="*/ 59 h 133"/>
                <a:gd name="T28" fmla="*/ 34 w 101"/>
                <a:gd name="T29" fmla="*/ 48 h 133"/>
                <a:gd name="T30" fmla="*/ 28 w 101"/>
                <a:gd name="T31" fmla="*/ 39 h 133"/>
                <a:gd name="T32" fmla="*/ 20 w 101"/>
                <a:gd name="T33" fmla="*/ 56 h 133"/>
                <a:gd name="T34" fmla="*/ 18 w 101"/>
                <a:gd name="T35" fmla="*/ 66 h 133"/>
                <a:gd name="T36" fmla="*/ 14 w 101"/>
                <a:gd name="T37" fmla="*/ 80 h 133"/>
                <a:gd name="T38" fmla="*/ 0 w 101"/>
                <a:gd name="T39" fmla="*/ 84 h 133"/>
                <a:gd name="T40" fmla="*/ 9 w 101"/>
                <a:gd name="T41" fmla="*/ 67 h 133"/>
                <a:gd name="T42" fmla="*/ 17 w 101"/>
                <a:gd name="T43" fmla="*/ 40 h 133"/>
                <a:gd name="T44" fmla="*/ 30 w 101"/>
                <a:gd name="T45" fmla="*/ 24 h 133"/>
                <a:gd name="T46" fmla="*/ 42 w 101"/>
                <a:gd name="T47" fmla="*/ 23 h 133"/>
                <a:gd name="T48" fmla="*/ 42 w 101"/>
                <a:gd name="T49" fmla="*/ 57 h 133"/>
                <a:gd name="T50" fmla="*/ 50 w 101"/>
                <a:gd name="T51" fmla="*/ 57 h 133"/>
                <a:gd name="T52" fmla="*/ 65 w 101"/>
                <a:gd name="T53" fmla="*/ 23 h 133"/>
                <a:gd name="T54" fmla="*/ 73 w 101"/>
                <a:gd name="T55" fmla="*/ 7 h 133"/>
                <a:gd name="T56" fmla="*/ 87 w 101"/>
                <a:gd name="T57" fmla="*/ 1 h 133"/>
                <a:gd name="T58" fmla="*/ 83 w 101"/>
                <a:gd name="T59" fmla="*/ 18 h 133"/>
                <a:gd name="T60" fmla="*/ 58 w 101"/>
                <a:gd name="T61" fmla="*/ 5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1" h="133">
                  <a:moveTo>
                    <a:pt x="58" y="59"/>
                  </a:moveTo>
                  <a:cubicBezTo>
                    <a:pt x="71" y="65"/>
                    <a:pt x="87" y="72"/>
                    <a:pt x="95" y="86"/>
                  </a:cubicBezTo>
                  <a:cubicBezTo>
                    <a:pt x="97" y="90"/>
                    <a:pt x="101" y="102"/>
                    <a:pt x="96" y="104"/>
                  </a:cubicBezTo>
                  <a:cubicBezTo>
                    <a:pt x="94" y="105"/>
                    <a:pt x="91" y="105"/>
                    <a:pt x="88" y="105"/>
                  </a:cubicBezTo>
                  <a:cubicBezTo>
                    <a:pt x="81" y="106"/>
                    <a:pt x="74" y="110"/>
                    <a:pt x="69" y="110"/>
                  </a:cubicBezTo>
                  <a:cubicBezTo>
                    <a:pt x="71" y="103"/>
                    <a:pt x="80" y="101"/>
                    <a:pt x="80" y="93"/>
                  </a:cubicBezTo>
                  <a:cubicBezTo>
                    <a:pt x="81" y="87"/>
                    <a:pt x="74" y="82"/>
                    <a:pt x="69" y="78"/>
                  </a:cubicBezTo>
                  <a:cubicBezTo>
                    <a:pt x="64" y="75"/>
                    <a:pt x="58" y="72"/>
                    <a:pt x="53" y="69"/>
                  </a:cubicBezTo>
                  <a:cubicBezTo>
                    <a:pt x="47" y="81"/>
                    <a:pt x="40" y="96"/>
                    <a:pt x="35" y="110"/>
                  </a:cubicBezTo>
                  <a:cubicBezTo>
                    <a:pt x="32" y="120"/>
                    <a:pt x="30" y="133"/>
                    <a:pt x="16" y="132"/>
                  </a:cubicBezTo>
                  <a:cubicBezTo>
                    <a:pt x="17" y="126"/>
                    <a:pt x="20" y="121"/>
                    <a:pt x="23" y="116"/>
                  </a:cubicBezTo>
                  <a:cubicBezTo>
                    <a:pt x="30" y="100"/>
                    <a:pt x="37" y="84"/>
                    <a:pt x="45" y="68"/>
                  </a:cubicBezTo>
                  <a:cubicBezTo>
                    <a:pt x="39" y="67"/>
                    <a:pt x="35" y="71"/>
                    <a:pt x="31" y="69"/>
                  </a:cubicBezTo>
                  <a:cubicBezTo>
                    <a:pt x="29" y="63"/>
                    <a:pt x="35" y="61"/>
                    <a:pt x="38" y="59"/>
                  </a:cubicBezTo>
                  <a:cubicBezTo>
                    <a:pt x="37" y="55"/>
                    <a:pt x="35" y="52"/>
                    <a:pt x="34" y="48"/>
                  </a:cubicBezTo>
                  <a:cubicBezTo>
                    <a:pt x="33" y="46"/>
                    <a:pt x="31" y="39"/>
                    <a:pt x="28" y="39"/>
                  </a:cubicBezTo>
                  <a:cubicBezTo>
                    <a:pt x="23" y="38"/>
                    <a:pt x="21" y="51"/>
                    <a:pt x="20" y="56"/>
                  </a:cubicBezTo>
                  <a:cubicBezTo>
                    <a:pt x="19" y="60"/>
                    <a:pt x="19" y="63"/>
                    <a:pt x="18" y="66"/>
                  </a:cubicBezTo>
                  <a:cubicBezTo>
                    <a:pt x="17" y="71"/>
                    <a:pt x="16" y="77"/>
                    <a:pt x="14" y="80"/>
                  </a:cubicBezTo>
                  <a:cubicBezTo>
                    <a:pt x="11" y="83"/>
                    <a:pt x="5" y="86"/>
                    <a:pt x="0" y="84"/>
                  </a:cubicBezTo>
                  <a:cubicBezTo>
                    <a:pt x="1" y="77"/>
                    <a:pt x="7" y="74"/>
                    <a:pt x="9" y="67"/>
                  </a:cubicBezTo>
                  <a:cubicBezTo>
                    <a:pt x="12" y="59"/>
                    <a:pt x="14" y="49"/>
                    <a:pt x="17" y="40"/>
                  </a:cubicBezTo>
                  <a:cubicBezTo>
                    <a:pt x="19" y="30"/>
                    <a:pt x="21" y="28"/>
                    <a:pt x="30" y="24"/>
                  </a:cubicBezTo>
                  <a:cubicBezTo>
                    <a:pt x="34" y="22"/>
                    <a:pt x="39" y="20"/>
                    <a:pt x="42" y="23"/>
                  </a:cubicBezTo>
                  <a:cubicBezTo>
                    <a:pt x="41" y="33"/>
                    <a:pt x="41" y="45"/>
                    <a:pt x="42" y="57"/>
                  </a:cubicBezTo>
                  <a:cubicBezTo>
                    <a:pt x="44" y="57"/>
                    <a:pt x="48" y="56"/>
                    <a:pt x="50" y="57"/>
                  </a:cubicBezTo>
                  <a:cubicBezTo>
                    <a:pt x="54" y="48"/>
                    <a:pt x="60" y="34"/>
                    <a:pt x="65" y="23"/>
                  </a:cubicBezTo>
                  <a:cubicBezTo>
                    <a:pt x="67" y="16"/>
                    <a:pt x="68" y="10"/>
                    <a:pt x="73" y="7"/>
                  </a:cubicBezTo>
                  <a:cubicBezTo>
                    <a:pt x="76" y="5"/>
                    <a:pt x="84" y="0"/>
                    <a:pt x="87" y="1"/>
                  </a:cubicBezTo>
                  <a:cubicBezTo>
                    <a:pt x="95" y="2"/>
                    <a:pt x="85" y="15"/>
                    <a:pt x="83" y="18"/>
                  </a:cubicBezTo>
                  <a:cubicBezTo>
                    <a:pt x="74" y="31"/>
                    <a:pt x="66" y="45"/>
                    <a:pt x="58" y="59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6">
              <a:extLst>
                <a:ext uri="{FF2B5EF4-FFF2-40B4-BE49-F238E27FC236}">
                  <a16:creationId xmlns:a16="http://schemas.microsoft.com/office/drawing/2014/main" id="{89497542-1252-38A7-8964-2807D541A45F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 bwMode="auto">
            <a:xfrm>
              <a:off x="3164" y="1179"/>
              <a:ext cx="31" cy="37"/>
            </a:xfrm>
            <a:custGeom>
              <a:avLst/>
              <a:gdLst>
                <a:gd name="T0" fmla="*/ 14 w 33"/>
                <a:gd name="T1" fmla="*/ 1 h 40"/>
                <a:gd name="T2" fmla="*/ 17 w 33"/>
                <a:gd name="T3" fmla="*/ 12 h 40"/>
                <a:gd name="T4" fmla="*/ 33 w 33"/>
                <a:gd name="T5" fmla="*/ 12 h 40"/>
                <a:gd name="T6" fmla="*/ 19 w 33"/>
                <a:gd name="T7" fmla="*/ 20 h 40"/>
                <a:gd name="T8" fmla="*/ 19 w 33"/>
                <a:gd name="T9" fmla="*/ 40 h 40"/>
                <a:gd name="T10" fmla="*/ 16 w 33"/>
                <a:gd name="T11" fmla="*/ 31 h 40"/>
                <a:gd name="T12" fmla="*/ 13 w 33"/>
                <a:gd name="T13" fmla="*/ 22 h 40"/>
                <a:gd name="T14" fmla="*/ 0 w 33"/>
                <a:gd name="T15" fmla="*/ 25 h 40"/>
                <a:gd name="T16" fmla="*/ 10 w 33"/>
                <a:gd name="T17" fmla="*/ 17 h 40"/>
                <a:gd name="T18" fmla="*/ 1 w 33"/>
                <a:gd name="T19" fmla="*/ 5 h 40"/>
                <a:gd name="T20" fmla="*/ 14 w 33"/>
                <a:gd name="T21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40">
                  <a:moveTo>
                    <a:pt x="14" y="1"/>
                  </a:moveTo>
                  <a:cubicBezTo>
                    <a:pt x="15" y="4"/>
                    <a:pt x="15" y="9"/>
                    <a:pt x="17" y="12"/>
                  </a:cubicBezTo>
                  <a:cubicBezTo>
                    <a:pt x="19" y="8"/>
                    <a:pt x="33" y="7"/>
                    <a:pt x="33" y="12"/>
                  </a:cubicBezTo>
                  <a:cubicBezTo>
                    <a:pt x="33" y="17"/>
                    <a:pt x="21" y="17"/>
                    <a:pt x="19" y="20"/>
                  </a:cubicBezTo>
                  <a:cubicBezTo>
                    <a:pt x="19" y="26"/>
                    <a:pt x="22" y="35"/>
                    <a:pt x="19" y="40"/>
                  </a:cubicBezTo>
                  <a:cubicBezTo>
                    <a:pt x="17" y="38"/>
                    <a:pt x="17" y="34"/>
                    <a:pt x="16" y="31"/>
                  </a:cubicBezTo>
                  <a:cubicBezTo>
                    <a:pt x="15" y="28"/>
                    <a:pt x="14" y="25"/>
                    <a:pt x="13" y="22"/>
                  </a:cubicBezTo>
                  <a:cubicBezTo>
                    <a:pt x="9" y="22"/>
                    <a:pt x="5" y="28"/>
                    <a:pt x="0" y="25"/>
                  </a:cubicBezTo>
                  <a:cubicBezTo>
                    <a:pt x="3" y="21"/>
                    <a:pt x="7" y="20"/>
                    <a:pt x="10" y="17"/>
                  </a:cubicBezTo>
                  <a:cubicBezTo>
                    <a:pt x="9" y="12"/>
                    <a:pt x="6" y="8"/>
                    <a:pt x="1" y="5"/>
                  </a:cubicBezTo>
                  <a:cubicBezTo>
                    <a:pt x="3" y="1"/>
                    <a:pt x="8" y="0"/>
                    <a:pt x="14" y="1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17">
              <a:extLst>
                <a:ext uri="{FF2B5EF4-FFF2-40B4-BE49-F238E27FC236}">
                  <a16:creationId xmlns:a16="http://schemas.microsoft.com/office/drawing/2014/main" id="{956B3CDF-5926-B7CC-CA05-216350E45189}"/>
                </a:ext>
              </a:extLst>
            </p:cNvPr>
            <p:cNvSpPr>
              <a:spLocks noEditPoints="1"/>
            </p:cNvSpPr>
            <p:nvPr>
              <p:custDataLst>
                <p:tags r:id="rId19"/>
              </p:custDataLst>
            </p:nvPr>
          </p:nvSpPr>
          <p:spPr bwMode="auto">
            <a:xfrm>
              <a:off x="3947" y="1197"/>
              <a:ext cx="88" cy="114"/>
            </a:xfrm>
            <a:custGeom>
              <a:avLst/>
              <a:gdLst>
                <a:gd name="T0" fmla="*/ 65 w 95"/>
                <a:gd name="T1" fmla="*/ 7 h 123"/>
                <a:gd name="T2" fmla="*/ 66 w 95"/>
                <a:gd name="T3" fmla="*/ 21 h 123"/>
                <a:gd name="T4" fmla="*/ 77 w 95"/>
                <a:gd name="T5" fmla="*/ 31 h 123"/>
                <a:gd name="T6" fmla="*/ 90 w 95"/>
                <a:gd name="T7" fmla="*/ 55 h 123"/>
                <a:gd name="T8" fmla="*/ 80 w 95"/>
                <a:gd name="T9" fmla="*/ 54 h 123"/>
                <a:gd name="T10" fmla="*/ 54 w 95"/>
                <a:gd name="T11" fmla="*/ 57 h 123"/>
                <a:gd name="T12" fmla="*/ 69 w 95"/>
                <a:gd name="T13" fmla="*/ 107 h 123"/>
                <a:gd name="T14" fmla="*/ 75 w 95"/>
                <a:gd name="T15" fmla="*/ 123 h 123"/>
                <a:gd name="T16" fmla="*/ 66 w 95"/>
                <a:gd name="T17" fmla="*/ 119 h 123"/>
                <a:gd name="T18" fmla="*/ 59 w 95"/>
                <a:gd name="T19" fmla="*/ 112 h 123"/>
                <a:gd name="T20" fmla="*/ 46 w 95"/>
                <a:gd name="T21" fmla="*/ 98 h 123"/>
                <a:gd name="T22" fmla="*/ 45 w 95"/>
                <a:gd name="T23" fmla="*/ 56 h 123"/>
                <a:gd name="T24" fmla="*/ 7 w 95"/>
                <a:gd name="T25" fmla="*/ 36 h 123"/>
                <a:gd name="T26" fmla="*/ 0 w 95"/>
                <a:gd name="T27" fmla="*/ 25 h 123"/>
                <a:gd name="T28" fmla="*/ 5 w 95"/>
                <a:gd name="T29" fmla="*/ 27 h 123"/>
                <a:gd name="T30" fmla="*/ 45 w 95"/>
                <a:gd name="T31" fmla="*/ 47 h 123"/>
                <a:gd name="T32" fmla="*/ 47 w 95"/>
                <a:gd name="T33" fmla="*/ 21 h 123"/>
                <a:gd name="T34" fmla="*/ 1 w 95"/>
                <a:gd name="T35" fmla="*/ 0 h 123"/>
                <a:gd name="T36" fmla="*/ 2 w 95"/>
                <a:gd name="T37" fmla="*/ 0 h 123"/>
                <a:gd name="T38" fmla="*/ 58 w 95"/>
                <a:gd name="T39" fmla="*/ 10 h 123"/>
                <a:gd name="T40" fmla="*/ 65 w 95"/>
                <a:gd name="T41" fmla="*/ 7 h 123"/>
                <a:gd name="T42" fmla="*/ 53 w 95"/>
                <a:gd name="T43" fmla="*/ 47 h 123"/>
                <a:gd name="T44" fmla="*/ 66 w 95"/>
                <a:gd name="T45" fmla="*/ 45 h 123"/>
                <a:gd name="T46" fmla="*/ 76 w 95"/>
                <a:gd name="T47" fmla="*/ 40 h 123"/>
                <a:gd name="T48" fmla="*/ 69 w 95"/>
                <a:gd name="T49" fmla="*/ 33 h 123"/>
                <a:gd name="T50" fmla="*/ 58 w 95"/>
                <a:gd name="T51" fmla="*/ 22 h 123"/>
                <a:gd name="T52" fmla="*/ 52 w 95"/>
                <a:gd name="T53" fmla="*/ 21 h 123"/>
                <a:gd name="T54" fmla="*/ 53 w 95"/>
                <a:gd name="T55" fmla="*/ 4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5" h="123">
                  <a:moveTo>
                    <a:pt x="65" y="7"/>
                  </a:moveTo>
                  <a:cubicBezTo>
                    <a:pt x="69" y="9"/>
                    <a:pt x="69" y="18"/>
                    <a:pt x="66" y="21"/>
                  </a:cubicBezTo>
                  <a:cubicBezTo>
                    <a:pt x="69" y="25"/>
                    <a:pt x="72" y="28"/>
                    <a:pt x="77" y="31"/>
                  </a:cubicBezTo>
                  <a:cubicBezTo>
                    <a:pt x="84" y="37"/>
                    <a:pt x="95" y="41"/>
                    <a:pt x="90" y="55"/>
                  </a:cubicBezTo>
                  <a:cubicBezTo>
                    <a:pt x="86" y="56"/>
                    <a:pt x="83" y="54"/>
                    <a:pt x="80" y="54"/>
                  </a:cubicBezTo>
                  <a:cubicBezTo>
                    <a:pt x="71" y="54"/>
                    <a:pt x="63" y="57"/>
                    <a:pt x="54" y="57"/>
                  </a:cubicBezTo>
                  <a:cubicBezTo>
                    <a:pt x="56" y="76"/>
                    <a:pt x="63" y="92"/>
                    <a:pt x="69" y="107"/>
                  </a:cubicBezTo>
                  <a:cubicBezTo>
                    <a:pt x="71" y="112"/>
                    <a:pt x="74" y="117"/>
                    <a:pt x="75" y="123"/>
                  </a:cubicBezTo>
                  <a:cubicBezTo>
                    <a:pt x="72" y="123"/>
                    <a:pt x="69" y="120"/>
                    <a:pt x="66" y="119"/>
                  </a:cubicBezTo>
                  <a:cubicBezTo>
                    <a:pt x="64" y="117"/>
                    <a:pt x="61" y="114"/>
                    <a:pt x="59" y="112"/>
                  </a:cubicBezTo>
                  <a:cubicBezTo>
                    <a:pt x="55" y="109"/>
                    <a:pt x="49" y="103"/>
                    <a:pt x="46" y="98"/>
                  </a:cubicBezTo>
                  <a:cubicBezTo>
                    <a:pt x="41" y="87"/>
                    <a:pt x="47" y="71"/>
                    <a:pt x="45" y="56"/>
                  </a:cubicBezTo>
                  <a:cubicBezTo>
                    <a:pt x="30" y="53"/>
                    <a:pt x="17" y="46"/>
                    <a:pt x="7" y="36"/>
                  </a:cubicBezTo>
                  <a:cubicBezTo>
                    <a:pt x="4" y="33"/>
                    <a:pt x="0" y="29"/>
                    <a:pt x="0" y="25"/>
                  </a:cubicBezTo>
                  <a:cubicBezTo>
                    <a:pt x="2" y="24"/>
                    <a:pt x="4" y="26"/>
                    <a:pt x="5" y="27"/>
                  </a:cubicBezTo>
                  <a:cubicBezTo>
                    <a:pt x="16" y="35"/>
                    <a:pt x="29" y="44"/>
                    <a:pt x="45" y="47"/>
                  </a:cubicBezTo>
                  <a:cubicBezTo>
                    <a:pt x="46" y="38"/>
                    <a:pt x="46" y="29"/>
                    <a:pt x="47" y="21"/>
                  </a:cubicBezTo>
                  <a:cubicBezTo>
                    <a:pt x="28" y="18"/>
                    <a:pt x="11" y="12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6" y="5"/>
                    <a:pt x="38" y="14"/>
                    <a:pt x="58" y="10"/>
                  </a:cubicBezTo>
                  <a:cubicBezTo>
                    <a:pt x="60" y="9"/>
                    <a:pt x="62" y="7"/>
                    <a:pt x="65" y="7"/>
                  </a:cubicBezTo>
                  <a:close/>
                  <a:moveTo>
                    <a:pt x="53" y="47"/>
                  </a:moveTo>
                  <a:cubicBezTo>
                    <a:pt x="57" y="47"/>
                    <a:pt x="61" y="46"/>
                    <a:pt x="66" y="45"/>
                  </a:cubicBezTo>
                  <a:cubicBezTo>
                    <a:pt x="69" y="44"/>
                    <a:pt x="75" y="43"/>
                    <a:pt x="76" y="40"/>
                  </a:cubicBezTo>
                  <a:cubicBezTo>
                    <a:pt x="76" y="37"/>
                    <a:pt x="71" y="35"/>
                    <a:pt x="69" y="33"/>
                  </a:cubicBezTo>
                  <a:cubicBezTo>
                    <a:pt x="63" y="29"/>
                    <a:pt x="61" y="26"/>
                    <a:pt x="58" y="22"/>
                  </a:cubicBezTo>
                  <a:cubicBezTo>
                    <a:pt x="56" y="21"/>
                    <a:pt x="54" y="21"/>
                    <a:pt x="52" y="21"/>
                  </a:cubicBezTo>
                  <a:cubicBezTo>
                    <a:pt x="52" y="30"/>
                    <a:pt x="52" y="39"/>
                    <a:pt x="53" y="47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3EBBA733-3D69-FF57-DAEB-3378A7AEB004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 bwMode="auto">
            <a:xfrm>
              <a:off x="3049" y="1364"/>
              <a:ext cx="146" cy="147"/>
            </a:xfrm>
            <a:custGeom>
              <a:avLst/>
              <a:gdLst>
                <a:gd name="T0" fmla="*/ 78 w 158"/>
                <a:gd name="T1" fmla="*/ 0 h 159"/>
                <a:gd name="T2" fmla="*/ 95 w 158"/>
                <a:gd name="T3" fmla="*/ 41 h 159"/>
                <a:gd name="T4" fmla="*/ 135 w 158"/>
                <a:gd name="T5" fmla="*/ 23 h 159"/>
                <a:gd name="T6" fmla="*/ 117 w 158"/>
                <a:gd name="T7" fmla="*/ 63 h 159"/>
                <a:gd name="T8" fmla="*/ 158 w 158"/>
                <a:gd name="T9" fmla="*/ 79 h 159"/>
                <a:gd name="T10" fmla="*/ 117 w 158"/>
                <a:gd name="T11" fmla="*/ 95 h 159"/>
                <a:gd name="T12" fmla="*/ 134 w 158"/>
                <a:gd name="T13" fmla="*/ 135 h 159"/>
                <a:gd name="T14" fmla="*/ 95 w 158"/>
                <a:gd name="T15" fmla="*/ 118 h 159"/>
                <a:gd name="T16" fmla="*/ 79 w 158"/>
                <a:gd name="T17" fmla="*/ 159 h 159"/>
                <a:gd name="T18" fmla="*/ 63 w 158"/>
                <a:gd name="T19" fmla="*/ 118 h 159"/>
                <a:gd name="T20" fmla="*/ 23 w 158"/>
                <a:gd name="T21" fmla="*/ 135 h 159"/>
                <a:gd name="T22" fmla="*/ 40 w 158"/>
                <a:gd name="T23" fmla="*/ 96 h 159"/>
                <a:gd name="T24" fmla="*/ 0 w 158"/>
                <a:gd name="T25" fmla="*/ 80 h 159"/>
                <a:gd name="T26" fmla="*/ 40 w 158"/>
                <a:gd name="T27" fmla="*/ 63 h 159"/>
                <a:gd name="T28" fmla="*/ 23 w 158"/>
                <a:gd name="T29" fmla="*/ 23 h 159"/>
                <a:gd name="T30" fmla="*/ 62 w 158"/>
                <a:gd name="T31" fmla="*/ 41 h 159"/>
                <a:gd name="T32" fmla="*/ 78 w 158"/>
                <a:gd name="T33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8" h="159">
                  <a:moveTo>
                    <a:pt x="78" y="0"/>
                  </a:moveTo>
                  <a:cubicBezTo>
                    <a:pt x="84" y="13"/>
                    <a:pt x="89" y="27"/>
                    <a:pt x="95" y="41"/>
                  </a:cubicBezTo>
                  <a:cubicBezTo>
                    <a:pt x="108" y="35"/>
                    <a:pt x="121" y="29"/>
                    <a:pt x="135" y="23"/>
                  </a:cubicBezTo>
                  <a:cubicBezTo>
                    <a:pt x="129" y="36"/>
                    <a:pt x="123" y="50"/>
                    <a:pt x="117" y="63"/>
                  </a:cubicBezTo>
                  <a:cubicBezTo>
                    <a:pt x="130" y="69"/>
                    <a:pt x="144" y="74"/>
                    <a:pt x="158" y="79"/>
                  </a:cubicBezTo>
                  <a:cubicBezTo>
                    <a:pt x="145" y="85"/>
                    <a:pt x="131" y="90"/>
                    <a:pt x="117" y="95"/>
                  </a:cubicBezTo>
                  <a:cubicBezTo>
                    <a:pt x="123" y="109"/>
                    <a:pt x="129" y="122"/>
                    <a:pt x="134" y="135"/>
                  </a:cubicBezTo>
                  <a:cubicBezTo>
                    <a:pt x="121" y="130"/>
                    <a:pt x="108" y="124"/>
                    <a:pt x="95" y="118"/>
                  </a:cubicBezTo>
                  <a:cubicBezTo>
                    <a:pt x="89" y="131"/>
                    <a:pt x="84" y="145"/>
                    <a:pt x="79" y="159"/>
                  </a:cubicBezTo>
                  <a:cubicBezTo>
                    <a:pt x="73" y="145"/>
                    <a:pt x="68" y="131"/>
                    <a:pt x="63" y="118"/>
                  </a:cubicBezTo>
                  <a:cubicBezTo>
                    <a:pt x="49" y="124"/>
                    <a:pt x="36" y="130"/>
                    <a:pt x="23" y="135"/>
                  </a:cubicBezTo>
                  <a:cubicBezTo>
                    <a:pt x="28" y="122"/>
                    <a:pt x="34" y="109"/>
                    <a:pt x="40" y="96"/>
                  </a:cubicBezTo>
                  <a:cubicBezTo>
                    <a:pt x="27" y="90"/>
                    <a:pt x="13" y="85"/>
                    <a:pt x="0" y="80"/>
                  </a:cubicBezTo>
                  <a:cubicBezTo>
                    <a:pt x="13" y="74"/>
                    <a:pt x="27" y="69"/>
                    <a:pt x="40" y="63"/>
                  </a:cubicBezTo>
                  <a:cubicBezTo>
                    <a:pt x="34" y="50"/>
                    <a:pt x="28" y="37"/>
                    <a:pt x="23" y="23"/>
                  </a:cubicBezTo>
                  <a:cubicBezTo>
                    <a:pt x="36" y="29"/>
                    <a:pt x="49" y="35"/>
                    <a:pt x="62" y="41"/>
                  </a:cubicBezTo>
                  <a:cubicBezTo>
                    <a:pt x="68" y="28"/>
                    <a:pt x="73" y="14"/>
                    <a:pt x="78" y="0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19">
              <a:extLst>
                <a:ext uri="{FF2B5EF4-FFF2-40B4-BE49-F238E27FC236}">
                  <a16:creationId xmlns:a16="http://schemas.microsoft.com/office/drawing/2014/main" id="{669CF37D-D8C9-8B80-40B4-315A1B8E138F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 bwMode="auto">
            <a:xfrm>
              <a:off x="4051" y="1364"/>
              <a:ext cx="147" cy="147"/>
            </a:xfrm>
            <a:custGeom>
              <a:avLst/>
              <a:gdLst>
                <a:gd name="T0" fmla="*/ 79 w 159"/>
                <a:gd name="T1" fmla="*/ 0 h 159"/>
                <a:gd name="T2" fmla="*/ 95 w 159"/>
                <a:gd name="T3" fmla="*/ 41 h 159"/>
                <a:gd name="T4" fmla="*/ 135 w 159"/>
                <a:gd name="T5" fmla="*/ 23 h 159"/>
                <a:gd name="T6" fmla="*/ 118 w 159"/>
                <a:gd name="T7" fmla="*/ 63 h 159"/>
                <a:gd name="T8" fmla="*/ 159 w 159"/>
                <a:gd name="T9" fmla="*/ 79 h 159"/>
                <a:gd name="T10" fmla="*/ 118 w 159"/>
                <a:gd name="T11" fmla="*/ 95 h 159"/>
                <a:gd name="T12" fmla="*/ 135 w 159"/>
                <a:gd name="T13" fmla="*/ 135 h 159"/>
                <a:gd name="T14" fmla="*/ 96 w 159"/>
                <a:gd name="T15" fmla="*/ 118 h 159"/>
                <a:gd name="T16" fmla="*/ 80 w 159"/>
                <a:gd name="T17" fmla="*/ 159 h 159"/>
                <a:gd name="T18" fmla="*/ 63 w 159"/>
                <a:gd name="T19" fmla="*/ 118 h 159"/>
                <a:gd name="T20" fmla="*/ 24 w 159"/>
                <a:gd name="T21" fmla="*/ 135 h 159"/>
                <a:gd name="T22" fmla="*/ 41 w 159"/>
                <a:gd name="T23" fmla="*/ 96 h 159"/>
                <a:gd name="T24" fmla="*/ 0 w 159"/>
                <a:gd name="T25" fmla="*/ 80 h 159"/>
                <a:gd name="T26" fmla="*/ 41 w 159"/>
                <a:gd name="T27" fmla="*/ 63 h 159"/>
                <a:gd name="T28" fmla="*/ 24 w 159"/>
                <a:gd name="T29" fmla="*/ 23 h 159"/>
                <a:gd name="T30" fmla="*/ 63 w 159"/>
                <a:gd name="T31" fmla="*/ 41 h 159"/>
                <a:gd name="T32" fmla="*/ 79 w 159"/>
                <a:gd name="T33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9" h="159">
                  <a:moveTo>
                    <a:pt x="79" y="0"/>
                  </a:moveTo>
                  <a:cubicBezTo>
                    <a:pt x="85" y="13"/>
                    <a:pt x="90" y="27"/>
                    <a:pt x="95" y="41"/>
                  </a:cubicBezTo>
                  <a:cubicBezTo>
                    <a:pt x="109" y="35"/>
                    <a:pt x="122" y="29"/>
                    <a:pt x="135" y="23"/>
                  </a:cubicBezTo>
                  <a:cubicBezTo>
                    <a:pt x="130" y="37"/>
                    <a:pt x="124" y="50"/>
                    <a:pt x="118" y="63"/>
                  </a:cubicBezTo>
                  <a:cubicBezTo>
                    <a:pt x="131" y="69"/>
                    <a:pt x="145" y="74"/>
                    <a:pt x="159" y="79"/>
                  </a:cubicBezTo>
                  <a:cubicBezTo>
                    <a:pt x="146" y="85"/>
                    <a:pt x="132" y="90"/>
                    <a:pt x="118" y="95"/>
                  </a:cubicBezTo>
                  <a:cubicBezTo>
                    <a:pt x="124" y="109"/>
                    <a:pt x="130" y="122"/>
                    <a:pt x="135" y="135"/>
                  </a:cubicBezTo>
                  <a:cubicBezTo>
                    <a:pt x="122" y="130"/>
                    <a:pt x="109" y="124"/>
                    <a:pt x="96" y="118"/>
                  </a:cubicBezTo>
                  <a:cubicBezTo>
                    <a:pt x="90" y="131"/>
                    <a:pt x="85" y="145"/>
                    <a:pt x="80" y="159"/>
                  </a:cubicBezTo>
                  <a:cubicBezTo>
                    <a:pt x="74" y="145"/>
                    <a:pt x="69" y="131"/>
                    <a:pt x="63" y="118"/>
                  </a:cubicBezTo>
                  <a:cubicBezTo>
                    <a:pt x="50" y="124"/>
                    <a:pt x="37" y="130"/>
                    <a:pt x="24" y="135"/>
                  </a:cubicBezTo>
                  <a:cubicBezTo>
                    <a:pt x="29" y="122"/>
                    <a:pt x="35" y="109"/>
                    <a:pt x="41" y="96"/>
                  </a:cubicBezTo>
                  <a:cubicBezTo>
                    <a:pt x="28" y="90"/>
                    <a:pt x="14" y="85"/>
                    <a:pt x="0" y="80"/>
                  </a:cubicBezTo>
                  <a:cubicBezTo>
                    <a:pt x="13" y="74"/>
                    <a:pt x="27" y="69"/>
                    <a:pt x="41" y="63"/>
                  </a:cubicBezTo>
                  <a:cubicBezTo>
                    <a:pt x="35" y="50"/>
                    <a:pt x="29" y="37"/>
                    <a:pt x="24" y="23"/>
                  </a:cubicBezTo>
                  <a:cubicBezTo>
                    <a:pt x="37" y="29"/>
                    <a:pt x="50" y="35"/>
                    <a:pt x="63" y="41"/>
                  </a:cubicBezTo>
                  <a:cubicBezTo>
                    <a:pt x="69" y="28"/>
                    <a:pt x="74" y="14"/>
                    <a:pt x="79" y="0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20">
              <a:extLst>
                <a:ext uri="{FF2B5EF4-FFF2-40B4-BE49-F238E27FC236}">
                  <a16:creationId xmlns:a16="http://schemas.microsoft.com/office/drawing/2014/main" id="{3D41B004-416D-538A-DEEA-E394B94E4836}"/>
                </a:ext>
              </a:extLst>
            </p:cNvPr>
            <p:cNvSpPr>
              <a:spLocks noEditPoints="1"/>
            </p:cNvSpPr>
            <p:nvPr>
              <p:custDataLst>
                <p:tags r:id="rId22"/>
              </p:custDataLst>
            </p:nvPr>
          </p:nvSpPr>
          <p:spPr bwMode="auto">
            <a:xfrm>
              <a:off x="3279" y="1453"/>
              <a:ext cx="686" cy="365"/>
            </a:xfrm>
            <a:custGeom>
              <a:avLst/>
              <a:gdLst>
                <a:gd name="T0" fmla="*/ 173 w 744"/>
                <a:gd name="T1" fmla="*/ 171 h 395"/>
                <a:gd name="T2" fmla="*/ 155 w 744"/>
                <a:gd name="T3" fmla="*/ 238 h 395"/>
                <a:gd name="T4" fmla="*/ 576 w 744"/>
                <a:gd name="T5" fmla="*/ 274 h 395"/>
                <a:gd name="T6" fmla="*/ 565 w 744"/>
                <a:gd name="T7" fmla="*/ 200 h 395"/>
                <a:gd name="T8" fmla="*/ 654 w 744"/>
                <a:gd name="T9" fmla="*/ 147 h 395"/>
                <a:gd name="T10" fmla="*/ 637 w 744"/>
                <a:gd name="T11" fmla="*/ 0 h 395"/>
                <a:gd name="T12" fmla="*/ 736 w 744"/>
                <a:gd name="T13" fmla="*/ 25 h 395"/>
                <a:gd name="T14" fmla="*/ 723 w 744"/>
                <a:gd name="T15" fmla="*/ 112 h 395"/>
                <a:gd name="T16" fmla="*/ 714 w 744"/>
                <a:gd name="T17" fmla="*/ 207 h 395"/>
                <a:gd name="T18" fmla="*/ 679 w 744"/>
                <a:gd name="T19" fmla="*/ 297 h 395"/>
                <a:gd name="T20" fmla="*/ 613 w 744"/>
                <a:gd name="T21" fmla="*/ 331 h 395"/>
                <a:gd name="T22" fmla="*/ 558 w 744"/>
                <a:gd name="T23" fmla="*/ 392 h 395"/>
                <a:gd name="T24" fmla="*/ 193 w 744"/>
                <a:gd name="T25" fmla="*/ 390 h 395"/>
                <a:gd name="T26" fmla="*/ 132 w 744"/>
                <a:gd name="T27" fmla="*/ 336 h 395"/>
                <a:gd name="T28" fmla="*/ 83 w 744"/>
                <a:gd name="T29" fmla="*/ 316 h 395"/>
                <a:gd name="T30" fmla="*/ 65 w 744"/>
                <a:gd name="T31" fmla="*/ 260 h 395"/>
                <a:gd name="T32" fmla="*/ 2 w 744"/>
                <a:gd name="T33" fmla="*/ 151 h 395"/>
                <a:gd name="T34" fmla="*/ 21 w 744"/>
                <a:gd name="T35" fmla="*/ 99 h 395"/>
                <a:gd name="T36" fmla="*/ 12 w 744"/>
                <a:gd name="T37" fmla="*/ 48 h 395"/>
                <a:gd name="T38" fmla="*/ 106 w 744"/>
                <a:gd name="T39" fmla="*/ 0 h 395"/>
                <a:gd name="T40" fmla="*/ 92 w 744"/>
                <a:gd name="T41" fmla="*/ 109 h 395"/>
                <a:gd name="T42" fmla="*/ 15 w 744"/>
                <a:gd name="T43" fmla="*/ 33 h 395"/>
                <a:gd name="T44" fmla="*/ 74 w 744"/>
                <a:gd name="T45" fmla="*/ 49 h 395"/>
                <a:gd name="T46" fmla="*/ 71 w 744"/>
                <a:gd name="T47" fmla="*/ 19 h 395"/>
                <a:gd name="T48" fmla="*/ 673 w 744"/>
                <a:gd name="T49" fmla="*/ 18 h 395"/>
                <a:gd name="T50" fmla="*/ 670 w 744"/>
                <a:gd name="T51" fmla="*/ 49 h 395"/>
                <a:gd name="T52" fmla="*/ 729 w 744"/>
                <a:gd name="T53" fmla="*/ 36 h 395"/>
                <a:gd name="T54" fmla="*/ 673 w 744"/>
                <a:gd name="T55" fmla="*/ 18 h 395"/>
                <a:gd name="T56" fmla="*/ 28 w 744"/>
                <a:gd name="T57" fmla="*/ 117 h 395"/>
                <a:gd name="T58" fmla="*/ 32 w 744"/>
                <a:gd name="T59" fmla="*/ 183 h 395"/>
                <a:gd name="T60" fmla="*/ 80 w 744"/>
                <a:gd name="T61" fmla="*/ 133 h 395"/>
                <a:gd name="T62" fmla="*/ 99 w 744"/>
                <a:gd name="T63" fmla="*/ 27 h 395"/>
                <a:gd name="T64" fmla="*/ 648 w 744"/>
                <a:gd name="T65" fmla="*/ 74 h 395"/>
                <a:gd name="T66" fmla="*/ 664 w 744"/>
                <a:gd name="T67" fmla="*/ 155 h 395"/>
                <a:gd name="T68" fmla="*/ 721 w 744"/>
                <a:gd name="T69" fmla="*/ 184 h 395"/>
                <a:gd name="T70" fmla="*/ 728 w 744"/>
                <a:gd name="T71" fmla="*/ 135 h 395"/>
                <a:gd name="T72" fmla="*/ 645 w 744"/>
                <a:gd name="T73" fmla="*/ 27 h 395"/>
                <a:gd name="T74" fmla="*/ 31 w 744"/>
                <a:gd name="T75" fmla="*/ 58 h 395"/>
                <a:gd name="T76" fmla="*/ 31 w 744"/>
                <a:gd name="T77" fmla="*/ 58 h 395"/>
                <a:gd name="T78" fmla="*/ 713 w 744"/>
                <a:gd name="T79" fmla="*/ 58 h 395"/>
                <a:gd name="T80" fmla="*/ 86 w 744"/>
                <a:gd name="T81" fmla="*/ 158 h 395"/>
                <a:gd name="T82" fmla="*/ 104 w 744"/>
                <a:gd name="T83" fmla="*/ 238 h 395"/>
                <a:gd name="T84" fmla="*/ 144 w 744"/>
                <a:gd name="T85" fmla="*/ 347 h 395"/>
                <a:gd name="T86" fmla="*/ 164 w 744"/>
                <a:gd name="T87" fmla="*/ 331 h 395"/>
                <a:gd name="T88" fmla="*/ 144 w 744"/>
                <a:gd name="T89" fmla="*/ 246 h 395"/>
                <a:gd name="T90" fmla="*/ 158 w 744"/>
                <a:gd name="T91" fmla="*/ 166 h 395"/>
                <a:gd name="T92" fmla="*/ 86 w 744"/>
                <a:gd name="T93" fmla="*/ 158 h 395"/>
                <a:gd name="T94" fmla="*/ 585 w 744"/>
                <a:gd name="T95" fmla="*/ 166 h 395"/>
                <a:gd name="T96" fmla="*/ 593 w 744"/>
                <a:gd name="T97" fmla="*/ 270 h 395"/>
                <a:gd name="T98" fmla="*/ 580 w 744"/>
                <a:gd name="T99" fmla="*/ 378 h 395"/>
                <a:gd name="T100" fmla="*/ 637 w 744"/>
                <a:gd name="T101" fmla="*/ 293 h 395"/>
                <a:gd name="T102" fmla="*/ 659 w 744"/>
                <a:gd name="T103" fmla="*/ 198 h 395"/>
                <a:gd name="T104" fmla="*/ 30 w 744"/>
                <a:gd name="T105" fmla="*/ 193 h 395"/>
                <a:gd name="T106" fmla="*/ 77 w 744"/>
                <a:gd name="T107" fmla="*/ 308 h 395"/>
                <a:gd name="T108" fmla="*/ 92 w 744"/>
                <a:gd name="T109" fmla="*/ 230 h 395"/>
                <a:gd name="T110" fmla="*/ 30 w 744"/>
                <a:gd name="T111" fmla="*/ 193 h 395"/>
                <a:gd name="T112" fmla="*/ 656 w 744"/>
                <a:gd name="T113" fmla="*/ 303 h 395"/>
                <a:gd name="T114" fmla="*/ 670 w 744"/>
                <a:gd name="T115" fmla="*/ 264 h 395"/>
                <a:gd name="T116" fmla="*/ 669 w 744"/>
                <a:gd name="T117" fmla="*/ 174 h 395"/>
                <a:gd name="T118" fmla="*/ 257 w 744"/>
                <a:gd name="T119" fmla="*/ 268 h 395"/>
                <a:gd name="T120" fmla="*/ 179 w 744"/>
                <a:gd name="T121" fmla="*/ 383 h 395"/>
                <a:gd name="T122" fmla="*/ 543 w 744"/>
                <a:gd name="T123" fmla="*/ 379 h 395"/>
                <a:gd name="T124" fmla="*/ 572 w 744"/>
                <a:gd name="T125" fmla="*/ 284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44" h="395">
                  <a:moveTo>
                    <a:pt x="90" y="147"/>
                  </a:moveTo>
                  <a:cubicBezTo>
                    <a:pt x="114" y="148"/>
                    <a:pt x="139" y="144"/>
                    <a:pt x="155" y="153"/>
                  </a:cubicBezTo>
                  <a:cubicBezTo>
                    <a:pt x="163" y="157"/>
                    <a:pt x="168" y="163"/>
                    <a:pt x="173" y="171"/>
                  </a:cubicBezTo>
                  <a:cubicBezTo>
                    <a:pt x="177" y="179"/>
                    <a:pt x="181" y="192"/>
                    <a:pt x="178" y="203"/>
                  </a:cubicBezTo>
                  <a:cubicBezTo>
                    <a:pt x="176" y="210"/>
                    <a:pt x="172" y="216"/>
                    <a:pt x="168" y="222"/>
                  </a:cubicBezTo>
                  <a:cubicBezTo>
                    <a:pt x="163" y="227"/>
                    <a:pt x="158" y="232"/>
                    <a:pt x="155" y="238"/>
                  </a:cubicBezTo>
                  <a:cubicBezTo>
                    <a:pt x="151" y="254"/>
                    <a:pt x="161" y="267"/>
                    <a:pt x="167" y="275"/>
                  </a:cubicBezTo>
                  <a:cubicBezTo>
                    <a:pt x="229" y="261"/>
                    <a:pt x="297" y="251"/>
                    <a:pt x="372" y="251"/>
                  </a:cubicBezTo>
                  <a:cubicBezTo>
                    <a:pt x="446" y="251"/>
                    <a:pt x="515" y="261"/>
                    <a:pt x="576" y="274"/>
                  </a:cubicBezTo>
                  <a:cubicBezTo>
                    <a:pt x="584" y="267"/>
                    <a:pt x="594" y="252"/>
                    <a:pt x="588" y="237"/>
                  </a:cubicBezTo>
                  <a:cubicBezTo>
                    <a:pt x="585" y="230"/>
                    <a:pt x="579" y="225"/>
                    <a:pt x="575" y="219"/>
                  </a:cubicBezTo>
                  <a:cubicBezTo>
                    <a:pt x="571" y="214"/>
                    <a:pt x="566" y="208"/>
                    <a:pt x="565" y="200"/>
                  </a:cubicBezTo>
                  <a:cubicBezTo>
                    <a:pt x="564" y="188"/>
                    <a:pt x="567" y="178"/>
                    <a:pt x="571" y="170"/>
                  </a:cubicBezTo>
                  <a:cubicBezTo>
                    <a:pt x="575" y="163"/>
                    <a:pt x="582" y="157"/>
                    <a:pt x="589" y="153"/>
                  </a:cubicBezTo>
                  <a:cubicBezTo>
                    <a:pt x="605" y="144"/>
                    <a:pt x="630" y="148"/>
                    <a:pt x="654" y="147"/>
                  </a:cubicBezTo>
                  <a:cubicBezTo>
                    <a:pt x="655" y="133"/>
                    <a:pt x="656" y="119"/>
                    <a:pt x="652" y="108"/>
                  </a:cubicBezTo>
                  <a:cubicBezTo>
                    <a:pt x="649" y="98"/>
                    <a:pt x="643" y="89"/>
                    <a:pt x="640" y="79"/>
                  </a:cubicBezTo>
                  <a:cubicBezTo>
                    <a:pt x="633" y="57"/>
                    <a:pt x="638" y="28"/>
                    <a:pt x="637" y="0"/>
                  </a:cubicBezTo>
                  <a:cubicBezTo>
                    <a:pt x="643" y="7"/>
                    <a:pt x="647" y="16"/>
                    <a:pt x="652" y="24"/>
                  </a:cubicBezTo>
                  <a:cubicBezTo>
                    <a:pt x="656" y="22"/>
                    <a:pt x="658" y="18"/>
                    <a:pt x="662" y="15"/>
                  </a:cubicBezTo>
                  <a:cubicBezTo>
                    <a:pt x="683" y="1"/>
                    <a:pt x="725" y="5"/>
                    <a:pt x="736" y="25"/>
                  </a:cubicBezTo>
                  <a:cubicBezTo>
                    <a:pt x="743" y="38"/>
                    <a:pt x="732" y="50"/>
                    <a:pt x="723" y="56"/>
                  </a:cubicBezTo>
                  <a:cubicBezTo>
                    <a:pt x="723" y="70"/>
                    <a:pt x="723" y="83"/>
                    <a:pt x="723" y="98"/>
                  </a:cubicBezTo>
                  <a:cubicBezTo>
                    <a:pt x="723" y="102"/>
                    <a:pt x="722" y="108"/>
                    <a:pt x="723" y="112"/>
                  </a:cubicBezTo>
                  <a:cubicBezTo>
                    <a:pt x="724" y="116"/>
                    <a:pt x="728" y="120"/>
                    <a:pt x="730" y="123"/>
                  </a:cubicBezTo>
                  <a:cubicBezTo>
                    <a:pt x="737" y="133"/>
                    <a:pt x="744" y="146"/>
                    <a:pt x="741" y="163"/>
                  </a:cubicBezTo>
                  <a:cubicBezTo>
                    <a:pt x="739" y="181"/>
                    <a:pt x="724" y="196"/>
                    <a:pt x="714" y="207"/>
                  </a:cubicBezTo>
                  <a:cubicBezTo>
                    <a:pt x="702" y="220"/>
                    <a:pt x="691" y="231"/>
                    <a:pt x="683" y="247"/>
                  </a:cubicBezTo>
                  <a:cubicBezTo>
                    <a:pt x="679" y="256"/>
                    <a:pt x="679" y="264"/>
                    <a:pt x="679" y="279"/>
                  </a:cubicBezTo>
                  <a:cubicBezTo>
                    <a:pt x="679" y="284"/>
                    <a:pt x="679" y="290"/>
                    <a:pt x="679" y="297"/>
                  </a:cubicBezTo>
                  <a:cubicBezTo>
                    <a:pt x="678" y="306"/>
                    <a:pt x="678" y="315"/>
                    <a:pt x="670" y="316"/>
                  </a:cubicBezTo>
                  <a:cubicBezTo>
                    <a:pt x="654" y="320"/>
                    <a:pt x="644" y="300"/>
                    <a:pt x="630" y="301"/>
                  </a:cubicBezTo>
                  <a:cubicBezTo>
                    <a:pt x="617" y="302"/>
                    <a:pt x="616" y="320"/>
                    <a:pt x="613" y="331"/>
                  </a:cubicBezTo>
                  <a:cubicBezTo>
                    <a:pt x="611" y="339"/>
                    <a:pt x="608" y="347"/>
                    <a:pt x="606" y="354"/>
                  </a:cubicBezTo>
                  <a:cubicBezTo>
                    <a:pt x="600" y="367"/>
                    <a:pt x="592" y="382"/>
                    <a:pt x="581" y="390"/>
                  </a:cubicBezTo>
                  <a:cubicBezTo>
                    <a:pt x="575" y="395"/>
                    <a:pt x="567" y="394"/>
                    <a:pt x="558" y="392"/>
                  </a:cubicBezTo>
                  <a:cubicBezTo>
                    <a:pt x="535" y="386"/>
                    <a:pt x="511" y="380"/>
                    <a:pt x="486" y="376"/>
                  </a:cubicBezTo>
                  <a:cubicBezTo>
                    <a:pt x="449" y="371"/>
                    <a:pt x="411" y="367"/>
                    <a:pt x="377" y="367"/>
                  </a:cubicBezTo>
                  <a:cubicBezTo>
                    <a:pt x="307" y="367"/>
                    <a:pt x="249" y="375"/>
                    <a:pt x="193" y="390"/>
                  </a:cubicBezTo>
                  <a:cubicBezTo>
                    <a:pt x="184" y="393"/>
                    <a:pt x="175" y="395"/>
                    <a:pt x="167" y="392"/>
                  </a:cubicBezTo>
                  <a:cubicBezTo>
                    <a:pt x="161" y="389"/>
                    <a:pt x="155" y="383"/>
                    <a:pt x="151" y="377"/>
                  </a:cubicBezTo>
                  <a:cubicBezTo>
                    <a:pt x="143" y="365"/>
                    <a:pt x="136" y="352"/>
                    <a:pt x="132" y="336"/>
                  </a:cubicBezTo>
                  <a:cubicBezTo>
                    <a:pt x="128" y="323"/>
                    <a:pt x="129" y="301"/>
                    <a:pt x="113" y="301"/>
                  </a:cubicBezTo>
                  <a:cubicBezTo>
                    <a:pt x="108" y="301"/>
                    <a:pt x="102" y="305"/>
                    <a:pt x="97" y="308"/>
                  </a:cubicBezTo>
                  <a:cubicBezTo>
                    <a:pt x="92" y="310"/>
                    <a:pt x="88" y="314"/>
                    <a:pt x="83" y="316"/>
                  </a:cubicBezTo>
                  <a:cubicBezTo>
                    <a:pt x="77" y="318"/>
                    <a:pt x="72" y="317"/>
                    <a:pt x="69" y="314"/>
                  </a:cubicBezTo>
                  <a:cubicBezTo>
                    <a:pt x="64" y="309"/>
                    <a:pt x="65" y="297"/>
                    <a:pt x="65" y="288"/>
                  </a:cubicBezTo>
                  <a:cubicBezTo>
                    <a:pt x="65" y="278"/>
                    <a:pt x="66" y="268"/>
                    <a:pt x="65" y="260"/>
                  </a:cubicBezTo>
                  <a:cubicBezTo>
                    <a:pt x="63" y="245"/>
                    <a:pt x="52" y="233"/>
                    <a:pt x="44" y="223"/>
                  </a:cubicBezTo>
                  <a:cubicBezTo>
                    <a:pt x="36" y="214"/>
                    <a:pt x="26" y="203"/>
                    <a:pt x="18" y="192"/>
                  </a:cubicBezTo>
                  <a:cubicBezTo>
                    <a:pt x="9" y="182"/>
                    <a:pt x="0" y="170"/>
                    <a:pt x="2" y="151"/>
                  </a:cubicBezTo>
                  <a:cubicBezTo>
                    <a:pt x="4" y="139"/>
                    <a:pt x="9" y="129"/>
                    <a:pt x="15" y="121"/>
                  </a:cubicBezTo>
                  <a:cubicBezTo>
                    <a:pt x="17" y="119"/>
                    <a:pt x="21" y="115"/>
                    <a:pt x="21" y="113"/>
                  </a:cubicBezTo>
                  <a:cubicBezTo>
                    <a:pt x="22" y="109"/>
                    <a:pt x="21" y="103"/>
                    <a:pt x="21" y="99"/>
                  </a:cubicBezTo>
                  <a:cubicBezTo>
                    <a:pt x="21" y="89"/>
                    <a:pt x="21" y="81"/>
                    <a:pt x="21" y="70"/>
                  </a:cubicBezTo>
                  <a:cubicBezTo>
                    <a:pt x="21" y="65"/>
                    <a:pt x="22" y="59"/>
                    <a:pt x="21" y="56"/>
                  </a:cubicBezTo>
                  <a:cubicBezTo>
                    <a:pt x="20" y="53"/>
                    <a:pt x="14" y="51"/>
                    <a:pt x="12" y="48"/>
                  </a:cubicBezTo>
                  <a:cubicBezTo>
                    <a:pt x="8" y="44"/>
                    <a:pt x="4" y="35"/>
                    <a:pt x="7" y="27"/>
                  </a:cubicBezTo>
                  <a:cubicBezTo>
                    <a:pt x="18" y="1"/>
                    <a:pt x="76" y="0"/>
                    <a:pt x="91" y="24"/>
                  </a:cubicBezTo>
                  <a:cubicBezTo>
                    <a:pt x="96" y="16"/>
                    <a:pt x="101" y="8"/>
                    <a:pt x="106" y="0"/>
                  </a:cubicBezTo>
                  <a:cubicBezTo>
                    <a:pt x="107" y="0"/>
                    <a:pt x="107" y="0"/>
                    <a:pt x="107" y="1"/>
                  </a:cubicBezTo>
                  <a:cubicBezTo>
                    <a:pt x="106" y="28"/>
                    <a:pt x="111" y="58"/>
                    <a:pt x="104" y="79"/>
                  </a:cubicBezTo>
                  <a:cubicBezTo>
                    <a:pt x="101" y="89"/>
                    <a:pt x="95" y="98"/>
                    <a:pt x="92" y="109"/>
                  </a:cubicBezTo>
                  <a:cubicBezTo>
                    <a:pt x="88" y="120"/>
                    <a:pt x="89" y="133"/>
                    <a:pt x="90" y="147"/>
                  </a:cubicBezTo>
                  <a:close/>
                  <a:moveTo>
                    <a:pt x="25" y="20"/>
                  </a:moveTo>
                  <a:cubicBezTo>
                    <a:pt x="21" y="22"/>
                    <a:pt x="15" y="28"/>
                    <a:pt x="15" y="33"/>
                  </a:cubicBezTo>
                  <a:cubicBezTo>
                    <a:pt x="14" y="40"/>
                    <a:pt x="20" y="46"/>
                    <a:pt x="26" y="48"/>
                  </a:cubicBezTo>
                  <a:cubicBezTo>
                    <a:pt x="32" y="51"/>
                    <a:pt x="43" y="49"/>
                    <a:pt x="52" y="49"/>
                  </a:cubicBezTo>
                  <a:cubicBezTo>
                    <a:pt x="59" y="49"/>
                    <a:pt x="70" y="51"/>
                    <a:pt x="74" y="49"/>
                  </a:cubicBezTo>
                  <a:cubicBezTo>
                    <a:pt x="77" y="48"/>
                    <a:pt x="78" y="44"/>
                    <a:pt x="80" y="41"/>
                  </a:cubicBezTo>
                  <a:cubicBezTo>
                    <a:pt x="82" y="38"/>
                    <a:pt x="85" y="35"/>
                    <a:pt x="85" y="32"/>
                  </a:cubicBezTo>
                  <a:cubicBezTo>
                    <a:pt x="85" y="26"/>
                    <a:pt x="76" y="21"/>
                    <a:pt x="71" y="19"/>
                  </a:cubicBezTo>
                  <a:cubicBezTo>
                    <a:pt x="64" y="16"/>
                    <a:pt x="55" y="15"/>
                    <a:pt x="48" y="15"/>
                  </a:cubicBezTo>
                  <a:cubicBezTo>
                    <a:pt x="39" y="15"/>
                    <a:pt x="31" y="17"/>
                    <a:pt x="25" y="20"/>
                  </a:cubicBezTo>
                  <a:close/>
                  <a:moveTo>
                    <a:pt x="673" y="18"/>
                  </a:moveTo>
                  <a:cubicBezTo>
                    <a:pt x="667" y="21"/>
                    <a:pt x="659" y="26"/>
                    <a:pt x="659" y="33"/>
                  </a:cubicBezTo>
                  <a:cubicBezTo>
                    <a:pt x="659" y="35"/>
                    <a:pt x="662" y="38"/>
                    <a:pt x="664" y="41"/>
                  </a:cubicBezTo>
                  <a:cubicBezTo>
                    <a:pt x="666" y="44"/>
                    <a:pt x="668" y="48"/>
                    <a:pt x="670" y="49"/>
                  </a:cubicBezTo>
                  <a:cubicBezTo>
                    <a:pt x="674" y="51"/>
                    <a:pt x="685" y="49"/>
                    <a:pt x="692" y="49"/>
                  </a:cubicBezTo>
                  <a:cubicBezTo>
                    <a:pt x="699" y="49"/>
                    <a:pt x="707" y="50"/>
                    <a:pt x="714" y="49"/>
                  </a:cubicBezTo>
                  <a:cubicBezTo>
                    <a:pt x="721" y="49"/>
                    <a:pt x="729" y="42"/>
                    <a:pt x="729" y="36"/>
                  </a:cubicBezTo>
                  <a:cubicBezTo>
                    <a:pt x="731" y="27"/>
                    <a:pt x="721" y="21"/>
                    <a:pt x="716" y="19"/>
                  </a:cubicBezTo>
                  <a:cubicBezTo>
                    <a:pt x="709" y="16"/>
                    <a:pt x="701" y="15"/>
                    <a:pt x="692" y="15"/>
                  </a:cubicBezTo>
                  <a:cubicBezTo>
                    <a:pt x="686" y="15"/>
                    <a:pt x="679" y="16"/>
                    <a:pt x="673" y="18"/>
                  </a:cubicBezTo>
                  <a:close/>
                  <a:moveTo>
                    <a:pt x="77" y="59"/>
                  </a:moveTo>
                  <a:cubicBezTo>
                    <a:pt x="70" y="70"/>
                    <a:pt x="62" y="80"/>
                    <a:pt x="54" y="89"/>
                  </a:cubicBezTo>
                  <a:cubicBezTo>
                    <a:pt x="45" y="99"/>
                    <a:pt x="37" y="107"/>
                    <a:pt x="28" y="117"/>
                  </a:cubicBezTo>
                  <a:cubicBezTo>
                    <a:pt x="19" y="128"/>
                    <a:pt x="7" y="144"/>
                    <a:pt x="11" y="164"/>
                  </a:cubicBezTo>
                  <a:cubicBezTo>
                    <a:pt x="12" y="170"/>
                    <a:pt x="19" y="183"/>
                    <a:pt x="23" y="184"/>
                  </a:cubicBezTo>
                  <a:cubicBezTo>
                    <a:pt x="25" y="185"/>
                    <a:pt x="29" y="184"/>
                    <a:pt x="32" y="183"/>
                  </a:cubicBezTo>
                  <a:cubicBezTo>
                    <a:pt x="49" y="180"/>
                    <a:pt x="59" y="174"/>
                    <a:pt x="69" y="166"/>
                  </a:cubicBezTo>
                  <a:cubicBezTo>
                    <a:pt x="73" y="163"/>
                    <a:pt x="78" y="158"/>
                    <a:pt x="80" y="154"/>
                  </a:cubicBezTo>
                  <a:cubicBezTo>
                    <a:pt x="81" y="148"/>
                    <a:pt x="80" y="140"/>
                    <a:pt x="80" y="133"/>
                  </a:cubicBezTo>
                  <a:cubicBezTo>
                    <a:pt x="80" y="127"/>
                    <a:pt x="80" y="119"/>
                    <a:pt x="81" y="113"/>
                  </a:cubicBezTo>
                  <a:cubicBezTo>
                    <a:pt x="83" y="99"/>
                    <a:pt x="93" y="89"/>
                    <a:pt x="96" y="74"/>
                  </a:cubicBezTo>
                  <a:cubicBezTo>
                    <a:pt x="100" y="60"/>
                    <a:pt x="99" y="46"/>
                    <a:pt x="99" y="27"/>
                  </a:cubicBezTo>
                  <a:cubicBezTo>
                    <a:pt x="99" y="27"/>
                    <a:pt x="99" y="26"/>
                    <a:pt x="99" y="26"/>
                  </a:cubicBezTo>
                  <a:cubicBezTo>
                    <a:pt x="92" y="37"/>
                    <a:pt x="85" y="48"/>
                    <a:pt x="77" y="59"/>
                  </a:cubicBezTo>
                  <a:close/>
                  <a:moveTo>
                    <a:pt x="648" y="74"/>
                  </a:moveTo>
                  <a:cubicBezTo>
                    <a:pt x="650" y="86"/>
                    <a:pt x="658" y="97"/>
                    <a:pt x="662" y="109"/>
                  </a:cubicBezTo>
                  <a:cubicBezTo>
                    <a:pt x="664" y="116"/>
                    <a:pt x="664" y="125"/>
                    <a:pt x="664" y="134"/>
                  </a:cubicBezTo>
                  <a:cubicBezTo>
                    <a:pt x="664" y="140"/>
                    <a:pt x="663" y="149"/>
                    <a:pt x="664" y="155"/>
                  </a:cubicBezTo>
                  <a:cubicBezTo>
                    <a:pt x="665" y="158"/>
                    <a:pt x="671" y="163"/>
                    <a:pt x="675" y="166"/>
                  </a:cubicBezTo>
                  <a:cubicBezTo>
                    <a:pt x="683" y="173"/>
                    <a:pt x="691" y="178"/>
                    <a:pt x="703" y="181"/>
                  </a:cubicBezTo>
                  <a:cubicBezTo>
                    <a:pt x="706" y="182"/>
                    <a:pt x="717" y="185"/>
                    <a:pt x="721" y="184"/>
                  </a:cubicBezTo>
                  <a:cubicBezTo>
                    <a:pt x="724" y="184"/>
                    <a:pt x="726" y="178"/>
                    <a:pt x="728" y="176"/>
                  </a:cubicBezTo>
                  <a:cubicBezTo>
                    <a:pt x="730" y="172"/>
                    <a:pt x="731" y="169"/>
                    <a:pt x="732" y="166"/>
                  </a:cubicBezTo>
                  <a:cubicBezTo>
                    <a:pt x="735" y="155"/>
                    <a:pt x="732" y="142"/>
                    <a:pt x="728" y="135"/>
                  </a:cubicBezTo>
                  <a:cubicBezTo>
                    <a:pt x="723" y="125"/>
                    <a:pt x="715" y="116"/>
                    <a:pt x="707" y="108"/>
                  </a:cubicBezTo>
                  <a:cubicBezTo>
                    <a:pt x="700" y="100"/>
                    <a:pt x="692" y="92"/>
                    <a:pt x="685" y="83"/>
                  </a:cubicBezTo>
                  <a:cubicBezTo>
                    <a:pt x="670" y="64"/>
                    <a:pt x="657" y="46"/>
                    <a:pt x="645" y="27"/>
                  </a:cubicBezTo>
                  <a:cubicBezTo>
                    <a:pt x="645" y="27"/>
                    <a:pt x="645" y="26"/>
                    <a:pt x="645" y="26"/>
                  </a:cubicBezTo>
                  <a:cubicBezTo>
                    <a:pt x="645" y="44"/>
                    <a:pt x="644" y="61"/>
                    <a:pt x="648" y="74"/>
                  </a:cubicBezTo>
                  <a:close/>
                  <a:moveTo>
                    <a:pt x="31" y="58"/>
                  </a:moveTo>
                  <a:cubicBezTo>
                    <a:pt x="31" y="72"/>
                    <a:pt x="31" y="87"/>
                    <a:pt x="31" y="102"/>
                  </a:cubicBezTo>
                  <a:cubicBezTo>
                    <a:pt x="44" y="89"/>
                    <a:pt x="57" y="74"/>
                    <a:pt x="68" y="58"/>
                  </a:cubicBezTo>
                  <a:cubicBezTo>
                    <a:pt x="56" y="58"/>
                    <a:pt x="43" y="58"/>
                    <a:pt x="31" y="58"/>
                  </a:cubicBezTo>
                  <a:close/>
                  <a:moveTo>
                    <a:pt x="711" y="100"/>
                  </a:moveTo>
                  <a:cubicBezTo>
                    <a:pt x="712" y="100"/>
                    <a:pt x="712" y="102"/>
                    <a:pt x="713" y="101"/>
                  </a:cubicBezTo>
                  <a:cubicBezTo>
                    <a:pt x="713" y="87"/>
                    <a:pt x="713" y="72"/>
                    <a:pt x="713" y="58"/>
                  </a:cubicBezTo>
                  <a:cubicBezTo>
                    <a:pt x="701" y="58"/>
                    <a:pt x="688" y="58"/>
                    <a:pt x="676" y="58"/>
                  </a:cubicBezTo>
                  <a:cubicBezTo>
                    <a:pt x="686" y="73"/>
                    <a:pt x="699" y="87"/>
                    <a:pt x="711" y="100"/>
                  </a:cubicBezTo>
                  <a:close/>
                  <a:moveTo>
                    <a:pt x="86" y="158"/>
                  </a:moveTo>
                  <a:cubicBezTo>
                    <a:pt x="84" y="170"/>
                    <a:pt x="81" y="187"/>
                    <a:pt x="85" y="199"/>
                  </a:cubicBezTo>
                  <a:cubicBezTo>
                    <a:pt x="88" y="205"/>
                    <a:pt x="92" y="211"/>
                    <a:pt x="96" y="218"/>
                  </a:cubicBezTo>
                  <a:cubicBezTo>
                    <a:pt x="99" y="224"/>
                    <a:pt x="102" y="231"/>
                    <a:pt x="104" y="238"/>
                  </a:cubicBezTo>
                  <a:cubicBezTo>
                    <a:pt x="108" y="254"/>
                    <a:pt x="106" y="273"/>
                    <a:pt x="108" y="293"/>
                  </a:cubicBezTo>
                  <a:cubicBezTo>
                    <a:pt x="119" y="289"/>
                    <a:pt x="128" y="295"/>
                    <a:pt x="132" y="302"/>
                  </a:cubicBezTo>
                  <a:cubicBezTo>
                    <a:pt x="139" y="315"/>
                    <a:pt x="139" y="333"/>
                    <a:pt x="144" y="347"/>
                  </a:cubicBezTo>
                  <a:cubicBezTo>
                    <a:pt x="150" y="360"/>
                    <a:pt x="156" y="369"/>
                    <a:pt x="164" y="378"/>
                  </a:cubicBezTo>
                  <a:cubicBezTo>
                    <a:pt x="165" y="379"/>
                    <a:pt x="165" y="381"/>
                    <a:pt x="167" y="381"/>
                  </a:cubicBezTo>
                  <a:cubicBezTo>
                    <a:pt x="160" y="368"/>
                    <a:pt x="162" y="349"/>
                    <a:pt x="164" y="331"/>
                  </a:cubicBezTo>
                  <a:cubicBezTo>
                    <a:pt x="166" y="317"/>
                    <a:pt x="168" y="301"/>
                    <a:pt x="164" y="290"/>
                  </a:cubicBezTo>
                  <a:cubicBezTo>
                    <a:pt x="162" y="283"/>
                    <a:pt x="155" y="277"/>
                    <a:pt x="151" y="270"/>
                  </a:cubicBezTo>
                  <a:cubicBezTo>
                    <a:pt x="148" y="264"/>
                    <a:pt x="144" y="256"/>
                    <a:pt x="144" y="246"/>
                  </a:cubicBezTo>
                  <a:cubicBezTo>
                    <a:pt x="144" y="231"/>
                    <a:pt x="152" y="225"/>
                    <a:pt x="159" y="216"/>
                  </a:cubicBezTo>
                  <a:cubicBezTo>
                    <a:pt x="163" y="212"/>
                    <a:pt x="169" y="206"/>
                    <a:pt x="170" y="200"/>
                  </a:cubicBezTo>
                  <a:cubicBezTo>
                    <a:pt x="171" y="187"/>
                    <a:pt x="166" y="173"/>
                    <a:pt x="158" y="166"/>
                  </a:cubicBezTo>
                  <a:cubicBezTo>
                    <a:pt x="154" y="162"/>
                    <a:pt x="147" y="158"/>
                    <a:pt x="141" y="157"/>
                  </a:cubicBezTo>
                  <a:cubicBezTo>
                    <a:pt x="123" y="155"/>
                    <a:pt x="104" y="159"/>
                    <a:pt x="86" y="157"/>
                  </a:cubicBezTo>
                  <a:cubicBezTo>
                    <a:pt x="86" y="157"/>
                    <a:pt x="86" y="158"/>
                    <a:pt x="86" y="158"/>
                  </a:cubicBezTo>
                  <a:close/>
                  <a:moveTo>
                    <a:pt x="625" y="157"/>
                  </a:moveTo>
                  <a:cubicBezTo>
                    <a:pt x="618" y="157"/>
                    <a:pt x="611" y="156"/>
                    <a:pt x="603" y="157"/>
                  </a:cubicBezTo>
                  <a:cubicBezTo>
                    <a:pt x="597" y="158"/>
                    <a:pt x="589" y="162"/>
                    <a:pt x="585" y="166"/>
                  </a:cubicBezTo>
                  <a:cubicBezTo>
                    <a:pt x="579" y="173"/>
                    <a:pt x="570" y="192"/>
                    <a:pt x="576" y="204"/>
                  </a:cubicBezTo>
                  <a:cubicBezTo>
                    <a:pt x="580" y="215"/>
                    <a:pt x="590" y="221"/>
                    <a:pt x="596" y="230"/>
                  </a:cubicBezTo>
                  <a:cubicBezTo>
                    <a:pt x="603" y="243"/>
                    <a:pt x="598" y="259"/>
                    <a:pt x="593" y="270"/>
                  </a:cubicBezTo>
                  <a:cubicBezTo>
                    <a:pt x="588" y="279"/>
                    <a:pt x="579" y="286"/>
                    <a:pt x="578" y="299"/>
                  </a:cubicBezTo>
                  <a:cubicBezTo>
                    <a:pt x="576" y="325"/>
                    <a:pt x="588" y="360"/>
                    <a:pt x="577" y="381"/>
                  </a:cubicBezTo>
                  <a:cubicBezTo>
                    <a:pt x="579" y="381"/>
                    <a:pt x="579" y="379"/>
                    <a:pt x="580" y="378"/>
                  </a:cubicBezTo>
                  <a:cubicBezTo>
                    <a:pt x="588" y="369"/>
                    <a:pt x="594" y="360"/>
                    <a:pt x="599" y="348"/>
                  </a:cubicBezTo>
                  <a:cubicBezTo>
                    <a:pt x="605" y="334"/>
                    <a:pt x="605" y="315"/>
                    <a:pt x="611" y="303"/>
                  </a:cubicBezTo>
                  <a:cubicBezTo>
                    <a:pt x="616" y="295"/>
                    <a:pt x="625" y="289"/>
                    <a:pt x="637" y="293"/>
                  </a:cubicBezTo>
                  <a:cubicBezTo>
                    <a:pt x="638" y="272"/>
                    <a:pt x="635" y="254"/>
                    <a:pt x="640" y="238"/>
                  </a:cubicBezTo>
                  <a:cubicBezTo>
                    <a:pt x="642" y="230"/>
                    <a:pt x="645" y="223"/>
                    <a:pt x="649" y="217"/>
                  </a:cubicBezTo>
                  <a:cubicBezTo>
                    <a:pt x="652" y="210"/>
                    <a:pt x="657" y="204"/>
                    <a:pt x="659" y="198"/>
                  </a:cubicBezTo>
                  <a:cubicBezTo>
                    <a:pt x="663" y="186"/>
                    <a:pt x="660" y="169"/>
                    <a:pt x="658" y="157"/>
                  </a:cubicBezTo>
                  <a:cubicBezTo>
                    <a:pt x="647" y="157"/>
                    <a:pt x="635" y="157"/>
                    <a:pt x="625" y="157"/>
                  </a:cubicBezTo>
                  <a:close/>
                  <a:moveTo>
                    <a:pt x="30" y="193"/>
                  </a:moveTo>
                  <a:cubicBezTo>
                    <a:pt x="44" y="213"/>
                    <a:pt x="72" y="231"/>
                    <a:pt x="74" y="264"/>
                  </a:cubicBezTo>
                  <a:cubicBezTo>
                    <a:pt x="74" y="271"/>
                    <a:pt x="73" y="278"/>
                    <a:pt x="73" y="287"/>
                  </a:cubicBezTo>
                  <a:cubicBezTo>
                    <a:pt x="73" y="293"/>
                    <a:pt x="73" y="306"/>
                    <a:pt x="77" y="308"/>
                  </a:cubicBezTo>
                  <a:cubicBezTo>
                    <a:pt x="81" y="309"/>
                    <a:pt x="86" y="305"/>
                    <a:pt x="89" y="303"/>
                  </a:cubicBezTo>
                  <a:cubicBezTo>
                    <a:pt x="93" y="300"/>
                    <a:pt x="97" y="299"/>
                    <a:pt x="99" y="296"/>
                  </a:cubicBezTo>
                  <a:cubicBezTo>
                    <a:pt x="99" y="271"/>
                    <a:pt x="99" y="248"/>
                    <a:pt x="92" y="230"/>
                  </a:cubicBezTo>
                  <a:cubicBezTo>
                    <a:pt x="85" y="213"/>
                    <a:pt x="71" y="199"/>
                    <a:pt x="75" y="174"/>
                  </a:cubicBezTo>
                  <a:cubicBezTo>
                    <a:pt x="75" y="174"/>
                    <a:pt x="75" y="173"/>
                    <a:pt x="74" y="174"/>
                  </a:cubicBezTo>
                  <a:cubicBezTo>
                    <a:pt x="62" y="182"/>
                    <a:pt x="48" y="190"/>
                    <a:pt x="30" y="193"/>
                  </a:cubicBezTo>
                  <a:close/>
                  <a:moveTo>
                    <a:pt x="652" y="231"/>
                  </a:moveTo>
                  <a:cubicBezTo>
                    <a:pt x="644" y="251"/>
                    <a:pt x="646" y="270"/>
                    <a:pt x="644" y="297"/>
                  </a:cubicBezTo>
                  <a:cubicBezTo>
                    <a:pt x="648" y="299"/>
                    <a:pt x="652" y="301"/>
                    <a:pt x="656" y="303"/>
                  </a:cubicBezTo>
                  <a:cubicBezTo>
                    <a:pt x="659" y="305"/>
                    <a:pt x="665" y="310"/>
                    <a:pt x="669" y="307"/>
                  </a:cubicBezTo>
                  <a:cubicBezTo>
                    <a:pt x="671" y="304"/>
                    <a:pt x="671" y="291"/>
                    <a:pt x="671" y="286"/>
                  </a:cubicBezTo>
                  <a:cubicBezTo>
                    <a:pt x="671" y="278"/>
                    <a:pt x="670" y="271"/>
                    <a:pt x="670" y="264"/>
                  </a:cubicBezTo>
                  <a:cubicBezTo>
                    <a:pt x="672" y="234"/>
                    <a:pt x="696" y="214"/>
                    <a:pt x="711" y="197"/>
                  </a:cubicBezTo>
                  <a:cubicBezTo>
                    <a:pt x="713" y="196"/>
                    <a:pt x="714" y="194"/>
                    <a:pt x="714" y="193"/>
                  </a:cubicBezTo>
                  <a:cubicBezTo>
                    <a:pt x="696" y="190"/>
                    <a:pt x="682" y="182"/>
                    <a:pt x="669" y="174"/>
                  </a:cubicBezTo>
                  <a:cubicBezTo>
                    <a:pt x="673" y="200"/>
                    <a:pt x="658" y="214"/>
                    <a:pt x="652" y="231"/>
                  </a:cubicBezTo>
                  <a:close/>
                  <a:moveTo>
                    <a:pt x="350" y="261"/>
                  </a:moveTo>
                  <a:cubicBezTo>
                    <a:pt x="318" y="262"/>
                    <a:pt x="287" y="264"/>
                    <a:pt x="257" y="268"/>
                  </a:cubicBezTo>
                  <a:cubicBezTo>
                    <a:pt x="227" y="272"/>
                    <a:pt x="199" y="278"/>
                    <a:pt x="172" y="284"/>
                  </a:cubicBezTo>
                  <a:cubicBezTo>
                    <a:pt x="181" y="307"/>
                    <a:pt x="169" y="337"/>
                    <a:pt x="172" y="365"/>
                  </a:cubicBezTo>
                  <a:cubicBezTo>
                    <a:pt x="173" y="371"/>
                    <a:pt x="174" y="382"/>
                    <a:pt x="179" y="383"/>
                  </a:cubicBezTo>
                  <a:cubicBezTo>
                    <a:pt x="181" y="384"/>
                    <a:pt x="186" y="382"/>
                    <a:pt x="189" y="381"/>
                  </a:cubicBezTo>
                  <a:cubicBezTo>
                    <a:pt x="244" y="367"/>
                    <a:pt x="305" y="358"/>
                    <a:pt x="372" y="358"/>
                  </a:cubicBezTo>
                  <a:cubicBezTo>
                    <a:pt x="434" y="358"/>
                    <a:pt x="493" y="366"/>
                    <a:pt x="543" y="379"/>
                  </a:cubicBezTo>
                  <a:cubicBezTo>
                    <a:pt x="548" y="380"/>
                    <a:pt x="561" y="385"/>
                    <a:pt x="565" y="383"/>
                  </a:cubicBezTo>
                  <a:cubicBezTo>
                    <a:pt x="570" y="381"/>
                    <a:pt x="572" y="369"/>
                    <a:pt x="572" y="361"/>
                  </a:cubicBezTo>
                  <a:cubicBezTo>
                    <a:pt x="574" y="335"/>
                    <a:pt x="563" y="305"/>
                    <a:pt x="572" y="284"/>
                  </a:cubicBezTo>
                  <a:cubicBezTo>
                    <a:pt x="507" y="270"/>
                    <a:pt x="431" y="257"/>
                    <a:pt x="350" y="261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21">
              <a:extLst>
                <a:ext uri="{FF2B5EF4-FFF2-40B4-BE49-F238E27FC236}">
                  <a16:creationId xmlns:a16="http://schemas.microsoft.com/office/drawing/2014/main" id="{1A52CFB9-E077-B51D-289B-AF9949B0336D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 bwMode="auto">
            <a:xfrm>
              <a:off x="3060" y="1575"/>
              <a:ext cx="102" cy="64"/>
            </a:xfrm>
            <a:custGeom>
              <a:avLst/>
              <a:gdLst>
                <a:gd name="T0" fmla="*/ 103 w 111"/>
                <a:gd name="T1" fmla="*/ 0 h 70"/>
                <a:gd name="T2" fmla="*/ 105 w 111"/>
                <a:gd name="T3" fmla="*/ 6 h 70"/>
                <a:gd name="T4" fmla="*/ 107 w 111"/>
                <a:gd name="T5" fmla="*/ 24 h 70"/>
                <a:gd name="T6" fmla="*/ 42 w 111"/>
                <a:gd name="T7" fmla="*/ 31 h 70"/>
                <a:gd name="T8" fmla="*/ 23 w 111"/>
                <a:gd name="T9" fmla="*/ 36 h 70"/>
                <a:gd name="T10" fmla="*/ 24 w 111"/>
                <a:gd name="T11" fmla="*/ 44 h 70"/>
                <a:gd name="T12" fmla="*/ 45 w 111"/>
                <a:gd name="T13" fmla="*/ 44 h 70"/>
                <a:gd name="T14" fmla="*/ 108 w 111"/>
                <a:gd name="T15" fmla="*/ 37 h 70"/>
                <a:gd name="T16" fmla="*/ 111 w 111"/>
                <a:gd name="T17" fmla="*/ 60 h 70"/>
                <a:gd name="T18" fmla="*/ 70 w 111"/>
                <a:gd name="T19" fmla="*/ 65 h 70"/>
                <a:gd name="T20" fmla="*/ 29 w 111"/>
                <a:gd name="T21" fmla="*/ 69 h 70"/>
                <a:gd name="T22" fmla="*/ 11 w 111"/>
                <a:gd name="T23" fmla="*/ 60 h 70"/>
                <a:gd name="T24" fmla="*/ 10 w 111"/>
                <a:gd name="T25" fmla="*/ 18 h 70"/>
                <a:gd name="T26" fmla="*/ 53 w 111"/>
                <a:gd name="T27" fmla="*/ 6 h 70"/>
                <a:gd name="T28" fmla="*/ 103 w 111"/>
                <a:gd name="T2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1" h="70">
                  <a:moveTo>
                    <a:pt x="103" y="0"/>
                  </a:moveTo>
                  <a:cubicBezTo>
                    <a:pt x="105" y="1"/>
                    <a:pt x="105" y="4"/>
                    <a:pt x="105" y="6"/>
                  </a:cubicBezTo>
                  <a:cubicBezTo>
                    <a:pt x="105" y="11"/>
                    <a:pt x="106" y="18"/>
                    <a:pt x="107" y="24"/>
                  </a:cubicBezTo>
                  <a:cubicBezTo>
                    <a:pt x="87" y="26"/>
                    <a:pt x="64" y="28"/>
                    <a:pt x="42" y="31"/>
                  </a:cubicBezTo>
                  <a:cubicBezTo>
                    <a:pt x="37" y="32"/>
                    <a:pt x="25" y="32"/>
                    <a:pt x="23" y="36"/>
                  </a:cubicBezTo>
                  <a:cubicBezTo>
                    <a:pt x="22" y="39"/>
                    <a:pt x="24" y="43"/>
                    <a:pt x="24" y="44"/>
                  </a:cubicBezTo>
                  <a:cubicBezTo>
                    <a:pt x="28" y="47"/>
                    <a:pt x="40" y="45"/>
                    <a:pt x="45" y="44"/>
                  </a:cubicBezTo>
                  <a:cubicBezTo>
                    <a:pt x="67" y="42"/>
                    <a:pt x="87" y="39"/>
                    <a:pt x="108" y="37"/>
                  </a:cubicBezTo>
                  <a:cubicBezTo>
                    <a:pt x="109" y="45"/>
                    <a:pt x="110" y="53"/>
                    <a:pt x="111" y="60"/>
                  </a:cubicBezTo>
                  <a:cubicBezTo>
                    <a:pt x="98" y="62"/>
                    <a:pt x="84" y="63"/>
                    <a:pt x="70" y="65"/>
                  </a:cubicBezTo>
                  <a:cubicBezTo>
                    <a:pt x="57" y="66"/>
                    <a:pt x="42" y="70"/>
                    <a:pt x="29" y="69"/>
                  </a:cubicBezTo>
                  <a:cubicBezTo>
                    <a:pt x="22" y="68"/>
                    <a:pt x="15" y="65"/>
                    <a:pt x="11" y="60"/>
                  </a:cubicBezTo>
                  <a:cubicBezTo>
                    <a:pt x="4" y="51"/>
                    <a:pt x="0" y="29"/>
                    <a:pt x="10" y="18"/>
                  </a:cubicBezTo>
                  <a:cubicBezTo>
                    <a:pt x="18" y="9"/>
                    <a:pt x="36" y="8"/>
                    <a:pt x="53" y="6"/>
                  </a:cubicBezTo>
                  <a:cubicBezTo>
                    <a:pt x="70" y="4"/>
                    <a:pt x="87" y="2"/>
                    <a:pt x="103" y="0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22">
              <a:extLst>
                <a:ext uri="{FF2B5EF4-FFF2-40B4-BE49-F238E27FC236}">
                  <a16:creationId xmlns:a16="http://schemas.microsoft.com/office/drawing/2014/main" id="{B9C56817-8400-C4D9-861F-5A72B1B2AD28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 bwMode="auto">
            <a:xfrm>
              <a:off x="4085" y="1574"/>
              <a:ext cx="99" cy="71"/>
            </a:xfrm>
            <a:custGeom>
              <a:avLst/>
              <a:gdLst>
                <a:gd name="T0" fmla="*/ 40 w 108"/>
                <a:gd name="T1" fmla="*/ 3 h 77"/>
                <a:gd name="T2" fmla="*/ 36 w 108"/>
                <a:gd name="T3" fmla="*/ 25 h 77"/>
                <a:gd name="T4" fmla="*/ 19 w 108"/>
                <a:gd name="T5" fmla="*/ 32 h 77"/>
                <a:gd name="T6" fmla="*/ 36 w 108"/>
                <a:gd name="T7" fmla="*/ 32 h 77"/>
                <a:gd name="T8" fmla="*/ 46 w 108"/>
                <a:gd name="T9" fmla="*/ 25 h 77"/>
                <a:gd name="T10" fmla="*/ 78 w 108"/>
                <a:gd name="T11" fmla="*/ 9 h 77"/>
                <a:gd name="T12" fmla="*/ 105 w 108"/>
                <a:gd name="T13" fmla="*/ 32 h 77"/>
                <a:gd name="T14" fmla="*/ 63 w 108"/>
                <a:gd name="T15" fmla="*/ 68 h 77"/>
                <a:gd name="T16" fmla="*/ 66 w 108"/>
                <a:gd name="T17" fmla="*/ 46 h 77"/>
                <a:gd name="T18" fmla="*/ 83 w 108"/>
                <a:gd name="T19" fmla="*/ 46 h 77"/>
                <a:gd name="T20" fmla="*/ 80 w 108"/>
                <a:gd name="T21" fmla="*/ 33 h 77"/>
                <a:gd name="T22" fmla="*/ 70 w 108"/>
                <a:gd name="T23" fmla="*/ 35 h 77"/>
                <a:gd name="T24" fmla="*/ 32 w 108"/>
                <a:gd name="T25" fmla="*/ 60 h 77"/>
                <a:gd name="T26" fmla="*/ 0 w 108"/>
                <a:gd name="T27" fmla="*/ 34 h 77"/>
                <a:gd name="T28" fmla="*/ 21 w 108"/>
                <a:gd name="T29" fmla="*/ 1 h 77"/>
                <a:gd name="T30" fmla="*/ 40 w 108"/>
                <a:gd name="T31" fmla="*/ 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8" h="77">
                  <a:moveTo>
                    <a:pt x="40" y="3"/>
                  </a:moveTo>
                  <a:cubicBezTo>
                    <a:pt x="39" y="11"/>
                    <a:pt x="37" y="18"/>
                    <a:pt x="36" y="25"/>
                  </a:cubicBezTo>
                  <a:cubicBezTo>
                    <a:pt x="30" y="24"/>
                    <a:pt x="17" y="21"/>
                    <a:pt x="19" y="32"/>
                  </a:cubicBezTo>
                  <a:cubicBezTo>
                    <a:pt x="20" y="41"/>
                    <a:pt x="31" y="36"/>
                    <a:pt x="36" y="32"/>
                  </a:cubicBezTo>
                  <a:cubicBezTo>
                    <a:pt x="39" y="30"/>
                    <a:pt x="43" y="27"/>
                    <a:pt x="46" y="25"/>
                  </a:cubicBezTo>
                  <a:cubicBezTo>
                    <a:pt x="55" y="17"/>
                    <a:pt x="62" y="8"/>
                    <a:pt x="78" y="9"/>
                  </a:cubicBezTo>
                  <a:cubicBezTo>
                    <a:pt x="92" y="10"/>
                    <a:pt x="103" y="19"/>
                    <a:pt x="105" y="32"/>
                  </a:cubicBezTo>
                  <a:cubicBezTo>
                    <a:pt x="108" y="59"/>
                    <a:pt x="91" y="77"/>
                    <a:pt x="63" y="68"/>
                  </a:cubicBezTo>
                  <a:cubicBezTo>
                    <a:pt x="64" y="61"/>
                    <a:pt x="65" y="54"/>
                    <a:pt x="66" y="46"/>
                  </a:cubicBezTo>
                  <a:cubicBezTo>
                    <a:pt x="71" y="46"/>
                    <a:pt x="79" y="49"/>
                    <a:pt x="83" y="46"/>
                  </a:cubicBezTo>
                  <a:cubicBezTo>
                    <a:pt x="89" y="42"/>
                    <a:pt x="85" y="33"/>
                    <a:pt x="80" y="33"/>
                  </a:cubicBezTo>
                  <a:cubicBezTo>
                    <a:pt x="77" y="32"/>
                    <a:pt x="72" y="34"/>
                    <a:pt x="70" y="35"/>
                  </a:cubicBezTo>
                  <a:cubicBezTo>
                    <a:pt x="58" y="42"/>
                    <a:pt x="50" y="59"/>
                    <a:pt x="32" y="60"/>
                  </a:cubicBezTo>
                  <a:cubicBezTo>
                    <a:pt x="14" y="62"/>
                    <a:pt x="0" y="50"/>
                    <a:pt x="0" y="34"/>
                  </a:cubicBezTo>
                  <a:cubicBezTo>
                    <a:pt x="0" y="18"/>
                    <a:pt x="7" y="3"/>
                    <a:pt x="21" y="1"/>
                  </a:cubicBezTo>
                  <a:cubicBezTo>
                    <a:pt x="29" y="0"/>
                    <a:pt x="32" y="2"/>
                    <a:pt x="40" y="3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23">
              <a:extLst>
                <a:ext uri="{FF2B5EF4-FFF2-40B4-BE49-F238E27FC236}">
                  <a16:creationId xmlns:a16="http://schemas.microsoft.com/office/drawing/2014/main" id="{55B99142-0063-B7F2-FFAF-E54D303C8BC7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 bwMode="auto">
            <a:xfrm>
              <a:off x="4071" y="1644"/>
              <a:ext cx="96" cy="49"/>
            </a:xfrm>
            <a:custGeom>
              <a:avLst/>
              <a:gdLst>
                <a:gd name="T0" fmla="*/ 104 w 104"/>
                <a:gd name="T1" fmla="*/ 31 h 53"/>
                <a:gd name="T2" fmla="*/ 97 w 104"/>
                <a:gd name="T3" fmla="*/ 53 h 53"/>
                <a:gd name="T4" fmla="*/ 0 w 104"/>
                <a:gd name="T5" fmla="*/ 22 h 53"/>
                <a:gd name="T6" fmla="*/ 7 w 104"/>
                <a:gd name="T7" fmla="*/ 0 h 53"/>
                <a:gd name="T8" fmla="*/ 104 w 104"/>
                <a:gd name="T9" fmla="*/ 3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53">
                  <a:moveTo>
                    <a:pt x="104" y="31"/>
                  </a:moveTo>
                  <a:cubicBezTo>
                    <a:pt x="102" y="39"/>
                    <a:pt x="99" y="46"/>
                    <a:pt x="97" y="53"/>
                  </a:cubicBezTo>
                  <a:cubicBezTo>
                    <a:pt x="64" y="43"/>
                    <a:pt x="32" y="32"/>
                    <a:pt x="0" y="22"/>
                  </a:cubicBezTo>
                  <a:cubicBezTo>
                    <a:pt x="2" y="14"/>
                    <a:pt x="4" y="6"/>
                    <a:pt x="7" y="0"/>
                  </a:cubicBezTo>
                  <a:cubicBezTo>
                    <a:pt x="39" y="10"/>
                    <a:pt x="72" y="20"/>
                    <a:pt x="104" y="31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24">
              <a:extLst>
                <a:ext uri="{FF2B5EF4-FFF2-40B4-BE49-F238E27FC236}">
                  <a16:creationId xmlns:a16="http://schemas.microsoft.com/office/drawing/2014/main" id="{746A299C-6517-A23B-EC47-5950BC016C8A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 bwMode="auto">
            <a:xfrm>
              <a:off x="4047" y="1688"/>
              <a:ext cx="98" cy="77"/>
            </a:xfrm>
            <a:custGeom>
              <a:avLst/>
              <a:gdLst>
                <a:gd name="T0" fmla="*/ 49 w 106"/>
                <a:gd name="T1" fmla="*/ 7 h 83"/>
                <a:gd name="T2" fmla="*/ 40 w 106"/>
                <a:gd name="T3" fmla="*/ 27 h 83"/>
                <a:gd name="T4" fmla="*/ 21 w 106"/>
                <a:gd name="T5" fmla="*/ 30 h 83"/>
                <a:gd name="T6" fmla="*/ 40 w 106"/>
                <a:gd name="T7" fmla="*/ 34 h 83"/>
                <a:gd name="T8" fmla="*/ 50 w 106"/>
                <a:gd name="T9" fmla="*/ 29 h 83"/>
                <a:gd name="T10" fmla="*/ 72 w 106"/>
                <a:gd name="T11" fmla="*/ 20 h 83"/>
                <a:gd name="T12" fmla="*/ 105 w 106"/>
                <a:gd name="T13" fmla="*/ 44 h 83"/>
                <a:gd name="T14" fmla="*/ 77 w 106"/>
                <a:gd name="T15" fmla="*/ 82 h 83"/>
                <a:gd name="T16" fmla="*/ 55 w 106"/>
                <a:gd name="T17" fmla="*/ 76 h 83"/>
                <a:gd name="T18" fmla="*/ 64 w 106"/>
                <a:gd name="T19" fmla="*/ 55 h 83"/>
                <a:gd name="T20" fmla="*/ 85 w 106"/>
                <a:gd name="T21" fmla="*/ 52 h 83"/>
                <a:gd name="T22" fmla="*/ 77 w 106"/>
                <a:gd name="T23" fmla="*/ 44 h 83"/>
                <a:gd name="T24" fmla="*/ 57 w 106"/>
                <a:gd name="T25" fmla="*/ 51 h 83"/>
                <a:gd name="T26" fmla="*/ 35 w 106"/>
                <a:gd name="T27" fmla="*/ 61 h 83"/>
                <a:gd name="T28" fmla="*/ 2 w 106"/>
                <a:gd name="T29" fmla="*/ 32 h 83"/>
                <a:gd name="T30" fmla="*/ 27 w 106"/>
                <a:gd name="T31" fmla="*/ 1 h 83"/>
                <a:gd name="T32" fmla="*/ 49 w 106"/>
                <a:gd name="T33" fmla="*/ 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" h="83">
                  <a:moveTo>
                    <a:pt x="49" y="7"/>
                  </a:moveTo>
                  <a:cubicBezTo>
                    <a:pt x="46" y="14"/>
                    <a:pt x="42" y="20"/>
                    <a:pt x="40" y="27"/>
                  </a:cubicBezTo>
                  <a:cubicBezTo>
                    <a:pt x="36" y="25"/>
                    <a:pt x="21" y="19"/>
                    <a:pt x="21" y="30"/>
                  </a:cubicBezTo>
                  <a:cubicBezTo>
                    <a:pt x="21" y="40"/>
                    <a:pt x="33" y="37"/>
                    <a:pt x="40" y="34"/>
                  </a:cubicBezTo>
                  <a:cubicBezTo>
                    <a:pt x="43" y="33"/>
                    <a:pt x="47" y="31"/>
                    <a:pt x="50" y="29"/>
                  </a:cubicBezTo>
                  <a:cubicBezTo>
                    <a:pt x="57" y="26"/>
                    <a:pt x="64" y="21"/>
                    <a:pt x="72" y="20"/>
                  </a:cubicBezTo>
                  <a:cubicBezTo>
                    <a:pt x="88" y="19"/>
                    <a:pt x="103" y="30"/>
                    <a:pt x="105" y="44"/>
                  </a:cubicBezTo>
                  <a:cubicBezTo>
                    <a:pt x="106" y="60"/>
                    <a:pt x="95" y="82"/>
                    <a:pt x="77" y="82"/>
                  </a:cubicBezTo>
                  <a:cubicBezTo>
                    <a:pt x="68" y="83"/>
                    <a:pt x="64" y="79"/>
                    <a:pt x="55" y="76"/>
                  </a:cubicBezTo>
                  <a:cubicBezTo>
                    <a:pt x="58" y="69"/>
                    <a:pt x="61" y="62"/>
                    <a:pt x="64" y="55"/>
                  </a:cubicBezTo>
                  <a:cubicBezTo>
                    <a:pt x="68" y="57"/>
                    <a:pt x="85" y="65"/>
                    <a:pt x="85" y="52"/>
                  </a:cubicBezTo>
                  <a:cubicBezTo>
                    <a:pt x="85" y="47"/>
                    <a:pt x="81" y="45"/>
                    <a:pt x="77" y="44"/>
                  </a:cubicBezTo>
                  <a:cubicBezTo>
                    <a:pt x="70" y="43"/>
                    <a:pt x="63" y="48"/>
                    <a:pt x="57" y="51"/>
                  </a:cubicBezTo>
                  <a:cubicBezTo>
                    <a:pt x="51" y="55"/>
                    <a:pt x="44" y="60"/>
                    <a:pt x="35" y="61"/>
                  </a:cubicBezTo>
                  <a:cubicBezTo>
                    <a:pt x="16" y="63"/>
                    <a:pt x="0" y="50"/>
                    <a:pt x="2" y="32"/>
                  </a:cubicBezTo>
                  <a:cubicBezTo>
                    <a:pt x="3" y="18"/>
                    <a:pt x="13" y="2"/>
                    <a:pt x="27" y="1"/>
                  </a:cubicBezTo>
                  <a:cubicBezTo>
                    <a:pt x="36" y="0"/>
                    <a:pt x="40" y="4"/>
                    <a:pt x="49" y="7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25">
              <a:extLst>
                <a:ext uri="{FF2B5EF4-FFF2-40B4-BE49-F238E27FC236}">
                  <a16:creationId xmlns:a16="http://schemas.microsoft.com/office/drawing/2014/main" id="{46C16500-6928-E29E-1E54-2F4483C23A19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 bwMode="auto">
            <a:xfrm>
              <a:off x="3665" y="1711"/>
              <a:ext cx="43" cy="38"/>
            </a:xfrm>
            <a:custGeom>
              <a:avLst/>
              <a:gdLst>
                <a:gd name="T0" fmla="*/ 16 w 47"/>
                <a:gd name="T1" fmla="*/ 0 h 41"/>
                <a:gd name="T2" fmla="*/ 23 w 47"/>
                <a:gd name="T3" fmla="*/ 4 h 41"/>
                <a:gd name="T4" fmla="*/ 20 w 47"/>
                <a:gd name="T5" fmla="*/ 13 h 41"/>
                <a:gd name="T6" fmla="*/ 47 w 47"/>
                <a:gd name="T7" fmla="*/ 38 h 41"/>
                <a:gd name="T8" fmla="*/ 31 w 47"/>
                <a:gd name="T9" fmla="*/ 38 h 41"/>
                <a:gd name="T10" fmla="*/ 25 w 47"/>
                <a:gd name="T11" fmla="*/ 27 h 41"/>
                <a:gd name="T12" fmla="*/ 19 w 47"/>
                <a:gd name="T13" fmla="*/ 16 h 41"/>
                <a:gd name="T14" fmla="*/ 0 w 47"/>
                <a:gd name="T15" fmla="*/ 41 h 41"/>
                <a:gd name="T16" fmla="*/ 14 w 47"/>
                <a:gd name="T17" fmla="*/ 14 h 41"/>
                <a:gd name="T18" fmla="*/ 17 w 47"/>
                <a:gd name="T19" fmla="*/ 4 h 41"/>
                <a:gd name="T20" fmla="*/ 16 w 47"/>
                <a:gd name="T2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41">
                  <a:moveTo>
                    <a:pt x="16" y="0"/>
                  </a:moveTo>
                  <a:cubicBezTo>
                    <a:pt x="19" y="0"/>
                    <a:pt x="22" y="2"/>
                    <a:pt x="23" y="4"/>
                  </a:cubicBezTo>
                  <a:cubicBezTo>
                    <a:pt x="23" y="7"/>
                    <a:pt x="21" y="10"/>
                    <a:pt x="20" y="13"/>
                  </a:cubicBezTo>
                  <a:cubicBezTo>
                    <a:pt x="27" y="23"/>
                    <a:pt x="37" y="32"/>
                    <a:pt x="47" y="38"/>
                  </a:cubicBezTo>
                  <a:cubicBezTo>
                    <a:pt x="43" y="39"/>
                    <a:pt x="33" y="40"/>
                    <a:pt x="31" y="38"/>
                  </a:cubicBezTo>
                  <a:cubicBezTo>
                    <a:pt x="28" y="36"/>
                    <a:pt x="27" y="30"/>
                    <a:pt x="25" y="27"/>
                  </a:cubicBezTo>
                  <a:cubicBezTo>
                    <a:pt x="23" y="23"/>
                    <a:pt x="20" y="19"/>
                    <a:pt x="19" y="16"/>
                  </a:cubicBezTo>
                  <a:cubicBezTo>
                    <a:pt x="14" y="26"/>
                    <a:pt x="10" y="37"/>
                    <a:pt x="0" y="41"/>
                  </a:cubicBezTo>
                  <a:cubicBezTo>
                    <a:pt x="6" y="35"/>
                    <a:pt x="11" y="25"/>
                    <a:pt x="14" y="14"/>
                  </a:cubicBezTo>
                  <a:cubicBezTo>
                    <a:pt x="15" y="11"/>
                    <a:pt x="17" y="7"/>
                    <a:pt x="17" y="4"/>
                  </a:cubicBezTo>
                  <a:cubicBezTo>
                    <a:pt x="16" y="2"/>
                    <a:pt x="15" y="1"/>
                    <a:pt x="16" y="0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26">
              <a:extLst>
                <a:ext uri="{FF2B5EF4-FFF2-40B4-BE49-F238E27FC236}">
                  <a16:creationId xmlns:a16="http://schemas.microsoft.com/office/drawing/2014/main" id="{1222E50D-D5EE-149C-2CA4-ACE20DED4E07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 bwMode="auto">
            <a:xfrm>
              <a:off x="3556" y="1711"/>
              <a:ext cx="43" cy="33"/>
            </a:xfrm>
            <a:custGeom>
              <a:avLst/>
              <a:gdLst>
                <a:gd name="T0" fmla="*/ 43 w 46"/>
                <a:gd name="T1" fmla="*/ 3 h 35"/>
                <a:gd name="T2" fmla="*/ 22 w 46"/>
                <a:gd name="T3" fmla="*/ 8 h 35"/>
                <a:gd name="T4" fmla="*/ 25 w 46"/>
                <a:gd name="T5" fmla="*/ 11 h 35"/>
                <a:gd name="T6" fmla="*/ 17 w 46"/>
                <a:gd name="T7" fmla="*/ 20 h 35"/>
                <a:gd name="T8" fmla="*/ 9 w 46"/>
                <a:gd name="T9" fmla="*/ 28 h 35"/>
                <a:gd name="T10" fmla="*/ 34 w 46"/>
                <a:gd name="T11" fmla="*/ 24 h 35"/>
                <a:gd name="T12" fmla="*/ 28 w 46"/>
                <a:gd name="T13" fmla="*/ 16 h 35"/>
                <a:gd name="T14" fmla="*/ 42 w 46"/>
                <a:gd name="T15" fmla="*/ 21 h 35"/>
                <a:gd name="T16" fmla="*/ 43 w 46"/>
                <a:gd name="T17" fmla="*/ 30 h 35"/>
                <a:gd name="T18" fmla="*/ 36 w 46"/>
                <a:gd name="T19" fmla="*/ 26 h 35"/>
                <a:gd name="T20" fmla="*/ 28 w 46"/>
                <a:gd name="T21" fmla="*/ 28 h 35"/>
                <a:gd name="T22" fmla="*/ 2 w 46"/>
                <a:gd name="T23" fmla="*/ 35 h 35"/>
                <a:gd name="T24" fmla="*/ 2 w 46"/>
                <a:gd name="T25" fmla="*/ 28 h 35"/>
                <a:gd name="T26" fmla="*/ 15 w 46"/>
                <a:gd name="T27" fmla="*/ 9 h 35"/>
                <a:gd name="T28" fmla="*/ 2 w 46"/>
                <a:gd name="T29" fmla="*/ 8 h 35"/>
                <a:gd name="T30" fmla="*/ 20 w 46"/>
                <a:gd name="T31" fmla="*/ 5 h 35"/>
                <a:gd name="T32" fmla="*/ 36 w 46"/>
                <a:gd name="T33" fmla="*/ 1 h 35"/>
                <a:gd name="T34" fmla="*/ 43 w 46"/>
                <a:gd name="T35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" h="35">
                  <a:moveTo>
                    <a:pt x="43" y="3"/>
                  </a:moveTo>
                  <a:cubicBezTo>
                    <a:pt x="39" y="7"/>
                    <a:pt x="29" y="6"/>
                    <a:pt x="22" y="8"/>
                  </a:cubicBezTo>
                  <a:cubicBezTo>
                    <a:pt x="22" y="9"/>
                    <a:pt x="25" y="9"/>
                    <a:pt x="25" y="11"/>
                  </a:cubicBezTo>
                  <a:cubicBezTo>
                    <a:pt x="25" y="13"/>
                    <a:pt x="19" y="18"/>
                    <a:pt x="17" y="20"/>
                  </a:cubicBezTo>
                  <a:cubicBezTo>
                    <a:pt x="14" y="23"/>
                    <a:pt x="11" y="26"/>
                    <a:pt x="9" y="28"/>
                  </a:cubicBezTo>
                  <a:cubicBezTo>
                    <a:pt x="18" y="27"/>
                    <a:pt x="25" y="25"/>
                    <a:pt x="34" y="24"/>
                  </a:cubicBezTo>
                  <a:cubicBezTo>
                    <a:pt x="33" y="21"/>
                    <a:pt x="29" y="19"/>
                    <a:pt x="28" y="16"/>
                  </a:cubicBezTo>
                  <a:cubicBezTo>
                    <a:pt x="32" y="15"/>
                    <a:pt x="39" y="17"/>
                    <a:pt x="42" y="21"/>
                  </a:cubicBezTo>
                  <a:cubicBezTo>
                    <a:pt x="44" y="23"/>
                    <a:pt x="46" y="28"/>
                    <a:pt x="43" y="30"/>
                  </a:cubicBezTo>
                  <a:cubicBezTo>
                    <a:pt x="40" y="31"/>
                    <a:pt x="39" y="26"/>
                    <a:pt x="36" y="26"/>
                  </a:cubicBezTo>
                  <a:cubicBezTo>
                    <a:pt x="34" y="25"/>
                    <a:pt x="30" y="27"/>
                    <a:pt x="28" y="28"/>
                  </a:cubicBezTo>
                  <a:cubicBezTo>
                    <a:pt x="20" y="30"/>
                    <a:pt x="10" y="33"/>
                    <a:pt x="2" y="35"/>
                  </a:cubicBezTo>
                  <a:cubicBezTo>
                    <a:pt x="1" y="34"/>
                    <a:pt x="0" y="30"/>
                    <a:pt x="2" y="28"/>
                  </a:cubicBezTo>
                  <a:cubicBezTo>
                    <a:pt x="9" y="25"/>
                    <a:pt x="16" y="19"/>
                    <a:pt x="15" y="9"/>
                  </a:cubicBezTo>
                  <a:cubicBezTo>
                    <a:pt x="12" y="9"/>
                    <a:pt x="5" y="10"/>
                    <a:pt x="2" y="8"/>
                  </a:cubicBezTo>
                  <a:cubicBezTo>
                    <a:pt x="7" y="6"/>
                    <a:pt x="14" y="6"/>
                    <a:pt x="20" y="5"/>
                  </a:cubicBezTo>
                  <a:cubicBezTo>
                    <a:pt x="26" y="4"/>
                    <a:pt x="32" y="3"/>
                    <a:pt x="36" y="1"/>
                  </a:cubicBezTo>
                  <a:cubicBezTo>
                    <a:pt x="39" y="1"/>
                    <a:pt x="43" y="0"/>
                    <a:pt x="43" y="3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27">
              <a:extLst>
                <a:ext uri="{FF2B5EF4-FFF2-40B4-BE49-F238E27FC236}">
                  <a16:creationId xmlns:a16="http://schemas.microsoft.com/office/drawing/2014/main" id="{7FC21F5D-80D6-4AFA-E517-FA1EAE46095E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 bwMode="auto">
            <a:xfrm>
              <a:off x="3653" y="1712"/>
              <a:ext cx="16" cy="11"/>
            </a:xfrm>
            <a:custGeom>
              <a:avLst/>
              <a:gdLst>
                <a:gd name="T0" fmla="*/ 9 w 17"/>
                <a:gd name="T1" fmla="*/ 11 h 11"/>
                <a:gd name="T2" fmla="*/ 0 w 17"/>
                <a:gd name="T3" fmla="*/ 2 h 11"/>
                <a:gd name="T4" fmla="*/ 9 w 17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1">
                  <a:moveTo>
                    <a:pt x="9" y="11"/>
                  </a:moveTo>
                  <a:cubicBezTo>
                    <a:pt x="5" y="9"/>
                    <a:pt x="1" y="6"/>
                    <a:pt x="0" y="2"/>
                  </a:cubicBezTo>
                  <a:cubicBezTo>
                    <a:pt x="6" y="0"/>
                    <a:pt x="17" y="7"/>
                    <a:pt x="9" y="11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28">
              <a:extLst>
                <a:ext uri="{FF2B5EF4-FFF2-40B4-BE49-F238E27FC236}">
                  <a16:creationId xmlns:a16="http://schemas.microsoft.com/office/drawing/2014/main" id="{06E36B88-CC05-E3DB-05AD-A48338F4C27F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 bwMode="auto">
            <a:xfrm>
              <a:off x="3490" y="1713"/>
              <a:ext cx="16" cy="16"/>
            </a:xfrm>
            <a:custGeom>
              <a:avLst/>
              <a:gdLst>
                <a:gd name="T0" fmla="*/ 17 w 17"/>
                <a:gd name="T1" fmla="*/ 7 h 17"/>
                <a:gd name="T2" fmla="*/ 0 w 17"/>
                <a:gd name="T3" fmla="*/ 17 h 17"/>
                <a:gd name="T4" fmla="*/ 7 w 17"/>
                <a:gd name="T5" fmla="*/ 8 h 17"/>
                <a:gd name="T6" fmla="*/ 17 w 17"/>
                <a:gd name="T7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7">
                  <a:moveTo>
                    <a:pt x="17" y="7"/>
                  </a:moveTo>
                  <a:cubicBezTo>
                    <a:pt x="12" y="11"/>
                    <a:pt x="6" y="14"/>
                    <a:pt x="0" y="17"/>
                  </a:cubicBezTo>
                  <a:cubicBezTo>
                    <a:pt x="2" y="14"/>
                    <a:pt x="5" y="12"/>
                    <a:pt x="7" y="8"/>
                  </a:cubicBezTo>
                  <a:cubicBezTo>
                    <a:pt x="5" y="0"/>
                    <a:pt x="15" y="5"/>
                    <a:pt x="17" y="7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29">
              <a:extLst>
                <a:ext uri="{FF2B5EF4-FFF2-40B4-BE49-F238E27FC236}">
                  <a16:creationId xmlns:a16="http://schemas.microsoft.com/office/drawing/2014/main" id="{4A395300-077A-75C6-D7E0-76CBA3103A07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 bwMode="auto">
            <a:xfrm>
              <a:off x="3115" y="1721"/>
              <a:ext cx="94" cy="61"/>
            </a:xfrm>
            <a:custGeom>
              <a:avLst/>
              <a:gdLst>
                <a:gd name="T0" fmla="*/ 102 w 102"/>
                <a:gd name="T1" fmla="*/ 21 h 66"/>
                <a:gd name="T2" fmla="*/ 10 w 102"/>
                <a:gd name="T3" fmla="*/ 66 h 66"/>
                <a:gd name="T4" fmla="*/ 0 w 102"/>
                <a:gd name="T5" fmla="*/ 45 h 66"/>
                <a:gd name="T6" fmla="*/ 92 w 102"/>
                <a:gd name="T7" fmla="*/ 0 h 66"/>
                <a:gd name="T8" fmla="*/ 102 w 102"/>
                <a:gd name="T9" fmla="*/ 2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66">
                  <a:moveTo>
                    <a:pt x="102" y="21"/>
                  </a:moveTo>
                  <a:cubicBezTo>
                    <a:pt x="71" y="36"/>
                    <a:pt x="40" y="51"/>
                    <a:pt x="10" y="66"/>
                  </a:cubicBezTo>
                  <a:cubicBezTo>
                    <a:pt x="6" y="59"/>
                    <a:pt x="3" y="51"/>
                    <a:pt x="0" y="45"/>
                  </a:cubicBezTo>
                  <a:cubicBezTo>
                    <a:pt x="30" y="30"/>
                    <a:pt x="61" y="14"/>
                    <a:pt x="92" y="0"/>
                  </a:cubicBezTo>
                  <a:cubicBezTo>
                    <a:pt x="95" y="7"/>
                    <a:pt x="99" y="14"/>
                    <a:pt x="102" y="21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30">
              <a:extLst>
                <a:ext uri="{FF2B5EF4-FFF2-40B4-BE49-F238E27FC236}">
                  <a16:creationId xmlns:a16="http://schemas.microsoft.com/office/drawing/2014/main" id="{D694329C-1BC3-652E-0437-8482BFB9D898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 bwMode="auto">
            <a:xfrm>
              <a:off x="3474" y="1720"/>
              <a:ext cx="11" cy="10"/>
            </a:xfrm>
            <a:custGeom>
              <a:avLst/>
              <a:gdLst>
                <a:gd name="T0" fmla="*/ 0 w 12"/>
                <a:gd name="T1" fmla="*/ 3 h 11"/>
                <a:gd name="T2" fmla="*/ 7 w 12"/>
                <a:gd name="T3" fmla="*/ 11 h 11"/>
                <a:gd name="T4" fmla="*/ 0 w 12"/>
                <a:gd name="T5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1">
                  <a:moveTo>
                    <a:pt x="0" y="3"/>
                  </a:moveTo>
                  <a:cubicBezTo>
                    <a:pt x="6" y="0"/>
                    <a:pt x="12" y="10"/>
                    <a:pt x="7" y="11"/>
                  </a:cubicBezTo>
                  <a:cubicBezTo>
                    <a:pt x="4" y="11"/>
                    <a:pt x="1" y="6"/>
                    <a:pt x="0" y="3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31">
              <a:extLst>
                <a:ext uri="{FF2B5EF4-FFF2-40B4-BE49-F238E27FC236}">
                  <a16:creationId xmlns:a16="http://schemas.microsoft.com/office/drawing/2014/main" id="{16AEBAD1-5AA8-20F7-66B7-303797281BEC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 bwMode="auto">
            <a:xfrm>
              <a:off x="3717" y="1723"/>
              <a:ext cx="69" cy="59"/>
            </a:xfrm>
            <a:custGeom>
              <a:avLst/>
              <a:gdLst>
                <a:gd name="T0" fmla="*/ 50 w 75"/>
                <a:gd name="T1" fmla="*/ 5 h 64"/>
                <a:gd name="T2" fmla="*/ 45 w 75"/>
                <a:gd name="T3" fmla="*/ 27 h 64"/>
                <a:gd name="T4" fmla="*/ 65 w 75"/>
                <a:gd name="T5" fmla="*/ 30 h 64"/>
                <a:gd name="T6" fmla="*/ 51 w 75"/>
                <a:gd name="T7" fmla="*/ 31 h 64"/>
                <a:gd name="T8" fmla="*/ 45 w 75"/>
                <a:gd name="T9" fmla="*/ 31 h 64"/>
                <a:gd name="T10" fmla="*/ 41 w 75"/>
                <a:gd name="T11" fmla="*/ 56 h 64"/>
                <a:gd name="T12" fmla="*/ 75 w 75"/>
                <a:gd name="T13" fmla="*/ 63 h 64"/>
                <a:gd name="T14" fmla="*/ 56 w 75"/>
                <a:gd name="T15" fmla="*/ 61 h 64"/>
                <a:gd name="T16" fmla="*/ 28 w 75"/>
                <a:gd name="T17" fmla="*/ 59 h 64"/>
                <a:gd name="T18" fmla="*/ 0 w 75"/>
                <a:gd name="T19" fmla="*/ 55 h 64"/>
                <a:gd name="T20" fmla="*/ 18 w 75"/>
                <a:gd name="T21" fmla="*/ 55 h 64"/>
                <a:gd name="T22" fmla="*/ 19 w 75"/>
                <a:gd name="T23" fmla="*/ 30 h 64"/>
                <a:gd name="T24" fmla="*/ 17 w 75"/>
                <a:gd name="T25" fmla="*/ 22 h 64"/>
                <a:gd name="T26" fmla="*/ 26 w 75"/>
                <a:gd name="T27" fmla="*/ 27 h 64"/>
                <a:gd name="T28" fmla="*/ 24 w 75"/>
                <a:gd name="T29" fmla="*/ 56 h 64"/>
                <a:gd name="T30" fmla="*/ 36 w 75"/>
                <a:gd name="T31" fmla="*/ 56 h 64"/>
                <a:gd name="T32" fmla="*/ 39 w 75"/>
                <a:gd name="T33" fmla="*/ 33 h 64"/>
                <a:gd name="T34" fmla="*/ 41 w 75"/>
                <a:gd name="T35" fmla="*/ 8 h 64"/>
                <a:gd name="T36" fmla="*/ 39 w 75"/>
                <a:gd name="T37" fmla="*/ 1 h 64"/>
                <a:gd name="T38" fmla="*/ 40 w 75"/>
                <a:gd name="T39" fmla="*/ 0 h 64"/>
                <a:gd name="T40" fmla="*/ 50 w 75"/>
                <a:gd name="T41" fmla="*/ 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64">
                  <a:moveTo>
                    <a:pt x="50" y="5"/>
                  </a:moveTo>
                  <a:cubicBezTo>
                    <a:pt x="48" y="12"/>
                    <a:pt x="46" y="19"/>
                    <a:pt x="45" y="27"/>
                  </a:cubicBezTo>
                  <a:cubicBezTo>
                    <a:pt x="51" y="28"/>
                    <a:pt x="64" y="23"/>
                    <a:pt x="65" y="30"/>
                  </a:cubicBezTo>
                  <a:cubicBezTo>
                    <a:pt x="63" y="33"/>
                    <a:pt x="56" y="32"/>
                    <a:pt x="51" y="31"/>
                  </a:cubicBezTo>
                  <a:cubicBezTo>
                    <a:pt x="49" y="31"/>
                    <a:pt x="47" y="31"/>
                    <a:pt x="45" y="31"/>
                  </a:cubicBezTo>
                  <a:cubicBezTo>
                    <a:pt x="44" y="39"/>
                    <a:pt x="43" y="48"/>
                    <a:pt x="41" y="56"/>
                  </a:cubicBezTo>
                  <a:cubicBezTo>
                    <a:pt x="53" y="58"/>
                    <a:pt x="73" y="51"/>
                    <a:pt x="75" y="63"/>
                  </a:cubicBezTo>
                  <a:cubicBezTo>
                    <a:pt x="69" y="64"/>
                    <a:pt x="62" y="62"/>
                    <a:pt x="56" y="61"/>
                  </a:cubicBezTo>
                  <a:cubicBezTo>
                    <a:pt x="47" y="60"/>
                    <a:pt x="38" y="59"/>
                    <a:pt x="28" y="59"/>
                  </a:cubicBezTo>
                  <a:cubicBezTo>
                    <a:pt x="18" y="58"/>
                    <a:pt x="6" y="60"/>
                    <a:pt x="0" y="55"/>
                  </a:cubicBezTo>
                  <a:cubicBezTo>
                    <a:pt x="5" y="55"/>
                    <a:pt x="12" y="56"/>
                    <a:pt x="18" y="55"/>
                  </a:cubicBezTo>
                  <a:cubicBezTo>
                    <a:pt x="19" y="47"/>
                    <a:pt x="20" y="37"/>
                    <a:pt x="19" y="30"/>
                  </a:cubicBezTo>
                  <a:cubicBezTo>
                    <a:pt x="19" y="27"/>
                    <a:pt x="16" y="25"/>
                    <a:pt x="17" y="22"/>
                  </a:cubicBezTo>
                  <a:cubicBezTo>
                    <a:pt x="20" y="22"/>
                    <a:pt x="24" y="24"/>
                    <a:pt x="26" y="27"/>
                  </a:cubicBezTo>
                  <a:cubicBezTo>
                    <a:pt x="24" y="35"/>
                    <a:pt x="24" y="46"/>
                    <a:pt x="24" y="56"/>
                  </a:cubicBezTo>
                  <a:cubicBezTo>
                    <a:pt x="28" y="56"/>
                    <a:pt x="32" y="56"/>
                    <a:pt x="36" y="56"/>
                  </a:cubicBezTo>
                  <a:cubicBezTo>
                    <a:pt x="37" y="49"/>
                    <a:pt x="38" y="41"/>
                    <a:pt x="39" y="33"/>
                  </a:cubicBezTo>
                  <a:cubicBezTo>
                    <a:pt x="40" y="24"/>
                    <a:pt x="42" y="16"/>
                    <a:pt x="41" y="8"/>
                  </a:cubicBezTo>
                  <a:cubicBezTo>
                    <a:pt x="41" y="6"/>
                    <a:pt x="39" y="3"/>
                    <a:pt x="39" y="1"/>
                  </a:cubicBezTo>
                  <a:cubicBezTo>
                    <a:pt x="39" y="1"/>
                    <a:pt x="39" y="1"/>
                    <a:pt x="40" y="0"/>
                  </a:cubicBezTo>
                  <a:cubicBezTo>
                    <a:pt x="44" y="1"/>
                    <a:pt x="48" y="2"/>
                    <a:pt x="50" y="5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32">
              <a:extLst>
                <a:ext uri="{FF2B5EF4-FFF2-40B4-BE49-F238E27FC236}">
                  <a16:creationId xmlns:a16="http://schemas.microsoft.com/office/drawing/2014/main" id="{2B48DD99-B2B7-BE8F-17D7-5E41187B7478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 bwMode="auto">
            <a:xfrm>
              <a:off x="3458" y="1727"/>
              <a:ext cx="66" cy="44"/>
            </a:xfrm>
            <a:custGeom>
              <a:avLst/>
              <a:gdLst>
                <a:gd name="T0" fmla="*/ 52 w 72"/>
                <a:gd name="T1" fmla="*/ 2 h 48"/>
                <a:gd name="T2" fmla="*/ 36 w 72"/>
                <a:gd name="T3" fmla="*/ 7 h 48"/>
                <a:gd name="T4" fmla="*/ 37 w 72"/>
                <a:gd name="T5" fmla="*/ 13 h 48"/>
                <a:gd name="T6" fmla="*/ 48 w 72"/>
                <a:gd name="T7" fmla="*/ 12 h 48"/>
                <a:gd name="T8" fmla="*/ 37 w 72"/>
                <a:gd name="T9" fmla="*/ 15 h 48"/>
                <a:gd name="T10" fmla="*/ 37 w 72"/>
                <a:gd name="T11" fmla="*/ 21 h 48"/>
                <a:gd name="T12" fmla="*/ 56 w 72"/>
                <a:gd name="T13" fmla="*/ 20 h 48"/>
                <a:gd name="T14" fmla="*/ 37 w 72"/>
                <a:gd name="T15" fmla="*/ 24 h 48"/>
                <a:gd name="T16" fmla="*/ 37 w 72"/>
                <a:gd name="T17" fmla="*/ 35 h 48"/>
                <a:gd name="T18" fmla="*/ 46 w 72"/>
                <a:gd name="T19" fmla="*/ 24 h 48"/>
                <a:gd name="T20" fmla="*/ 54 w 72"/>
                <a:gd name="T21" fmla="*/ 26 h 48"/>
                <a:gd name="T22" fmla="*/ 48 w 72"/>
                <a:gd name="T23" fmla="*/ 33 h 48"/>
                <a:gd name="T24" fmla="*/ 72 w 72"/>
                <a:gd name="T25" fmla="*/ 35 h 48"/>
                <a:gd name="T26" fmla="*/ 54 w 72"/>
                <a:gd name="T27" fmla="*/ 36 h 48"/>
                <a:gd name="T28" fmla="*/ 17 w 72"/>
                <a:gd name="T29" fmla="*/ 41 h 48"/>
                <a:gd name="T30" fmla="*/ 0 w 72"/>
                <a:gd name="T31" fmla="*/ 40 h 48"/>
                <a:gd name="T32" fmla="*/ 33 w 72"/>
                <a:gd name="T33" fmla="*/ 36 h 48"/>
                <a:gd name="T34" fmla="*/ 32 w 72"/>
                <a:gd name="T35" fmla="*/ 25 h 48"/>
                <a:gd name="T36" fmla="*/ 15 w 72"/>
                <a:gd name="T37" fmla="*/ 25 h 48"/>
                <a:gd name="T38" fmla="*/ 32 w 72"/>
                <a:gd name="T39" fmla="*/ 22 h 48"/>
                <a:gd name="T40" fmla="*/ 31 w 72"/>
                <a:gd name="T41" fmla="*/ 17 h 48"/>
                <a:gd name="T42" fmla="*/ 21 w 72"/>
                <a:gd name="T43" fmla="*/ 16 h 48"/>
                <a:gd name="T44" fmla="*/ 31 w 72"/>
                <a:gd name="T45" fmla="*/ 14 h 48"/>
                <a:gd name="T46" fmla="*/ 28 w 72"/>
                <a:gd name="T47" fmla="*/ 8 h 48"/>
                <a:gd name="T48" fmla="*/ 16 w 72"/>
                <a:gd name="T49" fmla="*/ 8 h 48"/>
                <a:gd name="T50" fmla="*/ 43 w 72"/>
                <a:gd name="T51" fmla="*/ 2 h 48"/>
                <a:gd name="T52" fmla="*/ 52 w 72"/>
                <a:gd name="T53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48">
                  <a:moveTo>
                    <a:pt x="52" y="2"/>
                  </a:moveTo>
                  <a:cubicBezTo>
                    <a:pt x="49" y="6"/>
                    <a:pt x="41" y="5"/>
                    <a:pt x="36" y="7"/>
                  </a:cubicBezTo>
                  <a:cubicBezTo>
                    <a:pt x="37" y="8"/>
                    <a:pt x="38" y="11"/>
                    <a:pt x="37" y="13"/>
                  </a:cubicBezTo>
                  <a:cubicBezTo>
                    <a:pt x="40" y="12"/>
                    <a:pt x="45" y="10"/>
                    <a:pt x="48" y="12"/>
                  </a:cubicBezTo>
                  <a:cubicBezTo>
                    <a:pt x="46" y="15"/>
                    <a:pt x="41" y="15"/>
                    <a:pt x="37" y="15"/>
                  </a:cubicBezTo>
                  <a:cubicBezTo>
                    <a:pt x="37" y="17"/>
                    <a:pt x="37" y="19"/>
                    <a:pt x="37" y="21"/>
                  </a:cubicBezTo>
                  <a:cubicBezTo>
                    <a:pt x="43" y="20"/>
                    <a:pt x="51" y="16"/>
                    <a:pt x="56" y="20"/>
                  </a:cubicBezTo>
                  <a:cubicBezTo>
                    <a:pt x="51" y="23"/>
                    <a:pt x="43" y="23"/>
                    <a:pt x="37" y="24"/>
                  </a:cubicBezTo>
                  <a:cubicBezTo>
                    <a:pt x="37" y="28"/>
                    <a:pt x="38" y="31"/>
                    <a:pt x="37" y="35"/>
                  </a:cubicBezTo>
                  <a:cubicBezTo>
                    <a:pt x="45" y="36"/>
                    <a:pt x="48" y="31"/>
                    <a:pt x="46" y="24"/>
                  </a:cubicBezTo>
                  <a:cubicBezTo>
                    <a:pt x="49" y="24"/>
                    <a:pt x="53" y="24"/>
                    <a:pt x="54" y="26"/>
                  </a:cubicBezTo>
                  <a:cubicBezTo>
                    <a:pt x="53" y="29"/>
                    <a:pt x="50" y="31"/>
                    <a:pt x="48" y="33"/>
                  </a:cubicBezTo>
                  <a:cubicBezTo>
                    <a:pt x="56" y="32"/>
                    <a:pt x="69" y="26"/>
                    <a:pt x="72" y="35"/>
                  </a:cubicBezTo>
                  <a:cubicBezTo>
                    <a:pt x="66" y="37"/>
                    <a:pt x="60" y="36"/>
                    <a:pt x="54" y="36"/>
                  </a:cubicBezTo>
                  <a:cubicBezTo>
                    <a:pt x="41" y="37"/>
                    <a:pt x="28" y="39"/>
                    <a:pt x="17" y="41"/>
                  </a:cubicBezTo>
                  <a:cubicBezTo>
                    <a:pt x="10" y="43"/>
                    <a:pt x="4" y="48"/>
                    <a:pt x="0" y="40"/>
                  </a:cubicBezTo>
                  <a:cubicBezTo>
                    <a:pt x="11" y="39"/>
                    <a:pt x="22" y="38"/>
                    <a:pt x="33" y="36"/>
                  </a:cubicBezTo>
                  <a:cubicBezTo>
                    <a:pt x="33" y="32"/>
                    <a:pt x="32" y="28"/>
                    <a:pt x="32" y="25"/>
                  </a:cubicBezTo>
                  <a:cubicBezTo>
                    <a:pt x="27" y="25"/>
                    <a:pt x="19" y="28"/>
                    <a:pt x="15" y="25"/>
                  </a:cubicBezTo>
                  <a:cubicBezTo>
                    <a:pt x="19" y="23"/>
                    <a:pt x="27" y="23"/>
                    <a:pt x="32" y="22"/>
                  </a:cubicBezTo>
                  <a:cubicBezTo>
                    <a:pt x="32" y="21"/>
                    <a:pt x="32" y="18"/>
                    <a:pt x="31" y="17"/>
                  </a:cubicBezTo>
                  <a:cubicBezTo>
                    <a:pt x="28" y="17"/>
                    <a:pt x="23" y="19"/>
                    <a:pt x="21" y="16"/>
                  </a:cubicBezTo>
                  <a:cubicBezTo>
                    <a:pt x="23" y="14"/>
                    <a:pt x="27" y="15"/>
                    <a:pt x="31" y="14"/>
                  </a:cubicBezTo>
                  <a:cubicBezTo>
                    <a:pt x="31" y="11"/>
                    <a:pt x="29" y="10"/>
                    <a:pt x="28" y="8"/>
                  </a:cubicBezTo>
                  <a:cubicBezTo>
                    <a:pt x="25" y="9"/>
                    <a:pt x="18" y="11"/>
                    <a:pt x="16" y="8"/>
                  </a:cubicBezTo>
                  <a:cubicBezTo>
                    <a:pt x="24" y="6"/>
                    <a:pt x="34" y="4"/>
                    <a:pt x="43" y="2"/>
                  </a:cubicBezTo>
                  <a:cubicBezTo>
                    <a:pt x="46" y="1"/>
                    <a:pt x="49" y="0"/>
                    <a:pt x="52" y="2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33">
              <a:extLst>
                <a:ext uri="{FF2B5EF4-FFF2-40B4-BE49-F238E27FC236}">
                  <a16:creationId xmlns:a16="http://schemas.microsoft.com/office/drawing/2014/main" id="{02BE050B-4D12-C676-E7FF-57B3CD9B3BE7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 bwMode="auto">
            <a:xfrm>
              <a:off x="3631" y="1725"/>
              <a:ext cx="38" cy="44"/>
            </a:xfrm>
            <a:custGeom>
              <a:avLst/>
              <a:gdLst>
                <a:gd name="T0" fmla="*/ 41 w 41"/>
                <a:gd name="T1" fmla="*/ 6 h 47"/>
                <a:gd name="T2" fmla="*/ 24 w 41"/>
                <a:gd name="T3" fmla="*/ 9 h 47"/>
                <a:gd name="T4" fmla="*/ 28 w 41"/>
                <a:gd name="T5" fmla="*/ 13 h 47"/>
                <a:gd name="T6" fmla="*/ 25 w 41"/>
                <a:gd name="T7" fmla="*/ 17 h 47"/>
                <a:gd name="T8" fmla="*/ 36 w 41"/>
                <a:gd name="T9" fmla="*/ 22 h 47"/>
                <a:gd name="T10" fmla="*/ 34 w 41"/>
                <a:gd name="T11" fmla="*/ 28 h 47"/>
                <a:gd name="T12" fmla="*/ 20 w 41"/>
                <a:gd name="T13" fmla="*/ 47 h 47"/>
                <a:gd name="T14" fmla="*/ 16 w 41"/>
                <a:gd name="T15" fmla="*/ 38 h 47"/>
                <a:gd name="T16" fmla="*/ 23 w 41"/>
                <a:gd name="T17" fmla="*/ 40 h 47"/>
                <a:gd name="T18" fmla="*/ 24 w 41"/>
                <a:gd name="T19" fmla="*/ 20 h 47"/>
                <a:gd name="T20" fmla="*/ 0 w 41"/>
                <a:gd name="T21" fmla="*/ 42 h 47"/>
                <a:gd name="T22" fmla="*/ 21 w 41"/>
                <a:gd name="T23" fmla="*/ 9 h 47"/>
                <a:gd name="T24" fmla="*/ 3 w 41"/>
                <a:gd name="T25" fmla="*/ 7 h 47"/>
                <a:gd name="T26" fmla="*/ 24 w 41"/>
                <a:gd name="T27" fmla="*/ 5 h 47"/>
                <a:gd name="T28" fmla="*/ 41 w 41"/>
                <a:gd name="T29" fmla="*/ 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" h="47">
                  <a:moveTo>
                    <a:pt x="41" y="6"/>
                  </a:moveTo>
                  <a:cubicBezTo>
                    <a:pt x="37" y="9"/>
                    <a:pt x="29" y="7"/>
                    <a:pt x="24" y="9"/>
                  </a:cubicBezTo>
                  <a:cubicBezTo>
                    <a:pt x="24" y="10"/>
                    <a:pt x="27" y="11"/>
                    <a:pt x="28" y="13"/>
                  </a:cubicBezTo>
                  <a:cubicBezTo>
                    <a:pt x="27" y="14"/>
                    <a:pt x="26" y="15"/>
                    <a:pt x="25" y="17"/>
                  </a:cubicBezTo>
                  <a:cubicBezTo>
                    <a:pt x="30" y="17"/>
                    <a:pt x="36" y="18"/>
                    <a:pt x="36" y="22"/>
                  </a:cubicBezTo>
                  <a:cubicBezTo>
                    <a:pt x="36" y="23"/>
                    <a:pt x="34" y="26"/>
                    <a:pt x="34" y="28"/>
                  </a:cubicBezTo>
                  <a:cubicBezTo>
                    <a:pt x="31" y="35"/>
                    <a:pt x="29" y="47"/>
                    <a:pt x="20" y="47"/>
                  </a:cubicBezTo>
                  <a:cubicBezTo>
                    <a:pt x="19" y="43"/>
                    <a:pt x="17" y="41"/>
                    <a:pt x="16" y="38"/>
                  </a:cubicBezTo>
                  <a:cubicBezTo>
                    <a:pt x="18" y="38"/>
                    <a:pt x="20" y="39"/>
                    <a:pt x="23" y="40"/>
                  </a:cubicBezTo>
                  <a:cubicBezTo>
                    <a:pt x="26" y="36"/>
                    <a:pt x="35" y="21"/>
                    <a:pt x="24" y="20"/>
                  </a:cubicBezTo>
                  <a:cubicBezTo>
                    <a:pt x="19" y="30"/>
                    <a:pt x="12" y="38"/>
                    <a:pt x="0" y="42"/>
                  </a:cubicBezTo>
                  <a:cubicBezTo>
                    <a:pt x="8" y="32"/>
                    <a:pt x="20" y="26"/>
                    <a:pt x="21" y="9"/>
                  </a:cubicBezTo>
                  <a:cubicBezTo>
                    <a:pt x="14" y="11"/>
                    <a:pt x="5" y="14"/>
                    <a:pt x="3" y="7"/>
                  </a:cubicBezTo>
                  <a:cubicBezTo>
                    <a:pt x="10" y="7"/>
                    <a:pt x="17" y="6"/>
                    <a:pt x="24" y="5"/>
                  </a:cubicBezTo>
                  <a:cubicBezTo>
                    <a:pt x="31" y="4"/>
                    <a:pt x="39" y="0"/>
                    <a:pt x="41" y="6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34">
              <a:extLst>
                <a:ext uri="{FF2B5EF4-FFF2-40B4-BE49-F238E27FC236}">
                  <a16:creationId xmlns:a16="http://schemas.microsoft.com/office/drawing/2014/main" id="{1150911F-A31C-8F9F-3231-06AD02B0620B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 bwMode="auto">
            <a:xfrm>
              <a:off x="3548" y="1740"/>
              <a:ext cx="66" cy="32"/>
            </a:xfrm>
            <a:custGeom>
              <a:avLst/>
              <a:gdLst>
                <a:gd name="T0" fmla="*/ 28 w 71"/>
                <a:gd name="T1" fmla="*/ 1 h 35"/>
                <a:gd name="T2" fmla="*/ 38 w 71"/>
                <a:gd name="T3" fmla="*/ 4 h 35"/>
                <a:gd name="T4" fmla="*/ 37 w 71"/>
                <a:gd name="T5" fmla="*/ 10 h 35"/>
                <a:gd name="T6" fmla="*/ 52 w 71"/>
                <a:gd name="T7" fmla="*/ 10 h 35"/>
                <a:gd name="T8" fmla="*/ 37 w 71"/>
                <a:gd name="T9" fmla="*/ 15 h 35"/>
                <a:gd name="T10" fmla="*/ 38 w 71"/>
                <a:gd name="T11" fmla="*/ 25 h 35"/>
                <a:gd name="T12" fmla="*/ 71 w 71"/>
                <a:gd name="T13" fmla="*/ 27 h 35"/>
                <a:gd name="T14" fmla="*/ 56 w 71"/>
                <a:gd name="T15" fmla="*/ 29 h 35"/>
                <a:gd name="T16" fmla="*/ 26 w 71"/>
                <a:gd name="T17" fmla="*/ 31 h 35"/>
                <a:gd name="T18" fmla="*/ 16 w 71"/>
                <a:gd name="T19" fmla="*/ 32 h 35"/>
                <a:gd name="T20" fmla="*/ 0 w 71"/>
                <a:gd name="T21" fmla="*/ 32 h 35"/>
                <a:gd name="T22" fmla="*/ 16 w 71"/>
                <a:gd name="T23" fmla="*/ 29 h 35"/>
                <a:gd name="T24" fmla="*/ 32 w 71"/>
                <a:gd name="T25" fmla="*/ 27 h 35"/>
                <a:gd name="T26" fmla="*/ 32 w 71"/>
                <a:gd name="T27" fmla="*/ 16 h 35"/>
                <a:gd name="T28" fmla="*/ 15 w 71"/>
                <a:gd name="T29" fmla="*/ 15 h 35"/>
                <a:gd name="T30" fmla="*/ 31 w 71"/>
                <a:gd name="T31" fmla="*/ 12 h 35"/>
                <a:gd name="T32" fmla="*/ 28 w 71"/>
                <a:gd name="T33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" h="35">
                  <a:moveTo>
                    <a:pt x="28" y="1"/>
                  </a:moveTo>
                  <a:cubicBezTo>
                    <a:pt x="33" y="0"/>
                    <a:pt x="35" y="2"/>
                    <a:pt x="38" y="4"/>
                  </a:cubicBezTo>
                  <a:cubicBezTo>
                    <a:pt x="38" y="6"/>
                    <a:pt x="37" y="7"/>
                    <a:pt x="37" y="10"/>
                  </a:cubicBezTo>
                  <a:cubicBezTo>
                    <a:pt x="41" y="10"/>
                    <a:pt x="49" y="6"/>
                    <a:pt x="52" y="10"/>
                  </a:cubicBezTo>
                  <a:cubicBezTo>
                    <a:pt x="50" y="14"/>
                    <a:pt x="42" y="13"/>
                    <a:pt x="37" y="15"/>
                  </a:cubicBezTo>
                  <a:cubicBezTo>
                    <a:pt x="37" y="18"/>
                    <a:pt x="37" y="22"/>
                    <a:pt x="38" y="25"/>
                  </a:cubicBezTo>
                  <a:cubicBezTo>
                    <a:pt x="48" y="26"/>
                    <a:pt x="65" y="16"/>
                    <a:pt x="71" y="27"/>
                  </a:cubicBezTo>
                  <a:cubicBezTo>
                    <a:pt x="67" y="30"/>
                    <a:pt x="61" y="28"/>
                    <a:pt x="56" y="29"/>
                  </a:cubicBezTo>
                  <a:cubicBezTo>
                    <a:pt x="45" y="29"/>
                    <a:pt x="35" y="29"/>
                    <a:pt x="26" y="31"/>
                  </a:cubicBezTo>
                  <a:cubicBezTo>
                    <a:pt x="23" y="31"/>
                    <a:pt x="19" y="31"/>
                    <a:pt x="16" y="32"/>
                  </a:cubicBezTo>
                  <a:cubicBezTo>
                    <a:pt x="10" y="33"/>
                    <a:pt x="5" y="35"/>
                    <a:pt x="0" y="32"/>
                  </a:cubicBezTo>
                  <a:cubicBezTo>
                    <a:pt x="4" y="30"/>
                    <a:pt x="10" y="30"/>
                    <a:pt x="16" y="29"/>
                  </a:cubicBezTo>
                  <a:cubicBezTo>
                    <a:pt x="21" y="28"/>
                    <a:pt x="27" y="27"/>
                    <a:pt x="32" y="27"/>
                  </a:cubicBezTo>
                  <a:cubicBezTo>
                    <a:pt x="32" y="23"/>
                    <a:pt x="31" y="20"/>
                    <a:pt x="32" y="16"/>
                  </a:cubicBezTo>
                  <a:cubicBezTo>
                    <a:pt x="27" y="16"/>
                    <a:pt x="19" y="18"/>
                    <a:pt x="15" y="15"/>
                  </a:cubicBezTo>
                  <a:cubicBezTo>
                    <a:pt x="19" y="13"/>
                    <a:pt x="26" y="13"/>
                    <a:pt x="31" y="12"/>
                  </a:cubicBezTo>
                  <a:cubicBezTo>
                    <a:pt x="31" y="7"/>
                    <a:pt x="29" y="5"/>
                    <a:pt x="28" y="1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35">
              <a:extLst>
                <a:ext uri="{FF2B5EF4-FFF2-40B4-BE49-F238E27FC236}">
                  <a16:creationId xmlns:a16="http://schemas.microsoft.com/office/drawing/2014/main" id="{7D239D75-8D45-7FDB-4D0F-D1ED64F7611F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 bwMode="auto">
            <a:xfrm>
              <a:off x="3676" y="1746"/>
              <a:ext cx="12" cy="10"/>
            </a:xfrm>
            <a:custGeom>
              <a:avLst/>
              <a:gdLst>
                <a:gd name="T0" fmla="*/ 11 w 13"/>
                <a:gd name="T1" fmla="*/ 4 h 11"/>
                <a:gd name="T2" fmla="*/ 9 w 13"/>
                <a:gd name="T3" fmla="*/ 11 h 11"/>
                <a:gd name="T4" fmla="*/ 0 w 13"/>
                <a:gd name="T5" fmla="*/ 2 h 11"/>
                <a:gd name="T6" fmla="*/ 11 w 13"/>
                <a:gd name="T7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1">
                  <a:moveTo>
                    <a:pt x="11" y="4"/>
                  </a:moveTo>
                  <a:cubicBezTo>
                    <a:pt x="13" y="7"/>
                    <a:pt x="11" y="10"/>
                    <a:pt x="9" y="11"/>
                  </a:cubicBezTo>
                  <a:cubicBezTo>
                    <a:pt x="5" y="9"/>
                    <a:pt x="2" y="6"/>
                    <a:pt x="0" y="2"/>
                  </a:cubicBezTo>
                  <a:cubicBezTo>
                    <a:pt x="4" y="0"/>
                    <a:pt x="8" y="4"/>
                    <a:pt x="11" y="4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36">
              <a:extLst>
                <a:ext uri="{FF2B5EF4-FFF2-40B4-BE49-F238E27FC236}">
                  <a16:creationId xmlns:a16="http://schemas.microsoft.com/office/drawing/2014/main" id="{F4130411-71FA-FC39-A6A1-348B26330C8C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 bwMode="auto">
            <a:xfrm>
              <a:off x="3475" y="1752"/>
              <a:ext cx="10" cy="8"/>
            </a:xfrm>
            <a:custGeom>
              <a:avLst/>
              <a:gdLst>
                <a:gd name="T0" fmla="*/ 5 w 11"/>
                <a:gd name="T1" fmla="*/ 9 h 9"/>
                <a:gd name="T2" fmla="*/ 0 w 11"/>
                <a:gd name="T3" fmla="*/ 2 h 9"/>
                <a:gd name="T4" fmla="*/ 5 w 1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9">
                  <a:moveTo>
                    <a:pt x="5" y="9"/>
                  </a:moveTo>
                  <a:cubicBezTo>
                    <a:pt x="2" y="8"/>
                    <a:pt x="1" y="5"/>
                    <a:pt x="0" y="2"/>
                  </a:cubicBezTo>
                  <a:cubicBezTo>
                    <a:pt x="5" y="0"/>
                    <a:pt x="11" y="6"/>
                    <a:pt x="5" y="9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37">
              <a:extLst>
                <a:ext uri="{FF2B5EF4-FFF2-40B4-BE49-F238E27FC236}">
                  <a16:creationId xmlns:a16="http://schemas.microsoft.com/office/drawing/2014/main" id="{86F33675-82A5-C02A-FBD4-297898086FA7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 bwMode="auto">
            <a:xfrm>
              <a:off x="3149" y="1757"/>
              <a:ext cx="102" cy="87"/>
            </a:xfrm>
            <a:custGeom>
              <a:avLst/>
              <a:gdLst>
                <a:gd name="T0" fmla="*/ 32 w 110"/>
                <a:gd name="T1" fmla="*/ 66 h 95"/>
                <a:gd name="T2" fmla="*/ 35 w 110"/>
                <a:gd name="T3" fmla="*/ 64 h 95"/>
                <a:gd name="T4" fmla="*/ 97 w 110"/>
                <a:gd name="T5" fmla="*/ 31 h 95"/>
                <a:gd name="T6" fmla="*/ 110 w 110"/>
                <a:gd name="T7" fmla="*/ 52 h 95"/>
                <a:gd name="T8" fmla="*/ 17 w 110"/>
                <a:gd name="T9" fmla="*/ 95 h 95"/>
                <a:gd name="T10" fmla="*/ 0 w 110"/>
                <a:gd name="T11" fmla="*/ 71 h 95"/>
                <a:gd name="T12" fmla="*/ 76 w 110"/>
                <a:gd name="T13" fmla="*/ 0 h 95"/>
                <a:gd name="T14" fmla="*/ 89 w 110"/>
                <a:gd name="T15" fmla="*/ 20 h 95"/>
                <a:gd name="T16" fmla="*/ 32 w 110"/>
                <a:gd name="T17" fmla="*/ 6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95">
                  <a:moveTo>
                    <a:pt x="32" y="66"/>
                  </a:moveTo>
                  <a:cubicBezTo>
                    <a:pt x="32" y="67"/>
                    <a:pt x="34" y="65"/>
                    <a:pt x="35" y="64"/>
                  </a:cubicBezTo>
                  <a:cubicBezTo>
                    <a:pt x="55" y="53"/>
                    <a:pt x="77" y="42"/>
                    <a:pt x="97" y="31"/>
                  </a:cubicBezTo>
                  <a:cubicBezTo>
                    <a:pt x="101" y="39"/>
                    <a:pt x="106" y="44"/>
                    <a:pt x="110" y="52"/>
                  </a:cubicBezTo>
                  <a:cubicBezTo>
                    <a:pt x="79" y="66"/>
                    <a:pt x="48" y="80"/>
                    <a:pt x="17" y="95"/>
                  </a:cubicBezTo>
                  <a:cubicBezTo>
                    <a:pt x="11" y="87"/>
                    <a:pt x="6" y="79"/>
                    <a:pt x="0" y="71"/>
                  </a:cubicBezTo>
                  <a:cubicBezTo>
                    <a:pt x="25" y="47"/>
                    <a:pt x="51" y="24"/>
                    <a:pt x="76" y="0"/>
                  </a:cubicBezTo>
                  <a:cubicBezTo>
                    <a:pt x="80" y="7"/>
                    <a:pt x="85" y="13"/>
                    <a:pt x="89" y="20"/>
                  </a:cubicBezTo>
                  <a:cubicBezTo>
                    <a:pt x="70" y="36"/>
                    <a:pt x="52" y="52"/>
                    <a:pt x="32" y="66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38">
              <a:extLst>
                <a:ext uri="{FF2B5EF4-FFF2-40B4-BE49-F238E27FC236}">
                  <a16:creationId xmlns:a16="http://schemas.microsoft.com/office/drawing/2014/main" id="{9E4B88E3-0F7E-C269-43F5-C849FAF146E8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 bwMode="auto">
            <a:xfrm>
              <a:off x="3673" y="1760"/>
              <a:ext cx="19" cy="12"/>
            </a:xfrm>
            <a:custGeom>
              <a:avLst/>
              <a:gdLst>
                <a:gd name="T0" fmla="*/ 0 w 21"/>
                <a:gd name="T1" fmla="*/ 0 h 13"/>
                <a:gd name="T2" fmla="*/ 13 w 21"/>
                <a:gd name="T3" fmla="*/ 13 h 13"/>
                <a:gd name="T4" fmla="*/ 0 w 21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3">
                  <a:moveTo>
                    <a:pt x="0" y="0"/>
                  </a:moveTo>
                  <a:cubicBezTo>
                    <a:pt x="8" y="0"/>
                    <a:pt x="21" y="8"/>
                    <a:pt x="13" y="13"/>
                  </a:cubicBezTo>
                  <a:cubicBezTo>
                    <a:pt x="7" y="10"/>
                    <a:pt x="3" y="6"/>
                    <a:pt x="0" y="0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39">
              <a:extLst>
                <a:ext uri="{FF2B5EF4-FFF2-40B4-BE49-F238E27FC236}">
                  <a16:creationId xmlns:a16="http://schemas.microsoft.com/office/drawing/2014/main" id="{567694A5-8EFF-D76A-6B58-CDD22B87E27F}"/>
                </a:ext>
              </a:extLst>
            </p:cNvPr>
            <p:cNvSpPr>
              <a:spLocks noEditPoints="1"/>
            </p:cNvSpPr>
            <p:nvPr>
              <p:custDataLst>
                <p:tags r:id="rId41"/>
              </p:custDataLst>
            </p:nvPr>
          </p:nvSpPr>
          <p:spPr bwMode="auto">
            <a:xfrm>
              <a:off x="3476" y="1760"/>
              <a:ext cx="35" cy="25"/>
            </a:xfrm>
            <a:custGeom>
              <a:avLst/>
              <a:gdLst>
                <a:gd name="T0" fmla="*/ 38 w 38"/>
                <a:gd name="T1" fmla="*/ 10 h 27"/>
                <a:gd name="T2" fmla="*/ 32 w 38"/>
                <a:gd name="T3" fmla="*/ 17 h 27"/>
                <a:gd name="T4" fmla="*/ 35 w 38"/>
                <a:gd name="T5" fmla="*/ 20 h 27"/>
                <a:gd name="T6" fmla="*/ 9 w 38"/>
                <a:gd name="T7" fmla="*/ 24 h 27"/>
                <a:gd name="T8" fmla="*/ 8 w 38"/>
                <a:gd name="T9" fmla="*/ 27 h 27"/>
                <a:gd name="T10" fmla="*/ 3 w 38"/>
                <a:gd name="T11" fmla="*/ 19 h 27"/>
                <a:gd name="T12" fmla="*/ 0 w 38"/>
                <a:gd name="T13" fmla="*/ 10 h 27"/>
                <a:gd name="T14" fmla="*/ 5 w 38"/>
                <a:gd name="T15" fmla="*/ 11 h 27"/>
                <a:gd name="T16" fmla="*/ 38 w 38"/>
                <a:gd name="T17" fmla="*/ 10 h 27"/>
                <a:gd name="T18" fmla="*/ 6 w 38"/>
                <a:gd name="T19" fmla="*/ 13 h 27"/>
                <a:gd name="T20" fmla="*/ 8 w 38"/>
                <a:gd name="T21" fmla="*/ 22 h 27"/>
                <a:gd name="T22" fmla="*/ 26 w 38"/>
                <a:gd name="T23" fmla="*/ 18 h 27"/>
                <a:gd name="T24" fmla="*/ 27 w 38"/>
                <a:gd name="T25" fmla="*/ 10 h 27"/>
                <a:gd name="T26" fmla="*/ 6 w 38"/>
                <a:gd name="T27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27">
                  <a:moveTo>
                    <a:pt x="38" y="10"/>
                  </a:moveTo>
                  <a:cubicBezTo>
                    <a:pt x="35" y="12"/>
                    <a:pt x="33" y="14"/>
                    <a:pt x="32" y="17"/>
                  </a:cubicBezTo>
                  <a:cubicBezTo>
                    <a:pt x="33" y="18"/>
                    <a:pt x="35" y="18"/>
                    <a:pt x="35" y="20"/>
                  </a:cubicBezTo>
                  <a:cubicBezTo>
                    <a:pt x="27" y="22"/>
                    <a:pt x="18" y="23"/>
                    <a:pt x="9" y="24"/>
                  </a:cubicBezTo>
                  <a:cubicBezTo>
                    <a:pt x="8" y="25"/>
                    <a:pt x="9" y="27"/>
                    <a:pt x="8" y="27"/>
                  </a:cubicBezTo>
                  <a:cubicBezTo>
                    <a:pt x="4" y="27"/>
                    <a:pt x="4" y="22"/>
                    <a:pt x="3" y="19"/>
                  </a:cubicBezTo>
                  <a:cubicBezTo>
                    <a:pt x="2" y="16"/>
                    <a:pt x="1" y="13"/>
                    <a:pt x="0" y="10"/>
                  </a:cubicBezTo>
                  <a:cubicBezTo>
                    <a:pt x="1" y="9"/>
                    <a:pt x="4" y="10"/>
                    <a:pt x="5" y="11"/>
                  </a:cubicBezTo>
                  <a:cubicBezTo>
                    <a:pt x="16" y="10"/>
                    <a:pt x="31" y="0"/>
                    <a:pt x="38" y="10"/>
                  </a:cubicBezTo>
                  <a:close/>
                  <a:moveTo>
                    <a:pt x="6" y="13"/>
                  </a:moveTo>
                  <a:cubicBezTo>
                    <a:pt x="6" y="16"/>
                    <a:pt x="7" y="19"/>
                    <a:pt x="8" y="22"/>
                  </a:cubicBezTo>
                  <a:cubicBezTo>
                    <a:pt x="14" y="21"/>
                    <a:pt x="20" y="19"/>
                    <a:pt x="26" y="18"/>
                  </a:cubicBezTo>
                  <a:cubicBezTo>
                    <a:pt x="27" y="16"/>
                    <a:pt x="28" y="13"/>
                    <a:pt x="27" y="10"/>
                  </a:cubicBezTo>
                  <a:cubicBezTo>
                    <a:pt x="19" y="10"/>
                    <a:pt x="13" y="12"/>
                    <a:pt x="6" y="13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40">
              <a:extLst>
                <a:ext uri="{FF2B5EF4-FFF2-40B4-BE49-F238E27FC236}">
                  <a16:creationId xmlns:a16="http://schemas.microsoft.com/office/drawing/2014/main" id="{E3E1CA48-0CDE-7091-16D9-8044A483A914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 bwMode="auto">
            <a:xfrm>
              <a:off x="3956" y="1810"/>
              <a:ext cx="102" cy="101"/>
            </a:xfrm>
            <a:custGeom>
              <a:avLst/>
              <a:gdLst>
                <a:gd name="T0" fmla="*/ 30 w 110"/>
                <a:gd name="T1" fmla="*/ 34 h 109"/>
                <a:gd name="T2" fmla="*/ 45 w 110"/>
                <a:gd name="T3" fmla="*/ 48 h 109"/>
                <a:gd name="T4" fmla="*/ 62 w 110"/>
                <a:gd name="T5" fmla="*/ 30 h 109"/>
                <a:gd name="T6" fmla="*/ 76 w 110"/>
                <a:gd name="T7" fmla="*/ 44 h 109"/>
                <a:gd name="T8" fmla="*/ 59 w 110"/>
                <a:gd name="T9" fmla="*/ 62 h 109"/>
                <a:gd name="T10" fmla="*/ 75 w 110"/>
                <a:gd name="T11" fmla="*/ 78 h 109"/>
                <a:gd name="T12" fmla="*/ 95 w 110"/>
                <a:gd name="T13" fmla="*/ 57 h 109"/>
                <a:gd name="T14" fmla="*/ 107 w 110"/>
                <a:gd name="T15" fmla="*/ 67 h 109"/>
                <a:gd name="T16" fmla="*/ 110 w 110"/>
                <a:gd name="T17" fmla="*/ 70 h 109"/>
                <a:gd name="T18" fmla="*/ 101 w 110"/>
                <a:gd name="T19" fmla="*/ 80 h 109"/>
                <a:gd name="T20" fmla="*/ 74 w 110"/>
                <a:gd name="T21" fmla="*/ 109 h 109"/>
                <a:gd name="T22" fmla="*/ 4 w 110"/>
                <a:gd name="T23" fmla="*/ 42 h 109"/>
                <a:gd name="T24" fmla="*/ 0 w 110"/>
                <a:gd name="T25" fmla="*/ 37 h 109"/>
                <a:gd name="T26" fmla="*/ 9 w 110"/>
                <a:gd name="T27" fmla="*/ 28 h 109"/>
                <a:gd name="T28" fmla="*/ 36 w 110"/>
                <a:gd name="T29" fmla="*/ 0 h 109"/>
                <a:gd name="T30" fmla="*/ 47 w 110"/>
                <a:gd name="T31" fmla="*/ 10 h 109"/>
                <a:gd name="T32" fmla="*/ 50 w 110"/>
                <a:gd name="T33" fmla="*/ 14 h 109"/>
                <a:gd name="T34" fmla="*/ 45 w 110"/>
                <a:gd name="T35" fmla="*/ 19 h 109"/>
                <a:gd name="T36" fmla="*/ 30 w 110"/>
                <a:gd name="T37" fmla="*/ 34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0" h="109">
                  <a:moveTo>
                    <a:pt x="30" y="34"/>
                  </a:moveTo>
                  <a:cubicBezTo>
                    <a:pt x="35" y="39"/>
                    <a:pt x="40" y="44"/>
                    <a:pt x="45" y="48"/>
                  </a:cubicBezTo>
                  <a:cubicBezTo>
                    <a:pt x="51" y="42"/>
                    <a:pt x="57" y="36"/>
                    <a:pt x="62" y="30"/>
                  </a:cubicBezTo>
                  <a:cubicBezTo>
                    <a:pt x="67" y="34"/>
                    <a:pt x="71" y="39"/>
                    <a:pt x="76" y="44"/>
                  </a:cubicBezTo>
                  <a:cubicBezTo>
                    <a:pt x="71" y="50"/>
                    <a:pt x="65" y="56"/>
                    <a:pt x="59" y="62"/>
                  </a:cubicBezTo>
                  <a:cubicBezTo>
                    <a:pt x="64" y="67"/>
                    <a:pt x="70" y="72"/>
                    <a:pt x="75" y="78"/>
                  </a:cubicBezTo>
                  <a:cubicBezTo>
                    <a:pt x="82" y="71"/>
                    <a:pt x="89" y="64"/>
                    <a:pt x="95" y="57"/>
                  </a:cubicBezTo>
                  <a:cubicBezTo>
                    <a:pt x="99" y="60"/>
                    <a:pt x="103" y="63"/>
                    <a:pt x="107" y="67"/>
                  </a:cubicBezTo>
                  <a:cubicBezTo>
                    <a:pt x="107" y="67"/>
                    <a:pt x="110" y="70"/>
                    <a:pt x="110" y="70"/>
                  </a:cubicBezTo>
                  <a:cubicBezTo>
                    <a:pt x="110" y="72"/>
                    <a:pt x="102" y="79"/>
                    <a:pt x="101" y="80"/>
                  </a:cubicBezTo>
                  <a:cubicBezTo>
                    <a:pt x="92" y="90"/>
                    <a:pt x="81" y="100"/>
                    <a:pt x="74" y="109"/>
                  </a:cubicBezTo>
                  <a:cubicBezTo>
                    <a:pt x="51" y="88"/>
                    <a:pt x="28" y="64"/>
                    <a:pt x="4" y="42"/>
                  </a:cubicBezTo>
                  <a:cubicBezTo>
                    <a:pt x="3" y="41"/>
                    <a:pt x="0" y="37"/>
                    <a:pt x="0" y="37"/>
                  </a:cubicBezTo>
                  <a:cubicBezTo>
                    <a:pt x="0" y="36"/>
                    <a:pt x="7" y="30"/>
                    <a:pt x="9" y="28"/>
                  </a:cubicBezTo>
                  <a:cubicBezTo>
                    <a:pt x="18" y="19"/>
                    <a:pt x="28" y="9"/>
                    <a:pt x="36" y="0"/>
                  </a:cubicBezTo>
                  <a:cubicBezTo>
                    <a:pt x="38" y="3"/>
                    <a:pt x="43" y="7"/>
                    <a:pt x="47" y="10"/>
                  </a:cubicBezTo>
                  <a:cubicBezTo>
                    <a:pt x="47" y="11"/>
                    <a:pt x="50" y="14"/>
                    <a:pt x="50" y="14"/>
                  </a:cubicBezTo>
                  <a:cubicBezTo>
                    <a:pt x="50" y="15"/>
                    <a:pt x="46" y="18"/>
                    <a:pt x="45" y="19"/>
                  </a:cubicBezTo>
                  <a:cubicBezTo>
                    <a:pt x="40" y="24"/>
                    <a:pt x="35" y="30"/>
                    <a:pt x="30" y="34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41">
              <a:extLst>
                <a:ext uri="{FF2B5EF4-FFF2-40B4-BE49-F238E27FC236}">
                  <a16:creationId xmlns:a16="http://schemas.microsoft.com/office/drawing/2014/main" id="{7376DEC2-BDB3-1B99-48C0-A8247BC27030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 bwMode="auto">
            <a:xfrm>
              <a:off x="3194" y="1818"/>
              <a:ext cx="101" cy="100"/>
            </a:xfrm>
            <a:custGeom>
              <a:avLst/>
              <a:gdLst>
                <a:gd name="T0" fmla="*/ 110 w 110"/>
                <a:gd name="T1" fmla="*/ 38 h 109"/>
                <a:gd name="T2" fmla="*/ 99 w 110"/>
                <a:gd name="T3" fmla="*/ 48 h 109"/>
                <a:gd name="T4" fmla="*/ 96 w 110"/>
                <a:gd name="T5" fmla="*/ 52 h 109"/>
                <a:gd name="T6" fmla="*/ 91 w 110"/>
                <a:gd name="T7" fmla="*/ 47 h 109"/>
                <a:gd name="T8" fmla="*/ 76 w 110"/>
                <a:gd name="T9" fmla="*/ 31 h 109"/>
                <a:gd name="T10" fmla="*/ 62 w 110"/>
                <a:gd name="T11" fmla="*/ 45 h 109"/>
                <a:gd name="T12" fmla="*/ 79 w 110"/>
                <a:gd name="T13" fmla="*/ 63 h 109"/>
                <a:gd name="T14" fmla="*/ 65 w 110"/>
                <a:gd name="T15" fmla="*/ 77 h 109"/>
                <a:gd name="T16" fmla="*/ 47 w 110"/>
                <a:gd name="T17" fmla="*/ 59 h 109"/>
                <a:gd name="T18" fmla="*/ 31 w 110"/>
                <a:gd name="T19" fmla="*/ 74 h 109"/>
                <a:gd name="T20" fmla="*/ 51 w 110"/>
                <a:gd name="T21" fmla="*/ 95 h 109"/>
                <a:gd name="T22" fmla="*/ 40 w 110"/>
                <a:gd name="T23" fmla="*/ 106 h 109"/>
                <a:gd name="T24" fmla="*/ 37 w 110"/>
                <a:gd name="T25" fmla="*/ 109 h 109"/>
                <a:gd name="T26" fmla="*/ 28 w 110"/>
                <a:gd name="T27" fmla="*/ 99 h 109"/>
                <a:gd name="T28" fmla="*/ 0 w 110"/>
                <a:gd name="T29" fmla="*/ 71 h 109"/>
                <a:gd name="T30" fmla="*/ 74 w 110"/>
                <a:gd name="T31" fmla="*/ 0 h 109"/>
                <a:gd name="T32" fmla="*/ 110 w 110"/>
                <a:gd name="T33" fmla="*/ 3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0" h="109">
                  <a:moveTo>
                    <a:pt x="110" y="38"/>
                  </a:moveTo>
                  <a:cubicBezTo>
                    <a:pt x="106" y="41"/>
                    <a:pt x="103" y="45"/>
                    <a:pt x="99" y="48"/>
                  </a:cubicBezTo>
                  <a:cubicBezTo>
                    <a:pt x="99" y="49"/>
                    <a:pt x="96" y="52"/>
                    <a:pt x="96" y="52"/>
                  </a:cubicBezTo>
                  <a:cubicBezTo>
                    <a:pt x="95" y="52"/>
                    <a:pt x="92" y="48"/>
                    <a:pt x="91" y="47"/>
                  </a:cubicBezTo>
                  <a:cubicBezTo>
                    <a:pt x="86" y="41"/>
                    <a:pt x="81" y="36"/>
                    <a:pt x="76" y="31"/>
                  </a:cubicBezTo>
                  <a:cubicBezTo>
                    <a:pt x="71" y="35"/>
                    <a:pt x="67" y="40"/>
                    <a:pt x="62" y="45"/>
                  </a:cubicBezTo>
                  <a:cubicBezTo>
                    <a:pt x="67" y="51"/>
                    <a:pt x="74" y="57"/>
                    <a:pt x="79" y="63"/>
                  </a:cubicBezTo>
                  <a:cubicBezTo>
                    <a:pt x="74" y="68"/>
                    <a:pt x="69" y="72"/>
                    <a:pt x="65" y="77"/>
                  </a:cubicBezTo>
                  <a:cubicBezTo>
                    <a:pt x="59" y="71"/>
                    <a:pt x="53" y="65"/>
                    <a:pt x="47" y="59"/>
                  </a:cubicBezTo>
                  <a:cubicBezTo>
                    <a:pt x="42" y="63"/>
                    <a:pt x="36" y="69"/>
                    <a:pt x="31" y="74"/>
                  </a:cubicBezTo>
                  <a:cubicBezTo>
                    <a:pt x="38" y="81"/>
                    <a:pt x="44" y="88"/>
                    <a:pt x="51" y="95"/>
                  </a:cubicBezTo>
                  <a:cubicBezTo>
                    <a:pt x="48" y="98"/>
                    <a:pt x="44" y="102"/>
                    <a:pt x="40" y="106"/>
                  </a:cubicBezTo>
                  <a:cubicBezTo>
                    <a:pt x="40" y="106"/>
                    <a:pt x="37" y="109"/>
                    <a:pt x="37" y="109"/>
                  </a:cubicBezTo>
                  <a:cubicBezTo>
                    <a:pt x="36" y="109"/>
                    <a:pt x="29" y="101"/>
                    <a:pt x="28" y="99"/>
                  </a:cubicBezTo>
                  <a:cubicBezTo>
                    <a:pt x="19" y="90"/>
                    <a:pt x="8" y="79"/>
                    <a:pt x="0" y="71"/>
                  </a:cubicBezTo>
                  <a:cubicBezTo>
                    <a:pt x="25" y="47"/>
                    <a:pt x="50" y="24"/>
                    <a:pt x="74" y="0"/>
                  </a:cubicBezTo>
                  <a:cubicBezTo>
                    <a:pt x="86" y="13"/>
                    <a:pt x="99" y="25"/>
                    <a:pt x="110" y="38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42">
              <a:extLst>
                <a:ext uri="{FF2B5EF4-FFF2-40B4-BE49-F238E27FC236}">
                  <a16:creationId xmlns:a16="http://schemas.microsoft.com/office/drawing/2014/main" id="{380F60EC-27AF-E3CE-A93A-645D171357BF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 bwMode="auto">
            <a:xfrm>
              <a:off x="3921" y="1862"/>
              <a:ext cx="80" cy="85"/>
            </a:xfrm>
            <a:custGeom>
              <a:avLst/>
              <a:gdLst>
                <a:gd name="T0" fmla="*/ 86 w 86"/>
                <a:gd name="T1" fmla="*/ 76 h 92"/>
                <a:gd name="T2" fmla="*/ 73 w 86"/>
                <a:gd name="T3" fmla="*/ 88 h 92"/>
                <a:gd name="T4" fmla="*/ 68 w 86"/>
                <a:gd name="T5" fmla="*/ 92 h 92"/>
                <a:gd name="T6" fmla="*/ 60 w 86"/>
                <a:gd name="T7" fmla="*/ 82 h 92"/>
                <a:gd name="T8" fmla="*/ 0 w 86"/>
                <a:gd name="T9" fmla="*/ 16 h 92"/>
                <a:gd name="T10" fmla="*/ 17 w 86"/>
                <a:gd name="T11" fmla="*/ 0 h 92"/>
                <a:gd name="T12" fmla="*/ 86 w 86"/>
                <a:gd name="T13" fmla="*/ 7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92">
                  <a:moveTo>
                    <a:pt x="86" y="76"/>
                  </a:moveTo>
                  <a:cubicBezTo>
                    <a:pt x="81" y="80"/>
                    <a:pt x="77" y="83"/>
                    <a:pt x="73" y="88"/>
                  </a:cubicBezTo>
                  <a:cubicBezTo>
                    <a:pt x="72" y="88"/>
                    <a:pt x="69" y="92"/>
                    <a:pt x="68" y="92"/>
                  </a:cubicBezTo>
                  <a:cubicBezTo>
                    <a:pt x="67" y="92"/>
                    <a:pt x="61" y="83"/>
                    <a:pt x="60" y="82"/>
                  </a:cubicBezTo>
                  <a:cubicBezTo>
                    <a:pt x="40" y="60"/>
                    <a:pt x="19" y="36"/>
                    <a:pt x="0" y="16"/>
                  </a:cubicBezTo>
                  <a:cubicBezTo>
                    <a:pt x="5" y="10"/>
                    <a:pt x="11" y="5"/>
                    <a:pt x="17" y="0"/>
                  </a:cubicBezTo>
                  <a:cubicBezTo>
                    <a:pt x="40" y="25"/>
                    <a:pt x="62" y="51"/>
                    <a:pt x="86" y="76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43">
              <a:extLst>
                <a:ext uri="{FF2B5EF4-FFF2-40B4-BE49-F238E27FC236}">
                  <a16:creationId xmlns:a16="http://schemas.microsoft.com/office/drawing/2014/main" id="{BF261F6F-DA0F-5B9D-CADC-2629BA857E86}"/>
                </a:ext>
              </a:extLst>
            </p:cNvPr>
            <p:cNvSpPr>
              <a:spLocks noEditPoints="1"/>
            </p:cNvSpPr>
            <p:nvPr>
              <p:custDataLst>
                <p:tags r:id="rId45"/>
              </p:custDataLst>
            </p:nvPr>
          </p:nvSpPr>
          <p:spPr bwMode="auto">
            <a:xfrm>
              <a:off x="3251" y="1867"/>
              <a:ext cx="100" cy="108"/>
            </a:xfrm>
            <a:custGeom>
              <a:avLst/>
              <a:gdLst>
                <a:gd name="T0" fmla="*/ 70 w 108"/>
                <a:gd name="T1" fmla="*/ 67 h 118"/>
                <a:gd name="T2" fmla="*/ 73 w 108"/>
                <a:gd name="T3" fmla="*/ 80 h 118"/>
                <a:gd name="T4" fmla="*/ 49 w 108"/>
                <a:gd name="T5" fmla="*/ 113 h 118"/>
                <a:gd name="T6" fmla="*/ 48 w 108"/>
                <a:gd name="T7" fmla="*/ 118 h 118"/>
                <a:gd name="T8" fmla="*/ 29 w 108"/>
                <a:gd name="T9" fmla="*/ 103 h 118"/>
                <a:gd name="T10" fmla="*/ 41 w 108"/>
                <a:gd name="T11" fmla="*/ 86 h 118"/>
                <a:gd name="T12" fmla="*/ 52 w 108"/>
                <a:gd name="T13" fmla="*/ 67 h 118"/>
                <a:gd name="T14" fmla="*/ 46 w 108"/>
                <a:gd name="T15" fmla="*/ 60 h 118"/>
                <a:gd name="T16" fmla="*/ 18 w 108"/>
                <a:gd name="T17" fmla="*/ 94 h 118"/>
                <a:gd name="T18" fmla="*/ 0 w 108"/>
                <a:gd name="T19" fmla="*/ 80 h 118"/>
                <a:gd name="T20" fmla="*/ 64 w 108"/>
                <a:gd name="T21" fmla="*/ 0 h 118"/>
                <a:gd name="T22" fmla="*/ 65 w 108"/>
                <a:gd name="T23" fmla="*/ 0 h 118"/>
                <a:gd name="T24" fmla="*/ 86 w 108"/>
                <a:gd name="T25" fmla="*/ 18 h 118"/>
                <a:gd name="T26" fmla="*/ 97 w 108"/>
                <a:gd name="T27" fmla="*/ 54 h 118"/>
                <a:gd name="T28" fmla="*/ 70 w 108"/>
                <a:gd name="T29" fmla="*/ 67 h 118"/>
                <a:gd name="T30" fmla="*/ 64 w 108"/>
                <a:gd name="T31" fmla="*/ 38 h 118"/>
                <a:gd name="T32" fmla="*/ 56 w 108"/>
                <a:gd name="T33" fmla="*/ 46 h 118"/>
                <a:gd name="T34" fmla="*/ 61 w 108"/>
                <a:gd name="T35" fmla="*/ 49 h 118"/>
                <a:gd name="T36" fmla="*/ 66 w 108"/>
                <a:gd name="T37" fmla="*/ 51 h 118"/>
                <a:gd name="T38" fmla="*/ 78 w 108"/>
                <a:gd name="T39" fmla="*/ 36 h 118"/>
                <a:gd name="T40" fmla="*/ 71 w 108"/>
                <a:gd name="T41" fmla="*/ 28 h 118"/>
                <a:gd name="T42" fmla="*/ 64 w 108"/>
                <a:gd name="T43" fmla="*/ 3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118">
                  <a:moveTo>
                    <a:pt x="70" y="67"/>
                  </a:moveTo>
                  <a:cubicBezTo>
                    <a:pt x="72" y="71"/>
                    <a:pt x="74" y="75"/>
                    <a:pt x="73" y="80"/>
                  </a:cubicBezTo>
                  <a:cubicBezTo>
                    <a:pt x="70" y="92"/>
                    <a:pt x="53" y="103"/>
                    <a:pt x="49" y="113"/>
                  </a:cubicBezTo>
                  <a:cubicBezTo>
                    <a:pt x="48" y="115"/>
                    <a:pt x="48" y="117"/>
                    <a:pt x="48" y="118"/>
                  </a:cubicBezTo>
                  <a:cubicBezTo>
                    <a:pt x="41" y="113"/>
                    <a:pt x="35" y="108"/>
                    <a:pt x="29" y="103"/>
                  </a:cubicBezTo>
                  <a:cubicBezTo>
                    <a:pt x="31" y="97"/>
                    <a:pt x="36" y="92"/>
                    <a:pt x="41" y="86"/>
                  </a:cubicBezTo>
                  <a:cubicBezTo>
                    <a:pt x="45" y="81"/>
                    <a:pt x="53" y="74"/>
                    <a:pt x="52" y="67"/>
                  </a:cubicBezTo>
                  <a:cubicBezTo>
                    <a:pt x="52" y="64"/>
                    <a:pt x="49" y="62"/>
                    <a:pt x="46" y="60"/>
                  </a:cubicBezTo>
                  <a:cubicBezTo>
                    <a:pt x="36" y="71"/>
                    <a:pt x="27" y="82"/>
                    <a:pt x="18" y="94"/>
                  </a:cubicBezTo>
                  <a:cubicBezTo>
                    <a:pt x="11" y="90"/>
                    <a:pt x="6" y="84"/>
                    <a:pt x="0" y="80"/>
                  </a:cubicBezTo>
                  <a:cubicBezTo>
                    <a:pt x="21" y="53"/>
                    <a:pt x="43" y="27"/>
                    <a:pt x="64" y="0"/>
                  </a:cubicBezTo>
                  <a:cubicBezTo>
                    <a:pt x="64" y="0"/>
                    <a:pt x="64" y="0"/>
                    <a:pt x="65" y="0"/>
                  </a:cubicBezTo>
                  <a:cubicBezTo>
                    <a:pt x="71" y="6"/>
                    <a:pt x="78" y="11"/>
                    <a:pt x="86" y="18"/>
                  </a:cubicBezTo>
                  <a:cubicBezTo>
                    <a:pt x="97" y="26"/>
                    <a:pt x="108" y="38"/>
                    <a:pt x="97" y="54"/>
                  </a:cubicBezTo>
                  <a:cubicBezTo>
                    <a:pt x="91" y="61"/>
                    <a:pt x="84" y="72"/>
                    <a:pt x="70" y="67"/>
                  </a:cubicBezTo>
                  <a:close/>
                  <a:moveTo>
                    <a:pt x="64" y="38"/>
                  </a:moveTo>
                  <a:cubicBezTo>
                    <a:pt x="63" y="39"/>
                    <a:pt x="56" y="45"/>
                    <a:pt x="56" y="46"/>
                  </a:cubicBezTo>
                  <a:cubicBezTo>
                    <a:pt x="56" y="48"/>
                    <a:pt x="59" y="49"/>
                    <a:pt x="61" y="49"/>
                  </a:cubicBezTo>
                  <a:cubicBezTo>
                    <a:pt x="63" y="50"/>
                    <a:pt x="65" y="51"/>
                    <a:pt x="66" y="51"/>
                  </a:cubicBezTo>
                  <a:cubicBezTo>
                    <a:pt x="71" y="51"/>
                    <a:pt x="79" y="41"/>
                    <a:pt x="78" y="36"/>
                  </a:cubicBezTo>
                  <a:cubicBezTo>
                    <a:pt x="77" y="33"/>
                    <a:pt x="74" y="31"/>
                    <a:pt x="71" y="28"/>
                  </a:cubicBezTo>
                  <a:cubicBezTo>
                    <a:pt x="68" y="31"/>
                    <a:pt x="67" y="34"/>
                    <a:pt x="64" y="38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44">
              <a:extLst>
                <a:ext uri="{FF2B5EF4-FFF2-40B4-BE49-F238E27FC236}">
                  <a16:creationId xmlns:a16="http://schemas.microsoft.com/office/drawing/2014/main" id="{31E2D621-73B1-1073-4735-75A537DCE639}"/>
                </a:ext>
              </a:extLst>
            </p:cNvPr>
            <p:cNvSpPr>
              <a:spLocks noEditPoints="1"/>
            </p:cNvSpPr>
            <p:nvPr>
              <p:custDataLst>
                <p:tags r:id="rId46"/>
              </p:custDataLst>
            </p:nvPr>
          </p:nvSpPr>
          <p:spPr bwMode="auto">
            <a:xfrm>
              <a:off x="3863" y="1897"/>
              <a:ext cx="88" cy="99"/>
            </a:xfrm>
            <a:custGeom>
              <a:avLst/>
              <a:gdLst>
                <a:gd name="T0" fmla="*/ 34 w 95"/>
                <a:gd name="T1" fmla="*/ 1 h 107"/>
                <a:gd name="T2" fmla="*/ 70 w 95"/>
                <a:gd name="T3" fmla="*/ 31 h 107"/>
                <a:gd name="T4" fmla="*/ 81 w 95"/>
                <a:gd name="T5" fmla="*/ 48 h 107"/>
                <a:gd name="T6" fmla="*/ 90 w 95"/>
                <a:gd name="T7" fmla="*/ 80 h 107"/>
                <a:gd name="T8" fmla="*/ 50 w 95"/>
                <a:gd name="T9" fmla="*/ 101 h 107"/>
                <a:gd name="T10" fmla="*/ 21 w 95"/>
                <a:gd name="T11" fmla="*/ 68 h 107"/>
                <a:gd name="T12" fmla="*/ 11 w 95"/>
                <a:gd name="T13" fmla="*/ 54 h 107"/>
                <a:gd name="T14" fmla="*/ 4 w 95"/>
                <a:gd name="T15" fmla="*/ 24 h 107"/>
                <a:gd name="T16" fmla="*/ 25 w 95"/>
                <a:gd name="T17" fmla="*/ 4 h 107"/>
                <a:gd name="T18" fmla="*/ 34 w 95"/>
                <a:gd name="T19" fmla="*/ 1 h 107"/>
                <a:gd name="T20" fmla="*/ 28 w 95"/>
                <a:gd name="T21" fmla="*/ 36 h 107"/>
                <a:gd name="T22" fmla="*/ 51 w 95"/>
                <a:gd name="T23" fmla="*/ 70 h 107"/>
                <a:gd name="T24" fmla="*/ 62 w 95"/>
                <a:gd name="T25" fmla="*/ 81 h 107"/>
                <a:gd name="T26" fmla="*/ 69 w 95"/>
                <a:gd name="T27" fmla="*/ 76 h 107"/>
                <a:gd name="T28" fmla="*/ 62 w 95"/>
                <a:gd name="T29" fmla="*/ 61 h 107"/>
                <a:gd name="T30" fmla="*/ 43 w 95"/>
                <a:gd name="T31" fmla="*/ 33 h 107"/>
                <a:gd name="T32" fmla="*/ 30 w 95"/>
                <a:gd name="T33" fmla="*/ 22 h 107"/>
                <a:gd name="T34" fmla="*/ 28 w 95"/>
                <a:gd name="T35" fmla="*/ 3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5" h="107">
                  <a:moveTo>
                    <a:pt x="34" y="1"/>
                  </a:moveTo>
                  <a:cubicBezTo>
                    <a:pt x="54" y="0"/>
                    <a:pt x="62" y="19"/>
                    <a:pt x="70" y="31"/>
                  </a:cubicBezTo>
                  <a:cubicBezTo>
                    <a:pt x="74" y="37"/>
                    <a:pt x="77" y="42"/>
                    <a:pt x="81" y="48"/>
                  </a:cubicBezTo>
                  <a:cubicBezTo>
                    <a:pt x="86" y="55"/>
                    <a:pt x="95" y="66"/>
                    <a:pt x="90" y="80"/>
                  </a:cubicBezTo>
                  <a:cubicBezTo>
                    <a:pt x="86" y="91"/>
                    <a:pt x="67" y="107"/>
                    <a:pt x="50" y="101"/>
                  </a:cubicBezTo>
                  <a:cubicBezTo>
                    <a:pt x="37" y="96"/>
                    <a:pt x="29" y="80"/>
                    <a:pt x="21" y="68"/>
                  </a:cubicBezTo>
                  <a:cubicBezTo>
                    <a:pt x="18" y="63"/>
                    <a:pt x="15" y="58"/>
                    <a:pt x="11" y="54"/>
                  </a:cubicBezTo>
                  <a:cubicBezTo>
                    <a:pt x="7" y="47"/>
                    <a:pt x="0" y="35"/>
                    <a:pt x="4" y="24"/>
                  </a:cubicBezTo>
                  <a:cubicBezTo>
                    <a:pt x="7" y="15"/>
                    <a:pt x="16" y="8"/>
                    <a:pt x="25" y="4"/>
                  </a:cubicBezTo>
                  <a:cubicBezTo>
                    <a:pt x="28" y="3"/>
                    <a:pt x="31" y="2"/>
                    <a:pt x="34" y="1"/>
                  </a:cubicBezTo>
                  <a:close/>
                  <a:moveTo>
                    <a:pt x="28" y="36"/>
                  </a:moveTo>
                  <a:cubicBezTo>
                    <a:pt x="35" y="47"/>
                    <a:pt x="44" y="59"/>
                    <a:pt x="51" y="70"/>
                  </a:cubicBezTo>
                  <a:cubicBezTo>
                    <a:pt x="53" y="73"/>
                    <a:pt x="57" y="81"/>
                    <a:pt x="62" y="81"/>
                  </a:cubicBezTo>
                  <a:cubicBezTo>
                    <a:pt x="65" y="81"/>
                    <a:pt x="69" y="79"/>
                    <a:pt x="69" y="76"/>
                  </a:cubicBezTo>
                  <a:cubicBezTo>
                    <a:pt x="70" y="71"/>
                    <a:pt x="64" y="64"/>
                    <a:pt x="62" y="61"/>
                  </a:cubicBezTo>
                  <a:cubicBezTo>
                    <a:pt x="55" y="50"/>
                    <a:pt x="50" y="43"/>
                    <a:pt x="43" y="33"/>
                  </a:cubicBezTo>
                  <a:cubicBezTo>
                    <a:pt x="40" y="29"/>
                    <a:pt x="36" y="21"/>
                    <a:pt x="30" y="22"/>
                  </a:cubicBezTo>
                  <a:cubicBezTo>
                    <a:pt x="23" y="24"/>
                    <a:pt x="25" y="31"/>
                    <a:pt x="28" y="36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45">
              <a:extLst>
                <a:ext uri="{FF2B5EF4-FFF2-40B4-BE49-F238E27FC236}">
                  <a16:creationId xmlns:a16="http://schemas.microsoft.com/office/drawing/2014/main" id="{7B3093D1-1F4E-9887-13DB-14C40613FAD5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 bwMode="auto">
            <a:xfrm>
              <a:off x="3328" y="1915"/>
              <a:ext cx="85" cy="97"/>
            </a:xfrm>
            <a:custGeom>
              <a:avLst/>
              <a:gdLst>
                <a:gd name="T0" fmla="*/ 79 w 92"/>
                <a:gd name="T1" fmla="*/ 55 h 106"/>
                <a:gd name="T2" fmla="*/ 61 w 92"/>
                <a:gd name="T3" fmla="*/ 44 h 106"/>
                <a:gd name="T4" fmla="*/ 66 w 92"/>
                <a:gd name="T5" fmla="*/ 30 h 106"/>
                <a:gd name="T6" fmla="*/ 53 w 92"/>
                <a:gd name="T7" fmla="*/ 29 h 106"/>
                <a:gd name="T8" fmla="*/ 58 w 92"/>
                <a:gd name="T9" fmla="*/ 53 h 106"/>
                <a:gd name="T10" fmla="*/ 63 w 92"/>
                <a:gd name="T11" fmla="*/ 77 h 106"/>
                <a:gd name="T12" fmla="*/ 36 w 92"/>
                <a:gd name="T13" fmla="*/ 105 h 106"/>
                <a:gd name="T14" fmla="*/ 1 w 92"/>
                <a:gd name="T15" fmla="*/ 77 h 106"/>
                <a:gd name="T16" fmla="*/ 10 w 92"/>
                <a:gd name="T17" fmla="*/ 52 h 106"/>
                <a:gd name="T18" fmla="*/ 30 w 92"/>
                <a:gd name="T19" fmla="*/ 64 h 106"/>
                <a:gd name="T20" fmla="*/ 31 w 92"/>
                <a:gd name="T21" fmla="*/ 85 h 106"/>
                <a:gd name="T22" fmla="*/ 39 w 92"/>
                <a:gd name="T23" fmla="*/ 72 h 106"/>
                <a:gd name="T24" fmla="*/ 28 w 92"/>
                <a:gd name="T25" fmla="*/ 32 h 106"/>
                <a:gd name="T26" fmla="*/ 62 w 92"/>
                <a:gd name="T27" fmla="*/ 5 h 106"/>
                <a:gd name="T28" fmla="*/ 87 w 92"/>
                <a:gd name="T29" fmla="*/ 25 h 106"/>
                <a:gd name="T30" fmla="*/ 79 w 92"/>
                <a:gd name="T31" fmla="*/ 5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106">
                  <a:moveTo>
                    <a:pt x="79" y="55"/>
                  </a:moveTo>
                  <a:cubicBezTo>
                    <a:pt x="73" y="52"/>
                    <a:pt x="67" y="47"/>
                    <a:pt x="61" y="44"/>
                  </a:cubicBezTo>
                  <a:cubicBezTo>
                    <a:pt x="61" y="39"/>
                    <a:pt x="68" y="36"/>
                    <a:pt x="66" y="30"/>
                  </a:cubicBezTo>
                  <a:cubicBezTo>
                    <a:pt x="65" y="22"/>
                    <a:pt x="55" y="24"/>
                    <a:pt x="53" y="29"/>
                  </a:cubicBezTo>
                  <a:cubicBezTo>
                    <a:pt x="50" y="35"/>
                    <a:pt x="56" y="48"/>
                    <a:pt x="58" y="53"/>
                  </a:cubicBezTo>
                  <a:cubicBezTo>
                    <a:pt x="60" y="60"/>
                    <a:pt x="63" y="69"/>
                    <a:pt x="63" y="77"/>
                  </a:cubicBezTo>
                  <a:cubicBezTo>
                    <a:pt x="62" y="92"/>
                    <a:pt x="50" y="105"/>
                    <a:pt x="36" y="105"/>
                  </a:cubicBezTo>
                  <a:cubicBezTo>
                    <a:pt x="20" y="106"/>
                    <a:pt x="2" y="92"/>
                    <a:pt x="1" y="77"/>
                  </a:cubicBezTo>
                  <a:cubicBezTo>
                    <a:pt x="0" y="67"/>
                    <a:pt x="5" y="61"/>
                    <a:pt x="10" y="52"/>
                  </a:cubicBezTo>
                  <a:cubicBezTo>
                    <a:pt x="17" y="56"/>
                    <a:pt x="23" y="60"/>
                    <a:pt x="30" y="64"/>
                  </a:cubicBezTo>
                  <a:cubicBezTo>
                    <a:pt x="27" y="67"/>
                    <a:pt x="17" y="85"/>
                    <a:pt x="31" y="85"/>
                  </a:cubicBezTo>
                  <a:cubicBezTo>
                    <a:pt x="36" y="85"/>
                    <a:pt x="40" y="80"/>
                    <a:pt x="39" y="72"/>
                  </a:cubicBezTo>
                  <a:cubicBezTo>
                    <a:pt x="38" y="60"/>
                    <a:pt x="27" y="48"/>
                    <a:pt x="28" y="32"/>
                  </a:cubicBezTo>
                  <a:cubicBezTo>
                    <a:pt x="30" y="17"/>
                    <a:pt x="42" y="0"/>
                    <a:pt x="62" y="5"/>
                  </a:cubicBezTo>
                  <a:cubicBezTo>
                    <a:pt x="72" y="8"/>
                    <a:pt x="84" y="17"/>
                    <a:pt x="87" y="25"/>
                  </a:cubicBezTo>
                  <a:cubicBezTo>
                    <a:pt x="92" y="36"/>
                    <a:pt x="85" y="46"/>
                    <a:pt x="79" y="55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46">
              <a:extLst>
                <a:ext uri="{FF2B5EF4-FFF2-40B4-BE49-F238E27FC236}">
                  <a16:creationId xmlns:a16="http://schemas.microsoft.com/office/drawing/2014/main" id="{80738985-F8B3-E089-27CE-EE10567CF3D5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 bwMode="auto">
            <a:xfrm>
              <a:off x="3398" y="1944"/>
              <a:ext cx="56" cy="96"/>
            </a:xfrm>
            <a:custGeom>
              <a:avLst/>
              <a:gdLst>
                <a:gd name="T0" fmla="*/ 61 w 61"/>
                <a:gd name="T1" fmla="*/ 9 h 104"/>
                <a:gd name="T2" fmla="*/ 22 w 61"/>
                <a:gd name="T3" fmla="*/ 104 h 104"/>
                <a:gd name="T4" fmla="*/ 0 w 61"/>
                <a:gd name="T5" fmla="*/ 95 h 104"/>
                <a:gd name="T6" fmla="*/ 30 w 61"/>
                <a:gd name="T7" fmla="*/ 24 h 104"/>
                <a:gd name="T8" fmla="*/ 40 w 61"/>
                <a:gd name="T9" fmla="*/ 0 h 104"/>
                <a:gd name="T10" fmla="*/ 61 w 61"/>
                <a:gd name="T11" fmla="*/ 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104">
                  <a:moveTo>
                    <a:pt x="61" y="9"/>
                  </a:moveTo>
                  <a:cubicBezTo>
                    <a:pt x="48" y="40"/>
                    <a:pt x="35" y="72"/>
                    <a:pt x="22" y="104"/>
                  </a:cubicBezTo>
                  <a:cubicBezTo>
                    <a:pt x="15" y="101"/>
                    <a:pt x="8" y="98"/>
                    <a:pt x="0" y="95"/>
                  </a:cubicBezTo>
                  <a:cubicBezTo>
                    <a:pt x="10" y="72"/>
                    <a:pt x="20" y="48"/>
                    <a:pt x="30" y="24"/>
                  </a:cubicBezTo>
                  <a:cubicBezTo>
                    <a:pt x="33" y="16"/>
                    <a:pt x="36" y="6"/>
                    <a:pt x="40" y="0"/>
                  </a:cubicBezTo>
                  <a:cubicBezTo>
                    <a:pt x="47" y="3"/>
                    <a:pt x="54" y="6"/>
                    <a:pt x="61" y="9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47">
              <a:extLst>
                <a:ext uri="{FF2B5EF4-FFF2-40B4-BE49-F238E27FC236}">
                  <a16:creationId xmlns:a16="http://schemas.microsoft.com/office/drawing/2014/main" id="{415C8266-DF60-F3EC-5D5A-5D43F9BCCFA3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 bwMode="auto">
            <a:xfrm>
              <a:off x="3462" y="1959"/>
              <a:ext cx="55" cy="100"/>
            </a:xfrm>
            <a:custGeom>
              <a:avLst/>
              <a:gdLst>
                <a:gd name="T0" fmla="*/ 59 w 59"/>
                <a:gd name="T1" fmla="*/ 11 h 109"/>
                <a:gd name="T2" fmla="*/ 55 w 59"/>
                <a:gd name="T3" fmla="*/ 31 h 109"/>
                <a:gd name="T4" fmla="*/ 40 w 59"/>
                <a:gd name="T5" fmla="*/ 28 h 109"/>
                <a:gd name="T6" fmla="*/ 23 w 59"/>
                <a:gd name="T7" fmla="*/ 109 h 109"/>
                <a:gd name="T8" fmla="*/ 0 w 59"/>
                <a:gd name="T9" fmla="*/ 104 h 109"/>
                <a:gd name="T10" fmla="*/ 17 w 59"/>
                <a:gd name="T11" fmla="*/ 23 h 109"/>
                <a:gd name="T12" fmla="*/ 3 w 59"/>
                <a:gd name="T13" fmla="*/ 20 h 109"/>
                <a:gd name="T14" fmla="*/ 6 w 59"/>
                <a:gd name="T15" fmla="*/ 0 h 109"/>
                <a:gd name="T16" fmla="*/ 59 w 59"/>
                <a:gd name="T17" fmla="*/ 11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09">
                  <a:moveTo>
                    <a:pt x="59" y="11"/>
                  </a:moveTo>
                  <a:cubicBezTo>
                    <a:pt x="57" y="18"/>
                    <a:pt x="56" y="24"/>
                    <a:pt x="55" y="31"/>
                  </a:cubicBezTo>
                  <a:cubicBezTo>
                    <a:pt x="50" y="30"/>
                    <a:pt x="45" y="29"/>
                    <a:pt x="40" y="28"/>
                  </a:cubicBezTo>
                  <a:cubicBezTo>
                    <a:pt x="34" y="54"/>
                    <a:pt x="29" y="82"/>
                    <a:pt x="23" y="109"/>
                  </a:cubicBezTo>
                  <a:cubicBezTo>
                    <a:pt x="15" y="107"/>
                    <a:pt x="8" y="105"/>
                    <a:pt x="0" y="104"/>
                  </a:cubicBezTo>
                  <a:cubicBezTo>
                    <a:pt x="6" y="77"/>
                    <a:pt x="11" y="50"/>
                    <a:pt x="17" y="23"/>
                  </a:cubicBezTo>
                  <a:cubicBezTo>
                    <a:pt x="13" y="22"/>
                    <a:pt x="7" y="21"/>
                    <a:pt x="3" y="20"/>
                  </a:cubicBezTo>
                  <a:cubicBezTo>
                    <a:pt x="3" y="13"/>
                    <a:pt x="5" y="7"/>
                    <a:pt x="6" y="0"/>
                  </a:cubicBezTo>
                  <a:cubicBezTo>
                    <a:pt x="24" y="4"/>
                    <a:pt x="41" y="8"/>
                    <a:pt x="59" y="11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48">
              <a:extLst>
                <a:ext uri="{FF2B5EF4-FFF2-40B4-BE49-F238E27FC236}">
                  <a16:creationId xmlns:a16="http://schemas.microsoft.com/office/drawing/2014/main" id="{8B89DDA5-DE7D-E399-2B9F-7BF4EC0459F3}"/>
                </a:ext>
              </a:extLst>
            </p:cNvPr>
            <p:cNvSpPr>
              <a:spLocks noEditPoints="1"/>
            </p:cNvSpPr>
            <p:nvPr>
              <p:custDataLst>
                <p:tags r:id="rId50"/>
              </p:custDataLst>
            </p:nvPr>
          </p:nvSpPr>
          <p:spPr bwMode="auto">
            <a:xfrm>
              <a:off x="3712" y="1967"/>
              <a:ext cx="62" cy="101"/>
            </a:xfrm>
            <a:custGeom>
              <a:avLst/>
              <a:gdLst>
                <a:gd name="T0" fmla="*/ 68 w 68"/>
                <a:gd name="T1" fmla="*/ 98 h 109"/>
                <a:gd name="T2" fmla="*/ 44 w 68"/>
                <a:gd name="T3" fmla="*/ 102 h 109"/>
                <a:gd name="T4" fmla="*/ 39 w 68"/>
                <a:gd name="T5" fmla="*/ 85 h 109"/>
                <a:gd name="T6" fmla="*/ 23 w 68"/>
                <a:gd name="T7" fmla="*/ 87 h 109"/>
                <a:gd name="T8" fmla="*/ 24 w 68"/>
                <a:gd name="T9" fmla="*/ 106 h 109"/>
                <a:gd name="T10" fmla="*/ 0 w 68"/>
                <a:gd name="T11" fmla="*/ 109 h 109"/>
                <a:gd name="T12" fmla="*/ 3 w 68"/>
                <a:gd name="T13" fmla="*/ 5 h 109"/>
                <a:gd name="T14" fmla="*/ 33 w 68"/>
                <a:gd name="T15" fmla="*/ 0 h 109"/>
                <a:gd name="T16" fmla="*/ 33 w 68"/>
                <a:gd name="T17" fmla="*/ 0 h 109"/>
                <a:gd name="T18" fmla="*/ 38 w 68"/>
                <a:gd name="T19" fmla="*/ 12 h 109"/>
                <a:gd name="T20" fmla="*/ 68 w 68"/>
                <a:gd name="T21" fmla="*/ 98 h 109"/>
                <a:gd name="T22" fmla="*/ 23 w 68"/>
                <a:gd name="T23" fmla="*/ 68 h 109"/>
                <a:gd name="T24" fmla="*/ 33 w 68"/>
                <a:gd name="T25" fmla="*/ 66 h 109"/>
                <a:gd name="T26" fmla="*/ 22 w 68"/>
                <a:gd name="T27" fmla="*/ 22 h 109"/>
                <a:gd name="T28" fmla="*/ 23 w 68"/>
                <a:gd name="T29" fmla="*/ 6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" h="109">
                  <a:moveTo>
                    <a:pt x="68" y="98"/>
                  </a:moveTo>
                  <a:cubicBezTo>
                    <a:pt x="61" y="100"/>
                    <a:pt x="52" y="101"/>
                    <a:pt x="44" y="102"/>
                  </a:cubicBezTo>
                  <a:cubicBezTo>
                    <a:pt x="42" y="96"/>
                    <a:pt x="40" y="91"/>
                    <a:pt x="39" y="85"/>
                  </a:cubicBezTo>
                  <a:cubicBezTo>
                    <a:pt x="33" y="85"/>
                    <a:pt x="29" y="86"/>
                    <a:pt x="23" y="87"/>
                  </a:cubicBezTo>
                  <a:cubicBezTo>
                    <a:pt x="23" y="93"/>
                    <a:pt x="24" y="99"/>
                    <a:pt x="24" y="106"/>
                  </a:cubicBezTo>
                  <a:cubicBezTo>
                    <a:pt x="15" y="106"/>
                    <a:pt x="8" y="108"/>
                    <a:pt x="0" y="109"/>
                  </a:cubicBezTo>
                  <a:cubicBezTo>
                    <a:pt x="1" y="74"/>
                    <a:pt x="2" y="39"/>
                    <a:pt x="3" y="5"/>
                  </a:cubicBezTo>
                  <a:cubicBezTo>
                    <a:pt x="13" y="3"/>
                    <a:pt x="24" y="2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1"/>
                    <a:pt x="38" y="9"/>
                    <a:pt x="38" y="12"/>
                  </a:cubicBezTo>
                  <a:cubicBezTo>
                    <a:pt x="48" y="40"/>
                    <a:pt x="59" y="72"/>
                    <a:pt x="68" y="98"/>
                  </a:cubicBezTo>
                  <a:close/>
                  <a:moveTo>
                    <a:pt x="23" y="68"/>
                  </a:moveTo>
                  <a:cubicBezTo>
                    <a:pt x="27" y="67"/>
                    <a:pt x="29" y="66"/>
                    <a:pt x="33" y="66"/>
                  </a:cubicBezTo>
                  <a:cubicBezTo>
                    <a:pt x="30" y="52"/>
                    <a:pt x="25" y="37"/>
                    <a:pt x="22" y="22"/>
                  </a:cubicBezTo>
                  <a:cubicBezTo>
                    <a:pt x="22" y="37"/>
                    <a:pt x="23" y="52"/>
                    <a:pt x="23" y="68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49">
              <a:extLst>
                <a:ext uri="{FF2B5EF4-FFF2-40B4-BE49-F238E27FC236}">
                  <a16:creationId xmlns:a16="http://schemas.microsoft.com/office/drawing/2014/main" id="{F891FCE5-10AF-FF90-D33C-A4F0EAF9F8E7}"/>
                </a:ext>
              </a:extLst>
            </p:cNvPr>
            <p:cNvSpPr>
              <a:spLocks noEditPoints="1"/>
            </p:cNvSpPr>
            <p:nvPr>
              <p:custDataLst>
                <p:tags r:id="rId51"/>
              </p:custDataLst>
            </p:nvPr>
          </p:nvSpPr>
          <p:spPr bwMode="auto">
            <a:xfrm>
              <a:off x="3518" y="1975"/>
              <a:ext cx="63" cy="98"/>
            </a:xfrm>
            <a:custGeom>
              <a:avLst/>
              <a:gdLst>
                <a:gd name="T0" fmla="*/ 58 w 68"/>
                <a:gd name="T1" fmla="*/ 3 h 106"/>
                <a:gd name="T2" fmla="*/ 68 w 68"/>
                <a:gd name="T3" fmla="*/ 106 h 106"/>
                <a:gd name="T4" fmla="*/ 43 w 68"/>
                <a:gd name="T5" fmla="*/ 104 h 106"/>
                <a:gd name="T6" fmla="*/ 43 w 68"/>
                <a:gd name="T7" fmla="*/ 86 h 106"/>
                <a:gd name="T8" fmla="*/ 27 w 68"/>
                <a:gd name="T9" fmla="*/ 84 h 106"/>
                <a:gd name="T10" fmla="*/ 23 w 68"/>
                <a:gd name="T11" fmla="*/ 103 h 106"/>
                <a:gd name="T12" fmla="*/ 0 w 68"/>
                <a:gd name="T13" fmla="*/ 101 h 106"/>
                <a:gd name="T14" fmla="*/ 27 w 68"/>
                <a:gd name="T15" fmla="*/ 0 h 106"/>
                <a:gd name="T16" fmla="*/ 58 w 68"/>
                <a:gd name="T17" fmla="*/ 3 h 106"/>
                <a:gd name="T18" fmla="*/ 32 w 68"/>
                <a:gd name="T19" fmla="*/ 66 h 106"/>
                <a:gd name="T20" fmla="*/ 42 w 68"/>
                <a:gd name="T21" fmla="*/ 67 h 106"/>
                <a:gd name="T22" fmla="*/ 40 w 68"/>
                <a:gd name="T23" fmla="*/ 21 h 106"/>
                <a:gd name="T24" fmla="*/ 32 w 68"/>
                <a:gd name="T25" fmla="*/ 6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106">
                  <a:moveTo>
                    <a:pt x="58" y="3"/>
                  </a:moveTo>
                  <a:cubicBezTo>
                    <a:pt x="61" y="38"/>
                    <a:pt x="65" y="72"/>
                    <a:pt x="68" y="106"/>
                  </a:cubicBezTo>
                  <a:cubicBezTo>
                    <a:pt x="60" y="106"/>
                    <a:pt x="51" y="105"/>
                    <a:pt x="43" y="104"/>
                  </a:cubicBezTo>
                  <a:cubicBezTo>
                    <a:pt x="43" y="98"/>
                    <a:pt x="43" y="92"/>
                    <a:pt x="43" y="86"/>
                  </a:cubicBezTo>
                  <a:cubicBezTo>
                    <a:pt x="38" y="85"/>
                    <a:pt x="32" y="85"/>
                    <a:pt x="27" y="84"/>
                  </a:cubicBezTo>
                  <a:cubicBezTo>
                    <a:pt x="26" y="90"/>
                    <a:pt x="25" y="97"/>
                    <a:pt x="23" y="103"/>
                  </a:cubicBezTo>
                  <a:cubicBezTo>
                    <a:pt x="15" y="102"/>
                    <a:pt x="7" y="101"/>
                    <a:pt x="0" y="101"/>
                  </a:cubicBezTo>
                  <a:cubicBezTo>
                    <a:pt x="9" y="67"/>
                    <a:pt x="17" y="33"/>
                    <a:pt x="27" y="0"/>
                  </a:cubicBezTo>
                  <a:cubicBezTo>
                    <a:pt x="38" y="1"/>
                    <a:pt x="48" y="2"/>
                    <a:pt x="58" y="3"/>
                  </a:cubicBezTo>
                  <a:close/>
                  <a:moveTo>
                    <a:pt x="32" y="66"/>
                  </a:moveTo>
                  <a:cubicBezTo>
                    <a:pt x="35" y="67"/>
                    <a:pt x="39" y="66"/>
                    <a:pt x="42" y="67"/>
                  </a:cubicBezTo>
                  <a:cubicBezTo>
                    <a:pt x="42" y="51"/>
                    <a:pt x="41" y="36"/>
                    <a:pt x="40" y="21"/>
                  </a:cubicBezTo>
                  <a:cubicBezTo>
                    <a:pt x="38" y="37"/>
                    <a:pt x="34" y="51"/>
                    <a:pt x="32" y="66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50">
              <a:extLst>
                <a:ext uri="{FF2B5EF4-FFF2-40B4-BE49-F238E27FC236}">
                  <a16:creationId xmlns:a16="http://schemas.microsoft.com/office/drawing/2014/main" id="{271F895B-BD64-FF8B-B7D2-DD1596B8D72F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 bwMode="auto">
            <a:xfrm>
              <a:off x="3603" y="1979"/>
              <a:ext cx="60" cy="103"/>
            </a:xfrm>
            <a:custGeom>
              <a:avLst/>
              <a:gdLst>
                <a:gd name="T0" fmla="*/ 62 w 65"/>
                <a:gd name="T1" fmla="*/ 38 h 111"/>
                <a:gd name="T2" fmla="*/ 40 w 65"/>
                <a:gd name="T3" fmla="*/ 37 h 111"/>
                <a:gd name="T4" fmla="*/ 31 w 65"/>
                <a:gd name="T5" fmla="*/ 21 h 111"/>
                <a:gd name="T6" fmla="*/ 27 w 65"/>
                <a:gd name="T7" fmla="*/ 27 h 111"/>
                <a:gd name="T8" fmla="*/ 42 w 65"/>
                <a:gd name="T9" fmla="*/ 47 h 111"/>
                <a:gd name="T10" fmla="*/ 58 w 65"/>
                <a:gd name="T11" fmla="*/ 65 h 111"/>
                <a:gd name="T12" fmla="*/ 58 w 65"/>
                <a:gd name="T13" fmla="*/ 94 h 111"/>
                <a:gd name="T14" fmla="*/ 7 w 65"/>
                <a:gd name="T15" fmla="*/ 99 h 111"/>
                <a:gd name="T16" fmla="*/ 0 w 65"/>
                <a:gd name="T17" fmla="*/ 68 h 111"/>
                <a:gd name="T18" fmla="*/ 24 w 65"/>
                <a:gd name="T19" fmla="*/ 70 h 111"/>
                <a:gd name="T20" fmla="*/ 24 w 65"/>
                <a:gd name="T21" fmla="*/ 86 h 111"/>
                <a:gd name="T22" fmla="*/ 38 w 65"/>
                <a:gd name="T23" fmla="*/ 83 h 111"/>
                <a:gd name="T24" fmla="*/ 34 w 65"/>
                <a:gd name="T25" fmla="*/ 71 h 111"/>
                <a:gd name="T26" fmla="*/ 4 w 65"/>
                <a:gd name="T27" fmla="*/ 30 h 111"/>
                <a:gd name="T28" fmla="*/ 28 w 65"/>
                <a:gd name="T29" fmla="*/ 2 h 111"/>
                <a:gd name="T30" fmla="*/ 62 w 65"/>
                <a:gd name="T31" fmla="*/ 3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5" h="111">
                  <a:moveTo>
                    <a:pt x="62" y="38"/>
                  </a:moveTo>
                  <a:cubicBezTo>
                    <a:pt x="55" y="38"/>
                    <a:pt x="48" y="37"/>
                    <a:pt x="40" y="37"/>
                  </a:cubicBezTo>
                  <a:cubicBezTo>
                    <a:pt x="42" y="30"/>
                    <a:pt x="41" y="17"/>
                    <a:pt x="31" y="21"/>
                  </a:cubicBezTo>
                  <a:cubicBezTo>
                    <a:pt x="28" y="22"/>
                    <a:pt x="27" y="25"/>
                    <a:pt x="27" y="27"/>
                  </a:cubicBezTo>
                  <a:cubicBezTo>
                    <a:pt x="27" y="35"/>
                    <a:pt x="37" y="42"/>
                    <a:pt x="42" y="47"/>
                  </a:cubicBezTo>
                  <a:cubicBezTo>
                    <a:pt x="47" y="52"/>
                    <a:pt x="55" y="59"/>
                    <a:pt x="58" y="65"/>
                  </a:cubicBezTo>
                  <a:cubicBezTo>
                    <a:pt x="63" y="74"/>
                    <a:pt x="61" y="88"/>
                    <a:pt x="58" y="94"/>
                  </a:cubicBezTo>
                  <a:cubicBezTo>
                    <a:pt x="48" y="111"/>
                    <a:pt x="18" y="111"/>
                    <a:pt x="7" y="99"/>
                  </a:cubicBezTo>
                  <a:cubicBezTo>
                    <a:pt x="0" y="91"/>
                    <a:pt x="0" y="82"/>
                    <a:pt x="0" y="68"/>
                  </a:cubicBezTo>
                  <a:cubicBezTo>
                    <a:pt x="8" y="69"/>
                    <a:pt x="16" y="69"/>
                    <a:pt x="24" y="70"/>
                  </a:cubicBezTo>
                  <a:cubicBezTo>
                    <a:pt x="24" y="75"/>
                    <a:pt x="22" y="81"/>
                    <a:pt x="24" y="86"/>
                  </a:cubicBezTo>
                  <a:cubicBezTo>
                    <a:pt x="28" y="91"/>
                    <a:pt x="37" y="89"/>
                    <a:pt x="38" y="83"/>
                  </a:cubicBezTo>
                  <a:cubicBezTo>
                    <a:pt x="39" y="78"/>
                    <a:pt x="36" y="73"/>
                    <a:pt x="34" y="71"/>
                  </a:cubicBezTo>
                  <a:cubicBezTo>
                    <a:pt x="24" y="59"/>
                    <a:pt x="4" y="52"/>
                    <a:pt x="4" y="30"/>
                  </a:cubicBezTo>
                  <a:cubicBezTo>
                    <a:pt x="4" y="15"/>
                    <a:pt x="13" y="4"/>
                    <a:pt x="28" y="2"/>
                  </a:cubicBezTo>
                  <a:cubicBezTo>
                    <a:pt x="54" y="0"/>
                    <a:pt x="65" y="12"/>
                    <a:pt x="62" y="38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51">
              <a:extLst>
                <a:ext uri="{FF2B5EF4-FFF2-40B4-BE49-F238E27FC236}">
                  <a16:creationId xmlns:a16="http://schemas.microsoft.com/office/drawing/2014/main" id="{FEAB3EA6-DF56-A358-DDC4-6F0A90C1A7B3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 bwMode="auto">
            <a:xfrm>
              <a:off x="3081" y="1646"/>
              <a:ext cx="109" cy="88"/>
            </a:xfrm>
            <a:custGeom>
              <a:avLst/>
              <a:gdLst>
                <a:gd name="T0" fmla="*/ 49 w 118"/>
                <a:gd name="T1" fmla="*/ 62 h 95"/>
                <a:gd name="T2" fmla="*/ 56 w 118"/>
                <a:gd name="T3" fmla="*/ 60 h 95"/>
                <a:gd name="T4" fmla="*/ 111 w 118"/>
                <a:gd name="T5" fmla="*/ 40 h 95"/>
                <a:gd name="T6" fmla="*/ 118 w 118"/>
                <a:gd name="T7" fmla="*/ 62 h 95"/>
                <a:gd name="T8" fmla="*/ 21 w 118"/>
                <a:gd name="T9" fmla="*/ 95 h 95"/>
                <a:gd name="T10" fmla="*/ 13 w 118"/>
                <a:gd name="T11" fmla="*/ 72 h 95"/>
                <a:gd name="T12" fmla="*/ 72 w 118"/>
                <a:gd name="T13" fmla="*/ 31 h 95"/>
                <a:gd name="T14" fmla="*/ 7 w 118"/>
                <a:gd name="T15" fmla="*/ 55 h 95"/>
                <a:gd name="T16" fmla="*/ 0 w 118"/>
                <a:gd name="T17" fmla="*/ 33 h 95"/>
                <a:gd name="T18" fmla="*/ 96 w 118"/>
                <a:gd name="T19" fmla="*/ 0 h 95"/>
                <a:gd name="T20" fmla="*/ 105 w 118"/>
                <a:gd name="T21" fmla="*/ 24 h 95"/>
                <a:gd name="T22" fmla="*/ 49 w 118"/>
                <a:gd name="T23" fmla="*/ 6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95">
                  <a:moveTo>
                    <a:pt x="49" y="62"/>
                  </a:moveTo>
                  <a:cubicBezTo>
                    <a:pt x="49" y="64"/>
                    <a:pt x="54" y="61"/>
                    <a:pt x="56" y="60"/>
                  </a:cubicBezTo>
                  <a:cubicBezTo>
                    <a:pt x="73" y="53"/>
                    <a:pt x="93" y="47"/>
                    <a:pt x="111" y="40"/>
                  </a:cubicBezTo>
                  <a:cubicBezTo>
                    <a:pt x="113" y="48"/>
                    <a:pt x="116" y="55"/>
                    <a:pt x="118" y="62"/>
                  </a:cubicBezTo>
                  <a:cubicBezTo>
                    <a:pt x="85" y="73"/>
                    <a:pt x="53" y="84"/>
                    <a:pt x="21" y="95"/>
                  </a:cubicBezTo>
                  <a:cubicBezTo>
                    <a:pt x="19" y="87"/>
                    <a:pt x="16" y="80"/>
                    <a:pt x="13" y="72"/>
                  </a:cubicBezTo>
                  <a:cubicBezTo>
                    <a:pt x="32" y="58"/>
                    <a:pt x="51" y="43"/>
                    <a:pt x="72" y="31"/>
                  </a:cubicBezTo>
                  <a:cubicBezTo>
                    <a:pt x="52" y="39"/>
                    <a:pt x="29" y="47"/>
                    <a:pt x="7" y="55"/>
                  </a:cubicBezTo>
                  <a:cubicBezTo>
                    <a:pt x="5" y="48"/>
                    <a:pt x="2" y="40"/>
                    <a:pt x="0" y="33"/>
                  </a:cubicBezTo>
                  <a:cubicBezTo>
                    <a:pt x="32" y="22"/>
                    <a:pt x="64" y="11"/>
                    <a:pt x="96" y="0"/>
                  </a:cubicBezTo>
                  <a:cubicBezTo>
                    <a:pt x="99" y="7"/>
                    <a:pt x="102" y="16"/>
                    <a:pt x="105" y="24"/>
                  </a:cubicBezTo>
                  <a:cubicBezTo>
                    <a:pt x="87" y="37"/>
                    <a:pt x="69" y="50"/>
                    <a:pt x="49" y="62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52">
              <a:extLst>
                <a:ext uri="{FF2B5EF4-FFF2-40B4-BE49-F238E27FC236}">
                  <a16:creationId xmlns:a16="http://schemas.microsoft.com/office/drawing/2014/main" id="{CDAAE225-0454-A2F7-44C9-B6E5F294C77A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 bwMode="auto">
            <a:xfrm>
              <a:off x="4000" y="1745"/>
              <a:ext cx="111" cy="105"/>
            </a:xfrm>
            <a:custGeom>
              <a:avLst/>
              <a:gdLst>
                <a:gd name="T0" fmla="*/ 39 w 121"/>
                <a:gd name="T1" fmla="*/ 56 h 114"/>
                <a:gd name="T2" fmla="*/ 96 w 121"/>
                <a:gd name="T3" fmla="*/ 96 h 114"/>
                <a:gd name="T4" fmla="*/ 82 w 121"/>
                <a:gd name="T5" fmla="*/ 114 h 114"/>
                <a:gd name="T6" fmla="*/ 0 w 121"/>
                <a:gd name="T7" fmla="*/ 54 h 114"/>
                <a:gd name="T8" fmla="*/ 15 w 121"/>
                <a:gd name="T9" fmla="*/ 33 h 114"/>
                <a:gd name="T10" fmla="*/ 79 w 121"/>
                <a:gd name="T11" fmla="*/ 57 h 114"/>
                <a:gd name="T12" fmla="*/ 25 w 121"/>
                <a:gd name="T13" fmla="*/ 19 h 114"/>
                <a:gd name="T14" fmla="*/ 38 w 121"/>
                <a:gd name="T15" fmla="*/ 0 h 114"/>
                <a:gd name="T16" fmla="*/ 121 w 121"/>
                <a:gd name="T17" fmla="*/ 61 h 114"/>
                <a:gd name="T18" fmla="*/ 106 w 121"/>
                <a:gd name="T19" fmla="*/ 81 h 114"/>
                <a:gd name="T20" fmla="*/ 39 w 121"/>
                <a:gd name="T21" fmla="*/ 5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114">
                  <a:moveTo>
                    <a:pt x="39" y="56"/>
                  </a:moveTo>
                  <a:cubicBezTo>
                    <a:pt x="58" y="68"/>
                    <a:pt x="77" y="82"/>
                    <a:pt x="96" y="96"/>
                  </a:cubicBezTo>
                  <a:cubicBezTo>
                    <a:pt x="91" y="102"/>
                    <a:pt x="87" y="108"/>
                    <a:pt x="82" y="114"/>
                  </a:cubicBezTo>
                  <a:cubicBezTo>
                    <a:pt x="55" y="94"/>
                    <a:pt x="27" y="74"/>
                    <a:pt x="0" y="54"/>
                  </a:cubicBezTo>
                  <a:cubicBezTo>
                    <a:pt x="5" y="47"/>
                    <a:pt x="10" y="40"/>
                    <a:pt x="15" y="33"/>
                  </a:cubicBezTo>
                  <a:cubicBezTo>
                    <a:pt x="36" y="41"/>
                    <a:pt x="59" y="48"/>
                    <a:pt x="79" y="57"/>
                  </a:cubicBezTo>
                  <a:cubicBezTo>
                    <a:pt x="60" y="45"/>
                    <a:pt x="43" y="32"/>
                    <a:pt x="25" y="19"/>
                  </a:cubicBezTo>
                  <a:cubicBezTo>
                    <a:pt x="29" y="13"/>
                    <a:pt x="34" y="7"/>
                    <a:pt x="38" y="0"/>
                  </a:cubicBezTo>
                  <a:cubicBezTo>
                    <a:pt x="66" y="21"/>
                    <a:pt x="93" y="41"/>
                    <a:pt x="121" y="61"/>
                  </a:cubicBezTo>
                  <a:cubicBezTo>
                    <a:pt x="116" y="68"/>
                    <a:pt x="111" y="74"/>
                    <a:pt x="106" y="81"/>
                  </a:cubicBezTo>
                  <a:cubicBezTo>
                    <a:pt x="84" y="73"/>
                    <a:pt x="60" y="66"/>
                    <a:pt x="39" y="56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53">
              <a:extLst>
                <a:ext uri="{FF2B5EF4-FFF2-40B4-BE49-F238E27FC236}">
                  <a16:creationId xmlns:a16="http://schemas.microsoft.com/office/drawing/2014/main" id="{C0438AA7-C98A-8321-2F1A-9C555362DCEA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 bwMode="auto">
            <a:xfrm>
              <a:off x="3769" y="1930"/>
              <a:ext cx="109" cy="117"/>
            </a:xfrm>
            <a:custGeom>
              <a:avLst/>
              <a:gdLst>
                <a:gd name="T0" fmla="*/ 60 w 118"/>
                <a:gd name="T1" fmla="*/ 118 h 127"/>
                <a:gd name="T2" fmla="*/ 39 w 118"/>
                <a:gd name="T3" fmla="*/ 127 h 127"/>
                <a:gd name="T4" fmla="*/ 0 w 118"/>
                <a:gd name="T5" fmla="*/ 32 h 127"/>
                <a:gd name="T6" fmla="*/ 33 w 118"/>
                <a:gd name="T7" fmla="*/ 19 h 127"/>
                <a:gd name="T8" fmla="*/ 60 w 118"/>
                <a:gd name="T9" fmla="*/ 68 h 127"/>
                <a:gd name="T10" fmla="*/ 46 w 118"/>
                <a:gd name="T11" fmla="*/ 14 h 127"/>
                <a:gd name="T12" fmla="*/ 79 w 118"/>
                <a:gd name="T13" fmla="*/ 0 h 127"/>
                <a:gd name="T14" fmla="*/ 118 w 118"/>
                <a:gd name="T15" fmla="*/ 95 h 127"/>
                <a:gd name="T16" fmla="*/ 97 w 118"/>
                <a:gd name="T17" fmla="*/ 103 h 127"/>
                <a:gd name="T18" fmla="*/ 66 w 118"/>
                <a:gd name="T19" fmla="*/ 27 h 127"/>
                <a:gd name="T20" fmla="*/ 85 w 118"/>
                <a:gd name="T21" fmla="*/ 108 h 127"/>
                <a:gd name="T22" fmla="*/ 72 w 118"/>
                <a:gd name="T23" fmla="*/ 114 h 127"/>
                <a:gd name="T24" fmla="*/ 28 w 118"/>
                <a:gd name="T25" fmla="*/ 44 h 127"/>
                <a:gd name="T26" fmla="*/ 60 w 118"/>
                <a:gd name="T27" fmla="*/ 118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8" h="127">
                  <a:moveTo>
                    <a:pt x="60" y="118"/>
                  </a:moveTo>
                  <a:cubicBezTo>
                    <a:pt x="53" y="122"/>
                    <a:pt x="46" y="124"/>
                    <a:pt x="39" y="127"/>
                  </a:cubicBezTo>
                  <a:cubicBezTo>
                    <a:pt x="26" y="95"/>
                    <a:pt x="12" y="65"/>
                    <a:pt x="0" y="32"/>
                  </a:cubicBezTo>
                  <a:cubicBezTo>
                    <a:pt x="11" y="28"/>
                    <a:pt x="22" y="23"/>
                    <a:pt x="33" y="19"/>
                  </a:cubicBezTo>
                  <a:cubicBezTo>
                    <a:pt x="42" y="35"/>
                    <a:pt x="52" y="50"/>
                    <a:pt x="60" y="68"/>
                  </a:cubicBezTo>
                  <a:cubicBezTo>
                    <a:pt x="55" y="52"/>
                    <a:pt x="50" y="32"/>
                    <a:pt x="46" y="14"/>
                  </a:cubicBezTo>
                  <a:cubicBezTo>
                    <a:pt x="56" y="9"/>
                    <a:pt x="68" y="4"/>
                    <a:pt x="79" y="0"/>
                  </a:cubicBezTo>
                  <a:cubicBezTo>
                    <a:pt x="92" y="32"/>
                    <a:pt x="105" y="63"/>
                    <a:pt x="118" y="95"/>
                  </a:cubicBezTo>
                  <a:cubicBezTo>
                    <a:pt x="111" y="97"/>
                    <a:pt x="104" y="100"/>
                    <a:pt x="97" y="103"/>
                  </a:cubicBezTo>
                  <a:cubicBezTo>
                    <a:pt x="87" y="78"/>
                    <a:pt x="76" y="53"/>
                    <a:pt x="66" y="27"/>
                  </a:cubicBezTo>
                  <a:cubicBezTo>
                    <a:pt x="72" y="53"/>
                    <a:pt x="79" y="81"/>
                    <a:pt x="85" y="108"/>
                  </a:cubicBezTo>
                  <a:cubicBezTo>
                    <a:pt x="81" y="110"/>
                    <a:pt x="76" y="112"/>
                    <a:pt x="72" y="114"/>
                  </a:cubicBezTo>
                  <a:cubicBezTo>
                    <a:pt x="57" y="91"/>
                    <a:pt x="42" y="67"/>
                    <a:pt x="28" y="44"/>
                  </a:cubicBezTo>
                  <a:cubicBezTo>
                    <a:pt x="39" y="68"/>
                    <a:pt x="49" y="94"/>
                    <a:pt x="60" y="118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54">
              <a:extLst>
                <a:ext uri="{FF2B5EF4-FFF2-40B4-BE49-F238E27FC236}">
                  <a16:creationId xmlns:a16="http://schemas.microsoft.com/office/drawing/2014/main" id="{CD066702-A801-2C62-74B5-73A29AA2062F}"/>
                </a:ext>
              </a:extLst>
            </p:cNvPr>
            <p:cNvSpPr>
              <a:spLocks noEditPoints="1"/>
            </p:cNvSpPr>
            <p:nvPr>
              <p:custDataLst>
                <p:tags r:id="rId56"/>
              </p:custDataLst>
            </p:nvPr>
          </p:nvSpPr>
          <p:spPr bwMode="auto">
            <a:xfrm>
              <a:off x="3439" y="1221"/>
              <a:ext cx="76" cy="72"/>
            </a:xfrm>
            <a:custGeom>
              <a:avLst/>
              <a:gdLst>
                <a:gd name="T0" fmla="*/ 41 w 82"/>
                <a:gd name="T1" fmla="*/ 0 h 78"/>
                <a:gd name="T2" fmla="*/ 54 w 82"/>
                <a:gd name="T3" fmla="*/ 26 h 78"/>
                <a:gd name="T4" fmla="*/ 82 w 82"/>
                <a:gd name="T5" fmla="*/ 30 h 78"/>
                <a:gd name="T6" fmla="*/ 77 w 82"/>
                <a:gd name="T7" fmla="*/ 34 h 78"/>
                <a:gd name="T8" fmla="*/ 67 w 82"/>
                <a:gd name="T9" fmla="*/ 45 h 78"/>
                <a:gd name="T10" fmla="*/ 62 w 82"/>
                <a:gd name="T11" fmla="*/ 50 h 78"/>
                <a:gd name="T12" fmla="*/ 64 w 82"/>
                <a:gd name="T13" fmla="*/ 64 h 78"/>
                <a:gd name="T14" fmla="*/ 67 w 82"/>
                <a:gd name="T15" fmla="*/ 78 h 78"/>
                <a:gd name="T16" fmla="*/ 41 w 82"/>
                <a:gd name="T17" fmla="*/ 65 h 78"/>
                <a:gd name="T18" fmla="*/ 16 w 82"/>
                <a:gd name="T19" fmla="*/ 78 h 78"/>
                <a:gd name="T20" fmla="*/ 21 w 82"/>
                <a:gd name="T21" fmla="*/ 50 h 78"/>
                <a:gd name="T22" fmla="*/ 0 w 82"/>
                <a:gd name="T23" fmla="*/ 30 h 78"/>
                <a:gd name="T24" fmla="*/ 28 w 82"/>
                <a:gd name="T25" fmla="*/ 26 h 78"/>
                <a:gd name="T26" fmla="*/ 41 w 82"/>
                <a:gd name="T27" fmla="*/ 0 h 78"/>
                <a:gd name="T28" fmla="*/ 27 w 82"/>
                <a:gd name="T29" fmla="*/ 63 h 78"/>
                <a:gd name="T30" fmla="*/ 41 w 82"/>
                <a:gd name="T31" fmla="*/ 55 h 78"/>
                <a:gd name="T32" fmla="*/ 56 w 82"/>
                <a:gd name="T33" fmla="*/ 63 h 78"/>
                <a:gd name="T34" fmla="*/ 52 w 82"/>
                <a:gd name="T35" fmla="*/ 46 h 78"/>
                <a:gd name="T36" fmla="*/ 65 w 82"/>
                <a:gd name="T37" fmla="*/ 35 h 78"/>
                <a:gd name="T38" fmla="*/ 48 w 82"/>
                <a:gd name="T39" fmla="*/ 33 h 78"/>
                <a:gd name="T40" fmla="*/ 41 w 82"/>
                <a:gd name="T41" fmla="*/ 19 h 78"/>
                <a:gd name="T42" fmla="*/ 34 w 82"/>
                <a:gd name="T43" fmla="*/ 33 h 78"/>
                <a:gd name="T44" fmla="*/ 18 w 82"/>
                <a:gd name="T45" fmla="*/ 35 h 78"/>
                <a:gd name="T46" fmla="*/ 30 w 82"/>
                <a:gd name="T47" fmla="*/ 47 h 78"/>
                <a:gd name="T48" fmla="*/ 27 w 82"/>
                <a:gd name="T49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2" h="78">
                  <a:moveTo>
                    <a:pt x="41" y="0"/>
                  </a:moveTo>
                  <a:cubicBezTo>
                    <a:pt x="46" y="8"/>
                    <a:pt x="50" y="17"/>
                    <a:pt x="54" y="26"/>
                  </a:cubicBezTo>
                  <a:cubicBezTo>
                    <a:pt x="63" y="27"/>
                    <a:pt x="72" y="28"/>
                    <a:pt x="82" y="30"/>
                  </a:cubicBezTo>
                  <a:cubicBezTo>
                    <a:pt x="82" y="31"/>
                    <a:pt x="79" y="33"/>
                    <a:pt x="77" y="34"/>
                  </a:cubicBezTo>
                  <a:cubicBezTo>
                    <a:pt x="74" y="38"/>
                    <a:pt x="71" y="41"/>
                    <a:pt x="67" y="45"/>
                  </a:cubicBezTo>
                  <a:cubicBezTo>
                    <a:pt x="65" y="46"/>
                    <a:pt x="62" y="49"/>
                    <a:pt x="62" y="50"/>
                  </a:cubicBezTo>
                  <a:cubicBezTo>
                    <a:pt x="61" y="53"/>
                    <a:pt x="64" y="61"/>
                    <a:pt x="64" y="64"/>
                  </a:cubicBezTo>
                  <a:cubicBezTo>
                    <a:pt x="65" y="69"/>
                    <a:pt x="66" y="73"/>
                    <a:pt x="67" y="78"/>
                  </a:cubicBezTo>
                  <a:cubicBezTo>
                    <a:pt x="58" y="74"/>
                    <a:pt x="50" y="69"/>
                    <a:pt x="41" y="65"/>
                  </a:cubicBezTo>
                  <a:cubicBezTo>
                    <a:pt x="33" y="69"/>
                    <a:pt x="24" y="74"/>
                    <a:pt x="16" y="78"/>
                  </a:cubicBezTo>
                  <a:cubicBezTo>
                    <a:pt x="17" y="69"/>
                    <a:pt x="19" y="59"/>
                    <a:pt x="21" y="50"/>
                  </a:cubicBezTo>
                  <a:cubicBezTo>
                    <a:pt x="15" y="43"/>
                    <a:pt x="6" y="36"/>
                    <a:pt x="0" y="30"/>
                  </a:cubicBezTo>
                  <a:cubicBezTo>
                    <a:pt x="10" y="28"/>
                    <a:pt x="19" y="27"/>
                    <a:pt x="28" y="26"/>
                  </a:cubicBezTo>
                  <a:cubicBezTo>
                    <a:pt x="33" y="17"/>
                    <a:pt x="37" y="8"/>
                    <a:pt x="41" y="0"/>
                  </a:cubicBezTo>
                  <a:close/>
                  <a:moveTo>
                    <a:pt x="27" y="63"/>
                  </a:moveTo>
                  <a:cubicBezTo>
                    <a:pt x="32" y="60"/>
                    <a:pt x="37" y="57"/>
                    <a:pt x="41" y="55"/>
                  </a:cubicBezTo>
                  <a:cubicBezTo>
                    <a:pt x="46" y="58"/>
                    <a:pt x="51" y="60"/>
                    <a:pt x="56" y="63"/>
                  </a:cubicBezTo>
                  <a:cubicBezTo>
                    <a:pt x="54" y="57"/>
                    <a:pt x="54" y="52"/>
                    <a:pt x="52" y="46"/>
                  </a:cubicBezTo>
                  <a:cubicBezTo>
                    <a:pt x="57" y="43"/>
                    <a:pt x="60" y="39"/>
                    <a:pt x="65" y="35"/>
                  </a:cubicBezTo>
                  <a:cubicBezTo>
                    <a:pt x="59" y="35"/>
                    <a:pt x="54" y="34"/>
                    <a:pt x="48" y="33"/>
                  </a:cubicBezTo>
                  <a:cubicBezTo>
                    <a:pt x="46" y="28"/>
                    <a:pt x="44" y="23"/>
                    <a:pt x="41" y="19"/>
                  </a:cubicBezTo>
                  <a:cubicBezTo>
                    <a:pt x="39" y="24"/>
                    <a:pt x="36" y="28"/>
                    <a:pt x="34" y="33"/>
                  </a:cubicBezTo>
                  <a:cubicBezTo>
                    <a:pt x="29" y="34"/>
                    <a:pt x="24" y="34"/>
                    <a:pt x="18" y="35"/>
                  </a:cubicBezTo>
                  <a:cubicBezTo>
                    <a:pt x="21" y="39"/>
                    <a:pt x="27" y="42"/>
                    <a:pt x="30" y="47"/>
                  </a:cubicBezTo>
                  <a:cubicBezTo>
                    <a:pt x="29" y="52"/>
                    <a:pt x="27" y="58"/>
                    <a:pt x="27" y="63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55">
              <a:extLst>
                <a:ext uri="{FF2B5EF4-FFF2-40B4-BE49-F238E27FC236}">
                  <a16:creationId xmlns:a16="http://schemas.microsoft.com/office/drawing/2014/main" id="{8C425B0B-FB95-EEB3-460F-3333E85AFA24}"/>
                </a:ext>
              </a:extLst>
            </p:cNvPr>
            <p:cNvSpPr>
              <a:spLocks noEditPoints="1"/>
            </p:cNvSpPr>
            <p:nvPr>
              <p:custDataLst>
                <p:tags r:id="rId57"/>
              </p:custDataLst>
            </p:nvPr>
          </p:nvSpPr>
          <p:spPr bwMode="auto">
            <a:xfrm>
              <a:off x="3727" y="1221"/>
              <a:ext cx="76" cy="72"/>
            </a:xfrm>
            <a:custGeom>
              <a:avLst/>
              <a:gdLst>
                <a:gd name="T0" fmla="*/ 40 w 82"/>
                <a:gd name="T1" fmla="*/ 0 h 78"/>
                <a:gd name="T2" fmla="*/ 53 w 82"/>
                <a:gd name="T3" fmla="*/ 26 h 78"/>
                <a:gd name="T4" fmla="*/ 81 w 82"/>
                <a:gd name="T5" fmla="*/ 30 h 78"/>
                <a:gd name="T6" fmla="*/ 79 w 82"/>
                <a:gd name="T7" fmla="*/ 32 h 78"/>
                <a:gd name="T8" fmla="*/ 61 w 82"/>
                <a:gd name="T9" fmla="*/ 50 h 78"/>
                <a:gd name="T10" fmla="*/ 66 w 82"/>
                <a:gd name="T11" fmla="*/ 78 h 78"/>
                <a:gd name="T12" fmla="*/ 41 w 82"/>
                <a:gd name="T13" fmla="*/ 65 h 78"/>
                <a:gd name="T14" fmla="*/ 15 w 82"/>
                <a:gd name="T15" fmla="*/ 78 h 78"/>
                <a:gd name="T16" fmla="*/ 20 w 82"/>
                <a:gd name="T17" fmla="*/ 50 h 78"/>
                <a:gd name="T18" fmla="*/ 0 w 82"/>
                <a:gd name="T19" fmla="*/ 30 h 78"/>
                <a:gd name="T20" fmla="*/ 28 w 82"/>
                <a:gd name="T21" fmla="*/ 26 h 78"/>
                <a:gd name="T22" fmla="*/ 40 w 82"/>
                <a:gd name="T23" fmla="*/ 0 h 78"/>
                <a:gd name="T24" fmla="*/ 33 w 82"/>
                <a:gd name="T25" fmla="*/ 33 h 78"/>
                <a:gd name="T26" fmla="*/ 18 w 82"/>
                <a:gd name="T27" fmla="*/ 35 h 78"/>
                <a:gd name="T28" fmla="*/ 29 w 82"/>
                <a:gd name="T29" fmla="*/ 47 h 78"/>
                <a:gd name="T30" fmla="*/ 26 w 82"/>
                <a:gd name="T31" fmla="*/ 62 h 78"/>
                <a:gd name="T32" fmla="*/ 41 w 82"/>
                <a:gd name="T33" fmla="*/ 55 h 78"/>
                <a:gd name="T34" fmla="*/ 55 w 82"/>
                <a:gd name="T35" fmla="*/ 62 h 78"/>
                <a:gd name="T36" fmla="*/ 52 w 82"/>
                <a:gd name="T37" fmla="*/ 47 h 78"/>
                <a:gd name="T38" fmla="*/ 58 w 82"/>
                <a:gd name="T39" fmla="*/ 41 h 78"/>
                <a:gd name="T40" fmla="*/ 63 w 82"/>
                <a:gd name="T41" fmla="*/ 35 h 78"/>
                <a:gd name="T42" fmla="*/ 48 w 82"/>
                <a:gd name="T43" fmla="*/ 33 h 78"/>
                <a:gd name="T44" fmla="*/ 40 w 82"/>
                <a:gd name="T45" fmla="*/ 18 h 78"/>
                <a:gd name="T46" fmla="*/ 33 w 82"/>
                <a:gd name="T47" fmla="*/ 3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2" h="78">
                  <a:moveTo>
                    <a:pt x="40" y="0"/>
                  </a:moveTo>
                  <a:cubicBezTo>
                    <a:pt x="45" y="8"/>
                    <a:pt x="49" y="17"/>
                    <a:pt x="53" y="26"/>
                  </a:cubicBezTo>
                  <a:cubicBezTo>
                    <a:pt x="63" y="27"/>
                    <a:pt x="72" y="28"/>
                    <a:pt x="81" y="30"/>
                  </a:cubicBezTo>
                  <a:cubicBezTo>
                    <a:pt x="82" y="31"/>
                    <a:pt x="80" y="31"/>
                    <a:pt x="79" y="32"/>
                  </a:cubicBezTo>
                  <a:cubicBezTo>
                    <a:pt x="74" y="38"/>
                    <a:pt x="67" y="44"/>
                    <a:pt x="61" y="50"/>
                  </a:cubicBezTo>
                  <a:cubicBezTo>
                    <a:pt x="63" y="59"/>
                    <a:pt x="64" y="69"/>
                    <a:pt x="66" y="78"/>
                  </a:cubicBezTo>
                  <a:cubicBezTo>
                    <a:pt x="58" y="75"/>
                    <a:pt x="49" y="69"/>
                    <a:pt x="41" y="65"/>
                  </a:cubicBezTo>
                  <a:cubicBezTo>
                    <a:pt x="32" y="69"/>
                    <a:pt x="24" y="74"/>
                    <a:pt x="15" y="78"/>
                  </a:cubicBezTo>
                  <a:cubicBezTo>
                    <a:pt x="17" y="69"/>
                    <a:pt x="18" y="59"/>
                    <a:pt x="20" y="50"/>
                  </a:cubicBezTo>
                  <a:cubicBezTo>
                    <a:pt x="14" y="43"/>
                    <a:pt x="5" y="36"/>
                    <a:pt x="0" y="30"/>
                  </a:cubicBezTo>
                  <a:cubicBezTo>
                    <a:pt x="9" y="28"/>
                    <a:pt x="18" y="27"/>
                    <a:pt x="28" y="26"/>
                  </a:cubicBezTo>
                  <a:cubicBezTo>
                    <a:pt x="32" y="17"/>
                    <a:pt x="36" y="8"/>
                    <a:pt x="40" y="0"/>
                  </a:cubicBezTo>
                  <a:close/>
                  <a:moveTo>
                    <a:pt x="33" y="33"/>
                  </a:moveTo>
                  <a:cubicBezTo>
                    <a:pt x="28" y="34"/>
                    <a:pt x="23" y="34"/>
                    <a:pt x="18" y="35"/>
                  </a:cubicBezTo>
                  <a:cubicBezTo>
                    <a:pt x="20" y="39"/>
                    <a:pt x="26" y="42"/>
                    <a:pt x="29" y="47"/>
                  </a:cubicBezTo>
                  <a:cubicBezTo>
                    <a:pt x="28" y="52"/>
                    <a:pt x="27" y="57"/>
                    <a:pt x="26" y="62"/>
                  </a:cubicBezTo>
                  <a:cubicBezTo>
                    <a:pt x="31" y="60"/>
                    <a:pt x="36" y="57"/>
                    <a:pt x="41" y="55"/>
                  </a:cubicBezTo>
                  <a:cubicBezTo>
                    <a:pt x="45" y="57"/>
                    <a:pt x="50" y="60"/>
                    <a:pt x="55" y="62"/>
                  </a:cubicBezTo>
                  <a:cubicBezTo>
                    <a:pt x="54" y="57"/>
                    <a:pt x="53" y="52"/>
                    <a:pt x="52" y="47"/>
                  </a:cubicBezTo>
                  <a:cubicBezTo>
                    <a:pt x="54" y="45"/>
                    <a:pt x="56" y="43"/>
                    <a:pt x="58" y="41"/>
                  </a:cubicBezTo>
                  <a:cubicBezTo>
                    <a:pt x="60" y="39"/>
                    <a:pt x="63" y="37"/>
                    <a:pt x="63" y="35"/>
                  </a:cubicBezTo>
                  <a:cubicBezTo>
                    <a:pt x="58" y="34"/>
                    <a:pt x="53" y="34"/>
                    <a:pt x="48" y="33"/>
                  </a:cubicBezTo>
                  <a:cubicBezTo>
                    <a:pt x="45" y="28"/>
                    <a:pt x="43" y="23"/>
                    <a:pt x="40" y="18"/>
                  </a:cubicBezTo>
                  <a:cubicBezTo>
                    <a:pt x="38" y="23"/>
                    <a:pt x="36" y="28"/>
                    <a:pt x="33" y="33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56">
              <a:extLst>
                <a:ext uri="{FF2B5EF4-FFF2-40B4-BE49-F238E27FC236}">
                  <a16:creationId xmlns:a16="http://schemas.microsoft.com/office/drawing/2014/main" id="{B8AA0AD5-10A9-0C9F-04D6-719CA5B8B550}"/>
                </a:ext>
              </a:extLst>
            </p:cNvPr>
            <p:cNvSpPr>
              <a:spLocks noEditPoints="1"/>
            </p:cNvSpPr>
            <p:nvPr>
              <p:custDataLst>
                <p:tags r:id="rId58"/>
              </p:custDataLst>
            </p:nvPr>
          </p:nvSpPr>
          <p:spPr bwMode="auto">
            <a:xfrm>
              <a:off x="3364" y="1183"/>
              <a:ext cx="513" cy="477"/>
            </a:xfrm>
            <a:custGeom>
              <a:avLst/>
              <a:gdLst>
                <a:gd name="T0" fmla="*/ 4 w 555"/>
                <a:gd name="T1" fmla="*/ 99 h 516"/>
                <a:gd name="T2" fmla="*/ 390 w 555"/>
                <a:gd name="T3" fmla="*/ 456 h 516"/>
                <a:gd name="T4" fmla="*/ 265 w 555"/>
                <a:gd name="T5" fmla="*/ 123 h 516"/>
                <a:gd name="T6" fmla="*/ 340 w 555"/>
                <a:gd name="T7" fmla="*/ 123 h 516"/>
                <a:gd name="T8" fmla="*/ 358 w 555"/>
                <a:gd name="T9" fmla="*/ 171 h 516"/>
                <a:gd name="T10" fmla="*/ 426 w 555"/>
                <a:gd name="T11" fmla="*/ 171 h 516"/>
                <a:gd name="T12" fmla="*/ 432 w 555"/>
                <a:gd name="T13" fmla="*/ 165 h 516"/>
                <a:gd name="T14" fmla="*/ 364 w 555"/>
                <a:gd name="T15" fmla="*/ 165 h 516"/>
                <a:gd name="T16" fmla="*/ 383 w 555"/>
                <a:gd name="T17" fmla="*/ 315 h 516"/>
                <a:gd name="T18" fmla="*/ 367 w 555"/>
                <a:gd name="T19" fmla="*/ 321 h 516"/>
                <a:gd name="T20" fmla="*/ 188 w 555"/>
                <a:gd name="T21" fmla="*/ 321 h 516"/>
                <a:gd name="T22" fmla="*/ 166 w 555"/>
                <a:gd name="T23" fmla="*/ 257 h 516"/>
                <a:gd name="T24" fmla="*/ 142 w 555"/>
                <a:gd name="T25" fmla="*/ 208 h 516"/>
                <a:gd name="T26" fmla="*/ 148 w 555"/>
                <a:gd name="T27" fmla="*/ 224 h 516"/>
                <a:gd name="T28" fmla="*/ 300 w 555"/>
                <a:gd name="T29" fmla="*/ 185 h 516"/>
                <a:gd name="T30" fmla="*/ 366 w 555"/>
                <a:gd name="T31" fmla="*/ 251 h 516"/>
                <a:gd name="T32" fmla="*/ 362 w 555"/>
                <a:gd name="T33" fmla="*/ 224 h 516"/>
                <a:gd name="T34" fmla="*/ 273 w 555"/>
                <a:gd name="T35" fmla="*/ 248 h 516"/>
                <a:gd name="T36" fmla="*/ 238 w 555"/>
                <a:gd name="T37" fmla="*/ 309 h 516"/>
                <a:gd name="T38" fmla="*/ 220 w 555"/>
                <a:gd name="T39" fmla="*/ 300 h 516"/>
                <a:gd name="T40" fmla="*/ 232 w 555"/>
                <a:gd name="T41" fmla="*/ 327 h 516"/>
                <a:gd name="T42" fmla="*/ 242 w 555"/>
                <a:gd name="T43" fmla="*/ 224 h 516"/>
                <a:gd name="T44" fmla="*/ 238 w 555"/>
                <a:gd name="T45" fmla="*/ 244 h 516"/>
                <a:gd name="T46" fmla="*/ 243 w 555"/>
                <a:gd name="T47" fmla="*/ 258 h 516"/>
                <a:gd name="T48" fmla="*/ 305 w 555"/>
                <a:gd name="T49" fmla="*/ 230 h 516"/>
                <a:gd name="T50" fmla="*/ 281 w 555"/>
                <a:gd name="T51" fmla="*/ 208 h 516"/>
                <a:gd name="T52" fmla="*/ 316 w 555"/>
                <a:gd name="T53" fmla="*/ 263 h 516"/>
                <a:gd name="T54" fmla="*/ 311 w 555"/>
                <a:gd name="T55" fmla="*/ 157 h 516"/>
                <a:gd name="T56" fmla="*/ 246 w 555"/>
                <a:gd name="T57" fmla="*/ 179 h 516"/>
                <a:gd name="T58" fmla="*/ 255 w 555"/>
                <a:gd name="T59" fmla="*/ 185 h 516"/>
                <a:gd name="T60" fmla="*/ 188 w 555"/>
                <a:gd name="T61" fmla="*/ 251 h 516"/>
                <a:gd name="T62" fmla="*/ 182 w 555"/>
                <a:gd name="T63" fmla="*/ 274 h 516"/>
                <a:gd name="T64" fmla="*/ 193 w 555"/>
                <a:gd name="T65" fmla="*/ 208 h 516"/>
                <a:gd name="T66" fmla="*/ 172 w 555"/>
                <a:gd name="T67" fmla="*/ 296 h 516"/>
                <a:gd name="T68" fmla="*/ 199 w 555"/>
                <a:gd name="T69" fmla="*/ 315 h 516"/>
                <a:gd name="T70" fmla="*/ 220 w 555"/>
                <a:gd name="T71" fmla="*/ 257 h 516"/>
                <a:gd name="T72" fmla="*/ 220 w 555"/>
                <a:gd name="T73" fmla="*/ 333 h 516"/>
                <a:gd name="T74" fmla="*/ 325 w 555"/>
                <a:gd name="T75" fmla="*/ 358 h 516"/>
                <a:gd name="T76" fmla="*/ 335 w 555"/>
                <a:gd name="T77" fmla="*/ 343 h 516"/>
                <a:gd name="T78" fmla="*/ 323 w 555"/>
                <a:gd name="T79" fmla="*/ 300 h 516"/>
                <a:gd name="T80" fmla="*/ 323 w 555"/>
                <a:gd name="T81" fmla="*/ 294 h 516"/>
                <a:gd name="T82" fmla="*/ 352 w 555"/>
                <a:gd name="T83" fmla="*/ 268 h 516"/>
                <a:gd name="T84" fmla="*/ 356 w 555"/>
                <a:gd name="T85" fmla="*/ 296 h 516"/>
                <a:gd name="T86" fmla="*/ 383 w 555"/>
                <a:gd name="T87" fmla="*/ 289 h 516"/>
                <a:gd name="T88" fmla="*/ 373 w 555"/>
                <a:gd name="T89" fmla="*/ 230 h 516"/>
                <a:gd name="T90" fmla="*/ 426 w 555"/>
                <a:gd name="T91" fmla="*/ 230 h 516"/>
                <a:gd name="T92" fmla="*/ 386 w 555"/>
                <a:gd name="T93" fmla="*/ 208 h 516"/>
                <a:gd name="T94" fmla="*/ 487 w 555"/>
                <a:gd name="T95" fmla="*/ 299 h 516"/>
                <a:gd name="T96" fmla="*/ 218 w 555"/>
                <a:gd name="T97" fmla="*/ 185 h 516"/>
                <a:gd name="T98" fmla="*/ 175 w 555"/>
                <a:gd name="T99" fmla="*/ 171 h 516"/>
                <a:gd name="T100" fmla="*/ 193 w 555"/>
                <a:gd name="T101" fmla="*/ 165 h 516"/>
                <a:gd name="T102" fmla="*/ 124 w 555"/>
                <a:gd name="T103" fmla="*/ 165 h 516"/>
                <a:gd name="T104" fmla="*/ 222 w 555"/>
                <a:gd name="T105" fmla="*/ 349 h 516"/>
                <a:gd name="T106" fmla="*/ 278 w 555"/>
                <a:gd name="T107" fmla="*/ 496 h 516"/>
                <a:gd name="T108" fmla="*/ 264 w 555"/>
                <a:gd name="T109" fmla="*/ 455 h 516"/>
                <a:gd name="T110" fmla="*/ 294 w 555"/>
                <a:gd name="T111" fmla="*/ 441 h 516"/>
                <a:gd name="T112" fmla="*/ 297 w 555"/>
                <a:gd name="T113" fmla="*/ 450 h 516"/>
                <a:gd name="T114" fmla="*/ 252 w 555"/>
                <a:gd name="T115" fmla="*/ 445 h 516"/>
                <a:gd name="T116" fmla="*/ 460 w 555"/>
                <a:gd name="T117" fmla="*/ 401 h 516"/>
                <a:gd name="T118" fmla="*/ 389 w 555"/>
                <a:gd name="T119" fmla="*/ 308 h 516"/>
                <a:gd name="T120" fmla="*/ 308 w 555"/>
                <a:gd name="T121" fmla="*/ 139 h 516"/>
                <a:gd name="T122" fmla="*/ 234 w 555"/>
                <a:gd name="T123" fmla="*/ 139 h 516"/>
                <a:gd name="T124" fmla="*/ 278 w 555"/>
                <a:gd name="T125" fmla="*/ 62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55" h="516">
                  <a:moveTo>
                    <a:pt x="446" y="6"/>
                  </a:moveTo>
                  <a:cubicBezTo>
                    <a:pt x="444" y="5"/>
                    <a:pt x="439" y="0"/>
                    <a:pt x="439" y="0"/>
                  </a:cubicBezTo>
                  <a:cubicBezTo>
                    <a:pt x="439" y="0"/>
                    <a:pt x="436" y="2"/>
                    <a:pt x="435" y="3"/>
                  </a:cubicBezTo>
                  <a:cubicBezTo>
                    <a:pt x="425" y="9"/>
                    <a:pt x="415" y="15"/>
                    <a:pt x="406" y="20"/>
                  </a:cubicBezTo>
                  <a:cubicBezTo>
                    <a:pt x="370" y="38"/>
                    <a:pt x="332" y="50"/>
                    <a:pt x="278" y="50"/>
                  </a:cubicBezTo>
                  <a:cubicBezTo>
                    <a:pt x="207" y="50"/>
                    <a:pt x="162" y="29"/>
                    <a:pt x="118" y="0"/>
                  </a:cubicBezTo>
                  <a:cubicBezTo>
                    <a:pt x="99" y="16"/>
                    <a:pt x="78" y="34"/>
                    <a:pt x="59" y="52"/>
                  </a:cubicBezTo>
                  <a:cubicBezTo>
                    <a:pt x="40" y="68"/>
                    <a:pt x="22" y="84"/>
                    <a:pt x="4" y="99"/>
                  </a:cubicBezTo>
                  <a:cubicBezTo>
                    <a:pt x="3" y="100"/>
                    <a:pt x="0" y="101"/>
                    <a:pt x="1" y="102"/>
                  </a:cubicBezTo>
                  <a:cubicBezTo>
                    <a:pt x="25" y="107"/>
                    <a:pt x="40" y="121"/>
                    <a:pt x="48" y="141"/>
                  </a:cubicBezTo>
                  <a:cubicBezTo>
                    <a:pt x="57" y="162"/>
                    <a:pt x="55" y="191"/>
                    <a:pt x="55" y="221"/>
                  </a:cubicBezTo>
                  <a:cubicBezTo>
                    <a:pt x="55" y="320"/>
                    <a:pt x="58" y="421"/>
                    <a:pt x="132" y="445"/>
                  </a:cubicBezTo>
                  <a:cubicBezTo>
                    <a:pt x="181" y="461"/>
                    <a:pt x="238" y="470"/>
                    <a:pt x="268" y="505"/>
                  </a:cubicBezTo>
                  <a:cubicBezTo>
                    <a:pt x="271" y="508"/>
                    <a:pt x="274" y="513"/>
                    <a:pt x="278" y="516"/>
                  </a:cubicBezTo>
                  <a:cubicBezTo>
                    <a:pt x="285" y="509"/>
                    <a:pt x="291" y="501"/>
                    <a:pt x="299" y="494"/>
                  </a:cubicBezTo>
                  <a:cubicBezTo>
                    <a:pt x="322" y="475"/>
                    <a:pt x="358" y="465"/>
                    <a:pt x="390" y="456"/>
                  </a:cubicBezTo>
                  <a:cubicBezTo>
                    <a:pt x="413" y="449"/>
                    <a:pt x="437" y="443"/>
                    <a:pt x="452" y="431"/>
                  </a:cubicBezTo>
                  <a:cubicBezTo>
                    <a:pt x="498" y="391"/>
                    <a:pt x="502" y="307"/>
                    <a:pt x="502" y="221"/>
                  </a:cubicBezTo>
                  <a:cubicBezTo>
                    <a:pt x="502" y="191"/>
                    <a:pt x="500" y="163"/>
                    <a:pt x="508" y="141"/>
                  </a:cubicBezTo>
                  <a:cubicBezTo>
                    <a:pt x="517" y="121"/>
                    <a:pt x="531" y="106"/>
                    <a:pt x="555" y="102"/>
                  </a:cubicBezTo>
                  <a:cubicBezTo>
                    <a:pt x="520" y="70"/>
                    <a:pt x="483" y="38"/>
                    <a:pt x="446" y="6"/>
                  </a:cubicBezTo>
                  <a:close/>
                  <a:moveTo>
                    <a:pt x="252" y="145"/>
                  </a:moveTo>
                  <a:cubicBezTo>
                    <a:pt x="253" y="138"/>
                    <a:pt x="252" y="130"/>
                    <a:pt x="252" y="123"/>
                  </a:cubicBezTo>
                  <a:cubicBezTo>
                    <a:pt x="257" y="123"/>
                    <a:pt x="261" y="123"/>
                    <a:pt x="265" y="123"/>
                  </a:cubicBezTo>
                  <a:cubicBezTo>
                    <a:pt x="265" y="130"/>
                    <a:pt x="265" y="138"/>
                    <a:pt x="265" y="145"/>
                  </a:cubicBezTo>
                  <a:cubicBezTo>
                    <a:pt x="272" y="146"/>
                    <a:pt x="281" y="145"/>
                    <a:pt x="289" y="145"/>
                  </a:cubicBezTo>
                  <a:cubicBezTo>
                    <a:pt x="291" y="139"/>
                    <a:pt x="289" y="130"/>
                    <a:pt x="290" y="123"/>
                  </a:cubicBezTo>
                  <a:cubicBezTo>
                    <a:pt x="294" y="123"/>
                    <a:pt x="298" y="123"/>
                    <a:pt x="303" y="123"/>
                  </a:cubicBezTo>
                  <a:cubicBezTo>
                    <a:pt x="303" y="130"/>
                    <a:pt x="303" y="138"/>
                    <a:pt x="303" y="145"/>
                  </a:cubicBezTo>
                  <a:cubicBezTo>
                    <a:pt x="310" y="146"/>
                    <a:pt x="319" y="145"/>
                    <a:pt x="327" y="145"/>
                  </a:cubicBezTo>
                  <a:cubicBezTo>
                    <a:pt x="327" y="138"/>
                    <a:pt x="327" y="130"/>
                    <a:pt x="327" y="123"/>
                  </a:cubicBezTo>
                  <a:cubicBezTo>
                    <a:pt x="331" y="123"/>
                    <a:pt x="335" y="123"/>
                    <a:pt x="340" y="123"/>
                  </a:cubicBezTo>
                  <a:cubicBezTo>
                    <a:pt x="340" y="133"/>
                    <a:pt x="340" y="142"/>
                    <a:pt x="340" y="152"/>
                  </a:cubicBezTo>
                  <a:cubicBezTo>
                    <a:pt x="298" y="152"/>
                    <a:pt x="257" y="152"/>
                    <a:pt x="215" y="152"/>
                  </a:cubicBezTo>
                  <a:cubicBezTo>
                    <a:pt x="215" y="142"/>
                    <a:pt x="215" y="132"/>
                    <a:pt x="216" y="123"/>
                  </a:cubicBezTo>
                  <a:cubicBezTo>
                    <a:pt x="220" y="123"/>
                    <a:pt x="224" y="123"/>
                    <a:pt x="228" y="123"/>
                  </a:cubicBezTo>
                  <a:cubicBezTo>
                    <a:pt x="228" y="130"/>
                    <a:pt x="228" y="138"/>
                    <a:pt x="228" y="145"/>
                  </a:cubicBezTo>
                  <a:cubicBezTo>
                    <a:pt x="235" y="146"/>
                    <a:pt x="244" y="145"/>
                    <a:pt x="252" y="145"/>
                  </a:cubicBezTo>
                  <a:close/>
                  <a:moveTo>
                    <a:pt x="346" y="171"/>
                  </a:moveTo>
                  <a:cubicBezTo>
                    <a:pt x="350" y="171"/>
                    <a:pt x="354" y="171"/>
                    <a:pt x="358" y="171"/>
                  </a:cubicBezTo>
                  <a:cubicBezTo>
                    <a:pt x="358" y="177"/>
                    <a:pt x="358" y="184"/>
                    <a:pt x="358" y="191"/>
                  </a:cubicBezTo>
                  <a:cubicBezTo>
                    <a:pt x="365" y="192"/>
                    <a:pt x="373" y="191"/>
                    <a:pt x="381" y="191"/>
                  </a:cubicBezTo>
                  <a:cubicBezTo>
                    <a:pt x="381" y="184"/>
                    <a:pt x="381" y="178"/>
                    <a:pt x="381" y="171"/>
                  </a:cubicBezTo>
                  <a:cubicBezTo>
                    <a:pt x="384" y="171"/>
                    <a:pt x="388" y="171"/>
                    <a:pt x="392" y="171"/>
                  </a:cubicBezTo>
                  <a:cubicBezTo>
                    <a:pt x="392" y="178"/>
                    <a:pt x="392" y="184"/>
                    <a:pt x="392" y="191"/>
                  </a:cubicBezTo>
                  <a:cubicBezTo>
                    <a:pt x="399" y="191"/>
                    <a:pt x="407" y="191"/>
                    <a:pt x="414" y="191"/>
                  </a:cubicBezTo>
                  <a:cubicBezTo>
                    <a:pt x="415" y="185"/>
                    <a:pt x="414" y="177"/>
                    <a:pt x="415" y="171"/>
                  </a:cubicBezTo>
                  <a:cubicBezTo>
                    <a:pt x="418" y="171"/>
                    <a:pt x="422" y="171"/>
                    <a:pt x="426" y="171"/>
                  </a:cubicBezTo>
                  <a:cubicBezTo>
                    <a:pt x="426" y="181"/>
                    <a:pt x="426" y="192"/>
                    <a:pt x="426" y="202"/>
                  </a:cubicBezTo>
                  <a:cubicBezTo>
                    <a:pt x="397" y="202"/>
                    <a:pt x="367" y="202"/>
                    <a:pt x="337" y="202"/>
                  </a:cubicBezTo>
                  <a:cubicBezTo>
                    <a:pt x="337" y="196"/>
                    <a:pt x="337" y="191"/>
                    <a:pt x="337" y="185"/>
                  </a:cubicBezTo>
                  <a:cubicBezTo>
                    <a:pt x="340" y="185"/>
                    <a:pt x="342" y="185"/>
                    <a:pt x="345" y="185"/>
                  </a:cubicBezTo>
                  <a:cubicBezTo>
                    <a:pt x="346" y="181"/>
                    <a:pt x="345" y="175"/>
                    <a:pt x="346" y="171"/>
                  </a:cubicBezTo>
                  <a:close/>
                  <a:moveTo>
                    <a:pt x="489" y="227"/>
                  </a:moveTo>
                  <a:cubicBezTo>
                    <a:pt x="470" y="227"/>
                    <a:pt x="451" y="227"/>
                    <a:pt x="432" y="227"/>
                  </a:cubicBezTo>
                  <a:cubicBezTo>
                    <a:pt x="432" y="206"/>
                    <a:pt x="432" y="186"/>
                    <a:pt x="432" y="165"/>
                  </a:cubicBezTo>
                  <a:cubicBezTo>
                    <a:pt x="425" y="164"/>
                    <a:pt x="417" y="165"/>
                    <a:pt x="409" y="165"/>
                  </a:cubicBezTo>
                  <a:cubicBezTo>
                    <a:pt x="408" y="171"/>
                    <a:pt x="409" y="179"/>
                    <a:pt x="409" y="186"/>
                  </a:cubicBezTo>
                  <a:cubicBezTo>
                    <a:pt x="405" y="186"/>
                    <a:pt x="401" y="186"/>
                    <a:pt x="398" y="186"/>
                  </a:cubicBezTo>
                  <a:cubicBezTo>
                    <a:pt x="398" y="179"/>
                    <a:pt x="398" y="172"/>
                    <a:pt x="398" y="165"/>
                  </a:cubicBezTo>
                  <a:cubicBezTo>
                    <a:pt x="391" y="164"/>
                    <a:pt x="382" y="165"/>
                    <a:pt x="375" y="165"/>
                  </a:cubicBezTo>
                  <a:cubicBezTo>
                    <a:pt x="375" y="172"/>
                    <a:pt x="375" y="179"/>
                    <a:pt x="375" y="186"/>
                  </a:cubicBezTo>
                  <a:cubicBezTo>
                    <a:pt x="371" y="186"/>
                    <a:pt x="367" y="186"/>
                    <a:pt x="364" y="186"/>
                  </a:cubicBezTo>
                  <a:cubicBezTo>
                    <a:pt x="364" y="179"/>
                    <a:pt x="364" y="172"/>
                    <a:pt x="364" y="165"/>
                  </a:cubicBezTo>
                  <a:cubicBezTo>
                    <a:pt x="358" y="164"/>
                    <a:pt x="351" y="165"/>
                    <a:pt x="345" y="165"/>
                  </a:cubicBezTo>
                  <a:cubicBezTo>
                    <a:pt x="346" y="157"/>
                    <a:pt x="345" y="149"/>
                    <a:pt x="346" y="143"/>
                  </a:cubicBezTo>
                  <a:cubicBezTo>
                    <a:pt x="396" y="143"/>
                    <a:pt x="445" y="143"/>
                    <a:pt x="495" y="143"/>
                  </a:cubicBezTo>
                  <a:cubicBezTo>
                    <a:pt x="486" y="164"/>
                    <a:pt x="491" y="197"/>
                    <a:pt x="489" y="227"/>
                  </a:cubicBezTo>
                  <a:close/>
                  <a:moveTo>
                    <a:pt x="362" y="315"/>
                  </a:moveTo>
                  <a:cubicBezTo>
                    <a:pt x="362" y="308"/>
                    <a:pt x="362" y="302"/>
                    <a:pt x="362" y="296"/>
                  </a:cubicBezTo>
                  <a:cubicBezTo>
                    <a:pt x="369" y="296"/>
                    <a:pt x="376" y="296"/>
                    <a:pt x="383" y="296"/>
                  </a:cubicBezTo>
                  <a:cubicBezTo>
                    <a:pt x="383" y="302"/>
                    <a:pt x="383" y="308"/>
                    <a:pt x="383" y="315"/>
                  </a:cubicBezTo>
                  <a:cubicBezTo>
                    <a:pt x="376" y="315"/>
                    <a:pt x="369" y="315"/>
                    <a:pt x="362" y="315"/>
                  </a:cubicBezTo>
                  <a:close/>
                  <a:moveTo>
                    <a:pt x="383" y="321"/>
                  </a:moveTo>
                  <a:cubicBezTo>
                    <a:pt x="383" y="328"/>
                    <a:pt x="383" y="336"/>
                    <a:pt x="383" y="343"/>
                  </a:cubicBezTo>
                  <a:cubicBezTo>
                    <a:pt x="380" y="343"/>
                    <a:pt x="376" y="343"/>
                    <a:pt x="373" y="343"/>
                  </a:cubicBezTo>
                  <a:cubicBezTo>
                    <a:pt x="373" y="336"/>
                    <a:pt x="373" y="328"/>
                    <a:pt x="373" y="321"/>
                  </a:cubicBezTo>
                  <a:cubicBezTo>
                    <a:pt x="376" y="321"/>
                    <a:pt x="380" y="321"/>
                    <a:pt x="383" y="321"/>
                  </a:cubicBezTo>
                  <a:close/>
                  <a:moveTo>
                    <a:pt x="341" y="321"/>
                  </a:moveTo>
                  <a:cubicBezTo>
                    <a:pt x="350" y="321"/>
                    <a:pt x="358" y="321"/>
                    <a:pt x="367" y="321"/>
                  </a:cubicBezTo>
                  <a:cubicBezTo>
                    <a:pt x="367" y="328"/>
                    <a:pt x="367" y="336"/>
                    <a:pt x="367" y="343"/>
                  </a:cubicBezTo>
                  <a:cubicBezTo>
                    <a:pt x="358" y="343"/>
                    <a:pt x="350" y="343"/>
                    <a:pt x="341" y="343"/>
                  </a:cubicBezTo>
                  <a:cubicBezTo>
                    <a:pt x="341" y="336"/>
                    <a:pt x="341" y="327"/>
                    <a:pt x="341" y="321"/>
                  </a:cubicBezTo>
                  <a:close/>
                  <a:moveTo>
                    <a:pt x="188" y="321"/>
                  </a:moveTo>
                  <a:cubicBezTo>
                    <a:pt x="197" y="321"/>
                    <a:pt x="205" y="321"/>
                    <a:pt x="214" y="321"/>
                  </a:cubicBezTo>
                  <a:cubicBezTo>
                    <a:pt x="214" y="328"/>
                    <a:pt x="214" y="336"/>
                    <a:pt x="214" y="343"/>
                  </a:cubicBezTo>
                  <a:cubicBezTo>
                    <a:pt x="205" y="343"/>
                    <a:pt x="197" y="343"/>
                    <a:pt x="188" y="343"/>
                  </a:cubicBezTo>
                  <a:cubicBezTo>
                    <a:pt x="188" y="336"/>
                    <a:pt x="188" y="327"/>
                    <a:pt x="188" y="321"/>
                  </a:cubicBezTo>
                  <a:close/>
                  <a:moveTo>
                    <a:pt x="166" y="257"/>
                  </a:moveTo>
                  <a:cubicBezTo>
                    <a:pt x="166" y="271"/>
                    <a:pt x="166" y="285"/>
                    <a:pt x="166" y="299"/>
                  </a:cubicBezTo>
                  <a:cubicBezTo>
                    <a:pt x="134" y="299"/>
                    <a:pt x="101" y="299"/>
                    <a:pt x="69" y="299"/>
                  </a:cubicBezTo>
                  <a:cubicBezTo>
                    <a:pt x="67" y="279"/>
                    <a:pt x="67" y="258"/>
                    <a:pt x="66" y="236"/>
                  </a:cubicBezTo>
                  <a:cubicBezTo>
                    <a:pt x="66" y="236"/>
                    <a:pt x="66" y="236"/>
                    <a:pt x="67" y="235"/>
                  </a:cubicBezTo>
                  <a:cubicBezTo>
                    <a:pt x="86" y="235"/>
                    <a:pt x="105" y="235"/>
                    <a:pt x="124" y="235"/>
                  </a:cubicBezTo>
                  <a:cubicBezTo>
                    <a:pt x="124" y="242"/>
                    <a:pt x="124" y="249"/>
                    <a:pt x="124" y="256"/>
                  </a:cubicBezTo>
                  <a:cubicBezTo>
                    <a:pt x="137" y="257"/>
                    <a:pt x="152" y="257"/>
                    <a:pt x="166" y="257"/>
                  </a:cubicBezTo>
                  <a:close/>
                  <a:moveTo>
                    <a:pt x="147" y="230"/>
                  </a:moveTo>
                  <a:cubicBezTo>
                    <a:pt x="147" y="237"/>
                    <a:pt x="147" y="244"/>
                    <a:pt x="147" y="251"/>
                  </a:cubicBezTo>
                  <a:cubicBezTo>
                    <a:pt x="141" y="251"/>
                    <a:pt x="136" y="251"/>
                    <a:pt x="130" y="251"/>
                  </a:cubicBezTo>
                  <a:cubicBezTo>
                    <a:pt x="130" y="244"/>
                    <a:pt x="130" y="237"/>
                    <a:pt x="130" y="230"/>
                  </a:cubicBezTo>
                  <a:cubicBezTo>
                    <a:pt x="136" y="230"/>
                    <a:pt x="141" y="230"/>
                    <a:pt x="147" y="230"/>
                  </a:cubicBezTo>
                  <a:close/>
                  <a:moveTo>
                    <a:pt x="130" y="224"/>
                  </a:moveTo>
                  <a:cubicBezTo>
                    <a:pt x="130" y="219"/>
                    <a:pt x="130" y="213"/>
                    <a:pt x="130" y="208"/>
                  </a:cubicBezTo>
                  <a:cubicBezTo>
                    <a:pt x="134" y="208"/>
                    <a:pt x="138" y="208"/>
                    <a:pt x="142" y="208"/>
                  </a:cubicBezTo>
                  <a:cubicBezTo>
                    <a:pt x="142" y="213"/>
                    <a:pt x="142" y="219"/>
                    <a:pt x="142" y="224"/>
                  </a:cubicBezTo>
                  <a:cubicBezTo>
                    <a:pt x="138" y="224"/>
                    <a:pt x="134" y="224"/>
                    <a:pt x="130" y="224"/>
                  </a:cubicBezTo>
                  <a:close/>
                  <a:moveTo>
                    <a:pt x="153" y="251"/>
                  </a:moveTo>
                  <a:cubicBezTo>
                    <a:pt x="153" y="244"/>
                    <a:pt x="153" y="236"/>
                    <a:pt x="153" y="230"/>
                  </a:cubicBezTo>
                  <a:cubicBezTo>
                    <a:pt x="163" y="230"/>
                    <a:pt x="172" y="230"/>
                    <a:pt x="182" y="230"/>
                  </a:cubicBezTo>
                  <a:cubicBezTo>
                    <a:pt x="182" y="237"/>
                    <a:pt x="182" y="244"/>
                    <a:pt x="182" y="251"/>
                  </a:cubicBezTo>
                  <a:cubicBezTo>
                    <a:pt x="172" y="251"/>
                    <a:pt x="163" y="251"/>
                    <a:pt x="153" y="251"/>
                  </a:cubicBezTo>
                  <a:close/>
                  <a:moveTo>
                    <a:pt x="148" y="224"/>
                  </a:moveTo>
                  <a:cubicBezTo>
                    <a:pt x="148" y="219"/>
                    <a:pt x="148" y="213"/>
                    <a:pt x="148" y="208"/>
                  </a:cubicBezTo>
                  <a:cubicBezTo>
                    <a:pt x="155" y="208"/>
                    <a:pt x="162" y="208"/>
                    <a:pt x="169" y="208"/>
                  </a:cubicBezTo>
                  <a:cubicBezTo>
                    <a:pt x="169" y="213"/>
                    <a:pt x="169" y="219"/>
                    <a:pt x="169" y="224"/>
                  </a:cubicBezTo>
                  <a:cubicBezTo>
                    <a:pt x="162" y="224"/>
                    <a:pt x="155" y="224"/>
                    <a:pt x="148" y="224"/>
                  </a:cubicBezTo>
                  <a:close/>
                  <a:moveTo>
                    <a:pt x="331" y="185"/>
                  </a:moveTo>
                  <a:cubicBezTo>
                    <a:pt x="331" y="191"/>
                    <a:pt x="331" y="196"/>
                    <a:pt x="331" y="202"/>
                  </a:cubicBezTo>
                  <a:cubicBezTo>
                    <a:pt x="321" y="202"/>
                    <a:pt x="310" y="202"/>
                    <a:pt x="299" y="202"/>
                  </a:cubicBezTo>
                  <a:cubicBezTo>
                    <a:pt x="300" y="197"/>
                    <a:pt x="299" y="190"/>
                    <a:pt x="300" y="185"/>
                  </a:cubicBezTo>
                  <a:cubicBezTo>
                    <a:pt x="310" y="185"/>
                    <a:pt x="321" y="185"/>
                    <a:pt x="331" y="185"/>
                  </a:cubicBezTo>
                  <a:close/>
                  <a:moveTo>
                    <a:pt x="317" y="179"/>
                  </a:moveTo>
                  <a:cubicBezTo>
                    <a:pt x="317" y="172"/>
                    <a:pt x="317" y="165"/>
                    <a:pt x="317" y="157"/>
                  </a:cubicBezTo>
                  <a:cubicBezTo>
                    <a:pt x="325" y="157"/>
                    <a:pt x="332" y="157"/>
                    <a:pt x="340" y="157"/>
                  </a:cubicBezTo>
                  <a:cubicBezTo>
                    <a:pt x="340" y="165"/>
                    <a:pt x="340" y="172"/>
                    <a:pt x="340" y="179"/>
                  </a:cubicBezTo>
                  <a:cubicBezTo>
                    <a:pt x="332" y="179"/>
                    <a:pt x="325" y="179"/>
                    <a:pt x="317" y="179"/>
                  </a:cubicBezTo>
                  <a:close/>
                  <a:moveTo>
                    <a:pt x="366" y="230"/>
                  </a:moveTo>
                  <a:cubicBezTo>
                    <a:pt x="366" y="237"/>
                    <a:pt x="366" y="244"/>
                    <a:pt x="366" y="251"/>
                  </a:cubicBezTo>
                  <a:cubicBezTo>
                    <a:pt x="356" y="251"/>
                    <a:pt x="345" y="251"/>
                    <a:pt x="335" y="251"/>
                  </a:cubicBezTo>
                  <a:cubicBezTo>
                    <a:pt x="335" y="244"/>
                    <a:pt x="334" y="236"/>
                    <a:pt x="335" y="230"/>
                  </a:cubicBezTo>
                  <a:cubicBezTo>
                    <a:pt x="345" y="230"/>
                    <a:pt x="356" y="230"/>
                    <a:pt x="366" y="230"/>
                  </a:cubicBezTo>
                  <a:close/>
                  <a:moveTo>
                    <a:pt x="362" y="224"/>
                  </a:moveTo>
                  <a:cubicBezTo>
                    <a:pt x="362" y="219"/>
                    <a:pt x="362" y="213"/>
                    <a:pt x="362" y="208"/>
                  </a:cubicBezTo>
                  <a:cubicBezTo>
                    <a:pt x="368" y="208"/>
                    <a:pt x="374" y="208"/>
                    <a:pt x="380" y="208"/>
                  </a:cubicBezTo>
                  <a:cubicBezTo>
                    <a:pt x="380" y="213"/>
                    <a:pt x="380" y="219"/>
                    <a:pt x="380" y="224"/>
                  </a:cubicBezTo>
                  <a:cubicBezTo>
                    <a:pt x="374" y="224"/>
                    <a:pt x="368" y="224"/>
                    <a:pt x="362" y="224"/>
                  </a:cubicBezTo>
                  <a:close/>
                  <a:moveTo>
                    <a:pt x="356" y="224"/>
                  </a:moveTo>
                  <a:cubicBezTo>
                    <a:pt x="344" y="224"/>
                    <a:pt x="331" y="224"/>
                    <a:pt x="318" y="224"/>
                  </a:cubicBezTo>
                  <a:cubicBezTo>
                    <a:pt x="319" y="219"/>
                    <a:pt x="318" y="213"/>
                    <a:pt x="319" y="208"/>
                  </a:cubicBezTo>
                  <a:cubicBezTo>
                    <a:pt x="331" y="208"/>
                    <a:pt x="344" y="208"/>
                    <a:pt x="356" y="208"/>
                  </a:cubicBezTo>
                  <a:cubicBezTo>
                    <a:pt x="356" y="213"/>
                    <a:pt x="356" y="219"/>
                    <a:pt x="356" y="224"/>
                  </a:cubicBezTo>
                  <a:close/>
                  <a:moveTo>
                    <a:pt x="317" y="299"/>
                  </a:moveTo>
                  <a:cubicBezTo>
                    <a:pt x="290" y="299"/>
                    <a:pt x="264" y="299"/>
                    <a:pt x="238" y="299"/>
                  </a:cubicBezTo>
                  <a:cubicBezTo>
                    <a:pt x="235" y="270"/>
                    <a:pt x="250" y="250"/>
                    <a:pt x="273" y="248"/>
                  </a:cubicBezTo>
                  <a:cubicBezTo>
                    <a:pt x="296" y="246"/>
                    <a:pt x="314" y="262"/>
                    <a:pt x="317" y="282"/>
                  </a:cubicBezTo>
                  <a:cubicBezTo>
                    <a:pt x="318" y="287"/>
                    <a:pt x="316" y="293"/>
                    <a:pt x="317" y="299"/>
                  </a:cubicBezTo>
                  <a:close/>
                  <a:moveTo>
                    <a:pt x="238" y="345"/>
                  </a:moveTo>
                  <a:cubicBezTo>
                    <a:pt x="238" y="345"/>
                    <a:pt x="239" y="345"/>
                    <a:pt x="239" y="345"/>
                  </a:cubicBezTo>
                  <a:cubicBezTo>
                    <a:pt x="239" y="346"/>
                    <a:pt x="238" y="346"/>
                    <a:pt x="238" y="347"/>
                  </a:cubicBezTo>
                  <a:cubicBezTo>
                    <a:pt x="237" y="347"/>
                    <a:pt x="238" y="346"/>
                    <a:pt x="238" y="345"/>
                  </a:cubicBezTo>
                  <a:close/>
                  <a:moveTo>
                    <a:pt x="238" y="343"/>
                  </a:moveTo>
                  <a:cubicBezTo>
                    <a:pt x="238" y="332"/>
                    <a:pt x="238" y="320"/>
                    <a:pt x="238" y="309"/>
                  </a:cubicBezTo>
                  <a:cubicBezTo>
                    <a:pt x="238" y="309"/>
                    <a:pt x="238" y="308"/>
                    <a:pt x="238" y="308"/>
                  </a:cubicBezTo>
                  <a:cubicBezTo>
                    <a:pt x="264" y="308"/>
                    <a:pt x="291" y="308"/>
                    <a:pt x="317" y="308"/>
                  </a:cubicBezTo>
                  <a:cubicBezTo>
                    <a:pt x="317" y="320"/>
                    <a:pt x="317" y="331"/>
                    <a:pt x="317" y="343"/>
                  </a:cubicBezTo>
                  <a:cubicBezTo>
                    <a:pt x="290" y="343"/>
                    <a:pt x="264" y="343"/>
                    <a:pt x="238" y="343"/>
                  </a:cubicBezTo>
                  <a:close/>
                  <a:moveTo>
                    <a:pt x="232" y="300"/>
                  </a:moveTo>
                  <a:cubicBezTo>
                    <a:pt x="232" y="304"/>
                    <a:pt x="232" y="307"/>
                    <a:pt x="232" y="310"/>
                  </a:cubicBezTo>
                  <a:cubicBezTo>
                    <a:pt x="228" y="310"/>
                    <a:pt x="224" y="310"/>
                    <a:pt x="220" y="310"/>
                  </a:cubicBezTo>
                  <a:cubicBezTo>
                    <a:pt x="220" y="307"/>
                    <a:pt x="220" y="304"/>
                    <a:pt x="220" y="300"/>
                  </a:cubicBezTo>
                  <a:cubicBezTo>
                    <a:pt x="224" y="300"/>
                    <a:pt x="228" y="300"/>
                    <a:pt x="232" y="300"/>
                  </a:cubicBezTo>
                  <a:close/>
                  <a:moveTo>
                    <a:pt x="220" y="294"/>
                  </a:moveTo>
                  <a:cubicBezTo>
                    <a:pt x="220" y="290"/>
                    <a:pt x="220" y="287"/>
                    <a:pt x="220" y="284"/>
                  </a:cubicBezTo>
                  <a:cubicBezTo>
                    <a:pt x="224" y="284"/>
                    <a:pt x="228" y="284"/>
                    <a:pt x="232" y="284"/>
                  </a:cubicBezTo>
                  <a:cubicBezTo>
                    <a:pt x="232" y="287"/>
                    <a:pt x="232" y="290"/>
                    <a:pt x="232" y="294"/>
                  </a:cubicBezTo>
                  <a:cubicBezTo>
                    <a:pt x="228" y="294"/>
                    <a:pt x="224" y="294"/>
                    <a:pt x="220" y="294"/>
                  </a:cubicBezTo>
                  <a:close/>
                  <a:moveTo>
                    <a:pt x="232" y="316"/>
                  </a:moveTo>
                  <a:cubicBezTo>
                    <a:pt x="232" y="320"/>
                    <a:pt x="232" y="323"/>
                    <a:pt x="232" y="327"/>
                  </a:cubicBezTo>
                  <a:cubicBezTo>
                    <a:pt x="228" y="327"/>
                    <a:pt x="224" y="327"/>
                    <a:pt x="220" y="327"/>
                  </a:cubicBezTo>
                  <a:cubicBezTo>
                    <a:pt x="220" y="323"/>
                    <a:pt x="220" y="320"/>
                    <a:pt x="220" y="316"/>
                  </a:cubicBezTo>
                  <a:cubicBezTo>
                    <a:pt x="224" y="316"/>
                    <a:pt x="228" y="316"/>
                    <a:pt x="232" y="316"/>
                  </a:cubicBezTo>
                  <a:close/>
                  <a:moveTo>
                    <a:pt x="242" y="224"/>
                  </a:moveTo>
                  <a:cubicBezTo>
                    <a:pt x="243" y="219"/>
                    <a:pt x="242" y="213"/>
                    <a:pt x="243" y="208"/>
                  </a:cubicBezTo>
                  <a:cubicBezTo>
                    <a:pt x="253" y="208"/>
                    <a:pt x="264" y="208"/>
                    <a:pt x="274" y="208"/>
                  </a:cubicBezTo>
                  <a:cubicBezTo>
                    <a:pt x="274" y="213"/>
                    <a:pt x="274" y="219"/>
                    <a:pt x="274" y="224"/>
                  </a:cubicBezTo>
                  <a:cubicBezTo>
                    <a:pt x="264" y="224"/>
                    <a:pt x="253" y="224"/>
                    <a:pt x="242" y="224"/>
                  </a:cubicBezTo>
                  <a:close/>
                  <a:moveTo>
                    <a:pt x="274" y="230"/>
                  </a:moveTo>
                  <a:cubicBezTo>
                    <a:pt x="274" y="234"/>
                    <a:pt x="274" y="238"/>
                    <a:pt x="274" y="243"/>
                  </a:cubicBezTo>
                  <a:cubicBezTo>
                    <a:pt x="270" y="243"/>
                    <a:pt x="266" y="244"/>
                    <a:pt x="262" y="245"/>
                  </a:cubicBezTo>
                  <a:cubicBezTo>
                    <a:pt x="261" y="241"/>
                    <a:pt x="259" y="237"/>
                    <a:pt x="258" y="233"/>
                  </a:cubicBezTo>
                  <a:cubicBezTo>
                    <a:pt x="262" y="231"/>
                    <a:pt x="268" y="230"/>
                    <a:pt x="274" y="230"/>
                  </a:cubicBezTo>
                  <a:close/>
                  <a:moveTo>
                    <a:pt x="256" y="247"/>
                  </a:moveTo>
                  <a:cubicBezTo>
                    <a:pt x="254" y="250"/>
                    <a:pt x="250" y="251"/>
                    <a:pt x="248" y="254"/>
                  </a:cubicBezTo>
                  <a:cubicBezTo>
                    <a:pt x="245" y="250"/>
                    <a:pt x="241" y="248"/>
                    <a:pt x="238" y="244"/>
                  </a:cubicBezTo>
                  <a:cubicBezTo>
                    <a:pt x="243" y="241"/>
                    <a:pt x="247" y="237"/>
                    <a:pt x="252" y="235"/>
                  </a:cubicBezTo>
                  <a:cubicBezTo>
                    <a:pt x="253" y="239"/>
                    <a:pt x="255" y="243"/>
                    <a:pt x="256" y="247"/>
                  </a:cubicBezTo>
                  <a:close/>
                  <a:moveTo>
                    <a:pt x="250" y="230"/>
                  </a:moveTo>
                  <a:cubicBezTo>
                    <a:pt x="240" y="234"/>
                    <a:pt x="232" y="242"/>
                    <a:pt x="226" y="248"/>
                  </a:cubicBezTo>
                  <a:cubicBezTo>
                    <a:pt x="226" y="242"/>
                    <a:pt x="226" y="236"/>
                    <a:pt x="226" y="230"/>
                  </a:cubicBezTo>
                  <a:cubicBezTo>
                    <a:pt x="234" y="230"/>
                    <a:pt x="242" y="230"/>
                    <a:pt x="250" y="230"/>
                  </a:cubicBezTo>
                  <a:close/>
                  <a:moveTo>
                    <a:pt x="233" y="248"/>
                  </a:moveTo>
                  <a:cubicBezTo>
                    <a:pt x="237" y="251"/>
                    <a:pt x="241" y="254"/>
                    <a:pt x="243" y="258"/>
                  </a:cubicBezTo>
                  <a:cubicBezTo>
                    <a:pt x="242" y="260"/>
                    <a:pt x="240" y="262"/>
                    <a:pt x="239" y="264"/>
                  </a:cubicBezTo>
                  <a:cubicBezTo>
                    <a:pt x="235" y="262"/>
                    <a:pt x="230" y="261"/>
                    <a:pt x="225" y="260"/>
                  </a:cubicBezTo>
                  <a:cubicBezTo>
                    <a:pt x="227" y="255"/>
                    <a:pt x="231" y="252"/>
                    <a:pt x="233" y="248"/>
                  </a:cubicBezTo>
                  <a:close/>
                  <a:moveTo>
                    <a:pt x="305" y="230"/>
                  </a:moveTo>
                  <a:cubicBezTo>
                    <a:pt x="312" y="229"/>
                    <a:pt x="321" y="230"/>
                    <a:pt x="329" y="230"/>
                  </a:cubicBezTo>
                  <a:cubicBezTo>
                    <a:pt x="329" y="236"/>
                    <a:pt x="329" y="242"/>
                    <a:pt x="329" y="247"/>
                  </a:cubicBezTo>
                  <a:cubicBezTo>
                    <a:pt x="328" y="248"/>
                    <a:pt x="327" y="246"/>
                    <a:pt x="326" y="246"/>
                  </a:cubicBezTo>
                  <a:cubicBezTo>
                    <a:pt x="321" y="240"/>
                    <a:pt x="314" y="233"/>
                    <a:pt x="305" y="230"/>
                  </a:cubicBezTo>
                  <a:close/>
                  <a:moveTo>
                    <a:pt x="316" y="244"/>
                  </a:moveTo>
                  <a:cubicBezTo>
                    <a:pt x="313" y="247"/>
                    <a:pt x="310" y="251"/>
                    <a:pt x="306" y="253"/>
                  </a:cubicBezTo>
                  <a:cubicBezTo>
                    <a:pt x="304" y="251"/>
                    <a:pt x="301" y="249"/>
                    <a:pt x="297" y="247"/>
                  </a:cubicBezTo>
                  <a:cubicBezTo>
                    <a:pt x="299" y="243"/>
                    <a:pt x="301" y="239"/>
                    <a:pt x="302" y="235"/>
                  </a:cubicBezTo>
                  <a:cubicBezTo>
                    <a:pt x="307" y="237"/>
                    <a:pt x="312" y="240"/>
                    <a:pt x="316" y="244"/>
                  </a:cubicBezTo>
                  <a:close/>
                  <a:moveTo>
                    <a:pt x="313" y="224"/>
                  </a:moveTo>
                  <a:cubicBezTo>
                    <a:pt x="302" y="224"/>
                    <a:pt x="291" y="224"/>
                    <a:pt x="281" y="224"/>
                  </a:cubicBezTo>
                  <a:cubicBezTo>
                    <a:pt x="281" y="219"/>
                    <a:pt x="280" y="213"/>
                    <a:pt x="281" y="208"/>
                  </a:cubicBezTo>
                  <a:cubicBezTo>
                    <a:pt x="291" y="208"/>
                    <a:pt x="302" y="208"/>
                    <a:pt x="313" y="208"/>
                  </a:cubicBezTo>
                  <a:cubicBezTo>
                    <a:pt x="313" y="213"/>
                    <a:pt x="313" y="219"/>
                    <a:pt x="313" y="224"/>
                  </a:cubicBezTo>
                  <a:close/>
                  <a:moveTo>
                    <a:pt x="296" y="232"/>
                  </a:moveTo>
                  <a:cubicBezTo>
                    <a:pt x="295" y="237"/>
                    <a:pt x="293" y="241"/>
                    <a:pt x="292" y="245"/>
                  </a:cubicBezTo>
                  <a:cubicBezTo>
                    <a:pt x="289" y="244"/>
                    <a:pt x="285" y="243"/>
                    <a:pt x="281" y="243"/>
                  </a:cubicBezTo>
                  <a:cubicBezTo>
                    <a:pt x="281" y="238"/>
                    <a:pt x="281" y="234"/>
                    <a:pt x="281" y="230"/>
                  </a:cubicBezTo>
                  <a:cubicBezTo>
                    <a:pt x="287" y="230"/>
                    <a:pt x="291" y="231"/>
                    <a:pt x="296" y="232"/>
                  </a:cubicBezTo>
                  <a:close/>
                  <a:moveTo>
                    <a:pt x="316" y="263"/>
                  </a:moveTo>
                  <a:cubicBezTo>
                    <a:pt x="314" y="262"/>
                    <a:pt x="313" y="259"/>
                    <a:pt x="311" y="258"/>
                  </a:cubicBezTo>
                  <a:cubicBezTo>
                    <a:pt x="314" y="254"/>
                    <a:pt x="317" y="251"/>
                    <a:pt x="320" y="248"/>
                  </a:cubicBezTo>
                  <a:cubicBezTo>
                    <a:pt x="324" y="251"/>
                    <a:pt x="327" y="255"/>
                    <a:pt x="329" y="260"/>
                  </a:cubicBezTo>
                  <a:cubicBezTo>
                    <a:pt x="325" y="261"/>
                    <a:pt x="320" y="262"/>
                    <a:pt x="316" y="263"/>
                  </a:cubicBezTo>
                  <a:close/>
                  <a:moveTo>
                    <a:pt x="311" y="179"/>
                  </a:moveTo>
                  <a:cubicBezTo>
                    <a:pt x="301" y="179"/>
                    <a:pt x="291" y="179"/>
                    <a:pt x="282" y="179"/>
                  </a:cubicBezTo>
                  <a:cubicBezTo>
                    <a:pt x="282" y="172"/>
                    <a:pt x="281" y="164"/>
                    <a:pt x="282" y="157"/>
                  </a:cubicBezTo>
                  <a:cubicBezTo>
                    <a:pt x="292" y="157"/>
                    <a:pt x="301" y="157"/>
                    <a:pt x="311" y="157"/>
                  </a:cubicBezTo>
                  <a:cubicBezTo>
                    <a:pt x="311" y="165"/>
                    <a:pt x="311" y="172"/>
                    <a:pt x="311" y="179"/>
                  </a:cubicBezTo>
                  <a:close/>
                  <a:moveTo>
                    <a:pt x="293" y="185"/>
                  </a:moveTo>
                  <a:cubicBezTo>
                    <a:pt x="293" y="191"/>
                    <a:pt x="293" y="196"/>
                    <a:pt x="293" y="202"/>
                  </a:cubicBezTo>
                  <a:cubicBezTo>
                    <a:pt x="283" y="202"/>
                    <a:pt x="272" y="202"/>
                    <a:pt x="262" y="202"/>
                  </a:cubicBezTo>
                  <a:cubicBezTo>
                    <a:pt x="262" y="197"/>
                    <a:pt x="261" y="190"/>
                    <a:pt x="262" y="185"/>
                  </a:cubicBezTo>
                  <a:cubicBezTo>
                    <a:pt x="272" y="185"/>
                    <a:pt x="283" y="185"/>
                    <a:pt x="293" y="185"/>
                  </a:cubicBezTo>
                  <a:close/>
                  <a:moveTo>
                    <a:pt x="275" y="179"/>
                  </a:moveTo>
                  <a:cubicBezTo>
                    <a:pt x="266" y="179"/>
                    <a:pt x="256" y="179"/>
                    <a:pt x="246" y="179"/>
                  </a:cubicBezTo>
                  <a:cubicBezTo>
                    <a:pt x="246" y="172"/>
                    <a:pt x="245" y="164"/>
                    <a:pt x="246" y="157"/>
                  </a:cubicBezTo>
                  <a:cubicBezTo>
                    <a:pt x="256" y="157"/>
                    <a:pt x="266" y="157"/>
                    <a:pt x="275" y="157"/>
                  </a:cubicBezTo>
                  <a:cubicBezTo>
                    <a:pt x="275" y="165"/>
                    <a:pt x="275" y="172"/>
                    <a:pt x="275" y="179"/>
                  </a:cubicBezTo>
                  <a:close/>
                  <a:moveTo>
                    <a:pt x="255" y="185"/>
                  </a:moveTo>
                  <a:cubicBezTo>
                    <a:pt x="255" y="191"/>
                    <a:pt x="255" y="196"/>
                    <a:pt x="255" y="202"/>
                  </a:cubicBezTo>
                  <a:cubicBezTo>
                    <a:pt x="245" y="202"/>
                    <a:pt x="234" y="202"/>
                    <a:pt x="224" y="202"/>
                  </a:cubicBezTo>
                  <a:cubicBezTo>
                    <a:pt x="224" y="197"/>
                    <a:pt x="223" y="190"/>
                    <a:pt x="224" y="185"/>
                  </a:cubicBezTo>
                  <a:cubicBezTo>
                    <a:pt x="235" y="185"/>
                    <a:pt x="245" y="185"/>
                    <a:pt x="255" y="185"/>
                  </a:cubicBezTo>
                  <a:close/>
                  <a:moveTo>
                    <a:pt x="237" y="208"/>
                  </a:moveTo>
                  <a:cubicBezTo>
                    <a:pt x="237" y="213"/>
                    <a:pt x="237" y="219"/>
                    <a:pt x="237" y="224"/>
                  </a:cubicBezTo>
                  <a:cubicBezTo>
                    <a:pt x="224" y="224"/>
                    <a:pt x="211" y="224"/>
                    <a:pt x="198" y="224"/>
                  </a:cubicBezTo>
                  <a:cubicBezTo>
                    <a:pt x="199" y="219"/>
                    <a:pt x="198" y="213"/>
                    <a:pt x="199" y="208"/>
                  </a:cubicBezTo>
                  <a:cubicBezTo>
                    <a:pt x="211" y="208"/>
                    <a:pt x="224" y="208"/>
                    <a:pt x="237" y="208"/>
                  </a:cubicBezTo>
                  <a:close/>
                  <a:moveTo>
                    <a:pt x="220" y="230"/>
                  </a:moveTo>
                  <a:cubicBezTo>
                    <a:pt x="220" y="237"/>
                    <a:pt x="220" y="244"/>
                    <a:pt x="220" y="251"/>
                  </a:cubicBezTo>
                  <a:cubicBezTo>
                    <a:pt x="209" y="251"/>
                    <a:pt x="199" y="251"/>
                    <a:pt x="188" y="251"/>
                  </a:cubicBezTo>
                  <a:cubicBezTo>
                    <a:pt x="188" y="244"/>
                    <a:pt x="188" y="236"/>
                    <a:pt x="188" y="230"/>
                  </a:cubicBezTo>
                  <a:cubicBezTo>
                    <a:pt x="199" y="230"/>
                    <a:pt x="209" y="230"/>
                    <a:pt x="220" y="230"/>
                  </a:cubicBezTo>
                  <a:close/>
                  <a:moveTo>
                    <a:pt x="172" y="268"/>
                  </a:moveTo>
                  <a:cubicBezTo>
                    <a:pt x="172" y="264"/>
                    <a:pt x="172" y="261"/>
                    <a:pt x="172" y="257"/>
                  </a:cubicBezTo>
                  <a:cubicBezTo>
                    <a:pt x="180" y="257"/>
                    <a:pt x="189" y="257"/>
                    <a:pt x="197" y="257"/>
                  </a:cubicBezTo>
                  <a:cubicBezTo>
                    <a:pt x="197" y="261"/>
                    <a:pt x="197" y="264"/>
                    <a:pt x="197" y="268"/>
                  </a:cubicBezTo>
                  <a:cubicBezTo>
                    <a:pt x="189" y="268"/>
                    <a:pt x="180" y="268"/>
                    <a:pt x="172" y="268"/>
                  </a:cubicBezTo>
                  <a:close/>
                  <a:moveTo>
                    <a:pt x="182" y="274"/>
                  </a:moveTo>
                  <a:cubicBezTo>
                    <a:pt x="182" y="279"/>
                    <a:pt x="182" y="284"/>
                    <a:pt x="182" y="289"/>
                  </a:cubicBezTo>
                  <a:cubicBezTo>
                    <a:pt x="179" y="289"/>
                    <a:pt x="176" y="289"/>
                    <a:pt x="172" y="289"/>
                  </a:cubicBezTo>
                  <a:cubicBezTo>
                    <a:pt x="172" y="284"/>
                    <a:pt x="172" y="279"/>
                    <a:pt x="172" y="274"/>
                  </a:cubicBezTo>
                  <a:cubicBezTo>
                    <a:pt x="176" y="274"/>
                    <a:pt x="179" y="274"/>
                    <a:pt x="182" y="274"/>
                  </a:cubicBezTo>
                  <a:close/>
                  <a:moveTo>
                    <a:pt x="193" y="224"/>
                  </a:moveTo>
                  <a:cubicBezTo>
                    <a:pt x="187" y="224"/>
                    <a:pt x="181" y="224"/>
                    <a:pt x="175" y="224"/>
                  </a:cubicBezTo>
                  <a:cubicBezTo>
                    <a:pt x="175" y="219"/>
                    <a:pt x="175" y="213"/>
                    <a:pt x="175" y="208"/>
                  </a:cubicBezTo>
                  <a:cubicBezTo>
                    <a:pt x="181" y="208"/>
                    <a:pt x="187" y="208"/>
                    <a:pt x="193" y="208"/>
                  </a:cubicBezTo>
                  <a:cubicBezTo>
                    <a:pt x="193" y="213"/>
                    <a:pt x="193" y="219"/>
                    <a:pt x="193" y="224"/>
                  </a:cubicBezTo>
                  <a:close/>
                  <a:moveTo>
                    <a:pt x="172" y="321"/>
                  </a:moveTo>
                  <a:cubicBezTo>
                    <a:pt x="176" y="321"/>
                    <a:pt x="179" y="321"/>
                    <a:pt x="182" y="321"/>
                  </a:cubicBezTo>
                  <a:cubicBezTo>
                    <a:pt x="182" y="328"/>
                    <a:pt x="182" y="336"/>
                    <a:pt x="182" y="343"/>
                  </a:cubicBezTo>
                  <a:cubicBezTo>
                    <a:pt x="179" y="343"/>
                    <a:pt x="176" y="343"/>
                    <a:pt x="172" y="343"/>
                  </a:cubicBezTo>
                  <a:cubicBezTo>
                    <a:pt x="172" y="336"/>
                    <a:pt x="172" y="328"/>
                    <a:pt x="172" y="321"/>
                  </a:cubicBezTo>
                  <a:close/>
                  <a:moveTo>
                    <a:pt x="172" y="315"/>
                  </a:moveTo>
                  <a:cubicBezTo>
                    <a:pt x="172" y="308"/>
                    <a:pt x="172" y="302"/>
                    <a:pt x="172" y="296"/>
                  </a:cubicBezTo>
                  <a:cubicBezTo>
                    <a:pt x="179" y="296"/>
                    <a:pt x="186" y="296"/>
                    <a:pt x="193" y="296"/>
                  </a:cubicBezTo>
                  <a:cubicBezTo>
                    <a:pt x="193" y="302"/>
                    <a:pt x="193" y="308"/>
                    <a:pt x="193" y="315"/>
                  </a:cubicBezTo>
                  <a:cubicBezTo>
                    <a:pt x="186" y="315"/>
                    <a:pt x="179" y="315"/>
                    <a:pt x="172" y="315"/>
                  </a:cubicBezTo>
                  <a:close/>
                  <a:moveTo>
                    <a:pt x="199" y="315"/>
                  </a:moveTo>
                  <a:cubicBezTo>
                    <a:pt x="199" y="308"/>
                    <a:pt x="199" y="302"/>
                    <a:pt x="199" y="296"/>
                  </a:cubicBezTo>
                  <a:cubicBezTo>
                    <a:pt x="204" y="296"/>
                    <a:pt x="209" y="296"/>
                    <a:pt x="214" y="296"/>
                  </a:cubicBezTo>
                  <a:cubicBezTo>
                    <a:pt x="214" y="302"/>
                    <a:pt x="214" y="308"/>
                    <a:pt x="214" y="315"/>
                  </a:cubicBezTo>
                  <a:cubicBezTo>
                    <a:pt x="209" y="315"/>
                    <a:pt x="204" y="315"/>
                    <a:pt x="199" y="315"/>
                  </a:cubicBezTo>
                  <a:close/>
                  <a:moveTo>
                    <a:pt x="188" y="289"/>
                  </a:moveTo>
                  <a:cubicBezTo>
                    <a:pt x="188" y="284"/>
                    <a:pt x="188" y="279"/>
                    <a:pt x="188" y="274"/>
                  </a:cubicBezTo>
                  <a:cubicBezTo>
                    <a:pt x="197" y="274"/>
                    <a:pt x="205" y="274"/>
                    <a:pt x="214" y="274"/>
                  </a:cubicBezTo>
                  <a:cubicBezTo>
                    <a:pt x="214" y="279"/>
                    <a:pt x="214" y="284"/>
                    <a:pt x="214" y="289"/>
                  </a:cubicBezTo>
                  <a:cubicBezTo>
                    <a:pt x="205" y="289"/>
                    <a:pt x="197" y="289"/>
                    <a:pt x="188" y="289"/>
                  </a:cubicBezTo>
                  <a:close/>
                  <a:moveTo>
                    <a:pt x="203" y="268"/>
                  </a:moveTo>
                  <a:cubicBezTo>
                    <a:pt x="203" y="264"/>
                    <a:pt x="203" y="261"/>
                    <a:pt x="203" y="257"/>
                  </a:cubicBezTo>
                  <a:cubicBezTo>
                    <a:pt x="208" y="257"/>
                    <a:pt x="214" y="257"/>
                    <a:pt x="220" y="257"/>
                  </a:cubicBezTo>
                  <a:cubicBezTo>
                    <a:pt x="218" y="260"/>
                    <a:pt x="216" y="264"/>
                    <a:pt x="215" y="268"/>
                  </a:cubicBezTo>
                  <a:cubicBezTo>
                    <a:pt x="211" y="268"/>
                    <a:pt x="207" y="268"/>
                    <a:pt x="203" y="268"/>
                  </a:cubicBezTo>
                  <a:close/>
                  <a:moveTo>
                    <a:pt x="222" y="265"/>
                  </a:moveTo>
                  <a:cubicBezTo>
                    <a:pt x="227" y="266"/>
                    <a:pt x="231" y="268"/>
                    <a:pt x="236" y="269"/>
                  </a:cubicBezTo>
                  <a:cubicBezTo>
                    <a:pt x="235" y="272"/>
                    <a:pt x="234" y="275"/>
                    <a:pt x="233" y="278"/>
                  </a:cubicBezTo>
                  <a:cubicBezTo>
                    <a:pt x="229" y="278"/>
                    <a:pt x="224" y="278"/>
                    <a:pt x="220" y="278"/>
                  </a:cubicBezTo>
                  <a:cubicBezTo>
                    <a:pt x="219" y="272"/>
                    <a:pt x="221" y="269"/>
                    <a:pt x="222" y="265"/>
                  </a:cubicBezTo>
                  <a:close/>
                  <a:moveTo>
                    <a:pt x="220" y="333"/>
                  </a:moveTo>
                  <a:cubicBezTo>
                    <a:pt x="224" y="333"/>
                    <a:pt x="228" y="333"/>
                    <a:pt x="232" y="333"/>
                  </a:cubicBezTo>
                  <a:cubicBezTo>
                    <a:pt x="232" y="336"/>
                    <a:pt x="232" y="340"/>
                    <a:pt x="232" y="343"/>
                  </a:cubicBezTo>
                  <a:cubicBezTo>
                    <a:pt x="228" y="343"/>
                    <a:pt x="224" y="343"/>
                    <a:pt x="220" y="343"/>
                  </a:cubicBezTo>
                  <a:cubicBezTo>
                    <a:pt x="220" y="340"/>
                    <a:pt x="220" y="336"/>
                    <a:pt x="220" y="333"/>
                  </a:cubicBezTo>
                  <a:close/>
                  <a:moveTo>
                    <a:pt x="236" y="349"/>
                  </a:moveTo>
                  <a:cubicBezTo>
                    <a:pt x="256" y="349"/>
                    <a:pt x="275" y="349"/>
                    <a:pt x="295" y="349"/>
                  </a:cubicBezTo>
                  <a:cubicBezTo>
                    <a:pt x="301" y="349"/>
                    <a:pt x="309" y="348"/>
                    <a:pt x="314" y="349"/>
                  </a:cubicBezTo>
                  <a:cubicBezTo>
                    <a:pt x="317" y="350"/>
                    <a:pt x="322" y="355"/>
                    <a:pt x="325" y="358"/>
                  </a:cubicBezTo>
                  <a:cubicBezTo>
                    <a:pt x="334" y="368"/>
                    <a:pt x="344" y="378"/>
                    <a:pt x="353" y="387"/>
                  </a:cubicBezTo>
                  <a:cubicBezTo>
                    <a:pt x="301" y="387"/>
                    <a:pt x="250" y="387"/>
                    <a:pt x="198" y="387"/>
                  </a:cubicBezTo>
                  <a:cubicBezTo>
                    <a:pt x="198" y="386"/>
                    <a:pt x="201" y="384"/>
                    <a:pt x="202" y="383"/>
                  </a:cubicBezTo>
                  <a:cubicBezTo>
                    <a:pt x="213" y="372"/>
                    <a:pt x="225" y="360"/>
                    <a:pt x="236" y="349"/>
                  </a:cubicBezTo>
                  <a:close/>
                  <a:moveTo>
                    <a:pt x="323" y="343"/>
                  </a:moveTo>
                  <a:cubicBezTo>
                    <a:pt x="323" y="340"/>
                    <a:pt x="323" y="336"/>
                    <a:pt x="323" y="333"/>
                  </a:cubicBezTo>
                  <a:cubicBezTo>
                    <a:pt x="327" y="333"/>
                    <a:pt x="331" y="333"/>
                    <a:pt x="335" y="333"/>
                  </a:cubicBezTo>
                  <a:cubicBezTo>
                    <a:pt x="335" y="336"/>
                    <a:pt x="335" y="340"/>
                    <a:pt x="335" y="343"/>
                  </a:cubicBezTo>
                  <a:cubicBezTo>
                    <a:pt x="331" y="343"/>
                    <a:pt x="327" y="343"/>
                    <a:pt x="323" y="343"/>
                  </a:cubicBezTo>
                  <a:close/>
                  <a:moveTo>
                    <a:pt x="323" y="327"/>
                  </a:moveTo>
                  <a:cubicBezTo>
                    <a:pt x="323" y="323"/>
                    <a:pt x="323" y="320"/>
                    <a:pt x="323" y="316"/>
                  </a:cubicBezTo>
                  <a:cubicBezTo>
                    <a:pt x="327" y="316"/>
                    <a:pt x="331" y="316"/>
                    <a:pt x="335" y="316"/>
                  </a:cubicBezTo>
                  <a:cubicBezTo>
                    <a:pt x="335" y="320"/>
                    <a:pt x="335" y="323"/>
                    <a:pt x="335" y="327"/>
                  </a:cubicBezTo>
                  <a:cubicBezTo>
                    <a:pt x="331" y="327"/>
                    <a:pt x="327" y="327"/>
                    <a:pt x="323" y="327"/>
                  </a:cubicBezTo>
                  <a:close/>
                  <a:moveTo>
                    <a:pt x="323" y="310"/>
                  </a:moveTo>
                  <a:cubicBezTo>
                    <a:pt x="323" y="307"/>
                    <a:pt x="323" y="304"/>
                    <a:pt x="323" y="300"/>
                  </a:cubicBezTo>
                  <a:cubicBezTo>
                    <a:pt x="327" y="300"/>
                    <a:pt x="331" y="300"/>
                    <a:pt x="335" y="300"/>
                  </a:cubicBezTo>
                  <a:cubicBezTo>
                    <a:pt x="335" y="304"/>
                    <a:pt x="335" y="307"/>
                    <a:pt x="335" y="310"/>
                  </a:cubicBezTo>
                  <a:cubicBezTo>
                    <a:pt x="331" y="310"/>
                    <a:pt x="327" y="310"/>
                    <a:pt x="323" y="310"/>
                  </a:cubicBezTo>
                  <a:close/>
                  <a:moveTo>
                    <a:pt x="323" y="294"/>
                  </a:moveTo>
                  <a:cubicBezTo>
                    <a:pt x="323" y="290"/>
                    <a:pt x="323" y="287"/>
                    <a:pt x="323" y="284"/>
                  </a:cubicBezTo>
                  <a:cubicBezTo>
                    <a:pt x="327" y="284"/>
                    <a:pt x="331" y="284"/>
                    <a:pt x="335" y="284"/>
                  </a:cubicBezTo>
                  <a:cubicBezTo>
                    <a:pt x="335" y="287"/>
                    <a:pt x="335" y="290"/>
                    <a:pt x="335" y="294"/>
                  </a:cubicBezTo>
                  <a:cubicBezTo>
                    <a:pt x="331" y="294"/>
                    <a:pt x="327" y="294"/>
                    <a:pt x="323" y="294"/>
                  </a:cubicBezTo>
                  <a:close/>
                  <a:moveTo>
                    <a:pt x="321" y="278"/>
                  </a:moveTo>
                  <a:cubicBezTo>
                    <a:pt x="321" y="275"/>
                    <a:pt x="320" y="272"/>
                    <a:pt x="318" y="269"/>
                  </a:cubicBezTo>
                  <a:cubicBezTo>
                    <a:pt x="322" y="267"/>
                    <a:pt x="328" y="267"/>
                    <a:pt x="332" y="265"/>
                  </a:cubicBezTo>
                  <a:cubicBezTo>
                    <a:pt x="334" y="268"/>
                    <a:pt x="335" y="272"/>
                    <a:pt x="335" y="278"/>
                  </a:cubicBezTo>
                  <a:cubicBezTo>
                    <a:pt x="330" y="278"/>
                    <a:pt x="326" y="278"/>
                    <a:pt x="321" y="278"/>
                  </a:cubicBezTo>
                  <a:close/>
                  <a:moveTo>
                    <a:pt x="334" y="257"/>
                  </a:moveTo>
                  <a:cubicBezTo>
                    <a:pt x="340" y="256"/>
                    <a:pt x="346" y="257"/>
                    <a:pt x="352" y="257"/>
                  </a:cubicBezTo>
                  <a:cubicBezTo>
                    <a:pt x="352" y="261"/>
                    <a:pt x="352" y="264"/>
                    <a:pt x="352" y="268"/>
                  </a:cubicBezTo>
                  <a:cubicBezTo>
                    <a:pt x="348" y="268"/>
                    <a:pt x="344" y="268"/>
                    <a:pt x="340" y="268"/>
                  </a:cubicBezTo>
                  <a:cubicBezTo>
                    <a:pt x="338" y="264"/>
                    <a:pt x="337" y="260"/>
                    <a:pt x="334" y="257"/>
                  </a:cubicBezTo>
                  <a:close/>
                  <a:moveTo>
                    <a:pt x="341" y="289"/>
                  </a:moveTo>
                  <a:cubicBezTo>
                    <a:pt x="341" y="284"/>
                    <a:pt x="341" y="279"/>
                    <a:pt x="341" y="274"/>
                  </a:cubicBezTo>
                  <a:cubicBezTo>
                    <a:pt x="350" y="274"/>
                    <a:pt x="358" y="274"/>
                    <a:pt x="367" y="274"/>
                  </a:cubicBezTo>
                  <a:cubicBezTo>
                    <a:pt x="367" y="279"/>
                    <a:pt x="367" y="284"/>
                    <a:pt x="367" y="289"/>
                  </a:cubicBezTo>
                  <a:cubicBezTo>
                    <a:pt x="358" y="289"/>
                    <a:pt x="350" y="289"/>
                    <a:pt x="341" y="289"/>
                  </a:cubicBezTo>
                  <a:close/>
                  <a:moveTo>
                    <a:pt x="356" y="296"/>
                  </a:moveTo>
                  <a:cubicBezTo>
                    <a:pt x="356" y="302"/>
                    <a:pt x="356" y="308"/>
                    <a:pt x="356" y="315"/>
                  </a:cubicBezTo>
                  <a:cubicBezTo>
                    <a:pt x="351" y="315"/>
                    <a:pt x="346" y="315"/>
                    <a:pt x="341" y="315"/>
                  </a:cubicBezTo>
                  <a:cubicBezTo>
                    <a:pt x="341" y="308"/>
                    <a:pt x="341" y="302"/>
                    <a:pt x="341" y="296"/>
                  </a:cubicBezTo>
                  <a:cubicBezTo>
                    <a:pt x="346" y="296"/>
                    <a:pt x="351" y="296"/>
                    <a:pt x="356" y="296"/>
                  </a:cubicBezTo>
                  <a:close/>
                  <a:moveTo>
                    <a:pt x="373" y="289"/>
                  </a:moveTo>
                  <a:cubicBezTo>
                    <a:pt x="373" y="284"/>
                    <a:pt x="373" y="279"/>
                    <a:pt x="373" y="274"/>
                  </a:cubicBezTo>
                  <a:cubicBezTo>
                    <a:pt x="376" y="274"/>
                    <a:pt x="380" y="274"/>
                    <a:pt x="383" y="274"/>
                  </a:cubicBezTo>
                  <a:cubicBezTo>
                    <a:pt x="383" y="279"/>
                    <a:pt x="383" y="284"/>
                    <a:pt x="383" y="289"/>
                  </a:cubicBezTo>
                  <a:cubicBezTo>
                    <a:pt x="380" y="289"/>
                    <a:pt x="376" y="289"/>
                    <a:pt x="373" y="289"/>
                  </a:cubicBezTo>
                  <a:close/>
                  <a:moveTo>
                    <a:pt x="358" y="268"/>
                  </a:moveTo>
                  <a:cubicBezTo>
                    <a:pt x="358" y="264"/>
                    <a:pt x="358" y="261"/>
                    <a:pt x="358" y="257"/>
                  </a:cubicBezTo>
                  <a:cubicBezTo>
                    <a:pt x="366" y="257"/>
                    <a:pt x="375" y="257"/>
                    <a:pt x="383" y="257"/>
                  </a:cubicBezTo>
                  <a:cubicBezTo>
                    <a:pt x="383" y="261"/>
                    <a:pt x="383" y="264"/>
                    <a:pt x="383" y="268"/>
                  </a:cubicBezTo>
                  <a:cubicBezTo>
                    <a:pt x="375" y="268"/>
                    <a:pt x="366" y="268"/>
                    <a:pt x="358" y="268"/>
                  </a:cubicBezTo>
                  <a:close/>
                  <a:moveTo>
                    <a:pt x="372" y="251"/>
                  </a:moveTo>
                  <a:cubicBezTo>
                    <a:pt x="373" y="244"/>
                    <a:pt x="372" y="236"/>
                    <a:pt x="373" y="230"/>
                  </a:cubicBezTo>
                  <a:cubicBezTo>
                    <a:pt x="382" y="230"/>
                    <a:pt x="392" y="230"/>
                    <a:pt x="402" y="230"/>
                  </a:cubicBezTo>
                  <a:cubicBezTo>
                    <a:pt x="402" y="237"/>
                    <a:pt x="402" y="244"/>
                    <a:pt x="402" y="251"/>
                  </a:cubicBezTo>
                  <a:cubicBezTo>
                    <a:pt x="392" y="251"/>
                    <a:pt x="382" y="251"/>
                    <a:pt x="372" y="251"/>
                  </a:cubicBezTo>
                  <a:close/>
                  <a:moveTo>
                    <a:pt x="426" y="230"/>
                  </a:moveTo>
                  <a:cubicBezTo>
                    <a:pt x="426" y="237"/>
                    <a:pt x="426" y="244"/>
                    <a:pt x="426" y="251"/>
                  </a:cubicBezTo>
                  <a:cubicBezTo>
                    <a:pt x="420" y="251"/>
                    <a:pt x="414" y="251"/>
                    <a:pt x="407" y="251"/>
                  </a:cubicBezTo>
                  <a:cubicBezTo>
                    <a:pt x="407" y="244"/>
                    <a:pt x="407" y="237"/>
                    <a:pt x="407" y="230"/>
                  </a:cubicBezTo>
                  <a:cubicBezTo>
                    <a:pt x="414" y="230"/>
                    <a:pt x="420" y="230"/>
                    <a:pt x="426" y="230"/>
                  </a:cubicBezTo>
                  <a:close/>
                  <a:moveTo>
                    <a:pt x="413" y="224"/>
                  </a:moveTo>
                  <a:cubicBezTo>
                    <a:pt x="413" y="219"/>
                    <a:pt x="413" y="213"/>
                    <a:pt x="413" y="208"/>
                  </a:cubicBezTo>
                  <a:cubicBezTo>
                    <a:pt x="418" y="208"/>
                    <a:pt x="422" y="208"/>
                    <a:pt x="426" y="208"/>
                  </a:cubicBezTo>
                  <a:cubicBezTo>
                    <a:pt x="426" y="213"/>
                    <a:pt x="426" y="219"/>
                    <a:pt x="426" y="224"/>
                  </a:cubicBezTo>
                  <a:cubicBezTo>
                    <a:pt x="422" y="224"/>
                    <a:pt x="418" y="224"/>
                    <a:pt x="413" y="224"/>
                  </a:cubicBezTo>
                  <a:close/>
                  <a:moveTo>
                    <a:pt x="407" y="224"/>
                  </a:moveTo>
                  <a:cubicBezTo>
                    <a:pt x="400" y="224"/>
                    <a:pt x="393" y="224"/>
                    <a:pt x="386" y="224"/>
                  </a:cubicBezTo>
                  <a:cubicBezTo>
                    <a:pt x="386" y="219"/>
                    <a:pt x="386" y="213"/>
                    <a:pt x="386" y="208"/>
                  </a:cubicBezTo>
                  <a:cubicBezTo>
                    <a:pt x="393" y="208"/>
                    <a:pt x="400" y="208"/>
                    <a:pt x="407" y="208"/>
                  </a:cubicBezTo>
                  <a:cubicBezTo>
                    <a:pt x="407" y="213"/>
                    <a:pt x="407" y="219"/>
                    <a:pt x="407" y="224"/>
                  </a:cubicBezTo>
                  <a:close/>
                  <a:moveTo>
                    <a:pt x="389" y="257"/>
                  </a:moveTo>
                  <a:cubicBezTo>
                    <a:pt x="403" y="257"/>
                    <a:pt x="417" y="257"/>
                    <a:pt x="432" y="257"/>
                  </a:cubicBezTo>
                  <a:cubicBezTo>
                    <a:pt x="433" y="251"/>
                    <a:pt x="432" y="243"/>
                    <a:pt x="432" y="236"/>
                  </a:cubicBezTo>
                  <a:cubicBezTo>
                    <a:pt x="432" y="236"/>
                    <a:pt x="432" y="236"/>
                    <a:pt x="432" y="235"/>
                  </a:cubicBezTo>
                  <a:cubicBezTo>
                    <a:pt x="451" y="235"/>
                    <a:pt x="470" y="235"/>
                    <a:pt x="489" y="235"/>
                  </a:cubicBezTo>
                  <a:cubicBezTo>
                    <a:pt x="489" y="258"/>
                    <a:pt x="488" y="279"/>
                    <a:pt x="487" y="299"/>
                  </a:cubicBezTo>
                  <a:cubicBezTo>
                    <a:pt x="454" y="299"/>
                    <a:pt x="421" y="299"/>
                    <a:pt x="389" y="299"/>
                  </a:cubicBezTo>
                  <a:cubicBezTo>
                    <a:pt x="389" y="285"/>
                    <a:pt x="389" y="271"/>
                    <a:pt x="389" y="257"/>
                  </a:cubicBezTo>
                  <a:close/>
                  <a:moveTo>
                    <a:pt x="216" y="157"/>
                  </a:moveTo>
                  <a:cubicBezTo>
                    <a:pt x="224" y="157"/>
                    <a:pt x="232" y="157"/>
                    <a:pt x="240" y="157"/>
                  </a:cubicBezTo>
                  <a:cubicBezTo>
                    <a:pt x="240" y="165"/>
                    <a:pt x="240" y="172"/>
                    <a:pt x="240" y="179"/>
                  </a:cubicBezTo>
                  <a:cubicBezTo>
                    <a:pt x="232" y="179"/>
                    <a:pt x="223" y="179"/>
                    <a:pt x="215" y="179"/>
                  </a:cubicBezTo>
                  <a:cubicBezTo>
                    <a:pt x="215" y="172"/>
                    <a:pt x="215" y="164"/>
                    <a:pt x="216" y="157"/>
                  </a:cubicBezTo>
                  <a:close/>
                  <a:moveTo>
                    <a:pt x="218" y="185"/>
                  </a:moveTo>
                  <a:cubicBezTo>
                    <a:pt x="218" y="191"/>
                    <a:pt x="218" y="196"/>
                    <a:pt x="218" y="202"/>
                  </a:cubicBezTo>
                  <a:cubicBezTo>
                    <a:pt x="188" y="202"/>
                    <a:pt x="159" y="202"/>
                    <a:pt x="130" y="202"/>
                  </a:cubicBezTo>
                  <a:cubicBezTo>
                    <a:pt x="130" y="192"/>
                    <a:pt x="130" y="180"/>
                    <a:pt x="130" y="171"/>
                  </a:cubicBezTo>
                  <a:cubicBezTo>
                    <a:pt x="134" y="171"/>
                    <a:pt x="138" y="171"/>
                    <a:pt x="142" y="171"/>
                  </a:cubicBezTo>
                  <a:cubicBezTo>
                    <a:pt x="142" y="177"/>
                    <a:pt x="142" y="184"/>
                    <a:pt x="142" y="191"/>
                  </a:cubicBezTo>
                  <a:cubicBezTo>
                    <a:pt x="148" y="192"/>
                    <a:pt x="157" y="191"/>
                    <a:pt x="164" y="191"/>
                  </a:cubicBezTo>
                  <a:cubicBezTo>
                    <a:pt x="165" y="185"/>
                    <a:pt x="164" y="177"/>
                    <a:pt x="164" y="171"/>
                  </a:cubicBezTo>
                  <a:cubicBezTo>
                    <a:pt x="168" y="171"/>
                    <a:pt x="172" y="171"/>
                    <a:pt x="175" y="171"/>
                  </a:cubicBezTo>
                  <a:cubicBezTo>
                    <a:pt x="175" y="178"/>
                    <a:pt x="175" y="184"/>
                    <a:pt x="175" y="191"/>
                  </a:cubicBezTo>
                  <a:cubicBezTo>
                    <a:pt x="183" y="191"/>
                    <a:pt x="191" y="191"/>
                    <a:pt x="198" y="191"/>
                  </a:cubicBezTo>
                  <a:cubicBezTo>
                    <a:pt x="198" y="184"/>
                    <a:pt x="198" y="178"/>
                    <a:pt x="198" y="171"/>
                  </a:cubicBezTo>
                  <a:cubicBezTo>
                    <a:pt x="202" y="171"/>
                    <a:pt x="206" y="171"/>
                    <a:pt x="209" y="171"/>
                  </a:cubicBezTo>
                  <a:cubicBezTo>
                    <a:pt x="209" y="175"/>
                    <a:pt x="209" y="180"/>
                    <a:pt x="209" y="185"/>
                  </a:cubicBezTo>
                  <a:cubicBezTo>
                    <a:pt x="212" y="185"/>
                    <a:pt x="215" y="185"/>
                    <a:pt x="218" y="185"/>
                  </a:cubicBezTo>
                  <a:close/>
                  <a:moveTo>
                    <a:pt x="209" y="165"/>
                  </a:moveTo>
                  <a:cubicBezTo>
                    <a:pt x="204" y="165"/>
                    <a:pt x="198" y="165"/>
                    <a:pt x="193" y="165"/>
                  </a:cubicBezTo>
                  <a:cubicBezTo>
                    <a:pt x="192" y="171"/>
                    <a:pt x="193" y="179"/>
                    <a:pt x="193" y="186"/>
                  </a:cubicBezTo>
                  <a:cubicBezTo>
                    <a:pt x="189" y="186"/>
                    <a:pt x="185" y="186"/>
                    <a:pt x="182" y="186"/>
                  </a:cubicBezTo>
                  <a:cubicBezTo>
                    <a:pt x="182" y="179"/>
                    <a:pt x="182" y="172"/>
                    <a:pt x="182" y="165"/>
                  </a:cubicBezTo>
                  <a:cubicBezTo>
                    <a:pt x="175" y="164"/>
                    <a:pt x="166" y="165"/>
                    <a:pt x="159" y="165"/>
                  </a:cubicBezTo>
                  <a:cubicBezTo>
                    <a:pt x="159" y="172"/>
                    <a:pt x="159" y="179"/>
                    <a:pt x="159" y="186"/>
                  </a:cubicBezTo>
                  <a:cubicBezTo>
                    <a:pt x="155" y="186"/>
                    <a:pt x="151" y="186"/>
                    <a:pt x="148" y="186"/>
                  </a:cubicBezTo>
                  <a:cubicBezTo>
                    <a:pt x="148" y="179"/>
                    <a:pt x="148" y="172"/>
                    <a:pt x="148" y="165"/>
                  </a:cubicBezTo>
                  <a:cubicBezTo>
                    <a:pt x="140" y="164"/>
                    <a:pt x="132" y="165"/>
                    <a:pt x="124" y="165"/>
                  </a:cubicBezTo>
                  <a:cubicBezTo>
                    <a:pt x="123" y="185"/>
                    <a:pt x="124" y="206"/>
                    <a:pt x="124" y="227"/>
                  </a:cubicBezTo>
                  <a:cubicBezTo>
                    <a:pt x="105" y="227"/>
                    <a:pt x="86" y="227"/>
                    <a:pt x="66" y="227"/>
                  </a:cubicBezTo>
                  <a:cubicBezTo>
                    <a:pt x="66" y="197"/>
                    <a:pt x="69" y="165"/>
                    <a:pt x="61" y="143"/>
                  </a:cubicBezTo>
                  <a:cubicBezTo>
                    <a:pt x="110" y="143"/>
                    <a:pt x="160" y="143"/>
                    <a:pt x="209" y="143"/>
                  </a:cubicBezTo>
                  <a:cubicBezTo>
                    <a:pt x="209" y="150"/>
                    <a:pt x="209" y="157"/>
                    <a:pt x="209" y="165"/>
                  </a:cubicBezTo>
                  <a:close/>
                  <a:moveTo>
                    <a:pt x="166" y="308"/>
                  </a:moveTo>
                  <a:cubicBezTo>
                    <a:pt x="166" y="321"/>
                    <a:pt x="166" y="335"/>
                    <a:pt x="166" y="349"/>
                  </a:cubicBezTo>
                  <a:cubicBezTo>
                    <a:pt x="184" y="349"/>
                    <a:pt x="204" y="349"/>
                    <a:pt x="222" y="349"/>
                  </a:cubicBezTo>
                  <a:cubicBezTo>
                    <a:pt x="223" y="350"/>
                    <a:pt x="222" y="351"/>
                    <a:pt x="221" y="351"/>
                  </a:cubicBezTo>
                  <a:cubicBezTo>
                    <a:pt x="212" y="360"/>
                    <a:pt x="204" y="369"/>
                    <a:pt x="194" y="378"/>
                  </a:cubicBezTo>
                  <a:cubicBezTo>
                    <a:pt x="191" y="381"/>
                    <a:pt x="187" y="387"/>
                    <a:pt x="184" y="387"/>
                  </a:cubicBezTo>
                  <a:cubicBezTo>
                    <a:pt x="179" y="389"/>
                    <a:pt x="166" y="387"/>
                    <a:pt x="160" y="387"/>
                  </a:cubicBezTo>
                  <a:cubicBezTo>
                    <a:pt x="136" y="387"/>
                    <a:pt x="112" y="387"/>
                    <a:pt x="88" y="387"/>
                  </a:cubicBezTo>
                  <a:cubicBezTo>
                    <a:pt x="78" y="365"/>
                    <a:pt x="72" y="337"/>
                    <a:pt x="70" y="308"/>
                  </a:cubicBezTo>
                  <a:cubicBezTo>
                    <a:pt x="102" y="308"/>
                    <a:pt x="134" y="308"/>
                    <a:pt x="166" y="308"/>
                  </a:cubicBezTo>
                  <a:close/>
                  <a:moveTo>
                    <a:pt x="278" y="496"/>
                  </a:moveTo>
                  <a:cubicBezTo>
                    <a:pt x="270" y="490"/>
                    <a:pt x="262" y="483"/>
                    <a:pt x="253" y="477"/>
                  </a:cubicBezTo>
                  <a:cubicBezTo>
                    <a:pt x="261" y="473"/>
                    <a:pt x="269" y="469"/>
                    <a:pt x="277" y="464"/>
                  </a:cubicBezTo>
                  <a:cubicBezTo>
                    <a:pt x="285" y="469"/>
                    <a:pt x="293" y="473"/>
                    <a:pt x="302" y="477"/>
                  </a:cubicBezTo>
                  <a:cubicBezTo>
                    <a:pt x="293" y="483"/>
                    <a:pt x="286" y="490"/>
                    <a:pt x="278" y="496"/>
                  </a:cubicBezTo>
                  <a:close/>
                  <a:moveTo>
                    <a:pt x="291" y="462"/>
                  </a:moveTo>
                  <a:cubicBezTo>
                    <a:pt x="286" y="460"/>
                    <a:pt x="282" y="457"/>
                    <a:pt x="277" y="455"/>
                  </a:cubicBezTo>
                  <a:cubicBezTo>
                    <a:pt x="272" y="457"/>
                    <a:pt x="268" y="460"/>
                    <a:pt x="263" y="462"/>
                  </a:cubicBezTo>
                  <a:cubicBezTo>
                    <a:pt x="263" y="460"/>
                    <a:pt x="264" y="457"/>
                    <a:pt x="264" y="455"/>
                  </a:cubicBezTo>
                  <a:cubicBezTo>
                    <a:pt x="264" y="452"/>
                    <a:pt x="266" y="449"/>
                    <a:pt x="265" y="447"/>
                  </a:cubicBezTo>
                  <a:cubicBezTo>
                    <a:pt x="265" y="445"/>
                    <a:pt x="261" y="442"/>
                    <a:pt x="260" y="441"/>
                  </a:cubicBezTo>
                  <a:cubicBezTo>
                    <a:pt x="258" y="439"/>
                    <a:pt x="255" y="437"/>
                    <a:pt x="254" y="435"/>
                  </a:cubicBezTo>
                  <a:cubicBezTo>
                    <a:pt x="259" y="434"/>
                    <a:pt x="264" y="434"/>
                    <a:pt x="270" y="433"/>
                  </a:cubicBezTo>
                  <a:cubicBezTo>
                    <a:pt x="272" y="428"/>
                    <a:pt x="274" y="423"/>
                    <a:pt x="277" y="418"/>
                  </a:cubicBezTo>
                  <a:cubicBezTo>
                    <a:pt x="279" y="423"/>
                    <a:pt x="282" y="428"/>
                    <a:pt x="284" y="433"/>
                  </a:cubicBezTo>
                  <a:cubicBezTo>
                    <a:pt x="289" y="433"/>
                    <a:pt x="294" y="434"/>
                    <a:pt x="299" y="435"/>
                  </a:cubicBezTo>
                  <a:cubicBezTo>
                    <a:pt x="299" y="437"/>
                    <a:pt x="296" y="439"/>
                    <a:pt x="294" y="441"/>
                  </a:cubicBezTo>
                  <a:cubicBezTo>
                    <a:pt x="292" y="443"/>
                    <a:pt x="290" y="445"/>
                    <a:pt x="288" y="446"/>
                  </a:cubicBezTo>
                  <a:cubicBezTo>
                    <a:pt x="289" y="452"/>
                    <a:pt x="290" y="457"/>
                    <a:pt x="291" y="462"/>
                  </a:cubicBezTo>
                  <a:close/>
                  <a:moveTo>
                    <a:pt x="460" y="401"/>
                  </a:moveTo>
                  <a:cubicBezTo>
                    <a:pt x="454" y="412"/>
                    <a:pt x="445" y="421"/>
                    <a:pt x="434" y="428"/>
                  </a:cubicBezTo>
                  <a:cubicBezTo>
                    <a:pt x="422" y="435"/>
                    <a:pt x="405" y="439"/>
                    <a:pt x="389" y="443"/>
                  </a:cubicBezTo>
                  <a:cubicBezTo>
                    <a:pt x="358" y="452"/>
                    <a:pt x="326" y="462"/>
                    <a:pt x="302" y="477"/>
                  </a:cubicBezTo>
                  <a:cubicBezTo>
                    <a:pt x="301" y="470"/>
                    <a:pt x="300" y="464"/>
                    <a:pt x="298" y="457"/>
                  </a:cubicBezTo>
                  <a:cubicBezTo>
                    <a:pt x="298" y="455"/>
                    <a:pt x="297" y="452"/>
                    <a:pt x="297" y="450"/>
                  </a:cubicBezTo>
                  <a:cubicBezTo>
                    <a:pt x="298" y="447"/>
                    <a:pt x="306" y="442"/>
                    <a:pt x="308" y="440"/>
                  </a:cubicBezTo>
                  <a:cubicBezTo>
                    <a:pt x="312" y="436"/>
                    <a:pt x="315" y="433"/>
                    <a:pt x="318" y="430"/>
                  </a:cubicBezTo>
                  <a:cubicBezTo>
                    <a:pt x="309" y="428"/>
                    <a:pt x="300" y="427"/>
                    <a:pt x="290" y="426"/>
                  </a:cubicBezTo>
                  <a:cubicBezTo>
                    <a:pt x="285" y="417"/>
                    <a:pt x="281" y="409"/>
                    <a:pt x="277" y="400"/>
                  </a:cubicBezTo>
                  <a:cubicBezTo>
                    <a:pt x="272" y="408"/>
                    <a:pt x="269" y="417"/>
                    <a:pt x="264" y="426"/>
                  </a:cubicBezTo>
                  <a:cubicBezTo>
                    <a:pt x="255" y="427"/>
                    <a:pt x="246" y="428"/>
                    <a:pt x="237" y="429"/>
                  </a:cubicBezTo>
                  <a:cubicBezTo>
                    <a:pt x="236" y="431"/>
                    <a:pt x="239" y="433"/>
                    <a:pt x="241" y="434"/>
                  </a:cubicBezTo>
                  <a:cubicBezTo>
                    <a:pt x="245" y="438"/>
                    <a:pt x="247" y="441"/>
                    <a:pt x="252" y="445"/>
                  </a:cubicBezTo>
                  <a:cubicBezTo>
                    <a:pt x="253" y="446"/>
                    <a:pt x="256" y="449"/>
                    <a:pt x="256" y="451"/>
                  </a:cubicBezTo>
                  <a:cubicBezTo>
                    <a:pt x="257" y="453"/>
                    <a:pt x="255" y="460"/>
                    <a:pt x="254" y="463"/>
                  </a:cubicBezTo>
                  <a:cubicBezTo>
                    <a:pt x="253" y="468"/>
                    <a:pt x="252" y="472"/>
                    <a:pt x="252" y="476"/>
                  </a:cubicBezTo>
                  <a:cubicBezTo>
                    <a:pt x="227" y="460"/>
                    <a:pt x="194" y="451"/>
                    <a:pt x="162" y="442"/>
                  </a:cubicBezTo>
                  <a:cubicBezTo>
                    <a:pt x="152" y="439"/>
                    <a:pt x="140" y="437"/>
                    <a:pt x="130" y="433"/>
                  </a:cubicBezTo>
                  <a:cubicBezTo>
                    <a:pt x="114" y="426"/>
                    <a:pt x="101" y="411"/>
                    <a:pt x="93" y="396"/>
                  </a:cubicBezTo>
                  <a:cubicBezTo>
                    <a:pt x="216" y="396"/>
                    <a:pt x="339" y="396"/>
                    <a:pt x="462" y="396"/>
                  </a:cubicBezTo>
                  <a:cubicBezTo>
                    <a:pt x="463" y="398"/>
                    <a:pt x="461" y="399"/>
                    <a:pt x="460" y="401"/>
                  </a:cubicBezTo>
                  <a:close/>
                  <a:moveTo>
                    <a:pt x="467" y="387"/>
                  </a:moveTo>
                  <a:cubicBezTo>
                    <a:pt x="438" y="387"/>
                    <a:pt x="409" y="387"/>
                    <a:pt x="379" y="387"/>
                  </a:cubicBezTo>
                  <a:cubicBezTo>
                    <a:pt x="375" y="387"/>
                    <a:pt x="370" y="388"/>
                    <a:pt x="367" y="387"/>
                  </a:cubicBezTo>
                  <a:cubicBezTo>
                    <a:pt x="364" y="387"/>
                    <a:pt x="359" y="381"/>
                    <a:pt x="356" y="378"/>
                  </a:cubicBezTo>
                  <a:cubicBezTo>
                    <a:pt x="347" y="368"/>
                    <a:pt x="337" y="359"/>
                    <a:pt x="328" y="349"/>
                  </a:cubicBezTo>
                  <a:cubicBezTo>
                    <a:pt x="348" y="349"/>
                    <a:pt x="368" y="349"/>
                    <a:pt x="388" y="349"/>
                  </a:cubicBezTo>
                  <a:cubicBezTo>
                    <a:pt x="389" y="336"/>
                    <a:pt x="389" y="322"/>
                    <a:pt x="389" y="309"/>
                  </a:cubicBezTo>
                  <a:cubicBezTo>
                    <a:pt x="389" y="309"/>
                    <a:pt x="389" y="308"/>
                    <a:pt x="389" y="308"/>
                  </a:cubicBezTo>
                  <a:cubicBezTo>
                    <a:pt x="421" y="308"/>
                    <a:pt x="454" y="308"/>
                    <a:pt x="486" y="308"/>
                  </a:cubicBezTo>
                  <a:cubicBezTo>
                    <a:pt x="483" y="338"/>
                    <a:pt x="478" y="365"/>
                    <a:pt x="467" y="387"/>
                  </a:cubicBezTo>
                  <a:close/>
                  <a:moveTo>
                    <a:pt x="499" y="134"/>
                  </a:moveTo>
                  <a:cubicBezTo>
                    <a:pt x="448" y="134"/>
                    <a:pt x="397" y="134"/>
                    <a:pt x="345" y="134"/>
                  </a:cubicBezTo>
                  <a:cubicBezTo>
                    <a:pt x="345" y="128"/>
                    <a:pt x="345" y="123"/>
                    <a:pt x="345" y="118"/>
                  </a:cubicBezTo>
                  <a:cubicBezTo>
                    <a:pt x="338" y="117"/>
                    <a:pt x="329" y="117"/>
                    <a:pt x="321" y="117"/>
                  </a:cubicBezTo>
                  <a:cubicBezTo>
                    <a:pt x="321" y="124"/>
                    <a:pt x="321" y="132"/>
                    <a:pt x="321" y="139"/>
                  </a:cubicBezTo>
                  <a:cubicBezTo>
                    <a:pt x="317" y="139"/>
                    <a:pt x="313" y="139"/>
                    <a:pt x="308" y="139"/>
                  </a:cubicBezTo>
                  <a:cubicBezTo>
                    <a:pt x="308" y="132"/>
                    <a:pt x="308" y="125"/>
                    <a:pt x="308" y="118"/>
                  </a:cubicBezTo>
                  <a:cubicBezTo>
                    <a:pt x="301" y="117"/>
                    <a:pt x="292" y="117"/>
                    <a:pt x="284" y="117"/>
                  </a:cubicBezTo>
                  <a:cubicBezTo>
                    <a:pt x="284" y="124"/>
                    <a:pt x="284" y="132"/>
                    <a:pt x="284" y="139"/>
                  </a:cubicBezTo>
                  <a:cubicBezTo>
                    <a:pt x="280" y="139"/>
                    <a:pt x="275" y="139"/>
                    <a:pt x="271" y="139"/>
                  </a:cubicBezTo>
                  <a:cubicBezTo>
                    <a:pt x="271" y="132"/>
                    <a:pt x="271" y="125"/>
                    <a:pt x="271" y="118"/>
                  </a:cubicBezTo>
                  <a:cubicBezTo>
                    <a:pt x="264" y="117"/>
                    <a:pt x="255" y="117"/>
                    <a:pt x="247" y="117"/>
                  </a:cubicBezTo>
                  <a:cubicBezTo>
                    <a:pt x="247" y="124"/>
                    <a:pt x="247" y="132"/>
                    <a:pt x="247" y="139"/>
                  </a:cubicBezTo>
                  <a:cubicBezTo>
                    <a:pt x="242" y="139"/>
                    <a:pt x="238" y="139"/>
                    <a:pt x="234" y="139"/>
                  </a:cubicBezTo>
                  <a:cubicBezTo>
                    <a:pt x="234" y="132"/>
                    <a:pt x="234" y="124"/>
                    <a:pt x="234" y="117"/>
                  </a:cubicBezTo>
                  <a:cubicBezTo>
                    <a:pt x="226" y="117"/>
                    <a:pt x="218" y="117"/>
                    <a:pt x="209" y="117"/>
                  </a:cubicBezTo>
                  <a:cubicBezTo>
                    <a:pt x="209" y="123"/>
                    <a:pt x="209" y="128"/>
                    <a:pt x="209" y="134"/>
                  </a:cubicBezTo>
                  <a:cubicBezTo>
                    <a:pt x="159" y="134"/>
                    <a:pt x="108" y="134"/>
                    <a:pt x="58" y="134"/>
                  </a:cubicBezTo>
                  <a:cubicBezTo>
                    <a:pt x="49" y="119"/>
                    <a:pt x="40" y="105"/>
                    <a:pt x="25" y="97"/>
                  </a:cubicBezTo>
                  <a:cubicBezTo>
                    <a:pt x="24" y="96"/>
                    <a:pt x="26" y="95"/>
                    <a:pt x="27" y="95"/>
                  </a:cubicBezTo>
                  <a:cubicBezTo>
                    <a:pt x="57" y="68"/>
                    <a:pt x="89" y="42"/>
                    <a:pt x="119" y="16"/>
                  </a:cubicBezTo>
                  <a:cubicBezTo>
                    <a:pt x="160" y="43"/>
                    <a:pt x="212" y="62"/>
                    <a:pt x="278" y="62"/>
                  </a:cubicBezTo>
                  <a:cubicBezTo>
                    <a:pt x="330" y="62"/>
                    <a:pt x="370" y="51"/>
                    <a:pt x="404" y="33"/>
                  </a:cubicBezTo>
                  <a:cubicBezTo>
                    <a:pt x="416" y="27"/>
                    <a:pt x="428" y="21"/>
                    <a:pt x="438" y="15"/>
                  </a:cubicBezTo>
                  <a:cubicBezTo>
                    <a:pt x="469" y="42"/>
                    <a:pt x="502" y="70"/>
                    <a:pt x="532" y="97"/>
                  </a:cubicBezTo>
                  <a:cubicBezTo>
                    <a:pt x="517" y="105"/>
                    <a:pt x="506" y="118"/>
                    <a:pt x="499" y="134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6341376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7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6128E786-177D-4968-AA9C-E01690304C33}" type="slidenum">
              <a:rPr lang="zh-CN" altLang="en-US" smtClean="0"/>
              <a:t>14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9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8034426" y="1814809"/>
                <a:ext cx="4032885" cy="2117887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indent="0">
                  <a:lnSpc>
                    <a:spcPct val="150000"/>
                  </a:lnSpc>
                  <a:buFont typeface="+mj-lt"/>
                  <a:buNone/>
                </a:pPr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Setting: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1) 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∆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: 100K</a:t>
                </a:r>
                <a:r>
                  <a:rPr lang="zh-CN" altLang="en-US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1K=1000</a:t>
                </a:r>
                <a:r>
                  <a:rPr lang="zh-CN" altLang="en-US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）</a:t>
                </a:r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pkts</a:t>
                </a:r>
                <a:r>
                  <a:rPr lang="zh-CN" altLang="en-US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</a:t>
                </a:r>
                <a:endPara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2) Memory of CBF: 8.54KiB</a:t>
                </a:r>
                <a:r>
                  <a:rPr lang="zh-CN" altLang="en-US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；</a:t>
                </a:r>
                <a:endPara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indent="0">
                  <a:lnSpc>
                    <a:spcPct val="150000"/>
                  </a:lnSpc>
                  <a:buFont typeface="+mj-lt"/>
                  <a:buNone/>
                </a:pPr>
                <a:r>
                  <a:rPr lang="en-US" altLang="zh-CN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en-US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）</a:t>
                </a:r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Cheetah:</a:t>
                </a:r>
                <a:r>
                  <a:rPr lang="zh-CN" altLang="en-US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RR</a:t>
                </a:r>
                <a:r>
                  <a:rPr lang="zh-CN" altLang="en-US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；</a:t>
                </a:r>
              </a:p>
              <a:p>
                <a:pPr indent="0">
                  <a:lnSpc>
                    <a:spcPct val="150000"/>
                  </a:lnSpc>
                  <a:buFont typeface="+mj-lt"/>
                  <a:buNone/>
                </a:pPr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</a:t>
                </a:r>
                <a:r>
                  <a:rPr lang="zh-CN" altLang="en-US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）</a:t>
                </a:r>
                <a:r>
                  <a:rPr lang="en-US" altLang="zh-CN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Workload: </a:t>
                </a:r>
                <a:r>
                  <a:rPr lang="en-US" altLang="zh-CN" dirty="0" err="1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web_search</a:t>
                </a:r>
                <a:r>
                  <a:rPr lang="en-US" altLang="zh-CN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[1];</a:t>
                </a:r>
                <a:endParaRPr lang="zh-CN" altLang="en-US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3"/>
                </p:custDataLst>
              </p:nvPr>
            </p:nvSpPr>
            <p:spPr>
              <a:xfrm>
                <a:off x="8034426" y="1814809"/>
                <a:ext cx="4032885" cy="2117887"/>
              </a:xfrm>
              <a:prstGeom prst="rect">
                <a:avLst/>
              </a:prstGeom>
              <a:blipFill>
                <a:blip r:embed="rId64"/>
                <a:stretch>
                  <a:fillRect l="-1360" b="-40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/>
          <p:cNvSpPr txBox="1"/>
          <p:nvPr/>
        </p:nvSpPr>
        <p:spPr>
          <a:xfrm>
            <a:off x="484505" y="6356350"/>
            <a:ext cx="10445750" cy="2462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[1] </a:t>
            </a:r>
            <a:r>
              <a:rPr lang="zh-CN" altLang="en-US" sz="1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Alizadeh M, Greenberg A, Maltz D A, et al. Data center tcp (dctcp)[C]//Proceedings of the ACM SIGCOMM 2010 Conference. 2010: 63-74.</a:t>
            </a:r>
          </a:p>
        </p:txBody>
      </p:sp>
      <p:sp>
        <p:nvSpPr>
          <p:cNvPr id="70" name="圆角矩形 1766"/>
          <p:cNvSpPr/>
          <p:nvPr/>
        </p:nvSpPr>
        <p:spPr>
          <a:xfrm rot="10800000" flipV="1">
            <a:off x="0" y="401407"/>
            <a:ext cx="484287" cy="491115"/>
          </a:xfrm>
          <a:prstGeom prst="roundRect">
            <a:avLst>
              <a:gd name="adj" fmla="val 5039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3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71" name="文本占位符 2"/>
          <p:cNvSpPr txBox="1"/>
          <p:nvPr/>
        </p:nvSpPr>
        <p:spPr>
          <a:xfrm>
            <a:off x="558871" y="452047"/>
            <a:ext cx="7020872" cy="5897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Evaluation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— </a:t>
            </a:r>
            <a:r>
              <a:rPr lang="en-US" altLang="zh-CN" sz="27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Fairness: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Average variance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86567" y="4863986"/>
            <a:ext cx="10203286" cy="57996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lnSpc>
                <a:spcPct val="150000"/>
              </a:lnSpc>
              <a:buFont typeface="+mj-lt"/>
              <a:buNone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Maat reduces the average variance by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60% to 70%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10873047" y="85558"/>
            <a:ext cx="1194264" cy="1187213"/>
            <a:chOff x="2946" y="838"/>
            <a:chExt cx="1355" cy="1347"/>
          </a:xfrm>
          <a:solidFill>
            <a:schemeClr val="accent1">
              <a:lumMod val="75000"/>
            </a:schemeClr>
          </a:solidFill>
        </p:grpSpPr>
        <p:sp>
          <p:nvSpPr>
            <p:cNvPr id="68" name="Freeform 5"/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2946" y="838"/>
              <a:ext cx="1355" cy="1347"/>
            </a:xfrm>
            <a:custGeom>
              <a:avLst/>
              <a:gdLst>
                <a:gd name="T0" fmla="*/ 710 w 1467"/>
                <a:gd name="T1" fmla="*/ 0 h 1459"/>
                <a:gd name="T2" fmla="*/ 754 w 1467"/>
                <a:gd name="T3" fmla="*/ 0 h 1459"/>
                <a:gd name="T4" fmla="*/ 754 w 1467"/>
                <a:gd name="T5" fmla="*/ 0 h 1459"/>
                <a:gd name="T6" fmla="*/ 1045 w 1467"/>
                <a:gd name="T7" fmla="*/ 71 h 1459"/>
                <a:gd name="T8" fmla="*/ 1256 w 1467"/>
                <a:gd name="T9" fmla="*/ 222 h 1459"/>
                <a:gd name="T10" fmla="*/ 1336 w 1467"/>
                <a:gd name="T11" fmla="*/ 322 h 1459"/>
                <a:gd name="T12" fmla="*/ 1457 w 1467"/>
                <a:gd name="T13" fmla="*/ 654 h 1459"/>
                <a:gd name="T14" fmla="*/ 1441 w 1467"/>
                <a:gd name="T15" fmla="*/ 901 h 1459"/>
                <a:gd name="T16" fmla="*/ 1394 w 1467"/>
                <a:gd name="T17" fmla="*/ 1035 h 1459"/>
                <a:gd name="T18" fmla="*/ 1244 w 1467"/>
                <a:gd name="T19" fmla="*/ 1247 h 1459"/>
                <a:gd name="T20" fmla="*/ 1030 w 1467"/>
                <a:gd name="T21" fmla="*/ 1394 h 1459"/>
                <a:gd name="T22" fmla="*/ 894 w 1467"/>
                <a:gd name="T23" fmla="*/ 1440 h 1459"/>
                <a:gd name="T24" fmla="*/ 732 w 1467"/>
                <a:gd name="T25" fmla="*/ 1458 h 1459"/>
                <a:gd name="T26" fmla="*/ 434 w 1467"/>
                <a:gd name="T27" fmla="*/ 1394 h 1459"/>
                <a:gd name="T28" fmla="*/ 220 w 1467"/>
                <a:gd name="T29" fmla="*/ 1247 h 1459"/>
                <a:gd name="T30" fmla="*/ 23 w 1467"/>
                <a:gd name="T31" fmla="*/ 900 h 1459"/>
                <a:gd name="T32" fmla="*/ 3 w 1467"/>
                <a:gd name="T33" fmla="*/ 696 h 1459"/>
                <a:gd name="T34" fmla="*/ 19 w 1467"/>
                <a:gd name="T35" fmla="*/ 576 h 1459"/>
                <a:gd name="T36" fmla="*/ 128 w 1467"/>
                <a:gd name="T37" fmla="*/ 322 h 1459"/>
                <a:gd name="T38" fmla="*/ 419 w 1467"/>
                <a:gd name="T39" fmla="*/ 71 h 1459"/>
                <a:gd name="T40" fmla="*/ 710 w 1467"/>
                <a:gd name="T41" fmla="*/ 0 h 1459"/>
                <a:gd name="T42" fmla="*/ 685 w 1467"/>
                <a:gd name="T43" fmla="*/ 35 h 1459"/>
                <a:gd name="T44" fmla="*/ 571 w 1467"/>
                <a:gd name="T45" fmla="*/ 52 h 1459"/>
                <a:gd name="T46" fmla="*/ 238 w 1467"/>
                <a:gd name="T47" fmla="*/ 240 h 1459"/>
                <a:gd name="T48" fmla="*/ 97 w 1467"/>
                <a:gd name="T49" fmla="*/ 447 h 1459"/>
                <a:gd name="T50" fmla="*/ 36 w 1467"/>
                <a:gd name="T51" fmla="*/ 734 h 1459"/>
                <a:gd name="T52" fmla="*/ 55 w 1467"/>
                <a:gd name="T53" fmla="*/ 890 h 1459"/>
                <a:gd name="T54" fmla="*/ 164 w 1467"/>
                <a:gd name="T55" fmla="*/ 1129 h 1459"/>
                <a:gd name="T56" fmla="*/ 265 w 1467"/>
                <a:gd name="T57" fmla="*/ 1244 h 1459"/>
                <a:gd name="T58" fmla="*/ 338 w 1467"/>
                <a:gd name="T59" fmla="*/ 1302 h 1459"/>
                <a:gd name="T60" fmla="*/ 580 w 1467"/>
                <a:gd name="T61" fmla="*/ 1408 h 1459"/>
                <a:gd name="T62" fmla="*/ 737 w 1467"/>
                <a:gd name="T63" fmla="*/ 1425 h 1459"/>
                <a:gd name="T64" fmla="*/ 1022 w 1467"/>
                <a:gd name="T65" fmla="*/ 1362 h 1459"/>
                <a:gd name="T66" fmla="*/ 1267 w 1467"/>
                <a:gd name="T67" fmla="*/ 1173 h 1459"/>
                <a:gd name="T68" fmla="*/ 1367 w 1467"/>
                <a:gd name="T69" fmla="*/ 1012 h 1459"/>
                <a:gd name="T70" fmla="*/ 1427 w 1467"/>
                <a:gd name="T71" fmla="*/ 724 h 1459"/>
                <a:gd name="T72" fmla="*/ 1409 w 1467"/>
                <a:gd name="T73" fmla="*/ 569 h 1459"/>
                <a:gd name="T74" fmla="*/ 1364 w 1467"/>
                <a:gd name="T75" fmla="*/ 440 h 1459"/>
                <a:gd name="T76" fmla="*/ 1126 w 1467"/>
                <a:gd name="T77" fmla="*/ 156 h 1459"/>
                <a:gd name="T78" fmla="*/ 810 w 1467"/>
                <a:gd name="T79" fmla="*/ 38 h 1459"/>
                <a:gd name="T80" fmla="*/ 727 w 1467"/>
                <a:gd name="T81" fmla="*/ 34 h 1459"/>
                <a:gd name="T82" fmla="*/ 685 w 1467"/>
                <a:gd name="T83" fmla="*/ 35 h 1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7" h="1459">
                  <a:moveTo>
                    <a:pt x="710" y="0"/>
                  </a:moveTo>
                  <a:cubicBezTo>
                    <a:pt x="725" y="0"/>
                    <a:pt x="739" y="0"/>
                    <a:pt x="754" y="0"/>
                  </a:cubicBezTo>
                  <a:cubicBezTo>
                    <a:pt x="754" y="0"/>
                    <a:pt x="754" y="0"/>
                    <a:pt x="754" y="0"/>
                  </a:cubicBezTo>
                  <a:cubicBezTo>
                    <a:pt x="870" y="4"/>
                    <a:pt x="964" y="33"/>
                    <a:pt x="1045" y="71"/>
                  </a:cubicBezTo>
                  <a:cubicBezTo>
                    <a:pt x="1127" y="109"/>
                    <a:pt x="1195" y="162"/>
                    <a:pt x="1256" y="222"/>
                  </a:cubicBezTo>
                  <a:cubicBezTo>
                    <a:pt x="1286" y="252"/>
                    <a:pt x="1312" y="286"/>
                    <a:pt x="1336" y="322"/>
                  </a:cubicBezTo>
                  <a:cubicBezTo>
                    <a:pt x="1398" y="412"/>
                    <a:pt x="1442" y="518"/>
                    <a:pt x="1457" y="654"/>
                  </a:cubicBezTo>
                  <a:cubicBezTo>
                    <a:pt x="1467" y="740"/>
                    <a:pt x="1458" y="830"/>
                    <a:pt x="1441" y="901"/>
                  </a:cubicBezTo>
                  <a:cubicBezTo>
                    <a:pt x="1429" y="949"/>
                    <a:pt x="1413" y="994"/>
                    <a:pt x="1394" y="1035"/>
                  </a:cubicBezTo>
                  <a:cubicBezTo>
                    <a:pt x="1355" y="1117"/>
                    <a:pt x="1305" y="1187"/>
                    <a:pt x="1244" y="1247"/>
                  </a:cubicBezTo>
                  <a:cubicBezTo>
                    <a:pt x="1183" y="1306"/>
                    <a:pt x="1114" y="1357"/>
                    <a:pt x="1030" y="1394"/>
                  </a:cubicBezTo>
                  <a:cubicBezTo>
                    <a:pt x="988" y="1413"/>
                    <a:pt x="944" y="1429"/>
                    <a:pt x="894" y="1440"/>
                  </a:cubicBezTo>
                  <a:cubicBezTo>
                    <a:pt x="845" y="1451"/>
                    <a:pt x="790" y="1459"/>
                    <a:pt x="732" y="1458"/>
                  </a:cubicBezTo>
                  <a:cubicBezTo>
                    <a:pt x="614" y="1457"/>
                    <a:pt x="517" y="1432"/>
                    <a:pt x="434" y="1394"/>
                  </a:cubicBezTo>
                  <a:cubicBezTo>
                    <a:pt x="351" y="1357"/>
                    <a:pt x="279" y="1306"/>
                    <a:pt x="220" y="1247"/>
                  </a:cubicBezTo>
                  <a:cubicBezTo>
                    <a:pt x="128" y="1155"/>
                    <a:pt x="60" y="1045"/>
                    <a:pt x="23" y="900"/>
                  </a:cubicBezTo>
                  <a:cubicBezTo>
                    <a:pt x="8" y="841"/>
                    <a:pt x="0" y="771"/>
                    <a:pt x="3" y="696"/>
                  </a:cubicBezTo>
                  <a:cubicBezTo>
                    <a:pt x="5" y="652"/>
                    <a:pt x="11" y="612"/>
                    <a:pt x="19" y="576"/>
                  </a:cubicBezTo>
                  <a:cubicBezTo>
                    <a:pt x="41" y="476"/>
                    <a:pt x="78" y="394"/>
                    <a:pt x="128" y="322"/>
                  </a:cubicBezTo>
                  <a:cubicBezTo>
                    <a:pt x="201" y="215"/>
                    <a:pt x="297" y="129"/>
                    <a:pt x="419" y="71"/>
                  </a:cubicBezTo>
                  <a:cubicBezTo>
                    <a:pt x="501" y="32"/>
                    <a:pt x="595" y="4"/>
                    <a:pt x="710" y="0"/>
                  </a:cubicBezTo>
                  <a:close/>
                  <a:moveTo>
                    <a:pt x="685" y="35"/>
                  </a:moveTo>
                  <a:cubicBezTo>
                    <a:pt x="644" y="38"/>
                    <a:pt x="607" y="43"/>
                    <a:pt x="571" y="52"/>
                  </a:cubicBezTo>
                  <a:cubicBezTo>
                    <a:pt x="431" y="87"/>
                    <a:pt x="326" y="152"/>
                    <a:pt x="238" y="240"/>
                  </a:cubicBezTo>
                  <a:cubicBezTo>
                    <a:pt x="180" y="298"/>
                    <a:pt x="133" y="366"/>
                    <a:pt x="97" y="447"/>
                  </a:cubicBezTo>
                  <a:cubicBezTo>
                    <a:pt x="61" y="526"/>
                    <a:pt x="36" y="619"/>
                    <a:pt x="36" y="734"/>
                  </a:cubicBezTo>
                  <a:cubicBezTo>
                    <a:pt x="36" y="791"/>
                    <a:pt x="44" y="843"/>
                    <a:pt x="55" y="890"/>
                  </a:cubicBezTo>
                  <a:cubicBezTo>
                    <a:pt x="77" y="984"/>
                    <a:pt x="116" y="1060"/>
                    <a:pt x="164" y="1129"/>
                  </a:cubicBezTo>
                  <a:cubicBezTo>
                    <a:pt x="193" y="1171"/>
                    <a:pt x="228" y="1211"/>
                    <a:pt x="265" y="1244"/>
                  </a:cubicBezTo>
                  <a:cubicBezTo>
                    <a:pt x="288" y="1265"/>
                    <a:pt x="312" y="1284"/>
                    <a:pt x="338" y="1302"/>
                  </a:cubicBezTo>
                  <a:cubicBezTo>
                    <a:pt x="406" y="1349"/>
                    <a:pt x="486" y="1387"/>
                    <a:pt x="580" y="1408"/>
                  </a:cubicBezTo>
                  <a:cubicBezTo>
                    <a:pt x="628" y="1418"/>
                    <a:pt x="681" y="1426"/>
                    <a:pt x="737" y="1425"/>
                  </a:cubicBezTo>
                  <a:cubicBezTo>
                    <a:pt x="848" y="1423"/>
                    <a:pt x="942" y="1399"/>
                    <a:pt x="1022" y="1362"/>
                  </a:cubicBezTo>
                  <a:cubicBezTo>
                    <a:pt x="1120" y="1315"/>
                    <a:pt x="1201" y="1251"/>
                    <a:pt x="1267" y="1173"/>
                  </a:cubicBezTo>
                  <a:cubicBezTo>
                    <a:pt x="1307" y="1125"/>
                    <a:pt x="1341" y="1072"/>
                    <a:pt x="1367" y="1012"/>
                  </a:cubicBezTo>
                  <a:cubicBezTo>
                    <a:pt x="1403" y="931"/>
                    <a:pt x="1427" y="839"/>
                    <a:pt x="1427" y="724"/>
                  </a:cubicBezTo>
                  <a:cubicBezTo>
                    <a:pt x="1427" y="668"/>
                    <a:pt x="1420" y="616"/>
                    <a:pt x="1409" y="569"/>
                  </a:cubicBezTo>
                  <a:cubicBezTo>
                    <a:pt x="1398" y="523"/>
                    <a:pt x="1382" y="478"/>
                    <a:pt x="1364" y="440"/>
                  </a:cubicBezTo>
                  <a:cubicBezTo>
                    <a:pt x="1308" y="321"/>
                    <a:pt x="1229" y="227"/>
                    <a:pt x="1126" y="156"/>
                  </a:cubicBezTo>
                  <a:cubicBezTo>
                    <a:pt x="1040" y="97"/>
                    <a:pt x="939" y="53"/>
                    <a:pt x="810" y="38"/>
                  </a:cubicBezTo>
                  <a:cubicBezTo>
                    <a:pt x="784" y="35"/>
                    <a:pt x="754" y="32"/>
                    <a:pt x="727" y="34"/>
                  </a:cubicBezTo>
                  <a:cubicBezTo>
                    <a:pt x="712" y="34"/>
                    <a:pt x="698" y="34"/>
                    <a:pt x="685" y="35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6"/>
            <p:cNvSpPr>
              <a:spLocks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3007" y="895"/>
              <a:ext cx="1230" cy="1232"/>
            </a:xfrm>
            <a:custGeom>
              <a:avLst/>
              <a:gdLst>
                <a:gd name="T0" fmla="*/ 663 w 1332"/>
                <a:gd name="T1" fmla="*/ 1 h 1334"/>
                <a:gd name="T2" fmla="*/ 742 w 1332"/>
                <a:gd name="T3" fmla="*/ 5 h 1334"/>
                <a:gd name="T4" fmla="*/ 938 w 1332"/>
                <a:gd name="T5" fmla="*/ 59 h 1334"/>
                <a:gd name="T6" fmla="*/ 1135 w 1332"/>
                <a:gd name="T7" fmla="*/ 195 h 1334"/>
                <a:gd name="T8" fmla="*/ 1272 w 1332"/>
                <a:gd name="T9" fmla="*/ 391 h 1334"/>
                <a:gd name="T10" fmla="*/ 1332 w 1332"/>
                <a:gd name="T11" fmla="*/ 664 h 1334"/>
                <a:gd name="T12" fmla="*/ 1274 w 1332"/>
                <a:gd name="T13" fmla="*/ 939 h 1334"/>
                <a:gd name="T14" fmla="*/ 1138 w 1332"/>
                <a:gd name="T15" fmla="*/ 1136 h 1334"/>
                <a:gd name="T16" fmla="*/ 942 w 1332"/>
                <a:gd name="T17" fmla="*/ 1273 h 1334"/>
                <a:gd name="T18" fmla="*/ 669 w 1332"/>
                <a:gd name="T19" fmla="*/ 1334 h 1334"/>
                <a:gd name="T20" fmla="*/ 394 w 1332"/>
                <a:gd name="T21" fmla="*/ 1275 h 1334"/>
                <a:gd name="T22" fmla="*/ 197 w 1332"/>
                <a:gd name="T23" fmla="*/ 1139 h 1334"/>
                <a:gd name="T24" fmla="*/ 17 w 1332"/>
                <a:gd name="T25" fmla="*/ 819 h 1334"/>
                <a:gd name="T26" fmla="*/ 0 w 1332"/>
                <a:gd name="T27" fmla="*/ 670 h 1334"/>
                <a:gd name="T28" fmla="*/ 58 w 1332"/>
                <a:gd name="T29" fmla="*/ 395 h 1334"/>
                <a:gd name="T30" fmla="*/ 118 w 1332"/>
                <a:gd name="T31" fmla="*/ 289 h 1334"/>
                <a:gd name="T32" fmla="*/ 390 w 1332"/>
                <a:gd name="T33" fmla="*/ 61 h 1334"/>
                <a:gd name="T34" fmla="*/ 514 w 1332"/>
                <a:gd name="T35" fmla="*/ 18 h 1334"/>
                <a:gd name="T36" fmla="*/ 623 w 1332"/>
                <a:gd name="T37" fmla="*/ 2 h 1334"/>
                <a:gd name="T38" fmla="*/ 663 w 1332"/>
                <a:gd name="T39" fmla="*/ 1 h 1334"/>
                <a:gd name="T40" fmla="*/ 624 w 1332"/>
                <a:gd name="T41" fmla="*/ 17 h 1334"/>
                <a:gd name="T42" fmla="*/ 587 w 1332"/>
                <a:gd name="T43" fmla="*/ 21 h 1334"/>
                <a:gd name="T44" fmla="*/ 397 w 1332"/>
                <a:gd name="T45" fmla="*/ 74 h 1334"/>
                <a:gd name="T46" fmla="*/ 204 w 1332"/>
                <a:gd name="T47" fmla="*/ 208 h 1334"/>
                <a:gd name="T48" fmla="*/ 72 w 1332"/>
                <a:gd name="T49" fmla="*/ 401 h 1334"/>
                <a:gd name="T50" fmla="*/ 15 w 1332"/>
                <a:gd name="T51" fmla="*/ 670 h 1334"/>
                <a:gd name="T52" fmla="*/ 73 w 1332"/>
                <a:gd name="T53" fmla="*/ 937 h 1334"/>
                <a:gd name="T54" fmla="*/ 207 w 1332"/>
                <a:gd name="T55" fmla="*/ 1128 h 1334"/>
                <a:gd name="T56" fmla="*/ 400 w 1332"/>
                <a:gd name="T57" fmla="*/ 1261 h 1334"/>
                <a:gd name="T58" fmla="*/ 668 w 1332"/>
                <a:gd name="T59" fmla="*/ 1318 h 1334"/>
                <a:gd name="T60" fmla="*/ 935 w 1332"/>
                <a:gd name="T61" fmla="*/ 1260 h 1334"/>
                <a:gd name="T62" fmla="*/ 1127 w 1332"/>
                <a:gd name="T63" fmla="*/ 1126 h 1334"/>
                <a:gd name="T64" fmla="*/ 1260 w 1332"/>
                <a:gd name="T65" fmla="*/ 934 h 1334"/>
                <a:gd name="T66" fmla="*/ 1317 w 1332"/>
                <a:gd name="T67" fmla="*/ 665 h 1334"/>
                <a:gd name="T68" fmla="*/ 1259 w 1332"/>
                <a:gd name="T69" fmla="*/ 398 h 1334"/>
                <a:gd name="T70" fmla="*/ 1125 w 1332"/>
                <a:gd name="T71" fmla="*/ 206 h 1334"/>
                <a:gd name="T72" fmla="*/ 932 w 1332"/>
                <a:gd name="T73" fmla="*/ 73 h 1334"/>
                <a:gd name="T74" fmla="*/ 741 w 1332"/>
                <a:gd name="T75" fmla="*/ 20 h 1334"/>
                <a:gd name="T76" fmla="*/ 664 w 1332"/>
                <a:gd name="T77" fmla="*/ 16 h 1334"/>
                <a:gd name="T78" fmla="*/ 624 w 1332"/>
                <a:gd name="T79" fmla="*/ 17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32" h="1334">
                  <a:moveTo>
                    <a:pt x="663" y="1"/>
                  </a:moveTo>
                  <a:cubicBezTo>
                    <a:pt x="688" y="0"/>
                    <a:pt x="718" y="2"/>
                    <a:pt x="742" y="5"/>
                  </a:cubicBezTo>
                  <a:cubicBezTo>
                    <a:pt x="816" y="13"/>
                    <a:pt x="882" y="34"/>
                    <a:pt x="938" y="59"/>
                  </a:cubicBezTo>
                  <a:cubicBezTo>
                    <a:pt x="1015" y="94"/>
                    <a:pt x="1080" y="140"/>
                    <a:pt x="1135" y="195"/>
                  </a:cubicBezTo>
                  <a:cubicBezTo>
                    <a:pt x="1192" y="251"/>
                    <a:pt x="1236" y="314"/>
                    <a:pt x="1272" y="391"/>
                  </a:cubicBezTo>
                  <a:cubicBezTo>
                    <a:pt x="1307" y="467"/>
                    <a:pt x="1332" y="557"/>
                    <a:pt x="1332" y="664"/>
                  </a:cubicBezTo>
                  <a:cubicBezTo>
                    <a:pt x="1332" y="774"/>
                    <a:pt x="1309" y="862"/>
                    <a:pt x="1274" y="939"/>
                  </a:cubicBezTo>
                  <a:cubicBezTo>
                    <a:pt x="1239" y="1016"/>
                    <a:pt x="1194" y="1080"/>
                    <a:pt x="1138" y="1136"/>
                  </a:cubicBezTo>
                  <a:cubicBezTo>
                    <a:pt x="1083" y="1192"/>
                    <a:pt x="1019" y="1238"/>
                    <a:pt x="942" y="1273"/>
                  </a:cubicBezTo>
                  <a:cubicBezTo>
                    <a:pt x="866" y="1308"/>
                    <a:pt x="776" y="1333"/>
                    <a:pt x="669" y="1334"/>
                  </a:cubicBezTo>
                  <a:cubicBezTo>
                    <a:pt x="560" y="1334"/>
                    <a:pt x="471" y="1309"/>
                    <a:pt x="394" y="1275"/>
                  </a:cubicBezTo>
                  <a:cubicBezTo>
                    <a:pt x="317" y="1241"/>
                    <a:pt x="252" y="1195"/>
                    <a:pt x="197" y="1139"/>
                  </a:cubicBezTo>
                  <a:cubicBezTo>
                    <a:pt x="114" y="1056"/>
                    <a:pt x="50" y="954"/>
                    <a:pt x="17" y="819"/>
                  </a:cubicBezTo>
                  <a:cubicBezTo>
                    <a:pt x="6" y="774"/>
                    <a:pt x="0" y="724"/>
                    <a:pt x="0" y="670"/>
                  </a:cubicBezTo>
                  <a:cubicBezTo>
                    <a:pt x="0" y="561"/>
                    <a:pt x="24" y="471"/>
                    <a:pt x="58" y="395"/>
                  </a:cubicBezTo>
                  <a:cubicBezTo>
                    <a:pt x="75" y="357"/>
                    <a:pt x="96" y="321"/>
                    <a:pt x="118" y="289"/>
                  </a:cubicBezTo>
                  <a:cubicBezTo>
                    <a:pt x="187" y="190"/>
                    <a:pt x="277" y="114"/>
                    <a:pt x="390" y="61"/>
                  </a:cubicBezTo>
                  <a:cubicBezTo>
                    <a:pt x="428" y="43"/>
                    <a:pt x="469" y="29"/>
                    <a:pt x="514" y="18"/>
                  </a:cubicBezTo>
                  <a:cubicBezTo>
                    <a:pt x="548" y="10"/>
                    <a:pt x="583" y="5"/>
                    <a:pt x="623" y="2"/>
                  </a:cubicBezTo>
                  <a:cubicBezTo>
                    <a:pt x="636" y="2"/>
                    <a:pt x="649" y="2"/>
                    <a:pt x="663" y="1"/>
                  </a:cubicBezTo>
                  <a:close/>
                  <a:moveTo>
                    <a:pt x="624" y="17"/>
                  </a:moveTo>
                  <a:cubicBezTo>
                    <a:pt x="611" y="18"/>
                    <a:pt x="599" y="19"/>
                    <a:pt x="587" y="21"/>
                  </a:cubicBezTo>
                  <a:cubicBezTo>
                    <a:pt x="515" y="29"/>
                    <a:pt x="452" y="49"/>
                    <a:pt x="397" y="74"/>
                  </a:cubicBezTo>
                  <a:cubicBezTo>
                    <a:pt x="322" y="109"/>
                    <a:pt x="260" y="153"/>
                    <a:pt x="204" y="208"/>
                  </a:cubicBezTo>
                  <a:cubicBezTo>
                    <a:pt x="150" y="262"/>
                    <a:pt x="105" y="326"/>
                    <a:pt x="72" y="401"/>
                  </a:cubicBezTo>
                  <a:cubicBezTo>
                    <a:pt x="38" y="476"/>
                    <a:pt x="15" y="563"/>
                    <a:pt x="15" y="670"/>
                  </a:cubicBezTo>
                  <a:cubicBezTo>
                    <a:pt x="15" y="776"/>
                    <a:pt x="40" y="863"/>
                    <a:pt x="73" y="937"/>
                  </a:cubicBezTo>
                  <a:cubicBezTo>
                    <a:pt x="107" y="1012"/>
                    <a:pt x="153" y="1074"/>
                    <a:pt x="207" y="1128"/>
                  </a:cubicBezTo>
                  <a:cubicBezTo>
                    <a:pt x="261" y="1182"/>
                    <a:pt x="325" y="1228"/>
                    <a:pt x="400" y="1261"/>
                  </a:cubicBezTo>
                  <a:cubicBezTo>
                    <a:pt x="474" y="1294"/>
                    <a:pt x="562" y="1319"/>
                    <a:pt x="668" y="1318"/>
                  </a:cubicBezTo>
                  <a:cubicBezTo>
                    <a:pt x="773" y="1318"/>
                    <a:pt x="861" y="1294"/>
                    <a:pt x="935" y="1260"/>
                  </a:cubicBezTo>
                  <a:cubicBezTo>
                    <a:pt x="1010" y="1226"/>
                    <a:pt x="1073" y="1180"/>
                    <a:pt x="1127" y="1126"/>
                  </a:cubicBezTo>
                  <a:cubicBezTo>
                    <a:pt x="1181" y="1072"/>
                    <a:pt x="1227" y="1009"/>
                    <a:pt x="1260" y="934"/>
                  </a:cubicBezTo>
                  <a:cubicBezTo>
                    <a:pt x="1294" y="858"/>
                    <a:pt x="1317" y="772"/>
                    <a:pt x="1317" y="665"/>
                  </a:cubicBezTo>
                  <a:cubicBezTo>
                    <a:pt x="1317" y="558"/>
                    <a:pt x="1292" y="472"/>
                    <a:pt x="1259" y="398"/>
                  </a:cubicBezTo>
                  <a:cubicBezTo>
                    <a:pt x="1224" y="322"/>
                    <a:pt x="1180" y="261"/>
                    <a:pt x="1125" y="206"/>
                  </a:cubicBezTo>
                  <a:cubicBezTo>
                    <a:pt x="1071" y="152"/>
                    <a:pt x="1007" y="107"/>
                    <a:pt x="932" y="73"/>
                  </a:cubicBezTo>
                  <a:cubicBezTo>
                    <a:pt x="877" y="48"/>
                    <a:pt x="813" y="28"/>
                    <a:pt x="741" y="20"/>
                  </a:cubicBezTo>
                  <a:cubicBezTo>
                    <a:pt x="717" y="18"/>
                    <a:pt x="689" y="15"/>
                    <a:pt x="664" y="16"/>
                  </a:cubicBezTo>
                  <a:cubicBezTo>
                    <a:pt x="650" y="17"/>
                    <a:pt x="637" y="16"/>
                    <a:pt x="624" y="17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7"/>
            <p:cNvSpPr>
              <a:spLocks noEditPoints="1"/>
            </p:cNvSpPr>
            <p:nvPr>
              <p:custDataLst>
                <p:tags r:id="rId11"/>
              </p:custDataLst>
            </p:nvPr>
          </p:nvSpPr>
          <p:spPr bwMode="auto">
            <a:xfrm>
              <a:off x="3687" y="943"/>
              <a:ext cx="94" cy="131"/>
            </a:xfrm>
            <a:custGeom>
              <a:avLst/>
              <a:gdLst>
                <a:gd name="T0" fmla="*/ 59 w 102"/>
                <a:gd name="T1" fmla="*/ 11 h 142"/>
                <a:gd name="T2" fmla="*/ 74 w 102"/>
                <a:gd name="T3" fmla="*/ 12 h 142"/>
                <a:gd name="T4" fmla="*/ 90 w 102"/>
                <a:gd name="T5" fmla="*/ 12 h 142"/>
                <a:gd name="T6" fmla="*/ 101 w 102"/>
                <a:gd name="T7" fmla="*/ 25 h 142"/>
                <a:gd name="T8" fmla="*/ 95 w 102"/>
                <a:gd name="T9" fmla="*/ 34 h 142"/>
                <a:gd name="T10" fmla="*/ 85 w 102"/>
                <a:gd name="T11" fmla="*/ 56 h 142"/>
                <a:gd name="T12" fmla="*/ 81 w 102"/>
                <a:gd name="T13" fmla="*/ 67 h 142"/>
                <a:gd name="T14" fmla="*/ 73 w 102"/>
                <a:gd name="T15" fmla="*/ 73 h 142"/>
                <a:gd name="T16" fmla="*/ 67 w 102"/>
                <a:gd name="T17" fmla="*/ 65 h 142"/>
                <a:gd name="T18" fmla="*/ 44 w 102"/>
                <a:gd name="T19" fmla="*/ 61 h 142"/>
                <a:gd name="T20" fmla="*/ 22 w 102"/>
                <a:gd name="T21" fmla="*/ 126 h 142"/>
                <a:gd name="T22" fmla="*/ 9 w 102"/>
                <a:gd name="T23" fmla="*/ 142 h 142"/>
                <a:gd name="T24" fmla="*/ 14 w 102"/>
                <a:gd name="T25" fmla="*/ 111 h 142"/>
                <a:gd name="T26" fmla="*/ 41 w 102"/>
                <a:gd name="T27" fmla="*/ 43 h 142"/>
                <a:gd name="T28" fmla="*/ 45 w 102"/>
                <a:gd name="T29" fmla="*/ 10 h 142"/>
                <a:gd name="T30" fmla="*/ 45 w 102"/>
                <a:gd name="T31" fmla="*/ 2 h 142"/>
                <a:gd name="T32" fmla="*/ 59 w 102"/>
                <a:gd name="T33" fmla="*/ 11 h 142"/>
                <a:gd name="T34" fmla="*/ 79 w 102"/>
                <a:gd name="T35" fmla="*/ 42 h 142"/>
                <a:gd name="T36" fmla="*/ 84 w 102"/>
                <a:gd name="T37" fmla="*/ 21 h 142"/>
                <a:gd name="T38" fmla="*/ 60 w 102"/>
                <a:gd name="T39" fmla="*/ 18 h 142"/>
                <a:gd name="T40" fmla="*/ 53 w 102"/>
                <a:gd name="T41" fmla="*/ 34 h 142"/>
                <a:gd name="T42" fmla="*/ 72 w 102"/>
                <a:gd name="T43" fmla="*/ 42 h 142"/>
                <a:gd name="T44" fmla="*/ 50 w 102"/>
                <a:gd name="T45" fmla="*/ 41 h 142"/>
                <a:gd name="T46" fmla="*/ 46 w 102"/>
                <a:gd name="T47" fmla="*/ 55 h 142"/>
                <a:gd name="T48" fmla="*/ 71 w 102"/>
                <a:gd name="T49" fmla="*/ 61 h 142"/>
                <a:gd name="T50" fmla="*/ 79 w 102"/>
                <a:gd name="T51" fmla="*/ 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2" h="142">
                  <a:moveTo>
                    <a:pt x="59" y="11"/>
                  </a:moveTo>
                  <a:cubicBezTo>
                    <a:pt x="64" y="12"/>
                    <a:pt x="69" y="12"/>
                    <a:pt x="74" y="12"/>
                  </a:cubicBezTo>
                  <a:cubicBezTo>
                    <a:pt x="80" y="12"/>
                    <a:pt x="86" y="11"/>
                    <a:pt x="90" y="12"/>
                  </a:cubicBezTo>
                  <a:cubicBezTo>
                    <a:pt x="93" y="12"/>
                    <a:pt x="102" y="21"/>
                    <a:pt x="101" y="25"/>
                  </a:cubicBezTo>
                  <a:cubicBezTo>
                    <a:pt x="101" y="28"/>
                    <a:pt x="96" y="32"/>
                    <a:pt x="95" y="34"/>
                  </a:cubicBezTo>
                  <a:cubicBezTo>
                    <a:pt x="90" y="40"/>
                    <a:pt x="88" y="48"/>
                    <a:pt x="85" y="56"/>
                  </a:cubicBezTo>
                  <a:cubicBezTo>
                    <a:pt x="84" y="60"/>
                    <a:pt x="83" y="64"/>
                    <a:pt x="81" y="67"/>
                  </a:cubicBezTo>
                  <a:cubicBezTo>
                    <a:pt x="79" y="69"/>
                    <a:pt x="75" y="73"/>
                    <a:pt x="73" y="73"/>
                  </a:cubicBezTo>
                  <a:cubicBezTo>
                    <a:pt x="69" y="72"/>
                    <a:pt x="68" y="67"/>
                    <a:pt x="67" y="65"/>
                  </a:cubicBezTo>
                  <a:cubicBezTo>
                    <a:pt x="60" y="63"/>
                    <a:pt x="52" y="62"/>
                    <a:pt x="44" y="61"/>
                  </a:cubicBezTo>
                  <a:cubicBezTo>
                    <a:pt x="37" y="82"/>
                    <a:pt x="31" y="107"/>
                    <a:pt x="22" y="126"/>
                  </a:cubicBezTo>
                  <a:cubicBezTo>
                    <a:pt x="19" y="132"/>
                    <a:pt x="16" y="140"/>
                    <a:pt x="9" y="142"/>
                  </a:cubicBezTo>
                  <a:cubicBezTo>
                    <a:pt x="0" y="131"/>
                    <a:pt x="9" y="119"/>
                    <a:pt x="14" y="111"/>
                  </a:cubicBezTo>
                  <a:cubicBezTo>
                    <a:pt x="26" y="92"/>
                    <a:pt x="34" y="68"/>
                    <a:pt x="41" y="43"/>
                  </a:cubicBezTo>
                  <a:cubicBezTo>
                    <a:pt x="44" y="33"/>
                    <a:pt x="46" y="21"/>
                    <a:pt x="45" y="10"/>
                  </a:cubicBezTo>
                  <a:cubicBezTo>
                    <a:pt x="45" y="8"/>
                    <a:pt x="44" y="5"/>
                    <a:pt x="45" y="2"/>
                  </a:cubicBezTo>
                  <a:cubicBezTo>
                    <a:pt x="52" y="0"/>
                    <a:pt x="55" y="8"/>
                    <a:pt x="59" y="11"/>
                  </a:cubicBezTo>
                  <a:close/>
                  <a:moveTo>
                    <a:pt x="79" y="42"/>
                  </a:moveTo>
                  <a:cubicBezTo>
                    <a:pt x="80" y="38"/>
                    <a:pt x="86" y="25"/>
                    <a:pt x="84" y="21"/>
                  </a:cubicBezTo>
                  <a:cubicBezTo>
                    <a:pt x="82" y="17"/>
                    <a:pt x="66" y="19"/>
                    <a:pt x="60" y="18"/>
                  </a:cubicBezTo>
                  <a:cubicBezTo>
                    <a:pt x="56" y="22"/>
                    <a:pt x="55" y="28"/>
                    <a:pt x="53" y="34"/>
                  </a:cubicBezTo>
                  <a:cubicBezTo>
                    <a:pt x="62" y="34"/>
                    <a:pt x="70" y="35"/>
                    <a:pt x="72" y="42"/>
                  </a:cubicBezTo>
                  <a:cubicBezTo>
                    <a:pt x="65" y="45"/>
                    <a:pt x="57" y="41"/>
                    <a:pt x="50" y="41"/>
                  </a:cubicBezTo>
                  <a:cubicBezTo>
                    <a:pt x="48" y="46"/>
                    <a:pt x="47" y="50"/>
                    <a:pt x="46" y="55"/>
                  </a:cubicBezTo>
                  <a:cubicBezTo>
                    <a:pt x="56" y="55"/>
                    <a:pt x="68" y="53"/>
                    <a:pt x="71" y="61"/>
                  </a:cubicBezTo>
                  <a:cubicBezTo>
                    <a:pt x="74" y="56"/>
                    <a:pt x="76" y="49"/>
                    <a:pt x="79" y="42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8"/>
            <p:cNvSpPr>
              <a:spLocks noEditPoints="1"/>
            </p:cNvSpPr>
            <p:nvPr>
              <p:custDataLst>
                <p:tags r:id="rId12"/>
              </p:custDataLst>
            </p:nvPr>
          </p:nvSpPr>
          <p:spPr bwMode="auto">
            <a:xfrm>
              <a:off x="3785" y="953"/>
              <a:ext cx="68" cy="165"/>
            </a:xfrm>
            <a:custGeom>
              <a:avLst/>
              <a:gdLst>
                <a:gd name="T0" fmla="*/ 26 w 74"/>
                <a:gd name="T1" fmla="*/ 11 h 178"/>
                <a:gd name="T2" fmla="*/ 43 w 74"/>
                <a:gd name="T3" fmla="*/ 13 h 178"/>
                <a:gd name="T4" fmla="*/ 59 w 74"/>
                <a:gd name="T5" fmla="*/ 10 h 178"/>
                <a:gd name="T6" fmla="*/ 68 w 74"/>
                <a:gd name="T7" fmla="*/ 16 h 178"/>
                <a:gd name="T8" fmla="*/ 74 w 74"/>
                <a:gd name="T9" fmla="*/ 25 h 178"/>
                <a:gd name="T10" fmla="*/ 70 w 74"/>
                <a:gd name="T11" fmla="*/ 32 h 178"/>
                <a:gd name="T12" fmla="*/ 59 w 74"/>
                <a:gd name="T13" fmla="*/ 64 h 178"/>
                <a:gd name="T14" fmla="*/ 37 w 74"/>
                <a:gd name="T15" fmla="*/ 151 h 178"/>
                <a:gd name="T16" fmla="*/ 32 w 74"/>
                <a:gd name="T17" fmla="*/ 167 h 178"/>
                <a:gd name="T18" fmla="*/ 19 w 74"/>
                <a:gd name="T19" fmla="*/ 177 h 178"/>
                <a:gd name="T20" fmla="*/ 8 w 74"/>
                <a:gd name="T21" fmla="*/ 163 h 178"/>
                <a:gd name="T22" fmla="*/ 0 w 74"/>
                <a:gd name="T23" fmla="*/ 147 h 178"/>
                <a:gd name="T24" fmla="*/ 9 w 74"/>
                <a:gd name="T25" fmla="*/ 151 h 178"/>
                <a:gd name="T26" fmla="*/ 18 w 74"/>
                <a:gd name="T27" fmla="*/ 155 h 178"/>
                <a:gd name="T28" fmla="*/ 27 w 74"/>
                <a:gd name="T29" fmla="*/ 135 h 178"/>
                <a:gd name="T30" fmla="*/ 46 w 74"/>
                <a:gd name="T31" fmla="*/ 70 h 178"/>
                <a:gd name="T32" fmla="*/ 14 w 74"/>
                <a:gd name="T33" fmla="*/ 63 h 178"/>
                <a:gd name="T34" fmla="*/ 9 w 74"/>
                <a:gd name="T35" fmla="*/ 68 h 178"/>
                <a:gd name="T36" fmla="*/ 11 w 74"/>
                <a:gd name="T37" fmla="*/ 35 h 178"/>
                <a:gd name="T38" fmla="*/ 15 w 74"/>
                <a:gd name="T39" fmla="*/ 11 h 178"/>
                <a:gd name="T40" fmla="*/ 15 w 74"/>
                <a:gd name="T41" fmla="*/ 3 h 178"/>
                <a:gd name="T42" fmla="*/ 26 w 74"/>
                <a:gd name="T43" fmla="*/ 11 h 178"/>
                <a:gd name="T44" fmla="*/ 22 w 74"/>
                <a:gd name="T45" fmla="*/ 35 h 178"/>
                <a:gd name="T46" fmla="*/ 46 w 74"/>
                <a:gd name="T47" fmla="*/ 43 h 178"/>
                <a:gd name="T48" fmla="*/ 33 w 74"/>
                <a:gd name="T49" fmla="*/ 43 h 178"/>
                <a:gd name="T50" fmla="*/ 20 w 74"/>
                <a:gd name="T51" fmla="*/ 41 h 178"/>
                <a:gd name="T52" fmla="*/ 16 w 74"/>
                <a:gd name="T53" fmla="*/ 56 h 178"/>
                <a:gd name="T54" fmla="*/ 43 w 74"/>
                <a:gd name="T55" fmla="*/ 59 h 178"/>
                <a:gd name="T56" fmla="*/ 48 w 74"/>
                <a:gd name="T57" fmla="*/ 63 h 178"/>
                <a:gd name="T58" fmla="*/ 56 w 74"/>
                <a:gd name="T59" fmla="*/ 21 h 178"/>
                <a:gd name="T60" fmla="*/ 26 w 74"/>
                <a:gd name="T61" fmla="*/ 18 h 178"/>
                <a:gd name="T62" fmla="*/ 22 w 74"/>
                <a:gd name="T63" fmla="*/ 3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4" h="178">
                  <a:moveTo>
                    <a:pt x="26" y="11"/>
                  </a:moveTo>
                  <a:cubicBezTo>
                    <a:pt x="32" y="11"/>
                    <a:pt x="37" y="13"/>
                    <a:pt x="43" y="13"/>
                  </a:cubicBezTo>
                  <a:cubicBezTo>
                    <a:pt x="48" y="13"/>
                    <a:pt x="54" y="10"/>
                    <a:pt x="59" y="10"/>
                  </a:cubicBezTo>
                  <a:cubicBezTo>
                    <a:pt x="62" y="11"/>
                    <a:pt x="65" y="14"/>
                    <a:pt x="68" y="16"/>
                  </a:cubicBezTo>
                  <a:cubicBezTo>
                    <a:pt x="70" y="18"/>
                    <a:pt x="74" y="22"/>
                    <a:pt x="74" y="25"/>
                  </a:cubicBezTo>
                  <a:cubicBezTo>
                    <a:pt x="74" y="28"/>
                    <a:pt x="71" y="30"/>
                    <a:pt x="70" y="32"/>
                  </a:cubicBezTo>
                  <a:cubicBezTo>
                    <a:pt x="64" y="40"/>
                    <a:pt x="62" y="53"/>
                    <a:pt x="59" y="64"/>
                  </a:cubicBezTo>
                  <a:cubicBezTo>
                    <a:pt x="51" y="93"/>
                    <a:pt x="44" y="121"/>
                    <a:pt x="37" y="151"/>
                  </a:cubicBezTo>
                  <a:cubicBezTo>
                    <a:pt x="36" y="157"/>
                    <a:pt x="34" y="163"/>
                    <a:pt x="32" y="167"/>
                  </a:cubicBezTo>
                  <a:cubicBezTo>
                    <a:pt x="29" y="170"/>
                    <a:pt x="22" y="177"/>
                    <a:pt x="19" y="177"/>
                  </a:cubicBezTo>
                  <a:cubicBezTo>
                    <a:pt x="14" y="178"/>
                    <a:pt x="11" y="167"/>
                    <a:pt x="8" y="163"/>
                  </a:cubicBezTo>
                  <a:cubicBezTo>
                    <a:pt x="5" y="157"/>
                    <a:pt x="2" y="152"/>
                    <a:pt x="0" y="147"/>
                  </a:cubicBezTo>
                  <a:cubicBezTo>
                    <a:pt x="4" y="147"/>
                    <a:pt x="6" y="149"/>
                    <a:pt x="9" y="151"/>
                  </a:cubicBezTo>
                  <a:cubicBezTo>
                    <a:pt x="11" y="152"/>
                    <a:pt x="15" y="155"/>
                    <a:pt x="18" y="155"/>
                  </a:cubicBezTo>
                  <a:cubicBezTo>
                    <a:pt x="22" y="154"/>
                    <a:pt x="25" y="140"/>
                    <a:pt x="27" y="135"/>
                  </a:cubicBezTo>
                  <a:cubicBezTo>
                    <a:pt x="34" y="114"/>
                    <a:pt x="41" y="90"/>
                    <a:pt x="46" y="70"/>
                  </a:cubicBezTo>
                  <a:cubicBezTo>
                    <a:pt x="37" y="67"/>
                    <a:pt x="25" y="65"/>
                    <a:pt x="14" y="63"/>
                  </a:cubicBezTo>
                  <a:cubicBezTo>
                    <a:pt x="12" y="64"/>
                    <a:pt x="12" y="68"/>
                    <a:pt x="9" y="68"/>
                  </a:cubicBezTo>
                  <a:cubicBezTo>
                    <a:pt x="1" y="58"/>
                    <a:pt x="8" y="46"/>
                    <a:pt x="11" y="35"/>
                  </a:cubicBezTo>
                  <a:cubicBezTo>
                    <a:pt x="13" y="28"/>
                    <a:pt x="16" y="20"/>
                    <a:pt x="15" y="11"/>
                  </a:cubicBezTo>
                  <a:cubicBezTo>
                    <a:pt x="15" y="8"/>
                    <a:pt x="14" y="5"/>
                    <a:pt x="15" y="3"/>
                  </a:cubicBezTo>
                  <a:cubicBezTo>
                    <a:pt x="18" y="0"/>
                    <a:pt x="24" y="9"/>
                    <a:pt x="26" y="11"/>
                  </a:cubicBezTo>
                  <a:close/>
                  <a:moveTo>
                    <a:pt x="22" y="35"/>
                  </a:moveTo>
                  <a:cubicBezTo>
                    <a:pt x="31" y="33"/>
                    <a:pt x="44" y="34"/>
                    <a:pt x="46" y="43"/>
                  </a:cubicBezTo>
                  <a:cubicBezTo>
                    <a:pt x="42" y="45"/>
                    <a:pt x="37" y="43"/>
                    <a:pt x="33" y="43"/>
                  </a:cubicBezTo>
                  <a:cubicBezTo>
                    <a:pt x="28" y="42"/>
                    <a:pt x="24" y="41"/>
                    <a:pt x="20" y="41"/>
                  </a:cubicBezTo>
                  <a:cubicBezTo>
                    <a:pt x="18" y="46"/>
                    <a:pt x="17" y="51"/>
                    <a:pt x="16" y="56"/>
                  </a:cubicBezTo>
                  <a:cubicBezTo>
                    <a:pt x="24" y="58"/>
                    <a:pt x="37" y="56"/>
                    <a:pt x="43" y="59"/>
                  </a:cubicBezTo>
                  <a:cubicBezTo>
                    <a:pt x="45" y="60"/>
                    <a:pt x="47" y="63"/>
                    <a:pt x="48" y="63"/>
                  </a:cubicBezTo>
                  <a:cubicBezTo>
                    <a:pt x="51" y="49"/>
                    <a:pt x="57" y="38"/>
                    <a:pt x="56" y="21"/>
                  </a:cubicBezTo>
                  <a:cubicBezTo>
                    <a:pt x="48" y="18"/>
                    <a:pt x="36" y="19"/>
                    <a:pt x="26" y="18"/>
                  </a:cubicBezTo>
                  <a:cubicBezTo>
                    <a:pt x="25" y="24"/>
                    <a:pt x="22" y="30"/>
                    <a:pt x="22" y="35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9"/>
            <p:cNvSpPr/>
            <p:nvPr>
              <p:custDataLst>
                <p:tags r:id="rId13"/>
              </p:custDataLst>
            </p:nvPr>
          </p:nvSpPr>
          <p:spPr bwMode="auto">
            <a:xfrm>
              <a:off x="3387" y="966"/>
              <a:ext cx="161" cy="161"/>
            </a:xfrm>
            <a:custGeom>
              <a:avLst/>
              <a:gdLst>
                <a:gd name="T0" fmla="*/ 54 w 175"/>
                <a:gd name="T1" fmla="*/ 56 h 174"/>
                <a:gd name="T2" fmla="*/ 75 w 175"/>
                <a:gd name="T3" fmla="*/ 44 h 174"/>
                <a:gd name="T4" fmla="*/ 94 w 175"/>
                <a:gd name="T5" fmla="*/ 32 h 174"/>
                <a:gd name="T6" fmla="*/ 117 w 175"/>
                <a:gd name="T7" fmla="*/ 36 h 174"/>
                <a:gd name="T8" fmla="*/ 103 w 175"/>
                <a:gd name="T9" fmla="*/ 45 h 174"/>
                <a:gd name="T10" fmla="*/ 56 w 175"/>
                <a:gd name="T11" fmla="*/ 66 h 174"/>
                <a:gd name="T12" fmla="*/ 57 w 175"/>
                <a:gd name="T13" fmla="*/ 73 h 174"/>
                <a:gd name="T14" fmla="*/ 109 w 175"/>
                <a:gd name="T15" fmla="*/ 103 h 174"/>
                <a:gd name="T16" fmla="*/ 139 w 175"/>
                <a:gd name="T17" fmla="*/ 114 h 174"/>
                <a:gd name="T18" fmla="*/ 158 w 175"/>
                <a:gd name="T19" fmla="*/ 115 h 174"/>
                <a:gd name="T20" fmla="*/ 175 w 175"/>
                <a:gd name="T21" fmla="*/ 118 h 174"/>
                <a:gd name="T22" fmla="*/ 158 w 175"/>
                <a:gd name="T23" fmla="*/ 127 h 174"/>
                <a:gd name="T24" fmla="*/ 148 w 175"/>
                <a:gd name="T25" fmla="*/ 131 h 174"/>
                <a:gd name="T26" fmla="*/ 135 w 175"/>
                <a:gd name="T27" fmla="*/ 135 h 174"/>
                <a:gd name="T28" fmla="*/ 114 w 175"/>
                <a:gd name="T29" fmla="*/ 124 h 174"/>
                <a:gd name="T30" fmla="*/ 59 w 175"/>
                <a:gd name="T31" fmla="*/ 82 h 174"/>
                <a:gd name="T32" fmla="*/ 32 w 175"/>
                <a:gd name="T33" fmla="*/ 163 h 174"/>
                <a:gd name="T34" fmla="*/ 15 w 175"/>
                <a:gd name="T35" fmla="*/ 174 h 174"/>
                <a:gd name="T36" fmla="*/ 20 w 175"/>
                <a:gd name="T37" fmla="*/ 167 h 174"/>
                <a:gd name="T38" fmla="*/ 48 w 175"/>
                <a:gd name="T39" fmla="*/ 105 h 174"/>
                <a:gd name="T40" fmla="*/ 45 w 175"/>
                <a:gd name="T41" fmla="*/ 72 h 174"/>
                <a:gd name="T42" fmla="*/ 31 w 175"/>
                <a:gd name="T43" fmla="*/ 81 h 174"/>
                <a:gd name="T44" fmla="*/ 17 w 175"/>
                <a:gd name="T45" fmla="*/ 90 h 174"/>
                <a:gd name="T46" fmla="*/ 0 w 175"/>
                <a:gd name="T47" fmla="*/ 88 h 174"/>
                <a:gd name="T48" fmla="*/ 10 w 175"/>
                <a:gd name="T49" fmla="*/ 81 h 174"/>
                <a:gd name="T50" fmla="*/ 43 w 175"/>
                <a:gd name="T51" fmla="*/ 63 h 174"/>
                <a:gd name="T52" fmla="*/ 36 w 175"/>
                <a:gd name="T53" fmla="*/ 40 h 174"/>
                <a:gd name="T54" fmla="*/ 23 w 175"/>
                <a:gd name="T55" fmla="*/ 12 h 174"/>
                <a:gd name="T56" fmla="*/ 16 w 175"/>
                <a:gd name="T57" fmla="*/ 7 h 174"/>
                <a:gd name="T58" fmla="*/ 24 w 175"/>
                <a:gd name="T59" fmla="*/ 1 h 174"/>
                <a:gd name="T60" fmla="*/ 43 w 175"/>
                <a:gd name="T61" fmla="*/ 5 h 174"/>
                <a:gd name="T62" fmla="*/ 44 w 175"/>
                <a:gd name="T63" fmla="*/ 13 h 174"/>
                <a:gd name="T64" fmla="*/ 54 w 175"/>
                <a:gd name="T65" fmla="*/ 5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5" h="174">
                  <a:moveTo>
                    <a:pt x="54" y="56"/>
                  </a:moveTo>
                  <a:cubicBezTo>
                    <a:pt x="61" y="52"/>
                    <a:pt x="68" y="48"/>
                    <a:pt x="75" y="44"/>
                  </a:cubicBezTo>
                  <a:cubicBezTo>
                    <a:pt x="81" y="40"/>
                    <a:pt x="87" y="34"/>
                    <a:pt x="94" y="32"/>
                  </a:cubicBezTo>
                  <a:cubicBezTo>
                    <a:pt x="99" y="29"/>
                    <a:pt x="117" y="30"/>
                    <a:pt x="117" y="36"/>
                  </a:cubicBezTo>
                  <a:cubicBezTo>
                    <a:pt x="117" y="41"/>
                    <a:pt x="105" y="43"/>
                    <a:pt x="103" y="45"/>
                  </a:cubicBezTo>
                  <a:cubicBezTo>
                    <a:pt x="86" y="51"/>
                    <a:pt x="71" y="58"/>
                    <a:pt x="56" y="66"/>
                  </a:cubicBezTo>
                  <a:cubicBezTo>
                    <a:pt x="57" y="68"/>
                    <a:pt x="57" y="70"/>
                    <a:pt x="57" y="73"/>
                  </a:cubicBezTo>
                  <a:cubicBezTo>
                    <a:pt x="73" y="84"/>
                    <a:pt x="90" y="94"/>
                    <a:pt x="109" y="103"/>
                  </a:cubicBezTo>
                  <a:cubicBezTo>
                    <a:pt x="117" y="108"/>
                    <a:pt x="127" y="112"/>
                    <a:pt x="139" y="114"/>
                  </a:cubicBezTo>
                  <a:cubicBezTo>
                    <a:pt x="145" y="114"/>
                    <a:pt x="152" y="115"/>
                    <a:pt x="158" y="115"/>
                  </a:cubicBezTo>
                  <a:cubicBezTo>
                    <a:pt x="164" y="115"/>
                    <a:pt x="171" y="115"/>
                    <a:pt x="175" y="118"/>
                  </a:cubicBezTo>
                  <a:cubicBezTo>
                    <a:pt x="171" y="123"/>
                    <a:pt x="164" y="125"/>
                    <a:pt x="158" y="127"/>
                  </a:cubicBezTo>
                  <a:cubicBezTo>
                    <a:pt x="155" y="129"/>
                    <a:pt x="152" y="130"/>
                    <a:pt x="148" y="131"/>
                  </a:cubicBezTo>
                  <a:cubicBezTo>
                    <a:pt x="144" y="133"/>
                    <a:pt x="141" y="136"/>
                    <a:pt x="135" y="135"/>
                  </a:cubicBezTo>
                  <a:cubicBezTo>
                    <a:pt x="128" y="134"/>
                    <a:pt x="120" y="127"/>
                    <a:pt x="114" y="124"/>
                  </a:cubicBezTo>
                  <a:cubicBezTo>
                    <a:pt x="95" y="111"/>
                    <a:pt x="75" y="96"/>
                    <a:pt x="59" y="82"/>
                  </a:cubicBezTo>
                  <a:cubicBezTo>
                    <a:pt x="65" y="119"/>
                    <a:pt x="51" y="146"/>
                    <a:pt x="32" y="163"/>
                  </a:cubicBezTo>
                  <a:cubicBezTo>
                    <a:pt x="27" y="168"/>
                    <a:pt x="22" y="174"/>
                    <a:pt x="15" y="174"/>
                  </a:cubicBezTo>
                  <a:cubicBezTo>
                    <a:pt x="15" y="171"/>
                    <a:pt x="18" y="169"/>
                    <a:pt x="20" y="167"/>
                  </a:cubicBezTo>
                  <a:cubicBezTo>
                    <a:pt x="32" y="151"/>
                    <a:pt x="46" y="132"/>
                    <a:pt x="48" y="105"/>
                  </a:cubicBezTo>
                  <a:cubicBezTo>
                    <a:pt x="48" y="93"/>
                    <a:pt x="47" y="83"/>
                    <a:pt x="45" y="72"/>
                  </a:cubicBezTo>
                  <a:cubicBezTo>
                    <a:pt x="40" y="74"/>
                    <a:pt x="36" y="77"/>
                    <a:pt x="31" y="81"/>
                  </a:cubicBezTo>
                  <a:cubicBezTo>
                    <a:pt x="26" y="84"/>
                    <a:pt x="21" y="88"/>
                    <a:pt x="17" y="90"/>
                  </a:cubicBezTo>
                  <a:cubicBezTo>
                    <a:pt x="12" y="92"/>
                    <a:pt x="4" y="92"/>
                    <a:pt x="0" y="88"/>
                  </a:cubicBezTo>
                  <a:cubicBezTo>
                    <a:pt x="3" y="84"/>
                    <a:pt x="7" y="83"/>
                    <a:pt x="10" y="81"/>
                  </a:cubicBezTo>
                  <a:cubicBezTo>
                    <a:pt x="21" y="75"/>
                    <a:pt x="32" y="69"/>
                    <a:pt x="43" y="63"/>
                  </a:cubicBezTo>
                  <a:cubicBezTo>
                    <a:pt x="41" y="55"/>
                    <a:pt x="39" y="48"/>
                    <a:pt x="36" y="40"/>
                  </a:cubicBezTo>
                  <a:cubicBezTo>
                    <a:pt x="33" y="29"/>
                    <a:pt x="31" y="18"/>
                    <a:pt x="23" y="12"/>
                  </a:cubicBezTo>
                  <a:cubicBezTo>
                    <a:pt x="21" y="10"/>
                    <a:pt x="16" y="9"/>
                    <a:pt x="16" y="7"/>
                  </a:cubicBezTo>
                  <a:cubicBezTo>
                    <a:pt x="15" y="4"/>
                    <a:pt x="20" y="1"/>
                    <a:pt x="24" y="1"/>
                  </a:cubicBezTo>
                  <a:cubicBezTo>
                    <a:pt x="31" y="0"/>
                    <a:pt x="41" y="2"/>
                    <a:pt x="43" y="5"/>
                  </a:cubicBezTo>
                  <a:cubicBezTo>
                    <a:pt x="45" y="7"/>
                    <a:pt x="44" y="10"/>
                    <a:pt x="44" y="13"/>
                  </a:cubicBezTo>
                  <a:cubicBezTo>
                    <a:pt x="45" y="29"/>
                    <a:pt x="52" y="42"/>
                    <a:pt x="54" y="56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10"/>
            <p:cNvSpPr>
              <a:spLocks noEditPoints="1"/>
            </p:cNvSpPr>
            <p:nvPr>
              <p:custDataLst>
                <p:tags r:id="rId14"/>
              </p:custDataLst>
            </p:nvPr>
          </p:nvSpPr>
          <p:spPr bwMode="auto">
            <a:xfrm>
              <a:off x="3205" y="1093"/>
              <a:ext cx="834" cy="836"/>
            </a:xfrm>
            <a:custGeom>
              <a:avLst/>
              <a:gdLst>
                <a:gd name="T0" fmla="*/ 446 w 904"/>
                <a:gd name="T1" fmla="*/ 1 h 906"/>
                <a:gd name="T2" fmla="*/ 549 w 904"/>
                <a:gd name="T3" fmla="*/ 12 h 906"/>
                <a:gd name="T4" fmla="*/ 634 w 904"/>
                <a:gd name="T5" fmla="*/ 40 h 906"/>
                <a:gd name="T6" fmla="*/ 768 w 904"/>
                <a:gd name="T7" fmla="*/ 131 h 906"/>
                <a:gd name="T8" fmla="*/ 862 w 904"/>
                <a:gd name="T9" fmla="*/ 264 h 906"/>
                <a:gd name="T10" fmla="*/ 904 w 904"/>
                <a:gd name="T11" fmla="*/ 447 h 906"/>
                <a:gd name="T12" fmla="*/ 865 w 904"/>
                <a:gd name="T13" fmla="*/ 635 h 906"/>
                <a:gd name="T14" fmla="*/ 774 w 904"/>
                <a:gd name="T15" fmla="*/ 769 h 906"/>
                <a:gd name="T16" fmla="*/ 642 w 904"/>
                <a:gd name="T17" fmla="*/ 863 h 906"/>
                <a:gd name="T18" fmla="*/ 458 w 904"/>
                <a:gd name="T19" fmla="*/ 905 h 906"/>
                <a:gd name="T20" fmla="*/ 270 w 904"/>
                <a:gd name="T21" fmla="*/ 867 h 906"/>
                <a:gd name="T22" fmla="*/ 136 w 904"/>
                <a:gd name="T23" fmla="*/ 776 h 906"/>
                <a:gd name="T24" fmla="*/ 13 w 904"/>
                <a:gd name="T25" fmla="*/ 559 h 906"/>
                <a:gd name="T26" fmla="*/ 0 w 904"/>
                <a:gd name="T27" fmla="*/ 459 h 906"/>
                <a:gd name="T28" fmla="*/ 79 w 904"/>
                <a:gd name="T29" fmla="*/ 199 h 906"/>
                <a:gd name="T30" fmla="*/ 262 w 904"/>
                <a:gd name="T31" fmla="*/ 43 h 906"/>
                <a:gd name="T32" fmla="*/ 445 w 904"/>
                <a:gd name="T33" fmla="*/ 1 h 906"/>
                <a:gd name="T34" fmla="*/ 446 w 904"/>
                <a:gd name="T35" fmla="*/ 1 h 906"/>
                <a:gd name="T36" fmla="*/ 271 w 904"/>
                <a:gd name="T37" fmla="*/ 54 h 906"/>
                <a:gd name="T38" fmla="*/ 141 w 904"/>
                <a:gd name="T39" fmla="*/ 144 h 906"/>
                <a:gd name="T40" fmla="*/ 52 w 904"/>
                <a:gd name="T41" fmla="*/ 273 h 906"/>
                <a:gd name="T42" fmla="*/ 13 w 904"/>
                <a:gd name="T43" fmla="*/ 454 h 906"/>
                <a:gd name="T44" fmla="*/ 52 w 904"/>
                <a:gd name="T45" fmla="*/ 634 h 906"/>
                <a:gd name="T46" fmla="*/ 142 w 904"/>
                <a:gd name="T47" fmla="*/ 764 h 906"/>
                <a:gd name="T48" fmla="*/ 272 w 904"/>
                <a:gd name="T49" fmla="*/ 853 h 906"/>
                <a:gd name="T50" fmla="*/ 453 w 904"/>
                <a:gd name="T51" fmla="*/ 892 h 906"/>
                <a:gd name="T52" fmla="*/ 633 w 904"/>
                <a:gd name="T53" fmla="*/ 853 h 906"/>
                <a:gd name="T54" fmla="*/ 763 w 904"/>
                <a:gd name="T55" fmla="*/ 763 h 906"/>
                <a:gd name="T56" fmla="*/ 852 w 904"/>
                <a:gd name="T57" fmla="*/ 633 h 906"/>
                <a:gd name="T58" fmla="*/ 891 w 904"/>
                <a:gd name="T59" fmla="*/ 452 h 906"/>
                <a:gd name="T60" fmla="*/ 852 w 904"/>
                <a:gd name="T61" fmla="*/ 272 h 906"/>
                <a:gd name="T62" fmla="*/ 762 w 904"/>
                <a:gd name="T63" fmla="*/ 143 h 906"/>
                <a:gd name="T64" fmla="*/ 632 w 904"/>
                <a:gd name="T65" fmla="*/ 53 h 906"/>
                <a:gd name="T66" fmla="*/ 451 w 904"/>
                <a:gd name="T67" fmla="*/ 14 h 906"/>
                <a:gd name="T68" fmla="*/ 271 w 904"/>
                <a:gd name="T69" fmla="*/ 54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04" h="906">
                  <a:moveTo>
                    <a:pt x="446" y="1"/>
                  </a:moveTo>
                  <a:cubicBezTo>
                    <a:pt x="481" y="0"/>
                    <a:pt x="519" y="5"/>
                    <a:pt x="549" y="12"/>
                  </a:cubicBezTo>
                  <a:cubicBezTo>
                    <a:pt x="580" y="19"/>
                    <a:pt x="608" y="28"/>
                    <a:pt x="634" y="40"/>
                  </a:cubicBezTo>
                  <a:cubicBezTo>
                    <a:pt x="687" y="62"/>
                    <a:pt x="731" y="94"/>
                    <a:pt x="768" y="131"/>
                  </a:cubicBezTo>
                  <a:cubicBezTo>
                    <a:pt x="807" y="170"/>
                    <a:pt x="838" y="211"/>
                    <a:pt x="862" y="264"/>
                  </a:cubicBezTo>
                  <a:cubicBezTo>
                    <a:pt x="885" y="315"/>
                    <a:pt x="904" y="376"/>
                    <a:pt x="904" y="447"/>
                  </a:cubicBezTo>
                  <a:cubicBezTo>
                    <a:pt x="904" y="523"/>
                    <a:pt x="888" y="582"/>
                    <a:pt x="865" y="635"/>
                  </a:cubicBezTo>
                  <a:cubicBezTo>
                    <a:pt x="843" y="688"/>
                    <a:pt x="811" y="731"/>
                    <a:pt x="774" y="769"/>
                  </a:cubicBezTo>
                  <a:cubicBezTo>
                    <a:pt x="737" y="807"/>
                    <a:pt x="694" y="839"/>
                    <a:pt x="642" y="863"/>
                  </a:cubicBezTo>
                  <a:cubicBezTo>
                    <a:pt x="591" y="887"/>
                    <a:pt x="528" y="904"/>
                    <a:pt x="458" y="905"/>
                  </a:cubicBezTo>
                  <a:cubicBezTo>
                    <a:pt x="385" y="906"/>
                    <a:pt x="322" y="890"/>
                    <a:pt x="270" y="867"/>
                  </a:cubicBezTo>
                  <a:cubicBezTo>
                    <a:pt x="219" y="844"/>
                    <a:pt x="173" y="813"/>
                    <a:pt x="136" y="776"/>
                  </a:cubicBezTo>
                  <a:cubicBezTo>
                    <a:pt x="80" y="719"/>
                    <a:pt x="35" y="650"/>
                    <a:pt x="13" y="559"/>
                  </a:cubicBezTo>
                  <a:cubicBezTo>
                    <a:pt x="5" y="529"/>
                    <a:pt x="0" y="495"/>
                    <a:pt x="0" y="459"/>
                  </a:cubicBezTo>
                  <a:cubicBezTo>
                    <a:pt x="0" y="348"/>
                    <a:pt x="33" y="265"/>
                    <a:pt x="79" y="199"/>
                  </a:cubicBezTo>
                  <a:cubicBezTo>
                    <a:pt x="124" y="133"/>
                    <a:pt x="184" y="79"/>
                    <a:pt x="262" y="43"/>
                  </a:cubicBezTo>
                  <a:cubicBezTo>
                    <a:pt x="312" y="20"/>
                    <a:pt x="373" y="1"/>
                    <a:pt x="445" y="1"/>
                  </a:cubicBezTo>
                  <a:lnTo>
                    <a:pt x="446" y="1"/>
                  </a:lnTo>
                  <a:close/>
                  <a:moveTo>
                    <a:pt x="271" y="54"/>
                  </a:moveTo>
                  <a:cubicBezTo>
                    <a:pt x="221" y="77"/>
                    <a:pt x="178" y="107"/>
                    <a:pt x="141" y="144"/>
                  </a:cubicBezTo>
                  <a:cubicBezTo>
                    <a:pt x="104" y="181"/>
                    <a:pt x="75" y="222"/>
                    <a:pt x="52" y="273"/>
                  </a:cubicBezTo>
                  <a:cubicBezTo>
                    <a:pt x="29" y="324"/>
                    <a:pt x="13" y="383"/>
                    <a:pt x="13" y="454"/>
                  </a:cubicBezTo>
                  <a:cubicBezTo>
                    <a:pt x="13" y="524"/>
                    <a:pt x="30" y="584"/>
                    <a:pt x="52" y="634"/>
                  </a:cubicBezTo>
                  <a:cubicBezTo>
                    <a:pt x="75" y="685"/>
                    <a:pt x="106" y="727"/>
                    <a:pt x="142" y="764"/>
                  </a:cubicBezTo>
                  <a:cubicBezTo>
                    <a:pt x="179" y="801"/>
                    <a:pt x="222" y="830"/>
                    <a:pt x="272" y="853"/>
                  </a:cubicBezTo>
                  <a:cubicBezTo>
                    <a:pt x="322" y="876"/>
                    <a:pt x="382" y="892"/>
                    <a:pt x="453" y="892"/>
                  </a:cubicBezTo>
                  <a:cubicBezTo>
                    <a:pt x="523" y="892"/>
                    <a:pt x="583" y="875"/>
                    <a:pt x="633" y="853"/>
                  </a:cubicBezTo>
                  <a:cubicBezTo>
                    <a:pt x="684" y="830"/>
                    <a:pt x="726" y="799"/>
                    <a:pt x="763" y="763"/>
                  </a:cubicBezTo>
                  <a:cubicBezTo>
                    <a:pt x="799" y="726"/>
                    <a:pt x="830" y="683"/>
                    <a:pt x="852" y="633"/>
                  </a:cubicBezTo>
                  <a:cubicBezTo>
                    <a:pt x="875" y="582"/>
                    <a:pt x="891" y="524"/>
                    <a:pt x="891" y="452"/>
                  </a:cubicBezTo>
                  <a:cubicBezTo>
                    <a:pt x="891" y="382"/>
                    <a:pt x="875" y="322"/>
                    <a:pt x="852" y="272"/>
                  </a:cubicBezTo>
                  <a:cubicBezTo>
                    <a:pt x="828" y="221"/>
                    <a:pt x="799" y="180"/>
                    <a:pt x="762" y="143"/>
                  </a:cubicBezTo>
                  <a:cubicBezTo>
                    <a:pt x="725" y="106"/>
                    <a:pt x="683" y="76"/>
                    <a:pt x="632" y="53"/>
                  </a:cubicBezTo>
                  <a:cubicBezTo>
                    <a:pt x="583" y="30"/>
                    <a:pt x="520" y="14"/>
                    <a:pt x="451" y="14"/>
                  </a:cubicBezTo>
                  <a:cubicBezTo>
                    <a:pt x="379" y="15"/>
                    <a:pt x="321" y="30"/>
                    <a:pt x="271" y="54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11"/>
            <p:cNvSpPr/>
            <p:nvPr>
              <p:custDataLst>
                <p:tags r:id="rId15"/>
              </p:custDataLst>
            </p:nvPr>
          </p:nvSpPr>
          <p:spPr bwMode="auto">
            <a:xfrm>
              <a:off x="3929" y="1120"/>
              <a:ext cx="187" cy="75"/>
            </a:xfrm>
            <a:custGeom>
              <a:avLst/>
              <a:gdLst>
                <a:gd name="T0" fmla="*/ 200 w 203"/>
                <a:gd name="T1" fmla="*/ 82 h 82"/>
                <a:gd name="T2" fmla="*/ 183 w 203"/>
                <a:gd name="T3" fmla="*/ 70 h 82"/>
                <a:gd name="T4" fmla="*/ 154 w 203"/>
                <a:gd name="T5" fmla="*/ 43 h 82"/>
                <a:gd name="T6" fmla="*/ 137 w 203"/>
                <a:gd name="T7" fmla="*/ 23 h 82"/>
                <a:gd name="T8" fmla="*/ 85 w 203"/>
                <a:gd name="T9" fmla="*/ 48 h 82"/>
                <a:gd name="T10" fmla="*/ 9 w 203"/>
                <a:gd name="T11" fmla="*/ 60 h 82"/>
                <a:gd name="T12" fmla="*/ 0 w 203"/>
                <a:gd name="T13" fmla="*/ 56 h 82"/>
                <a:gd name="T14" fmla="*/ 19 w 203"/>
                <a:gd name="T15" fmla="*/ 53 h 82"/>
                <a:gd name="T16" fmla="*/ 72 w 203"/>
                <a:gd name="T17" fmla="*/ 42 h 82"/>
                <a:gd name="T18" fmla="*/ 114 w 203"/>
                <a:gd name="T19" fmla="*/ 20 h 82"/>
                <a:gd name="T20" fmla="*/ 133 w 203"/>
                <a:gd name="T21" fmla="*/ 3 h 82"/>
                <a:gd name="T22" fmla="*/ 140 w 203"/>
                <a:gd name="T23" fmla="*/ 16 h 82"/>
                <a:gd name="T24" fmla="*/ 153 w 203"/>
                <a:gd name="T25" fmla="*/ 31 h 82"/>
                <a:gd name="T26" fmla="*/ 182 w 203"/>
                <a:gd name="T27" fmla="*/ 57 h 82"/>
                <a:gd name="T28" fmla="*/ 198 w 203"/>
                <a:gd name="T29" fmla="*/ 69 h 82"/>
                <a:gd name="T30" fmla="*/ 200 w 203"/>
                <a:gd name="T3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3" h="82">
                  <a:moveTo>
                    <a:pt x="200" y="82"/>
                  </a:moveTo>
                  <a:cubicBezTo>
                    <a:pt x="193" y="80"/>
                    <a:pt x="188" y="75"/>
                    <a:pt x="183" y="70"/>
                  </a:cubicBezTo>
                  <a:cubicBezTo>
                    <a:pt x="173" y="61"/>
                    <a:pt x="164" y="53"/>
                    <a:pt x="154" y="43"/>
                  </a:cubicBezTo>
                  <a:cubicBezTo>
                    <a:pt x="147" y="37"/>
                    <a:pt x="140" y="32"/>
                    <a:pt x="137" y="23"/>
                  </a:cubicBezTo>
                  <a:cubicBezTo>
                    <a:pt x="119" y="30"/>
                    <a:pt x="103" y="41"/>
                    <a:pt x="85" y="48"/>
                  </a:cubicBezTo>
                  <a:cubicBezTo>
                    <a:pt x="64" y="57"/>
                    <a:pt x="38" y="64"/>
                    <a:pt x="9" y="60"/>
                  </a:cubicBezTo>
                  <a:cubicBezTo>
                    <a:pt x="5" y="60"/>
                    <a:pt x="0" y="59"/>
                    <a:pt x="0" y="56"/>
                  </a:cubicBezTo>
                  <a:cubicBezTo>
                    <a:pt x="6" y="54"/>
                    <a:pt x="12" y="54"/>
                    <a:pt x="19" y="53"/>
                  </a:cubicBezTo>
                  <a:cubicBezTo>
                    <a:pt x="39" y="52"/>
                    <a:pt x="56" y="49"/>
                    <a:pt x="72" y="42"/>
                  </a:cubicBezTo>
                  <a:cubicBezTo>
                    <a:pt x="87" y="37"/>
                    <a:pt x="101" y="29"/>
                    <a:pt x="114" y="20"/>
                  </a:cubicBezTo>
                  <a:cubicBezTo>
                    <a:pt x="122" y="15"/>
                    <a:pt x="130" y="12"/>
                    <a:pt x="133" y="3"/>
                  </a:cubicBezTo>
                  <a:cubicBezTo>
                    <a:pt x="140" y="0"/>
                    <a:pt x="139" y="12"/>
                    <a:pt x="140" y="16"/>
                  </a:cubicBezTo>
                  <a:cubicBezTo>
                    <a:pt x="141" y="20"/>
                    <a:pt x="150" y="28"/>
                    <a:pt x="153" y="31"/>
                  </a:cubicBezTo>
                  <a:cubicBezTo>
                    <a:pt x="162" y="41"/>
                    <a:pt x="172" y="49"/>
                    <a:pt x="182" y="57"/>
                  </a:cubicBezTo>
                  <a:cubicBezTo>
                    <a:pt x="187" y="61"/>
                    <a:pt x="194" y="64"/>
                    <a:pt x="198" y="69"/>
                  </a:cubicBezTo>
                  <a:cubicBezTo>
                    <a:pt x="200" y="72"/>
                    <a:pt x="203" y="78"/>
                    <a:pt x="200" y="82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12"/>
            <p:cNvSpPr/>
            <p:nvPr>
              <p:custDataLst>
                <p:tags r:id="rId16"/>
              </p:custDataLst>
            </p:nvPr>
          </p:nvSpPr>
          <p:spPr bwMode="auto">
            <a:xfrm>
              <a:off x="3124" y="1130"/>
              <a:ext cx="117" cy="153"/>
            </a:xfrm>
            <a:custGeom>
              <a:avLst/>
              <a:gdLst>
                <a:gd name="T0" fmla="*/ 62 w 127"/>
                <a:gd name="T1" fmla="*/ 1 h 166"/>
                <a:gd name="T2" fmla="*/ 92 w 127"/>
                <a:gd name="T3" fmla="*/ 39 h 166"/>
                <a:gd name="T4" fmla="*/ 104 w 127"/>
                <a:gd name="T5" fmla="*/ 18 h 166"/>
                <a:gd name="T6" fmla="*/ 126 w 127"/>
                <a:gd name="T7" fmla="*/ 12 h 166"/>
                <a:gd name="T8" fmla="*/ 122 w 127"/>
                <a:gd name="T9" fmla="*/ 37 h 166"/>
                <a:gd name="T10" fmla="*/ 120 w 127"/>
                <a:gd name="T11" fmla="*/ 46 h 166"/>
                <a:gd name="T12" fmla="*/ 114 w 127"/>
                <a:gd name="T13" fmla="*/ 39 h 166"/>
                <a:gd name="T14" fmla="*/ 108 w 127"/>
                <a:gd name="T15" fmla="*/ 31 h 166"/>
                <a:gd name="T16" fmla="*/ 99 w 127"/>
                <a:gd name="T17" fmla="*/ 41 h 166"/>
                <a:gd name="T18" fmla="*/ 66 w 127"/>
                <a:gd name="T19" fmla="*/ 116 h 166"/>
                <a:gd name="T20" fmla="*/ 54 w 127"/>
                <a:gd name="T21" fmla="*/ 136 h 166"/>
                <a:gd name="T22" fmla="*/ 70 w 127"/>
                <a:gd name="T23" fmla="*/ 163 h 166"/>
                <a:gd name="T24" fmla="*/ 53 w 127"/>
                <a:gd name="T25" fmla="*/ 159 h 166"/>
                <a:gd name="T26" fmla="*/ 51 w 127"/>
                <a:gd name="T27" fmla="*/ 151 h 166"/>
                <a:gd name="T28" fmla="*/ 45 w 127"/>
                <a:gd name="T29" fmla="*/ 141 h 166"/>
                <a:gd name="T30" fmla="*/ 39 w 127"/>
                <a:gd name="T31" fmla="*/ 136 h 166"/>
                <a:gd name="T32" fmla="*/ 49 w 127"/>
                <a:gd name="T33" fmla="*/ 134 h 166"/>
                <a:gd name="T34" fmla="*/ 57 w 127"/>
                <a:gd name="T35" fmla="*/ 118 h 166"/>
                <a:gd name="T36" fmla="*/ 10 w 127"/>
                <a:gd name="T37" fmla="*/ 106 h 166"/>
                <a:gd name="T38" fmla="*/ 3 w 127"/>
                <a:gd name="T39" fmla="*/ 105 h 166"/>
                <a:gd name="T40" fmla="*/ 12 w 127"/>
                <a:gd name="T41" fmla="*/ 94 h 166"/>
                <a:gd name="T42" fmla="*/ 0 w 127"/>
                <a:gd name="T43" fmla="*/ 76 h 166"/>
                <a:gd name="T44" fmla="*/ 14 w 127"/>
                <a:gd name="T45" fmla="*/ 68 h 166"/>
                <a:gd name="T46" fmla="*/ 16 w 127"/>
                <a:gd name="T47" fmla="*/ 92 h 166"/>
                <a:gd name="T48" fmla="*/ 24 w 127"/>
                <a:gd name="T49" fmla="*/ 96 h 166"/>
                <a:gd name="T50" fmla="*/ 34 w 127"/>
                <a:gd name="T51" fmla="*/ 77 h 166"/>
                <a:gd name="T52" fmla="*/ 29 w 127"/>
                <a:gd name="T53" fmla="*/ 98 h 166"/>
                <a:gd name="T54" fmla="*/ 39 w 127"/>
                <a:gd name="T55" fmla="*/ 103 h 166"/>
                <a:gd name="T56" fmla="*/ 51 w 127"/>
                <a:gd name="T57" fmla="*/ 85 h 166"/>
                <a:gd name="T58" fmla="*/ 44 w 127"/>
                <a:gd name="T59" fmla="*/ 104 h 166"/>
                <a:gd name="T60" fmla="*/ 60 w 127"/>
                <a:gd name="T61" fmla="*/ 110 h 166"/>
                <a:gd name="T62" fmla="*/ 88 w 127"/>
                <a:gd name="T63" fmla="*/ 51 h 166"/>
                <a:gd name="T64" fmla="*/ 77 w 127"/>
                <a:gd name="T65" fmla="*/ 39 h 166"/>
                <a:gd name="T66" fmla="*/ 72 w 127"/>
                <a:gd name="T67" fmla="*/ 49 h 166"/>
                <a:gd name="T68" fmla="*/ 64 w 127"/>
                <a:gd name="T69" fmla="*/ 58 h 166"/>
                <a:gd name="T70" fmla="*/ 73 w 127"/>
                <a:gd name="T71" fmla="*/ 35 h 166"/>
                <a:gd name="T72" fmla="*/ 65 w 127"/>
                <a:gd name="T73" fmla="*/ 27 h 166"/>
                <a:gd name="T74" fmla="*/ 59 w 127"/>
                <a:gd name="T75" fmla="*/ 37 h 166"/>
                <a:gd name="T76" fmla="*/ 51 w 127"/>
                <a:gd name="T77" fmla="*/ 45 h 166"/>
                <a:gd name="T78" fmla="*/ 62 w 127"/>
                <a:gd name="T79" fmla="*/ 23 h 166"/>
                <a:gd name="T80" fmla="*/ 50 w 127"/>
                <a:gd name="T81" fmla="*/ 15 h 166"/>
                <a:gd name="T82" fmla="*/ 43 w 127"/>
                <a:gd name="T83" fmla="*/ 30 h 166"/>
                <a:gd name="T84" fmla="*/ 34 w 127"/>
                <a:gd name="T85" fmla="*/ 34 h 166"/>
                <a:gd name="T86" fmla="*/ 39 w 127"/>
                <a:gd name="T87" fmla="*/ 21 h 166"/>
                <a:gd name="T88" fmla="*/ 44 w 127"/>
                <a:gd name="T89" fmla="*/ 8 h 166"/>
                <a:gd name="T90" fmla="*/ 62 w 127"/>
                <a:gd name="T91" fmla="*/ 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7" h="166">
                  <a:moveTo>
                    <a:pt x="62" y="1"/>
                  </a:moveTo>
                  <a:cubicBezTo>
                    <a:pt x="69" y="16"/>
                    <a:pt x="81" y="28"/>
                    <a:pt x="92" y="39"/>
                  </a:cubicBezTo>
                  <a:cubicBezTo>
                    <a:pt x="97" y="32"/>
                    <a:pt x="97" y="22"/>
                    <a:pt x="104" y="18"/>
                  </a:cubicBezTo>
                  <a:cubicBezTo>
                    <a:pt x="110" y="15"/>
                    <a:pt x="119" y="13"/>
                    <a:pt x="126" y="12"/>
                  </a:cubicBezTo>
                  <a:cubicBezTo>
                    <a:pt x="127" y="19"/>
                    <a:pt x="123" y="27"/>
                    <a:pt x="122" y="37"/>
                  </a:cubicBezTo>
                  <a:cubicBezTo>
                    <a:pt x="122" y="40"/>
                    <a:pt x="123" y="44"/>
                    <a:pt x="120" y="46"/>
                  </a:cubicBezTo>
                  <a:cubicBezTo>
                    <a:pt x="117" y="45"/>
                    <a:pt x="116" y="42"/>
                    <a:pt x="114" y="39"/>
                  </a:cubicBezTo>
                  <a:cubicBezTo>
                    <a:pt x="112" y="37"/>
                    <a:pt x="111" y="32"/>
                    <a:pt x="108" y="31"/>
                  </a:cubicBezTo>
                  <a:cubicBezTo>
                    <a:pt x="105" y="31"/>
                    <a:pt x="101" y="37"/>
                    <a:pt x="99" y="41"/>
                  </a:cubicBezTo>
                  <a:cubicBezTo>
                    <a:pt x="87" y="65"/>
                    <a:pt x="75" y="90"/>
                    <a:pt x="66" y="116"/>
                  </a:cubicBezTo>
                  <a:cubicBezTo>
                    <a:pt x="63" y="124"/>
                    <a:pt x="62" y="134"/>
                    <a:pt x="54" y="136"/>
                  </a:cubicBezTo>
                  <a:cubicBezTo>
                    <a:pt x="58" y="146"/>
                    <a:pt x="69" y="150"/>
                    <a:pt x="70" y="163"/>
                  </a:cubicBezTo>
                  <a:cubicBezTo>
                    <a:pt x="66" y="166"/>
                    <a:pt x="55" y="162"/>
                    <a:pt x="53" y="159"/>
                  </a:cubicBezTo>
                  <a:cubicBezTo>
                    <a:pt x="52" y="158"/>
                    <a:pt x="52" y="154"/>
                    <a:pt x="51" y="151"/>
                  </a:cubicBezTo>
                  <a:cubicBezTo>
                    <a:pt x="49" y="148"/>
                    <a:pt x="48" y="143"/>
                    <a:pt x="45" y="141"/>
                  </a:cubicBezTo>
                  <a:cubicBezTo>
                    <a:pt x="43" y="139"/>
                    <a:pt x="40" y="140"/>
                    <a:pt x="39" y="136"/>
                  </a:cubicBezTo>
                  <a:cubicBezTo>
                    <a:pt x="41" y="133"/>
                    <a:pt x="46" y="133"/>
                    <a:pt x="49" y="134"/>
                  </a:cubicBezTo>
                  <a:cubicBezTo>
                    <a:pt x="52" y="129"/>
                    <a:pt x="54" y="123"/>
                    <a:pt x="57" y="118"/>
                  </a:cubicBezTo>
                  <a:cubicBezTo>
                    <a:pt x="42" y="114"/>
                    <a:pt x="28" y="105"/>
                    <a:pt x="10" y="106"/>
                  </a:cubicBezTo>
                  <a:cubicBezTo>
                    <a:pt x="8" y="106"/>
                    <a:pt x="5" y="107"/>
                    <a:pt x="3" y="105"/>
                  </a:cubicBezTo>
                  <a:cubicBezTo>
                    <a:pt x="2" y="99"/>
                    <a:pt x="8" y="97"/>
                    <a:pt x="12" y="94"/>
                  </a:cubicBezTo>
                  <a:cubicBezTo>
                    <a:pt x="9" y="87"/>
                    <a:pt x="7" y="79"/>
                    <a:pt x="0" y="76"/>
                  </a:cubicBezTo>
                  <a:cubicBezTo>
                    <a:pt x="2" y="70"/>
                    <a:pt x="7" y="67"/>
                    <a:pt x="14" y="68"/>
                  </a:cubicBezTo>
                  <a:cubicBezTo>
                    <a:pt x="16" y="75"/>
                    <a:pt x="15" y="84"/>
                    <a:pt x="16" y="92"/>
                  </a:cubicBezTo>
                  <a:cubicBezTo>
                    <a:pt x="19" y="94"/>
                    <a:pt x="21" y="95"/>
                    <a:pt x="24" y="96"/>
                  </a:cubicBezTo>
                  <a:cubicBezTo>
                    <a:pt x="25" y="87"/>
                    <a:pt x="26" y="77"/>
                    <a:pt x="34" y="77"/>
                  </a:cubicBezTo>
                  <a:cubicBezTo>
                    <a:pt x="34" y="85"/>
                    <a:pt x="30" y="91"/>
                    <a:pt x="29" y="98"/>
                  </a:cubicBezTo>
                  <a:cubicBezTo>
                    <a:pt x="32" y="100"/>
                    <a:pt x="36" y="101"/>
                    <a:pt x="39" y="103"/>
                  </a:cubicBezTo>
                  <a:cubicBezTo>
                    <a:pt x="40" y="94"/>
                    <a:pt x="42" y="85"/>
                    <a:pt x="51" y="85"/>
                  </a:cubicBezTo>
                  <a:cubicBezTo>
                    <a:pt x="51" y="92"/>
                    <a:pt x="46" y="98"/>
                    <a:pt x="44" y="104"/>
                  </a:cubicBezTo>
                  <a:cubicBezTo>
                    <a:pt x="49" y="107"/>
                    <a:pt x="55" y="108"/>
                    <a:pt x="60" y="110"/>
                  </a:cubicBezTo>
                  <a:cubicBezTo>
                    <a:pt x="69" y="90"/>
                    <a:pt x="78" y="70"/>
                    <a:pt x="88" y="51"/>
                  </a:cubicBezTo>
                  <a:cubicBezTo>
                    <a:pt x="85" y="46"/>
                    <a:pt x="80" y="43"/>
                    <a:pt x="77" y="39"/>
                  </a:cubicBezTo>
                  <a:cubicBezTo>
                    <a:pt x="76" y="42"/>
                    <a:pt x="74" y="46"/>
                    <a:pt x="72" y="49"/>
                  </a:cubicBezTo>
                  <a:cubicBezTo>
                    <a:pt x="70" y="53"/>
                    <a:pt x="69" y="58"/>
                    <a:pt x="64" y="58"/>
                  </a:cubicBezTo>
                  <a:cubicBezTo>
                    <a:pt x="65" y="49"/>
                    <a:pt x="67" y="39"/>
                    <a:pt x="73" y="35"/>
                  </a:cubicBezTo>
                  <a:cubicBezTo>
                    <a:pt x="71" y="32"/>
                    <a:pt x="68" y="30"/>
                    <a:pt x="65" y="27"/>
                  </a:cubicBezTo>
                  <a:cubicBezTo>
                    <a:pt x="63" y="30"/>
                    <a:pt x="61" y="34"/>
                    <a:pt x="59" y="37"/>
                  </a:cubicBezTo>
                  <a:cubicBezTo>
                    <a:pt x="57" y="41"/>
                    <a:pt x="56" y="46"/>
                    <a:pt x="51" y="45"/>
                  </a:cubicBezTo>
                  <a:cubicBezTo>
                    <a:pt x="52" y="37"/>
                    <a:pt x="54" y="27"/>
                    <a:pt x="62" y="23"/>
                  </a:cubicBezTo>
                  <a:cubicBezTo>
                    <a:pt x="59" y="22"/>
                    <a:pt x="55" y="13"/>
                    <a:pt x="50" y="15"/>
                  </a:cubicBezTo>
                  <a:cubicBezTo>
                    <a:pt x="47" y="16"/>
                    <a:pt x="45" y="28"/>
                    <a:pt x="43" y="30"/>
                  </a:cubicBezTo>
                  <a:cubicBezTo>
                    <a:pt x="40" y="33"/>
                    <a:pt x="38" y="34"/>
                    <a:pt x="34" y="34"/>
                  </a:cubicBezTo>
                  <a:cubicBezTo>
                    <a:pt x="35" y="30"/>
                    <a:pt x="37" y="25"/>
                    <a:pt x="39" y="21"/>
                  </a:cubicBezTo>
                  <a:cubicBezTo>
                    <a:pt x="40" y="17"/>
                    <a:pt x="42" y="11"/>
                    <a:pt x="44" y="8"/>
                  </a:cubicBezTo>
                  <a:cubicBezTo>
                    <a:pt x="46" y="5"/>
                    <a:pt x="56" y="0"/>
                    <a:pt x="62" y="1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13"/>
            <p:cNvSpPr>
              <a:spLocks noEditPoints="1"/>
            </p:cNvSpPr>
            <p:nvPr>
              <p:custDataLst>
                <p:tags r:id="rId17"/>
              </p:custDataLst>
            </p:nvPr>
          </p:nvSpPr>
          <p:spPr bwMode="auto">
            <a:xfrm>
              <a:off x="4005" y="1149"/>
              <a:ext cx="94" cy="89"/>
            </a:xfrm>
            <a:custGeom>
              <a:avLst/>
              <a:gdLst>
                <a:gd name="T0" fmla="*/ 78 w 102"/>
                <a:gd name="T1" fmla="*/ 70 h 96"/>
                <a:gd name="T2" fmla="*/ 71 w 102"/>
                <a:gd name="T3" fmla="*/ 73 h 96"/>
                <a:gd name="T4" fmla="*/ 58 w 102"/>
                <a:gd name="T5" fmla="*/ 82 h 96"/>
                <a:gd name="T6" fmla="*/ 52 w 102"/>
                <a:gd name="T7" fmla="*/ 87 h 96"/>
                <a:gd name="T8" fmla="*/ 33 w 102"/>
                <a:gd name="T9" fmla="*/ 92 h 96"/>
                <a:gd name="T10" fmla="*/ 34 w 102"/>
                <a:gd name="T11" fmla="*/ 87 h 96"/>
                <a:gd name="T12" fmla="*/ 6 w 102"/>
                <a:gd name="T13" fmla="*/ 57 h 96"/>
                <a:gd name="T14" fmla="*/ 1 w 102"/>
                <a:gd name="T15" fmla="*/ 57 h 96"/>
                <a:gd name="T16" fmla="*/ 15 w 102"/>
                <a:gd name="T17" fmla="*/ 42 h 96"/>
                <a:gd name="T18" fmla="*/ 22 w 102"/>
                <a:gd name="T19" fmla="*/ 37 h 96"/>
                <a:gd name="T20" fmla="*/ 36 w 102"/>
                <a:gd name="T21" fmla="*/ 25 h 96"/>
                <a:gd name="T22" fmla="*/ 41 w 102"/>
                <a:gd name="T23" fmla="*/ 18 h 96"/>
                <a:gd name="T24" fmla="*/ 45 w 102"/>
                <a:gd name="T25" fmla="*/ 28 h 96"/>
                <a:gd name="T26" fmla="*/ 60 w 102"/>
                <a:gd name="T27" fmla="*/ 25 h 96"/>
                <a:gd name="T28" fmla="*/ 52 w 102"/>
                <a:gd name="T29" fmla="*/ 17 h 96"/>
                <a:gd name="T30" fmla="*/ 45 w 102"/>
                <a:gd name="T31" fmla="*/ 0 h 96"/>
                <a:gd name="T32" fmla="*/ 52 w 102"/>
                <a:gd name="T33" fmla="*/ 5 h 96"/>
                <a:gd name="T34" fmla="*/ 70 w 102"/>
                <a:gd name="T35" fmla="*/ 23 h 96"/>
                <a:gd name="T36" fmla="*/ 83 w 102"/>
                <a:gd name="T37" fmla="*/ 35 h 96"/>
                <a:gd name="T38" fmla="*/ 97 w 102"/>
                <a:gd name="T39" fmla="*/ 45 h 96"/>
                <a:gd name="T40" fmla="*/ 99 w 102"/>
                <a:gd name="T41" fmla="*/ 59 h 96"/>
                <a:gd name="T42" fmla="*/ 90 w 102"/>
                <a:gd name="T43" fmla="*/ 52 h 96"/>
                <a:gd name="T44" fmla="*/ 67 w 102"/>
                <a:gd name="T45" fmla="*/ 31 h 96"/>
                <a:gd name="T46" fmla="*/ 65 w 102"/>
                <a:gd name="T47" fmla="*/ 35 h 96"/>
                <a:gd name="T48" fmla="*/ 50 w 102"/>
                <a:gd name="T49" fmla="*/ 32 h 96"/>
                <a:gd name="T50" fmla="*/ 61 w 102"/>
                <a:gd name="T51" fmla="*/ 41 h 96"/>
                <a:gd name="T52" fmla="*/ 73 w 102"/>
                <a:gd name="T53" fmla="*/ 48 h 96"/>
                <a:gd name="T54" fmla="*/ 78 w 102"/>
                <a:gd name="T55" fmla="*/ 70 h 96"/>
                <a:gd name="T56" fmla="*/ 41 w 102"/>
                <a:gd name="T57" fmla="*/ 32 h 96"/>
                <a:gd name="T58" fmla="*/ 33 w 102"/>
                <a:gd name="T59" fmla="*/ 38 h 96"/>
                <a:gd name="T60" fmla="*/ 53 w 102"/>
                <a:gd name="T61" fmla="*/ 53 h 96"/>
                <a:gd name="T62" fmla="*/ 53 w 102"/>
                <a:gd name="T63" fmla="*/ 61 h 96"/>
                <a:gd name="T64" fmla="*/ 47 w 102"/>
                <a:gd name="T65" fmla="*/ 56 h 96"/>
                <a:gd name="T66" fmla="*/ 30 w 102"/>
                <a:gd name="T67" fmla="*/ 40 h 96"/>
                <a:gd name="T68" fmla="*/ 23 w 102"/>
                <a:gd name="T69" fmla="*/ 47 h 96"/>
                <a:gd name="T70" fmla="*/ 44 w 102"/>
                <a:gd name="T71" fmla="*/ 65 h 96"/>
                <a:gd name="T72" fmla="*/ 43 w 102"/>
                <a:gd name="T73" fmla="*/ 71 h 96"/>
                <a:gd name="T74" fmla="*/ 31 w 102"/>
                <a:gd name="T75" fmla="*/ 60 h 96"/>
                <a:gd name="T76" fmla="*/ 19 w 102"/>
                <a:gd name="T77" fmla="*/ 49 h 96"/>
                <a:gd name="T78" fmla="*/ 11 w 102"/>
                <a:gd name="T79" fmla="*/ 54 h 96"/>
                <a:gd name="T80" fmla="*/ 39 w 102"/>
                <a:gd name="T81" fmla="*/ 82 h 96"/>
                <a:gd name="T82" fmla="*/ 68 w 102"/>
                <a:gd name="T83" fmla="*/ 58 h 96"/>
                <a:gd name="T84" fmla="*/ 41 w 102"/>
                <a:gd name="T85" fmla="*/ 3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2" h="96">
                  <a:moveTo>
                    <a:pt x="78" y="70"/>
                  </a:moveTo>
                  <a:cubicBezTo>
                    <a:pt x="76" y="72"/>
                    <a:pt x="73" y="72"/>
                    <a:pt x="71" y="73"/>
                  </a:cubicBezTo>
                  <a:cubicBezTo>
                    <a:pt x="66" y="74"/>
                    <a:pt x="62" y="79"/>
                    <a:pt x="58" y="82"/>
                  </a:cubicBezTo>
                  <a:cubicBezTo>
                    <a:pt x="56" y="83"/>
                    <a:pt x="54" y="85"/>
                    <a:pt x="52" y="87"/>
                  </a:cubicBezTo>
                  <a:cubicBezTo>
                    <a:pt x="47" y="91"/>
                    <a:pt x="42" y="96"/>
                    <a:pt x="33" y="92"/>
                  </a:cubicBezTo>
                  <a:cubicBezTo>
                    <a:pt x="32" y="91"/>
                    <a:pt x="34" y="89"/>
                    <a:pt x="34" y="87"/>
                  </a:cubicBezTo>
                  <a:cubicBezTo>
                    <a:pt x="26" y="76"/>
                    <a:pt x="15" y="67"/>
                    <a:pt x="6" y="57"/>
                  </a:cubicBezTo>
                  <a:cubicBezTo>
                    <a:pt x="4" y="57"/>
                    <a:pt x="3" y="57"/>
                    <a:pt x="1" y="57"/>
                  </a:cubicBezTo>
                  <a:cubicBezTo>
                    <a:pt x="0" y="48"/>
                    <a:pt x="8" y="45"/>
                    <a:pt x="15" y="42"/>
                  </a:cubicBezTo>
                  <a:cubicBezTo>
                    <a:pt x="17" y="40"/>
                    <a:pt x="20" y="38"/>
                    <a:pt x="22" y="37"/>
                  </a:cubicBezTo>
                  <a:cubicBezTo>
                    <a:pt x="27" y="33"/>
                    <a:pt x="32" y="29"/>
                    <a:pt x="36" y="25"/>
                  </a:cubicBezTo>
                  <a:cubicBezTo>
                    <a:pt x="37" y="24"/>
                    <a:pt x="38" y="18"/>
                    <a:pt x="41" y="18"/>
                  </a:cubicBezTo>
                  <a:cubicBezTo>
                    <a:pt x="44" y="18"/>
                    <a:pt x="43" y="27"/>
                    <a:pt x="45" y="28"/>
                  </a:cubicBezTo>
                  <a:cubicBezTo>
                    <a:pt x="50" y="27"/>
                    <a:pt x="55" y="26"/>
                    <a:pt x="60" y="25"/>
                  </a:cubicBezTo>
                  <a:cubicBezTo>
                    <a:pt x="58" y="23"/>
                    <a:pt x="55" y="20"/>
                    <a:pt x="52" y="17"/>
                  </a:cubicBezTo>
                  <a:cubicBezTo>
                    <a:pt x="47" y="13"/>
                    <a:pt x="41" y="10"/>
                    <a:pt x="45" y="0"/>
                  </a:cubicBezTo>
                  <a:cubicBezTo>
                    <a:pt x="48" y="1"/>
                    <a:pt x="50" y="3"/>
                    <a:pt x="52" y="5"/>
                  </a:cubicBezTo>
                  <a:cubicBezTo>
                    <a:pt x="58" y="11"/>
                    <a:pt x="63" y="17"/>
                    <a:pt x="70" y="23"/>
                  </a:cubicBezTo>
                  <a:cubicBezTo>
                    <a:pt x="74" y="27"/>
                    <a:pt x="79" y="31"/>
                    <a:pt x="83" y="35"/>
                  </a:cubicBezTo>
                  <a:cubicBezTo>
                    <a:pt x="88" y="38"/>
                    <a:pt x="94" y="41"/>
                    <a:pt x="97" y="45"/>
                  </a:cubicBezTo>
                  <a:cubicBezTo>
                    <a:pt x="100" y="48"/>
                    <a:pt x="102" y="55"/>
                    <a:pt x="99" y="59"/>
                  </a:cubicBezTo>
                  <a:cubicBezTo>
                    <a:pt x="95" y="59"/>
                    <a:pt x="93" y="55"/>
                    <a:pt x="90" y="52"/>
                  </a:cubicBezTo>
                  <a:cubicBezTo>
                    <a:pt x="83" y="45"/>
                    <a:pt x="76" y="38"/>
                    <a:pt x="67" y="31"/>
                  </a:cubicBezTo>
                  <a:cubicBezTo>
                    <a:pt x="67" y="32"/>
                    <a:pt x="67" y="34"/>
                    <a:pt x="65" y="35"/>
                  </a:cubicBezTo>
                  <a:cubicBezTo>
                    <a:pt x="60" y="33"/>
                    <a:pt x="55" y="33"/>
                    <a:pt x="50" y="32"/>
                  </a:cubicBezTo>
                  <a:cubicBezTo>
                    <a:pt x="53" y="35"/>
                    <a:pt x="56" y="38"/>
                    <a:pt x="61" y="41"/>
                  </a:cubicBezTo>
                  <a:cubicBezTo>
                    <a:pt x="64" y="44"/>
                    <a:pt x="69" y="46"/>
                    <a:pt x="73" y="48"/>
                  </a:cubicBezTo>
                  <a:cubicBezTo>
                    <a:pt x="78" y="52"/>
                    <a:pt x="80" y="61"/>
                    <a:pt x="78" y="70"/>
                  </a:cubicBezTo>
                  <a:close/>
                  <a:moveTo>
                    <a:pt x="41" y="32"/>
                  </a:moveTo>
                  <a:cubicBezTo>
                    <a:pt x="38" y="34"/>
                    <a:pt x="35" y="36"/>
                    <a:pt x="33" y="38"/>
                  </a:cubicBezTo>
                  <a:cubicBezTo>
                    <a:pt x="39" y="42"/>
                    <a:pt x="49" y="47"/>
                    <a:pt x="53" y="53"/>
                  </a:cubicBezTo>
                  <a:cubicBezTo>
                    <a:pt x="54" y="54"/>
                    <a:pt x="56" y="60"/>
                    <a:pt x="53" y="61"/>
                  </a:cubicBezTo>
                  <a:cubicBezTo>
                    <a:pt x="51" y="61"/>
                    <a:pt x="47" y="57"/>
                    <a:pt x="47" y="56"/>
                  </a:cubicBezTo>
                  <a:cubicBezTo>
                    <a:pt x="41" y="51"/>
                    <a:pt x="35" y="46"/>
                    <a:pt x="30" y="40"/>
                  </a:cubicBezTo>
                  <a:cubicBezTo>
                    <a:pt x="28" y="42"/>
                    <a:pt x="25" y="44"/>
                    <a:pt x="23" y="47"/>
                  </a:cubicBezTo>
                  <a:cubicBezTo>
                    <a:pt x="29" y="52"/>
                    <a:pt x="42" y="56"/>
                    <a:pt x="44" y="65"/>
                  </a:cubicBezTo>
                  <a:cubicBezTo>
                    <a:pt x="44" y="66"/>
                    <a:pt x="45" y="70"/>
                    <a:pt x="43" y="71"/>
                  </a:cubicBezTo>
                  <a:cubicBezTo>
                    <a:pt x="38" y="68"/>
                    <a:pt x="34" y="64"/>
                    <a:pt x="31" y="60"/>
                  </a:cubicBezTo>
                  <a:cubicBezTo>
                    <a:pt x="27" y="57"/>
                    <a:pt x="23" y="53"/>
                    <a:pt x="19" y="49"/>
                  </a:cubicBezTo>
                  <a:cubicBezTo>
                    <a:pt x="17" y="51"/>
                    <a:pt x="13" y="52"/>
                    <a:pt x="11" y="54"/>
                  </a:cubicBezTo>
                  <a:cubicBezTo>
                    <a:pt x="21" y="63"/>
                    <a:pt x="32" y="71"/>
                    <a:pt x="39" y="82"/>
                  </a:cubicBezTo>
                  <a:cubicBezTo>
                    <a:pt x="50" y="75"/>
                    <a:pt x="60" y="68"/>
                    <a:pt x="68" y="58"/>
                  </a:cubicBezTo>
                  <a:cubicBezTo>
                    <a:pt x="61" y="47"/>
                    <a:pt x="50" y="40"/>
                    <a:pt x="41" y="32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14"/>
            <p:cNvSpPr/>
            <p:nvPr>
              <p:custDataLst>
                <p:tags r:id="rId18"/>
              </p:custDataLst>
            </p:nvPr>
          </p:nvSpPr>
          <p:spPr bwMode="auto">
            <a:xfrm>
              <a:off x="3140" y="1159"/>
              <a:ext cx="30" cy="39"/>
            </a:xfrm>
            <a:custGeom>
              <a:avLst/>
              <a:gdLst>
                <a:gd name="T0" fmla="*/ 14 w 32"/>
                <a:gd name="T1" fmla="*/ 2 h 42"/>
                <a:gd name="T2" fmla="*/ 18 w 32"/>
                <a:gd name="T3" fmla="*/ 17 h 42"/>
                <a:gd name="T4" fmla="*/ 32 w 32"/>
                <a:gd name="T5" fmla="*/ 18 h 42"/>
                <a:gd name="T6" fmla="*/ 19 w 32"/>
                <a:gd name="T7" fmla="*/ 26 h 42"/>
                <a:gd name="T8" fmla="*/ 18 w 32"/>
                <a:gd name="T9" fmla="*/ 42 h 42"/>
                <a:gd name="T10" fmla="*/ 13 w 32"/>
                <a:gd name="T11" fmla="*/ 29 h 42"/>
                <a:gd name="T12" fmla="*/ 0 w 32"/>
                <a:gd name="T13" fmla="*/ 34 h 42"/>
                <a:gd name="T14" fmla="*/ 11 w 32"/>
                <a:gd name="T15" fmla="*/ 22 h 42"/>
                <a:gd name="T16" fmla="*/ 5 w 32"/>
                <a:gd name="T17" fmla="*/ 9 h 42"/>
                <a:gd name="T18" fmla="*/ 1 w 32"/>
                <a:gd name="T19" fmla="*/ 6 h 42"/>
                <a:gd name="T20" fmla="*/ 14 w 32"/>
                <a:gd name="T21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42">
                  <a:moveTo>
                    <a:pt x="14" y="2"/>
                  </a:moveTo>
                  <a:cubicBezTo>
                    <a:pt x="16" y="7"/>
                    <a:pt x="16" y="12"/>
                    <a:pt x="18" y="17"/>
                  </a:cubicBezTo>
                  <a:cubicBezTo>
                    <a:pt x="20" y="15"/>
                    <a:pt x="32" y="13"/>
                    <a:pt x="32" y="18"/>
                  </a:cubicBezTo>
                  <a:cubicBezTo>
                    <a:pt x="32" y="22"/>
                    <a:pt x="21" y="24"/>
                    <a:pt x="19" y="26"/>
                  </a:cubicBezTo>
                  <a:cubicBezTo>
                    <a:pt x="19" y="29"/>
                    <a:pt x="20" y="42"/>
                    <a:pt x="18" y="42"/>
                  </a:cubicBezTo>
                  <a:cubicBezTo>
                    <a:pt x="15" y="42"/>
                    <a:pt x="15" y="30"/>
                    <a:pt x="13" y="29"/>
                  </a:cubicBezTo>
                  <a:cubicBezTo>
                    <a:pt x="8" y="30"/>
                    <a:pt x="5" y="35"/>
                    <a:pt x="0" y="34"/>
                  </a:cubicBezTo>
                  <a:cubicBezTo>
                    <a:pt x="2" y="29"/>
                    <a:pt x="8" y="26"/>
                    <a:pt x="11" y="22"/>
                  </a:cubicBezTo>
                  <a:cubicBezTo>
                    <a:pt x="10" y="19"/>
                    <a:pt x="8" y="11"/>
                    <a:pt x="5" y="9"/>
                  </a:cubicBezTo>
                  <a:cubicBezTo>
                    <a:pt x="4" y="7"/>
                    <a:pt x="1" y="8"/>
                    <a:pt x="1" y="6"/>
                  </a:cubicBezTo>
                  <a:cubicBezTo>
                    <a:pt x="1" y="2"/>
                    <a:pt x="11" y="0"/>
                    <a:pt x="14" y="2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15"/>
            <p:cNvSpPr/>
            <p:nvPr>
              <p:custDataLst>
                <p:tags r:id="rId19"/>
              </p:custDataLst>
            </p:nvPr>
          </p:nvSpPr>
          <p:spPr bwMode="auto">
            <a:xfrm>
              <a:off x="3190" y="1168"/>
              <a:ext cx="93" cy="122"/>
            </a:xfrm>
            <a:custGeom>
              <a:avLst/>
              <a:gdLst>
                <a:gd name="T0" fmla="*/ 58 w 101"/>
                <a:gd name="T1" fmla="*/ 59 h 133"/>
                <a:gd name="T2" fmla="*/ 95 w 101"/>
                <a:gd name="T3" fmla="*/ 86 h 133"/>
                <a:gd name="T4" fmla="*/ 96 w 101"/>
                <a:gd name="T5" fmla="*/ 104 h 133"/>
                <a:gd name="T6" fmla="*/ 88 w 101"/>
                <a:gd name="T7" fmla="*/ 105 h 133"/>
                <a:gd name="T8" fmla="*/ 69 w 101"/>
                <a:gd name="T9" fmla="*/ 110 h 133"/>
                <a:gd name="T10" fmla="*/ 80 w 101"/>
                <a:gd name="T11" fmla="*/ 93 h 133"/>
                <a:gd name="T12" fmla="*/ 69 w 101"/>
                <a:gd name="T13" fmla="*/ 78 h 133"/>
                <a:gd name="T14" fmla="*/ 53 w 101"/>
                <a:gd name="T15" fmla="*/ 69 h 133"/>
                <a:gd name="T16" fmla="*/ 35 w 101"/>
                <a:gd name="T17" fmla="*/ 110 h 133"/>
                <a:gd name="T18" fmla="*/ 16 w 101"/>
                <a:gd name="T19" fmla="*/ 132 h 133"/>
                <a:gd name="T20" fmla="*/ 23 w 101"/>
                <a:gd name="T21" fmla="*/ 116 h 133"/>
                <a:gd name="T22" fmla="*/ 45 w 101"/>
                <a:gd name="T23" fmla="*/ 68 h 133"/>
                <a:gd name="T24" fmla="*/ 31 w 101"/>
                <a:gd name="T25" fmla="*/ 69 h 133"/>
                <a:gd name="T26" fmla="*/ 38 w 101"/>
                <a:gd name="T27" fmla="*/ 59 h 133"/>
                <a:gd name="T28" fmla="*/ 34 w 101"/>
                <a:gd name="T29" fmla="*/ 48 h 133"/>
                <a:gd name="T30" fmla="*/ 28 w 101"/>
                <a:gd name="T31" fmla="*/ 39 h 133"/>
                <a:gd name="T32" fmla="*/ 20 w 101"/>
                <a:gd name="T33" fmla="*/ 56 h 133"/>
                <a:gd name="T34" fmla="*/ 18 w 101"/>
                <a:gd name="T35" fmla="*/ 66 h 133"/>
                <a:gd name="T36" fmla="*/ 14 w 101"/>
                <a:gd name="T37" fmla="*/ 80 h 133"/>
                <a:gd name="T38" fmla="*/ 0 w 101"/>
                <a:gd name="T39" fmla="*/ 84 h 133"/>
                <a:gd name="T40" fmla="*/ 9 w 101"/>
                <a:gd name="T41" fmla="*/ 67 h 133"/>
                <a:gd name="T42" fmla="*/ 17 w 101"/>
                <a:gd name="T43" fmla="*/ 40 h 133"/>
                <a:gd name="T44" fmla="*/ 30 w 101"/>
                <a:gd name="T45" fmla="*/ 24 h 133"/>
                <a:gd name="T46" fmla="*/ 42 w 101"/>
                <a:gd name="T47" fmla="*/ 23 h 133"/>
                <a:gd name="T48" fmla="*/ 42 w 101"/>
                <a:gd name="T49" fmla="*/ 57 h 133"/>
                <a:gd name="T50" fmla="*/ 50 w 101"/>
                <a:gd name="T51" fmla="*/ 57 h 133"/>
                <a:gd name="T52" fmla="*/ 65 w 101"/>
                <a:gd name="T53" fmla="*/ 23 h 133"/>
                <a:gd name="T54" fmla="*/ 73 w 101"/>
                <a:gd name="T55" fmla="*/ 7 h 133"/>
                <a:gd name="T56" fmla="*/ 87 w 101"/>
                <a:gd name="T57" fmla="*/ 1 h 133"/>
                <a:gd name="T58" fmla="*/ 83 w 101"/>
                <a:gd name="T59" fmla="*/ 18 h 133"/>
                <a:gd name="T60" fmla="*/ 58 w 101"/>
                <a:gd name="T61" fmla="*/ 5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1" h="133">
                  <a:moveTo>
                    <a:pt x="58" y="59"/>
                  </a:moveTo>
                  <a:cubicBezTo>
                    <a:pt x="71" y="65"/>
                    <a:pt x="87" y="72"/>
                    <a:pt x="95" y="86"/>
                  </a:cubicBezTo>
                  <a:cubicBezTo>
                    <a:pt x="97" y="90"/>
                    <a:pt x="101" y="102"/>
                    <a:pt x="96" y="104"/>
                  </a:cubicBezTo>
                  <a:cubicBezTo>
                    <a:pt x="94" y="105"/>
                    <a:pt x="91" y="105"/>
                    <a:pt x="88" y="105"/>
                  </a:cubicBezTo>
                  <a:cubicBezTo>
                    <a:pt x="81" y="106"/>
                    <a:pt x="74" y="110"/>
                    <a:pt x="69" y="110"/>
                  </a:cubicBezTo>
                  <a:cubicBezTo>
                    <a:pt x="71" y="103"/>
                    <a:pt x="80" y="101"/>
                    <a:pt x="80" y="93"/>
                  </a:cubicBezTo>
                  <a:cubicBezTo>
                    <a:pt x="81" y="87"/>
                    <a:pt x="74" y="82"/>
                    <a:pt x="69" y="78"/>
                  </a:cubicBezTo>
                  <a:cubicBezTo>
                    <a:pt x="64" y="75"/>
                    <a:pt x="58" y="72"/>
                    <a:pt x="53" y="69"/>
                  </a:cubicBezTo>
                  <a:cubicBezTo>
                    <a:pt x="47" y="81"/>
                    <a:pt x="40" y="96"/>
                    <a:pt x="35" y="110"/>
                  </a:cubicBezTo>
                  <a:cubicBezTo>
                    <a:pt x="32" y="120"/>
                    <a:pt x="30" y="133"/>
                    <a:pt x="16" y="132"/>
                  </a:cubicBezTo>
                  <a:cubicBezTo>
                    <a:pt x="17" y="126"/>
                    <a:pt x="20" y="121"/>
                    <a:pt x="23" y="116"/>
                  </a:cubicBezTo>
                  <a:cubicBezTo>
                    <a:pt x="30" y="100"/>
                    <a:pt x="37" y="84"/>
                    <a:pt x="45" y="68"/>
                  </a:cubicBezTo>
                  <a:cubicBezTo>
                    <a:pt x="39" y="67"/>
                    <a:pt x="35" y="71"/>
                    <a:pt x="31" y="69"/>
                  </a:cubicBezTo>
                  <a:cubicBezTo>
                    <a:pt x="29" y="63"/>
                    <a:pt x="35" y="61"/>
                    <a:pt x="38" y="59"/>
                  </a:cubicBezTo>
                  <a:cubicBezTo>
                    <a:pt x="37" y="55"/>
                    <a:pt x="35" y="52"/>
                    <a:pt x="34" y="48"/>
                  </a:cubicBezTo>
                  <a:cubicBezTo>
                    <a:pt x="33" y="46"/>
                    <a:pt x="31" y="39"/>
                    <a:pt x="28" y="39"/>
                  </a:cubicBezTo>
                  <a:cubicBezTo>
                    <a:pt x="23" y="38"/>
                    <a:pt x="21" y="51"/>
                    <a:pt x="20" y="56"/>
                  </a:cubicBezTo>
                  <a:cubicBezTo>
                    <a:pt x="19" y="60"/>
                    <a:pt x="19" y="63"/>
                    <a:pt x="18" y="66"/>
                  </a:cubicBezTo>
                  <a:cubicBezTo>
                    <a:pt x="17" y="71"/>
                    <a:pt x="16" y="77"/>
                    <a:pt x="14" y="80"/>
                  </a:cubicBezTo>
                  <a:cubicBezTo>
                    <a:pt x="11" y="83"/>
                    <a:pt x="5" y="86"/>
                    <a:pt x="0" y="84"/>
                  </a:cubicBezTo>
                  <a:cubicBezTo>
                    <a:pt x="1" y="77"/>
                    <a:pt x="7" y="74"/>
                    <a:pt x="9" y="67"/>
                  </a:cubicBezTo>
                  <a:cubicBezTo>
                    <a:pt x="12" y="59"/>
                    <a:pt x="14" y="49"/>
                    <a:pt x="17" y="40"/>
                  </a:cubicBezTo>
                  <a:cubicBezTo>
                    <a:pt x="19" y="30"/>
                    <a:pt x="21" y="28"/>
                    <a:pt x="30" y="24"/>
                  </a:cubicBezTo>
                  <a:cubicBezTo>
                    <a:pt x="34" y="22"/>
                    <a:pt x="39" y="20"/>
                    <a:pt x="42" y="23"/>
                  </a:cubicBezTo>
                  <a:cubicBezTo>
                    <a:pt x="41" y="33"/>
                    <a:pt x="41" y="45"/>
                    <a:pt x="42" y="57"/>
                  </a:cubicBezTo>
                  <a:cubicBezTo>
                    <a:pt x="44" y="57"/>
                    <a:pt x="48" y="56"/>
                    <a:pt x="50" y="57"/>
                  </a:cubicBezTo>
                  <a:cubicBezTo>
                    <a:pt x="54" y="48"/>
                    <a:pt x="60" y="34"/>
                    <a:pt x="65" y="23"/>
                  </a:cubicBezTo>
                  <a:cubicBezTo>
                    <a:pt x="67" y="16"/>
                    <a:pt x="68" y="10"/>
                    <a:pt x="73" y="7"/>
                  </a:cubicBezTo>
                  <a:cubicBezTo>
                    <a:pt x="76" y="5"/>
                    <a:pt x="84" y="0"/>
                    <a:pt x="87" y="1"/>
                  </a:cubicBezTo>
                  <a:cubicBezTo>
                    <a:pt x="95" y="2"/>
                    <a:pt x="85" y="15"/>
                    <a:pt x="83" y="18"/>
                  </a:cubicBezTo>
                  <a:cubicBezTo>
                    <a:pt x="74" y="31"/>
                    <a:pt x="66" y="45"/>
                    <a:pt x="58" y="59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16"/>
            <p:cNvSpPr/>
            <p:nvPr>
              <p:custDataLst>
                <p:tags r:id="rId20"/>
              </p:custDataLst>
            </p:nvPr>
          </p:nvSpPr>
          <p:spPr bwMode="auto">
            <a:xfrm>
              <a:off x="3164" y="1179"/>
              <a:ext cx="31" cy="37"/>
            </a:xfrm>
            <a:custGeom>
              <a:avLst/>
              <a:gdLst>
                <a:gd name="T0" fmla="*/ 14 w 33"/>
                <a:gd name="T1" fmla="*/ 1 h 40"/>
                <a:gd name="T2" fmla="*/ 17 w 33"/>
                <a:gd name="T3" fmla="*/ 12 h 40"/>
                <a:gd name="T4" fmla="*/ 33 w 33"/>
                <a:gd name="T5" fmla="*/ 12 h 40"/>
                <a:gd name="T6" fmla="*/ 19 w 33"/>
                <a:gd name="T7" fmla="*/ 20 h 40"/>
                <a:gd name="T8" fmla="*/ 19 w 33"/>
                <a:gd name="T9" fmla="*/ 40 h 40"/>
                <a:gd name="T10" fmla="*/ 16 w 33"/>
                <a:gd name="T11" fmla="*/ 31 h 40"/>
                <a:gd name="T12" fmla="*/ 13 w 33"/>
                <a:gd name="T13" fmla="*/ 22 h 40"/>
                <a:gd name="T14" fmla="*/ 0 w 33"/>
                <a:gd name="T15" fmla="*/ 25 h 40"/>
                <a:gd name="T16" fmla="*/ 10 w 33"/>
                <a:gd name="T17" fmla="*/ 17 h 40"/>
                <a:gd name="T18" fmla="*/ 1 w 33"/>
                <a:gd name="T19" fmla="*/ 5 h 40"/>
                <a:gd name="T20" fmla="*/ 14 w 33"/>
                <a:gd name="T21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40">
                  <a:moveTo>
                    <a:pt x="14" y="1"/>
                  </a:moveTo>
                  <a:cubicBezTo>
                    <a:pt x="15" y="4"/>
                    <a:pt x="15" y="9"/>
                    <a:pt x="17" y="12"/>
                  </a:cubicBezTo>
                  <a:cubicBezTo>
                    <a:pt x="19" y="8"/>
                    <a:pt x="33" y="7"/>
                    <a:pt x="33" y="12"/>
                  </a:cubicBezTo>
                  <a:cubicBezTo>
                    <a:pt x="33" y="17"/>
                    <a:pt x="21" y="17"/>
                    <a:pt x="19" y="20"/>
                  </a:cubicBezTo>
                  <a:cubicBezTo>
                    <a:pt x="19" y="26"/>
                    <a:pt x="22" y="35"/>
                    <a:pt x="19" y="40"/>
                  </a:cubicBezTo>
                  <a:cubicBezTo>
                    <a:pt x="17" y="38"/>
                    <a:pt x="17" y="34"/>
                    <a:pt x="16" y="31"/>
                  </a:cubicBezTo>
                  <a:cubicBezTo>
                    <a:pt x="15" y="28"/>
                    <a:pt x="14" y="25"/>
                    <a:pt x="13" y="22"/>
                  </a:cubicBezTo>
                  <a:cubicBezTo>
                    <a:pt x="9" y="22"/>
                    <a:pt x="5" y="28"/>
                    <a:pt x="0" y="25"/>
                  </a:cubicBezTo>
                  <a:cubicBezTo>
                    <a:pt x="3" y="21"/>
                    <a:pt x="7" y="20"/>
                    <a:pt x="10" y="17"/>
                  </a:cubicBezTo>
                  <a:cubicBezTo>
                    <a:pt x="9" y="12"/>
                    <a:pt x="6" y="8"/>
                    <a:pt x="1" y="5"/>
                  </a:cubicBezTo>
                  <a:cubicBezTo>
                    <a:pt x="3" y="1"/>
                    <a:pt x="8" y="0"/>
                    <a:pt x="14" y="1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17"/>
            <p:cNvSpPr>
              <a:spLocks noEditPoints="1"/>
            </p:cNvSpPr>
            <p:nvPr>
              <p:custDataLst>
                <p:tags r:id="rId21"/>
              </p:custDataLst>
            </p:nvPr>
          </p:nvSpPr>
          <p:spPr bwMode="auto">
            <a:xfrm>
              <a:off x="3947" y="1197"/>
              <a:ext cx="88" cy="114"/>
            </a:xfrm>
            <a:custGeom>
              <a:avLst/>
              <a:gdLst>
                <a:gd name="T0" fmla="*/ 65 w 95"/>
                <a:gd name="T1" fmla="*/ 7 h 123"/>
                <a:gd name="T2" fmla="*/ 66 w 95"/>
                <a:gd name="T3" fmla="*/ 21 h 123"/>
                <a:gd name="T4" fmla="*/ 77 w 95"/>
                <a:gd name="T5" fmla="*/ 31 h 123"/>
                <a:gd name="T6" fmla="*/ 90 w 95"/>
                <a:gd name="T7" fmla="*/ 55 h 123"/>
                <a:gd name="T8" fmla="*/ 80 w 95"/>
                <a:gd name="T9" fmla="*/ 54 h 123"/>
                <a:gd name="T10" fmla="*/ 54 w 95"/>
                <a:gd name="T11" fmla="*/ 57 h 123"/>
                <a:gd name="T12" fmla="*/ 69 w 95"/>
                <a:gd name="T13" fmla="*/ 107 h 123"/>
                <a:gd name="T14" fmla="*/ 75 w 95"/>
                <a:gd name="T15" fmla="*/ 123 h 123"/>
                <a:gd name="T16" fmla="*/ 66 w 95"/>
                <a:gd name="T17" fmla="*/ 119 h 123"/>
                <a:gd name="T18" fmla="*/ 59 w 95"/>
                <a:gd name="T19" fmla="*/ 112 h 123"/>
                <a:gd name="T20" fmla="*/ 46 w 95"/>
                <a:gd name="T21" fmla="*/ 98 h 123"/>
                <a:gd name="T22" fmla="*/ 45 w 95"/>
                <a:gd name="T23" fmla="*/ 56 h 123"/>
                <a:gd name="T24" fmla="*/ 7 w 95"/>
                <a:gd name="T25" fmla="*/ 36 h 123"/>
                <a:gd name="T26" fmla="*/ 0 w 95"/>
                <a:gd name="T27" fmla="*/ 25 h 123"/>
                <a:gd name="T28" fmla="*/ 5 w 95"/>
                <a:gd name="T29" fmla="*/ 27 h 123"/>
                <a:gd name="T30" fmla="*/ 45 w 95"/>
                <a:gd name="T31" fmla="*/ 47 h 123"/>
                <a:gd name="T32" fmla="*/ 47 w 95"/>
                <a:gd name="T33" fmla="*/ 21 h 123"/>
                <a:gd name="T34" fmla="*/ 1 w 95"/>
                <a:gd name="T35" fmla="*/ 0 h 123"/>
                <a:gd name="T36" fmla="*/ 2 w 95"/>
                <a:gd name="T37" fmla="*/ 0 h 123"/>
                <a:gd name="T38" fmla="*/ 58 w 95"/>
                <a:gd name="T39" fmla="*/ 10 h 123"/>
                <a:gd name="T40" fmla="*/ 65 w 95"/>
                <a:gd name="T41" fmla="*/ 7 h 123"/>
                <a:gd name="T42" fmla="*/ 53 w 95"/>
                <a:gd name="T43" fmla="*/ 47 h 123"/>
                <a:gd name="T44" fmla="*/ 66 w 95"/>
                <a:gd name="T45" fmla="*/ 45 h 123"/>
                <a:gd name="T46" fmla="*/ 76 w 95"/>
                <a:gd name="T47" fmla="*/ 40 h 123"/>
                <a:gd name="T48" fmla="*/ 69 w 95"/>
                <a:gd name="T49" fmla="*/ 33 h 123"/>
                <a:gd name="T50" fmla="*/ 58 w 95"/>
                <a:gd name="T51" fmla="*/ 22 h 123"/>
                <a:gd name="T52" fmla="*/ 52 w 95"/>
                <a:gd name="T53" fmla="*/ 21 h 123"/>
                <a:gd name="T54" fmla="*/ 53 w 95"/>
                <a:gd name="T55" fmla="*/ 4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5" h="123">
                  <a:moveTo>
                    <a:pt x="65" y="7"/>
                  </a:moveTo>
                  <a:cubicBezTo>
                    <a:pt x="69" y="9"/>
                    <a:pt x="69" y="18"/>
                    <a:pt x="66" y="21"/>
                  </a:cubicBezTo>
                  <a:cubicBezTo>
                    <a:pt x="69" y="25"/>
                    <a:pt x="72" y="28"/>
                    <a:pt x="77" y="31"/>
                  </a:cubicBezTo>
                  <a:cubicBezTo>
                    <a:pt x="84" y="37"/>
                    <a:pt x="95" y="41"/>
                    <a:pt x="90" y="55"/>
                  </a:cubicBezTo>
                  <a:cubicBezTo>
                    <a:pt x="86" y="56"/>
                    <a:pt x="83" y="54"/>
                    <a:pt x="80" y="54"/>
                  </a:cubicBezTo>
                  <a:cubicBezTo>
                    <a:pt x="71" y="54"/>
                    <a:pt x="63" y="57"/>
                    <a:pt x="54" y="57"/>
                  </a:cubicBezTo>
                  <a:cubicBezTo>
                    <a:pt x="56" y="76"/>
                    <a:pt x="63" y="92"/>
                    <a:pt x="69" y="107"/>
                  </a:cubicBezTo>
                  <a:cubicBezTo>
                    <a:pt x="71" y="112"/>
                    <a:pt x="74" y="117"/>
                    <a:pt x="75" y="123"/>
                  </a:cubicBezTo>
                  <a:cubicBezTo>
                    <a:pt x="72" y="123"/>
                    <a:pt x="69" y="120"/>
                    <a:pt x="66" y="119"/>
                  </a:cubicBezTo>
                  <a:cubicBezTo>
                    <a:pt x="64" y="117"/>
                    <a:pt x="61" y="114"/>
                    <a:pt x="59" y="112"/>
                  </a:cubicBezTo>
                  <a:cubicBezTo>
                    <a:pt x="55" y="109"/>
                    <a:pt x="49" y="103"/>
                    <a:pt x="46" y="98"/>
                  </a:cubicBezTo>
                  <a:cubicBezTo>
                    <a:pt x="41" y="87"/>
                    <a:pt x="47" y="71"/>
                    <a:pt x="45" y="56"/>
                  </a:cubicBezTo>
                  <a:cubicBezTo>
                    <a:pt x="30" y="53"/>
                    <a:pt x="17" y="46"/>
                    <a:pt x="7" y="36"/>
                  </a:cubicBezTo>
                  <a:cubicBezTo>
                    <a:pt x="4" y="33"/>
                    <a:pt x="0" y="29"/>
                    <a:pt x="0" y="25"/>
                  </a:cubicBezTo>
                  <a:cubicBezTo>
                    <a:pt x="2" y="24"/>
                    <a:pt x="4" y="26"/>
                    <a:pt x="5" y="27"/>
                  </a:cubicBezTo>
                  <a:cubicBezTo>
                    <a:pt x="16" y="35"/>
                    <a:pt x="29" y="44"/>
                    <a:pt x="45" y="47"/>
                  </a:cubicBezTo>
                  <a:cubicBezTo>
                    <a:pt x="46" y="38"/>
                    <a:pt x="46" y="29"/>
                    <a:pt x="47" y="21"/>
                  </a:cubicBezTo>
                  <a:cubicBezTo>
                    <a:pt x="28" y="18"/>
                    <a:pt x="11" y="12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6" y="5"/>
                    <a:pt x="38" y="14"/>
                    <a:pt x="58" y="10"/>
                  </a:cubicBezTo>
                  <a:cubicBezTo>
                    <a:pt x="60" y="9"/>
                    <a:pt x="62" y="7"/>
                    <a:pt x="65" y="7"/>
                  </a:cubicBezTo>
                  <a:close/>
                  <a:moveTo>
                    <a:pt x="53" y="47"/>
                  </a:moveTo>
                  <a:cubicBezTo>
                    <a:pt x="57" y="47"/>
                    <a:pt x="61" y="46"/>
                    <a:pt x="66" y="45"/>
                  </a:cubicBezTo>
                  <a:cubicBezTo>
                    <a:pt x="69" y="44"/>
                    <a:pt x="75" y="43"/>
                    <a:pt x="76" y="40"/>
                  </a:cubicBezTo>
                  <a:cubicBezTo>
                    <a:pt x="76" y="37"/>
                    <a:pt x="71" y="35"/>
                    <a:pt x="69" y="33"/>
                  </a:cubicBezTo>
                  <a:cubicBezTo>
                    <a:pt x="63" y="29"/>
                    <a:pt x="61" y="26"/>
                    <a:pt x="58" y="22"/>
                  </a:cubicBezTo>
                  <a:cubicBezTo>
                    <a:pt x="56" y="21"/>
                    <a:pt x="54" y="21"/>
                    <a:pt x="52" y="21"/>
                  </a:cubicBezTo>
                  <a:cubicBezTo>
                    <a:pt x="52" y="30"/>
                    <a:pt x="52" y="39"/>
                    <a:pt x="53" y="47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18"/>
            <p:cNvSpPr/>
            <p:nvPr>
              <p:custDataLst>
                <p:tags r:id="rId22"/>
              </p:custDataLst>
            </p:nvPr>
          </p:nvSpPr>
          <p:spPr bwMode="auto">
            <a:xfrm>
              <a:off x="3049" y="1364"/>
              <a:ext cx="146" cy="147"/>
            </a:xfrm>
            <a:custGeom>
              <a:avLst/>
              <a:gdLst>
                <a:gd name="T0" fmla="*/ 78 w 158"/>
                <a:gd name="T1" fmla="*/ 0 h 159"/>
                <a:gd name="T2" fmla="*/ 95 w 158"/>
                <a:gd name="T3" fmla="*/ 41 h 159"/>
                <a:gd name="T4" fmla="*/ 135 w 158"/>
                <a:gd name="T5" fmla="*/ 23 h 159"/>
                <a:gd name="T6" fmla="*/ 117 w 158"/>
                <a:gd name="T7" fmla="*/ 63 h 159"/>
                <a:gd name="T8" fmla="*/ 158 w 158"/>
                <a:gd name="T9" fmla="*/ 79 h 159"/>
                <a:gd name="T10" fmla="*/ 117 w 158"/>
                <a:gd name="T11" fmla="*/ 95 h 159"/>
                <a:gd name="T12" fmla="*/ 134 w 158"/>
                <a:gd name="T13" fmla="*/ 135 h 159"/>
                <a:gd name="T14" fmla="*/ 95 w 158"/>
                <a:gd name="T15" fmla="*/ 118 h 159"/>
                <a:gd name="T16" fmla="*/ 79 w 158"/>
                <a:gd name="T17" fmla="*/ 159 h 159"/>
                <a:gd name="T18" fmla="*/ 63 w 158"/>
                <a:gd name="T19" fmla="*/ 118 h 159"/>
                <a:gd name="T20" fmla="*/ 23 w 158"/>
                <a:gd name="T21" fmla="*/ 135 h 159"/>
                <a:gd name="T22" fmla="*/ 40 w 158"/>
                <a:gd name="T23" fmla="*/ 96 h 159"/>
                <a:gd name="T24" fmla="*/ 0 w 158"/>
                <a:gd name="T25" fmla="*/ 80 h 159"/>
                <a:gd name="T26" fmla="*/ 40 w 158"/>
                <a:gd name="T27" fmla="*/ 63 h 159"/>
                <a:gd name="T28" fmla="*/ 23 w 158"/>
                <a:gd name="T29" fmla="*/ 23 h 159"/>
                <a:gd name="T30" fmla="*/ 62 w 158"/>
                <a:gd name="T31" fmla="*/ 41 h 159"/>
                <a:gd name="T32" fmla="*/ 78 w 158"/>
                <a:gd name="T33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8" h="159">
                  <a:moveTo>
                    <a:pt x="78" y="0"/>
                  </a:moveTo>
                  <a:cubicBezTo>
                    <a:pt x="84" y="13"/>
                    <a:pt x="89" y="27"/>
                    <a:pt x="95" y="41"/>
                  </a:cubicBezTo>
                  <a:cubicBezTo>
                    <a:pt x="108" y="35"/>
                    <a:pt x="121" y="29"/>
                    <a:pt x="135" y="23"/>
                  </a:cubicBezTo>
                  <a:cubicBezTo>
                    <a:pt x="129" y="36"/>
                    <a:pt x="123" y="50"/>
                    <a:pt x="117" y="63"/>
                  </a:cubicBezTo>
                  <a:cubicBezTo>
                    <a:pt x="130" y="69"/>
                    <a:pt x="144" y="74"/>
                    <a:pt x="158" y="79"/>
                  </a:cubicBezTo>
                  <a:cubicBezTo>
                    <a:pt x="145" y="85"/>
                    <a:pt x="131" y="90"/>
                    <a:pt x="117" y="95"/>
                  </a:cubicBezTo>
                  <a:cubicBezTo>
                    <a:pt x="123" y="109"/>
                    <a:pt x="129" y="122"/>
                    <a:pt x="134" y="135"/>
                  </a:cubicBezTo>
                  <a:cubicBezTo>
                    <a:pt x="121" y="130"/>
                    <a:pt x="108" y="124"/>
                    <a:pt x="95" y="118"/>
                  </a:cubicBezTo>
                  <a:cubicBezTo>
                    <a:pt x="89" y="131"/>
                    <a:pt x="84" y="145"/>
                    <a:pt x="79" y="159"/>
                  </a:cubicBezTo>
                  <a:cubicBezTo>
                    <a:pt x="73" y="145"/>
                    <a:pt x="68" y="131"/>
                    <a:pt x="63" y="118"/>
                  </a:cubicBezTo>
                  <a:cubicBezTo>
                    <a:pt x="49" y="124"/>
                    <a:pt x="36" y="130"/>
                    <a:pt x="23" y="135"/>
                  </a:cubicBezTo>
                  <a:cubicBezTo>
                    <a:pt x="28" y="122"/>
                    <a:pt x="34" y="109"/>
                    <a:pt x="40" y="96"/>
                  </a:cubicBezTo>
                  <a:cubicBezTo>
                    <a:pt x="27" y="90"/>
                    <a:pt x="13" y="85"/>
                    <a:pt x="0" y="80"/>
                  </a:cubicBezTo>
                  <a:cubicBezTo>
                    <a:pt x="13" y="74"/>
                    <a:pt x="27" y="69"/>
                    <a:pt x="40" y="63"/>
                  </a:cubicBezTo>
                  <a:cubicBezTo>
                    <a:pt x="34" y="50"/>
                    <a:pt x="28" y="37"/>
                    <a:pt x="23" y="23"/>
                  </a:cubicBezTo>
                  <a:cubicBezTo>
                    <a:pt x="36" y="29"/>
                    <a:pt x="49" y="35"/>
                    <a:pt x="62" y="41"/>
                  </a:cubicBezTo>
                  <a:cubicBezTo>
                    <a:pt x="68" y="28"/>
                    <a:pt x="73" y="14"/>
                    <a:pt x="78" y="0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19"/>
            <p:cNvSpPr/>
            <p:nvPr>
              <p:custDataLst>
                <p:tags r:id="rId23"/>
              </p:custDataLst>
            </p:nvPr>
          </p:nvSpPr>
          <p:spPr bwMode="auto">
            <a:xfrm>
              <a:off x="4051" y="1364"/>
              <a:ext cx="147" cy="147"/>
            </a:xfrm>
            <a:custGeom>
              <a:avLst/>
              <a:gdLst>
                <a:gd name="T0" fmla="*/ 79 w 159"/>
                <a:gd name="T1" fmla="*/ 0 h 159"/>
                <a:gd name="T2" fmla="*/ 95 w 159"/>
                <a:gd name="T3" fmla="*/ 41 h 159"/>
                <a:gd name="T4" fmla="*/ 135 w 159"/>
                <a:gd name="T5" fmla="*/ 23 h 159"/>
                <a:gd name="T6" fmla="*/ 118 w 159"/>
                <a:gd name="T7" fmla="*/ 63 h 159"/>
                <a:gd name="T8" fmla="*/ 159 w 159"/>
                <a:gd name="T9" fmla="*/ 79 h 159"/>
                <a:gd name="T10" fmla="*/ 118 w 159"/>
                <a:gd name="T11" fmla="*/ 95 h 159"/>
                <a:gd name="T12" fmla="*/ 135 w 159"/>
                <a:gd name="T13" fmla="*/ 135 h 159"/>
                <a:gd name="T14" fmla="*/ 96 w 159"/>
                <a:gd name="T15" fmla="*/ 118 h 159"/>
                <a:gd name="T16" fmla="*/ 80 w 159"/>
                <a:gd name="T17" fmla="*/ 159 h 159"/>
                <a:gd name="T18" fmla="*/ 63 w 159"/>
                <a:gd name="T19" fmla="*/ 118 h 159"/>
                <a:gd name="T20" fmla="*/ 24 w 159"/>
                <a:gd name="T21" fmla="*/ 135 h 159"/>
                <a:gd name="T22" fmla="*/ 41 w 159"/>
                <a:gd name="T23" fmla="*/ 96 h 159"/>
                <a:gd name="T24" fmla="*/ 0 w 159"/>
                <a:gd name="T25" fmla="*/ 80 h 159"/>
                <a:gd name="T26" fmla="*/ 41 w 159"/>
                <a:gd name="T27" fmla="*/ 63 h 159"/>
                <a:gd name="T28" fmla="*/ 24 w 159"/>
                <a:gd name="T29" fmla="*/ 23 h 159"/>
                <a:gd name="T30" fmla="*/ 63 w 159"/>
                <a:gd name="T31" fmla="*/ 41 h 159"/>
                <a:gd name="T32" fmla="*/ 79 w 159"/>
                <a:gd name="T33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9" h="159">
                  <a:moveTo>
                    <a:pt x="79" y="0"/>
                  </a:moveTo>
                  <a:cubicBezTo>
                    <a:pt x="85" y="13"/>
                    <a:pt x="90" y="27"/>
                    <a:pt x="95" y="41"/>
                  </a:cubicBezTo>
                  <a:cubicBezTo>
                    <a:pt x="109" y="35"/>
                    <a:pt x="122" y="29"/>
                    <a:pt x="135" y="23"/>
                  </a:cubicBezTo>
                  <a:cubicBezTo>
                    <a:pt x="130" y="37"/>
                    <a:pt x="124" y="50"/>
                    <a:pt x="118" y="63"/>
                  </a:cubicBezTo>
                  <a:cubicBezTo>
                    <a:pt x="131" y="69"/>
                    <a:pt x="145" y="74"/>
                    <a:pt x="159" y="79"/>
                  </a:cubicBezTo>
                  <a:cubicBezTo>
                    <a:pt x="146" y="85"/>
                    <a:pt x="132" y="90"/>
                    <a:pt x="118" y="95"/>
                  </a:cubicBezTo>
                  <a:cubicBezTo>
                    <a:pt x="124" y="109"/>
                    <a:pt x="130" y="122"/>
                    <a:pt x="135" y="135"/>
                  </a:cubicBezTo>
                  <a:cubicBezTo>
                    <a:pt x="122" y="130"/>
                    <a:pt x="109" y="124"/>
                    <a:pt x="96" y="118"/>
                  </a:cubicBezTo>
                  <a:cubicBezTo>
                    <a:pt x="90" y="131"/>
                    <a:pt x="85" y="145"/>
                    <a:pt x="80" y="159"/>
                  </a:cubicBezTo>
                  <a:cubicBezTo>
                    <a:pt x="74" y="145"/>
                    <a:pt x="69" y="131"/>
                    <a:pt x="63" y="118"/>
                  </a:cubicBezTo>
                  <a:cubicBezTo>
                    <a:pt x="50" y="124"/>
                    <a:pt x="37" y="130"/>
                    <a:pt x="24" y="135"/>
                  </a:cubicBezTo>
                  <a:cubicBezTo>
                    <a:pt x="29" y="122"/>
                    <a:pt x="35" y="109"/>
                    <a:pt x="41" y="96"/>
                  </a:cubicBezTo>
                  <a:cubicBezTo>
                    <a:pt x="28" y="90"/>
                    <a:pt x="14" y="85"/>
                    <a:pt x="0" y="80"/>
                  </a:cubicBezTo>
                  <a:cubicBezTo>
                    <a:pt x="13" y="74"/>
                    <a:pt x="27" y="69"/>
                    <a:pt x="41" y="63"/>
                  </a:cubicBezTo>
                  <a:cubicBezTo>
                    <a:pt x="35" y="50"/>
                    <a:pt x="29" y="37"/>
                    <a:pt x="24" y="23"/>
                  </a:cubicBezTo>
                  <a:cubicBezTo>
                    <a:pt x="37" y="29"/>
                    <a:pt x="50" y="35"/>
                    <a:pt x="63" y="41"/>
                  </a:cubicBezTo>
                  <a:cubicBezTo>
                    <a:pt x="69" y="28"/>
                    <a:pt x="74" y="14"/>
                    <a:pt x="79" y="0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20"/>
            <p:cNvSpPr>
              <a:spLocks noEditPoints="1"/>
            </p:cNvSpPr>
            <p:nvPr>
              <p:custDataLst>
                <p:tags r:id="rId24"/>
              </p:custDataLst>
            </p:nvPr>
          </p:nvSpPr>
          <p:spPr bwMode="auto">
            <a:xfrm>
              <a:off x="3279" y="1453"/>
              <a:ext cx="686" cy="365"/>
            </a:xfrm>
            <a:custGeom>
              <a:avLst/>
              <a:gdLst>
                <a:gd name="T0" fmla="*/ 173 w 744"/>
                <a:gd name="T1" fmla="*/ 171 h 395"/>
                <a:gd name="T2" fmla="*/ 155 w 744"/>
                <a:gd name="T3" fmla="*/ 238 h 395"/>
                <a:gd name="T4" fmla="*/ 576 w 744"/>
                <a:gd name="T5" fmla="*/ 274 h 395"/>
                <a:gd name="T6" fmla="*/ 565 w 744"/>
                <a:gd name="T7" fmla="*/ 200 h 395"/>
                <a:gd name="T8" fmla="*/ 654 w 744"/>
                <a:gd name="T9" fmla="*/ 147 h 395"/>
                <a:gd name="T10" fmla="*/ 637 w 744"/>
                <a:gd name="T11" fmla="*/ 0 h 395"/>
                <a:gd name="T12" fmla="*/ 736 w 744"/>
                <a:gd name="T13" fmla="*/ 25 h 395"/>
                <a:gd name="T14" fmla="*/ 723 w 744"/>
                <a:gd name="T15" fmla="*/ 112 h 395"/>
                <a:gd name="T16" fmla="*/ 714 w 744"/>
                <a:gd name="T17" fmla="*/ 207 h 395"/>
                <a:gd name="T18" fmla="*/ 679 w 744"/>
                <a:gd name="T19" fmla="*/ 297 h 395"/>
                <a:gd name="T20" fmla="*/ 613 w 744"/>
                <a:gd name="T21" fmla="*/ 331 h 395"/>
                <a:gd name="T22" fmla="*/ 558 w 744"/>
                <a:gd name="T23" fmla="*/ 392 h 395"/>
                <a:gd name="T24" fmla="*/ 193 w 744"/>
                <a:gd name="T25" fmla="*/ 390 h 395"/>
                <a:gd name="T26" fmla="*/ 132 w 744"/>
                <a:gd name="T27" fmla="*/ 336 h 395"/>
                <a:gd name="T28" fmla="*/ 83 w 744"/>
                <a:gd name="T29" fmla="*/ 316 h 395"/>
                <a:gd name="T30" fmla="*/ 65 w 744"/>
                <a:gd name="T31" fmla="*/ 260 h 395"/>
                <a:gd name="T32" fmla="*/ 2 w 744"/>
                <a:gd name="T33" fmla="*/ 151 h 395"/>
                <a:gd name="T34" fmla="*/ 21 w 744"/>
                <a:gd name="T35" fmla="*/ 99 h 395"/>
                <a:gd name="T36" fmla="*/ 12 w 744"/>
                <a:gd name="T37" fmla="*/ 48 h 395"/>
                <a:gd name="T38" fmla="*/ 106 w 744"/>
                <a:gd name="T39" fmla="*/ 0 h 395"/>
                <a:gd name="T40" fmla="*/ 92 w 744"/>
                <a:gd name="T41" fmla="*/ 109 h 395"/>
                <a:gd name="T42" fmla="*/ 15 w 744"/>
                <a:gd name="T43" fmla="*/ 33 h 395"/>
                <a:gd name="T44" fmla="*/ 74 w 744"/>
                <a:gd name="T45" fmla="*/ 49 h 395"/>
                <a:gd name="T46" fmla="*/ 71 w 744"/>
                <a:gd name="T47" fmla="*/ 19 h 395"/>
                <a:gd name="T48" fmla="*/ 673 w 744"/>
                <a:gd name="T49" fmla="*/ 18 h 395"/>
                <a:gd name="T50" fmla="*/ 670 w 744"/>
                <a:gd name="T51" fmla="*/ 49 h 395"/>
                <a:gd name="T52" fmla="*/ 729 w 744"/>
                <a:gd name="T53" fmla="*/ 36 h 395"/>
                <a:gd name="T54" fmla="*/ 673 w 744"/>
                <a:gd name="T55" fmla="*/ 18 h 395"/>
                <a:gd name="T56" fmla="*/ 28 w 744"/>
                <a:gd name="T57" fmla="*/ 117 h 395"/>
                <a:gd name="T58" fmla="*/ 32 w 744"/>
                <a:gd name="T59" fmla="*/ 183 h 395"/>
                <a:gd name="T60" fmla="*/ 80 w 744"/>
                <a:gd name="T61" fmla="*/ 133 h 395"/>
                <a:gd name="T62" fmla="*/ 99 w 744"/>
                <a:gd name="T63" fmla="*/ 27 h 395"/>
                <a:gd name="T64" fmla="*/ 648 w 744"/>
                <a:gd name="T65" fmla="*/ 74 h 395"/>
                <a:gd name="T66" fmla="*/ 664 w 744"/>
                <a:gd name="T67" fmla="*/ 155 h 395"/>
                <a:gd name="T68" fmla="*/ 721 w 744"/>
                <a:gd name="T69" fmla="*/ 184 h 395"/>
                <a:gd name="T70" fmla="*/ 728 w 744"/>
                <a:gd name="T71" fmla="*/ 135 h 395"/>
                <a:gd name="T72" fmla="*/ 645 w 744"/>
                <a:gd name="T73" fmla="*/ 27 h 395"/>
                <a:gd name="T74" fmla="*/ 31 w 744"/>
                <a:gd name="T75" fmla="*/ 58 h 395"/>
                <a:gd name="T76" fmla="*/ 31 w 744"/>
                <a:gd name="T77" fmla="*/ 58 h 395"/>
                <a:gd name="T78" fmla="*/ 713 w 744"/>
                <a:gd name="T79" fmla="*/ 58 h 395"/>
                <a:gd name="T80" fmla="*/ 86 w 744"/>
                <a:gd name="T81" fmla="*/ 158 h 395"/>
                <a:gd name="T82" fmla="*/ 104 w 744"/>
                <a:gd name="T83" fmla="*/ 238 h 395"/>
                <a:gd name="T84" fmla="*/ 144 w 744"/>
                <a:gd name="T85" fmla="*/ 347 h 395"/>
                <a:gd name="T86" fmla="*/ 164 w 744"/>
                <a:gd name="T87" fmla="*/ 331 h 395"/>
                <a:gd name="T88" fmla="*/ 144 w 744"/>
                <a:gd name="T89" fmla="*/ 246 h 395"/>
                <a:gd name="T90" fmla="*/ 158 w 744"/>
                <a:gd name="T91" fmla="*/ 166 h 395"/>
                <a:gd name="T92" fmla="*/ 86 w 744"/>
                <a:gd name="T93" fmla="*/ 158 h 395"/>
                <a:gd name="T94" fmla="*/ 585 w 744"/>
                <a:gd name="T95" fmla="*/ 166 h 395"/>
                <a:gd name="T96" fmla="*/ 593 w 744"/>
                <a:gd name="T97" fmla="*/ 270 h 395"/>
                <a:gd name="T98" fmla="*/ 580 w 744"/>
                <a:gd name="T99" fmla="*/ 378 h 395"/>
                <a:gd name="T100" fmla="*/ 637 w 744"/>
                <a:gd name="T101" fmla="*/ 293 h 395"/>
                <a:gd name="T102" fmla="*/ 659 w 744"/>
                <a:gd name="T103" fmla="*/ 198 h 395"/>
                <a:gd name="T104" fmla="*/ 30 w 744"/>
                <a:gd name="T105" fmla="*/ 193 h 395"/>
                <a:gd name="T106" fmla="*/ 77 w 744"/>
                <a:gd name="T107" fmla="*/ 308 h 395"/>
                <a:gd name="T108" fmla="*/ 92 w 744"/>
                <a:gd name="T109" fmla="*/ 230 h 395"/>
                <a:gd name="T110" fmla="*/ 30 w 744"/>
                <a:gd name="T111" fmla="*/ 193 h 395"/>
                <a:gd name="T112" fmla="*/ 656 w 744"/>
                <a:gd name="T113" fmla="*/ 303 h 395"/>
                <a:gd name="T114" fmla="*/ 670 w 744"/>
                <a:gd name="T115" fmla="*/ 264 h 395"/>
                <a:gd name="T116" fmla="*/ 669 w 744"/>
                <a:gd name="T117" fmla="*/ 174 h 395"/>
                <a:gd name="T118" fmla="*/ 257 w 744"/>
                <a:gd name="T119" fmla="*/ 268 h 395"/>
                <a:gd name="T120" fmla="*/ 179 w 744"/>
                <a:gd name="T121" fmla="*/ 383 h 395"/>
                <a:gd name="T122" fmla="*/ 543 w 744"/>
                <a:gd name="T123" fmla="*/ 379 h 395"/>
                <a:gd name="T124" fmla="*/ 572 w 744"/>
                <a:gd name="T125" fmla="*/ 284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44" h="395">
                  <a:moveTo>
                    <a:pt x="90" y="147"/>
                  </a:moveTo>
                  <a:cubicBezTo>
                    <a:pt x="114" y="148"/>
                    <a:pt x="139" y="144"/>
                    <a:pt x="155" y="153"/>
                  </a:cubicBezTo>
                  <a:cubicBezTo>
                    <a:pt x="163" y="157"/>
                    <a:pt x="168" y="163"/>
                    <a:pt x="173" y="171"/>
                  </a:cubicBezTo>
                  <a:cubicBezTo>
                    <a:pt x="177" y="179"/>
                    <a:pt x="181" y="192"/>
                    <a:pt x="178" y="203"/>
                  </a:cubicBezTo>
                  <a:cubicBezTo>
                    <a:pt x="176" y="210"/>
                    <a:pt x="172" y="216"/>
                    <a:pt x="168" y="222"/>
                  </a:cubicBezTo>
                  <a:cubicBezTo>
                    <a:pt x="163" y="227"/>
                    <a:pt x="158" y="232"/>
                    <a:pt x="155" y="238"/>
                  </a:cubicBezTo>
                  <a:cubicBezTo>
                    <a:pt x="151" y="254"/>
                    <a:pt x="161" y="267"/>
                    <a:pt x="167" y="275"/>
                  </a:cubicBezTo>
                  <a:cubicBezTo>
                    <a:pt x="229" y="261"/>
                    <a:pt x="297" y="251"/>
                    <a:pt x="372" y="251"/>
                  </a:cubicBezTo>
                  <a:cubicBezTo>
                    <a:pt x="446" y="251"/>
                    <a:pt x="515" y="261"/>
                    <a:pt x="576" y="274"/>
                  </a:cubicBezTo>
                  <a:cubicBezTo>
                    <a:pt x="584" y="267"/>
                    <a:pt x="594" y="252"/>
                    <a:pt x="588" y="237"/>
                  </a:cubicBezTo>
                  <a:cubicBezTo>
                    <a:pt x="585" y="230"/>
                    <a:pt x="579" y="225"/>
                    <a:pt x="575" y="219"/>
                  </a:cubicBezTo>
                  <a:cubicBezTo>
                    <a:pt x="571" y="214"/>
                    <a:pt x="566" y="208"/>
                    <a:pt x="565" y="200"/>
                  </a:cubicBezTo>
                  <a:cubicBezTo>
                    <a:pt x="564" y="188"/>
                    <a:pt x="567" y="178"/>
                    <a:pt x="571" y="170"/>
                  </a:cubicBezTo>
                  <a:cubicBezTo>
                    <a:pt x="575" y="163"/>
                    <a:pt x="582" y="157"/>
                    <a:pt x="589" y="153"/>
                  </a:cubicBezTo>
                  <a:cubicBezTo>
                    <a:pt x="605" y="144"/>
                    <a:pt x="630" y="148"/>
                    <a:pt x="654" y="147"/>
                  </a:cubicBezTo>
                  <a:cubicBezTo>
                    <a:pt x="655" y="133"/>
                    <a:pt x="656" y="119"/>
                    <a:pt x="652" y="108"/>
                  </a:cubicBezTo>
                  <a:cubicBezTo>
                    <a:pt x="649" y="98"/>
                    <a:pt x="643" y="89"/>
                    <a:pt x="640" y="79"/>
                  </a:cubicBezTo>
                  <a:cubicBezTo>
                    <a:pt x="633" y="57"/>
                    <a:pt x="638" y="28"/>
                    <a:pt x="637" y="0"/>
                  </a:cubicBezTo>
                  <a:cubicBezTo>
                    <a:pt x="643" y="7"/>
                    <a:pt x="647" y="16"/>
                    <a:pt x="652" y="24"/>
                  </a:cubicBezTo>
                  <a:cubicBezTo>
                    <a:pt x="656" y="22"/>
                    <a:pt x="658" y="18"/>
                    <a:pt x="662" y="15"/>
                  </a:cubicBezTo>
                  <a:cubicBezTo>
                    <a:pt x="683" y="1"/>
                    <a:pt x="725" y="5"/>
                    <a:pt x="736" y="25"/>
                  </a:cubicBezTo>
                  <a:cubicBezTo>
                    <a:pt x="743" y="38"/>
                    <a:pt x="732" y="50"/>
                    <a:pt x="723" y="56"/>
                  </a:cubicBezTo>
                  <a:cubicBezTo>
                    <a:pt x="723" y="70"/>
                    <a:pt x="723" y="83"/>
                    <a:pt x="723" y="98"/>
                  </a:cubicBezTo>
                  <a:cubicBezTo>
                    <a:pt x="723" y="102"/>
                    <a:pt x="722" y="108"/>
                    <a:pt x="723" y="112"/>
                  </a:cubicBezTo>
                  <a:cubicBezTo>
                    <a:pt x="724" y="116"/>
                    <a:pt x="728" y="120"/>
                    <a:pt x="730" y="123"/>
                  </a:cubicBezTo>
                  <a:cubicBezTo>
                    <a:pt x="737" y="133"/>
                    <a:pt x="744" y="146"/>
                    <a:pt x="741" y="163"/>
                  </a:cubicBezTo>
                  <a:cubicBezTo>
                    <a:pt x="739" y="181"/>
                    <a:pt x="724" y="196"/>
                    <a:pt x="714" y="207"/>
                  </a:cubicBezTo>
                  <a:cubicBezTo>
                    <a:pt x="702" y="220"/>
                    <a:pt x="691" y="231"/>
                    <a:pt x="683" y="247"/>
                  </a:cubicBezTo>
                  <a:cubicBezTo>
                    <a:pt x="679" y="256"/>
                    <a:pt x="679" y="264"/>
                    <a:pt x="679" y="279"/>
                  </a:cubicBezTo>
                  <a:cubicBezTo>
                    <a:pt x="679" y="284"/>
                    <a:pt x="679" y="290"/>
                    <a:pt x="679" y="297"/>
                  </a:cubicBezTo>
                  <a:cubicBezTo>
                    <a:pt x="678" y="306"/>
                    <a:pt x="678" y="315"/>
                    <a:pt x="670" y="316"/>
                  </a:cubicBezTo>
                  <a:cubicBezTo>
                    <a:pt x="654" y="320"/>
                    <a:pt x="644" y="300"/>
                    <a:pt x="630" y="301"/>
                  </a:cubicBezTo>
                  <a:cubicBezTo>
                    <a:pt x="617" y="302"/>
                    <a:pt x="616" y="320"/>
                    <a:pt x="613" y="331"/>
                  </a:cubicBezTo>
                  <a:cubicBezTo>
                    <a:pt x="611" y="339"/>
                    <a:pt x="608" y="347"/>
                    <a:pt x="606" y="354"/>
                  </a:cubicBezTo>
                  <a:cubicBezTo>
                    <a:pt x="600" y="367"/>
                    <a:pt x="592" y="382"/>
                    <a:pt x="581" y="390"/>
                  </a:cubicBezTo>
                  <a:cubicBezTo>
                    <a:pt x="575" y="395"/>
                    <a:pt x="567" y="394"/>
                    <a:pt x="558" y="392"/>
                  </a:cubicBezTo>
                  <a:cubicBezTo>
                    <a:pt x="535" y="386"/>
                    <a:pt x="511" y="380"/>
                    <a:pt x="486" y="376"/>
                  </a:cubicBezTo>
                  <a:cubicBezTo>
                    <a:pt x="449" y="371"/>
                    <a:pt x="411" y="367"/>
                    <a:pt x="377" y="367"/>
                  </a:cubicBezTo>
                  <a:cubicBezTo>
                    <a:pt x="307" y="367"/>
                    <a:pt x="249" y="375"/>
                    <a:pt x="193" y="390"/>
                  </a:cubicBezTo>
                  <a:cubicBezTo>
                    <a:pt x="184" y="393"/>
                    <a:pt x="175" y="395"/>
                    <a:pt x="167" y="392"/>
                  </a:cubicBezTo>
                  <a:cubicBezTo>
                    <a:pt x="161" y="389"/>
                    <a:pt x="155" y="383"/>
                    <a:pt x="151" y="377"/>
                  </a:cubicBezTo>
                  <a:cubicBezTo>
                    <a:pt x="143" y="365"/>
                    <a:pt x="136" y="352"/>
                    <a:pt x="132" y="336"/>
                  </a:cubicBezTo>
                  <a:cubicBezTo>
                    <a:pt x="128" y="323"/>
                    <a:pt x="129" y="301"/>
                    <a:pt x="113" y="301"/>
                  </a:cubicBezTo>
                  <a:cubicBezTo>
                    <a:pt x="108" y="301"/>
                    <a:pt x="102" y="305"/>
                    <a:pt x="97" y="308"/>
                  </a:cubicBezTo>
                  <a:cubicBezTo>
                    <a:pt x="92" y="310"/>
                    <a:pt x="88" y="314"/>
                    <a:pt x="83" y="316"/>
                  </a:cubicBezTo>
                  <a:cubicBezTo>
                    <a:pt x="77" y="318"/>
                    <a:pt x="72" y="317"/>
                    <a:pt x="69" y="314"/>
                  </a:cubicBezTo>
                  <a:cubicBezTo>
                    <a:pt x="64" y="309"/>
                    <a:pt x="65" y="297"/>
                    <a:pt x="65" y="288"/>
                  </a:cubicBezTo>
                  <a:cubicBezTo>
                    <a:pt x="65" y="278"/>
                    <a:pt x="66" y="268"/>
                    <a:pt x="65" y="260"/>
                  </a:cubicBezTo>
                  <a:cubicBezTo>
                    <a:pt x="63" y="245"/>
                    <a:pt x="52" y="233"/>
                    <a:pt x="44" y="223"/>
                  </a:cubicBezTo>
                  <a:cubicBezTo>
                    <a:pt x="36" y="214"/>
                    <a:pt x="26" y="203"/>
                    <a:pt x="18" y="192"/>
                  </a:cubicBezTo>
                  <a:cubicBezTo>
                    <a:pt x="9" y="182"/>
                    <a:pt x="0" y="170"/>
                    <a:pt x="2" y="151"/>
                  </a:cubicBezTo>
                  <a:cubicBezTo>
                    <a:pt x="4" y="139"/>
                    <a:pt x="9" y="129"/>
                    <a:pt x="15" y="121"/>
                  </a:cubicBezTo>
                  <a:cubicBezTo>
                    <a:pt x="17" y="119"/>
                    <a:pt x="21" y="115"/>
                    <a:pt x="21" y="113"/>
                  </a:cubicBezTo>
                  <a:cubicBezTo>
                    <a:pt x="22" y="109"/>
                    <a:pt x="21" y="103"/>
                    <a:pt x="21" y="99"/>
                  </a:cubicBezTo>
                  <a:cubicBezTo>
                    <a:pt x="21" y="89"/>
                    <a:pt x="21" y="81"/>
                    <a:pt x="21" y="70"/>
                  </a:cubicBezTo>
                  <a:cubicBezTo>
                    <a:pt x="21" y="65"/>
                    <a:pt x="22" y="59"/>
                    <a:pt x="21" y="56"/>
                  </a:cubicBezTo>
                  <a:cubicBezTo>
                    <a:pt x="20" y="53"/>
                    <a:pt x="14" y="51"/>
                    <a:pt x="12" y="48"/>
                  </a:cubicBezTo>
                  <a:cubicBezTo>
                    <a:pt x="8" y="44"/>
                    <a:pt x="4" y="35"/>
                    <a:pt x="7" y="27"/>
                  </a:cubicBezTo>
                  <a:cubicBezTo>
                    <a:pt x="18" y="1"/>
                    <a:pt x="76" y="0"/>
                    <a:pt x="91" y="24"/>
                  </a:cubicBezTo>
                  <a:cubicBezTo>
                    <a:pt x="96" y="16"/>
                    <a:pt x="101" y="8"/>
                    <a:pt x="106" y="0"/>
                  </a:cubicBezTo>
                  <a:cubicBezTo>
                    <a:pt x="107" y="0"/>
                    <a:pt x="107" y="0"/>
                    <a:pt x="107" y="1"/>
                  </a:cubicBezTo>
                  <a:cubicBezTo>
                    <a:pt x="106" y="28"/>
                    <a:pt x="111" y="58"/>
                    <a:pt x="104" y="79"/>
                  </a:cubicBezTo>
                  <a:cubicBezTo>
                    <a:pt x="101" y="89"/>
                    <a:pt x="95" y="98"/>
                    <a:pt x="92" y="109"/>
                  </a:cubicBezTo>
                  <a:cubicBezTo>
                    <a:pt x="88" y="120"/>
                    <a:pt x="89" y="133"/>
                    <a:pt x="90" y="147"/>
                  </a:cubicBezTo>
                  <a:close/>
                  <a:moveTo>
                    <a:pt x="25" y="20"/>
                  </a:moveTo>
                  <a:cubicBezTo>
                    <a:pt x="21" y="22"/>
                    <a:pt x="15" y="28"/>
                    <a:pt x="15" y="33"/>
                  </a:cubicBezTo>
                  <a:cubicBezTo>
                    <a:pt x="14" y="40"/>
                    <a:pt x="20" y="46"/>
                    <a:pt x="26" y="48"/>
                  </a:cubicBezTo>
                  <a:cubicBezTo>
                    <a:pt x="32" y="51"/>
                    <a:pt x="43" y="49"/>
                    <a:pt x="52" y="49"/>
                  </a:cubicBezTo>
                  <a:cubicBezTo>
                    <a:pt x="59" y="49"/>
                    <a:pt x="70" y="51"/>
                    <a:pt x="74" y="49"/>
                  </a:cubicBezTo>
                  <a:cubicBezTo>
                    <a:pt x="77" y="48"/>
                    <a:pt x="78" y="44"/>
                    <a:pt x="80" y="41"/>
                  </a:cubicBezTo>
                  <a:cubicBezTo>
                    <a:pt x="82" y="38"/>
                    <a:pt x="85" y="35"/>
                    <a:pt x="85" y="32"/>
                  </a:cubicBezTo>
                  <a:cubicBezTo>
                    <a:pt x="85" y="26"/>
                    <a:pt x="76" y="21"/>
                    <a:pt x="71" y="19"/>
                  </a:cubicBezTo>
                  <a:cubicBezTo>
                    <a:pt x="64" y="16"/>
                    <a:pt x="55" y="15"/>
                    <a:pt x="48" y="15"/>
                  </a:cubicBezTo>
                  <a:cubicBezTo>
                    <a:pt x="39" y="15"/>
                    <a:pt x="31" y="17"/>
                    <a:pt x="25" y="20"/>
                  </a:cubicBezTo>
                  <a:close/>
                  <a:moveTo>
                    <a:pt x="673" y="18"/>
                  </a:moveTo>
                  <a:cubicBezTo>
                    <a:pt x="667" y="21"/>
                    <a:pt x="659" y="26"/>
                    <a:pt x="659" y="33"/>
                  </a:cubicBezTo>
                  <a:cubicBezTo>
                    <a:pt x="659" y="35"/>
                    <a:pt x="662" y="38"/>
                    <a:pt x="664" y="41"/>
                  </a:cubicBezTo>
                  <a:cubicBezTo>
                    <a:pt x="666" y="44"/>
                    <a:pt x="668" y="48"/>
                    <a:pt x="670" y="49"/>
                  </a:cubicBezTo>
                  <a:cubicBezTo>
                    <a:pt x="674" y="51"/>
                    <a:pt x="685" y="49"/>
                    <a:pt x="692" y="49"/>
                  </a:cubicBezTo>
                  <a:cubicBezTo>
                    <a:pt x="699" y="49"/>
                    <a:pt x="707" y="50"/>
                    <a:pt x="714" y="49"/>
                  </a:cubicBezTo>
                  <a:cubicBezTo>
                    <a:pt x="721" y="49"/>
                    <a:pt x="729" y="42"/>
                    <a:pt x="729" y="36"/>
                  </a:cubicBezTo>
                  <a:cubicBezTo>
                    <a:pt x="731" y="27"/>
                    <a:pt x="721" y="21"/>
                    <a:pt x="716" y="19"/>
                  </a:cubicBezTo>
                  <a:cubicBezTo>
                    <a:pt x="709" y="16"/>
                    <a:pt x="701" y="15"/>
                    <a:pt x="692" y="15"/>
                  </a:cubicBezTo>
                  <a:cubicBezTo>
                    <a:pt x="686" y="15"/>
                    <a:pt x="679" y="16"/>
                    <a:pt x="673" y="18"/>
                  </a:cubicBezTo>
                  <a:close/>
                  <a:moveTo>
                    <a:pt x="77" y="59"/>
                  </a:moveTo>
                  <a:cubicBezTo>
                    <a:pt x="70" y="70"/>
                    <a:pt x="62" y="80"/>
                    <a:pt x="54" y="89"/>
                  </a:cubicBezTo>
                  <a:cubicBezTo>
                    <a:pt x="45" y="99"/>
                    <a:pt x="37" y="107"/>
                    <a:pt x="28" y="117"/>
                  </a:cubicBezTo>
                  <a:cubicBezTo>
                    <a:pt x="19" y="128"/>
                    <a:pt x="7" y="144"/>
                    <a:pt x="11" y="164"/>
                  </a:cubicBezTo>
                  <a:cubicBezTo>
                    <a:pt x="12" y="170"/>
                    <a:pt x="19" y="183"/>
                    <a:pt x="23" y="184"/>
                  </a:cubicBezTo>
                  <a:cubicBezTo>
                    <a:pt x="25" y="185"/>
                    <a:pt x="29" y="184"/>
                    <a:pt x="32" y="183"/>
                  </a:cubicBezTo>
                  <a:cubicBezTo>
                    <a:pt x="49" y="180"/>
                    <a:pt x="59" y="174"/>
                    <a:pt x="69" y="166"/>
                  </a:cubicBezTo>
                  <a:cubicBezTo>
                    <a:pt x="73" y="163"/>
                    <a:pt x="78" y="158"/>
                    <a:pt x="80" y="154"/>
                  </a:cubicBezTo>
                  <a:cubicBezTo>
                    <a:pt x="81" y="148"/>
                    <a:pt x="80" y="140"/>
                    <a:pt x="80" y="133"/>
                  </a:cubicBezTo>
                  <a:cubicBezTo>
                    <a:pt x="80" y="127"/>
                    <a:pt x="80" y="119"/>
                    <a:pt x="81" y="113"/>
                  </a:cubicBezTo>
                  <a:cubicBezTo>
                    <a:pt x="83" y="99"/>
                    <a:pt x="93" y="89"/>
                    <a:pt x="96" y="74"/>
                  </a:cubicBezTo>
                  <a:cubicBezTo>
                    <a:pt x="100" y="60"/>
                    <a:pt x="99" y="46"/>
                    <a:pt x="99" y="27"/>
                  </a:cubicBezTo>
                  <a:cubicBezTo>
                    <a:pt x="99" y="27"/>
                    <a:pt x="99" y="26"/>
                    <a:pt x="99" y="26"/>
                  </a:cubicBezTo>
                  <a:cubicBezTo>
                    <a:pt x="92" y="37"/>
                    <a:pt x="85" y="48"/>
                    <a:pt x="77" y="59"/>
                  </a:cubicBezTo>
                  <a:close/>
                  <a:moveTo>
                    <a:pt x="648" y="74"/>
                  </a:moveTo>
                  <a:cubicBezTo>
                    <a:pt x="650" y="86"/>
                    <a:pt x="658" y="97"/>
                    <a:pt x="662" y="109"/>
                  </a:cubicBezTo>
                  <a:cubicBezTo>
                    <a:pt x="664" y="116"/>
                    <a:pt x="664" y="125"/>
                    <a:pt x="664" y="134"/>
                  </a:cubicBezTo>
                  <a:cubicBezTo>
                    <a:pt x="664" y="140"/>
                    <a:pt x="663" y="149"/>
                    <a:pt x="664" y="155"/>
                  </a:cubicBezTo>
                  <a:cubicBezTo>
                    <a:pt x="665" y="158"/>
                    <a:pt x="671" y="163"/>
                    <a:pt x="675" y="166"/>
                  </a:cubicBezTo>
                  <a:cubicBezTo>
                    <a:pt x="683" y="173"/>
                    <a:pt x="691" y="178"/>
                    <a:pt x="703" y="181"/>
                  </a:cubicBezTo>
                  <a:cubicBezTo>
                    <a:pt x="706" y="182"/>
                    <a:pt x="717" y="185"/>
                    <a:pt x="721" y="184"/>
                  </a:cubicBezTo>
                  <a:cubicBezTo>
                    <a:pt x="724" y="184"/>
                    <a:pt x="726" y="178"/>
                    <a:pt x="728" y="176"/>
                  </a:cubicBezTo>
                  <a:cubicBezTo>
                    <a:pt x="730" y="172"/>
                    <a:pt x="731" y="169"/>
                    <a:pt x="732" y="166"/>
                  </a:cubicBezTo>
                  <a:cubicBezTo>
                    <a:pt x="735" y="155"/>
                    <a:pt x="732" y="142"/>
                    <a:pt x="728" y="135"/>
                  </a:cubicBezTo>
                  <a:cubicBezTo>
                    <a:pt x="723" y="125"/>
                    <a:pt x="715" y="116"/>
                    <a:pt x="707" y="108"/>
                  </a:cubicBezTo>
                  <a:cubicBezTo>
                    <a:pt x="700" y="100"/>
                    <a:pt x="692" y="92"/>
                    <a:pt x="685" y="83"/>
                  </a:cubicBezTo>
                  <a:cubicBezTo>
                    <a:pt x="670" y="64"/>
                    <a:pt x="657" y="46"/>
                    <a:pt x="645" y="27"/>
                  </a:cubicBezTo>
                  <a:cubicBezTo>
                    <a:pt x="645" y="27"/>
                    <a:pt x="645" y="26"/>
                    <a:pt x="645" y="26"/>
                  </a:cubicBezTo>
                  <a:cubicBezTo>
                    <a:pt x="645" y="44"/>
                    <a:pt x="644" y="61"/>
                    <a:pt x="648" y="74"/>
                  </a:cubicBezTo>
                  <a:close/>
                  <a:moveTo>
                    <a:pt x="31" y="58"/>
                  </a:moveTo>
                  <a:cubicBezTo>
                    <a:pt x="31" y="72"/>
                    <a:pt x="31" y="87"/>
                    <a:pt x="31" y="102"/>
                  </a:cubicBezTo>
                  <a:cubicBezTo>
                    <a:pt x="44" y="89"/>
                    <a:pt x="57" y="74"/>
                    <a:pt x="68" y="58"/>
                  </a:cubicBezTo>
                  <a:cubicBezTo>
                    <a:pt x="56" y="58"/>
                    <a:pt x="43" y="58"/>
                    <a:pt x="31" y="58"/>
                  </a:cubicBezTo>
                  <a:close/>
                  <a:moveTo>
                    <a:pt x="711" y="100"/>
                  </a:moveTo>
                  <a:cubicBezTo>
                    <a:pt x="712" y="100"/>
                    <a:pt x="712" y="102"/>
                    <a:pt x="713" y="101"/>
                  </a:cubicBezTo>
                  <a:cubicBezTo>
                    <a:pt x="713" y="87"/>
                    <a:pt x="713" y="72"/>
                    <a:pt x="713" y="58"/>
                  </a:cubicBezTo>
                  <a:cubicBezTo>
                    <a:pt x="701" y="58"/>
                    <a:pt x="688" y="58"/>
                    <a:pt x="676" y="58"/>
                  </a:cubicBezTo>
                  <a:cubicBezTo>
                    <a:pt x="686" y="73"/>
                    <a:pt x="699" y="87"/>
                    <a:pt x="711" y="100"/>
                  </a:cubicBezTo>
                  <a:close/>
                  <a:moveTo>
                    <a:pt x="86" y="158"/>
                  </a:moveTo>
                  <a:cubicBezTo>
                    <a:pt x="84" y="170"/>
                    <a:pt x="81" y="187"/>
                    <a:pt x="85" y="199"/>
                  </a:cubicBezTo>
                  <a:cubicBezTo>
                    <a:pt x="88" y="205"/>
                    <a:pt x="92" y="211"/>
                    <a:pt x="96" y="218"/>
                  </a:cubicBezTo>
                  <a:cubicBezTo>
                    <a:pt x="99" y="224"/>
                    <a:pt x="102" y="231"/>
                    <a:pt x="104" y="238"/>
                  </a:cubicBezTo>
                  <a:cubicBezTo>
                    <a:pt x="108" y="254"/>
                    <a:pt x="106" y="273"/>
                    <a:pt x="108" y="293"/>
                  </a:cubicBezTo>
                  <a:cubicBezTo>
                    <a:pt x="119" y="289"/>
                    <a:pt x="128" y="295"/>
                    <a:pt x="132" y="302"/>
                  </a:cubicBezTo>
                  <a:cubicBezTo>
                    <a:pt x="139" y="315"/>
                    <a:pt x="139" y="333"/>
                    <a:pt x="144" y="347"/>
                  </a:cubicBezTo>
                  <a:cubicBezTo>
                    <a:pt x="150" y="360"/>
                    <a:pt x="156" y="369"/>
                    <a:pt x="164" y="378"/>
                  </a:cubicBezTo>
                  <a:cubicBezTo>
                    <a:pt x="165" y="379"/>
                    <a:pt x="165" y="381"/>
                    <a:pt x="167" y="381"/>
                  </a:cubicBezTo>
                  <a:cubicBezTo>
                    <a:pt x="160" y="368"/>
                    <a:pt x="162" y="349"/>
                    <a:pt x="164" y="331"/>
                  </a:cubicBezTo>
                  <a:cubicBezTo>
                    <a:pt x="166" y="317"/>
                    <a:pt x="168" y="301"/>
                    <a:pt x="164" y="290"/>
                  </a:cubicBezTo>
                  <a:cubicBezTo>
                    <a:pt x="162" y="283"/>
                    <a:pt x="155" y="277"/>
                    <a:pt x="151" y="270"/>
                  </a:cubicBezTo>
                  <a:cubicBezTo>
                    <a:pt x="148" y="264"/>
                    <a:pt x="144" y="256"/>
                    <a:pt x="144" y="246"/>
                  </a:cubicBezTo>
                  <a:cubicBezTo>
                    <a:pt x="144" y="231"/>
                    <a:pt x="152" y="225"/>
                    <a:pt x="159" y="216"/>
                  </a:cubicBezTo>
                  <a:cubicBezTo>
                    <a:pt x="163" y="212"/>
                    <a:pt x="169" y="206"/>
                    <a:pt x="170" y="200"/>
                  </a:cubicBezTo>
                  <a:cubicBezTo>
                    <a:pt x="171" y="187"/>
                    <a:pt x="166" y="173"/>
                    <a:pt x="158" y="166"/>
                  </a:cubicBezTo>
                  <a:cubicBezTo>
                    <a:pt x="154" y="162"/>
                    <a:pt x="147" y="158"/>
                    <a:pt x="141" y="157"/>
                  </a:cubicBezTo>
                  <a:cubicBezTo>
                    <a:pt x="123" y="155"/>
                    <a:pt x="104" y="159"/>
                    <a:pt x="86" y="157"/>
                  </a:cubicBezTo>
                  <a:cubicBezTo>
                    <a:pt x="86" y="157"/>
                    <a:pt x="86" y="158"/>
                    <a:pt x="86" y="158"/>
                  </a:cubicBezTo>
                  <a:close/>
                  <a:moveTo>
                    <a:pt x="625" y="157"/>
                  </a:moveTo>
                  <a:cubicBezTo>
                    <a:pt x="618" y="157"/>
                    <a:pt x="611" y="156"/>
                    <a:pt x="603" y="157"/>
                  </a:cubicBezTo>
                  <a:cubicBezTo>
                    <a:pt x="597" y="158"/>
                    <a:pt x="589" y="162"/>
                    <a:pt x="585" y="166"/>
                  </a:cubicBezTo>
                  <a:cubicBezTo>
                    <a:pt x="579" y="173"/>
                    <a:pt x="570" y="192"/>
                    <a:pt x="576" y="204"/>
                  </a:cubicBezTo>
                  <a:cubicBezTo>
                    <a:pt x="580" y="215"/>
                    <a:pt x="590" y="221"/>
                    <a:pt x="596" y="230"/>
                  </a:cubicBezTo>
                  <a:cubicBezTo>
                    <a:pt x="603" y="243"/>
                    <a:pt x="598" y="259"/>
                    <a:pt x="593" y="270"/>
                  </a:cubicBezTo>
                  <a:cubicBezTo>
                    <a:pt x="588" y="279"/>
                    <a:pt x="579" y="286"/>
                    <a:pt x="578" y="299"/>
                  </a:cubicBezTo>
                  <a:cubicBezTo>
                    <a:pt x="576" y="325"/>
                    <a:pt x="588" y="360"/>
                    <a:pt x="577" y="381"/>
                  </a:cubicBezTo>
                  <a:cubicBezTo>
                    <a:pt x="579" y="381"/>
                    <a:pt x="579" y="379"/>
                    <a:pt x="580" y="378"/>
                  </a:cubicBezTo>
                  <a:cubicBezTo>
                    <a:pt x="588" y="369"/>
                    <a:pt x="594" y="360"/>
                    <a:pt x="599" y="348"/>
                  </a:cubicBezTo>
                  <a:cubicBezTo>
                    <a:pt x="605" y="334"/>
                    <a:pt x="605" y="315"/>
                    <a:pt x="611" y="303"/>
                  </a:cubicBezTo>
                  <a:cubicBezTo>
                    <a:pt x="616" y="295"/>
                    <a:pt x="625" y="289"/>
                    <a:pt x="637" y="293"/>
                  </a:cubicBezTo>
                  <a:cubicBezTo>
                    <a:pt x="638" y="272"/>
                    <a:pt x="635" y="254"/>
                    <a:pt x="640" y="238"/>
                  </a:cubicBezTo>
                  <a:cubicBezTo>
                    <a:pt x="642" y="230"/>
                    <a:pt x="645" y="223"/>
                    <a:pt x="649" y="217"/>
                  </a:cubicBezTo>
                  <a:cubicBezTo>
                    <a:pt x="652" y="210"/>
                    <a:pt x="657" y="204"/>
                    <a:pt x="659" y="198"/>
                  </a:cubicBezTo>
                  <a:cubicBezTo>
                    <a:pt x="663" y="186"/>
                    <a:pt x="660" y="169"/>
                    <a:pt x="658" y="157"/>
                  </a:cubicBezTo>
                  <a:cubicBezTo>
                    <a:pt x="647" y="157"/>
                    <a:pt x="635" y="157"/>
                    <a:pt x="625" y="157"/>
                  </a:cubicBezTo>
                  <a:close/>
                  <a:moveTo>
                    <a:pt x="30" y="193"/>
                  </a:moveTo>
                  <a:cubicBezTo>
                    <a:pt x="44" y="213"/>
                    <a:pt x="72" y="231"/>
                    <a:pt x="74" y="264"/>
                  </a:cubicBezTo>
                  <a:cubicBezTo>
                    <a:pt x="74" y="271"/>
                    <a:pt x="73" y="278"/>
                    <a:pt x="73" y="287"/>
                  </a:cubicBezTo>
                  <a:cubicBezTo>
                    <a:pt x="73" y="293"/>
                    <a:pt x="73" y="306"/>
                    <a:pt x="77" y="308"/>
                  </a:cubicBezTo>
                  <a:cubicBezTo>
                    <a:pt x="81" y="309"/>
                    <a:pt x="86" y="305"/>
                    <a:pt x="89" y="303"/>
                  </a:cubicBezTo>
                  <a:cubicBezTo>
                    <a:pt x="93" y="300"/>
                    <a:pt x="97" y="299"/>
                    <a:pt x="99" y="296"/>
                  </a:cubicBezTo>
                  <a:cubicBezTo>
                    <a:pt x="99" y="271"/>
                    <a:pt x="99" y="248"/>
                    <a:pt x="92" y="230"/>
                  </a:cubicBezTo>
                  <a:cubicBezTo>
                    <a:pt x="85" y="213"/>
                    <a:pt x="71" y="199"/>
                    <a:pt x="75" y="174"/>
                  </a:cubicBezTo>
                  <a:cubicBezTo>
                    <a:pt x="75" y="174"/>
                    <a:pt x="75" y="173"/>
                    <a:pt x="74" y="174"/>
                  </a:cubicBezTo>
                  <a:cubicBezTo>
                    <a:pt x="62" y="182"/>
                    <a:pt x="48" y="190"/>
                    <a:pt x="30" y="193"/>
                  </a:cubicBezTo>
                  <a:close/>
                  <a:moveTo>
                    <a:pt x="652" y="231"/>
                  </a:moveTo>
                  <a:cubicBezTo>
                    <a:pt x="644" y="251"/>
                    <a:pt x="646" y="270"/>
                    <a:pt x="644" y="297"/>
                  </a:cubicBezTo>
                  <a:cubicBezTo>
                    <a:pt x="648" y="299"/>
                    <a:pt x="652" y="301"/>
                    <a:pt x="656" y="303"/>
                  </a:cubicBezTo>
                  <a:cubicBezTo>
                    <a:pt x="659" y="305"/>
                    <a:pt x="665" y="310"/>
                    <a:pt x="669" y="307"/>
                  </a:cubicBezTo>
                  <a:cubicBezTo>
                    <a:pt x="671" y="304"/>
                    <a:pt x="671" y="291"/>
                    <a:pt x="671" y="286"/>
                  </a:cubicBezTo>
                  <a:cubicBezTo>
                    <a:pt x="671" y="278"/>
                    <a:pt x="670" y="271"/>
                    <a:pt x="670" y="264"/>
                  </a:cubicBezTo>
                  <a:cubicBezTo>
                    <a:pt x="672" y="234"/>
                    <a:pt x="696" y="214"/>
                    <a:pt x="711" y="197"/>
                  </a:cubicBezTo>
                  <a:cubicBezTo>
                    <a:pt x="713" y="196"/>
                    <a:pt x="714" y="194"/>
                    <a:pt x="714" y="193"/>
                  </a:cubicBezTo>
                  <a:cubicBezTo>
                    <a:pt x="696" y="190"/>
                    <a:pt x="682" y="182"/>
                    <a:pt x="669" y="174"/>
                  </a:cubicBezTo>
                  <a:cubicBezTo>
                    <a:pt x="673" y="200"/>
                    <a:pt x="658" y="214"/>
                    <a:pt x="652" y="231"/>
                  </a:cubicBezTo>
                  <a:close/>
                  <a:moveTo>
                    <a:pt x="350" y="261"/>
                  </a:moveTo>
                  <a:cubicBezTo>
                    <a:pt x="318" y="262"/>
                    <a:pt x="287" y="264"/>
                    <a:pt x="257" y="268"/>
                  </a:cubicBezTo>
                  <a:cubicBezTo>
                    <a:pt x="227" y="272"/>
                    <a:pt x="199" y="278"/>
                    <a:pt x="172" y="284"/>
                  </a:cubicBezTo>
                  <a:cubicBezTo>
                    <a:pt x="181" y="307"/>
                    <a:pt x="169" y="337"/>
                    <a:pt x="172" y="365"/>
                  </a:cubicBezTo>
                  <a:cubicBezTo>
                    <a:pt x="173" y="371"/>
                    <a:pt x="174" y="382"/>
                    <a:pt x="179" y="383"/>
                  </a:cubicBezTo>
                  <a:cubicBezTo>
                    <a:pt x="181" y="384"/>
                    <a:pt x="186" y="382"/>
                    <a:pt x="189" y="381"/>
                  </a:cubicBezTo>
                  <a:cubicBezTo>
                    <a:pt x="244" y="367"/>
                    <a:pt x="305" y="358"/>
                    <a:pt x="372" y="358"/>
                  </a:cubicBezTo>
                  <a:cubicBezTo>
                    <a:pt x="434" y="358"/>
                    <a:pt x="493" y="366"/>
                    <a:pt x="543" y="379"/>
                  </a:cubicBezTo>
                  <a:cubicBezTo>
                    <a:pt x="548" y="380"/>
                    <a:pt x="561" y="385"/>
                    <a:pt x="565" y="383"/>
                  </a:cubicBezTo>
                  <a:cubicBezTo>
                    <a:pt x="570" y="381"/>
                    <a:pt x="572" y="369"/>
                    <a:pt x="572" y="361"/>
                  </a:cubicBezTo>
                  <a:cubicBezTo>
                    <a:pt x="574" y="335"/>
                    <a:pt x="563" y="305"/>
                    <a:pt x="572" y="284"/>
                  </a:cubicBezTo>
                  <a:cubicBezTo>
                    <a:pt x="507" y="270"/>
                    <a:pt x="431" y="257"/>
                    <a:pt x="350" y="261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21"/>
            <p:cNvSpPr/>
            <p:nvPr>
              <p:custDataLst>
                <p:tags r:id="rId25"/>
              </p:custDataLst>
            </p:nvPr>
          </p:nvSpPr>
          <p:spPr bwMode="auto">
            <a:xfrm>
              <a:off x="3060" y="1575"/>
              <a:ext cx="102" cy="64"/>
            </a:xfrm>
            <a:custGeom>
              <a:avLst/>
              <a:gdLst>
                <a:gd name="T0" fmla="*/ 103 w 111"/>
                <a:gd name="T1" fmla="*/ 0 h 70"/>
                <a:gd name="T2" fmla="*/ 105 w 111"/>
                <a:gd name="T3" fmla="*/ 6 h 70"/>
                <a:gd name="T4" fmla="*/ 107 w 111"/>
                <a:gd name="T5" fmla="*/ 24 h 70"/>
                <a:gd name="T6" fmla="*/ 42 w 111"/>
                <a:gd name="T7" fmla="*/ 31 h 70"/>
                <a:gd name="T8" fmla="*/ 23 w 111"/>
                <a:gd name="T9" fmla="*/ 36 h 70"/>
                <a:gd name="T10" fmla="*/ 24 w 111"/>
                <a:gd name="T11" fmla="*/ 44 h 70"/>
                <a:gd name="T12" fmla="*/ 45 w 111"/>
                <a:gd name="T13" fmla="*/ 44 h 70"/>
                <a:gd name="T14" fmla="*/ 108 w 111"/>
                <a:gd name="T15" fmla="*/ 37 h 70"/>
                <a:gd name="T16" fmla="*/ 111 w 111"/>
                <a:gd name="T17" fmla="*/ 60 h 70"/>
                <a:gd name="T18" fmla="*/ 70 w 111"/>
                <a:gd name="T19" fmla="*/ 65 h 70"/>
                <a:gd name="T20" fmla="*/ 29 w 111"/>
                <a:gd name="T21" fmla="*/ 69 h 70"/>
                <a:gd name="T22" fmla="*/ 11 w 111"/>
                <a:gd name="T23" fmla="*/ 60 h 70"/>
                <a:gd name="T24" fmla="*/ 10 w 111"/>
                <a:gd name="T25" fmla="*/ 18 h 70"/>
                <a:gd name="T26" fmla="*/ 53 w 111"/>
                <a:gd name="T27" fmla="*/ 6 h 70"/>
                <a:gd name="T28" fmla="*/ 103 w 111"/>
                <a:gd name="T2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1" h="70">
                  <a:moveTo>
                    <a:pt x="103" y="0"/>
                  </a:moveTo>
                  <a:cubicBezTo>
                    <a:pt x="105" y="1"/>
                    <a:pt x="105" y="4"/>
                    <a:pt x="105" y="6"/>
                  </a:cubicBezTo>
                  <a:cubicBezTo>
                    <a:pt x="105" y="11"/>
                    <a:pt x="106" y="18"/>
                    <a:pt x="107" y="24"/>
                  </a:cubicBezTo>
                  <a:cubicBezTo>
                    <a:pt x="87" y="26"/>
                    <a:pt x="64" y="28"/>
                    <a:pt x="42" y="31"/>
                  </a:cubicBezTo>
                  <a:cubicBezTo>
                    <a:pt x="37" y="32"/>
                    <a:pt x="25" y="32"/>
                    <a:pt x="23" y="36"/>
                  </a:cubicBezTo>
                  <a:cubicBezTo>
                    <a:pt x="22" y="39"/>
                    <a:pt x="24" y="43"/>
                    <a:pt x="24" y="44"/>
                  </a:cubicBezTo>
                  <a:cubicBezTo>
                    <a:pt x="28" y="47"/>
                    <a:pt x="40" y="45"/>
                    <a:pt x="45" y="44"/>
                  </a:cubicBezTo>
                  <a:cubicBezTo>
                    <a:pt x="67" y="42"/>
                    <a:pt x="87" y="39"/>
                    <a:pt x="108" y="37"/>
                  </a:cubicBezTo>
                  <a:cubicBezTo>
                    <a:pt x="109" y="45"/>
                    <a:pt x="110" y="53"/>
                    <a:pt x="111" y="60"/>
                  </a:cubicBezTo>
                  <a:cubicBezTo>
                    <a:pt x="98" y="62"/>
                    <a:pt x="84" y="63"/>
                    <a:pt x="70" y="65"/>
                  </a:cubicBezTo>
                  <a:cubicBezTo>
                    <a:pt x="57" y="66"/>
                    <a:pt x="42" y="70"/>
                    <a:pt x="29" y="69"/>
                  </a:cubicBezTo>
                  <a:cubicBezTo>
                    <a:pt x="22" y="68"/>
                    <a:pt x="15" y="65"/>
                    <a:pt x="11" y="60"/>
                  </a:cubicBezTo>
                  <a:cubicBezTo>
                    <a:pt x="4" y="51"/>
                    <a:pt x="0" y="29"/>
                    <a:pt x="10" y="18"/>
                  </a:cubicBezTo>
                  <a:cubicBezTo>
                    <a:pt x="18" y="9"/>
                    <a:pt x="36" y="8"/>
                    <a:pt x="53" y="6"/>
                  </a:cubicBezTo>
                  <a:cubicBezTo>
                    <a:pt x="70" y="4"/>
                    <a:pt x="87" y="2"/>
                    <a:pt x="103" y="0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22"/>
            <p:cNvSpPr/>
            <p:nvPr>
              <p:custDataLst>
                <p:tags r:id="rId26"/>
              </p:custDataLst>
            </p:nvPr>
          </p:nvSpPr>
          <p:spPr bwMode="auto">
            <a:xfrm>
              <a:off x="4085" y="1574"/>
              <a:ext cx="99" cy="71"/>
            </a:xfrm>
            <a:custGeom>
              <a:avLst/>
              <a:gdLst>
                <a:gd name="T0" fmla="*/ 40 w 108"/>
                <a:gd name="T1" fmla="*/ 3 h 77"/>
                <a:gd name="T2" fmla="*/ 36 w 108"/>
                <a:gd name="T3" fmla="*/ 25 h 77"/>
                <a:gd name="T4" fmla="*/ 19 w 108"/>
                <a:gd name="T5" fmla="*/ 32 h 77"/>
                <a:gd name="T6" fmla="*/ 36 w 108"/>
                <a:gd name="T7" fmla="*/ 32 h 77"/>
                <a:gd name="T8" fmla="*/ 46 w 108"/>
                <a:gd name="T9" fmla="*/ 25 h 77"/>
                <a:gd name="T10" fmla="*/ 78 w 108"/>
                <a:gd name="T11" fmla="*/ 9 h 77"/>
                <a:gd name="T12" fmla="*/ 105 w 108"/>
                <a:gd name="T13" fmla="*/ 32 h 77"/>
                <a:gd name="T14" fmla="*/ 63 w 108"/>
                <a:gd name="T15" fmla="*/ 68 h 77"/>
                <a:gd name="T16" fmla="*/ 66 w 108"/>
                <a:gd name="T17" fmla="*/ 46 h 77"/>
                <a:gd name="T18" fmla="*/ 83 w 108"/>
                <a:gd name="T19" fmla="*/ 46 h 77"/>
                <a:gd name="T20" fmla="*/ 80 w 108"/>
                <a:gd name="T21" fmla="*/ 33 h 77"/>
                <a:gd name="T22" fmla="*/ 70 w 108"/>
                <a:gd name="T23" fmla="*/ 35 h 77"/>
                <a:gd name="T24" fmla="*/ 32 w 108"/>
                <a:gd name="T25" fmla="*/ 60 h 77"/>
                <a:gd name="T26" fmla="*/ 0 w 108"/>
                <a:gd name="T27" fmla="*/ 34 h 77"/>
                <a:gd name="T28" fmla="*/ 21 w 108"/>
                <a:gd name="T29" fmla="*/ 1 h 77"/>
                <a:gd name="T30" fmla="*/ 40 w 108"/>
                <a:gd name="T31" fmla="*/ 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8" h="77">
                  <a:moveTo>
                    <a:pt x="40" y="3"/>
                  </a:moveTo>
                  <a:cubicBezTo>
                    <a:pt x="39" y="11"/>
                    <a:pt x="37" y="18"/>
                    <a:pt x="36" y="25"/>
                  </a:cubicBezTo>
                  <a:cubicBezTo>
                    <a:pt x="30" y="24"/>
                    <a:pt x="17" y="21"/>
                    <a:pt x="19" y="32"/>
                  </a:cubicBezTo>
                  <a:cubicBezTo>
                    <a:pt x="20" y="41"/>
                    <a:pt x="31" y="36"/>
                    <a:pt x="36" y="32"/>
                  </a:cubicBezTo>
                  <a:cubicBezTo>
                    <a:pt x="39" y="30"/>
                    <a:pt x="43" y="27"/>
                    <a:pt x="46" y="25"/>
                  </a:cubicBezTo>
                  <a:cubicBezTo>
                    <a:pt x="55" y="17"/>
                    <a:pt x="62" y="8"/>
                    <a:pt x="78" y="9"/>
                  </a:cubicBezTo>
                  <a:cubicBezTo>
                    <a:pt x="92" y="10"/>
                    <a:pt x="103" y="19"/>
                    <a:pt x="105" y="32"/>
                  </a:cubicBezTo>
                  <a:cubicBezTo>
                    <a:pt x="108" y="59"/>
                    <a:pt x="91" y="77"/>
                    <a:pt x="63" y="68"/>
                  </a:cubicBezTo>
                  <a:cubicBezTo>
                    <a:pt x="64" y="61"/>
                    <a:pt x="65" y="54"/>
                    <a:pt x="66" y="46"/>
                  </a:cubicBezTo>
                  <a:cubicBezTo>
                    <a:pt x="71" y="46"/>
                    <a:pt x="79" y="49"/>
                    <a:pt x="83" y="46"/>
                  </a:cubicBezTo>
                  <a:cubicBezTo>
                    <a:pt x="89" y="42"/>
                    <a:pt x="85" y="33"/>
                    <a:pt x="80" y="33"/>
                  </a:cubicBezTo>
                  <a:cubicBezTo>
                    <a:pt x="77" y="32"/>
                    <a:pt x="72" y="34"/>
                    <a:pt x="70" y="35"/>
                  </a:cubicBezTo>
                  <a:cubicBezTo>
                    <a:pt x="58" y="42"/>
                    <a:pt x="50" y="59"/>
                    <a:pt x="32" y="60"/>
                  </a:cubicBezTo>
                  <a:cubicBezTo>
                    <a:pt x="14" y="62"/>
                    <a:pt x="0" y="50"/>
                    <a:pt x="0" y="34"/>
                  </a:cubicBezTo>
                  <a:cubicBezTo>
                    <a:pt x="0" y="18"/>
                    <a:pt x="7" y="3"/>
                    <a:pt x="21" y="1"/>
                  </a:cubicBezTo>
                  <a:cubicBezTo>
                    <a:pt x="29" y="0"/>
                    <a:pt x="32" y="2"/>
                    <a:pt x="40" y="3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23"/>
            <p:cNvSpPr/>
            <p:nvPr>
              <p:custDataLst>
                <p:tags r:id="rId27"/>
              </p:custDataLst>
            </p:nvPr>
          </p:nvSpPr>
          <p:spPr bwMode="auto">
            <a:xfrm>
              <a:off x="4071" y="1644"/>
              <a:ext cx="96" cy="49"/>
            </a:xfrm>
            <a:custGeom>
              <a:avLst/>
              <a:gdLst>
                <a:gd name="T0" fmla="*/ 104 w 104"/>
                <a:gd name="T1" fmla="*/ 31 h 53"/>
                <a:gd name="T2" fmla="*/ 97 w 104"/>
                <a:gd name="T3" fmla="*/ 53 h 53"/>
                <a:gd name="T4" fmla="*/ 0 w 104"/>
                <a:gd name="T5" fmla="*/ 22 h 53"/>
                <a:gd name="T6" fmla="*/ 7 w 104"/>
                <a:gd name="T7" fmla="*/ 0 h 53"/>
                <a:gd name="T8" fmla="*/ 104 w 104"/>
                <a:gd name="T9" fmla="*/ 3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53">
                  <a:moveTo>
                    <a:pt x="104" y="31"/>
                  </a:moveTo>
                  <a:cubicBezTo>
                    <a:pt x="102" y="39"/>
                    <a:pt x="99" y="46"/>
                    <a:pt x="97" y="53"/>
                  </a:cubicBezTo>
                  <a:cubicBezTo>
                    <a:pt x="64" y="43"/>
                    <a:pt x="32" y="32"/>
                    <a:pt x="0" y="22"/>
                  </a:cubicBezTo>
                  <a:cubicBezTo>
                    <a:pt x="2" y="14"/>
                    <a:pt x="4" y="6"/>
                    <a:pt x="7" y="0"/>
                  </a:cubicBezTo>
                  <a:cubicBezTo>
                    <a:pt x="39" y="10"/>
                    <a:pt x="72" y="20"/>
                    <a:pt x="104" y="31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24"/>
            <p:cNvSpPr/>
            <p:nvPr>
              <p:custDataLst>
                <p:tags r:id="rId28"/>
              </p:custDataLst>
            </p:nvPr>
          </p:nvSpPr>
          <p:spPr bwMode="auto">
            <a:xfrm>
              <a:off x="4047" y="1688"/>
              <a:ext cx="98" cy="77"/>
            </a:xfrm>
            <a:custGeom>
              <a:avLst/>
              <a:gdLst>
                <a:gd name="T0" fmla="*/ 49 w 106"/>
                <a:gd name="T1" fmla="*/ 7 h 83"/>
                <a:gd name="T2" fmla="*/ 40 w 106"/>
                <a:gd name="T3" fmla="*/ 27 h 83"/>
                <a:gd name="T4" fmla="*/ 21 w 106"/>
                <a:gd name="T5" fmla="*/ 30 h 83"/>
                <a:gd name="T6" fmla="*/ 40 w 106"/>
                <a:gd name="T7" fmla="*/ 34 h 83"/>
                <a:gd name="T8" fmla="*/ 50 w 106"/>
                <a:gd name="T9" fmla="*/ 29 h 83"/>
                <a:gd name="T10" fmla="*/ 72 w 106"/>
                <a:gd name="T11" fmla="*/ 20 h 83"/>
                <a:gd name="T12" fmla="*/ 105 w 106"/>
                <a:gd name="T13" fmla="*/ 44 h 83"/>
                <a:gd name="T14" fmla="*/ 77 w 106"/>
                <a:gd name="T15" fmla="*/ 82 h 83"/>
                <a:gd name="T16" fmla="*/ 55 w 106"/>
                <a:gd name="T17" fmla="*/ 76 h 83"/>
                <a:gd name="T18" fmla="*/ 64 w 106"/>
                <a:gd name="T19" fmla="*/ 55 h 83"/>
                <a:gd name="T20" fmla="*/ 85 w 106"/>
                <a:gd name="T21" fmla="*/ 52 h 83"/>
                <a:gd name="T22" fmla="*/ 77 w 106"/>
                <a:gd name="T23" fmla="*/ 44 h 83"/>
                <a:gd name="T24" fmla="*/ 57 w 106"/>
                <a:gd name="T25" fmla="*/ 51 h 83"/>
                <a:gd name="T26" fmla="*/ 35 w 106"/>
                <a:gd name="T27" fmla="*/ 61 h 83"/>
                <a:gd name="T28" fmla="*/ 2 w 106"/>
                <a:gd name="T29" fmla="*/ 32 h 83"/>
                <a:gd name="T30" fmla="*/ 27 w 106"/>
                <a:gd name="T31" fmla="*/ 1 h 83"/>
                <a:gd name="T32" fmla="*/ 49 w 106"/>
                <a:gd name="T33" fmla="*/ 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" h="83">
                  <a:moveTo>
                    <a:pt x="49" y="7"/>
                  </a:moveTo>
                  <a:cubicBezTo>
                    <a:pt x="46" y="14"/>
                    <a:pt x="42" y="20"/>
                    <a:pt x="40" y="27"/>
                  </a:cubicBezTo>
                  <a:cubicBezTo>
                    <a:pt x="36" y="25"/>
                    <a:pt x="21" y="19"/>
                    <a:pt x="21" y="30"/>
                  </a:cubicBezTo>
                  <a:cubicBezTo>
                    <a:pt x="21" y="40"/>
                    <a:pt x="33" y="37"/>
                    <a:pt x="40" y="34"/>
                  </a:cubicBezTo>
                  <a:cubicBezTo>
                    <a:pt x="43" y="33"/>
                    <a:pt x="47" y="31"/>
                    <a:pt x="50" y="29"/>
                  </a:cubicBezTo>
                  <a:cubicBezTo>
                    <a:pt x="57" y="26"/>
                    <a:pt x="64" y="21"/>
                    <a:pt x="72" y="20"/>
                  </a:cubicBezTo>
                  <a:cubicBezTo>
                    <a:pt x="88" y="19"/>
                    <a:pt x="103" y="30"/>
                    <a:pt x="105" y="44"/>
                  </a:cubicBezTo>
                  <a:cubicBezTo>
                    <a:pt x="106" y="60"/>
                    <a:pt x="95" y="82"/>
                    <a:pt x="77" y="82"/>
                  </a:cubicBezTo>
                  <a:cubicBezTo>
                    <a:pt x="68" y="83"/>
                    <a:pt x="64" y="79"/>
                    <a:pt x="55" y="76"/>
                  </a:cubicBezTo>
                  <a:cubicBezTo>
                    <a:pt x="58" y="69"/>
                    <a:pt x="61" y="62"/>
                    <a:pt x="64" y="55"/>
                  </a:cubicBezTo>
                  <a:cubicBezTo>
                    <a:pt x="68" y="57"/>
                    <a:pt x="85" y="65"/>
                    <a:pt x="85" y="52"/>
                  </a:cubicBezTo>
                  <a:cubicBezTo>
                    <a:pt x="85" y="47"/>
                    <a:pt x="81" y="45"/>
                    <a:pt x="77" y="44"/>
                  </a:cubicBezTo>
                  <a:cubicBezTo>
                    <a:pt x="70" y="43"/>
                    <a:pt x="63" y="48"/>
                    <a:pt x="57" y="51"/>
                  </a:cubicBezTo>
                  <a:cubicBezTo>
                    <a:pt x="51" y="55"/>
                    <a:pt x="44" y="60"/>
                    <a:pt x="35" y="61"/>
                  </a:cubicBezTo>
                  <a:cubicBezTo>
                    <a:pt x="16" y="63"/>
                    <a:pt x="0" y="50"/>
                    <a:pt x="2" y="32"/>
                  </a:cubicBezTo>
                  <a:cubicBezTo>
                    <a:pt x="3" y="18"/>
                    <a:pt x="13" y="2"/>
                    <a:pt x="27" y="1"/>
                  </a:cubicBezTo>
                  <a:cubicBezTo>
                    <a:pt x="36" y="0"/>
                    <a:pt x="40" y="4"/>
                    <a:pt x="49" y="7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25"/>
            <p:cNvSpPr/>
            <p:nvPr>
              <p:custDataLst>
                <p:tags r:id="rId29"/>
              </p:custDataLst>
            </p:nvPr>
          </p:nvSpPr>
          <p:spPr bwMode="auto">
            <a:xfrm>
              <a:off x="3665" y="1711"/>
              <a:ext cx="43" cy="38"/>
            </a:xfrm>
            <a:custGeom>
              <a:avLst/>
              <a:gdLst>
                <a:gd name="T0" fmla="*/ 16 w 47"/>
                <a:gd name="T1" fmla="*/ 0 h 41"/>
                <a:gd name="T2" fmla="*/ 23 w 47"/>
                <a:gd name="T3" fmla="*/ 4 h 41"/>
                <a:gd name="T4" fmla="*/ 20 w 47"/>
                <a:gd name="T5" fmla="*/ 13 h 41"/>
                <a:gd name="T6" fmla="*/ 47 w 47"/>
                <a:gd name="T7" fmla="*/ 38 h 41"/>
                <a:gd name="T8" fmla="*/ 31 w 47"/>
                <a:gd name="T9" fmla="*/ 38 h 41"/>
                <a:gd name="T10" fmla="*/ 25 w 47"/>
                <a:gd name="T11" fmla="*/ 27 h 41"/>
                <a:gd name="T12" fmla="*/ 19 w 47"/>
                <a:gd name="T13" fmla="*/ 16 h 41"/>
                <a:gd name="T14" fmla="*/ 0 w 47"/>
                <a:gd name="T15" fmla="*/ 41 h 41"/>
                <a:gd name="T16" fmla="*/ 14 w 47"/>
                <a:gd name="T17" fmla="*/ 14 h 41"/>
                <a:gd name="T18" fmla="*/ 17 w 47"/>
                <a:gd name="T19" fmla="*/ 4 h 41"/>
                <a:gd name="T20" fmla="*/ 16 w 47"/>
                <a:gd name="T2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41">
                  <a:moveTo>
                    <a:pt x="16" y="0"/>
                  </a:moveTo>
                  <a:cubicBezTo>
                    <a:pt x="19" y="0"/>
                    <a:pt x="22" y="2"/>
                    <a:pt x="23" y="4"/>
                  </a:cubicBezTo>
                  <a:cubicBezTo>
                    <a:pt x="23" y="7"/>
                    <a:pt x="21" y="10"/>
                    <a:pt x="20" y="13"/>
                  </a:cubicBezTo>
                  <a:cubicBezTo>
                    <a:pt x="27" y="23"/>
                    <a:pt x="37" y="32"/>
                    <a:pt x="47" y="38"/>
                  </a:cubicBezTo>
                  <a:cubicBezTo>
                    <a:pt x="43" y="39"/>
                    <a:pt x="33" y="40"/>
                    <a:pt x="31" y="38"/>
                  </a:cubicBezTo>
                  <a:cubicBezTo>
                    <a:pt x="28" y="36"/>
                    <a:pt x="27" y="30"/>
                    <a:pt x="25" y="27"/>
                  </a:cubicBezTo>
                  <a:cubicBezTo>
                    <a:pt x="23" y="23"/>
                    <a:pt x="20" y="19"/>
                    <a:pt x="19" y="16"/>
                  </a:cubicBezTo>
                  <a:cubicBezTo>
                    <a:pt x="14" y="26"/>
                    <a:pt x="10" y="37"/>
                    <a:pt x="0" y="41"/>
                  </a:cubicBezTo>
                  <a:cubicBezTo>
                    <a:pt x="6" y="35"/>
                    <a:pt x="11" y="25"/>
                    <a:pt x="14" y="14"/>
                  </a:cubicBezTo>
                  <a:cubicBezTo>
                    <a:pt x="15" y="11"/>
                    <a:pt x="17" y="7"/>
                    <a:pt x="17" y="4"/>
                  </a:cubicBezTo>
                  <a:cubicBezTo>
                    <a:pt x="16" y="2"/>
                    <a:pt x="15" y="1"/>
                    <a:pt x="16" y="0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26"/>
            <p:cNvSpPr/>
            <p:nvPr>
              <p:custDataLst>
                <p:tags r:id="rId30"/>
              </p:custDataLst>
            </p:nvPr>
          </p:nvSpPr>
          <p:spPr bwMode="auto">
            <a:xfrm>
              <a:off x="3556" y="1711"/>
              <a:ext cx="43" cy="33"/>
            </a:xfrm>
            <a:custGeom>
              <a:avLst/>
              <a:gdLst>
                <a:gd name="T0" fmla="*/ 43 w 46"/>
                <a:gd name="T1" fmla="*/ 3 h 35"/>
                <a:gd name="T2" fmla="*/ 22 w 46"/>
                <a:gd name="T3" fmla="*/ 8 h 35"/>
                <a:gd name="T4" fmla="*/ 25 w 46"/>
                <a:gd name="T5" fmla="*/ 11 h 35"/>
                <a:gd name="T6" fmla="*/ 17 w 46"/>
                <a:gd name="T7" fmla="*/ 20 h 35"/>
                <a:gd name="T8" fmla="*/ 9 w 46"/>
                <a:gd name="T9" fmla="*/ 28 h 35"/>
                <a:gd name="T10" fmla="*/ 34 w 46"/>
                <a:gd name="T11" fmla="*/ 24 h 35"/>
                <a:gd name="T12" fmla="*/ 28 w 46"/>
                <a:gd name="T13" fmla="*/ 16 h 35"/>
                <a:gd name="T14" fmla="*/ 42 w 46"/>
                <a:gd name="T15" fmla="*/ 21 h 35"/>
                <a:gd name="T16" fmla="*/ 43 w 46"/>
                <a:gd name="T17" fmla="*/ 30 h 35"/>
                <a:gd name="T18" fmla="*/ 36 w 46"/>
                <a:gd name="T19" fmla="*/ 26 h 35"/>
                <a:gd name="T20" fmla="*/ 28 w 46"/>
                <a:gd name="T21" fmla="*/ 28 h 35"/>
                <a:gd name="T22" fmla="*/ 2 w 46"/>
                <a:gd name="T23" fmla="*/ 35 h 35"/>
                <a:gd name="T24" fmla="*/ 2 w 46"/>
                <a:gd name="T25" fmla="*/ 28 h 35"/>
                <a:gd name="T26" fmla="*/ 15 w 46"/>
                <a:gd name="T27" fmla="*/ 9 h 35"/>
                <a:gd name="T28" fmla="*/ 2 w 46"/>
                <a:gd name="T29" fmla="*/ 8 h 35"/>
                <a:gd name="T30" fmla="*/ 20 w 46"/>
                <a:gd name="T31" fmla="*/ 5 h 35"/>
                <a:gd name="T32" fmla="*/ 36 w 46"/>
                <a:gd name="T33" fmla="*/ 1 h 35"/>
                <a:gd name="T34" fmla="*/ 43 w 46"/>
                <a:gd name="T35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" h="35">
                  <a:moveTo>
                    <a:pt x="43" y="3"/>
                  </a:moveTo>
                  <a:cubicBezTo>
                    <a:pt x="39" y="7"/>
                    <a:pt x="29" y="6"/>
                    <a:pt x="22" y="8"/>
                  </a:cubicBezTo>
                  <a:cubicBezTo>
                    <a:pt x="22" y="9"/>
                    <a:pt x="25" y="9"/>
                    <a:pt x="25" y="11"/>
                  </a:cubicBezTo>
                  <a:cubicBezTo>
                    <a:pt x="25" y="13"/>
                    <a:pt x="19" y="18"/>
                    <a:pt x="17" y="20"/>
                  </a:cubicBezTo>
                  <a:cubicBezTo>
                    <a:pt x="14" y="23"/>
                    <a:pt x="11" y="26"/>
                    <a:pt x="9" y="28"/>
                  </a:cubicBezTo>
                  <a:cubicBezTo>
                    <a:pt x="18" y="27"/>
                    <a:pt x="25" y="25"/>
                    <a:pt x="34" y="24"/>
                  </a:cubicBezTo>
                  <a:cubicBezTo>
                    <a:pt x="33" y="21"/>
                    <a:pt x="29" y="19"/>
                    <a:pt x="28" y="16"/>
                  </a:cubicBezTo>
                  <a:cubicBezTo>
                    <a:pt x="32" y="15"/>
                    <a:pt x="39" y="17"/>
                    <a:pt x="42" y="21"/>
                  </a:cubicBezTo>
                  <a:cubicBezTo>
                    <a:pt x="44" y="23"/>
                    <a:pt x="46" y="28"/>
                    <a:pt x="43" y="30"/>
                  </a:cubicBezTo>
                  <a:cubicBezTo>
                    <a:pt x="40" y="31"/>
                    <a:pt x="39" y="26"/>
                    <a:pt x="36" y="26"/>
                  </a:cubicBezTo>
                  <a:cubicBezTo>
                    <a:pt x="34" y="25"/>
                    <a:pt x="30" y="27"/>
                    <a:pt x="28" y="28"/>
                  </a:cubicBezTo>
                  <a:cubicBezTo>
                    <a:pt x="20" y="30"/>
                    <a:pt x="10" y="33"/>
                    <a:pt x="2" y="35"/>
                  </a:cubicBezTo>
                  <a:cubicBezTo>
                    <a:pt x="1" y="34"/>
                    <a:pt x="0" y="30"/>
                    <a:pt x="2" y="28"/>
                  </a:cubicBezTo>
                  <a:cubicBezTo>
                    <a:pt x="9" y="25"/>
                    <a:pt x="16" y="19"/>
                    <a:pt x="15" y="9"/>
                  </a:cubicBezTo>
                  <a:cubicBezTo>
                    <a:pt x="12" y="9"/>
                    <a:pt x="5" y="10"/>
                    <a:pt x="2" y="8"/>
                  </a:cubicBezTo>
                  <a:cubicBezTo>
                    <a:pt x="7" y="6"/>
                    <a:pt x="14" y="6"/>
                    <a:pt x="20" y="5"/>
                  </a:cubicBezTo>
                  <a:cubicBezTo>
                    <a:pt x="26" y="4"/>
                    <a:pt x="32" y="3"/>
                    <a:pt x="36" y="1"/>
                  </a:cubicBezTo>
                  <a:cubicBezTo>
                    <a:pt x="39" y="1"/>
                    <a:pt x="43" y="0"/>
                    <a:pt x="43" y="3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27"/>
            <p:cNvSpPr/>
            <p:nvPr>
              <p:custDataLst>
                <p:tags r:id="rId31"/>
              </p:custDataLst>
            </p:nvPr>
          </p:nvSpPr>
          <p:spPr bwMode="auto">
            <a:xfrm>
              <a:off x="3653" y="1712"/>
              <a:ext cx="16" cy="11"/>
            </a:xfrm>
            <a:custGeom>
              <a:avLst/>
              <a:gdLst>
                <a:gd name="T0" fmla="*/ 9 w 17"/>
                <a:gd name="T1" fmla="*/ 11 h 11"/>
                <a:gd name="T2" fmla="*/ 0 w 17"/>
                <a:gd name="T3" fmla="*/ 2 h 11"/>
                <a:gd name="T4" fmla="*/ 9 w 17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1">
                  <a:moveTo>
                    <a:pt x="9" y="11"/>
                  </a:moveTo>
                  <a:cubicBezTo>
                    <a:pt x="5" y="9"/>
                    <a:pt x="1" y="6"/>
                    <a:pt x="0" y="2"/>
                  </a:cubicBezTo>
                  <a:cubicBezTo>
                    <a:pt x="6" y="0"/>
                    <a:pt x="17" y="7"/>
                    <a:pt x="9" y="11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28"/>
            <p:cNvSpPr/>
            <p:nvPr>
              <p:custDataLst>
                <p:tags r:id="rId32"/>
              </p:custDataLst>
            </p:nvPr>
          </p:nvSpPr>
          <p:spPr bwMode="auto">
            <a:xfrm>
              <a:off x="3490" y="1713"/>
              <a:ext cx="16" cy="16"/>
            </a:xfrm>
            <a:custGeom>
              <a:avLst/>
              <a:gdLst>
                <a:gd name="T0" fmla="*/ 17 w 17"/>
                <a:gd name="T1" fmla="*/ 7 h 17"/>
                <a:gd name="T2" fmla="*/ 0 w 17"/>
                <a:gd name="T3" fmla="*/ 17 h 17"/>
                <a:gd name="T4" fmla="*/ 7 w 17"/>
                <a:gd name="T5" fmla="*/ 8 h 17"/>
                <a:gd name="T6" fmla="*/ 17 w 17"/>
                <a:gd name="T7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7">
                  <a:moveTo>
                    <a:pt x="17" y="7"/>
                  </a:moveTo>
                  <a:cubicBezTo>
                    <a:pt x="12" y="11"/>
                    <a:pt x="6" y="14"/>
                    <a:pt x="0" y="17"/>
                  </a:cubicBezTo>
                  <a:cubicBezTo>
                    <a:pt x="2" y="14"/>
                    <a:pt x="5" y="12"/>
                    <a:pt x="7" y="8"/>
                  </a:cubicBezTo>
                  <a:cubicBezTo>
                    <a:pt x="5" y="0"/>
                    <a:pt x="15" y="5"/>
                    <a:pt x="17" y="7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29"/>
            <p:cNvSpPr/>
            <p:nvPr>
              <p:custDataLst>
                <p:tags r:id="rId33"/>
              </p:custDataLst>
            </p:nvPr>
          </p:nvSpPr>
          <p:spPr bwMode="auto">
            <a:xfrm>
              <a:off x="3115" y="1721"/>
              <a:ext cx="94" cy="61"/>
            </a:xfrm>
            <a:custGeom>
              <a:avLst/>
              <a:gdLst>
                <a:gd name="T0" fmla="*/ 102 w 102"/>
                <a:gd name="T1" fmla="*/ 21 h 66"/>
                <a:gd name="T2" fmla="*/ 10 w 102"/>
                <a:gd name="T3" fmla="*/ 66 h 66"/>
                <a:gd name="T4" fmla="*/ 0 w 102"/>
                <a:gd name="T5" fmla="*/ 45 h 66"/>
                <a:gd name="T6" fmla="*/ 92 w 102"/>
                <a:gd name="T7" fmla="*/ 0 h 66"/>
                <a:gd name="T8" fmla="*/ 102 w 102"/>
                <a:gd name="T9" fmla="*/ 2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66">
                  <a:moveTo>
                    <a:pt x="102" y="21"/>
                  </a:moveTo>
                  <a:cubicBezTo>
                    <a:pt x="71" y="36"/>
                    <a:pt x="40" y="51"/>
                    <a:pt x="10" y="66"/>
                  </a:cubicBezTo>
                  <a:cubicBezTo>
                    <a:pt x="6" y="59"/>
                    <a:pt x="3" y="51"/>
                    <a:pt x="0" y="45"/>
                  </a:cubicBezTo>
                  <a:cubicBezTo>
                    <a:pt x="30" y="30"/>
                    <a:pt x="61" y="14"/>
                    <a:pt x="92" y="0"/>
                  </a:cubicBezTo>
                  <a:cubicBezTo>
                    <a:pt x="95" y="7"/>
                    <a:pt x="99" y="14"/>
                    <a:pt x="102" y="21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30"/>
            <p:cNvSpPr/>
            <p:nvPr>
              <p:custDataLst>
                <p:tags r:id="rId34"/>
              </p:custDataLst>
            </p:nvPr>
          </p:nvSpPr>
          <p:spPr bwMode="auto">
            <a:xfrm>
              <a:off x="3474" y="1720"/>
              <a:ext cx="11" cy="10"/>
            </a:xfrm>
            <a:custGeom>
              <a:avLst/>
              <a:gdLst>
                <a:gd name="T0" fmla="*/ 0 w 12"/>
                <a:gd name="T1" fmla="*/ 3 h 11"/>
                <a:gd name="T2" fmla="*/ 7 w 12"/>
                <a:gd name="T3" fmla="*/ 11 h 11"/>
                <a:gd name="T4" fmla="*/ 0 w 12"/>
                <a:gd name="T5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1">
                  <a:moveTo>
                    <a:pt x="0" y="3"/>
                  </a:moveTo>
                  <a:cubicBezTo>
                    <a:pt x="6" y="0"/>
                    <a:pt x="12" y="10"/>
                    <a:pt x="7" y="11"/>
                  </a:cubicBezTo>
                  <a:cubicBezTo>
                    <a:pt x="4" y="11"/>
                    <a:pt x="1" y="6"/>
                    <a:pt x="0" y="3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31"/>
            <p:cNvSpPr/>
            <p:nvPr>
              <p:custDataLst>
                <p:tags r:id="rId35"/>
              </p:custDataLst>
            </p:nvPr>
          </p:nvSpPr>
          <p:spPr bwMode="auto">
            <a:xfrm>
              <a:off x="3717" y="1723"/>
              <a:ext cx="69" cy="59"/>
            </a:xfrm>
            <a:custGeom>
              <a:avLst/>
              <a:gdLst>
                <a:gd name="T0" fmla="*/ 50 w 75"/>
                <a:gd name="T1" fmla="*/ 5 h 64"/>
                <a:gd name="T2" fmla="*/ 45 w 75"/>
                <a:gd name="T3" fmla="*/ 27 h 64"/>
                <a:gd name="T4" fmla="*/ 65 w 75"/>
                <a:gd name="T5" fmla="*/ 30 h 64"/>
                <a:gd name="T6" fmla="*/ 51 w 75"/>
                <a:gd name="T7" fmla="*/ 31 h 64"/>
                <a:gd name="T8" fmla="*/ 45 w 75"/>
                <a:gd name="T9" fmla="*/ 31 h 64"/>
                <a:gd name="T10" fmla="*/ 41 w 75"/>
                <a:gd name="T11" fmla="*/ 56 h 64"/>
                <a:gd name="T12" fmla="*/ 75 w 75"/>
                <a:gd name="T13" fmla="*/ 63 h 64"/>
                <a:gd name="T14" fmla="*/ 56 w 75"/>
                <a:gd name="T15" fmla="*/ 61 h 64"/>
                <a:gd name="T16" fmla="*/ 28 w 75"/>
                <a:gd name="T17" fmla="*/ 59 h 64"/>
                <a:gd name="T18" fmla="*/ 0 w 75"/>
                <a:gd name="T19" fmla="*/ 55 h 64"/>
                <a:gd name="T20" fmla="*/ 18 w 75"/>
                <a:gd name="T21" fmla="*/ 55 h 64"/>
                <a:gd name="T22" fmla="*/ 19 w 75"/>
                <a:gd name="T23" fmla="*/ 30 h 64"/>
                <a:gd name="T24" fmla="*/ 17 w 75"/>
                <a:gd name="T25" fmla="*/ 22 h 64"/>
                <a:gd name="T26" fmla="*/ 26 w 75"/>
                <a:gd name="T27" fmla="*/ 27 h 64"/>
                <a:gd name="T28" fmla="*/ 24 w 75"/>
                <a:gd name="T29" fmla="*/ 56 h 64"/>
                <a:gd name="T30" fmla="*/ 36 w 75"/>
                <a:gd name="T31" fmla="*/ 56 h 64"/>
                <a:gd name="T32" fmla="*/ 39 w 75"/>
                <a:gd name="T33" fmla="*/ 33 h 64"/>
                <a:gd name="T34" fmla="*/ 41 w 75"/>
                <a:gd name="T35" fmla="*/ 8 h 64"/>
                <a:gd name="T36" fmla="*/ 39 w 75"/>
                <a:gd name="T37" fmla="*/ 1 h 64"/>
                <a:gd name="T38" fmla="*/ 40 w 75"/>
                <a:gd name="T39" fmla="*/ 0 h 64"/>
                <a:gd name="T40" fmla="*/ 50 w 75"/>
                <a:gd name="T41" fmla="*/ 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64">
                  <a:moveTo>
                    <a:pt x="50" y="5"/>
                  </a:moveTo>
                  <a:cubicBezTo>
                    <a:pt x="48" y="12"/>
                    <a:pt x="46" y="19"/>
                    <a:pt x="45" y="27"/>
                  </a:cubicBezTo>
                  <a:cubicBezTo>
                    <a:pt x="51" y="28"/>
                    <a:pt x="64" y="23"/>
                    <a:pt x="65" y="30"/>
                  </a:cubicBezTo>
                  <a:cubicBezTo>
                    <a:pt x="63" y="33"/>
                    <a:pt x="56" y="32"/>
                    <a:pt x="51" y="31"/>
                  </a:cubicBezTo>
                  <a:cubicBezTo>
                    <a:pt x="49" y="31"/>
                    <a:pt x="47" y="31"/>
                    <a:pt x="45" y="31"/>
                  </a:cubicBezTo>
                  <a:cubicBezTo>
                    <a:pt x="44" y="39"/>
                    <a:pt x="43" y="48"/>
                    <a:pt x="41" y="56"/>
                  </a:cubicBezTo>
                  <a:cubicBezTo>
                    <a:pt x="53" y="58"/>
                    <a:pt x="73" y="51"/>
                    <a:pt x="75" y="63"/>
                  </a:cubicBezTo>
                  <a:cubicBezTo>
                    <a:pt x="69" y="64"/>
                    <a:pt x="62" y="62"/>
                    <a:pt x="56" y="61"/>
                  </a:cubicBezTo>
                  <a:cubicBezTo>
                    <a:pt x="47" y="60"/>
                    <a:pt x="38" y="59"/>
                    <a:pt x="28" y="59"/>
                  </a:cubicBezTo>
                  <a:cubicBezTo>
                    <a:pt x="18" y="58"/>
                    <a:pt x="6" y="60"/>
                    <a:pt x="0" y="55"/>
                  </a:cubicBezTo>
                  <a:cubicBezTo>
                    <a:pt x="5" y="55"/>
                    <a:pt x="12" y="56"/>
                    <a:pt x="18" y="55"/>
                  </a:cubicBezTo>
                  <a:cubicBezTo>
                    <a:pt x="19" y="47"/>
                    <a:pt x="20" y="37"/>
                    <a:pt x="19" y="30"/>
                  </a:cubicBezTo>
                  <a:cubicBezTo>
                    <a:pt x="19" y="27"/>
                    <a:pt x="16" y="25"/>
                    <a:pt x="17" y="22"/>
                  </a:cubicBezTo>
                  <a:cubicBezTo>
                    <a:pt x="20" y="22"/>
                    <a:pt x="24" y="24"/>
                    <a:pt x="26" y="27"/>
                  </a:cubicBezTo>
                  <a:cubicBezTo>
                    <a:pt x="24" y="35"/>
                    <a:pt x="24" y="46"/>
                    <a:pt x="24" y="56"/>
                  </a:cubicBezTo>
                  <a:cubicBezTo>
                    <a:pt x="28" y="56"/>
                    <a:pt x="32" y="56"/>
                    <a:pt x="36" y="56"/>
                  </a:cubicBezTo>
                  <a:cubicBezTo>
                    <a:pt x="37" y="49"/>
                    <a:pt x="38" y="41"/>
                    <a:pt x="39" y="33"/>
                  </a:cubicBezTo>
                  <a:cubicBezTo>
                    <a:pt x="40" y="24"/>
                    <a:pt x="42" y="16"/>
                    <a:pt x="41" y="8"/>
                  </a:cubicBezTo>
                  <a:cubicBezTo>
                    <a:pt x="41" y="6"/>
                    <a:pt x="39" y="3"/>
                    <a:pt x="39" y="1"/>
                  </a:cubicBezTo>
                  <a:cubicBezTo>
                    <a:pt x="39" y="1"/>
                    <a:pt x="39" y="1"/>
                    <a:pt x="40" y="0"/>
                  </a:cubicBezTo>
                  <a:cubicBezTo>
                    <a:pt x="44" y="1"/>
                    <a:pt x="48" y="2"/>
                    <a:pt x="50" y="5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32"/>
            <p:cNvSpPr/>
            <p:nvPr>
              <p:custDataLst>
                <p:tags r:id="rId36"/>
              </p:custDataLst>
            </p:nvPr>
          </p:nvSpPr>
          <p:spPr bwMode="auto">
            <a:xfrm>
              <a:off x="3458" y="1727"/>
              <a:ext cx="66" cy="44"/>
            </a:xfrm>
            <a:custGeom>
              <a:avLst/>
              <a:gdLst>
                <a:gd name="T0" fmla="*/ 52 w 72"/>
                <a:gd name="T1" fmla="*/ 2 h 48"/>
                <a:gd name="T2" fmla="*/ 36 w 72"/>
                <a:gd name="T3" fmla="*/ 7 h 48"/>
                <a:gd name="T4" fmla="*/ 37 w 72"/>
                <a:gd name="T5" fmla="*/ 13 h 48"/>
                <a:gd name="T6" fmla="*/ 48 w 72"/>
                <a:gd name="T7" fmla="*/ 12 h 48"/>
                <a:gd name="T8" fmla="*/ 37 w 72"/>
                <a:gd name="T9" fmla="*/ 15 h 48"/>
                <a:gd name="T10" fmla="*/ 37 w 72"/>
                <a:gd name="T11" fmla="*/ 21 h 48"/>
                <a:gd name="T12" fmla="*/ 56 w 72"/>
                <a:gd name="T13" fmla="*/ 20 h 48"/>
                <a:gd name="T14" fmla="*/ 37 w 72"/>
                <a:gd name="T15" fmla="*/ 24 h 48"/>
                <a:gd name="T16" fmla="*/ 37 w 72"/>
                <a:gd name="T17" fmla="*/ 35 h 48"/>
                <a:gd name="T18" fmla="*/ 46 w 72"/>
                <a:gd name="T19" fmla="*/ 24 h 48"/>
                <a:gd name="T20" fmla="*/ 54 w 72"/>
                <a:gd name="T21" fmla="*/ 26 h 48"/>
                <a:gd name="T22" fmla="*/ 48 w 72"/>
                <a:gd name="T23" fmla="*/ 33 h 48"/>
                <a:gd name="T24" fmla="*/ 72 w 72"/>
                <a:gd name="T25" fmla="*/ 35 h 48"/>
                <a:gd name="T26" fmla="*/ 54 w 72"/>
                <a:gd name="T27" fmla="*/ 36 h 48"/>
                <a:gd name="T28" fmla="*/ 17 w 72"/>
                <a:gd name="T29" fmla="*/ 41 h 48"/>
                <a:gd name="T30" fmla="*/ 0 w 72"/>
                <a:gd name="T31" fmla="*/ 40 h 48"/>
                <a:gd name="T32" fmla="*/ 33 w 72"/>
                <a:gd name="T33" fmla="*/ 36 h 48"/>
                <a:gd name="T34" fmla="*/ 32 w 72"/>
                <a:gd name="T35" fmla="*/ 25 h 48"/>
                <a:gd name="T36" fmla="*/ 15 w 72"/>
                <a:gd name="T37" fmla="*/ 25 h 48"/>
                <a:gd name="T38" fmla="*/ 32 w 72"/>
                <a:gd name="T39" fmla="*/ 22 h 48"/>
                <a:gd name="T40" fmla="*/ 31 w 72"/>
                <a:gd name="T41" fmla="*/ 17 h 48"/>
                <a:gd name="T42" fmla="*/ 21 w 72"/>
                <a:gd name="T43" fmla="*/ 16 h 48"/>
                <a:gd name="T44" fmla="*/ 31 w 72"/>
                <a:gd name="T45" fmla="*/ 14 h 48"/>
                <a:gd name="T46" fmla="*/ 28 w 72"/>
                <a:gd name="T47" fmla="*/ 8 h 48"/>
                <a:gd name="T48" fmla="*/ 16 w 72"/>
                <a:gd name="T49" fmla="*/ 8 h 48"/>
                <a:gd name="T50" fmla="*/ 43 w 72"/>
                <a:gd name="T51" fmla="*/ 2 h 48"/>
                <a:gd name="T52" fmla="*/ 52 w 72"/>
                <a:gd name="T53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48">
                  <a:moveTo>
                    <a:pt x="52" y="2"/>
                  </a:moveTo>
                  <a:cubicBezTo>
                    <a:pt x="49" y="6"/>
                    <a:pt x="41" y="5"/>
                    <a:pt x="36" y="7"/>
                  </a:cubicBezTo>
                  <a:cubicBezTo>
                    <a:pt x="37" y="8"/>
                    <a:pt x="38" y="11"/>
                    <a:pt x="37" y="13"/>
                  </a:cubicBezTo>
                  <a:cubicBezTo>
                    <a:pt x="40" y="12"/>
                    <a:pt x="45" y="10"/>
                    <a:pt x="48" y="12"/>
                  </a:cubicBezTo>
                  <a:cubicBezTo>
                    <a:pt x="46" y="15"/>
                    <a:pt x="41" y="15"/>
                    <a:pt x="37" y="15"/>
                  </a:cubicBezTo>
                  <a:cubicBezTo>
                    <a:pt x="37" y="17"/>
                    <a:pt x="37" y="19"/>
                    <a:pt x="37" y="21"/>
                  </a:cubicBezTo>
                  <a:cubicBezTo>
                    <a:pt x="43" y="20"/>
                    <a:pt x="51" y="16"/>
                    <a:pt x="56" y="20"/>
                  </a:cubicBezTo>
                  <a:cubicBezTo>
                    <a:pt x="51" y="23"/>
                    <a:pt x="43" y="23"/>
                    <a:pt x="37" y="24"/>
                  </a:cubicBezTo>
                  <a:cubicBezTo>
                    <a:pt x="37" y="28"/>
                    <a:pt x="38" y="31"/>
                    <a:pt x="37" y="35"/>
                  </a:cubicBezTo>
                  <a:cubicBezTo>
                    <a:pt x="45" y="36"/>
                    <a:pt x="48" y="31"/>
                    <a:pt x="46" y="24"/>
                  </a:cubicBezTo>
                  <a:cubicBezTo>
                    <a:pt x="49" y="24"/>
                    <a:pt x="53" y="24"/>
                    <a:pt x="54" y="26"/>
                  </a:cubicBezTo>
                  <a:cubicBezTo>
                    <a:pt x="53" y="29"/>
                    <a:pt x="50" y="31"/>
                    <a:pt x="48" y="33"/>
                  </a:cubicBezTo>
                  <a:cubicBezTo>
                    <a:pt x="56" y="32"/>
                    <a:pt x="69" y="26"/>
                    <a:pt x="72" y="35"/>
                  </a:cubicBezTo>
                  <a:cubicBezTo>
                    <a:pt x="66" y="37"/>
                    <a:pt x="60" y="36"/>
                    <a:pt x="54" y="36"/>
                  </a:cubicBezTo>
                  <a:cubicBezTo>
                    <a:pt x="41" y="37"/>
                    <a:pt x="28" y="39"/>
                    <a:pt x="17" y="41"/>
                  </a:cubicBezTo>
                  <a:cubicBezTo>
                    <a:pt x="10" y="43"/>
                    <a:pt x="4" y="48"/>
                    <a:pt x="0" y="40"/>
                  </a:cubicBezTo>
                  <a:cubicBezTo>
                    <a:pt x="11" y="39"/>
                    <a:pt x="22" y="38"/>
                    <a:pt x="33" y="36"/>
                  </a:cubicBezTo>
                  <a:cubicBezTo>
                    <a:pt x="33" y="32"/>
                    <a:pt x="32" y="28"/>
                    <a:pt x="32" y="25"/>
                  </a:cubicBezTo>
                  <a:cubicBezTo>
                    <a:pt x="27" y="25"/>
                    <a:pt x="19" y="28"/>
                    <a:pt x="15" y="25"/>
                  </a:cubicBezTo>
                  <a:cubicBezTo>
                    <a:pt x="19" y="23"/>
                    <a:pt x="27" y="23"/>
                    <a:pt x="32" y="22"/>
                  </a:cubicBezTo>
                  <a:cubicBezTo>
                    <a:pt x="32" y="21"/>
                    <a:pt x="32" y="18"/>
                    <a:pt x="31" y="17"/>
                  </a:cubicBezTo>
                  <a:cubicBezTo>
                    <a:pt x="28" y="17"/>
                    <a:pt x="23" y="19"/>
                    <a:pt x="21" y="16"/>
                  </a:cubicBezTo>
                  <a:cubicBezTo>
                    <a:pt x="23" y="14"/>
                    <a:pt x="27" y="15"/>
                    <a:pt x="31" y="14"/>
                  </a:cubicBezTo>
                  <a:cubicBezTo>
                    <a:pt x="31" y="11"/>
                    <a:pt x="29" y="10"/>
                    <a:pt x="28" y="8"/>
                  </a:cubicBezTo>
                  <a:cubicBezTo>
                    <a:pt x="25" y="9"/>
                    <a:pt x="18" y="11"/>
                    <a:pt x="16" y="8"/>
                  </a:cubicBezTo>
                  <a:cubicBezTo>
                    <a:pt x="24" y="6"/>
                    <a:pt x="34" y="4"/>
                    <a:pt x="43" y="2"/>
                  </a:cubicBezTo>
                  <a:cubicBezTo>
                    <a:pt x="46" y="1"/>
                    <a:pt x="49" y="0"/>
                    <a:pt x="52" y="2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33"/>
            <p:cNvSpPr/>
            <p:nvPr>
              <p:custDataLst>
                <p:tags r:id="rId37"/>
              </p:custDataLst>
            </p:nvPr>
          </p:nvSpPr>
          <p:spPr bwMode="auto">
            <a:xfrm>
              <a:off x="3631" y="1725"/>
              <a:ext cx="38" cy="44"/>
            </a:xfrm>
            <a:custGeom>
              <a:avLst/>
              <a:gdLst>
                <a:gd name="T0" fmla="*/ 41 w 41"/>
                <a:gd name="T1" fmla="*/ 6 h 47"/>
                <a:gd name="T2" fmla="*/ 24 w 41"/>
                <a:gd name="T3" fmla="*/ 9 h 47"/>
                <a:gd name="T4" fmla="*/ 28 w 41"/>
                <a:gd name="T5" fmla="*/ 13 h 47"/>
                <a:gd name="T6" fmla="*/ 25 w 41"/>
                <a:gd name="T7" fmla="*/ 17 h 47"/>
                <a:gd name="T8" fmla="*/ 36 w 41"/>
                <a:gd name="T9" fmla="*/ 22 h 47"/>
                <a:gd name="T10" fmla="*/ 34 w 41"/>
                <a:gd name="T11" fmla="*/ 28 h 47"/>
                <a:gd name="T12" fmla="*/ 20 w 41"/>
                <a:gd name="T13" fmla="*/ 47 h 47"/>
                <a:gd name="T14" fmla="*/ 16 w 41"/>
                <a:gd name="T15" fmla="*/ 38 h 47"/>
                <a:gd name="T16" fmla="*/ 23 w 41"/>
                <a:gd name="T17" fmla="*/ 40 h 47"/>
                <a:gd name="T18" fmla="*/ 24 w 41"/>
                <a:gd name="T19" fmla="*/ 20 h 47"/>
                <a:gd name="T20" fmla="*/ 0 w 41"/>
                <a:gd name="T21" fmla="*/ 42 h 47"/>
                <a:gd name="T22" fmla="*/ 21 w 41"/>
                <a:gd name="T23" fmla="*/ 9 h 47"/>
                <a:gd name="T24" fmla="*/ 3 w 41"/>
                <a:gd name="T25" fmla="*/ 7 h 47"/>
                <a:gd name="T26" fmla="*/ 24 w 41"/>
                <a:gd name="T27" fmla="*/ 5 h 47"/>
                <a:gd name="T28" fmla="*/ 41 w 41"/>
                <a:gd name="T29" fmla="*/ 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" h="47">
                  <a:moveTo>
                    <a:pt x="41" y="6"/>
                  </a:moveTo>
                  <a:cubicBezTo>
                    <a:pt x="37" y="9"/>
                    <a:pt x="29" y="7"/>
                    <a:pt x="24" y="9"/>
                  </a:cubicBezTo>
                  <a:cubicBezTo>
                    <a:pt x="24" y="10"/>
                    <a:pt x="27" y="11"/>
                    <a:pt x="28" y="13"/>
                  </a:cubicBezTo>
                  <a:cubicBezTo>
                    <a:pt x="27" y="14"/>
                    <a:pt x="26" y="15"/>
                    <a:pt x="25" y="17"/>
                  </a:cubicBezTo>
                  <a:cubicBezTo>
                    <a:pt x="30" y="17"/>
                    <a:pt x="36" y="18"/>
                    <a:pt x="36" y="22"/>
                  </a:cubicBezTo>
                  <a:cubicBezTo>
                    <a:pt x="36" y="23"/>
                    <a:pt x="34" y="26"/>
                    <a:pt x="34" y="28"/>
                  </a:cubicBezTo>
                  <a:cubicBezTo>
                    <a:pt x="31" y="35"/>
                    <a:pt x="29" y="47"/>
                    <a:pt x="20" y="47"/>
                  </a:cubicBezTo>
                  <a:cubicBezTo>
                    <a:pt x="19" y="43"/>
                    <a:pt x="17" y="41"/>
                    <a:pt x="16" y="38"/>
                  </a:cubicBezTo>
                  <a:cubicBezTo>
                    <a:pt x="18" y="38"/>
                    <a:pt x="20" y="39"/>
                    <a:pt x="23" y="40"/>
                  </a:cubicBezTo>
                  <a:cubicBezTo>
                    <a:pt x="26" y="36"/>
                    <a:pt x="35" y="21"/>
                    <a:pt x="24" y="20"/>
                  </a:cubicBezTo>
                  <a:cubicBezTo>
                    <a:pt x="19" y="30"/>
                    <a:pt x="12" y="38"/>
                    <a:pt x="0" y="42"/>
                  </a:cubicBezTo>
                  <a:cubicBezTo>
                    <a:pt x="8" y="32"/>
                    <a:pt x="20" y="26"/>
                    <a:pt x="21" y="9"/>
                  </a:cubicBezTo>
                  <a:cubicBezTo>
                    <a:pt x="14" y="11"/>
                    <a:pt x="5" y="14"/>
                    <a:pt x="3" y="7"/>
                  </a:cubicBezTo>
                  <a:cubicBezTo>
                    <a:pt x="10" y="7"/>
                    <a:pt x="17" y="6"/>
                    <a:pt x="24" y="5"/>
                  </a:cubicBezTo>
                  <a:cubicBezTo>
                    <a:pt x="31" y="4"/>
                    <a:pt x="39" y="0"/>
                    <a:pt x="41" y="6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34"/>
            <p:cNvSpPr/>
            <p:nvPr>
              <p:custDataLst>
                <p:tags r:id="rId38"/>
              </p:custDataLst>
            </p:nvPr>
          </p:nvSpPr>
          <p:spPr bwMode="auto">
            <a:xfrm>
              <a:off x="3548" y="1740"/>
              <a:ext cx="66" cy="32"/>
            </a:xfrm>
            <a:custGeom>
              <a:avLst/>
              <a:gdLst>
                <a:gd name="T0" fmla="*/ 28 w 71"/>
                <a:gd name="T1" fmla="*/ 1 h 35"/>
                <a:gd name="T2" fmla="*/ 38 w 71"/>
                <a:gd name="T3" fmla="*/ 4 h 35"/>
                <a:gd name="T4" fmla="*/ 37 w 71"/>
                <a:gd name="T5" fmla="*/ 10 h 35"/>
                <a:gd name="T6" fmla="*/ 52 w 71"/>
                <a:gd name="T7" fmla="*/ 10 h 35"/>
                <a:gd name="T8" fmla="*/ 37 w 71"/>
                <a:gd name="T9" fmla="*/ 15 h 35"/>
                <a:gd name="T10" fmla="*/ 38 w 71"/>
                <a:gd name="T11" fmla="*/ 25 h 35"/>
                <a:gd name="T12" fmla="*/ 71 w 71"/>
                <a:gd name="T13" fmla="*/ 27 h 35"/>
                <a:gd name="T14" fmla="*/ 56 w 71"/>
                <a:gd name="T15" fmla="*/ 29 h 35"/>
                <a:gd name="T16" fmla="*/ 26 w 71"/>
                <a:gd name="T17" fmla="*/ 31 h 35"/>
                <a:gd name="T18" fmla="*/ 16 w 71"/>
                <a:gd name="T19" fmla="*/ 32 h 35"/>
                <a:gd name="T20" fmla="*/ 0 w 71"/>
                <a:gd name="T21" fmla="*/ 32 h 35"/>
                <a:gd name="T22" fmla="*/ 16 w 71"/>
                <a:gd name="T23" fmla="*/ 29 h 35"/>
                <a:gd name="T24" fmla="*/ 32 w 71"/>
                <a:gd name="T25" fmla="*/ 27 h 35"/>
                <a:gd name="T26" fmla="*/ 32 w 71"/>
                <a:gd name="T27" fmla="*/ 16 h 35"/>
                <a:gd name="T28" fmla="*/ 15 w 71"/>
                <a:gd name="T29" fmla="*/ 15 h 35"/>
                <a:gd name="T30" fmla="*/ 31 w 71"/>
                <a:gd name="T31" fmla="*/ 12 h 35"/>
                <a:gd name="T32" fmla="*/ 28 w 71"/>
                <a:gd name="T33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" h="35">
                  <a:moveTo>
                    <a:pt x="28" y="1"/>
                  </a:moveTo>
                  <a:cubicBezTo>
                    <a:pt x="33" y="0"/>
                    <a:pt x="35" y="2"/>
                    <a:pt x="38" y="4"/>
                  </a:cubicBezTo>
                  <a:cubicBezTo>
                    <a:pt x="38" y="6"/>
                    <a:pt x="37" y="7"/>
                    <a:pt x="37" y="10"/>
                  </a:cubicBezTo>
                  <a:cubicBezTo>
                    <a:pt x="41" y="10"/>
                    <a:pt x="49" y="6"/>
                    <a:pt x="52" y="10"/>
                  </a:cubicBezTo>
                  <a:cubicBezTo>
                    <a:pt x="50" y="14"/>
                    <a:pt x="42" y="13"/>
                    <a:pt x="37" y="15"/>
                  </a:cubicBezTo>
                  <a:cubicBezTo>
                    <a:pt x="37" y="18"/>
                    <a:pt x="37" y="22"/>
                    <a:pt x="38" y="25"/>
                  </a:cubicBezTo>
                  <a:cubicBezTo>
                    <a:pt x="48" y="26"/>
                    <a:pt x="65" y="16"/>
                    <a:pt x="71" y="27"/>
                  </a:cubicBezTo>
                  <a:cubicBezTo>
                    <a:pt x="67" y="30"/>
                    <a:pt x="61" y="28"/>
                    <a:pt x="56" y="29"/>
                  </a:cubicBezTo>
                  <a:cubicBezTo>
                    <a:pt x="45" y="29"/>
                    <a:pt x="35" y="29"/>
                    <a:pt x="26" y="31"/>
                  </a:cubicBezTo>
                  <a:cubicBezTo>
                    <a:pt x="23" y="31"/>
                    <a:pt x="19" y="31"/>
                    <a:pt x="16" y="32"/>
                  </a:cubicBezTo>
                  <a:cubicBezTo>
                    <a:pt x="10" y="33"/>
                    <a:pt x="5" y="35"/>
                    <a:pt x="0" y="32"/>
                  </a:cubicBezTo>
                  <a:cubicBezTo>
                    <a:pt x="4" y="30"/>
                    <a:pt x="10" y="30"/>
                    <a:pt x="16" y="29"/>
                  </a:cubicBezTo>
                  <a:cubicBezTo>
                    <a:pt x="21" y="28"/>
                    <a:pt x="27" y="27"/>
                    <a:pt x="32" y="27"/>
                  </a:cubicBezTo>
                  <a:cubicBezTo>
                    <a:pt x="32" y="23"/>
                    <a:pt x="31" y="20"/>
                    <a:pt x="32" y="16"/>
                  </a:cubicBezTo>
                  <a:cubicBezTo>
                    <a:pt x="27" y="16"/>
                    <a:pt x="19" y="18"/>
                    <a:pt x="15" y="15"/>
                  </a:cubicBezTo>
                  <a:cubicBezTo>
                    <a:pt x="19" y="13"/>
                    <a:pt x="26" y="13"/>
                    <a:pt x="31" y="12"/>
                  </a:cubicBezTo>
                  <a:cubicBezTo>
                    <a:pt x="31" y="7"/>
                    <a:pt x="29" y="5"/>
                    <a:pt x="28" y="1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35"/>
            <p:cNvSpPr/>
            <p:nvPr>
              <p:custDataLst>
                <p:tags r:id="rId39"/>
              </p:custDataLst>
            </p:nvPr>
          </p:nvSpPr>
          <p:spPr bwMode="auto">
            <a:xfrm>
              <a:off x="3676" y="1746"/>
              <a:ext cx="12" cy="10"/>
            </a:xfrm>
            <a:custGeom>
              <a:avLst/>
              <a:gdLst>
                <a:gd name="T0" fmla="*/ 11 w 13"/>
                <a:gd name="T1" fmla="*/ 4 h 11"/>
                <a:gd name="T2" fmla="*/ 9 w 13"/>
                <a:gd name="T3" fmla="*/ 11 h 11"/>
                <a:gd name="T4" fmla="*/ 0 w 13"/>
                <a:gd name="T5" fmla="*/ 2 h 11"/>
                <a:gd name="T6" fmla="*/ 11 w 13"/>
                <a:gd name="T7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1">
                  <a:moveTo>
                    <a:pt x="11" y="4"/>
                  </a:moveTo>
                  <a:cubicBezTo>
                    <a:pt x="13" y="7"/>
                    <a:pt x="11" y="10"/>
                    <a:pt x="9" y="11"/>
                  </a:cubicBezTo>
                  <a:cubicBezTo>
                    <a:pt x="5" y="9"/>
                    <a:pt x="2" y="6"/>
                    <a:pt x="0" y="2"/>
                  </a:cubicBezTo>
                  <a:cubicBezTo>
                    <a:pt x="4" y="0"/>
                    <a:pt x="8" y="4"/>
                    <a:pt x="11" y="4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36"/>
            <p:cNvSpPr/>
            <p:nvPr>
              <p:custDataLst>
                <p:tags r:id="rId40"/>
              </p:custDataLst>
            </p:nvPr>
          </p:nvSpPr>
          <p:spPr bwMode="auto">
            <a:xfrm>
              <a:off x="3475" y="1752"/>
              <a:ext cx="10" cy="8"/>
            </a:xfrm>
            <a:custGeom>
              <a:avLst/>
              <a:gdLst>
                <a:gd name="T0" fmla="*/ 5 w 11"/>
                <a:gd name="T1" fmla="*/ 9 h 9"/>
                <a:gd name="T2" fmla="*/ 0 w 11"/>
                <a:gd name="T3" fmla="*/ 2 h 9"/>
                <a:gd name="T4" fmla="*/ 5 w 1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9">
                  <a:moveTo>
                    <a:pt x="5" y="9"/>
                  </a:moveTo>
                  <a:cubicBezTo>
                    <a:pt x="2" y="8"/>
                    <a:pt x="1" y="5"/>
                    <a:pt x="0" y="2"/>
                  </a:cubicBezTo>
                  <a:cubicBezTo>
                    <a:pt x="5" y="0"/>
                    <a:pt x="11" y="6"/>
                    <a:pt x="5" y="9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37"/>
            <p:cNvSpPr/>
            <p:nvPr>
              <p:custDataLst>
                <p:tags r:id="rId41"/>
              </p:custDataLst>
            </p:nvPr>
          </p:nvSpPr>
          <p:spPr bwMode="auto">
            <a:xfrm>
              <a:off x="3149" y="1757"/>
              <a:ext cx="102" cy="87"/>
            </a:xfrm>
            <a:custGeom>
              <a:avLst/>
              <a:gdLst>
                <a:gd name="T0" fmla="*/ 32 w 110"/>
                <a:gd name="T1" fmla="*/ 66 h 95"/>
                <a:gd name="T2" fmla="*/ 35 w 110"/>
                <a:gd name="T3" fmla="*/ 64 h 95"/>
                <a:gd name="T4" fmla="*/ 97 w 110"/>
                <a:gd name="T5" fmla="*/ 31 h 95"/>
                <a:gd name="T6" fmla="*/ 110 w 110"/>
                <a:gd name="T7" fmla="*/ 52 h 95"/>
                <a:gd name="T8" fmla="*/ 17 w 110"/>
                <a:gd name="T9" fmla="*/ 95 h 95"/>
                <a:gd name="T10" fmla="*/ 0 w 110"/>
                <a:gd name="T11" fmla="*/ 71 h 95"/>
                <a:gd name="T12" fmla="*/ 76 w 110"/>
                <a:gd name="T13" fmla="*/ 0 h 95"/>
                <a:gd name="T14" fmla="*/ 89 w 110"/>
                <a:gd name="T15" fmla="*/ 20 h 95"/>
                <a:gd name="T16" fmla="*/ 32 w 110"/>
                <a:gd name="T17" fmla="*/ 6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95">
                  <a:moveTo>
                    <a:pt x="32" y="66"/>
                  </a:moveTo>
                  <a:cubicBezTo>
                    <a:pt x="32" y="67"/>
                    <a:pt x="34" y="65"/>
                    <a:pt x="35" y="64"/>
                  </a:cubicBezTo>
                  <a:cubicBezTo>
                    <a:pt x="55" y="53"/>
                    <a:pt x="77" y="42"/>
                    <a:pt x="97" y="31"/>
                  </a:cubicBezTo>
                  <a:cubicBezTo>
                    <a:pt x="101" y="39"/>
                    <a:pt x="106" y="44"/>
                    <a:pt x="110" y="52"/>
                  </a:cubicBezTo>
                  <a:cubicBezTo>
                    <a:pt x="79" y="66"/>
                    <a:pt x="48" y="80"/>
                    <a:pt x="17" y="95"/>
                  </a:cubicBezTo>
                  <a:cubicBezTo>
                    <a:pt x="11" y="87"/>
                    <a:pt x="6" y="79"/>
                    <a:pt x="0" y="71"/>
                  </a:cubicBezTo>
                  <a:cubicBezTo>
                    <a:pt x="25" y="47"/>
                    <a:pt x="51" y="24"/>
                    <a:pt x="76" y="0"/>
                  </a:cubicBezTo>
                  <a:cubicBezTo>
                    <a:pt x="80" y="7"/>
                    <a:pt x="85" y="13"/>
                    <a:pt x="89" y="20"/>
                  </a:cubicBezTo>
                  <a:cubicBezTo>
                    <a:pt x="70" y="36"/>
                    <a:pt x="52" y="52"/>
                    <a:pt x="32" y="66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38"/>
            <p:cNvSpPr/>
            <p:nvPr>
              <p:custDataLst>
                <p:tags r:id="rId42"/>
              </p:custDataLst>
            </p:nvPr>
          </p:nvSpPr>
          <p:spPr bwMode="auto">
            <a:xfrm>
              <a:off x="3673" y="1760"/>
              <a:ext cx="19" cy="12"/>
            </a:xfrm>
            <a:custGeom>
              <a:avLst/>
              <a:gdLst>
                <a:gd name="T0" fmla="*/ 0 w 21"/>
                <a:gd name="T1" fmla="*/ 0 h 13"/>
                <a:gd name="T2" fmla="*/ 13 w 21"/>
                <a:gd name="T3" fmla="*/ 13 h 13"/>
                <a:gd name="T4" fmla="*/ 0 w 21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3">
                  <a:moveTo>
                    <a:pt x="0" y="0"/>
                  </a:moveTo>
                  <a:cubicBezTo>
                    <a:pt x="8" y="0"/>
                    <a:pt x="21" y="8"/>
                    <a:pt x="13" y="13"/>
                  </a:cubicBezTo>
                  <a:cubicBezTo>
                    <a:pt x="7" y="10"/>
                    <a:pt x="3" y="6"/>
                    <a:pt x="0" y="0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39"/>
            <p:cNvSpPr>
              <a:spLocks noEditPoints="1"/>
            </p:cNvSpPr>
            <p:nvPr>
              <p:custDataLst>
                <p:tags r:id="rId43"/>
              </p:custDataLst>
            </p:nvPr>
          </p:nvSpPr>
          <p:spPr bwMode="auto">
            <a:xfrm>
              <a:off x="3476" y="1760"/>
              <a:ext cx="35" cy="25"/>
            </a:xfrm>
            <a:custGeom>
              <a:avLst/>
              <a:gdLst>
                <a:gd name="T0" fmla="*/ 38 w 38"/>
                <a:gd name="T1" fmla="*/ 10 h 27"/>
                <a:gd name="T2" fmla="*/ 32 w 38"/>
                <a:gd name="T3" fmla="*/ 17 h 27"/>
                <a:gd name="T4" fmla="*/ 35 w 38"/>
                <a:gd name="T5" fmla="*/ 20 h 27"/>
                <a:gd name="T6" fmla="*/ 9 w 38"/>
                <a:gd name="T7" fmla="*/ 24 h 27"/>
                <a:gd name="T8" fmla="*/ 8 w 38"/>
                <a:gd name="T9" fmla="*/ 27 h 27"/>
                <a:gd name="T10" fmla="*/ 3 w 38"/>
                <a:gd name="T11" fmla="*/ 19 h 27"/>
                <a:gd name="T12" fmla="*/ 0 w 38"/>
                <a:gd name="T13" fmla="*/ 10 h 27"/>
                <a:gd name="T14" fmla="*/ 5 w 38"/>
                <a:gd name="T15" fmla="*/ 11 h 27"/>
                <a:gd name="T16" fmla="*/ 38 w 38"/>
                <a:gd name="T17" fmla="*/ 10 h 27"/>
                <a:gd name="T18" fmla="*/ 6 w 38"/>
                <a:gd name="T19" fmla="*/ 13 h 27"/>
                <a:gd name="T20" fmla="*/ 8 w 38"/>
                <a:gd name="T21" fmla="*/ 22 h 27"/>
                <a:gd name="T22" fmla="*/ 26 w 38"/>
                <a:gd name="T23" fmla="*/ 18 h 27"/>
                <a:gd name="T24" fmla="*/ 27 w 38"/>
                <a:gd name="T25" fmla="*/ 10 h 27"/>
                <a:gd name="T26" fmla="*/ 6 w 38"/>
                <a:gd name="T27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27">
                  <a:moveTo>
                    <a:pt x="38" y="10"/>
                  </a:moveTo>
                  <a:cubicBezTo>
                    <a:pt x="35" y="12"/>
                    <a:pt x="33" y="14"/>
                    <a:pt x="32" y="17"/>
                  </a:cubicBezTo>
                  <a:cubicBezTo>
                    <a:pt x="33" y="18"/>
                    <a:pt x="35" y="18"/>
                    <a:pt x="35" y="20"/>
                  </a:cubicBezTo>
                  <a:cubicBezTo>
                    <a:pt x="27" y="22"/>
                    <a:pt x="18" y="23"/>
                    <a:pt x="9" y="24"/>
                  </a:cubicBezTo>
                  <a:cubicBezTo>
                    <a:pt x="8" y="25"/>
                    <a:pt x="9" y="27"/>
                    <a:pt x="8" y="27"/>
                  </a:cubicBezTo>
                  <a:cubicBezTo>
                    <a:pt x="4" y="27"/>
                    <a:pt x="4" y="22"/>
                    <a:pt x="3" y="19"/>
                  </a:cubicBezTo>
                  <a:cubicBezTo>
                    <a:pt x="2" y="16"/>
                    <a:pt x="1" y="13"/>
                    <a:pt x="0" y="10"/>
                  </a:cubicBezTo>
                  <a:cubicBezTo>
                    <a:pt x="1" y="9"/>
                    <a:pt x="4" y="10"/>
                    <a:pt x="5" y="11"/>
                  </a:cubicBezTo>
                  <a:cubicBezTo>
                    <a:pt x="16" y="10"/>
                    <a:pt x="31" y="0"/>
                    <a:pt x="38" y="10"/>
                  </a:cubicBezTo>
                  <a:close/>
                  <a:moveTo>
                    <a:pt x="6" y="13"/>
                  </a:moveTo>
                  <a:cubicBezTo>
                    <a:pt x="6" y="16"/>
                    <a:pt x="7" y="19"/>
                    <a:pt x="8" y="22"/>
                  </a:cubicBezTo>
                  <a:cubicBezTo>
                    <a:pt x="14" y="21"/>
                    <a:pt x="20" y="19"/>
                    <a:pt x="26" y="18"/>
                  </a:cubicBezTo>
                  <a:cubicBezTo>
                    <a:pt x="27" y="16"/>
                    <a:pt x="28" y="13"/>
                    <a:pt x="27" y="10"/>
                  </a:cubicBezTo>
                  <a:cubicBezTo>
                    <a:pt x="19" y="10"/>
                    <a:pt x="13" y="12"/>
                    <a:pt x="6" y="13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40"/>
            <p:cNvSpPr/>
            <p:nvPr>
              <p:custDataLst>
                <p:tags r:id="rId44"/>
              </p:custDataLst>
            </p:nvPr>
          </p:nvSpPr>
          <p:spPr bwMode="auto">
            <a:xfrm>
              <a:off x="3956" y="1810"/>
              <a:ext cx="102" cy="101"/>
            </a:xfrm>
            <a:custGeom>
              <a:avLst/>
              <a:gdLst>
                <a:gd name="T0" fmla="*/ 30 w 110"/>
                <a:gd name="T1" fmla="*/ 34 h 109"/>
                <a:gd name="T2" fmla="*/ 45 w 110"/>
                <a:gd name="T3" fmla="*/ 48 h 109"/>
                <a:gd name="T4" fmla="*/ 62 w 110"/>
                <a:gd name="T5" fmla="*/ 30 h 109"/>
                <a:gd name="T6" fmla="*/ 76 w 110"/>
                <a:gd name="T7" fmla="*/ 44 h 109"/>
                <a:gd name="T8" fmla="*/ 59 w 110"/>
                <a:gd name="T9" fmla="*/ 62 h 109"/>
                <a:gd name="T10" fmla="*/ 75 w 110"/>
                <a:gd name="T11" fmla="*/ 78 h 109"/>
                <a:gd name="T12" fmla="*/ 95 w 110"/>
                <a:gd name="T13" fmla="*/ 57 h 109"/>
                <a:gd name="T14" fmla="*/ 107 w 110"/>
                <a:gd name="T15" fmla="*/ 67 h 109"/>
                <a:gd name="T16" fmla="*/ 110 w 110"/>
                <a:gd name="T17" fmla="*/ 70 h 109"/>
                <a:gd name="T18" fmla="*/ 101 w 110"/>
                <a:gd name="T19" fmla="*/ 80 h 109"/>
                <a:gd name="T20" fmla="*/ 74 w 110"/>
                <a:gd name="T21" fmla="*/ 109 h 109"/>
                <a:gd name="T22" fmla="*/ 4 w 110"/>
                <a:gd name="T23" fmla="*/ 42 h 109"/>
                <a:gd name="T24" fmla="*/ 0 w 110"/>
                <a:gd name="T25" fmla="*/ 37 h 109"/>
                <a:gd name="T26" fmla="*/ 9 w 110"/>
                <a:gd name="T27" fmla="*/ 28 h 109"/>
                <a:gd name="T28" fmla="*/ 36 w 110"/>
                <a:gd name="T29" fmla="*/ 0 h 109"/>
                <a:gd name="T30" fmla="*/ 47 w 110"/>
                <a:gd name="T31" fmla="*/ 10 h 109"/>
                <a:gd name="T32" fmla="*/ 50 w 110"/>
                <a:gd name="T33" fmla="*/ 14 h 109"/>
                <a:gd name="T34" fmla="*/ 45 w 110"/>
                <a:gd name="T35" fmla="*/ 19 h 109"/>
                <a:gd name="T36" fmla="*/ 30 w 110"/>
                <a:gd name="T37" fmla="*/ 34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0" h="109">
                  <a:moveTo>
                    <a:pt x="30" y="34"/>
                  </a:moveTo>
                  <a:cubicBezTo>
                    <a:pt x="35" y="39"/>
                    <a:pt x="40" y="44"/>
                    <a:pt x="45" y="48"/>
                  </a:cubicBezTo>
                  <a:cubicBezTo>
                    <a:pt x="51" y="42"/>
                    <a:pt x="57" y="36"/>
                    <a:pt x="62" y="30"/>
                  </a:cubicBezTo>
                  <a:cubicBezTo>
                    <a:pt x="67" y="34"/>
                    <a:pt x="71" y="39"/>
                    <a:pt x="76" y="44"/>
                  </a:cubicBezTo>
                  <a:cubicBezTo>
                    <a:pt x="71" y="50"/>
                    <a:pt x="65" y="56"/>
                    <a:pt x="59" y="62"/>
                  </a:cubicBezTo>
                  <a:cubicBezTo>
                    <a:pt x="64" y="67"/>
                    <a:pt x="70" y="72"/>
                    <a:pt x="75" y="78"/>
                  </a:cubicBezTo>
                  <a:cubicBezTo>
                    <a:pt x="82" y="71"/>
                    <a:pt x="89" y="64"/>
                    <a:pt x="95" y="57"/>
                  </a:cubicBezTo>
                  <a:cubicBezTo>
                    <a:pt x="99" y="60"/>
                    <a:pt x="103" y="63"/>
                    <a:pt x="107" y="67"/>
                  </a:cubicBezTo>
                  <a:cubicBezTo>
                    <a:pt x="107" y="67"/>
                    <a:pt x="110" y="70"/>
                    <a:pt x="110" y="70"/>
                  </a:cubicBezTo>
                  <a:cubicBezTo>
                    <a:pt x="110" y="72"/>
                    <a:pt x="102" y="79"/>
                    <a:pt x="101" y="80"/>
                  </a:cubicBezTo>
                  <a:cubicBezTo>
                    <a:pt x="92" y="90"/>
                    <a:pt x="81" y="100"/>
                    <a:pt x="74" y="109"/>
                  </a:cubicBezTo>
                  <a:cubicBezTo>
                    <a:pt x="51" y="88"/>
                    <a:pt x="28" y="64"/>
                    <a:pt x="4" y="42"/>
                  </a:cubicBezTo>
                  <a:cubicBezTo>
                    <a:pt x="3" y="41"/>
                    <a:pt x="0" y="37"/>
                    <a:pt x="0" y="37"/>
                  </a:cubicBezTo>
                  <a:cubicBezTo>
                    <a:pt x="0" y="36"/>
                    <a:pt x="7" y="30"/>
                    <a:pt x="9" y="28"/>
                  </a:cubicBezTo>
                  <a:cubicBezTo>
                    <a:pt x="18" y="19"/>
                    <a:pt x="28" y="9"/>
                    <a:pt x="36" y="0"/>
                  </a:cubicBezTo>
                  <a:cubicBezTo>
                    <a:pt x="38" y="3"/>
                    <a:pt x="43" y="7"/>
                    <a:pt x="47" y="10"/>
                  </a:cubicBezTo>
                  <a:cubicBezTo>
                    <a:pt x="47" y="11"/>
                    <a:pt x="50" y="14"/>
                    <a:pt x="50" y="14"/>
                  </a:cubicBezTo>
                  <a:cubicBezTo>
                    <a:pt x="50" y="15"/>
                    <a:pt x="46" y="18"/>
                    <a:pt x="45" y="19"/>
                  </a:cubicBezTo>
                  <a:cubicBezTo>
                    <a:pt x="40" y="24"/>
                    <a:pt x="35" y="30"/>
                    <a:pt x="30" y="34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41"/>
            <p:cNvSpPr/>
            <p:nvPr>
              <p:custDataLst>
                <p:tags r:id="rId45"/>
              </p:custDataLst>
            </p:nvPr>
          </p:nvSpPr>
          <p:spPr bwMode="auto">
            <a:xfrm>
              <a:off x="3194" y="1818"/>
              <a:ext cx="101" cy="100"/>
            </a:xfrm>
            <a:custGeom>
              <a:avLst/>
              <a:gdLst>
                <a:gd name="T0" fmla="*/ 110 w 110"/>
                <a:gd name="T1" fmla="*/ 38 h 109"/>
                <a:gd name="T2" fmla="*/ 99 w 110"/>
                <a:gd name="T3" fmla="*/ 48 h 109"/>
                <a:gd name="T4" fmla="*/ 96 w 110"/>
                <a:gd name="T5" fmla="*/ 52 h 109"/>
                <a:gd name="T6" fmla="*/ 91 w 110"/>
                <a:gd name="T7" fmla="*/ 47 h 109"/>
                <a:gd name="T8" fmla="*/ 76 w 110"/>
                <a:gd name="T9" fmla="*/ 31 h 109"/>
                <a:gd name="T10" fmla="*/ 62 w 110"/>
                <a:gd name="T11" fmla="*/ 45 h 109"/>
                <a:gd name="T12" fmla="*/ 79 w 110"/>
                <a:gd name="T13" fmla="*/ 63 h 109"/>
                <a:gd name="T14" fmla="*/ 65 w 110"/>
                <a:gd name="T15" fmla="*/ 77 h 109"/>
                <a:gd name="T16" fmla="*/ 47 w 110"/>
                <a:gd name="T17" fmla="*/ 59 h 109"/>
                <a:gd name="T18" fmla="*/ 31 w 110"/>
                <a:gd name="T19" fmla="*/ 74 h 109"/>
                <a:gd name="T20" fmla="*/ 51 w 110"/>
                <a:gd name="T21" fmla="*/ 95 h 109"/>
                <a:gd name="T22" fmla="*/ 40 w 110"/>
                <a:gd name="T23" fmla="*/ 106 h 109"/>
                <a:gd name="T24" fmla="*/ 37 w 110"/>
                <a:gd name="T25" fmla="*/ 109 h 109"/>
                <a:gd name="T26" fmla="*/ 28 w 110"/>
                <a:gd name="T27" fmla="*/ 99 h 109"/>
                <a:gd name="T28" fmla="*/ 0 w 110"/>
                <a:gd name="T29" fmla="*/ 71 h 109"/>
                <a:gd name="T30" fmla="*/ 74 w 110"/>
                <a:gd name="T31" fmla="*/ 0 h 109"/>
                <a:gd name="T32" fmla="*/ 110 w 110"/>
                <a:gd name="T33" fmla="*/ 3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0" h="109">
                  <a:moveTo>
                    <a:pt x="110" y="38"/>
                  </a:moveTo>
                  <a:cubicBezTo>
                    <a:pt x="106" y="41"/>
                    <a:pt x="103" y="45"/>
                    <a:pt x="99" y="48"/>
                  </a:cubicBezTo>
                  <a:cubicBezTo>
                    <a:pt x="99" y="49"/>
                    <a:pt x="96" y="52"/>
                    <a:pt x="96" y="52"/>
                  </a:cubicBezTo>
                  <a:cubicBezTo>
                    <a:pt x="95" y="52"/>
                    <a:pt x="92" y="48"/>
                    <a:pt x="91" y="47"/>
                  </a:cubicBezTo>
                  <a:cubicBezTo>
                    <a:pt x="86" y="41"/>
                    <a:pt x="81" y="36"/>
                    <a:pt x="76" y="31"/>
                  </a:cubicBezTo>
                  <a:cubicBezTo>
                    <a:pt x="71" y="35"/>
                    <a:pt x="67" y="40"/>
                    <a:pt x="62" y="45"/>
                  </a:cubicBezTo>
                  <a:cubicBezTo>
                    <a:pt x="67" y="51"/>
                    <a:pt x="74" y="57"/>
                    <a:pt x="79" y="63"/>
                  </a:cubicBezTo>
                  <a:cubicBezTo>
                    <a:pt x="74" y="68"/>
                    <a:pt x="69" y="72"/>
                    <a:pt x="65" y="77"/>
                  </a:cubicBezTo>
                  <a:cubicBezTo>
                    <a:pt x="59" y="71"/>
                    <a:pt x="53" y="65"/>
                    <a:pt x="47" y="59"/>
                  </a:cubicBezTo>
                  <a:cubicBezTo>
                    <a:pt x="42" y="63"/>
                    <a:pt x="36" y="69"/>
                    <a:pt x="31" y="74"/>
                  </a:cubicBezTo>
                  <a:cubicBezTo>
                    <a:pt x="38" y="81"/>
                    <a:pt x="44" y="88"/>
                    <a:pt x="51" y="95"/>
                  </a:cubicBezTo>
                  <a:cubicBezTo>
                    <a:pt x="48" y="98"/>
                    <a:pt x="44" y="102"/>
                    <a:pt x="40" y="106"/>
                  </a:cubicBezTo>
                  <a:cubicBezTo>
                    <a:pt x="40" y="106"/>
                    <a:pt x="37" y="109"/>
                    <a:pt x="37" y="109"/>
                  </a:cubicBezTo>
                  <a:cubicBezTo>
                    <a:pt x="36" y="109"/>
                    <a:pt x="29" y="101"/>
                    <a:pt x="28" y="99"/>
                  </a:cubicBezTo>
                  <a:cubicBezTo>
                    <a:pt x="19" y="90"/>
                    <a:pt x="8" y="79"/>
                    <a:pt x="0" y="71"/>
                  </a:cubicBezTo>
                  <a:cubicBezTo>
                    <a:pt x="25" y="47"/>
                    <a:pt x="50" y="24"/>
                    <a:pt x="74" y="0"/>
                  </a:cubicBezTo>
                  <a:cubicBezTo>
                    <a:pt x="86" y="13"/>
                    <a:pt x="99" y="25"/>
                    <a:pt x="110" y="38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42"/>
            <p:cNvSpPr/>
            <p:nvPr>
              <p:custDataLst>
                <p:tags r:id="rId46"/>
              </p:custDataLst>
            </p:nvPr>
          </p:nvSpPr>
          <p:spPr bwMode="auto">
            <a:xfrm>
              <a:off x="3921" y="1862"/>
              <a:ext cx="80" cy="85"/>
            </a:xfrm>
            <a:custGeom>
              <a:avLst/>
              <a:gdLst>
                <a:gd name="T0" fmla="*/ 86 w 86"/>
                <a:gd name="T1" fmla="*/ 76 h 92"/>
                <a:gd name="T2" fmla="*/ 73 w 86"/>
                <a:gd name="T3" fmla="*/ 88 h 92"/>
                <a:gd name="T4" fmla="*/ 68 w 86"/>
                <a:gd name="T5" fmla="*/ 92 h 92"/>
                <a:gd name="T6" fmla="*/ 60 w 86"/>
                <a:gd name="T7" fmla="*/ 82 h 92"/>
                <a:gd name="T8" fmla="*/ 0 w 86"/>
                <a:gd name="T9" fmla="*/ 16 h 92"/>
                <a:gd name="T10" fmla="*/ 17 w 86"/>
                <a:gd name="T11" fmla="*/ 0 h 92"/>
                <a:gd name="T12" fmla="*/ 86 w 86"/>
                <a:gd name="T13" fmla="*/ 7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92">
                  <a:moveTo>
                    <a:pt x="86" y="76"/>
                  </a:moveTo>
                  <a:cubicBezTo>
                    <a:pt x="81" y="80"/>
                    <a:pt x="77" y="83"/>
                    <a:pt x="73" y="88"/>
                  </a:cubicBezTo>
                  <a:cubicBezTo>
                    <a:pt x="72" y="88"/>
                    <a:pt x="69" y="92"/>
                    <a:pt x="68" y="92"/>
                  </a:cubicBezTo>
                  <a:cubicBezTo>
                    <a:pt x="67" y="92"/>
                    <a:pt x="61" y="83"/>
                    <a:pt x="60" y="82"/>
                  </a:cubicBezTo>
                  <a:cubicBezTo>
                    <a:pt x="40" y="60"/>
                    <a:pt x="19" y="36"/>
                    <a:pt x="0" y="16"/>
                  </a:cubicBezTo>
                  <a:cubicBezTo>
                    <a:pt x="5" y="10"/>
                    <a:pt x="11" y="5"/>
                    <a:pt x="17" y="0"/>
                  </a:cubicBezTo>
                  <a:cubicBezTo>
                    <a:pt x="40" y="25"/>
                    <a:pt x="62" y="51"/>
                    <a:pt x="86" y="76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43"/>
            <p:cNvSpPr>
              <a:spLocks noEditPoints="1"/>
            </p:cNvSpPr>
            <p:nvPr>
              <p:custDataLst>
                <p:tags r:id="rId47"/>
              </p:custDataLst>
            </p:nvPr>
          </p:nvSpPr>
          <p:spPr bwMode="auto">
            <a:xfrm>
              <a:off x="3251" y="1867"/>
              <a:ext cx="100" cy="108"/>
            </a:xfrm>
            <a:custGeom>
              <a:avLst/>
              <a:gdLst>
                <a:gd name="T0" fmla="*/ 70 w 108"/>
                <a:gd name="T1" fmla="*/ 67 h 118"/>
                <a:gd name="T2" fmla="*/ 73 w 108"/>
                <a:gd name="T3" fmla="*/ 80 h 118"/>
                <a:gd name="T4" fmla="*/ 49 w 108"/>
                <a:gd name="T5" fmla="*/ 113 h 118"/>
                <a:gd name="T6" fmla="*/ 48 w 108"/>
                <a:gd name="T7" fmla="*/ 118 h 118"/>
                <a:gd name="T8" fmla="*/ 29 w 108"/>
                <a:gd name="T9" fmla="*/ 103 h 118"/>
                <a:gd name="T10" fmla="*/ 41 w 108"/>
                <a:gd name="T11" fmla="*/ 86 h 118"/>
                <a:gd name="T12" fmla="*/ 52 w 108"/>
                <a:gd name="T13" fmla="*/ 67 h 118"/>
                <a:gd name="T14" fmla="*/ 46 w 108"/>
                <a:gd name="T15" fmla="*/ 60 h 118"/>
                <a:gd name="T16" fmla="*/ 18 w 108"/>
                <a:gd name="T17" fmla="*/ 94 h 118"/>
                <a:gd name="T18" fmla="*/ 0 w 108"/>
                <a:gd name="T19" fmla="*/ 80 h 118"/>
                <a:gd name="T20" fmla="*/ 64 w 108"/>
                <a:gd name="T21" fmla="*/ 0 h 118"/>
                <a:gd name="T22" fmla="*/ 65 w 108"/>
                <a:gd name="T23" fmla="*/ 0 h 118"/>
                <a:gd name="T24" fmla="*/ 86 w 108"/>
                <a:gd name="T25" fmla="*/ 18 h 118"/>
                <a:gd name="T26" fmla="*/ 97 w 108"/>
                <a:gd name="T27" fmla="*/ 54 h 118"/>
                <a:gd name="T28" fmla="*/ 70 w 108"/>
                <a:gd name="T29" fmla="*/ 67 h 118"/>
                <a:gd name="T30" fmla="*/ 64 w 108"/>
                <a:gd name="T31" fmla="*/ 38 h 118"/>
                <a:gd name="T32" fmla="*/ 56 w 108"/>
                <a:gd name="T33" fmla="*/ 46 h 118"/>
                <a:gd name="T34" fmla="*/ 61 w 108"/>
                <a:gd name="T35" fmla="*/ 49 h 118"/>
                <a:gd name="T36" fmla="*/ 66 w 108"/>
                <a:gd name="T37" fmla="*/ 51 h 118"/>
                <a:gd name="T38" fmla="*/ 78 w 108"/>
                <a:gd name="T39" fmla="*/ 36 h 118"/>
                <a:gd name="T40" fmla="*/ 71 w 108"/>
                <a:gd name="T41" fmla="*/ 28 h 118"/>
                <a:gd name="T42" fmla="*/ 64 w 108"/>
                <a:gd name="T43" fmla="*/ 3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118">
                  <a:moveTo>
                    <a:pt x="70" y="67"/>
                  </a:moveTo>
                  <a:cubicBezTo>
                    <a:pt x="72" y="71"/>
                    <a:pt x="74" y="75"/>
                    <a:pt x="73" y="80"/>
                  </a:cubicBezTo>
                  <a:cubicBezTo>
                    <a:pt x="70" y="92"/>
                    <a:pt x="53" y="103"/>
                    <a:pt x="49" y="113"/>
                  </a:cubicBezTo>
                  <a:cubicBezTo>
                    <a:pt x="48" y="115"/>
                    <a:pt x="48" y="117"/>
                    <a:pt x="48" y="118"/>
                  </a:cubicBezTo>
                  <a:cubicBezTo>
                    <a:pt x="41" y="113"/>
                    <a:pt x="35" y="108"/>
                    <a:pt x="29" y="103"/>
                  </a:cubicBezTo>
                  <a:cubicBezTo>
                    <a:pt x="31" y="97"/>
                    <a:pt x="36" y="92"/>
                    <a:pt x="41" y="86"/>
                  </a:cubicBezTo>
                  <a:cubicBezTo>
                    <a:pt x="45" y="81"/>
                    <a:pt x="53" y="74"/>
                    <a:pt x="52" y="67"/>
                  </a:cubicBezTo>
                  <a:cubicBezTo>
                    <a:pt x="52" y="64"/>
                    <a:pt x="49" y="62"/>
                    <a:pt x="46" y="60"/>
                  </a:cubicBezTo>
                  <a:cubicBezTo>
                    <a:pt x="36" y="71"/>
                    <a:pt x="27" y="82"/>
                    <a:pt x="18" y="94"/>
                  </a:cubicBezTo>
                  <a:cubicBezTo>
                    <a:pt x="11" y="90"/>
                    <a:pt x="6" y="84"/>
                    <a:pt x="0" y="80"/>
                  </a:cubicBezTo>
                  <a:cubicBezTo>
                    <a:pt x="21" y="53"/>
                    <a:pt x="43" y="27"/>
                    <a:pt x="64" y="0"/>
                  </a:cubicBezTo>
                  <a:cubicBezTo>
                    <a:pt x="64" y="0"/>
                    <a:pt x="64" y="0"/>
                    <a:pt x="65" y="0"/>
                  </a:cubicBezTo>
                  <a:cubicBezTo>
                    <a:pt x="71" y="6"/>
                    <a:pt x="78" y="11"/>
                    <a:pt x="86" y="18"/>
                  </a:cubicBezTo>
                  <a:cubicBezTo>
                    <a:pt x="97" y="26"/>
                    <a:pt x="108" y="38"/>
                    <a:pt x="97" y="54"/>
                  </a:cubicBezTo>
                  <a:cubicBezTo>
                    <a:pt x="91" y="61"/>
                    <a:pt x="84" y="72"/>
                    <a:pt x="70" y="67"/>
                  </a:cubicBezTo>
                  <a:close/>
                  <a:moveTo>
                    <a:pt x="64" y="38"/>
                  </a:moveTo>
                  <a:cubicBezTo>
                    <a:pt x="63" y="39"/>
                    <a:pt x="56" y="45"/>
                    <a:pt x="56" y="46"/>
                  </a:cubicBezTo>
                  <a:cubicBezTo>
                    <a:pt x="56" y="48"/>
                    <a:pt x="59" y="49"/>
                    <a:pt x="61" y="49"/>
                  </a:cubicBezTo>
                  <a:cubicBezTo>
                    <a:pt x="63" y="50"/>
                    <a:pt x="65" y="51"/>
                    <a:pt x="66" y="51"/>
                  </a:cubicBezTo>
                  <a:cubicBezTo>
                    <a:pt x="71" y="51"/>
                    <a:pt x="79" y="41"/>
                    <a:pt x="78" y="36"/>
                  </a:cubicBezTo>
                  <a:cubicBezTo>
                    <a:pt x="77" y="33"/>
                    <a:pt x="74" y="31"/>
                    <a:pt x="71" y="28"/>
                  </a:cubicBezTo>
                  <a:cubicBezTo>
                    <a:pt x="68" y="31"/>
                    <a:pt x="67" y="34"/>
                    <a:pt x="64" y="38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44"/>
            <p:cNvSpPr>
              <a:spLocks noEditPoints="1"/>
            </p:cNvSpPr>
            <p:nvPr>
              <p:custDataLst>
                <p:tags r:id="rId48"/>
              </p:custDataLst>
            </p:nvPr>
          </p:nvSpPr>
          <p:spPr bwMode="auto">
            <a:xfrm>
              <a:off x="3863" y="1897"/>
              <a:ext cx="88" cy="99"/>
            </a:xfrm>
            <a:custGeom>
              <a:avLst/>
              <a:gdLst>
                <a:gd name="T0" fmla="*/ 34 w 95"/>
                <a:gd name="T1" fmla="*/ 1 h 107"/>
                <a:gd name="T2" fmla="*/ 70 w 95"/>
                <a:gd name="T3" fmla="*/ 31 h 107"/>
                <a:gd name="T4" fmla="*/ 81 w 95"/>
                <a:gd name="T5" fmla="*/ 48 h 107"/>
                <a:gd name="T6" fmla="*/ 90 w 95"/>
                <a:gd name="T7" fmla="*/ 80 h 107"/>
                <a:gd name="T8" fmla="*/ 50 w 95"/>
                <a:gd name="T9" fmla="*/ 101 h 107"/>
                <a:gd name="T10" fmla="*/ 21 w 95"/>
                <a:gd name="T11" fmla="*/ 68 h 107"/>
                <a:gd name="T12" fmla="*/ 11 w 95"/>
                <a:gd name="T13" fmla="*/ 54 h 107"/>
                <a:gd name="T14" fmla="*/ 4 w 95"/>
                <a:gd name="T15" fmla="*/ 24 h 107"/>
                <a:gd name="T16" fmla="*/ 25 w 95"/>
                <a:gd name="T17" fmla="*/ 4 h 107"/>
                <a:gd name="T18" fmla="*/ 34 w 95"/>
                <a:gd name="T19" fmla="*/ 1 h 107"/>
                <a:gd name="T20" fmla="*/ 28 w 95"/>
                <a:gd name="T21" fmla="*/ 36 h 107"/>
                <a:gd name="T22" fmla="*/ 51 w 95"/>
                <a:gd name="T23" fmla="*/ 70 h 107"/>
                <a:gd name="T24" fmla="*/ 62 w 95"/>
                <a:gd name="T25" fmla="*/ 81 h 107"/>
                <a:gd name="T26" fmla="*/ 69 w 95"/>
                <a:gd name="T27" fmla="*/ 76 h 107"/>
                <a:gd name="T28" fmla="*/ 62 w 95"/>
                <a:gd name="T29" fmla="*/ 61 h 107"/>
                <a:gd name="T30" fmla="*/ 43 w 95"/>
                <a:gd name="T31" fmla="*/ 33 h 107"/>
                <a:gd name="T32" fmla="*/ 30 w 95"/>
                <a:gd name="T33" fmla="*/ 22 h 107"/>
                <a:gd name="T34" fmla="*/ 28 w 95"/>
                <a:gd name="T35" fmla="*/ 3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5" h="107">
                  <a:moveTo>
                    <a:pt x="34" y="1"/>
                  </a:moveTo>
                  <a:cubicBezTo>
                    <a:pt x="54" y="0"/>
                    <a:pt x="62" y="19"/>
                    <a:pt x="70" y="31"/>
                  </a:cubicBezTo>
                  <a:cubicBezTo>
                    <a:pt x="74" y="37"/>
                    <a:pt x="77" y="42"/>
                    <a:pt x="81" y="48"/>
                  </a:cubicBezTo>
                  <a:cubicBezTo>
                    <a:pt x="86" y="55"/>
                    <a:pt x="95" y="66"/>
                    <a:pt x="90" y="80"/>
                  </a:cubicBezTo>
                  <a:cubicBezTo>
                    <a:pt x="86" y="91"/>
                    <a:pt x="67" y="107"/>
                    <a:pt x="50" y="101"/>
                  </a:cubicBezTo>
                  <a:cubicBezTo>
                    <a:pt x="37" y="96"/>
                    <a:pt x="29" y="80"/>
                    <a:pt x="21" y="68"/>
                  </a:cubicBezTo>
                  <a:cubicBezTo>
                    <a:pt x="18" y="63"/>
                    <a:pt x="15" y="58"/>
                    <a:pt x="11" y="54"/>
                  </a:cubicBezTo>
                  <a:cubicBezTo>
                    <a:pt x="7" y="47"/>
                    <a:pt x="0" y="35"/>
                    <a:pt x="4" y="24"/>
                  </a:cubicBezTo>
                  <a:cubicBezTo>
                    <a:pt x="7" y="15"/>
                    <a:pt x="16" y="8"/>
                    <a:pt x="25" y="4"/>
                  </a:cubicBezTo>
                  <a:cubicBezTo>
                    <a:pt x="28" y="3"/>
                    <a:pt x="31" y="2"/>
                    <a:pt x="34" y="1"/>
                  </a:cubicBezTo>
                  <a:close/>
                  <a:moveTo>
                    <a:pt x="28" y="36"/>
                  </a:moveTo>
                  <a:cubicBezTo>
                    <a:pt x="35" y="47"/>
                    <a:pt x="44" y="59"/>
                    <a:pt x="51" y="70"/>
                  </a:cubicBezTo>
                  <a:cubicBezTo>
                    <a:pt x="53" y="73"/>
                    <a:pt x="57" y="81"/>
                    <a:pt x="62" y="81"/>
                  </a:cubicBezTo>
                  <a:cubicBezTo>
                    <a:pt x="65" y="81"/>
                    <a:pt x="69" y="79"/>
                    <a:pt x="69" y="76"/>
                  </a:cubicBezTo>
                  <a:cubicBezTo>
                    <a:pt x="70" y="71"/>
                    <a:pt x="64" y="64"/>
                    <a:pt x="62" y="61"/>
                  </a:cubicBezTo>
                  <a:cubicBezTo>
                    <a:pt x="55" y="50"/>
                    <a:pt x="50" y="43"/>
                    <a:pt x="43" y="33"/>
                  </a:cubicBezTo>
                  <a:cubicBezTo>
                    <a:pt x="40" y="29"/>
                    <a:pt x="36" y="21"/>
                    <a:pt x="30" y="22"/>
                  </a:cubicBezTo>
                  <a:cubicBezTo>
                    <a:pt x="23" y="24"/>
                    <a:pt x="25" y="31"/>
                    <a:pt x="28" y="36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45"/>
            <p:cNvSpPr/>
            <p:nvPr>
              <p:custDataLst>
                <p:tags r:id="rId49"/>
              </p:custDataLst>
            </p:nvPr>
          </p:nvSpPr>
          <p:spPr bwMode="auto">
            <a:xfrm>
              <a:off x="3328" y="1915"/>
              <a:ext cx="85" cy="97"/>
            </a:xfrm>
            <a:custGeom>
              <a:avLst/>
              <a:gdLst>
                <a:gd name="T0" fmla="*/ 79 w 92"/>
                <a:gd name="T1" fmla="*/ 55 h 106"/>
                <a:gd name="T2" fmla="*/ 61 w 92"/>
                <a:gd name="T3" fmla="*/ 44 h 106"/>
                <a:gd name="T4" fmla="*/ 66 w 92"/>
                <a:gd name="T5" fmla="*/ 30 h 106"/>
                <a:gd name="T6" fmla="*/ 53 w 92"/>
                <a:gd name="T7" fmla="*/ 29 h 106"/>
                <a:gd name="T8" fmla="*/ 58 w 92"/>
                <a:gd name="T9" fmla="*/ 53 h 106"/>
                <a:gd name="T10" fmla="*/ 63 w 92"/>
                <a:gd name="T11" fmla="*/ 77 h 106"/>
                <a:gd name="T12" fmla="*/ 36 w 92"/>
                <a:gd name="T13" fmla="*/ 105 h 106"/>
                <a:gd name="T14" fmla="*/ 1 w 92"/>
                <a:gd name="T15" fmla="*/ 77 h 106"/>
                <a:gd name="T16" fmla="*/ 10 w 92"/>
                <a:gd name="T17" fmla="*/ 52 h 106"/>
                <a:gd name="T18" fmla="*/ 30 w 92"/>
                <a:gd name="T19" fmla="*/ 64 h 106"/>
                <a:gd name="T20" fmla="*/ 31 w 92"/>
                <a:gd name="T21" fmla="*/ 85 h 106"/>
                <a:gd name="T22" fmla="*/ 39 w 92"/>
                <a:gd name="T23" fmla="*/ 72 h 106"/>
                <a:gd name="T24" fmla="*/ 28 w 92"/>
                <a:gd name="T25" fmla="*/ 32 h 106"/>
                <a:gd name="T26" fmla="*/ 62 w 92"/>
                <a:gd name="T27" fmla="*/ 5 h 106"/>
                <a:gd name="T28" fmla="*/ 87 w 92"/>
                <a:gd name="T29" fmla="*/ 25 h 106"/>
                <a:gd name="T30" fmla="*/ 79 w 92"/>
                <a:gd name="T31" fmla="*/ 5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106">
                  <a:moveTo>
                    <a:pt x="79" y="55"/>
                  </a:moveTo>
                  <a:cubicBezTo>
                    <a:pt x="73" y="52"/>
                    <a:pt x="67" y="47"/>
                    <a:pt x="61" y="44"/>
                  </a:cubicBezTo>
                  <a:cubicBezTo>
                    <a:pt x="61" y="39"/>
                    <a:pt x="68" y="36"/>
                    <a:pt x="66" y="30"/>
                  </a:cubicBezTo>
                  <a:cubicBezTo>
                    <a:pt x="65" y="22"/>
                    <a:pt x="55" y="24"/>
                    <a:pt x="53" y="29"/>
                  </a:cubicBezTo>
                  <a:cubicBezTo>
                    <a:pt x="50" y="35"/>
                    <a:pt x="56" y="48"/>
                    <a:pt x="58" y="53"/>
                  </a:cubicBezTo>
                  <a:cubicBezTo>
                    <a:pt x="60" y="60"/>
                    <a:pt x="63" y="69"/>
                    <a:pt x="63" y="77"/>
                  </a:cubicBezTo>
                  <a:cubicBezTo>
                    <a:pt x="62" y="92"/>
                    <a:pt x="50" y="105"/>
                    <a:pt x="36" y="105"/>
                  </a:cubicBezTo>
                  <a:cubicBezTo>
                    <a:pt x="20" y="106"/>
                    <a:pt x="2" y="92"/>
                    <a:pt x="1" y="77"/>
                  </a:cubicBezTo>
                  <a:cubicBezTo>
                    <a:pt x="0" y="67"/>
                    <a:pt x="5" y="61"/>
                    <a:pt x="10" y="52"/>
                  </a:cubicBezTo>
                  <a:cubicBezTo>
                    <a:pt x="17" y="56"/>
                    <a:pt x="23" y="60"/>
                    <a:pt x="30" y="64"/>
                  </a:cubicBezTo>
                  <a:cubicBezTo>
                    <a:pt x="27" y="67"/>
                    <a:pt x="17" y="85"/>
                    <a:pt x="31" y="85"/>
                  </a:cubicBezTo>
                  <a:cubicBezTo>
                    <a:pt x="36" y="85"/>
                    <a:pt x="40" y="80"/>
                    <a:pt x="39" y="72"/>
                  </a:cubicBezTo>
                  <a:cubicBezTo>
                    <a:pt x="38" y="60"/>
                    <a:pt x="27" y="48"/>
                    <a:pt x="28" y="32"/>
                  </a:cubicBezTo>
                  <a:cubicBezTo>
                    <a:pt x="30" y="17"/>
                    <a:pt x="42" y="0"/>
                    <a:pt x="62" y="5"/>
                  </a:cubicBezTo>
                  <a:cubicBezTo>
                    <a:pt x="72" y="8"/>
                    <a:pt x="84" y="17"/>
                    <a:pt x="87" y="25"/>
                  </a:cubicBezTo>
                  <a:cubicBezTo>
                    <a:pt x="92" y="36"/>
                    <a:pt x="85" y="46"/>
                    <a:pt x="79" y="55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46"/>
            <p:cNvSpPr/>
            <p:nvPr>
              <p:custDataLst>
                <p:tags r:id="rId50"/>
              </p:custDataLst>
            </p:nvPr>
          </p:nvSpPr>
          <p:spPr bwMode="auto">
            <a:xfrm>
              <a:off x="3398" y="1944"/>
              <a:ext cx="56" cy="96"/>
            </a:xfrm>
            <a:custGeom>
              <a:avLst/>
              <a:gdLst>
                <a:gd name="T0" fmla="*/ 61 w 61"/>
                <a:gd name="T1" fmla="*/ 9 h 104"/>
                <a:gd name="T2" fmla="*/ 22 w 61"/>
                <a:gd name="T3" fmla="*/ 104 h 104"/>
                <a:gd name="T4" fmla="*/ 0 w 61"/>
                <a:gd name="T5" fmla="*/ 95 h 104"/>
                <a:gd name="T6" fmla="*/ 30 w 61"/>
                <a:gd name="T7" fmla="*/ 24 h 104"/>
                <a:gd name="T8" fmla="*/ 40 w 61"/>
                <a:gd name="T9" fmla="*/ 0 h 104"/>
                <a:gd name="T10" fmla="*/ 61 w 61"/>
                <a:gd name="T11" fmla="*/ 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104">
                  <a:moveTo>
                    <a:pt x="61" y="9"/>
                  </a:moveTo>
                  <a:cubicBezTo>
                    <a:pt x="48" y="40"/>
                    <a:pt x="35" y="72"/>
                    <a:pt x="22" y="104"/>
                  </a:cubicBezTo>
                  <a:cubicBezTo>
                    <a:pt x="15" y="101"/>
                    <a:pt x="8" y="98"/>
                    <a:pt x="0" y="95"/>
                  </a:cubicBezTo>
                  <a:cubicBezTo>
                    <a:pt x="10" y="72"/>
                    <a:pt x="20" y="48"/>
                    <a:pt x="30" y="24"/>
                  </a:cubicBezTo>
                  <a:cubicBezTo>
                    <a:pt x="33" y="16"/>
                    <a:pt x="36" y="6"/>
                    <a:pt x="40" y="0"/>
                  </a:cubicBezTo>
                  <a:cubicBezTo>
                    <a:pt x="47" y="3"/>
                    <a:pt x="54" y="6"/>
                    <a:pt x="61" y="9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47"/>
            <p:cNvSpPr/>
            <p:nvPr>
              <p:custDataLst>
                <p:tags r:id="rId51"/>
              </p:custDataLst>
            </p:nvPr>
          </p:nvSpPr>
          <p:spPr bwMode="auto">
            <a:xfrm>
              <a:off x="3462" y="1959"/>
              <a:ext cx="55" cy="100"/>
            </a:xfrm>
            <a:custGeom>
              <a:avLst/>
              <a:gdLst>
                <a:gd name="T0" fmla="*/ 59 w 59"/>
                <a:gd name="T1" fmla="*/ 11 h 109"/>
                <a:gd name="T2" fmla="*/ 55 w 59"/>
                <a:gd name="T3" fmla="*/ 31 h 109"/>
                <a:gd name="T4" fmla="*/ 40 w 59"/>
                <a:gd name="T5" fmla="*/ 28 h 109"/>
                <a:gd name="T6" fmla="*/ 23 w 59"/>
                <a:gd name="T7" fmla="*/ 109 h 109"/>
                <a:gd name="T8" fmla="*/ 0 w 59"/>
                <a:gd name="T9" fmla="*/ 104 h 109"/>
                <a:gd name="T10" fmla="*/ 17 w 59"/>
                <a:gd name="T11" fmla="*/ 23 h 109"/>
                <a:gd name="T12" fmla="*/ 3 w 59"/>
                <a:gd name="T13" fmla="*/ 20 h 109"/>
                <a:gd name="T14" fmla="*/ 6 w 59"/>
                <a:gd name="T15" fmla="*/ 0 h 109"/>
                <a:gd name="T16" fmla="*/ 59 w 59"/>
                <a:gd name="T17" fmla="*/ 11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09">
                  <a:moveTo>
                    <a:pt x="59" y="11"/>
                  </a:moveTo>
                  <a:cubicBezTo>
                    <a:pt x="57" y="18"/>
                    <a:pt x="56" y="24"/>
                    <a:pt x="55" y="31"/>
                  </a:cubicBezTo>
                  <a:cubicBezTo>
                    <a:pt x="50" y="30"/>
                    <a:pt x="45" y="29"/>
                    <a:pt x="40" y="28"/>
                  </a:cubicBezTo>
                  <a:cubicBezTo>
                    <a:pt x="34" y="54"/>
                    <a:pt x="29" y="82"/>
                    <a:pt x="23" y="109"/>
                  </a:cubicBezTo>
                  <a:cubicBezTo>
                    <a:pt x="15" y="107"/>
                    <a:pt x="8" y="105"/>
                    <a:pt x="0" y="104"/>
                  </a:cubicBezTo>
                  <a:cubicBezTo>
                    <a:pt x="6" y="77"/>
                    <a:pt x="11" y="50"/>
                    <a:pt x="17" y="23"/>
                  </a:cubicBezTo>
                  <a:cubicBezTo>
                    <a:pt x="13" y="22"/>
                    <a:pt x="7" y="21"/>
                    <a:pt x="3" y="20"/>
                  </a:cubicBezTo>
                  <a:cubicBezTo>
                    <a:pt x="3" y="13"/>
                    <a:pt x="5" y="7"/>
                    <a:pt x="6" y="0"/>
                  </a:cubicBezTo>
                  <a:cubicBezTo>
                    <a:pt x="24" y="4"/>
                    <a:pt x="41" y="8"/>
                    <a:pt x="59" y="11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48"/>
            <p:cNvSpPr>
              <a:spLocks noEditPoints="1"/>
            </p:cNvSpPr>
            <p:nvPr>
              <p:custDataLst>
                <p:tags r:id="rId52"/>
              </p:custDataLst>
            </p:nvPr>
          </p:nvSpPr>
          <p:spPr bwMode="auto">
            <a:xfrm>
              <a:off x="3712" y="1967"/>
              <a:ext cx="62" cy="101"/>
            </a:xfrm>
            <a:custGeom>
              <a:avLst/>
              <a:gdLst>
                <a:gd name="T0" fmla="*/ 68 w 68"/>
                <a:gd name="T1" fmla="*/ 98 h 109"/>
                <a:gd name="T2" fmla="*/ 44 w 68"/>
                <a:gd name="T3" fmla="*/ 102 h 109"/>
                <a:gd name="T4" fmla="*/ 39 w 68"/>
                <a:gd name="T5" fmla="*/ 85 h 109"/>
                <a:gd name="T6" fmla="*/ 23 w 68"/>
                <a:gd name="T7" fmla="*/ 87 h 109"/>
                <a:gd name="T8" fmla="*/ 24 w 68"/>
                <a:gd name="T9" fmla="*/ 106 h 109"/>
                <a:gd name="T10" fmla="*/ 0 w 68"/>
                <a:gd name="T11" fmla="*/ 109 h 109"/>
                <a:gd name="T12" fmla="*/ 3 w 68"/>
                <a:gd name="T13" fmla="*/ 5 h 109"/>
                <a:gd name="T14" fmla="*/ 33 w 68"/>
                <a:gd name="T15" fmla="*/ 0 h 109"/>
                <a:gd name="T16" fmla="*/ 33 w 68"/>
                <a:gd name="T17" fmla="*/ 0 h 109"/>
                <a:gd name="T18" fmla="*/ 38 w 68"/>
                <a:gd name="T19" fmla="*/ 12 h 109"/>
                <a:gd name="T20" fmla="*/ 68 w 68"/>
                <a:gd name="T21" fmla="*/ 98 h 109"/>
                <a:gd name="T22" fmla="*/ 23 w 68"/>
                <a:gd name="T23" fmla="*/ 68 h 109"/>
                <a:gd name="T24" fmla="*/ 33 w 68"/>
                <a:gd name="T25" fmla="*/ 66 h 109"/>
                <a:gd name="T26" fmla="*/ 22 w 68"/>
                <a:gd name="T27" fmla="*/ 22 h 109"/>
                <a:gd name="T28" fmla="*/ 23 w 68"/>
                <a:gd name="T29" fmla="*/ 6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" h="109">
                  <a:moveTo>
                    <a:pt x="68" y="98"/>
                  </a:moveTo>
                  <a:cubicBezTo>
                    <a:pt x="61" y="100"/>
                    <a:pt x="52" y="101"/>
                    <a:pt x="44" y="102"/>
                  </a:cubicBezTo>
                  <a:cubicBezTo>
                    <a:pt x="42" y="96"/>
                    <a:pt x="40" y="91"/>
                    <a:pt x="39" y="85"/>
                  </a:cubicBezTo>
                  <a:cubicBezTo>
                    <a:pt x="33" y="85"/>
                    <a:pt x="29" y="86"/>
                    <a:pt x="23" y="87"/>
                  </a:cubicBezTo>
                  <a:cubicBezTo>
                    <a:pt x="23" y="93"/>
                    <a:pt x="24" y="99"/>
                    <a:pt x="24" y="106"/>
                  </a:cubicBezTo>
                  <a:cubicBezTo>
                    <a:pt x="15" y="106"/>
                    <a:pt x="8" y="108"/>
                    <a:pt x="0" y="109"/>
                  </a:cubicBezTo>
                  <a:cubicBezTo>
                    <a:pt x="1" y="74"/>
                    <a:pt x="2" y="39"/>
                    <a:pt x="3" y="5"/>
                  </a:cubicBezTo>
                  <a:cubicBezTo>
                    <a:pt x="13" y="3"/>
                    <a:pt x="24" y="2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1"/>
                    <a:pt x="38" y="9"/>
                    <a:pt x="38" y="12"/>
                  </a:cubicBezTo>
                  <a:cubicBezTo>
                    <a:pt x="48" y="40"/>
                    <a:pt x="59" y="72"/>
                    <a:pt x="68" y="98"/>
                  </a:cubicBezTo>
                  <a:close/>
                  <a:moveTo>
                    <a:pt x="23" y="68"/>
                  </a:moveTo>
                  <a:cubicBezTo>
                    <a:pt x="27" y="67"/>
                    <a:pt x="29" y="66"/>
                    <a:pt x="33" y="66"/>
                  </a:cubicBezTo>
                  <a:cubicBezTo>
                    <a:pt x="30" y="52"/>
                    <a:pt x="25" y="37"/>
                    <a:pt x="22" y="22"/>
                  </a:cubicBezTo>
                  <a:cubicBezTo>
                    <a:pt x="22" y="37"/>
                    <a:pt x="23" y="52"/>
                    <a:pt x="23" y="68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49"/>
            <p:cNvSpPr>
              <a:spLocks noEditPoints="1"/>
            </p:cNvSpPr>
            <p:nvPr>
              <p:custDataLst>
                <p:tags r:id="rId53"/>
              </p:custDataLst>
            </p:nvPr>
          </p:nvSpPr>
          <p:spPr bwMode="auto">
            <a:xfrm>
              <a:off x="3518" y="1975"/>
              <a:ext cx="63" cy="98"/>
            </a:xfrm>
            <a:custGeom>
              <a:avLst/>
              <a:gdLst>
                <a:gd name="T0" fmla="*/ 58 w 68"/>
                <a:gd name="T1" fmla="*/ 3 h 106"/>
                <a:gd name="T2" fmla="*/ 68 w 68"/>
                <a:gd name="T3" fmla="*/ 106 h 106"/>
                <a:gd name="T4" fmla="*/ 43 w 68"/>
                <a:gd name="T5" fmla="*/ 104 h 106"/>
                <a:gd name="T6" fmla="*/ 43 w 68"/>
                <a:gd name="T7" fmla="*/ 86 h 106"/>
                <a:gd name="T8" fmla="*/ 27 w 68"/>
                <a:gd name="T9" fmla="*/ 84 h 106"/>
                <a:gd name="T10" fmla="*/ 23 w 68"/>
                <a:gd name="T11" fmla="*/ 103 h 106"/>
                <a:gd name="T12" fmla="*/ 0 w 68"/>
                <a:gd name="T13" fmla="*/ 101 h 106"/>
                <a:gd name="T14" fmla="*/ 27 w 68"/>
                <a:gd name="T15" fmla="*/ 0 h 106"/>
                <a:gd name="T16" fmla="*/ 58 w 68"/>
                <a:gd name="T17" fmla="*/ 3 h 106"/>
                <a:gd name="T18" fmla="*/ 32 w 68"/>
                <a:gd name="T19" fmla="*/ 66 h 106"/>
                <a:gd name="T20" fmla="*/ 42 w 68"/>
                <a:gd name="T21" fmla="*/ 67 h 106"/>
                <a:gd name="T22" fmla="*/ 40 w 68"/>
                <a:gd name="T23" fmla="*/ 21 h 106"/>
                <a:gd name="T24" fmla="*/ 32 w 68"/>
                <a:gd name="T25" fmla="*/ 6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106">
                  <a:moveTo>
                    <a:pt x="58" y="3"/>
                  </a:moveTo>
                  <a:cubicBezTo>
                    <a:pt x="61" y="38"/>
                    <a:pt x="65" y="72"/>
                    <a:pt x="68" y="106"/>
                  </a:cubicBezTo>
                  <a:cubicBezTo>
                    <a:pt x="60" y="106"/>
                    <a:pt x="51" y="105"/>
                    <a:pt x="43" y="104"/>
                  </a:cubicBezTo>
                  <a:cubicBezTo>
                    <a:pt x="43" y="98"/>
                    <a:pt x="43" y="92"/>
                    <a:pt x="43" y="86"/>
                  </a:cubicBezTo>
                  <a:cubicBezTo>
                    <a:pt x="38" y="85"/>
                    <a:pt x="32" y="85"/>
                    <a:pt x="27" y="84"/>
                  </a:cubicBezTo>
                  <a:cubicBezTo>
                    <a:pt x="26" y="90"/>
                    <a:pt x="25" y="97"/>
                    <a:pt x="23" y="103"/>
                  </a:cubicBezTo>
                  <a:cubicBezTo>
                    <a:pt x="15" y="102"/>
                    <a:pt x="7" y="101"/>
                    <a:pt x="0" y="101"/>
                  </a:cubicBezTo>
                  <a:cubicBezTo>
                    <a:pt x="9" y="67"/>
                    <a:pt x="17" y="33"/>
                    <a:pt x="27" y="0"/>
                  </a:cubicBezTo>
                  <a:cubicBezTo>
                    <a:pt x="38" y="1"/>
                    <a:pt x="48" y="2"/>
                    <a:pt x="58" y="3"/>
                  </a:cubicBezTo>
                  <a:close/>
                  <a:moveTo>
                    <a:pt x="32" y="66"/>
                  </a:moveTo>
                  <a:cubicBezTo>
                    <a:pt x="35" y="67"/>
                    <a:pt x="39" y="66"/>
                    <a:pt x="42" y="67"/>
                  </a:cubicBezTo>
                  <a:cubicBezTo>
                    <a:pt x="42" y="51"/>
                    <a:pt x="41" y="36"/>
                    <a:pt x="40" y="21"/>
                  </a:cubicBezTo>
                  <a:cubicBezTo>
                    <a:pt x="38" y="37"/>
                    <a:pt x="34" y="51"/>
                    <a:pt x="32" y="66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50"/>
            <p:cNvSpPr/>
            <p:nvPr>
              <p:custDataLst>
                <p:tags r:id="rId54"/>
              </p:custDataLst>
            </p:nvPr>
          </p:nvSpPr>
          <p:spPr bwMode="auto">
            <a:xfrm>
              <a:off x="3603" y="1979"/>
              <a:ext cx="60" cy="103"/>
            </a:xfrm>
            <a:custGeom>
              <a:avLst/>
              <a:gdLst>
                <a:gd name="T0" fmla="*/ 62 w 65"/>
                <a:gd name="T1" fmla="*/ 38 h 111"/>
                <a:gd name="T2" fmla="*/ 40 w 65"/>
                <a:gd name="T3" fmla="*/ 37 h 111"/>
                <a:gd name="T4" fmla="*/ 31 w 65"/>
                <a:gd name="T5" fmla="*/ 21 h 111"/>
                <a:gd name="T6" fmla="*/ 27 w 65"/>
                <a:gd name="T7" fmla="*/ 27 h 111"/>
                <a:gd name="T8" fmla="*/ 42 w 65"/>
                <a:gd name="T9" fmla="*/ 47 h 111"/>
                <a:gd name="T10" fmla="*/ 58 w 65"/>
                <a:gd name="T11" fmla="*/ 65 h 111"/>
                <a:gd name="T12" fmla="*/ 58 w 65"/>
                <a:gd name="T13" fmla="*/ 94 h 111"/>
                <a:gd name="T14" fmla="*/ 7 w 65"/>
                <a:gd name="T15" fmla="*/ 99 h 111"/>
                <a:gd name="T16" fmla="*/ 0 w 65"/>
                <a:gd name="T17" fmla="*/ 68 h 111"/>
                <a:gd name="T18" fmla="*/ 24 w 65"/>
                <a:gd name="T19" fmla="*/ 70 h 111"/>
                <a:gd name="T20" fmla="*/ 24 w 65"/>
                <a:gd name="T21" fmla="*/ 86 h 111"/>
                <a:gd name="T22" fmla="*/ 38 w 65"/>
                <a:gd name="T23" fmla="*/ 83 h 111"/>
                <a:gd name="T24" fmla="*/ 34 w 65"/>
                <a:gd name="T25" fmla="*/ 71 h 111"/>
                <a:gd name="T26" fmla="*/ 4 w 65"/>
                <a:gd name="T27" fmla="*/ 30 h 111"/>
                <a:gd name="T28" fmla="*/ 28 w 65"/>
                <a:gd name="T29" fmla="*/ 2 h 111"/>
                <a:gd name="T30" fmla="*/ 62 w 65"/>
                <a:gd name="T31" fmla="*/ 3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5" h="111">
                  <a:moveTo>
                    <a:pt x="62" y="38"/>
                  </a:moveTo>
                  <a:cubicBezTo>
                    <a:pt x="55" y="38"/>
                    <a:pt x="48" y="37"/>
                    <a:pt x="40" y="37"/>
                  </a:cubicBezTo>
                  <a:cubicBezTo>
                    <a:pt x="42" y="30"/>
                    <a:pt x="41" y="17"/>
                    <a:pt x="31" y="21"/>
                  </a:cubicBezTo>
                  <a:cubicBezTo>
                    <a:pt x="28" y="22"/>
                    <a:pt x="27" y="25"/>
                    <a:pt x="27" y="27"/>
                  </a:cubicBezTo>
                  <a:cubicBezTo>
                    <a:pt x="27" y="35"/>
                    <a:pt x="37" y="42"/>
                    <a:pt x="42" y="47"/>
                  </a:cubicBezTo>
                  <a:cubicBezTo>
                    <a:pt x="47" y="52"/>
                    <a:pt x="55" y="59"/>
                    <a:pt x="58" y="65"/>
                  </a:cubicBezTo>
                  <a:cubicBezTo>
                    <a:pt x="63" y="74"/>
                    <a:pt x="61" y="88"/>
                    <a:pt x="58" y="94"/>
                  </a:cubicBezTo>
                  <a:cubicBezTo>
                    <a:pt x="48" y="111"/>
                    <a:pt x="18" y="111"/>
                    <a:pt x="7" y="99"/>
                  </a:cubicBezTo>
                  <a:cubicBezTo>
                    <a:pt x="0" y="91"/>
                    <a:pt x="0" y="82"/>
                    <a:pt x="0" y="68"/>
                  </a:cubicBezTo>
                  <a:cubicBezTo>
                    <a:pt x="8" y="69"/>
                    <a:pt x="16" y="69"/>
                    <a:pt x="24" y="70"/>
                  </a:cubicBezTo>
                  <a:cubicBezTo>
                    <a:pt x="24" y="75"/>
                    <a:pt x="22" y="81"/>
                    <a:pt x="24" y="86"/>
                  </a:cubicBezTo>
                  <a:cubicBezTo>
                    <a:pt x="28" y="91"/>
                    <a:pt x="37" y="89"/>
                    <a:pt x="38" y="83"/>
                  </a:cubicBezTo>
                  <a:cubicBezTo>
                    <a:pt x="39" y="78"/>
                    <a:pt x="36" y="73"/>
                    <a:pt x="34" y="71"/>
                  </a:cubicBezTo>
                  <a:cubicBezTo>
                    <a:pt x="24" y="59"/>
                    <a:pt x="4" y="52"/>
                    <a:pt x="4" y="30"/>
                  </a:cubicBezTo>
                  <a:cubicBezTo>
                    <a:pt x="4" y="15"/>
                    <a:pt x="13" y="4"/>
                    <a:pt x="28" y="2"/>
                  </a:cubicBezTo>
                  <a:cubicBezTo>
                    <a:pt x="54" y="0"/>
                    <a:pt x="65" y="12"/>
                    <a:pt x="62" y="38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51"/>
            <p:cNvSpPr/>
            <p:nvPr>
              <p:custDataLst>
                <p:tags r:id="rId55"/>
              </p:custDataLst>
            </p:nvPr>
          </p:nvSpPr>
          <p:spPr bwMode="auto">
            <a:xfrm>
              <a:off x="3081" y="1646"/>
              <a:ext cx="109" cy="88"/>
            </a:xfrm>
            <a:custGeom>
              <a:avLst/>
              <a:gdLst>
                <a:gd name="T0" fmla="*/ 49 w 118"/>
                <a:gd name="T1" fmla="*/ 62 h 95"/>
                <a:gd name="T2" fmla="*/ 56 w 118"/>
                <a:gd name="T3" fmla="*/ 60 h 95"/>
                <a:gd name="T4" fmla="*/ 111 w 118"/>
                <a:gd name="T5" fmla="*/ 40 h 95"/>
                <a:gd name="T6" fmla="*/ 118 w 118"/>
                <a:gd name="T7" fmla="*/ 62 h 95"/>
                <a:gd name="T8" fmla="*/ 21 w 118"/>
                <a:gd name="T9" fmla="*/ 95 h 95"/>
                <a:gd name="T10" fmla="*/ 13 w 118"/>
                <a:gd name="T11" fmla="*/ 72 h 95"/>
                <a:gd name="T12" fmla="*/ 72 w 118"/>
                <a:gd name="T13" fmla="*/ 31 h 95"/>
                <a:gd name="T14" fmla="*/ 7 w 118"/>
                <a:gd name="T15" fmla="*/ 55 h 95"/>
                <a:gd name="T16" fmla="*/ 0 w 118"/>
                <a:gd name="T17" fmla="*/ 33 h 95"/>
                <a:gd name="T18" fmla="*/ 96 w 118"/>
                <a:gd name="T19" fmla="*/ 0 h 95"/>
                <a:gd name="T20" fmla="*/ 105 w 118"/>
                <a:gd name="T21" fmla="*/ 24 h 95"/>
                <a:gd name="T22" fmla="*/ 49 w 118"/>
                <a:gd name="T23" fmla="*/ 6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95">
                  <a:moveTo>
                    <a:pt x="49" y="62"/>
                  </a:moveTo>
                  <a:cubicBezTo>
                    <a:pt x="49" y="64"/>
                    <a:pt x="54" y="61"/>
                    <a:pt x="56" y="60"/>
                  </a:cubicBezTo>
                  <a:cubicBezTo>
                    <a:pt x="73" y="53"/>
                    <a:pt x="93" y="47"/>
                    <a:pt x="111" y="40"/>
                  </a:cubicBezTo>
                  <a:cubicBezTo>
                    <a:pt x="113" y="48"/>
                    <a:pt x="116" y="55"/>
                    <a:pt x="118" y="62"/>
                  </a:cubicBezTo>
                  <a:cubicBezTo>
                    <a:pt x="85" y="73"/>
                    <a:pt x="53" y="84"/>
                    <a:pt x="21" y="95"/>
                  </a:cubicBezTo>
                  <a:cubicBezTo>
                    <a:pt x="19" y="87"/>
                    <a:pt x="16" y="80"/>
                    <a:pt x="13" y="72"/>
                  </a:cubicBezTo>
                  <a:cubicBezTo>
                    <a:pt x="32" y="58"/>
                    <a:pt x="51" y="43"/>
                    <a:pt x="72" y="31"/>
                  </a:cubicBezTo>
                  <a:cubicBezTo>
                    <a:pt x="52" y="39"/>
                    <a:pt x="29" y="47"/>
                    <a:pt x="7" y="55"/>
                  </a:cubicBezTo>
                  <a:cubicBezTo>
                    <a:pt x="5" y="48"/>
                    <a:pt x="2" y="40"/>
                    <a:pt x="0" y="33"/>
                  </a:cubicBezTo>
                  <a:cubicBezTo>
                    <a:pt x="32" y="22"/>
                    <a:pt x="64" y="11"/>
                    <a:pt x="96" y="0"/>
                  </a:cubicBezTo>
                  <a:cubicBezTo>
                    <a:pt x="99" y="7"/>
                    <a:pt x="102" y="16"/>
                    <a:pt x="105" y="24"/>
                  </a:cubicBezTo>
                  <a:cubicBezTo>
                    <a:pt x="87" y="37"/>
                    <a:pt x="69" y="50"/>
                    <a:pt x="49" y="62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52"/>
            <p:cNvSpPr/>
            <p:nvPr>
              <p:custDataLst>
                <p:tags r:id="rId56"/>
              </p:custDataLst>
            </p:nvPr>
          </p:nvSpPr>
          <p:spPr bwMode="auto">
            <a:xfrm>
              <a:off x="4000" y="1745"/>
              <a:ext cx="111" cy="105"/>
            </a:xfrm>
            <a:custGeom>
              <a:avLst/>
              <a:gdLst>
                <a:gd name="T0" fmla="*/ 39 w 121"/>
                <a:gd name="T1" fmla="*/ 56 h 114"/>
                <a:gd name="T2" fmla="*/ 96 w 121"/>
                <a:gd name="T3" fmla="*/ 96 h 114"/>
                <a:gd name="T4" fmla="*/ 82 w 121"/>
                <a:gd name="T5" fmla="*/ 114 h 114"/>
                <a:gd name="T6" fmla="*/ 0 w 121"/>
                <a:gd name="T7" fmla="*/ 54 h 114"/>
                <a:gd name="T8" fmla="*/ 15 w 121"/>
                <a:gd name="T9" fmla="*/ 33 h 114"/>
                <a:gd name="T10" fmla="*/ 79 w 121"/>
                <a:gd name="T11" fmla="*/ 57 h 114"/>
                <a:gd name="T12" fmla="*/ 25 w 121"/>
                <a:gd name="T13" fmla="*/ 19 h 114"/>
                <a:gd name="T14" fmla="*/ 38 w 121"/>
                <a:gd name="T15" fmla="*/ 0 h 114"/>
                <a:gd name="T16" fmla="*/ 121 w 121"/>
                <a:gd name="T17" fmla="*/ 61 h 114"/>
                <a:gd name="T18" fmla="*/ 106 w 121"/>
                <a:gd name="T19" fmla="*/ 81 h 114"/>
                <a:gd name="T20" fmla="*/ 39 w 121"/>
                <a:gd name="T21" fmla="*/ 5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114">
                  <a:moveTo>
                    <a:pt x="39" y="56"/>
                  </a:moveTo>
                  <a:cubicBezTo>
                    <a:pt x="58" y="68"/>
                    <a:pt x="77" y="82"/>
                    <a:pt x="96" y="96"/>
                  </a:cubicBezTo>
                  <a:cubicBezTo>
                    <a:pt x="91" y="102"/>
                    <a:pt x="87" y="108"/>
                    <a:pt x="82" y="114"/>
                  </a:cubicBezTo>
                  <a:cubicBezTo>
                    <a:pt x="55" y="94"/>
                    <a:pt x="27" y="74"/>
                    <a:pt x="0" y="54"/>
                  </a:cubicBezTo>
                  <a:cubicBezTo>
                    <a:pt x="5" y="47"/>
                    <a:pt x="10" y="40"/>
                    <a:pt x="15" y="33"/>
                  </a:cubicBezTo>
                  <a:cubicBezTo>
                    <a:pt x="36" y="41"/>
                    <a:pt x="59" y="48"/>
                    <a:pt x="79" y="57"/>
                  </a:cubicBezTo>
                  <a:cubicBezTo>
                    <a:pt x="60" y="45"/>
                    <a:pt x="43" y="32"/>
                    <a:pt x="25" y="19"/>
                  </a:cubicBezTo>
                  <a:cubicBezTo>
                    <a:pt x="29" y="13"/>
                    <a:pt x="34" y="7"/>
                    <a:pt x="38" y="0"/>
                  </a:cubicBezTo>
                  <a:cubicBezTo>
                    <a:pt x="66" y="21"/>
                    <a:pt x="93" y="41"/>
                    <a:pt x="121" y="61"/>
                  </a:cubicBezTo>
                  <a:cubicBezTo>
                    <a:pt x="116" y="68"/>
                    <a:pt x="111" y="74"/>
                    <a:pt x="106" y="81"/>
                  </a:cubicBezTo>
                  <a:cubicBezTo>
                    <a:pt x="84" y="73"/>
                    <a:pt x="60" y="66"/>
                    <a:pt x="39" y="56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53"/>
            <p:cNvSpPr/>
            <p:nvPr>
              <p:custDataLst>
                <p:tags r:id="rId57"/>
              </p:custDataLst>
            </p:nvPr>
          </p:nvSpPr>
          <p:spPr bwMode="auto">
            <a:xfrm>
              <a:off x="3769" y="1930"/>
              <a:ext cx="109" cy="117"/>
            </a:xfrm>
            <a:custGeom>
              <a:avLst/>
              <a:gdLst>
                <a:gd name="T0" fmla="*/ 60 w 118"/>
                <a:gd name="T1" fmla="*/ 118 h 127"/>
                <a:gd name="T2" fmla="*/ 39 w 118"/>
                <a:gd name="T3" fmla="*/ 127 h 127"/>
                <a:gd name="T4" fmla="*/ 0 w 118"/>
                <a:gd name="T5" fmla="*/ 32 h 127"/>
                <a:gd name="T6" fmla="*/ 33 w 118"/>
                <a:gd name="T7" fmla="*/ 19 h 127"/>
                <a:gd name="T8" fmla="*/ 60 w 118"/>
                <a:gd name="T9" fmla="*/ 68 h 127"/>
                <a:gd name="T10" fmla="*/ 46 w 118"/>
                <a:gd name="T11" fmla="*/ 14 h 127"/>
                <a:gd name="T12" fmla="*/ 79 w 118"/>
                <a:gd name="T13" fmla="*/ 0 h 127"/>
                <a:gd name="T14" fmla="*/ 118 w 118"/>
                <a:gd name="T15" fmla="*/ 95 h 127"/>
                <a:gd name="T16" fmla="*/ 97 w 118"/>
                <a:gd name="T17" fmla="*/ 103 h 127"/>
                <a:gd name="T18" fmla="*/ 66 w 118"/>
                <a:gd name="T19" fmla="*/ 27 h 127"/>
                <a:gd name="T20" fmla="*/ 85 w 118"/>
                <a:gd name="T21" fmla="*/ 108 h 127"/>
                <a:gd name="T22" fmla="*/ 72 w 118"/>
                <a:gd name="T23" fmla="*/ 114 h 127"/>
                <a:gd name="T24" fmla="*/ 28 w 118"/>
                <a:gd name="T25" fmla="*/ 44 h 127"/>
                <a:gd name="T26" fmla="*/ 60 w 118"/>
                <a:gd name="T27" fmla="*/ 118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8" h="127">
                  <a:moveTo>
                    <a:pt x="60" y="118"/>
                  </a:moveTo>
                  <a:cubicBezTo>
                    <a:pt x="53" y="122"/>
                    <a:pt x="46" y="124"/>
                    <a:pt x="39" y="127"/>
                  </a:cubicBezTo>
                  <a:cubicBezTo>
                    <a:pt x="26" y="95"/>
                    <a:pt x="12" y="65"/>
                    <a:pt x="0" y="32"/>
                  </a:cubicBezTo>
                  <a:cubicBezTo>
                    <a:pt x="11" y="28"/>
                    <a:pt x="22" y="23"/>
                    <a:pt x="33" y="19"/>
                  </a:cubicBezTo>
                  <a:cubicBezTo>
                    <a:pt x="42" y="35"/>
                    <a:pt x="52" y="50"/>
                    <a:pt x="60" y="68"/>
                  </a:cubicBezTo>
                  <a:cubicBezTo>
                    <a:pt x="55" y="52"/>
                    <a:pt x="50" y="32"/>
                    <a:pt x="46" y="14"/>
                  </a:cubicBezTo>
                  <a:cubicBezTo>
                    <a:pt x="56" y="9"/>
                    <a:pt x="68" y="4"/>
                    <a:pt x="79" y="0"/>
                  </a:cubicBezTo>
                  <a:cubicBezTo>
                    <a:pt x="92" y="32"/>
                    <a:pt x="105" y="63"/>
                    <a:pt x="118" y="95"/>
                  </a:cubicBezTo>
                  <a:cubicBezTo>
                    <a:pt x="111" y="97"/>
                    <a:pt x="104" y="100"/>
                    <a:pt x="97" y="103"/>
                  </a:cubicBezTo>
                  <a:cubicBezTo>
                    <a:pt x="87" y="78"/>
                    <a:pt x="76" y="53"/>
                    <a:pt x="66" y="27"/>
                  </a:cubicBezTo>
                  <a:cubicBezTo>
                    <a:pt x="72" y="53"/>
                    <a:pt x="79" y="81"/>
                    <a:pt x="85" y="108"/>
                  </a:cubicBezTo>
                  <a:cubicBezTo>
                    <a:pt x="81" y="110"/>
                    <a:pt x="76" y="112"/>
                    <a:pt x="72" y="114"/>
                  </a:cubicBezTo>
                  <a:cubicBezTo>
                    <a:pt x="57" y="91"/>
                    <a:pt x="42" y="67"/>
                    <a:pt x="28" y="44"/>
                  </a:cubicBezTo>
                  <a:cubicBezTo>
                    <a:pt x="39" y="68"/>
                    <a:pt x="49" y="94"/>
                    <a:pt x="60" y="118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54"/>
            <p:cNvSpPr>
              <a:spLocks noEditPoints="1"/>
            </p:cNvSpPr>
            <p:nvPr>
              <p:custDataLst>
                <p:tags r:id="rId58"/>
              </p:custDataLst>
            </p:nvPr>
          </p:nvSpPr>
          <p:spPr bwMode="auto">
            <a:xfrm>
              <a:off x="3439" y="1221"/>
              <a:ext cx="76" cy="72"/>
            </a:xfrm>
            <a:custGeom>
              <a:avLst/>
              <a:gdLst>
                <a:gd name="T0" fmla="*/ 41 w 82"/>
                <a:gd name="T1" fmla="*/ 0 h 78"/>
                <a:gd name="T2" fmla="*/ 54 w 82"/>
                <a:gd name="T3" fmla="*/ 26 h 78"/>
                <a:gd name="T4" fmla="*/ 82 w 82"/>
                <a:gd name="T5" fmla="*/ 30 h 78"/>
                <a:gd name="T6" fmla="*/ 77 w 82"/>
                <a:gd name="T7" fmla="*/ 34 h 78"/>
                <a:gd name="T8" fmla="*/ 67 w 82"/>
                <a:gd name="T9" fmla="*/ 45 h 78"/>
                <a:gd name="T10" fmla="*/ 62 w 82"/>
                <a:gd name="T11" fmla="*/ 50 h 78"/>
                <a:gd name="T12" fmla="*/ 64 w 82"/>
                <a:gd name="T13" fmla="*/ 64 h 78"/>
                <a:gd name="T14" fmla="*/ 67 w 82"/>
                <a:gd name="T15" fmla="*/ 78 h 78"/>
                <a:gd name="T16" fmla="*/ 41 w 82"/>
                <a:gd name="T17" fmla="*/ 65 h 78"/>
                <a:gd name="T18" fmla="*/ 16 w 82"/>
                <a:gd name="T19" fmla="*/ 78 h 78"/>
                <a:gd name="T20" fmla="*/ 21 w 82"/>
                <a:gd name="T21" fmla="*/ 50 h 78"/>
                <a:gd name="T22" fmla="*/ 0 w 82"/>
                <a:gd name="T23" fmla="*/ 30 h 78"/>
                <a:gd name="T24" fmla="*/ 28 w 82"/>
                <a:gd name="T25" fmla="*/ 26 h 78"/>
                <a:gd name="T26" fmla="*/ 41 w 82"/>
                <a:gd name="T27" fmla="*/ 0 h 78"/>
                <a:gd name="T28" fmla="*/ 27 w 82"/>
                <a:gd name="T29" fmla="*/ 63 h 78"/>
                <a:gd name="T30" fmla="*/ 41 w 82"/>
                <a:gd name="T31" fmla="*/ 55 h 78"/>
                <a:gd name="T32" fmla="*/ 56 w 82"/>
                <a:gd name="T33" fmla="*/ 63 h 78"/>
                <a:gd name="T34" fmla="*/ 52 w 82"/>
                <a:gd name="T35" fmla="*/ 46 h 78"/>
                <a:gd name="T36" fmla="*/ 65 w 82"/>
                <a:gd name="T37" fmla="*/ 35 h 78"/>
                <a:gd name="T38" fmla="*/ 48 w 82"/>
                <a:gd name="T39" fmla="*/ 33 h 78"/>
                <a:gd name="T40" fmla="*/ 41 w 82"/>
                <a:gd name="T41" fmla="*/ 19 h 78"/>
                <a:gd name="T42" fmla="*/ 34 w 82"/>
                <a:gd name="T43" fmla="*/ 33 h 78"/>
                <a:gd name="T44" fmla="*/ 18 w 82"/>
                <a:gd name="T45" fmla="*/ 35 h 78"/>
                <a:gd name="T46" fmla="*/ 30 w 82"/>
                <a:gd name="T47" fmla="*/ 47 h 78"/>
                <a:gd name="T48" fmla="*/ 27 w 82"/>
                <a:gd name="T49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2" h="78">
                  <a:moveTo>
                    <a:pt x="41" y="0"/>
                  </a:moveTo>
                  <a:cubicBezTo>
                    <a:pt x="46" y="8"/>
                    <a:pt x="50" y="17"/>
                    <a:pt x="54" y="26"/>
                  </a:cubicBezTo>
                  <a:cubicBezTo>
                    <a:pt x="63" y="27"/>
                    <a:pt x="72" y="28"/>
                    <a:pt x="82" y="30"/>
                  </a:cubicBezTo>
                  <a:cubicBezTo>
                    <a:pt x="82" y="31"/>
                    <a:pt x="79" y="33"/>
                    <a:pt x="77" y="34"/>
                  </a:cubicBezTo>
                  <a:cubicBezTo>
                    <a:pt x="74" y="38"/>
                    <a:pt x="71" y="41"/>
                    <a:pt x="67" y="45"/>
                  </a:cubicBezTo>
                  <a:cubicBezTo>
                    <a:pt x="65" y="46"/>
                    <a:pt x="62" y="49"/>
                    <a:pt x="62" y="50"/>
                  </a:cubicBezTo>
                  <a:cubicBezTo>
                    <a:pt x="61" y="53"/>
                    <a:pt x="64" y="61"/>
                    <a:pt x="64" y="64"/>
                  </a:cubicBezTo>
                  <a:cubicBezTo>
                    <a:pt x="65" y="69"/>
                    <a:pt x="66" y="73"/>
                    <a:pt x="67" y="78"/>
                  </a:cubicBezTo>
                  <a:cubicBezTo>
                    <a:pt x="58" y="74"/>
                    <a:pt x="50" y="69"/>
                    <a:pt x="41" y="65"/>
                  </a:cubicBezTo>
                  <a:cubicBezTo>
                    <a:pt x="33" y="69"/>
                    <a:pt x="24" y="74"/>
                    <a:pt x="16" y="78"/>
                  </a:cubicBezTo>
                  <a:cubicBezTo>
                    <a:pt x="17" y="69"/>
                    <a:pt x="19" y="59"/>
                    <a:pt x="21" y="50"/>
                  </a:cubicBezTo>
                  <a:cubicBezTo>
                    <a:pt x="15" y="43"/>
                    <a:pt x="6" y="36"/>
                    <a:pt x="0" y="30"/>
                  </a:cubicBezTo>
                  <a:cubicBezTo>
                    <a:pt x="10" y="28"/>
                    <a:pt x="19" y="27"/>
                    <a:pt x="28" y="26"/>
                  </a:cubicBezTo>
                  <a:cubicBezTo>
                    <a:pt x="33" y="17"/>
                    <a:pt x="37" y="8"/>
                    <a:pt x="41" y="0"/>
                  </a:cubicBezTo>
                  <a:close/>
                  <a:moveTo>
                    <a:pt x="27" y="63"/>
                  </a:moveTo>
                  <a:cubicBezTo>
                    <a:pt x="32" y="60"/>
                    <a:pt x="37" y="57"/>
                    <a:pt x="41" y="55"/>
                  </a:cubicBezTo>
                  <a:cubicBezTo>
                    <a:pt x="46" y="58"/>
                    <a:pt x="51" y="60"/>
                    <a:pt x="56" y="63"/>
                  </a:cubicBezTo>
                  <a:cubicBezTo>
                    <a:pt x="54" y="57"/>
                    <a:pt x="54" y="52"/>
                    <a:pt x="52" y="46"/>
                  </a:cubicBezTo>
                  <a:cubicBezTo>
                    <a:pt x="57" y="43"/>
                    <a:pt x="60" y="39"/>
                    <a:pt x="65" y="35"/>
                  </a:cubicBezTo>
                  <a:cubicBezTo>
                    <a:pt x="59" y="35"/>
                    <a:pt x="54" y="34"/>
                    <a:pt x="48" y="33"/>
                  </a:cubicBezTo>
                  <a:cubicBezTo>
                    <a:pt x="46" y="28"/>
                    <a:pt x="44" y="23"/>
                    <a:pt x="41" y="19"/>
                  </a:cubicBezTo>
                  <a:cubicBezTo>
                    <a:pt x="39" y="24"/>
                    <a:pt x="36" y="28"/>
                    <a:pt x="34" y="33"/>
                  </a:cubicBezTo>
                  <a:cubicBezTo>
                    <a:pt x="29" y="34"/>
                    <a:pt x="24" y="34"/>
                    <a:pt x="18" y="35"/>
                  </a:cubicBezTo>
                  <a:cubicBezTo>
                    <a:pt x="21" y="39"/>
                    <a:pt x="27" y="42"/>
                    <a:pt x="30" y="47"/>
                  </a:cubicBezTo>
                  <a:cubicBezTo>
                    <a:pt x="29" y="52"/>
                    <a:pt x="27" y="58"/>
                    <a:pt x="27" y="63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55"/>
            <p:cNvSpPr>
              <a:spLocks noEditPoints="1"/>
            </p:cNvSpPr>
            <p:nvPr>
              <p:custDataLst>
                <p:tags r:id="rId59"/>
              </p:custDataLst>
            </p:nvPr>
          </p:nvSpPr>
          <p:spPr bwMode="auto">
            <a:xfrm>
              <a:off x="3727" y="1221"/>
              <a:ext cx="76" cy="72"/>
            </a:xfrm>
            <a:custGeom>
              <a:avLst/>
              <a:gdLst>
                <a:gd name="T0" fmla="*/ 40 w 82"/>
                <a:gd name="T1" fmla="*/ 0 h 78"/>
                <a:gd name="T2" fmla="*/ 53 w 82"/>
                <a:gd name="T3" fmla="*/ 26 h 78"/>
                <a:gd name="T4" fmla="*/ 81 w 82"/>
                <a:gd name="T5" fmla="*/ 30 h 78"/>
                <a:gd name="T6" fmla="*/ 79 w 82"/>
                <a:gd name="T7" fmla="*/ 32 h 78"/>
                <a:gd name="T8" fmla="*/ 61 w 82"/>
                <a:gd name="T9" fmla="*/ 50 h 78"/>
                <a:gd name="T10" fmla="*/ 66 w 82"/>
                <a:gd name="T11" fmla="*/ 78 h 78"/>
                <a:gd name="T12" fmla="*/ 41 w 82"/>
                <a:gd name="T13" fmla="*/ 65 h 78"/>
                <a:gd name="T14" fmla="*/ 15 w 82"/>
                <a:gd name="T15" fmla="*/ 78 h 78"/>
                <a:gd name="T16" fmla="*/ 20 w 82"/>
                <a:gd name="T17" fmla="*/ 50 h 78"/>
                <a:gd name="T18" fmla="*/ 0 w 82"/>
                <a:gd name="T19" fmla="*/ 30 h 78"/>
                <a:gd name="T20" fmla="*/ 28 w 82"/>
                <a:gd name="T21" fmla="*/ 26 h 78"/>
                <a:gd name="T22" fmla="*/ 40 w 82"/>
                <a:gd name="T23" fmla="*/ 0 h 78"/>
                <a:gd name="T24" fmla="*/ 33 w 82"/>
                <a:gd name="T25" fmla="*/ 33 h 78"/>
                <a:gd name="T26" fmla="*/ 18 w 82"/>
                <a:gd name="T27" fmla="*/ 35 h 78"/>
                <a:gd name="T28" fmla="*/ 29 w 82"/>
                <a:gd name="T29" fmla="*/ 47 h 78"/>
                <a:gd name="T30" fmla="*/ 26 w 82"/>
                <a:gd name="T31" fmla="*/ 62 h 78"/>
                <a:gd name="T32" fmla="*/ 41 w 82"/>
                <a:gd name="T33" fmla="*/ 55 h 78"/>
                <a:gd name="T34" fmla="*/ 55 w 82"/>
                <a:gd name="T35" fmla="*/ 62 h 78"/>
                <a:gd name="T36" fmla="*/ 52 w 82"/>
                <a:gd name="T37" fmla="*/ 47 h 78"/>
                <a:gd name="T38" fmla="*/ 58 w 82"/>
                <a:gd name="T39" fmla="*/ 41 h 78"/>
                <a:gd name="T40" fmla="*/ 63 w 82"/>
                <a:gd name="T41" fmla="*/ 35 h 78"/>
                <a:gd name="T42" fmla="*/ 48 w 82"/>
                <a:gd name="T43" fmla="*/ 33 h 78"/>
                <a:gd name="T44" fmla="*/ 40 w 82"/>
                <a:gd name="T45" fmla="*/ 18 h 78"/>
                <a:gd name="T46" fmla="*/ 33 w 82"/>
                <a:gd name="T47" fmla="*/ 3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2" h="78">
                  <a:moveTo>
                    <a:pt x="40" y="0"/>
                  </a:moveTo>
                  <a:cubicBezTo>
                    <a:pt x="45" y="8"/>
                    <a:pt x="49" y="17"/>
                    <a:pt x="53" y="26"/>
                  </a:cubicBezTo>
                  <a:cubicBezTo>
                    <a:pt x="63" y="27"/>
                    <a:pt x="72" y="28"/>
                    <a:pt x="81" y="30"/>
                  </a:cubicBezTo>
                  <a:cubicBezTo>
                    <a:pt x="82" y="31"/>
                    <a:pt x="80" y="31"/>
                    <a:pt x="79" y="32"/>
                  </a:cubicBezTo>
                  <a:cubicBezTo>
                    <a:pt x="74" y="38"/>
                    <a:pt x="67" y="44"/>
                    <a:pt x="61" y="50"/>
                  </a:cubicBezTo>
                  <a:cubicBezTo>
                    <a:pt x="63" y="59"/>
                    <a:pt x="64" y="69"/>
                    <a:pt x="66" y="78"/>
                  </a:cubicBezTo>
                  <a:cubicBezTo>
                    <a:pt x="58" y="75"/>
                    <a:pt x="49" y="69"/>
                    <a:pt x="41" y="65"/>
                  </a:cubicBezTo>
                  <a:cubicBezTo>
                    <a:pt x="32" y="69"/>
                    <a:pt x="24" y="74"/>
                    <a:pt x="15" y="78"/>
                  </a:cubicBezTo>
                  <a:cubicBezTo>
                    <a:pt x="17" y="69"/>
                    <a:pt x="18" y="59"/>
                    <a:pt x="20" y="50"/>
                  </a:cubicBezTo>
                  <a:cubicBezTo>
                    <a:pt x="14" y="43"/>
                    <a:pt x="5" y="36"/>
                    <a:pt x="0" y="30"/>
                  </a:cubicBezTo>
                  <a:cubicBezTo>
                    <a:pt x="9" y="28"/>
                    <a:pt x="18" y="27"/>
                    <a:pt x="28" y="26"/>
                  </a:cubicBezTo>
                  <a:cubicBezTo>
                    <a:pt x="32" y="17"/>
                    <a:pt x="36" y="8"/>
                    <a:pt x="40" y="0"/>
                  </a:cubicBezTo>
                  <a:close/>
                  <a:moveTo>
                    <a:pt x="33" y="33"/>
                  </a:moveTo>
                  <a:cubicBezTo>
                    <a:pt x="28" y="34"/>
                    <a:pt x="23" y="34"/>
                    <a:pt x="18" y="35"/>
                  </a:cubicBezTo>
                  <a:cubicBezTo>
                    <a:pt x="20" y="39"/>
                    <a:pt x="26" y="42"/>
                    <a:pt x="29" y="47"/>
                  </a:cubicBezTo>
                  <a:cubicBezTo>
                    <a:pt x="28" y="52"/>
                    <a:pt x="27" y="57"/>
                    <a:pt x="26" y="62"/>
                  </a:cubicBezTo>
                  <a:cubicBezTo>
                    <a:pt x="31" y="60"/>
                    <a:pt x="36" y="57"/>
                    <a:pt x="41" y="55"/>
                  </a:cubicBezTo>
                  <a:cubicBezTo>
                    <a:pt x="45" y="57"/>
                    <a:pt x="50" y="60"/>
                    <a:pt x="55" y="62"/>
                  </a:cubicBezTo>
                  <a:cubicBezTo>
                    <a:pt x="54" y="57"/>
                    <a:pt x="53" y="52"/>
                    <a:pt x="52" y="47"/>
                  </a:cubicBezTo>
                  <a:cubicBezTo>
                    <a:pt x="54" y="45"/>
                    <a:pt x="56" y="43"/>
                    <a:pt x="58" y="41"/>
                  </a:cubicBezTo>
                  <a:cubicBezTo>
                    <a:pt x="60" y="39"/>
                    <a:pt x="63" y="37"/>
                    <a:pt x="63" y="35"/>
                  </a:cubicBezTo>
                  <a:cubicBezTo>
                    <a:pt x="58" y="34"/>
                    <a:pt x="53" y="34"/>
                    <a:pt x="48" y="33"/>
                  </a:cubicBezTo>
                  <a:cubicBezTo>
                    <a:pt x="45" y="28"/>
                    <a:pt x="43" y="23"/>
                    <a:pt x="40" y="18"/>
                  </a:cubicBezTo>
                  <a:cubicBezTo>
                    <a:pt x="38" y="23"/>
                    <a:pt x="36" y="28"/>
                    <a:pt x="33" y="33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56"/>
            <p:cNvSpPr>
              <a:spLocks noEditPoints="1"/>
            </p:cNvSpPr>
            <p:nvPr>
              <p:custDataLst>
                <p:tags r:id="rId60"/>
              </p:custDataLst>
            </p:nvPr>
          </p:nvSpPr>
          <p:spPr bwMode="auto">
            <a:xfrm>
              <a:off x="3364" y="1183"/>
              <a:ext cx="513" cy="477"/>
            </a:xfrm>
            <a:custGeom>
              <a:avLst/>
              <a:gdLst>
                <a:gd name="T0" fmla="*/ 4 w 555"/>
                <a:gd name="T1" fmla="*/ 99 h 516"/>
                <a:gd name="T2" fmla="*/ 390 w 555"/>
                <a:gd name="T3" fmla="*/ 456 h 516"/>
                <a:gd name="T4" fmla="*/ 265 w 555"/>
                <a:gd name="T5" fmla="*/ 123 h 516"/>
                <a:gd name="T6" fmla="*/ 340 w 555"/>
                <a:gd name="T7" fmla="*/ 123 h 516"/>
                <a:gd name="T8" fmla="*/ 358 w 555"/>
                <a:gd name="T9" fmla="*/ 171 h 516"/>
                <a:gd name="T10" fmla="*/ 426 w 555"/>
                <a:gd name="T11" fmla="*/ 171 h 516"/>
                <a:gd name="T12" fmla="*/ 432 w 555"/>
                <a:gd name="T13" fmla="*/ 165 h 516"/>
                <a:gd name="T14" fmla="*/ 364 w 555"/>
                <a:gd name="T15" fmla="*/ 165 h 516"/>
                <a:gd name="T16" fmla="*/ 383 w 555"/>
                <a:gd name="T17" fmla="*/ 315 h 516"/>
                <a:gd name="T18" fmla="*/ 367 w 555"/>
                <a:gd name="T19" fmla="*/ 321 h 516"/>
                <a:gd name="T20" fmla="*/ 188 w 555"/>
                <a:gd name="T21" fmla="*/ 321 h 516"/>
                <a:gd name="T22" fmla="*/ 166 w 555"/>
                <a:gd name="T23" fmla="*/ 257 h 516"/>
                <a:gd name="T24" fmla="*/ 142 w 555"/>
                <a:gd name="T25" fmla="*/ 208 h 516"/>
                <a:gd name="T26" fmla="*/ 148 w 555"/>
                <a:gd name="T27" fmla="*/ 224 h 516"/>
                <a:gd name="T28" fmla="*/ 300 w 555"/>
                <a:gd name="T29" fmla="*/ 185 h 516"/>
                <a:gd name="T30" fmla="*/ 366 w 555"/>
                <a:gd name="T31" fmla="*/ 251 h 516"/>
                <a:gd name="T32" fmla="*/ 362 w 555"/>
                <a:gd name="T33" fmla="*/ 224 h 516"/>
                <a:gd name="T34" fmla="*/ 273 w 555"/>
                <a:gd name="T35" fmla="*/ 248 h 516"/>
                <a:gd name="T36" fmla="*/ 238 w 555"/>
                <a:gd name="T37" fmla="*/ 309 h 516"/>
                <a:gd name="T38" fmla="*/ 220 w 555"/>
                <a:gd name="T39" fmla="*/ 300 h 516"/>
                <a:gd name="T40" fmla="*/ 232 w 555"/>
                <a:gd name="T41" fmla="*/ 327 h 516"/>
                <a:gd name="T42" fmla="*/ 242 w 555"/>
                <a:gd name="T43" fmla="*/ 224 h 516"/>
                <a:gd name="T44" fmla="*/ 238 w 555"/>
                <a:gd name="T45" fmla="*/ 244 h 516"/>
                <a:gd name="T46" fmla="*/ 243 w 555"/>
                <a:gd name="T47" fmla="*/ 258 h 516"/>
                <a:gd name="T48" fmla="*/ 305 w 555"/>
                <a:gd name="T49" fmla="*/ 230 h 516"/>
                <a:gd name="T50" fmla="*/ 281 w 555"/>
                <a:gd name="T51" fmla="*/ 208 h 516"/>
                <a:gd name="T52" fmla="*/ 316 w 555"/>
                <a:gd name="T53" fmla="*/ 263 h 516"/>
                <a:gd name="T54" fmla="*/ 311 w 555"/>
                <a:gd name="T55" fmla="*/ 157 h 516"/>
                <a:gd name="T56" fmla="*/ 246 w 555"/>
                <a:gd name="T57" fmla="*/ 179 h 516"/>
                <a:gd name="T58" fmla="*/ 255 w 555"/>
                <a:gd name="T59" fmla="*/ 185 h 516"/>
                <a:gd name="T60" fmla="*/ 188 w 555"/>
                <a:gd name="T61" fmla="*/ 251 h 516"/>
                <a:gd name="T62" fmla="*/ 182 w 555"/>
                <a:gd name="T63" fmla="*/ 274 h 516"/>
                <a:gd name="T64" fmla="*/ 193 w 555"/>
                <a:gd name="T65" fmla="*/ 208 h 516"/>
                <a:gd name="T66" fmla="*/ 172 w 555"/>
                <a:gd name="T67" fmla="*/ 296 h 516"/>
                <a:gd name="T68" fmla="*/ 199 w 555"/>
                <a:gd name="T69" fmla="*/ 315 h 516"/>
                <a:gd name="T70" fmla="*/ 220 w 555"/>
                <a:gd name="T71" fmla="*/ 257 h 516"/>
                <a:gd name="T72" fmla="*/ 220 w 555"/>
                <a:gd name="T73" fmla="*/ 333 h 516"/>
                <a:gd name="T74" fmla="*/ 325 w 555"/>
                <a:gd name="T75" fmla="*/ 358 h 516"/>
                <a:gd name="T76" fmla="*/ 335 w 555"/>
                <a:gd name="T77" fmla="*/ 343 h 516"/>
                <a:gd name="T78" fmla="*/ 323 w 555"/>
                <a:gd name="T79" fmla="*/ 300 h 516"/>
                <a:gd name="T80" fmla="*/ 323 w 555"/>
                <a:gd name="T81" fmla="*/ 294 h 516"/>
                <a:gd name="T82" fmla="*/ 352 w 555"/>
                <a:gd name="T83" fmla="*/ 268 h 516"/>
                <a:gd name="T84" fmla="*/ 356 w 555"/>
                <a:gd name="T85" fmla="*/ 296 h 516"/>
                <a:gd name="T86" fmla="*/ 383 w 555"/>
                <a:gd name="T87" fmla="*/ 289 h 516"/>
                <a:gd name="T88" fmla="*/ 373 w 555"/>
                <a:gd name="T89" fmla="*/ 230 h 516"/>
                <a:gd name="T90" fmla="*/ 426 w 555"/>
                <a:gd name="T91" fmla="*/ 230 h 516"/>
                <a:gd name="T92" fmla="*/ 386 w 555"/>
                <a:gd name="T93" fmla="*/ 208 h 516"/>
                <a:gd name="T94" fmla="*/ 487 w 555"/>
                <a:gd name="T95" fmla="*/ 299 h 516"/>
                <a:gd name="T96" fmla="*/ 218 w 555"/>
                <a:gd name="T97" fmla="*/ 185 h 516"/>
                <a:gd name="T98" fmla="*/ 175 w 555"/>
                <a:gd name="T99" fmla="*/ 171 h 516"/>
                <a:gd name="T100" fmla="*/ 193 w 555"/>
                <a:gd name="T101" fmla="*/ 165 h 516"/>
                <a:gd name="T102" fmla="*/ 124 w 555"/>
                <a:gd name="T103" fmla="*/ 165 h 516"/>
                <a:gd name="T104" fmla="*/ 222 w 555"/>
                <a:gd name="T105" fmla="*/ 349 h 516"/>
                <a:gd name="T106" fmla="*/ 278 w 555"/>
                <a:gd name="T107" fmla="*/ 496 h 516"/>
                <a:gd name="T108" fmla="*/ 264 w 555"/>
                <a:gd name="T109" fmla="*/ 455 h 516"/>
                <a:gd name="T110" fmla="*/ 294 w 555"/>
                <a:gd name="T111" fmla="*/ 441 h 516"/>
                <a:gd name="T112" fmla="*/ 297 w 555"/>
                <a:gd name="T113" fmla="*/ 450 h 516"/>
                <a:gd name="T114" fmla="*/ 252 w 555"/>
                <a:gd name="T115" fmla="*/ 445 h 516"/>
                <a:gd name="T116" fmla="*/ 460 w 555"/>
                <a:gd name="T117" fmla="*/ 401 h 516"/>
                <a:gd name="T118" fmla="*/ 389 w 555"/>
                <a:gd name="T119" fmla="*/ 308 h 516"/>
                <a:gd name="T120" fmla="*/ 308 w 555"/>
                <a:gd name="T121" fmla="*/ 139 h 516"/>
                <a:gd name="T122" fmla="*/ 234 w 555"/>
                <a:gd name="T123" fmla="*/ 139 h 516"/>
                <a:gd name="T124" fmla="*/ 278 w 555"/>
                <a:gd name="T125" fmla="*/ 62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55" h="516">
                  <a:moveTo>
                    <a:pt x="446" y="6"/>
                  </a:moveTo>
                  <a:cubicBezTo>
                    <a:pt x="444" y="5"/>
                    <a:pt x="439" y="0"/>
                    <a:pt x="439" y="0"/>
                  </a:cubicBezTo>
                  <a:cubicBezTo>
                    <a:pt x="439" y="0"/>
                    <a:pt x="436" y="2"/>
                    <a:pt x="435" y="3"/>
                  </a:cubicBezTo>
                  <a:cubicBezTo>
                    <a:pt x="425" y="9"/>
                    <a:pt x="415" y="15"/>
                    <a:pt x="406" y="20"/>
                  </a:cubicBezTo>
                  <a:cubicBezTo>
                    <a:pt x="370" y="38"/>
                    <a:pt x="332" y="50"/>
                    <a:pt x="278" y="50"/>
                  </a:cubicBezTo>
                  <a:cubicBezTo>
                    <a:pt x="207" y="50"/>
                    <a:pt x="162" y="29"/>
                    <a:pt x="118" y="0"/>
                  </a:cubicBezTo>
                  <a:cubicBezTo>
                    <a:pt x="99" y="16"/>
                    <a:pt x="78" y="34"/>
                    <a:pt x="59" y="52"/>
                  </a:cubicBezTo>
                  <a:cubicBezTo>
                    <a:pt x="40" y="68"/>
                    <a:pt x="22" y="84"/>
                    <a:pt x="4" y="99"/>
                  </a:cubicBezTo>
                  <a:cubicBezTo>
                    <a:pt x="3" y="100"/>
                    <a:pt x="0" y="101"/>
                    <a:pt x="1" y="102"/>
                  </a:cubicBezTo>
                  <a:cubicBezTo>
                    <a:pt x="25" y="107"/>
                    <a:pt x="40" y="121"/>
                    <a:pt x="48" y="141"/>
                  </a:cubicBezTo>
                  <a:cubicBezTo>
                    <a:pt x="57" y="162"/>
                    <a:pt x="55" y="191"/>
                    <a:pt x="55" y="221"/>
                  </a:cubicBezTo>
                  <a:cubicBezTo>
                    <a:pt x="55" y="320"/>
                    <a:pt x="58" y="421"/>
                    <a:pt x="132" y="445"/>
                  </a:cubicBezTo>
                  <a:cubicBezTo>
                    <a:pt x="181" y="461"/>
                    <a:pt x="238" y="470"/>
                    <a:pt x="268" y="505"/>
                  </a:cubicBezTo>
                  <a:cubicBezTo>
                    <a:pt x="271" y="508"/>
                    <a:pt x="274" y="513"/>
                    <a:pt x="278" y="516"/>
                  </a:cubicBezTo>
                  <a:cubicBezTo>
                    <a:pt x="285" y="509"/>
                    <a:pt x="291" y="501"/>
                    <a:pt x="299" y="494"/>
                  </a:cubicBezTo>
                  <a:cubicBezTo>
                    <a:pt x="322" y="475"/>
                    <a:pt x="358" y="465"/>
                    <a:pt x="390" y="456"/>
                  </a:cubicBezTo>
                  <a:cubicBezTo>
                    <a:pt x="413" y="449"/>
                    <a:pt x="437" y="443"/>
                    <a:pt x="452" y="431"/>
                  </a:cubicBezTo>
                  <a:cubicBezTo>
                    <a:pt x="498" y="391"/>
                    <a:pt x="502" y="307"/>
                    <a:pt x="502" y="221"/>
                  </a:cubicBezTo>
                  <a:cubicBezTo>
                    <a:pt x="502" y="191"/>
                    <a:pt x="500" y="163"/>
                    <a:pt x="508" y="141"/>
                  </a:cubicBezTo>
                  <a:cubicBezTo>
                    <a:pt x="517" y="121"/>
                    <a:pt x="531" y="106"/>
                    <a:pt x="555" y="102"/>
                  </a:cubicBezTo>
                  <a:cubicBezTo>
                    <a:pt x="520" y="70"/>
                    <a:pt x="483" y="38"/>
                    <a:pt x="446" y="6"/>
                  </a:cubicBezTo>
                  <a:close/>
                  <a:moveTo>
                    <a:pt x="252" y="145"/>
                  </a:moveTo>
                  <a:cubicBezTo>
                    <a:pt x="253" y="138"/>
                    <a:pt x="252" y="130"/>
                    <a:pt x="252" y="123"/>
                  </a:cubicBezTo>
                  <a:cubicBezTo>
                    <a:pt x="257" y="123"/>
                    <a:pt x="261" y="123"/>
                    <a:pt x="265" y="123"/>
                  </a:cubicBezTo>
                  <a:cubicBezTo>
                    <a:pt x="265" y="130"/>
                    <a:pt x="265" y="138"/>
                    <a:pt x="265" y="145"/>
                  </a:cubicBezTo>
                  <a:cubicBezTo>
                    <a:pt x="272" y="146"/>
                    <a:pt x="281" y="145"/>
                    <a:pt x="289" y="145"/>
                  </a:cubicBezTo>
                  <a:cubicBezTo>
                    <a:pt x="291" y="139"/>
                    <a:pt x="289" y="130"/>
                    <a:pt x="290" y="123"/>
                  </a:cubicBezTo>
                  <a:cubicBezTo>
                    <a:pt x="294" y="123"/>
                    <a:pt x="298" y="123"/>
                    <a:pt x="303" y="123"/>
                  </a:cubicBezTo>
                  <a:cubicBezTo>
                    <a:pt x="303" y="130"/>
                    <a:pt x="303" y="138"/>
                    <a:pt x="303" y="145"/>
                  </a:cubicBezTo>
                  <a:cubicBezTo>
                    <a:pt x="310" y="146"/>
                    <a:pt x="319" y="145"/>
                    <a:pt x="327" y="145"/>
                  </a:cubicBezTo>
                  <a:cubicBezTo>
                    <a:pt x="327" y="138"/>
                    <a:pt x="327" y="130"/>
                    <a:pt x="327" y="123"/>
                  </a:cubicBezTo>
                  <a:cubicBezTo>
                    <a:pt x="331" y="123"/>
                    <a:pt x="335" y="123"/>
                    <a:pt x="340" y="123"/>
                  </a:cubicBezTo>
                  <a:cubicBezTo>
                    <a:pt x="340" y="133"/>
                    <a:pt x="340" y="142"/>
                    <a:pt x="340" y="152"/>
                  </a:cubicBezTo>
                  <a:cubicBezTo>
                    <a:pt x="298" y="152"/>
                    <a:pt x="257" y="152"/>
                    <a:pt x="215" y="152"/>
                  </a:cubicBezTo>
                  <a:cubicBezTo>
                    <a:pt x="215" y="142"/>
                    <a:pt x="215" y="132"/>
                    <a:pt x="216" y="123"/>
                  </a:cubicBezTo>
                  <a:cubicBezTo>
                    <a:pt x="220" y="123"/>
                    <a:pt x="224" y="123"/>
                    <a:pt x="228" y="123"/>
                  </a:cubicBezTo>
                  <a:cubicBezTo>
                    <a:pt x="228" y="130"/>
                    <a:pt x="228" y="138"/>
                    <a:pt x="228" y="145"/>
                  </a:cubicBezTo>
                  <a:cubicBezTo>
                    <a:pt x="235" y="146"/>
                    <a:pt x="244" y="145"/>
                    <a:pt x="252" y="145"/>
                  </a:cubicBezTo>
                  <a:close/>
                  <a:moveTo>
                    <a:pt x="346" y="171"/>
                  </a:moveTo>
                  <a:cubicBezTo>
                    <a:pt x="350" y="171"/>
                    <a:pt x="354" y="171"/>
                    <a:pt x="358" y="171"/>
                  </a:cubicBezTo>
                  <a:cubicBezTo>
                    <a:pt x="358" y="177"/>
                    <a:pt x="358" y="184"/>
                    <a:pt x="358" y="191"/>
                  </a:cubicBezTo>
                  <a:cubicBezTo>
                    <a:pt x="365" y="192"/>
                    <a:pt x="373" y="191"/>
                    <a:pt x="381" y="191"/>
                  </a:cubicBezTo>
                  <a:cubicBezTo>
                    <a:pt x="381" y="184"/>
                    <a:pt x="381" y="178"/>
                    <a:pt x="381" y="171"/>
                  </a:cubicBezTo>
                  <a:cubicBezTo>
                    <a:pt x="384" y="171"/>
                    <a:pt x="388" y="171"/>
                    <a:pt x="392" y="171"/>
                  </a:cubicBezTo>
                  <a:cubicBezTo>
                    <a:pt x="392" y="178"/>
                    <a:pt x="392" y="184"/>
                    <a:pt x="392" y="191"/>
                  </a:cubicBezTo>
                  <a:cubicBezTo>
                    <a:pt x="399" y="191"/>
                    <a:pt x="407" y="191"/>
                    <a:pt x="414" y="191"/>
                  </a:cubicBezTo>
                  <a:cubicBezTo>
                    <a:pt x="415" y="185"/>
                    <a:pt x="414" y="177"/>
                    <a:pt x="415" y="171"/>
                  </a:cubicBezTo>
                  <a:cubicBezTo>
                    <a:pt x="418" y="171"/>
                    <a:pt x="422" y="171"/>
                    <a:pt x="426" y="171"/>
                  </a:cubicBezTo>
                  <a:cubicBezTo>
                    <a:pt x="426" y="181"/>
                    <a:pt x="426" y="192"/>
                    <a:pt x="426" y="202"/>
                  </a:cubicBezTo>
                  <a:cubicBezTo>
                    <a:pt x="397" y="202"/>
                    <a:pt x="367" y="202"/>
                    <a:pt x="337" y="202"/>
                  </a:cubicBezTo>
                  <a:cubicBezTo>
                    <a:pt x="337" y="196"/>
                    <a:pt x="337" y="191"/>
                    <a:pt x="337" y="185"/>
                  </a:cubicBezTo>
                  <a:cubicBezTo>
                    <a:pt x="340" y="185"/>
                    <a:pt x="342" y="185"/>
                    <a:pt x="345" y="185"/>
                  </a:cubicBezTo>
                  <a:cubicBezTo>
                    <a:pt x="346" y="181"/>
                    <a:pt x="345" y="175"/>
                    <a:pt x="346" y="171"/>
                  </a:cubicBezTo>
                  <a:close/>
                  <a:moveTo>
                    <a:pt x="489" y="227"/>
                  </a:moveTo>
                  <a:cubicBezTo>
                    <a:pt x="470" y="227"/>
                    <a:pt x="451" y="227"/>
                    <a:pt x="432" y="227"/>
                  </a:cubicBezTo>
                  <a:cubicBezTo>
                    <a:pt x="432" y="206"/>
                    <a:pt x="432" y="186"/>
                    <a:pt x="432" y="165"/>
                  </a:cubicBezTo>
                  <a:cubicBezTo>
                    <a:pt x="425" y="164"/>
                    <a:pt x="417" y="165"/>
                    <a:pt x="409" y="165"/>
                  </a:cubicBezTo>
                  <a:cubicBezTo>
                    <a:pt x="408" y="171"/>
                    <a:pt x="409" y="179"/>
                    <a:pt x="409" y="186"/>
                  </a:cubicBezTo>
                  <a:cubicBezTo>
                    <a:pt x="405" y="186"/>
                    <a:pt x="401" y="186"/>
                    <a:pt x="398" y="186"/>
                  </a:cubicBezTo>
                  <a:cubicBezTo>
                    <a:pt x="398" y="179"/>
                    <a:pt x="398" y="172"/>
                    <a:pt x="398" y="165"/>
                  </a:cubicBezTo>
                  <a:cubicBezTo>
                    <a:pt x="391" y="164"/>
                    <a:pt x="382" y="165"/>
                    <a:pt x="375" y="165"/>
                  </a:cubicBezTo>
                  <a:cubicBezTo>
                    <a:pt x="375" y="172"/>
                    <a:pt x="375" y="179"/>
                    <a:pt x="375" y="186"/>
                  </a:cubicBezTo>
                  <a:cubicBezTo>
                    <a:pt x="371" y="186"/>
                    <a:pt x="367" y="186"/>
                    <a:pt x="364" y="186"/>
                  </a:cubicBezTo>
                  <a:cubicBezTo>
                    <a:pt x="364" y="179"/>
                    <a:pt x="364" y="172"/>
                    <a:pt x="364" y="165"/>
                  </a:cubicBezTo>
                  <a:cubicBezTo>
                    <a:pt x="358" y="164"/>
                    <a:pt x="351" y="165"/>
                    <a:pt x="345" y="165"/>
                  </a:cubicBezTo>
                  <a:cubicBezTo>
                    <a:pt x="346" y="157"/>
                    <a:pt x="345" y="149"/>
                    <a:pt x="346" y="143"/>
                  </a:cubicBezTo>
                  <a:cubicBezTo>
                    <a:pt x="396" y="143"/>
                    <a:pt x="445" y="143"/>
                    <a:pt x="495" y="143"/>
                  </a:cubicBezTo>
                  <a:cubicBezTo>
                    <a:pt x="486" y="164"/>
                    <a:pt x="491" y="197"/>
                    <a:pt x="489" y="227"/>
                  </a:cubicBezTo>
                  <a:close/>
                  <a:moveTo>
                    <a:pt x="362" y="315"/>
                  </a:moveTo>
                  <a:cubicBezTo>
                    <a:pt x="362" y="308"/>
                    <a:pt x="362" y="302"/>
                    <a:pt x="362" y="296"/>
                  </a:cubicBezTo>
                  <a:cubicBezTo>
                    <a:pt x="369" y="296"/>
                    <a:pt x="376" y="296"/>
                    <a:pt x="383" y="296"/>
                  </a:cubicBezTo>
                  <a:cubicBezTo>
                    <a:pt x="383" y="302"/>
                    <a:pt x="383" y="308"/>
                    <a:pt x="383" y="315"/>
                  </a:cubicBezTo>
                  <a:cubicBezTo>
                    <a:pt x="376" y="315"/>
                    <a:pt x="369" y="315"/>
                    <a:pt x="362" y="315"/>
                  </a:cubicBezTo>
                  <a:close/>
                  <a:moveTo>
                    <a:pt x="383" y="321"/>
                  </a:moveTo>
                  <a:cubicBezTo>
                    <a:pt x="383" y="328"/>
                    <a:pt x="383" y="336"/>
                    <a:pt x="383" y="343"/>
                  </a:cubicBezTo>
                  <a:cubicBezTo>
                    <a:pt x="380" y="343"/>
                    <a:pt x="376" y="343"/>
                    <a:pt x="373" y="343"/>
                  </a:cubicBezTo>
                  <a:cubicBezTo>
                    <a:pt x="373" y="336"/>
                    <a:pt x="373" y="328"/>
                    <a:pt x="373" y="321"/>
                  </a:cubicBezTo>
                  <a:cubicBezTo>
                    <a:pt x="376" y="321"/>
                    <a:pt x="380" y="321"/>
                    <a:pt x="383" y="321"/>
                  </a:cubicBezTo>
                  <a:close/>
                  <a:moveTo>
                    <a:pt x="341" y="321"/>
                  </a:moveTo>
                  <a:cubicBezTo>
                    <a:pt x="350" y="321"/>
                    <a:pt x="358" y="321"/>
                    <a:pt x="367" y="321"/>
                  </a:cubicBezTo>
                  <a:cubicBezTo>
                    <a:pt x="367" y="328"/>
                    <a:pt x="367" y="336"/>
                    <a:pt x="367" y="343"/>
                  </a:cubicBezTo>
                  <a:cubicBezTo>
                    <a:pt x="358" y="343"/>
                    <a:pt x="350" y="343"/>
                    <a:pt x="341" y="343"/>
                  </a:cubicBezTo>
                  <a:cubicBezTo>
                    <a:pt x="341" y="336"/>
                    <a:pt x="341" y="327"/>
                    <a:pt x="341" y="321"/>
                  </a:cubicBezTo>
                  <a:close/>
                  <a:moveTo>
                    <a:pt x="188" y="321"/>
                  </a:moveTo>
                  <a:cubicBezTo>
                    <a:pt x="197" y="321"/>
                    <a:pt x="205" y="321"/>
                    <a:pt x="214" y="321"/>
                  </a:cubicBezTo>
                  <a:cubicBezTo>
                    <a:pt x="214" y="328"/>
                    <a:pt x="214" y="336"/>
                    <a:pt x="214" y="343"/>
                  </a:cubicBezTo>
                  <a:cubicBezTo>
                    <a:pt x="205" y="343"/>
                    <a:pt x="197" y="343"/>
                    <a:pt x="188" y="343"/>
                  </a:cubicBezTo>
                  <a:cubicBezTo>
                    <a:pt x="188" y="336"/>
                    <a:pt x="188" y="327"/>
                    <a:pt x="188" y="321"/>
                  </a:cubicBezTo>
                  <a:close/>
                  <a:moveTo>
                    <a:pt x="166" y="257"/>
                  </a:moveTo>
                  <a:cubicBezTo>
                    <a:pt x="166" y="271"/>
                    <a:pt x="166" y="285"/>
                    <a:pt x="166" y="299"/>
                  </a:cubicBezTo>
                  <a:cubicBezTo>
                    <a:pt x="134" y="299"/>
                    <a:pt x="101" y="299"/>
                    <a:pt x="69" y="299"/>
                  </a:cubicBezTo>
                  <a:cubicBezTo>
                    <a:pt x="67" y="279"/>
                    <a:pt x="67" y="258"/>
                    <a:pt x="66" y="236"/>
                  </a:cubicBezTo>
                  <a:cubicBezTo>
                    <a:pt x="66" y="236"/>
                    <a:pt x="66" y="236"/>
                    <a:pt x="67" y="235"/>
                  </a:cubicBezTo>
                  <a:cubicBezTo>
                    <a:pt x="86" y="235"/>
                    <a:pt x="105" y="235"/>
                    <a:pt x="124" y="235"/>
                  </a:cubicBezTo>
                  <a:cubicBezTo>
                    <a:pt x="124" y="242"/>
                    <a:pt x="124" y="249"/>
                    <a:pt x="124" y="256"/>
                  </a:cubicBezTo>
                  <a:cubicBezTo>
                    <a:pt x="137" y="257"/>
                    <a:pt x="152" y="257"/>
                    <a:pt x="166" y="257"/>
                  </a:cubicBezTo>
                  <a:close/>
                  <a:moveTo>
                    <a:pt x="147" y="230"/>
                  </a:moveTo>
                  <a:cubicBezTo>
                    <a:pt x="147" y="237"/>
                    <a:pt x="147" y="244"/>
                    <a:pt x="147" y="251"/>
                  </a:cubicBezTo>
                  <a:cubicBezTo>
                    <a:pt x="141" y="251"/>
                    <a:pt x="136" y="251"/>
                    <a:pt x="130" y="251"/>
                  </a:cubicBezTo>
                  <a:cubicBezTo>
                    <a:pt x="130" y="244"/>
                    <a:pt x="130" y="237"/>
                    <a:pt x="130" y="230"/>
                  </a:cubicBezTo>
                  <a:cubicBezTo>
                    <a:pt x="136" y="230"/>
                    <a:pt x="141" y="230"/>
                    <a:pt x="147" y="230"/>
                  </a:cubicBezTo>
                  <a:close/>
                  <a:moveTo>
                    <a:pt x="130" y="224"/>
                  </a:moveTo>
                  <a:cubicBezTo>
                    <a:pt x="130" y="219"/>
                    <a:pt x="130" y="213"/>
                    <a:pt x="130" y="208"/>
                  </a:cubicBezTo>
                  <a:cubicBezTo>
                    <a:pt x="134" y="208"/>
                    <a:pt x="138" y="208"/>
                    <a:pt x="142" y="208"/>
                  </a:cubicBezTo>
                  <a:cubicBezTo>
                    <a:pt x="142" y="213"/>
                    <a:pt x="142" y="219"/>
                    <a:pt x="142" y="224"/>
                  </a:cubicBezTo>
                  <a:cubicBezTo>
                    <a:pt x="138" y="224"/>
                    <a:pt x="134" y="224"/>
                    <a:pt x="130" y="224"/>
                  </a:cubicBezTo>
                  <a:close/>
                  <a:moveTo>
                    <a:pt x="153" y="251"/>
                  </a:moveTo>
                  <a:cubicBezTo>
                    <a:pt x="153" y="244"/>
                    <a:pt x="153" y="236"/>
                    <a:pt x="153" y="230"/>
                  </a:cubicBezTo>
                  <a:cubicBezTo>
                    <a:pt x="163" y="230"/>
                    <a:pt x="172" y="230"/>
                    <a:pt x="182" y="230"/>
                  </a:cubicBezTo>
                  <a:cubicBezTo>
                    <a:pt x="182" y="237"/>
                    <a:pt x="182" y="244"/>
                    <a:pt x="182" y="251"/>
                  </a:cubicBezTo>
                  <a:cubicBezTo>
                    <a:pt x="172" y="251"/>
                    <a:pt x="163" y="251"/>
                    <a:pt x="153" y="251"/>
                  </a:cubicBezTo>
                  <a:close/>
                  <a:moveTo>
                    <a:pt x="148" y="224"/>
                  </a:moveTo>
                  <a:cubicBezTo>
                    <a:pt x="148" y="219"/>
                    <a:pt x="148" y="213"/>
                    <a:pt x="148" y="208"/>
                  </a:cubicBezTo>
                  <a:cubicBezTo>
                    <a:pt x="155" y="208"/>
                    <a:pt x="162" y="208"/>
                    <a:pt x="169" y="208"/>
                  </a:cubicBezTo>
                  <a:cubicBezTo>
                    <a:pt x="169" y="213"/>
                    <a:pt x="169" y="219"/>
                    <a:pt x="169" y="224"/>
                  </a:cubicBezTo>
                  <a:cubicBezTo>
                    <a:pt x="162" y="224"/>
                    <a:pt x="155" y="224"/>
                    <a:pt x="148" y="224"/>
                  </a:cubicBezTo>
                  <a:close/>
                  <a:moveTo>
                    <a:pt x="331" y="185"/>
                  </a:moveTo>
                  <a:cubicBezTo>
                    <a:pt x="331" y="191"/>
                    <a:pt x="331" y="196"/>
                    <a:pt x="331" y="202"/>
                  </a:cubicBezTo>
                  <a:cubicBezTo>
                    <a:pt x="321" y="202"/>
                    <a:pt x="310" y="202"/>
                    <a:pt x="299" y="202"/>
                  </a:cubicBezTo>
                  <a:cubicBezTo>
                    <a:pt x="300" y="197"/>
                    <a:pt x="299" y="190"/>
                    <a:pt x="300" y="185"/>
                  </a:cubicBezTo>
                  <a:cubicBezTo>
                    <a:pt x="310" y="185"/>
                    <a:pt x="321" y="185"/>
                    <a:pt x="331" y="185"/>
                  </a:cubicBezTo>
                  <a:close/>
                  <a:moveTo>
                    <a:pt x="317" y="179"/>
                  </a:moveTo>
                  <a:cubicBezTo>
                    <a:pt x="317" y="172"/>
                    <a:pt x="317" y="165"/>
                    <a:pt x="317" y="157"/>
                  </a:cubicBezTo>
                  <a:cubicBezTo>
                    <a:pt x="325" y="157"/>
                    <a:pt x="332" y="157"/>
                    <a:pt x="340" y="157"/>
                  </a:cubicBezTo>
                  <a:cubicBezTo>
                    <a:pt x="340" y="165"/>
                    <a:pt x="340" y="172"/>
                    <a:pt x="340" y="179"/>
                  </a:cubicBezTo>
                  <a:cubicBezTo>
                    <a:pt x="332" y="179"/>
                    <a:pt x="325" y="179"/>
                    <a:pt x="317" y="179"/>
                  </a:cubicBezTo>
                  <a:close/>
                  <a:moveTo>
                    <a:pt x="366" y="230"/>
                  </a:moveTo>
                  <a:cubicBezTo>
                    <a:pt x="366" y="237"/>
                    <a:pt x="366" y="244"/>
                    <a:pt x="366" y="251"/>
                  </a:cubicBezTo>
                  <a:cubicBezTo>
                    <a:pt x="356" y="251"/>
                    <a:pt x="345" y="251"/>
                    <a:pt x="335" y="251"/>
                  </a:cubicBezTo>
                  <a:cubicBezTo>
                    <a:pt x="335" y="244"/>
                    <a:pt x="334" y="236"/>
                    <a:pt x="335" y="230"/>
                  </a:cubicBezTo>
                  <a:cubicBezTo>
                    <a:pt x="345" y="230"/>
                    <a:pt x="356" y="230"/>
                    <a:pt x="366" y="230"/>
                  </a:cubicBezTo>
                  <a:close/>
                  <a:moveTo>
                    <a:pt x="362" y="224"/>
                  </a:moveTo>
                  <a:cubicBezTo>
                    <a:pt x="362" y="219"/>
                    <a:pt x="362" y="213"/>
                    <a:pt x="362" y="208"/>
                  </a:cubicBezTo>
                  <a:cubicBezTo>
                    <a:pt x="368" y="208"/>
                    <a:pt x="374" y="208"/>
                    <a:pt x="380" y="208"/>
                  </a:cubicBezTo>
                  <a:cubicBezTo>
                    <a:pt x="380" y="213"/>
                    <a:pt x="380" y="219"/>
                    <a:pt x="380" y="224"/>
                  </a:cubicBezTo>
                  <a:cubicBezTo>
                    <a:pt x="374" y="224"/>
                    <a:pt x="368" y="224"/>
                    <a:pt x="362" y="224"/>
                  </a:cubicBezTo>
                  <a:close/>
                  <a:moveTo>
                    <a:pt x="356" y="224"/>
                  </a:moveTo>
                  <a:cubicBezTo>
                    <a:pt x="344" y="224"/>
                    <a:pt x="331" y="224"/>
                    <a:pt x="318" y="224"/>
                  </a:cubicBezTo>
                  <a:cubicBezTo>
                    <a:pt x="319" y="219"/>
                    <a:pt x="318" y="213"/>
                    <a:pt x="319" y="208"/>
                  </a:cubicBezTo>
                  <a:cubicBezTo>
                    <a:pt x="331" y="208"/>
                    <a:pt x="344" y="208"/>
                    <a:pt x="356" y="208"/>
                  </a:cubicBezTo>
                  <a:cubicBezTo>
                    <a:pt x="356" y="213"/>
                    <a:pt x="356" y="219"/>
                    <a:pt x="356" y="224"/>
                  </a:cubicBezTo>
                  <a:close/>
                  <a:moveTo>
                    <a:pt x="317" y="299"/>
                  </a:moveTo>
                  <a:cubicBezTo>
                    <a:pt x="290" y="299"/>
                    <a:pt x="264" y="299"/>
                    <a:pt x="238" y="299"/>
                  </a:cubicBezTo>
                  <a:cubicBezTo>
                    <a:pt x="235" y="270"/>
                    <a:pt x="250" y="250"/>
                    <a:pt x="273" y="248"/>
                  </a:cubicBezTo>
                  <a:cubicBezTo>
                    <a:pt x="296" y="246"/>
                    <a:pt x="314" y="262"/>
                    <a:pt x="317" y="282"/>
                  </a:cubicBezTo>
                  <a:cubicBezTo>
                    <a:pt x="318" y="287"/>
                    <a:pt x="316" y="293"/>
                    <a:pt x="317" y="299"/>
                  </a:cubicBezTo>
                  <a:close/>
                  <a:moveTo>
                    <a:pt x="238" y="345"/>
                  </a:moveTo>
                  <a:cubicBezTo>
                    <a:pt x="238" y="345"/>
                    <a:pt x="239" y="345"/>
                    <a:pt x="239" y="345"/>
                  </a:cubicBezTo>
                  <a:cubicBezTo>
                    <a:pt x="239" y="346"/>
                    <a:pt x="238" y="346"/>
                    <a:pt x="238" y="347"/>
                  </a:cubicBezTo>
                  <a:cubicBezTo>
                    <a:pt x="237" y="347"/>
                    <a:pt x="238" y="346"/>
                    <a:pt x="238" y="345"/>
                  </a:cubicBezTo>
                  <a:close/>
                  <a:moveTo>
                    <a:pt x="238" y="343"/>
                  </a:moveTo>
                  <a:cubicBezTo>
                    <a:pt x="238" y="332"/>
                    <a:pt x="238" y="320"/>
                    <a:pt x="238" y="309"/>
                  </a:cubicBezTo>
                  <a:cubicBezTo>
                    <a:pt x="238" y="309"/>
                    <a:pt x="238" y="308"/>
                    <a:pt x="238" y="308"/>
                  </a:cubicBezTo>
                  <a:cubicBezTo>
                    <a:pt x="264" y="308"/>
                    <a:pt x="291" y="308"/>
                    <a:pt x="317" y="308"/>
                  </a:cubicBezTo>
                  <a:cubicBezTo>
                    <a:pt x="317" y="320"/>
                    <a:pt x="317" y="331"/>
                    <a:pt x="317" y="343"/>
                  </a:cubicBezTo>
                  <a:cubicBezTo>
                    <a:pt x="290" y="343"/>
                    <a:pt x="264" y="343"/>
                    <a:pt x="238" y="343"/>
                  </a:cubicBezTo>
                  <a:close/>
                  <a:moveTo>
                    <a:pt x="232" y="300"/>
                  </a:moveTo>
                  <a:cubicBezTo>
                    <a:pt x="232" y="304"/>
                    <a:pt x="232" y="307"/>
                    <a:pt x="232" y="310"/>
                  </a:cubicBezTo>
                  <a:cubicBezTo>
                    <a:pt x="228" y="310"/>
                    <a:pt x="224" y="310"/>
                    <a:pt x="220" y="310"/>
                  </a:cubicBezTo>
                  <a:cubicBezTo>
                    <a:pt x="220" y="307"/>
                    <a:pt x="220" y="304"/>
                    <a:pt x="220" y="300"/>
                  </a:cubicBezTo>
                  <a:cubicBezTo>
                    <a:pt x="224" y="300"/>
                    <a:pt x="228" y="300"/>
                    <a:pt x="232" y="300"/>
                  </a:cubicBezTo>
                  <a:close/>
                  <a:moveTo>
                    <a:pt x="220" y="294"/>
                  </a:moveTo>
                  <a:cubicBezTo>
                    <a:pt x="220" y="290"/>
                    <a:pt x="220" y="287"/>
                    <a:pt x="220" y="284"/>
                  </a:cubicBezTo>
                  <a:cubicBezTo>
                    <a:pt x="224" y="284"/>
                    <a:pt x="228" y="284"/>
                    <a:pt x="232" y="284"/>
                  </a:cubicBezTo>
                  <a:cubicBezTo>
                    <a:pt x="232" y="287"/>
                    <a:pt x="232" y="290"/>
                    <a:pt x="232" y="294"/>
                  </a:cubicBezTo>
                  <a:cubicBezTo>
                    <a:pt x="228" y="294"/>
                    <a:pt x="224" y="294"/>
                    <a:pt x="220" y="294"/>
                  </a:cubicBezTo>
                  <a:close/>
                  <a:moveTo>
                    <a:pt x="232" y="316"/>
                  </a:moveTo>
                  <a:cubicBezTo>
                    <a:pt x="232" y="320"/>
                    <a:pt x="232" y="323"/>
                    <a:pt x="232" y="327"/>
                  </a:cubicBezTo>
                  <a:cubicBezTo>
                    <a:pt x="228" y="327"/>
                    <a:pt x="224" y="327"/>
                    <a:pt x="220" y="327"/>
                  </a:cubicBezTo>
                  <a:cubicBezTo>
                    <a:pt x="220" y="323"/>
                    <a:pt x="220" y="320"/>
                    <a:pt x="220" y="316"/>
                  </a:cubicBezTo>
                  <a:cubicBezTo>
                    <a:pt x="224" y="316"/>
                    <a:pt x="228" y="316"/>
                    <a:pt x="232" y="316"/>
                  </a:cubicBezTo>
                  <a:close/>
                  <a:moveTo>
                    <a:pt x="242" y="224"/>
                  </a:moveTo>
                  <a:cubicBezTo>
                    <a:pt x="243" y="219"/>
                    <a:pt x="242" y="213"/>
                    <a:pt x="243" y="208"/>
                  </a:cubicBezTo>
                  <a:cubicBezTo>
                    <a:pt x="253" y="208"/>
                    <a:pt x="264" y="208"/>
                    <a:pt x="274" y="208"/>
                  </a:cubicBezTo>
                  <a:cubicBezTo>
                    <a:pt x="274" y="213"/>
                    <a:pt x="274" y="219"/>
                    <a:pt x="274" y="224"/>
                  </a:cubicBezTo>
                  <a:cubicBezTo>
                    <a:pt x="264" y="224"/>
                    <a:pt x="253" y="224"/>
                    <a:pt x="242" y="224"/>
                  </a:cubicBezTo>
                  <a:close/>
                  <a:moveTo>
                    <a:pt x="274" y="230"/>
                  </a:moveTo>
                  <a:cubicBezTo>
                    <a:pt x="274" y="234"/>
                    <a:pt x="274" y="238"/>
                    <a:pt x="274" y="243"/>
                  </a:cubicBezTo>
                  <a:cubicBezTo>
                    <a:pt x="270" y="243"/>
                    <a:pt x="266" y="244"/>
                    <a:pt x="262" y="245"/>
                  </a:cubicBezTo>
                  <a:cubicBezTo>
                    <a:pt x="261" y="241"/>
                    <a:pt x="259" y="237"/>
                    <a:pt x="258" y="233"/>
                  </a:cubicBezTo>
                  <a:cubicBezTo>
                    <a:pt x="262" y="231"/>
                    <a:pt x="268" y="230"/>
                    <a:pt x="274" y="230"/>
                  </a:cubicBezTo>
                  <a:close/>
                  <a:moveTo>
                    <a:pt x="256" y="247"/>
                  </a:moveTo>
                  <a:cubicBezTo>
                    <a:pt x="254" y="250"/>
                    <a:pt x="250" y="251"/>
                    <a:pt x="248" y="254"/>
                  </a:cubicBezTo>
                  <a:cubicBezTo>
                    <a:pt x="245" y="250"/>
                    <a:pt x="241" y="248"/>
                    <a:pt x="238" y="244"/>
                  </a:cubicBezTo>
                  <a:cubicBezTo>
                    <a:pt x="243" y="241"/>
                    <a:pt x="247" y="237"/>
                    <a:pt x="252" y="235"/>
                  </a:cubicBezTo>
                  <a:cubicBezTo>
                    <a:pt x="253" y="239"/>
                    <a:pt x="255" y="243"/>
                    <a:pt x="256" y="247"/>
                  </a:cubicBezTo>
                  <a:close/>
                  <a:moveTo>
                    <a:pt x="250" y="230"/>
                  </a:moveTo>
                  <a:cubicBezTo>
                    <a:pt x="240" y="234"/>
                    <a:pt x="232" y="242"/>
                    <a:pt x="226" y="248"/>
                  </a:cubicBezTo>
                  <a:cubicBezTo>
                    <a:pt x="226" y="242"/>
                    <a:pt x="226" y="236"/>
                    <a:pt x="226" y="230"/>
                  </a:cubicBezTo>
                  <a:cubicBezTo>
                    <a:pt x="234" y="230"/>
                    <a:pt x="242" y="230"/>
                    <a:pt x="250" y="230"/>
                  </a:cubicBezTo>
                  <a:close/>
                  <a:moveTo>
                    <a:pt x="233" y="248"/>
                  </a:moveTo>
                  <a:cubicBezTo>
                    <a:pt x="237" y="251"/>
                    <a:pt x="241" y="254"/>
                    <a:pt x="243" y="258"/>
                  </a:cubicBezTo>
                  <a:cubicBezTo>
                    <a:pt x="242" y="260"/>
                    <a:pt x="240" y="262"/>
                    <a:pt x="239" y="264"/>
                  </a:cubicBezTo>
                  <a:cubicBezTo>
                    <a:pt x="235" y="262"/>
                    <a:pt x="230" y="261"/>
                    <a:pt x="225" y="260"/>
                  </a:cubicBezTo>
                  <a:cubicBezTo>
                    <a:pt x="227" y="255"/>
                    <a:pt x="231" y="252"/>
                    <a:pt x="233" y="248"/>
                  </a:cubicBezTo>
                  <a:close/>
                  <a:moveTo>
                    <a:pt x="305" y="230"/>
                  </a:moveTo>
                  <a:cubicBezTo>
                    <a:pt x="312" y="229"/>
                    <a:pt x="321" y="230"/>
                    <a:pt x="329" y="230"/>
                  </a:cubicBezTo>
                  <a:cubicBezTo>
                    <a:pt x="329" y="236"/>
                    <a:pt x="329" y="242"/>
                    <a:pt x="329" y="247"/>
                  </a:cubicBezTo>
                  <a:cubicBezTo>
                    <a:pt x="328" y="248"/>
                    <a:pt x="327" y="246"/>
                    <a:pt x="326" y="246"/>
                  </a:cubicBezTo>
                  <a:cubicBezTo>
                    <a:pt x="321" y="240"/>
                    <a:pt x="314" y="233"/>
                    <a:pt x="305" y="230"/>
                  </a:cubicBezTo>
                  <a:close/>
                  <a:moveTo>
                    <a:pt x="316" y="244"/>
                  </a:moveTo>
                  <a:cubicBezTo>
                    <a:pt x="313" y="247"/>
                    <a:pt x="310" y="251"/>
                    <a:pt x="306" y="253"/>
                  </a:cubicBezTo>
                  <a:cubicBezTo>
                    <a:pt x="304" y="251"/>
                    <a:pt x="301" y="249"/>
                    <a:pt x="297" y="247"/>
                  </a:cubicBezTo>
                  <a:cubicBezTo>
                    <a:pt x="299" y="243"/>
                    <a:pt x="301" y="239"/>
                    <a:pt x="302" y="235"/>
                  </a:cubicBezTo>
                  <a:cubicBezTo>
                    <a:pt x="307" y="237"/>
                    <a:pt x="312" y="240"/>
                    <a:pt x="316" y="244"/>
                  </a:cubicBezTo>
                  <a:close/>
                  <a:moveTo>
                    <a:pt x="313" y="224"/>
                  </a:moveTo>
                  <a:cubicBezTo>
                    <a:pt x="302" y="224"/>
                    <a:pt x="291" y="224"/>
                    <a:pt x="281" y="224"/>
                  </a:cubicBezTo>
                  <a:cubicBezTo>
                    <a:pt x="281" y="219"/>
                    <a:pt x="280" y="213"/>
                    <a:pt x="281" y="208"/>
                  </a:cubicBezTo>
                  <a:cubicBezTo>
                    <a:pt x="291" y="208"/>
                    <a:pt x="302" y="208"/>
                    <a:pt x="313" y="208"/>
                  </a:cubicBezTo>
                  <a:cubicBezTo>
                    <a:pt x="313" y="213"/>
                    <a:pt x="313" y="219"/>
                    <a:pt x="313" y="224"/>
                  </a:cubicBezTo>
                  <a:close/>
                  <a:moveTo>
                    <a:pt x="296" y="232"/>
                  </a:moveTo>
                  <a:cubicBezTo>
                    <a:pt x="295" y="237"/>
                    <a:pt x="293" y="241"/>
                    <a:pt x="292" y="245"/>
                  </a:cubicBezTo>
                  <a:cubicBezTo>
                    <a:pt x="289" y="244"/>
                    <a:pt x="285" y="243"/>
                    <a:pt x="281" y="243"/>
                  </a:cubicBezTo>
                  <a:cubicBezTo>
                    <a:pt x="281" y="238"/>
                    <a:pt x="281" y="234"/>
                    <a:pt x="281" y="230"/>
                  </a:cubicBezTo>
                  <a:cubicBezTo>
                    <a:pt x="287" y="230"/>
                    <a:pt x="291" y="231"/>
                    <a:pt x="296" y="232"/>
                  </a:cubicBezTo>
                  <a:close/>
                  <a:moveTo>
                    <a:pt x="316" y="263"/>
                  </a:moveTo>
                  <a:cubicBezTo>
                    <a:pt x="314" y="262"/>
                    <a:pt x="313" y="259"/>
                    <a:pt x="311" y="258"/>
                  </a:cubicBezTo>
                  <a:cubicBezTo>
                    <a:pt x="314" y="254"/>
                    <a:pt x="317" y="251"/>
                    <a:pt x="320" y="248"/>
                  </a:cubicBezTo>
                  <a:cubicBezTo>
                    <a:pt x="324" y="251"/>
                    <a:pt x="327" y="255"/>
                    <a:pt x="329" y="260"/>
                  </a:cubicBezTo>
                  <a:cubicBezTo>
                    <a:pt x="325" y="261"/>
                    <a:pt x="320" y="262"/>
                    <a:pt x="316" y="263"/>
                  </a:cubicBezTo>
                  <a:close/>
                  <a:moveTo>
                    <a:pt x="311" y="179"/>
                  </a:moveTo>
                  <a:cubicBezTo>
                    <a:pt x="301" y="179"/>
                    <a:pt x="291" y="179"/>
                    <a:pt x="282" y="179"/>
                  </a:cubicBezTo>
                  <a:cubicBezTo>
                    <a:pt x="282" y="172"/>
                    <a:pt x="281" y="164"/>
                    <a:pt x="282" y="157"/>
                  </a:cubicBezTo>
                  <a:cubicBezTo>
                    <a:pt x="292" y="157"/>
                    <a:pt x="301" y="157"/>
                    <a:pt x="311" y="157"/>
                  </a:cubicBezTo>
                  <a:cubicBezTo>
                    <a:pt x="311" y="165"/>
                    <a:pt x="311" y="172"/>
                    <a:pt x="311" y="179"/>
                  </a:cubicBezTo>
                  <a:close/>
                  <a:moveTo>
                    <a:pt x="293" y="185"/>
                  </a:moveTo>
                  <a:cubicBezTo>
                    <a:pt x="293" y="191"/>
                    <a:pt x="293" y="196"/>
                    <a:pt x="293" y="202"/>
                  </a:cubicBezTo>
                  <a:cubicBezTo>
                    <a:pt x="283" y="202"/>
                    <a:pt x="272" y="202"/>
                    <a:pt x="262" y="202"/>
                  </a:cubicBezTo>
                  <a:cubicBezTo>
                    <a:pt x="262" y="197"/>
                    <a:pt x="261" y="190"/>
                    <a:pt x="262" y="185"/>
                  </a:cubicBezTo>
                  <a:cubicBezTo>
                    <a:pt x="272" y="185"/>
                    <a:pt x="283" y="185"/>
                    <a:pt x="293" y="185"/>
                  </a:cubicBezTo>
                  <a:close/>
                  <a:moveTo>
                    <a:pt x="275" y="179"/>
                  </a:moveTo>
                  <a:cubicBezTo>
                    <a:pt x="266" y="179"/>
                    <a:pt x="256" y="179"/>
                    <a:pt x="246" y="179"/>
                  </a:cubicBezTo>
                  <a:cubicBezTo>
                    <a:pt x="246" y="172"/>
                    <a:pt x="245" y="164"/>
                    <a:pt x="246" y="157"/>
                  </a:cubicBezTo>
                  <a:cubicBezTo>
                    <a:pt x="256" y="157"/>
                    <a:pt x="266" y="157"/>
                    <a:pt x="275" y="157"/>
                  </a:cubicBezTo>
                  <a:cubicBezTo>
                    <a:pt x="275" y="165"/>
                    <a:pt x="275" y="172"/>
                    <a:pt x="275" y="179"/>
                  </a:cubicBezTo>
                  <a:close/>
                  <a:moveTo>
                    <a:pt x="255" y="185"/>
                  </a:moveTo>
                  <a:cubicBezTo>
                    <a:pt x="255" y="191"/>
                    <a:pt x="255" y="196"/>
                    <a:pt x="255" y="202"/>
                  </a:cubicBezTo>
                  <a:cubicBezTo>
                    <a:pt x="245" y="202"/>
                    <a:pt x="234" y="202"/>
                    <a:pt x="224" y="202"/>
                  </a:cubicBezTo>
                  <a:cubicBezTo>
                    <a:pt x="224" y="197"/>
                    <a:pt x="223" y="190"/>
                    <a:pt x="224" y="185"/>
                  </a:cubicBezTo>
                  <a:cubicBezTo>
                    <a:pt x="235" y="185"/>
                    <a:pt x="245" y="185"/>
                    <a:pt x="255" y="185"/>
                  </a:cubicBezTo>
                  <a:close/>
                  <a:moveTo>
                    <a:pt x="237" y="208"/>
                  </a:moveTo>
                  <a:cubicBezTo>
                    <a:pt x="237" y="213"/>
                    <a:pt x="237" y="219"/>
                    <a:pt x="237" y="224"/>
                  </a:cubicBezTo>
                  <a:cubicBezTo>
                    <a:pt x="224" y="224"/>
                    <a:pt x="211" y="224"/>
                    <a:pt x="198" y="224"/>
                  </a:cubicBezTo>
                  <a:cubicBezTo>
                    <a:pt x="199" y="219"/>
                    <a:pt x="198" y="213"/>
                    <a:pt x="199" y="208"/>
                  </a:cubicBezTo>
                  <a:cubicBezTo>
                    <a:pt x="211" y="208"/>
                    <a:pt x="224" y="208"/>
                    <a:pt x="237" y="208"/>
                  </a:cubicBezTo>
                  <a:close/>
                  <a:moveTo>
                    <a:pt x="220" y="230"/>
                  </a:moveTo>
                  <a:cubicBezTo>
                    <a:pt x="220" y="237"/>
                    <a:pt x="220" y="244"/>
                    <a:pt x="220" y="251"/>
                  </a:cubicBezTo>
                  <a:cubicBezTo>
                    <a:pt x="209" y="251"/>
                    <a:pt x="199" y="251"/>
                    <a:pt x="188" y="251"/>
                  </a:cubicBezTo>
                  <a:cubicBezTo>
                    <a:pt x="188" y="244"/>
                    <a:pt x="188" y="236"/>
                    <a:pt x="188" y="230"/>
                  </a:cubicBezTo>
                  <a:cubicBezTo>
                    <a:pt x="199" y="230"/>
                    <a:pt x="209" y="230"/>
                    <a:pt x="220" y="230"/>
                  </a:cubicBezTo>
                  <a:close/>
                  <a:moveTo>
                    <a:pt x="172" y="268"/>
                  </a:moveTo>
                  <a:cubicBezTo>
                    <a:pt x="172" y="264"/>
                    <a:pt x="172" y="261"/>
                    <a:pt x="172" y="257"/>
                  </a:cubicBezTo>
                  <a:cubicBezTo>
                    <a:pt x="180" y="257"/>
                    <a:pt x="189" y="257"/>
                    <a:pt x="197" y="257"/>
                  </a:cubicBezTo>
                  <a:cubicBezTo>
                    <a:pt x="197" y="261"/>
                    <a:pt x="197" y="264"/>
                    <a:pt x="197" y="268"/>
                  </a:cubicBezTo>
                  <a:cubicBezTo>
                    <a:pt x="189" y="268"/>
                    <a:pt x="180" y="268"/>
                    <a:pt x="172" y="268"/>
                  </a:cubicBezTo>
                  <a:close/>
                  <a:moveTo>
                    <a:pt x="182" y="274"/>
                  </a:moveTo>
                  <a:cubicBezTo>
                    <a:pt x="182" y="279"/>
                    <a:pt x="182" y="284"/>
                    <a:pt x="182" y="289"/>
                  </a:cubicBezTo>
                  <a:cubicBezTo>
                    <a:pt x="179" y="289"/>
                    <a:pt x="176" y="289"/>
                    <a:pt x="172" y="289"/>
                  </a:cubicBezTo>
                  <a:cubicBezTo>
                    <a:pt x="172" y="284"/>
                    <a:pt x="172" y="279"/>
                    <a:pt x="172" y="274"/>
                  </a:cubicBezTo>
                  <a:cubicBezTo>
                    <a:pt x="176" y="274"/>
                    <a:pt x="179" y="274"/>
                    <a:pt x="182" y="274"/>
                  </a:cubicBezTo>
                  <a:close/>
                  <a:moveTo>
                    <a:pt x="193" y="224"/>
                  </a:moveTo>
                  <a:cubicBezTo>
                    <a:pt x="187" y="224"/>
                    <a:pt x="181" y="224"/>
                    <a:pt x="175" y="224"/>
                  </a:cubicBezTo>
                  <a:cubicBezTo>
                    <a:pt x="175" y="219"/>
                    <a:pt x="175" y="213"/>
                    <a:pt x="175" y="208"/>
                  </a:cubicBezTo>
                  <a:cubicBezTo>
                    <a:pt x="181" y="208"/>
                    <a:pt x="187" y="208"/>
                    <a:pt x="193" y="208"/>
                  </a:cubicBezTo>
                  <a:cubicBezTo>
                    <a:pt x="193" y="213"/>
                    <a:pt x="193" y="219"/>
                    <a:pt x="193" y="224"/>
                  </a:cubicBezTo>
                  <a:close/>
                  <a:moveTo>
                    <a:pt x="172" y="321"/>
                  </a:moveTo>
                  <a:cubicBezTo>
                    <a:pt x="176" y="321"/>
                    <a:pt x="179" y="321"/>
                    <a:pt x="182" y="321"/>
                  </a:cubicBezTo>
                  <a:cubicBezTo>
                    <a:pt x="182" y="328"/>
                    <a:pt x="182" y="336"/>
                    <a:pt x="182" y="343"/>
                  </a:cubicBezTo>
                  <a:cubicBezTo>
                    <a:pt x="179" y="343"/>
                    <a:pt x="176" y="343"/>
                    <a:pt x="172" y="343"/>
                  </a:cubicBezTo>
                  <a:cubicBezTo>
                    <a:pt x="172" y="336"/>
                    <a:pt x="172" y="328"/>
                    <a:pt x="172" y="321"/>
                  </a:cubicBezTo>
                  <a:close/>
                  <a:moveTo>
                    <a:pt x="172" y="315"/>
                  </a:moveTo>
                  <a:cubicBezTo>
                    <a:pt x="172" y="308"/>
                    <a:pt x="172" y="302"/>
                    <a:pt x="172" y="296"/>
                  </a:cubicBezTo>
                  <a:cubicBezTo>
                    <a:pt x="179" y="296"/>
                    <a:pt x="186" y="296"/>
                    <a:pt x="193" y="296"/>
                  </a:cubicBezTo>
                  <a:cubicBezTo>
                    <a:pt x="193" y="302"/>
                    <a:pt x="193" y="308"/>
                    <a:pt x="193" y="315"/>
                  </a:cubicBezTo>
                  <a:cubicBezTo>
                    <a:pt x="186" y="315"/>
                    <a:pt x="179" y="315"/>
                    <a:pt x="172" y="315"/>
                  </a:cubicBezTo>
                  <a:close/>
                  <a:moveTo>
                    <a:pt x="199" y="315"/>
                  </a:moveTo>
                  <a:cubicBezTo>
                    <a:pt x="199" y="308"/>
                    <a:pt x="199" y="302"/>
                    <a:pt x="199" y="296"/>
                  </a:cubicBezTo>
                  <a:cubicBezTo>
                    <a:pt x="204" y="296"/>
                    <a:pt x="209" y="296"/>
                    <a:pt x="214" y="296"/>
                  </a:cubicBezTo>
                  <a:cubicBezTo>
                    <a:pt x="214" y="302"/>
                    <a:pt x="214" y="308"/>
                    <a:pt x="214" y="315"/>
                  </a:cubicBezTo>
                  <a:cubicBezTo>
                    <a:pt x="209" y="315"/>
                    <a:pt x="204" y="315"/>
                    <a:pt x="199" y="315"/>
                  </a:cubicBezTo>
                  <a:close/>
                  <a:moveTo>
                    <a:pt x="188" y="289"/>
                  </a:moveTo>
                  <a:cubicBezTo>
                    <a:pt x="188" y="284"/>
                    <a:pt x="188" y="279"/>
                    <a:pt x="188" y="274"/>
                  </a:cubicBezTo>
                  <a:cubicBezTo>
                    <a:pt x="197" y="274"/>
                    <a:pt x="205" y="274"/>
                    <a:pt x="214" y="274"/>
                  </a:cubicBezTo>
                  <a:cubicBezTo>
                    <a:pt x="214" y="279"/>
                    <a:pt x="214" y="284"/>
                    <a:pt x="214" y="289"/>
                  </a:cubicBezTo>
                  <a:cubicBezTo>
                    <a:pt x="205" y="289"/>
                    <a:pt x="197" y="289"/>
                    <a:pt x="188" y="289"/>
                  </a:cubicBezTo>
                  <a:close/>
                  <a:moveTo>
                    <a:pt x="203" y="268"/>
                  </a:moveTo>
                  <a:cubicBezTo>
                    <a:pt x="203" y="264"/>
                    <a:pt x="203" y="261"/>
                    <a:pt x="203" y="257"/>
                  </a:cubicBezTo>
                  <a:cubicBezTo>
                    <a:pt x="208" y="257"/>
                    <a:pt x="214" y="257"/>
                    <a:pt x="220" y="257"/>
                  </a:cubicBezTo>
                  <a:cubicBezTo>
                    <a:pt x="218" y="260"/>
                    <a:pt x="216" y="264"/>
                    <a:pt x="215" y="268"/>
                  </a:cubicBezTo>
                  <a:cubicBezTo>
                    <a:pt x="211" y="268"/>
                    <a:pt x="207" y="268"/>
                    <a:pt x="203" y="268"/>
                  </a:cubicBezTo>
                  <a:close/>
                  <a:moveTo>
                    <a:pt x="222" y="265"/>
                  </a:moveTo>
                  <a:cubicBezTo>
                    <a:pt x="227" y="266"/>
                    <a:pt x="231" y="268"/>
                    <a:pt x="236" y="269"/>
                  </a:cubicBezTo>
                  <a:cubicBezTo>
                    <a:pt x="235" y="272"/>
                    <a:pt x="234" y="275"/>
                    <a:pt x="233" y="278"/>
                  </a:cubicBezTo>
                  <a:cubicBezTo>
                    <a:pt x="229" y="278"/>
                    <a:pt x="224" y="278"/>
                    <a:pt x="220" y="278"/>
                  </a:cubicBezTo>
                  <a:cubicBezTo>
                    <a:pt x="219" y="272"/>
                    <a:pt x="221" y="269"/>
                    <a:pt x="222" y="265"/>
                  </a:cubicBezTo>
                  <a:close/>
                  <a:moveTo>
                    <a:pt x="220" y="333"/>
                  </a:moveTo>
                  <a:cubicBezTo>
                    <a:pt x="224" y="333"/>
                    <a:pt x="228" y="333"/>
                    <a:pt x="232" y="333"/>
                  </a:cubicBezTo>
                  <a:cubicBezTo>
                    <a:pt x="232" y="336"/>
                    <a:pt x="232" y="340"/>
                    <a:pt x="232" y="343"/>
                  </a:cubicBezTo>
                  <a:cubicBezTo>
                    <a:pt x="228" y="343"/>
                    <a:pt x="224" y="343"/>
                    <a:pt x="220" y="343"/>
                  </a:cubicBezTo>
                  <a:cubicBezTo>
                    <a:pt x="220" y="340"/>
                    <a:pt x="220" y="336"/>
                    <a:pt x="220" y="333"/>
                  </a:cubicBezTo>
                  <a:close/>
                  <a:moveTo>
                    <a:pt x="236" y="349"/>
                  </a:moveTo>
                  <a:cubicBezTo>
                    <a:pt x="256" y="349"/>
                    <a:pt x="275" y="349"/>
                    <a:pt x="295" y="349"/>
                  </a:cubicBezTo>
                  <a:cubicBezTo>
                    <a:pt x="301" y="349"/>
                    <a:pt x="309" y="348"/>
                    <a:pt x="314" y="349"/>
                  </a:cubicBezTo>
                  <a:cubicBezTo>
                    <a:pt x="317" y="350"/>
                    <a:pt x="322" y="355"/>
                    <a:pt x="325" y="358"/>
                  </a:cubicBezTo>
                  <a:cubicBezTo>
                    <a:pt x="334" y="368"/>
                    <a:pt x="344" y="378"/>
                    <a:pt x="353" y="387"/>
                  </a:cubicBezTo>
                  <a:cubicBezTo>
                    <a:pt x="301" y="387"/>
                    <a:pt x="250" y="387"/>
                    <a:pt x="198" y="387"/>
                  </a:cubicBezTo>
                  <a:cubicBezTo>
                    <a:pt x="198" y="386"/>
                    <a:pt x="201" y="384"/>
                    <a:pt x="202" y="383"/>
                  </a:cubicBezTo>
                  <a:cubicBezTo>
                    <a:pt x="213" y="372"/>
                    <a:pt x="225" y="360"/>
                    <a:pt x="236" y="349"/>
                  </a:cubicBezTo>
                  <a:close/>
                  <a:moveTo>
                    <a:pt x="323" y="343"/>
                  </a:moveTo>
                  <a:cubicBezTo>
                    <a:pt x="323" y="340"/>
                    <a:pt x="323" y="336"/>
                    <a:pt x="323" y="333"/>
                  </a:cubicBezTo>
                  <a:cubicBezTo>
                    <a:pt x="327" y="333"/>
                    <a:pt x="331" y="333"/>
                    <a:pt x="335" y="333"/>
                  </a:cubicBezTo>
                  <a:cubicBezTo>
                    <a:pt x="335" y="336"/>
                    <a:pt x="335" y="340"/>
                    <a:pt x="335" y="343"/>
                  </a:cubicBezTo>
                  <a:cubicBezTo>
                    <a:pt x="331" y="343"/>
                    <a:pt x="327" y="343"/>
                    <a:pt x="323" y="343"/>
                  </a:cubicBezTo>
                  <a:close/>
                  <a:moveTo>
                    <a:pt x="323" y="327"/>
                  </a:moveTo>
                  <a:cubicBezTo>
                    <a:pt x="323" y="323"/>
                    <a:pt x="323" y="320"/>
                    <a:pt x="323" y="316"/>
                  </a:cubicBezTo>
                  <a:cubicBezTo>
                    <a:pt x="327" y="316"/>
                    <a:pt x="331" y="316"/>
                    <a:pt x="335" y="316"/>
                  </a:cubicBezTo>
                  <a:cubicBezTo>
                    <a:pt x="335" y="320"/>
                    <a:pt x="335" y="323"/>
                    <a:pt x="335" y="327"/>
                  </a:cubicBezTo>
                  <a:cubicBezTo>
                    <a:pt x="331" y="327"/>
                    <a:pt x="327" y="327"/>
                    <a:pt x="323" y="327"/>
                  </a:cubicBezTo>
                  <a:close/>
                  <a:moveTo>
                    <a:pt x="323" y="310"/>
                  </a:moveTo>
                  <a:cubicBezTo>
                    <a:pt x="323" y="307"/>
                    <a:pt x="323" y="304"/>
                    <a:pt x="323" y="300"/>
                  </a:cubicBezTo>
                  <a:cubicBezTo>
                    <a:pt x="327" y="300"/>
                    <a:pt x="331" y="300"/>
                    <a:pt x="335" y="300"/>
                  </a:cubicBezTo>
                  <a:cubicBezTo>
                    <a:pt x="335" y="304"/>
                    <a:pt x="335" y="307"/>
                    <a:pt x="335" y="310"/>
                  </a:cubicBezTo>
                  <a:cubicBezTo>
                    <a:pt x="331" y="310"/>
                    <a:pt x="327" y="310"/>
                    <a:pt x="323" y="310"/>
                  </a:cubicBezTo>
                  <a:close/>
                  <a:moveTo>
                    <a:pt x="323" y="294"/>
                  </a:moveTo>
                  <a:cubicBezTo>
                    <a:pt x="323" y="290"/>
                    <a:pt x="323" y="287"/>
                    <a:pt x="323" y="284"/>
                  </a:cubicBezTo>
                  <a:cubicBezTo>
                    <a:pt x="327" y="284"/>
                    <a:pt x="331" y="284"/>
                    <a:pt x="335" y="284"/>
                  </a:cubicBezTo>
                  <a:cubicBezTo>
                    <a:pt x="335" y="287"/>
                    <a:pt x="335" y="290"/>
                    <a:pt x="335" y="294"/>
                  </a:cubicBezTo>
                  <a:cubicBezTo>
                    <a:pt x="331" y="294"/>
                    <a:pt x="327" y="294"/>
                    <a:pt x="323" y="294"/>
                  </a:cubicBezTo>
                  <a:close/>
                  <a:moveTo>
                    <a:pt x="321" y="278"/>
                  </a:moveTo>
                  <a:cubicBezTo>
                    <a:pt x="321" y="275"/>
                    <a:pt x="320" y="272"/>
                    <a:pt x="318" y="269"/>
                  </a:cubicBezTo>
                  <a:cubicBezTo>
                    <a:pt x="322" y="267"/>
                    <a:pt x="328" y="267"/>
                    <a:pt x="332" y="265"/>
                  </a:cubicBezTo>
                  <a:cubicBezTo>
                    <a:pt x="334" y="268"/>
                    <a:pt x="335" y="272"/>
                    <a:pt x="335" y="278"/>
                  </a:cubicBezTo>
                  <a:cubicBezTo>
                    <a:pt x="330" y="278"/>
                    <a:pt x="326" y="278"/>
                    <a:pt x="321" y="278"/>
                  </a:cubicBezTo>
                  <a:close/>
                  <a:moveTo>
                    <a:pt x="334" y="257"/>
                  </a:moveTo>
                  <a:cubicBezTo>
                    <a:pt x="340" y="256"/>
                    <a:pt x="346" y="257"/>
                    <a:pt x="352" y="257"/>
                  </a:cubicBezTo>
                  <a:cubicBezTo>
                    <a:pt x="352" y="261"/>
                    <a:pt x="352" y="264"/>
                    <a:pt x="352" y="268"/>
                  </a:cubicBezTo>
                  <a:cubicBezTo>
                    <a:pt x="348" y="268"/>
                    <a:pt x="344" y="268"/>
                    <a:pt x="340" y="268"/>
                  </a:cubicBezTo>
                  <a:cubicBezTo>
                    <a:pt x="338" y="264"/>
                    <a:pt x="337" y="260"/>
                    <a:pt x="334" y="257"/>
                  </a:cubicBezTo>
                  <a:close/>
                  <a:moveTo>
                    <a:pt x="341" y="289"/>
                  </a:moveTo>
                  <a:cubicBezTo>
                    <a:pt x="341" y="284"/>
                    <a:pt x="341" y="279"/>
                    <a:pt x="341" y="274"/>
                  </a:cubicBezTo>
                  <a:cubicBezTo>
                    <a:pt x="350" y="274"/>
                    <a:pt x="358" y="274"/>
                    <a:pt x="367" y="274"/>
                  </a:cubicBezTo>
                  <a:cubicBezTo>
                    <a:pt x="367" y="279"/>
                    <a:pt x="367" y="284"/>
                    <a:pt x="367" y="289"/>
                  </a:cubicBezTo>
                  <a:cubicBezTo>
                    <a:pt x="358" y="289"/>
                    <a:pt x="350" y="289"/>
                    <a:pt x="341" y="289"/>
                  </a:cubicBezTo>
                  <a:close/>
                  <a:moveTo>
                    <a:pt x="356" y="296"/>
                  </a:moveTo>
                  <a:cubicBezTo>
                    <a:pt x="356" y="302"/>
                    <a:pt x="356" y="308"/>
                    <a:pt x="356" y="315"/>
                  </a:cubicBezTo>
                  <a:cubicBezTo>
                    <a:pt x="351" y="315"/>
                    <a:pt x="346" y="315"/>
                    <a:pt x="341" y="315"/>
                  </a:cubicBezTo>
                  <a:cubicBezTo>
                    <a:pt x="341" y="308"/>
                    <a:pt x="341" y="302"/>
                    <a:pt x="341" y="296"/>
                  </a:cubicBezTo>
                  <a:cubicBezTo>
                    <a:pt x="346" y="296"/>
                    <a:pt x="351" y="296"/>
                    <a:pt x="356" y="296"/>
                  </a:cubicBezTo>
                  <a:close/>
                  <a:moveTo>
                    <a:pt x="373" y="289"/>
                  </a:moveTo>
                  <a:cubicBezTo>
                    <a:pt x="373" y="284"/>
                    <a:pt x="373" y="279"/>
                    <a:pt x="373" y="274"/>
                  </a:cubicBezTo>
                  <a:cubicBezTo>
                    <a:pt x="376" y="274"/>
                    <a:pt x="380" y="274"/>
                    <a:pt x="383" y="274"/>
                  </a:cubicBezTo>
                  <a:cubicBezTo>
                    <a:pt x="383" y="279"/>
                    <a:pt x="383" y="284"/>
                    <a:pt x="383" y="289"/>
                  </a:cubicBezTo>
                  <a:cubicBezTo>
                    <a:pt x="380" y="289"/>
                    <a:pt x="376" y="289"/>
                    <a:pt x="373" y="289"/>
                  </a:cubicBezTo>
                  <a:close/>
                  <a:moveTo>
                    <a:pt x="358" y="268"/>
                  </a:moveTo>
                  <a:cubicBezTo>
                    <a:pt x="358" y="264"/>
                    <a:pt x="358" y="261"/>
                    <a:pt x="358" y="257"/>
                  </a:cubicBezTo>
                  <a:cubicBezTo>
                    <a:pt x="366" y="257"/>
                    <a:pt x="375" y="257"/>
                    <a:pt x="383" y="257"/>
                  </a:cubicBezTo>
                  <a:cubicBezTo>
                    <a:pt x="383" y="261"/>
                    <a:pt x="383" y="264"/>
                    <a:pt x="383" y="268"/>
                  </a:cubicBezTo>
                  <a:cubicBezTo>
                    <a:pt x="375" y="268"/>
                    <a:pt x="366" y="268"/>
                    <a:pt x="358" y="268"/>
                  </a:cubicBezTo>
                  <a:close/>
                  <a:moveTo>
                    <a:pt x="372" y="251"/>
                  </a:moveTo>
                  <a:cubicBezTo>
                    <a:pt x="373" y="244"/>
                    <a:pt x="372" y="236"/>
                    <a:pt x="373" y="230"/>
                  </a:cubicBezTo>
                  <a:cubicBezTo>
                    <a:pt x="382" y="230"/>
                    <a:pt x="392" y="230"/>
                    <a:pt x="402" y="230"/>
                  </a:cubicBezTo>
                  <a:cubicBezTo>
                    <a:pt x="402" y="237"/>
                    <a:pt x="402" y="244"/>
                    <a:pt x="402" y="251"/>
                  </a:cubicBezTo>
                  <a:cubicBezTo>
                    <a:pt x="392" y="251"/>
                    <a:pt x="382" y="251"/>
                    <a:pt x="372" y="251"/>
                  </a:cubicBezTo>
                  <a:close/>
                  <a:moveTo>
                    <a:pt x="426" y="230"/>
                  </a:moveTo>
                  <a:cubicBezTo>
                    <a:pt x="426" y="237"/>
                    <a:pt x="426" y="244"/>
                    <a:pt x="426" y="251"/>
                  </a:cubicBezTo>
                  <a:cubicBezTo>
                    <a:pt x="420" y="251"/>
                    <a:pt x="414" y="251"/>
                    <a:pt x="407" y="251"/>
                  </a:cubicBezTo>
                  <a:cubicBezTo>
                    <a:pt x="407" y="244"/>
                    <a:pt x="407" y="237"/>
                    <a:pt x="407" y="230"/>
                  </a:cubicBezTo>
                  <a:cubicBezTo>
                    <a:pt x="414" y="230"/>
                    <a:pt x="420" y="230"/>
                    <a:pt x="426" y="230"/>
                  </a:cubicBezTo>
                  <a:close/>
                  <a:moveTo>
                    <a:pt x="413" y="224"/>
                  </a:moveTo>
                  <a:cubicBezTo>
                    <a:pt x="413" y="219"/>
                    <a:pt x="413" y="213"/>
                    <a:pt x="413" y="208"/>
                  </a:cubicBezTo>
                  <a:cubicBezTo>
                    <a:pt x="418" y="208"/>
                    <a:pt x="422" y="208"/>
                    <a:pt x="426" y="208"/>
                  </a:cubicBezTo>
                  <a:cubicBezTo>
                    <a:pt x="426" y="213"/>
                    <a:pt x="426" y="219"/>
                    <a:pt x="426" y="224"/>
                  </a:cubicBezTo>
                  <a:cubicBezTo>
                    <a:pt x="422" y="224"/>
                    <a:pt x="418" y="224"/>
                    <a:pt x="413" y="224"/>
                  </a:cubicBezTo>
                  <a:close/>
                  <a:moveTo>
                    <a:pt x="407" y="224"/>
                  </a:moveTo>
                  <a:cubicBezTo>
                    <a:pt x="400" y="224"/>
                    <a:pt x="393" y="224"/>
                    <a:pt x="386" y="224"/>
                  </a:cubicBezTo>
                  <a:cubicBezTo>
                    <a:pt x="386" y="219"/>
                    <a:pt x="386" y="213"/>
                    <a:pt x="386" y="208"/>
                  </a:cubicBezTo>
                  <a:cubicBezTo>
                    <a:pt x="393" y="208"/>
                    <a:pt x="400" y="208"/>
                    <a:pt x="407" y="208"/>
                  </a:cubicBezTo>
                  <a:cubicBezTo>
                    <a:pt x="407" y="213"/>
                    <a:pt x="407" y="219"/>
                    <a:pt x="407" y="224"/>
                  </a:cubicBezTo>
                  <a:close/>
                  <a:moveTo>
                    <a:pt x="389" y="257"/>
                  </a:moveTo>
                  <a:cubicBezTo>
                    <a:pt x="403" y="257"/>
                    <a:pt x="417" y="257"/>
                    <a:pt x="432" y="257"/>
                  </a:cubicBezTo>
                  <a:cubicBezTo>
                    <a:pt x="433" y="251"/>
                    <a:pt x="432" y="243"/>
                    <a:pt x="432" y="236"/>
                  </a:cubicBezTo>
                  <a:cubicBezTo>
                    <a:pt x="432" y="236"/>
                    <a:pt x="432" y="236"/>
                    <a:pt x="432" y="235"/>
                  </a:cubicBezTo>
                  <a:cubicBezTo>
                    <a:pt x="451" y="235"/>
                    <a:pt x="470" y="235"/>
                    <a:pt x="489" y="235"/>
                  </a:cubicBezTo>
                  <a:cubicBezTo>
                    <a:pt x="489" y="258"/>
                    <a:pt x="488" y="279"/>
                    <a:pt x="487" y="299"/>
                  </a:cubicBezTo>
                  <a:cubicBezTo>
                    <a:pt x="454" y="299"/>
                    <a:pt x="421" y="299"/>
                    <a:pt x="389" y="299"/>
                  </a:cubicBezTo>
                  <a:cubicBezTo>
                    <a:pt x="389" y="285"/>
                    <a:pt x="389" y="271"/>
                    <a:pt x="389" y="257"/>
                  </a:cubicBezTo>
                  <a:close/>
                  <a:moveTo>
                    <a:pt x="216" y="157"/>
                  </a:moveTo>
                  <a:cubicBezTo>
                    <a:pt x="224" y="157"/>
                    <a:pt x="232" y="157"/>
                    <a:pt x="240" y="157"/>
                  </a:cubicBezTo>
                  <a:cubicBezTo>
                    <a:pt x="240" y="165"/>
                    <a:pt x="240" y="172"/>
                    <a:pt x="240" y="179"/>
                  </a:cubicBezTo>
                  <a:cubicBezTo>
                    <a:pt x="232" y="179"/>
                    <a:pt x="223" y="179"/>
                    <a:pt x="215" y="179"/>
                  </a:cubicBezTo>
                  <a:cubicBezTo>
                    <a:pt x="215" y="172"/>
                    <a:pt x="215" y="164"/>
                    <a:pt x="216" y="157"/>
                  </a:cubicBezTo>
                  <a:close/>
                  <a:moveTo>
                    <a:pt x="218" y="185"/>
                  </a:moveTo>
                  <a:cubicBezTo>
                    <a:pt x="218" y="191"/>
                    <a:pt x="218" y="196"/>
                    <a:pt x="218" y="202"/>
                  </a:cubicBezTo>
                  <a:cubicBezTo>
                    <a:pt x="188" y="202"/>
                    <a:pt x="159" y="202"/>
                    <a:pt x="130" y="202"/>
                  </a:cubicBezTo>
                  <a:cubicBezTo>
                    <a:pt x="130" y="192"/>
                    <a:pt x="130" y="180"/>
                    <a:pt x="130" y="171"/>
                  </a:cubicBezTo>
                  <a:cubicBezTo>
                    <a:pt x="134" y="171"/>
                    <a:pt x="138" y="171"/>
                    <a:pt x="142" y="171"/>
                  </a:cubicBezTo>
                  <a:cubicBezTo>
                    <a:pt x="142" y="177"/>
                    <a:pt x="142" y="184"/>
                    <a:pt x="142" y="191"/>
                  </a:cubicBezTo>
                  <a:cubicBezTo>
                    <a:pt x="148" y="192"/>
                    <a:pt x="157" y="191"/>
                    <a:pt x="164" y="191"/>
                  </a:cubicBezTo>
                  <a:cubicBezTo>
                    <a:pt x="165" y="185"/>
                    <a:pt x="164" y="177"/>
                    <a:pt x="164" y="171"/>
                  </a:cubicBezTo>
                  <a:cubicBezTo>
                    <a:pt x="168" y="171"/>
                    <a:pt x="172" y="171"/>
                    <a:pt x="175" y="171"/>
                  </a:cubicBezTo>
                  <a:cubicBezTo>
                    <a:pt x="175" y="178"/>
                    <a:pt x="175" y="184"/>
                    <a:pt x="175" y="191"/>
                  </a:cubicBezTo>
                  <a:cubicBezTo>
                    <a:pt x="183" y="191"/>
                    <a:pt x="191" y="191"/>
                    <a:pt x="198" y="191"/>
                  </a:cubicBezTo>
                  <a:cubicBezTo>
                    <a:pt x="198" y="184"/>
                    <a:pt x="198" y="178"/>
                    <a:pt x="198" y="171"/>
                  </a:cubicBezTo>
                  <a:cubicBezTo>
                    <a:pt x="202" y="171"/>
                    <a:pt x="206" y="171"/>
                    <a:pt x="209" y="171"/>
                  </a:cubicBezTo>
                  <a:cubicBezTo>
                    <a:pt x="209" y="175"/>
                    <a:pt x="209" y="180"/>
                    <a:pt x="209" y="185"/>
                  </a:cubicBezTo>
                  <a:cubicBezTo>
                    <a:pt x="212" y="185"/>
                    <a:pt x="215" y="185"/>
                    <a:pt x="218" y="185"/>
                  </a:cubicBezTo>
                  <a:close/>
                  <a:moveTo>
                    <a:pt x="209" y="165"/>
                  </a:moveTo>
                  <a:cubicBezTo>
                    <a:pt x="204" y="165"/>
                    <a:pt x="198" y="165"/>
                    <a:pt x="193" y="165"/>
                  </a:cubicBezTo>
                  <a:cubicBezTo>
                    <a:pt x="192" y="171"/>
                    <a:pt x="193" y="179"/>
                    <a:pt x="193" y="186"/>
                  </a:cubicBezTo>
                  <a:cubicBezTo>
                    <a:pt x="189" y="186"/>
                    <a:pt x="185" y="186"/>
                    <a:pt x="182" y="186"/>
                  </a:cubicBezTo>
                  <a:cubicBezTo>
                    <a:pt x="182" y="179"/>
                    <a:pt x="182" y="172"/>
                    <a:pt x="182" y="165"/>
                  </a:cubicBezTo>
                  <a:cubicBezTo>
                    <a:pt x="175" y="164"/>
                    <a:pt x="166" y="165"/>
                    <a:pt x="159" y="165"/>
                  </a:cubicBezTo>
                  <a:cubicBezTo>
                    <a:pt x="159" y="172"/>
                    <a:pt x="159" y="179"/>
                    <a:pt x="159" y="186"/>
                  </a:cubicBezTo>
                  <a:cubicBezTo>
                    <a:pt x="155" y="186"/>
                    <a:pt x="151" y="186"/>
                    <a:pt x="148" y="186"/>
                  </a:cubicBezTo>
                  <a:cubicBezTo>
                    <a:pt x="148" y="179"/>
                    <a:pt x="148" y="172"/>
                    <a:pt x="148" y="165"/>
                  </a:cubicBezTo>
                  <a:cubicBezTo>
                    <a:pt x="140" y="164"/>
                    <a:pt x="132" y="165"/>
                    <a:pt x="124" y="165"/>
                  </a:cubicBezTo>
                  <a:cubicBezTo>
                    <a:pt x="123" y="185"/>
                    <a:pt x="124" y="206"/>
                    <a:pt x="124" y="227"/>
                  </a:cubicBezTo>
                  <a:cubicBezTo>
                    <a:pt x="105" y="227"/>
                    <a:pt x="86" y="227"/>
                    <a:pt x="66" y="227"/>
                  </a:cubicBezTo>
                  <a:cubicBezTo>
                    <a:pt x="66" y="197"/>
                    <a:pt x="69" y="165"/>
                    <a:pt x="61" y="143"/>
                  </a:cubicBezTo>
                  <a:cubicBezTo>
                    <a:pt x="110" y="143"/>
                    <a:pt x="160" y="143"/>
                    <a:pt x="209" y="143"/>
                  </a:cubicBezTo>
                  <a:cubicBezTo>
                    <a:pt x="209" y="150"/>
                    <a:pt x="209" y="157"/>
                    <a:pt x="209" y="165"/>
                  </a:cubicBezTo>
                  <a:close/>
                  <a:moveTo>
                    <a:pt x="166" y="308"/>
                  </a:moveTo>
                  <a:cubicBezTo>
                    <a:pt x="166" y="321"/>
                    <a:pt x="166" y="335"/>
                    <a:pt x="166" y="349"/>
                  </a:cubicBezTo>
                  <a:cubicBezTo>
                    <a:pt x="184" y="349"/>
                    <a:pt x="204" y="349"/>
                    <a:pt x="222" y="349"/>
                  </a:cubicBezTo>
                  <a:cubicBezTo>
                    <a:pt x="223" y="350"/>
                    <a:pt x="222" y="351"/>
                    <a:pt x="221" y="351"/>
                  </a:cubicBezTo>
                  <a:cubicBezTo>
                    <a:pt x="212" y="360"/>
                    <a:pt x="204" y="369"/>
                    <a:pt x="194" y="378"/>
                  </a:cubicBezTo>
                  <a:cubicBezTo>
                    <a:pt x="191" y="381"/>
                    <a:pt x="187" y="387"/>
                    <a:pt x="184" y="387"/>
                  </a:cubicBezTo>
                  <a:cubicBezTo>
                    <a:pt x="179" y="389"/>
                    <a:pt x="166" y="387"/>
                    <a:pt x="160" y="387"/>
                  </a:cubicBezTo>
                  <a:cubicBezTo>
                    <a:pt x="136" y="387"/>
                    <a:pt x="112" y="387"/>
                    <a:pt x="88" y="387"/>
                  </a:cubicBezTo>
                  <a:cubicBezTo>
                    <a:pt x="78" y="365"/>
                    <a:pt x="72" y="337"/>
                    <a:pt x="70" y="308"/>
                  </a:cubicBezTo>
                  <a:cubicBezTo>
                    <a:pt x="102" y="308"/>
                    <a:pt x="134" y="308"/>
                    <a:pt x="166" y="308"/>
                  </a:cubicBezTo>
                  <a:close/>
                  <a:moveTo>
                    <a:pt x="278" y="496"/>
                  </a:moveTo>
                  <a:cubicBezTo>
                    <a:pt x="270" y="490"/>
                    <a:pt x="262" y="483"/>
                    <a:pt x="253" y="477"/>
                  </a:cubicBezTo>
                  <a:cubicBezTo>
                    <a:pt x="261" y="473"/>
                    <a:pt x="269" y="469"/>
                    <a:pt x="277" y="464"/>
                  </a:cubicBezTo>
                  <a:cubicBezTo>
                    <a:pt x="285" y="469"/>
                    <a:pt x="293" y="473"/>
                    <a:pt x="302" y="477"/>
                  </a:cubicBezTo>
                  <a:cubicBezTo>
                    <a:pt x="293" y="483"/>
                    <a:pt x="286" y="490"/>
                    <a:pt x="278" y="496"/>
                  </a:cubicBezTo>
                  <a:close/>
                  <a:moveTo>
                    <a:pt x="291" y="462"/>
                  </a:moveTo>
                  <a:cubicBezTo>
                    <a:pt x="286" y="460"/>
                    <a:pt x="282" y="457"/>
                    <a:pt x="277" y="455"/>
                  </a:cubicBezTo>
                  <a:cubicBezTo>
                    <a:pt x="272" y="457"/>
                    <a:pt x="268" y="460"/>
                    <a:pt x="263" y="462"/>
                  </a:cubicBezTo>
                  <a:cubicBezTo>
                    <a:pt x="263" y="460"/>
                    <a:pt x="264" y="457"/>
                    <a:pt x="264" y="455"/>
                  </a:cubicBezTo>
                  <a:cubicBezTo>
                    <a:pt x="264" y="452"/>
                    <a:pt x="266" y="449"/>
                    <a:pt x="265" y="447"/>
                  </a:cubicBezTo>
                  <a:cubicBezTo>
                    <a:pt x="265" y="445"/>
                    <a:pt x="261" y="442"/>
                    <a:pt x="260" y="441"/>
                  </a:cubicBezTo>
                  <a:cubicBezTo>
                    <a:pt x="258" y="439"/>
                    <a:pt x="255" y="437"/>
                    <a:pt x="254" y="435"/>
                  </a:cubicBezTo>
                  <a:cubicBezTo>
                    <a:pt x="259" y="434"/>
                    <a:pt x="264" y="434"/>
                    <a:pt x="270" y="433"/>
                  </a:cubicBezTo>
                  <a:cubicBezTo>
                    <a:pt x="272" y="428"/>
                    <a:pt x="274" y="423"/>
                    <a:pt x="277" y="418"/>
                  </a:cubicBezTo>
                  <a:cubicBezTo>
                    <a:pt x="279" y="423"/>
                    <a:pt x="282" y="428"/>
                    <a:pt x="284" y="433"/>
                  </a:cubicBezTo>
                  <a:cubicBezTo>
                    <a:pt x="289" y="433"/>
                    <a:pt x="294" y="434"/>
                    <a:pt x="299" y="435"/>
                  </a:cubicBezTo>
                  <a:cubicBezTo>
                    <a:pt x="299" y="437"/>
                    <a:pt x="296" y="439"/>
                    <a:pt x="294" y="441"/>
                  </a:cubicBezTo>
                  <a:cubicBezTo>
                    <a:pt x="292" y="443"/>
                    <a:pt x="290" y="445"/>
                    <a:pt x="288" y="446"/>
                  </a:cubicBezTo>
                  <a:cubicBezTo>
                    <a:pt x="289" y="452"/>
                    <a:pt x="290" y="457"/>
                    <a:pt x="291" y="462"/>
                  </a:cubicBezTo>
                  <a:close/>
                  <a:moveTo>
                    <a:pt x="460" y="401"/>
                  </a:moveTo>
                  <a:cubicBezTo>
                    <a:pt x="454" y="412"/>
                    <a:pt x="445" y="421"/>
                    <a:pt x="434" y="428"/>
                  </a:cubicBezTo>
                  <a:cubicBezTo>
                    <a:pt x="422" y="435"/>
                    <a:pt x="405" y="439"/>
                    <a:pt x="389" y="443"/>
                  </a:cubicBezTo>
                  <a:cubicBezTo>
                    <a:pt x="358" y="452"/>
                    <a:pt x="326" y="462"/>
                    <a:pt x="302" y="477"/>
                  </a:cubicBezTo>
                  <a:cubicBezTo>
                    <a:pt x="301" y="470"/>
                    <a:pt x="300" y="464"/>
                    <a:pt x="298" y="457"/>
                  </a:cubicBezTo>
                  <a:cubicBezTo>
                    <a:pt x="298" y="455"/>
                    <a:pt x="297" y="452"/>
                    <a:pt x="297" y="450"/>
                  </a:cubicBezTo>
                  <a:cubicBezTo>
                    <a:pt x="298" y="447"/>
                    <a:pt x="306" y="442"/>
                    <a:pt x="308" y="440"/>
                  </a:cubicBezTo>
                  <a:cubicBezTo>
                    <a:pt x="312" y="436"/>
                    <a:pt x="315" y="433"/>
                    <a:pt x="318" y="430"/>
                  </a:cubicBezTo>
                  <a:cubicBezTo>
                    <a:pt x="309" y="428"/>
                    <a:pt x="300" y="427"/>
                    <a:pt x="290" y="426"/>
                  </a:cubicBezTo>
                  <a:cubicBezTo>
                    <a:pt x="285" y="417"/>
                    <a:pt x="281" y="409"/>
                    <a:pt x="277" y="400"/>
                  </a:cubicBezTo>
                  <a:cubicBezTo>
                    <a:pt x="272" y="408"/>
                    <a:pt x="269" y="417"/>
                    <a:pt x="264" y="426"/>
                  </a:cubicBezTo>
                  <a:cubicBezTo>
                    <a:pt x="255" y="427"/>
                    <a:pt x="246" y="428"/>
                    <a:pt x="237" y="429"/>
                  </a:cubicBezTo>
                  <a:cubicBezTo>
                    <a:pt x="236" y="431"/>
                    <a:pt x="239" y="433"/>
                    <a:pt x="241" y="434"/>
                  </a:cubicBezTo>
                  <a:cubicBezTo>
                    <a:pt x="245" y="438"/>
                    <a:pt x="247" y="441"/>
                    <a:pt x="252" y="445"/>
                  </a:cubicBezTo>
                  <a:cubicBezTo>
                    <a:pt x="253" y="446"/>
                    <a:pt x="256" y="449"/>
                    <a:pt x="256" y="451"/>
                  </a:cubicBezTo>
                  <a:cubicBezTo>
                    <a:pt x="257" y="453"/>
                    <a:pt x="255" y="460"/>
                    <a:pt x="254" y="463"/>
                  </a:cubicBezTo>
                  <a:cubicBezTo>
                    <a:pt x="253" y="468"/>
                    <a:pt x="252" y="472"/>
                    <a:pt x="252" y="476"/>
                  </a:cubicBezTo>
                  <a:cubicBezTo>
                    <a:pt x="227" y="460"/>
                    <a:pt x="194" y="451"/>
                    <a:pt x="162" y="442"/>
                  </a:cubicBezTo>
                  <a:cubicBezTo>
                    <a:pt x="152" y="439"/>
                    <a:pt x="140" y="437"/>
                    <a:pt x="130" y="433"/>
                  </a:cubicBezTo>
                  <a:cubicBezTo>
                    <a:pt x="114" y="426"/>
                    <a:pt x="101" y="411"/>
                    <a:pt x="93" y="396"/>
                  </a:cubicBezTo>
                  <a:cubicBezTo>
                    <a:pt x="216" y="396"/>
                    <a:pt x="339" y="396"/>
                    <a:pt x="462" y="396"/>
                  </a:cubicBezTo>
                  <a:cubicBezTo>
                    <a:pt x="463" y="398"/>
                    <a:pt x="461" y="399"/>
                    <a:pt x="460" y="401"/>
                  </a:cubicBezTo>
                  <a:close/>
                  <a:moveTo>
                    <a:pt x="467" y="387"/>
                  </a:moveTo>
                  <a:cubicBezTo>
                    <a:pt x="438" y="387"/>
                    <a:pt x="409" y="387"/>
                    <a:pt x="379" y="387"/>
                  </a:cubicBezTo>
                  <a:cubicBezTo>
                    <a:pt x="375" y="387"/>
                    <a:pt x="370" y="388"/>
                    <a:pt x="367" y="387"/>
                  </a:cubicBezTo>
                  <a:cubicBezTo>
                    <a:pt x="364" y="387"/>
                    <a:pt x="359" y="381"/>
                    <a:pt x="356" y="378"/>
                  </a:cubicBezTo>
                  <a:cubicBezTo>
                    <a:pt x="347" y="368"/>
                    <a:pt x="337" y="359"/>
                    <a:pt x="328" y="349"/>
                  </a:cubicBezTo>
                  <a:cubicBezTo>
                    <a:pt x="348" y="349"/>
                    <a:pt x="368" y="349"/>
                    <a:pt x="388" y="349"/>
                  </a:cubicBezTo>
                  <a:cubicBezTo>
                    <a:pt x="389" y="336"/>
                    <a:pt x="389" y="322"/>
                    <a:pt x="389" y="309"/>
                  </a:cubicBezTo>
                  <a:cubicBezTo>
                    <a:pt x="389" y="309"/>
                    <a:pt x="389" y="308"/>
                    <a:pt x="389" y="308"/>
                  </a:cubicBezTo>
                  <a:cubicBezTo>
                    <a:pt x="421" y="308"/>
                    <a:pt x="454" y="308"/>
                    <a:pt x="486" y="308"/>
                  </a:cubicBezTo>
                  <a:cubicBezTo>
                    <a:pt x="483" y="338"/>
                    <a:pt x="478" y="365"/>
                    <a:pt x="467" y="387"/>
                  </a:cubicBezTo>
                  <a:close/>
                  <a:moveTo>
                    <a:pt x="499" y="134"/>
                  </a:moveTo>
                  <a:cubicBezTo>
                    <a:pt x="448" y="134"/>
                    <a:pt x="397" y="134"/>
                    <a:pt x="345" y="134"/>
                  </a:cubicBezTo>
                  <a:cubicBezTo>
                    <a:pt x="345" y="128"/>
                    <a:pt x="345" y="123"/>
                    <a:pt x="345" y="118"/>
                  </a:cubicBezTo>
                  <a:cubicBezTo>
                    <a:pt x="338" y="117"/>
                    <a:pt x="329" y="117"/>
                    <a:pt x="321" y="117"/>
                  </a:cubicBezTo>
                  <a:cubicBezTo>
                    <a:pt x="321" y="124"/>
                    <a:pt x="321" y="132"/>
                    <a:pt x="321" y="139"/>
                  </a:cubicBezTo>
                  <a:cubicBezTo>
                    <a:pt x="317" y="139"/>
                    <a:pt x="313" y="139"/>
                    <a:pt x="308" y="139"/>
                  </a:cubicBezTo>
                  <a:cubicBezTo>
                    <a:pt x="308" y="132"/>
                    <a:pt x="308" y="125"/>
                    <a:pt x="308" y="118"/>
                  </a:cubicBezTo>
                  <a:cubicBezTo>
                    <a:pt x="301" y="117"/>
                    <a:pt x="292" y="117"/>
                    <a:pt x="284" y="117"/>
                  </a:cubicBezTo>
                  <a:cubicBezTo>
                    <a:pt x="284" y="124"/>
                    <a:pt x="284" y="132"/>
                    <a:pt x="284" y="139"/>
                  </a:cubicBezTo>
                  <a:cubicBezTo>
                    <a:pt x="280" y="139"/>
                    <a:pt x="275" y="139"/>
                    <a:pt x="271" y="139"/>
                  </a:cubicBezTo>
                  <a:cubicBezTo>
                    <a:pt x="271" y="132"/>
                    <a:pt x="271" y="125"/>
                    <a:pt x="271" y="118"/>
                  </a:cubicBezTo>
                  <a:cubicBezTo>
                    <a:pt x="264" y="117"/>
                    <a:pt x="255" y="117"/>
                    <a:pt x="247" y="117"/>
                  </a:cubicBezTo>
                  <a:cubicBezTo>
                    <a:pt x="247" y="124"/>
                    <a:pt x="247" y="132"/>
                    <a:pt x="247" y="139"/>
                  </a:cubicBezTo>
                  <a:cubicBezTo>
                    <a:pt x="242" y="139"/>
                    <a:pt x="238" y="139"/>
                    <a:pt x="234" y="139"/>
                  </a:cubicBezTo>
                  <a:cubicBezTo>
                    <a:pt x="234" y="132"/>
                    <a:pt x="234" y="124"/>
                    <a:pt x="234" y="117"/>
                  </a:cubicBezTo>
                  <a:cubicBezTo>
                    <a:pt x="226" y="117"/>
                    <a:pt x="218" y="117"/>
                    <a:pt x="209" y="117"/>
                  </a:cubicBezTo>
                  <a:cubicBezTo>
                    <a:pt x="209" y="123"/>
                    <a:pt x="209" y="128"/>
                    <a:pt x="209" y="134"/>
                  </a:cubicBezTo>
                  <a:cubicBezTo>
                    <a:pt x="159" y="134"/>
                    <a:pt x="108" y="134"/>
                    <a:pt x="58" y="134"/>
                  </a:cubicBezTo>
                  <a:cubicBezTo>
                    <a:pt x="49" y="119"/>
                    <a:pt x="40" y="105"/>
                    <a:pt x="25" y="97"/>
                  </a:cubicBezTo>
                  <a:cubicBezTo>
                    <a:pt x="24" y="96"/>
                    <a:pt x="26" y="95"/>
                    <a:pt x="27" y="95"/>
                  </a:cubicBezTo>
                  <a:cubicBezTo>
                    <a:pt x="57" y="68"/>
                    <a:pt x="89" y="42"/>
                    <a:pt x="119" y="16"/>
                  </a:cubicBezTo>
                  <a:cubicBezTo>
                    <a:pt x="160" y="43"/>
                    <a:pt x="212" y="62"/>
                    <a:pt x="278" y="62"/>
                  </a:cubicBezTo>
                  <a:cubicBezTo>
                    <a:pt x="330" y="62"/>
                    <a:pt x="370" y="51"/>
                    <a:pt x="404" y="33"/>
                  </a:cubicBezTo>
                  <a:cubicBezTo>
                    <a:pt x="416" y="27"/>
                    <a:pt x="428" y="21"/>
                    <a:pt x="438" y="15"/>
                  </a:cubicBezTo>
                  <a:cubicBezTo>
                    <a:pt x="469" y="42"/>
                    <a:pt x="502" y="70"/>
                    <a:pt x="532" y="97"/>
                  </a:cubicBezTo>
                  <a:cubicBezTo>
                    <a:pt x="517" y="105"/>
                    <a:pt x="506" y="118"/>
                    <a:pt x="499" y="134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345609CE-C956-9121-8C13-C1DFE8E31DED}"/>
              </a:ext>
            </a:extLst>
          </p:cNvPr>
          <p:cNvGrpSpPr/>
          <p:nvPr/>
        </p:nvGrpSpPr>
        <p:grpSpPr>
          <a:xfrm>
            <a:off x="318584" y="1938537"/>
            <a:ext cx="7391780" cy="2494176"/>
            <a:chOff x="398118" y="2303010"/>
            <a:chExt cx="7391780" cy="2494176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3BC3ED3A-9706-989E-9A82-27C4E59E6C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5"/>
            <a:stretch>
              <a:fillRect/>
            </a:stretch>
          </p:blipFill>
          <p:spPr>
            <a:xfrm>
              <a:off x="398118" y="2303010"/>
              <a:ext cx="7391780" cy="2013053"/>
            </a:xfrm>
            <a:prstGeom prst="rect">
              <a:avLst/>
            </a:prstGeom>
          </p:spPr>
        </p:pic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67B1383F-59D2-849A-E007-0995B95CC13B}"/>
                </a:ext>
              </a:extLst>
            </p:cNvPr>
            <p:cNvGrpSpPr/>
            <p:nvPr/>
          </p:nvGrpSpPr>
          <p:grpSpPr>
            <a:xfrm>
              <a:off x="1917648" y="2802815"/>
              <a:ext cx="5795334" cy="1994371"/>
              <a:chOff x="1917649" y="2854247"/>
              <a:chExt cx="5795334" cy="1994371"/>
            </a:xfrm>
          </p:grpSpPr>
          <p:cxnSp>
            <p:nvCxnSpPr>
              <p:cNvPr id="14" name="Straight Connector 7"/>
              <p:cNvCxnSpPr/>
              <p:nvPr>
                <p:custDataLst>
                  <p:tags r:id="rId4"/>
                </p:custDataLst>
              </p:nvPr>
            </p:nvCxnSpPr>
            <p:spPr>
              <a:xfrm flipV="1">
                <a:off x="6322333" y="2854247"/>
                <a:ext cx="1390650" cy="8255"/>
              </a:xfrm>
              <a:prstGeom prst="line">
                <a:avLst/>
              </a:prstGeom>
              <a:ln w="28575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0"/>
              <p:cNvCxnSpPr/>
              <p:nvPr>
                <p:custDataLst>
                  <p:tags r:id="rId5"/>
                </p:custDataLst>
              </p:nvPr>
            </p:nvCxnSpPr>
            <p:spPr>
              <a:xfrm>
                <a:off x="4836796" y="3405247"/>
                <a:ext cx="1259205" cy="0"/>
              </a:xfrm>
              <a:prstGeom prst="line">
                <a:avLst/>
              </a:prstGeom>
              <a:ln w="28575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8" name="Up-Down Arrow 16"/>
              <p:cNvSpPr/>
              <p:nvPr>
                <p:custDataLst>
                  <p:tags r:id="rId6"/>
                </p:custDataLst>
              </p:nvPr>
            </p:nvSpPr>
            <p:spPr>
              <a:xfrm flipH="1">
                <a:off x="5539004" y="3440273"/>
                <a:ext cx="204641" cy="308539"/>
              </a:xfrm>
              <a:prstGeom prst="upDownArrow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" name="Up-Down Arrow 18"/>
              <p:cNvSpPr/>
              <p:nvPr>
                <p:custDataLst>
                  <p:tags r:id="rId7"/>
                </p:custDataLst>
              </p:nvPr>
            </p:nvSpPr>
            <p:spPr>
              <a:xfrm flipH="1">
                <a:off x="7205239" y="2874361"/>
                <a:ext cx="204640" cy="710992"/>
              </a:xfrm>
              <a:prstGeom prst="upDownArrow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 Box 2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4986020" y="3023783"/>
                <a:ext cx="960755" cy="33718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en-US" sz="1600" b="1" dirty="0">
                    <a:solidFill>
                      <a:srgbClr val="FF0000"/>
                    </a:solidFill>
                  </a:rPr>
                  <a:t>63.64%</a:t>
                </a:r>
              </a:p>
            </p:txBody>
          </p:sp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1F0FC8FF-234D-BB98-97A4-2F4F47C6DAF0}"/>
                  </a:ext>
                </a:extLst>
              </p:cNvPr>
              <p:cNvSpPr txBox="1"/>
              <p:nvPr/>
            </p:nvSpPr>
            <p:spPr>
              <a:xfrm>
                <a:off x="1917649" y="4480318"/>
                <a:ext cx="4961890" cy="36830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ctr"/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Average Variance vs. Number of Connections</a:t>
                </a:r>
                <a:endParaRPr lang="zh-CN" altLang="en-US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endParaRPr>
              </a:p>
            </p:txBody>
          </p:sp>
        </p:grpSp>
      </p:grpSp>
      <p:sp>
        <p:nvSpPr>
          <p:cNvPr id="6" name="Text Box 7"/>
          <p:cNvSpPr txBox="1"/>
          <p:nvPr>
            <p:custDataLst>
              <p:tags r:id="rId3"/>
            </p:custDataLst>
          </p:nvPr>
        </p:nvSpPr>
        <p:spPr>
          <a:xfrm>
            <a:off x="7328834" y="2607878"/>
            <a:ext cx="95821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72.13%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D968C9C-8010-C59E-724A-D0E456220DB2}"/>
              </a:ext>
            </a:extLst>
          </p:cNvPr>
          <p:cNvSpPr/>
          <p:nvPr/>
        </p:nvSpPr>
        <p:spPr>
          <a:xfrm>
            <a:off x="1838114" y="4819291"/>
            <a:ext cx="7334641" cy="845388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7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6128E786-177D-4968-AA9C-E01690304C33}" type="slidenum">
              <a:rPr lang="zh-CN" altLang="en-US" smtClean="0"/>
              <a:t>15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9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6446905" y="1818489"/>
                <a:ext cx="4766310" cy="1705403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indent="0">
                  <a:lnSpc>
                    <a:spcPct val="150000"/>
                  </a:lnSpc>
                  <a:buFont typeface="+mj-lt"/>
                  <a:buNone/>
                </a:pPr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Setting</a:t>
                </a:r>
              </a:p>
              <a:p>
                <a:pPr indent="0">
                  <a:lnSpc>
                    <a:spcPct val="150000"/>
                  </a:lnSpc>
                  <a:buFont typeface="+mj-lt"/>
                  <a:buNone/>
                </a:pPr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1) </a:t>
                </a:r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Workload: </a:t>
                </a:r>
                <a:r>
                  <a:rPr lang="en-US" altLang="zh-CN" dirty="0" err="1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web_search</a:t>
                </a:r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[1]</a:t>
                </a:r>
              </a:p>
              <a:p>
                <a:pPr indent="0">
                  <a:lnSpc>
                    <a:spcPct val="150000"/>
                  </a:lnSpc>
                  <a:buFont typeface="+mj-lt"/>
                  <a:buNone/>
                </a:pPr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2)</a:t>
                </a:r>
                <a:r>
                  <a:rPr lang="zh-CN" altLang="en-US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Num of conns: </a:t>
                </a:r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131K</a:t>
                </a:r>
                <a:r>
                  <a:rPr lang="zh-CN" altLang="en-US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；</a:t>
                </a:r>
                <a:endPara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indent="0">
                  <a:lnSpc>
                    <a:spcPct val="150000"/>
                  </a:lnSpc>
                  <a:buFont typeface="+mj-lt"/>
                  <a:buNone/>
                </a:pPr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3)</a:t>
                </a:r>
                <a:r>
                  <a:rPr lang="zh-CN" altLang="en-US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∆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: 60K, 80K, 100K</a:t>
                </a:r>
                <a:r>
                  <a:rPr lang="zh-CN" altLang="en-US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；</a:t>
                </a:r>
                <a:endPara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8"/>
                </p:custDataLst>
              </p:nvPr>
            </p:nvSpPr>
            <p:spPr>
              <a:xfrm>
                <a:off x="6446905" y="1818489"/>
                <a:ext cx="4766310" cy="1705403"/>
              </a:xfrm>
              <a:prstGeom prst="rect">
                <a:avLst/>
              </a:prstGeom>
              <a:blipFill>
                <a:blip r:embed="rId59"/>
                <a:stretch>
                  <a:fillRect l="-1152" b="-46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978638" y="4377346"/>
            <a:ext cx="5098693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Broken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connections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ratio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vs. Memory Overhead</a:t>
            </a:r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74980" y="6240780"/>
            <a:ext cx="1044575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[1] </a:t>
            </a:r>
            <a:r>
              <a:rPr lang="zh-CN" altLang="en-US" sz="12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Alizadeh M, Greenberg A, Maltz D A, et al. Data center tcp (dctcp)[C]//Proceedings of the ACM SIGCOMM 2010 Conference. 2010: 63-74.</a:t>
            </a:r>
          </a:p>
        </p:txBody>
      </p:sp>
      <p:sp>
        <p:nvSpPr>
          <p:cNvPr id="62" name="圆角矩形 1766"/>
          <p:cNvSpPr/>
          <p:nvPr/>
        </p:nvSpPr>
        <p:spPr>
          <a:xfrm rot="10800000" flipV="1">
            <a:off x="0" y="401407"/>
            <a:ext cx="484287" cy="491115"/>
          </a:xfrm>
          <a:prstGeom prst="roundRect">
            <a:avLst>
              <a:gd name="adj" fmla="val 5039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3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63" name="文本占位符 2"/>
          <p:cNvSpPr txBox="1"/>
          <p:nvPr/>
        </p:nvSpPr>
        <p:spPr>
          <a:xfrm>
            <a:off x="558869" y="452048"/>
            <a:ext cx="7682233" cy="4029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Evaluation — PCC: Broken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connections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ratio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71" name="Group 4"/>
          <p:cNvGrpSpPr>
            <a:grpSpLocks noChangeAspect="1"/>
          </p:cNvGrpSpPr>
          <p:nvPr/>
        </p:nvGrpSpPr>
        <p:grpSpPr bwMode="auto">
          <a:xfrm>
            <a:off x="10873047" y="85558"/>
            <a:ext cx="1194264" cy="1187213"/>
            <a:chOff x="2946" y="838"/>
            <a:chExt cx="1355" cy="1347"/>
          </a:xfrm>
          <a:solidFill>
            <a:schemeClr val="accent1">
              <a:lumMod val="75000"/>
            </a:schemeClr>
          </a:solidFill>
        </p:grpSpPr>
        <p:sp>
          <p:nvSpPr>
            <p:cNvPr id="72" name="Freeform 5"/>
            <p:cNvSpPr>
              <a:spLocks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2946" y="838"/>
              <a:ext cx="1355" cy="1347"/>
            </a:xfrm>
            <a:custGeom>
              <a:avLst/>
              <a:gdLst>
                <a:gd name="T0" fmla="*/ 710 w 1467"/>
                <a:gd name="T1" fmla="*/ 0 h 1459"/>
                <a:gd name="T2" fmla="*/ 754 w 1467"/>
                <a:gd name="T3" fmla="*/ 0 h 1459"/>
                <a:gd name="T4" fmla="*/ 754 w 1467"/>
                <a:gd name="T5" fmla="*/ 0 h 1459"/>
                <a:gd name="T6" fmla="*/ 1045 w 1467"/>
                <a:gd name="T7" fmla="*/ 71 h 1459"/>
                <a:gd name="T8" fmla="*/ 1256 w 1467"/>
                <a:gd name="T9" fmla="*/ 222 h 1459"/>
                <a:gd name="T10" fmla="*/ 1336 w 1467"/>
                <a:gd name="T11" fmla="*/ 322 h 1459"/>
                <a:gd name="T12" fmla="*/ 1457 w 1467"/>
                <a:gd name="T13" fmla="*/ 654 h 1459"/>
                <a:gd name="T14" fmla="*/ 1441 w 1467"/>
                <a:gd name="T15" fmla="*/ 901 h 1459"/>
                <a:gd name="T16" fmla="*/ 1394 w 1467"/>
                <a:gd name="T17" fmla="*/ 1035 h 1459"/>
                <a:gd name="T18" fmla="*/ 1244 w 1467"/>
                <a:gd name="T19" fmla="*/ 1247 h 1459"/>
                <a:gd name="T20" fmla="*/ 1030 w 1467"/>
                <a:gd name="T21" fmla="*/ 1394 h 1459"/>
                <a:gd name="T22" fmla="*/ 894 w 1467"/>
                <a:gd name="T23" fmla="*/ 1440 h 1459"/>
                <a:gd name="T24" fmla="*/ 732 w 1467"/>
                <a:gd name="T25" fmla="*/ 1458 h 1459"/>
                <a:gd name="T26" fmla="*/ 434 w 1467"/>
                <a:gd name="T27" fmla="*/ 1394 h 1459"/>
                <a:gd name="T28" fmla="*/ 220 w 1467"/>
                <a:gd name="T29" fmla="*/ 1247 h 1459"/>
                <a:gd name="T30" fmla="*/ 23 w 1467"/>
                <a:gd name="T31" fmla="*/ 900 h 1459"/>
                <a:gd name="T32" fmla="*/ 3 w 1467"/>
                <a:gd name="T33" fmla="*/ 696 h 1459"/>
                <a:gd name="T34" fmla="*/ 19 w 1467"/>
                <a:gd name="T35" fmla="*/ 576 h 1459"/>
                <a:gd name="T36" fmla="*/ 128 w 1467"/>
                <a:gd name="T37" fmla="*/ 322 h 1459"/>
                <a:gd name="T38" fmla="*/ 419 w 1467"/>
                <a:gd name="T39" fmla="*/ 71 h 1459"/>
                <a:gd name="T40" fmla="*/ 710 w 1467"/>
                <a:gd name="T41" fmla="*/ 0 h 1459"/>
                <a:gd name="T42" fmla="*/ 685 w 1467"/>
                <a:gd name="T43" fmla="*/ 35 h 1459"/>
                <a:gd name="T44" fmla="*/ 571 w 1467"/>
                <a:gd name="T45" fmla="*/ 52 h 1459"/>
                <a:gd name="T46" fmla="*/ 238 w 1467"/>
                <a:gd name="T47" fmla="*/ 240 h 1459"/>
                <a:gd name="T48" fmla="*/ 97 w 1467"/>
                <a:gd name="T49" fmla="*/ 447 h 1459"/>
                <a:gd name="T50" fmla="*/ 36 w 1467"/>
                <a:gd name="T51" fmla="*/ 734 h 1459"/>
                <a:gd name="T52" fmla="*/ 55 w 1467"/>
                <a:gd name="T53" fmla="*/ 890 h 1459"/>
                <a:gd name="T54" fmla="*/ 164 w 1467"/>
                <a:gd name="T55" fmla="*/ 1129 h 1459"/>
                <a:gd name="T56" fmla="*/ 265 w 1467"/>
                <a:gd name="T57" fmla="*/ 1244 h 1459"/>
                <a:gd name="T58" fmla="*/ 338 w 1467"/>
                <a:gd name="T59" fmla="*/ 1302 h 1459"/>
                <a:gd name="T60" fmla="*/ 580 w 1467"/>
                <a:gd name="T61" fmla="*/ 1408 h 1459"/>
                <a:gd name="T62" fmla="*/ 737 w 1467"/>
                <a:gd name="T63" fmla="*/ 1425 h 1459"/>
                <a:gd name="T64" fmla="*/ 1022 w 1467"/>
                <a:gd name="T65" fmla="*/ 1362 h 1459"/>
                <a:gd name="T66" fmla="*/ 1267 w 1467"/>
                <a:gd name="T67" fmla="*/ 1173 h 1459"/>
                <a:gd name="T68" fmla="*/ 1367 w 1467"/>
                <a:gd name="T69" fmla="*/ 1012 h 1459"/>
                <a:gd name="T70" fmla="*/ 1427 w 1467"/>
                <a:gd name="T71" fmla="*/ 724 h 1459"/>
                <a:gd name="T72" fmla="*/ 1409 w 1467"/>
                <a:gd name="T73" fmla="*/ 569 h 1459"/>
                <a:gd name="T74" fmla="*/ 1364 w 1467"/>
                <a:gd name="T75" fmla="*/ 440 h 1459"/>
                <a:gd name="T76" fmla="*/ 1126 w 1467"/>
                <a:gd name="T77" fmla="*/ 156 h 1459"/>
                <a:gd name="T78" fmla="*/ 810 w 1467"/>
                <a:gd name="T79" fmla="*/ 38 h 1459"/>
                <a:gd name="T80" fmla="*/ 727 w 1467"/>
                <a:gd name="T81" fmla="*/ 34 h 1459"/>
                <a:gd name="T82" fmla="*/ 685 w 1467"/>
                <a:gd name="T83" fmla="*/ 35 h 1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7" h="1459">
                  <a:moveTo>
                    <a:pt x="710" y="0"/>
                  </a:moveTo>
                  <a:cubicBezTo>
                    <a:pt x="725" y="0"/>
                    <a:pt x="739" y="0"/>
                    <a:pt x="754" y="0"/>
                  </a:cubicBezTo>
                  <a:cubicBezTo>
                    <a:pt x="754" y="0"/>
                    <a:pt x="754" y="0"/>
                    <a:pt x="754" y="0"/>
                  </a:cubicBezTo>
                  <a:cubicBezTo>
                    <a:pt x="870" y="4"/>
                    <a:pt x="964" y="33"/>
                    <a:pt x="1045" y="71"/>
                  </a:cubicBezTo>
                  <a:cubicBezTo>
                    <a:pt x="1127" y="109"/>
                    <a:pt x="1195" y="162"/>
                    <a:pt x="1256" y="222"/>
                  </a:cubicBezTo>
                  <a:cubicBezTo>
                    <a:pt x="1286" y="252"/>
                    <a:pt x="1312" y="286"/>
                    <a:pt x="1336" y="322"/>
                  </a:cubicBezTo>
                  <a:cubicBezTo>
                    <a:pt x="1398" y="412"/>
                    <a:pt x="1442" y="518"/>
                    <a:pt x="1457" y="654"/>
                  </a:cubicBezTo>
                  <a:cubicBezTo>
                    <a:pt x="1467" y="740"/>
                    <a:pt x="1458" y="830"/>
                    <a:pt x="1441" y="901"/>
                  </a:cubicBezTo>
                  <a:cubicBezTo>
                    <a:pt x="1429" y="949"/>
                    <a:pt x="1413" y="994"/>
                    <a:pt x="1394" y="1035"/>
                  </a:cubicBezTo>
                  <a:cubicBezTo>
                    <a:pt x="1355" y="1117"/>
                    <a:pt x="1305" y="1187"/>
                    <a:pt x="1244" y="1247"/>
                  </a:cubicBezTo>
                  <a:cubicBezTo>
                    <a:pt x="1183" y="1306"/>
                    <a:pt x="1114" y="1357"/>
                    <a:pt x="1030" y="1394"/>
                  </a:cubicBezTo>
                  <a:cubicBezTo>
                    <a:pt x="988" y="1413"/>
                    <a:pt x="944" y="1429"/>
                    <a:pt x="894" y="1440"/>
                  </a:cubicBezTo>
                  <a:cubicBezTo>
                    <a:pt x="845" y="1451"/>
                    <a:pt x="790" y="1459"/>
                    <a:pt x="732" y="1458"/>
                  </a:cubicBezTo>
                  <a:cubicBezTo>
                    <a:pt x="614" y="1457"/>
                    <a:pt x="517" y="1432"/>
                    <a:pt x="434" y="1394"/>
                  </a:cubicBezTo>
                  <a:cubicBezTo>
                    <a:pt x="351" y="1357"/>
                    <a:pt x="279" y="1306"/>
                    <a:pt x="220" y="1247"/>
                  </a:cubicBezTo>
                  <a:cubicBezTo>
                    <a:pt x="128" y="1155"/>
                    <a:pt x="60" y="1045"/>
                    <a:pt x="23" y="900"/>
                  </a:cubicBezTo>
                  <a:cubicBezTo>
                    <a:pt x="8" y="841"/>
                    <a:pt x="0" y="771"/>
                    <a:pt x="3" y="696"/>
                  </a:cubicBezTo>
                  <a:cubicBezTo>
                    <a:pt x="5" y="652"/>
                    <a:pt x="11" y="612"/>
                    <a:pt x="19" y="576"/>
                  </a:cubicBezTo>
                  <a:cubicBezTo>
                    <a:pt x="41" y="476"/>
                    <a:pt x="78" y="394"/>
                    <a:pt x="128" y="322"/>
                  </a:cubicBezTo>
                  <a:cubicBezTo>
                    <a:pt x="201" y="215"/>
                    <a:pt x="297" y="129"/>
                    <a:pt x="419" y="71"/>
                  </a:cubicBezTo>
                  <a:cubicBezTo>
                    <a:pt x="501" y="32"/>
                    <a:pt x="595" y="4"/>
                    <a:pt x="710" y="0"/>
                  </a:cubicBezTo>
                  <a:close/>
                  <a:moveTo>
                    <a:pt x="685" y="35"/>
                  </a:moveTo>
                  <a:cubicBezTo>
                    <a:pt x="644" y="38"/>
                    <a:pt x="607" y="43"/>
                    <a:pt x="571" y="52"/>
                  </a:cubicBezTo>
                  <a:cubicBezTo>
                    <a:pt x="431" y="87"/>
                    <a:pt x="326" y="152"/>
                    <a:pt x="238" y="240"/>
                  </a:cubicBezTo>
                  <a:cubicBezTo>
                    <a:pt x="180" y="298"/>
                    <a:pt x="133" y="366"/>
                    <a:pt x="97" y="447"/>
                  </a:cubicBezTo>
                  <a:cubicBezTo>
                    <a:pt x="61" y="526"/>
                    <a:pt x="36" y="619"/>
                    <a:pt x="36" y="734"/>
                  </a:cubicBezTo>
                  <a:cubicBezTo>
                    <a:pt x="36" y="791"/>
                    <a:pt x="44" y="843"/>
                    <a:pt x="55" y="890"/>
                  </a:cubicBezTo>
                  <a:cubicBezTo>
                    <a:pt x="77" y="984"/>
                    <a:pt x="116" y="1060"/>
                    <a:pt x="164" y="1129"/>
                  </a:cubicBezTo>
                  <a:cubicBezTo>
                    <a:pt x="193" y="1171"/>
                    <a:pt x="228" y="1211"/>
                    <a:pt x="265" y="1244"/>
                  </a:cubicBezTo>
                  <a:cubicBezTo>
                    <a:pt x="288" y="1265"/>
                    <a:pt x="312" y="1284"/>
                    <a:pt x="338" y="1302"/>
                  </a:cubicBezTo>
                  <a:cubicBezTo>
                    <a:pt x="406" y="1349"/>
                    <a:pt x="486" y="1387"/>
                    <a:pt x="580" y="1408"/>
                  </a:cubicBezTo>
                  <a:cubicBezTo>
                    <a:pt x="628" y="1418"/>
                    <a:pt x="681" y="1426"/>
                    <a:pt x="737" y="1425"/>
                  </a:cubicBezTo>
                  <a:cubicBezTo>
                    <a:pt x="848" y="1423"/>
                    <a:pt x="942" y="1399"/>
                    <a:pt x="1022" y="1362"/>
                  </a:cubicBezTo>
                  <a:cubicBezTo>
                    <a:pt x="1120" y="1315"/>
                    <a:pt x="1201" y="1251"/>
                    <a:pt x="1267" y="1173"/>
                  </a:cubicBezTo>
                  <a:cubicBezTo>
                    <a:pt x="1307" y="1125"/>
                    <a:pt x="1341" y="1072"/>
                    <a:pt x="1367" y="1012"/>
                  </a:cubicBezTo>
                  <a:cubicBezTo>
                    <a:pt x="1403" y="931"/>
                    <a:pt x="1427" y="839"/>
                    <a:pt x="1427" y="724"/>
                  </a:cubicBezTo>
                  <a:cubicBezTo>
                    <a:pt x="1427" y="668"/>
                    <a:pt x="1420" y="616"/>
                    <a:pt x="1409" y="569"/>
                  </a:cubicBezTo>
                  <a:cubicBezTo>
                    <a:pt x="1398" y="523"/>
                    <a:pt x="1382" y="478"/>
                    <a:pt x="1364" y="440"/>
                  </a:cubicBezTo>
                  <a:cubicBezTo>
                    <a:pt x="1308" y="321"/>
                    <a:pt x="1229" y="227"/>
                    <a:pt x="1126" y="156"/>
                  </a:cubicBezTo>
                  <a:cubicBezTo>
                    <a:pt x="1040" y="97"/>
                    <a:pt x="939" y="53"/>
                    <a:pt x="810" y="38"/>
                  </a:cubicBezTo>
                  <a:cubicBezTo>
                    <a:pt x="784" y="35"/>
                    <a:pt x="754" y="32"/>
                    <a:pt x="727" y="34"/>
                  </a:cubicBezTo>
                  <a:cubicBezTo>
                    <a:pt x="712" y="34"/>
                    <a:pt x="698" y="34"/>
                    <a:pt x="685" y="35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6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3007" y="895"/>
              <a:ext cx="1230" cy="1232"/>
            </a:xfrm>
            <a:custGeom>
              <a:avLst/>
              <a:gdLst>
                <a:gd name="T0" fmla="*/ 663 w 1332"/>
                <a:gd name="T1" fmla="*/ 1 h 1334"/>
                <a:gd name="T2" fmla="*/ 742 w 1332"/>
                <a:gd name="T3" fmla="*/ 5 h 1334"/>
                <a:gd name="T4" fmla="*/ 938 w 1332"/>
                <a:gd name="T5" fmla="*/ 59 h 1334"/>
                <a:gd name="T6" fmla="*/ 1135 w 1332"/>
                <a:gd name="T7" fmla="*/ 195 h 1334"/>
                <a:gd name="T8" fmla="*/ 1272 w 1332"/>
                <a:gd name="T9" fmla="*/ 391 h 1334"/>
                <a:gd name="T10" fmla="*/ 1332 w 1332"/>
                <a:gd name="T11" fmla="*/ 664 h 1334"/>
                <a:gd name="T12" fmla="*/ 1274 w 1332"/>
                <a:gd name="T13" fmla="*/ 939 h 1334"/>
                <a:gd name="T14" fmla="*/ 1138 w 1332"/>
                <a:gd name="T15" fmla="*/ 1136 h 1334"/>
                <a:gd name="T16" fmla="*/ 942 w 1332"/>
                <a:gd name="T17" fmla="*/ 1273 h 1334"/>
                <a:gd name="T18" fmla="*/ 669 w 1332"/>
                <a:gd name="T19" fmla="*/ 1334 h 1334"/>
                <a:gd name="T20" fmla="*/ 394 w 1332"/>
                <a:gd name="T21" fmla="*/ 1275 h 1334"/>
                <a:gd name="T22" fmla="*/ 197 w 1332"/>
                <a:gd name="T23" fmla="*/ 1139 h 1334"/>
                <a:gd name="T24" fmla="*/ 17 w 1332"/>
                <a:gd name="T25" fmla="*/ 819 h 1334"/>
                <a:gd name="T26" fmla="*/ 0 w 1332"/>
                <a:gd name="T27" fmla="*/ 670 h 1334"/>
                <a:gd name="T28" fmla="*/ 58 w 1332"/>
                <a:gd name="T29" fmla="*/ 395 h 1334"/>
                <a:gd name="T30" fmla="*/ 118 w 1332"/>
                <a:gd name="T31" fmla="*/ 289 h 1334"/>
                <a:gd name="T32" fmla="*/ 390 w 1332"/>
                <a:gd name="T33" fmla="*/ 61 h 1334"/>
                <a:gd name="T34" fmla="*/ 514 w 1332"/>
                <a:gd name="T35" fmla="*/ 18 h 1334"/>
                <a:gd name="T36" fmla="*/ 623 w 1332"/>
                <a:gd name="T37" fmla="*/ 2 h 1334"/>
                <a:gd name="T38" fmla="*/ 663 w 1332"/>
                <a:gd name="T39" fmla="*/ 1 h 1334"/>
                <a:gd name="T40" fmla="*/ 624 w 1332"/>
                <a:gd name="T41" fmla="*/ 17 h 1334"/>
                <a:gd name="T42" fmla="*/ 587 w 1332"/>
                <a:gd name="T43" fmla="*/ 21 h 1334"/>
                <a:gd name="T44" fmla="*/ 397 w 1332"/>
                <a:gd name="T45" fmla="*/ 74 h 1334"/>
                <a:gd name="T46" fmla="*/ 204 w 1332"/>
                <a:gd name="T47" fmla="*/ 208 h 1334"/>
                <a:gd name="T48" fmla="*/ 72 w 1332"/>
                <a:gd name="T49" fmla="*/ 401 h 1334"/>
                <a:gd name="T50" fmla="*/ 15 w 1332"/>
                <a:gd name="T51" fmla="*/ 670 h 1334"/>
                <a:gd name="T52" fmla="*/ 73 w 1332"/>
                <a:gd name="T53" fmla="*/ 937 h 1334"/>
                <a:gd name="T54" fmla="*/ 207 w 1332"/>
                <a:gd name="T55" fmla="*/ 1128 h 1334"/>
                <a:gd name="T56" fmla="*/ 400 w 1332"/>
                <a:gd name="T57" fmla="*/ 1261 h 1334"/>
                <a:gd name="T58" fmla="*/ 668 w 1332"/>
                <a:gd name="T59" fmla="*/ 1318 h 1334"/>
                <a:gd name="T60" fmla="*/ 935 w 1332"/>
                <a:gd name="T61" fmla="*/ 1260 h 1334"/>
                <a:gd name="T62" fmla="*/ 1127 w 1332"/>
                <a:gd name="T63" fmla="*/ 1126 h 1334"/>
                <a:gd name="T64" fmla="*/ 1260 w 1332"/>
                <a:gd name="T65" fmla="*/ 934 h 1334"/>
                <a:gd name="T66" fmla="*/ 1317 w 1332"/>
                <a:gd name="T67" fmla="*/ 665 h 1334"/>
                <a:gd name="T68" fmla="*/ 1259 w 1332"/>
                <a:gd name="T69" fmla="*/ 398 h 1334"/>
                <a:gd name="T70" fmla="*/ 1125 w 1332"/>
                <a:gd name="T71" fmla="*/ 206 h 1334"/>
                <a:gd name="T72" fmla="*/ 932 w 1332"/>
                <a:gd name="T73" fmla="*/ 73 h 1334"/>
                <a:gd name="T74" fmla="*/ 741 w 1332"/>
                <a:gd name="T75" fmla="*/ 20 h 1334"/>
                <a:gd name="T76" fmla="*/ 664 w 1332"/>
                <a:gd name="T77" fmla="*/ 16 h 1334"/>
                <a:gd name="T78" fmla="*/ 624 w 1332"/>
                <a:gd name="T79" fmla="*/ 17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32" h="1334">
                  <a:moveTo>
                    <a:pt x="663" y="1"/>
                  </a:moveTo>
                  <a:cubicBezTo>
                    <a:pt x="688" y="0"/>
                    <a:pt x="718" y="2"/>
                    <a:pt x="742" y="5"/>
                  </a:cubicBezTo>
                  <a:cubicBezTo>
                    <a:pt x="816" y="13"/>
                    <a:pt x="882" y="34"/>
                    <a:pt x="938" y="59"/>
                  </a:cubicBezTo>
                  <a:cubicBezTo>
                    <a:pt x="1015" y="94"/>
                    <a:pt x="1080" y="140"/>
                    <a:pt x="1135" y="195"/>
                  </a:cubicBezTo>
                  <a:cubicBezTo>
                    <a:pt x="1192" y="251"/>
                    <a:pt x="1236" y="314"/>
                    <a:pt x="1272" y="391"/>
                  </a:cubicBezTo>
                  <a:cubicBezTo>
                    <a:pt x="1307" y="467"/>
                    <a:pt x="1332" y="557"/>
                    <a:pt x="1332" y="664"/>
                  </a:cubicBezTo>
                  <a:cubicBezTo>
                    <a:pt x="1332" y="774"/>
                    <a:pt x="1309" y="862"/>
                    <a:pt x="1274" y="939"/>
                  </a:cubicBezTo>
                  <a:cubicBezTo>
                    <a:pt x="1239" y="1016"/>
                    <a:pt x="1194" y="1080"/>
                    <a:pt x="1138" y="1136"/>
                  </a:cubicBezTo>
                  <a:cubicBezTo>
                    <a:pt x="1083" y="1192"/>
                    <a:pt x="1019" y="1238"/>
                    <a:pt x="942" y="1273"/>
                  </a:cubicBezTo>
                  <a:cubicBezTo>
                    <a:pt x="866" y="1308"/>
                    <a:pt x="776" y="1333"/>
                    <a:pt x="669" y="1334"/>
                  </a:cubicBezTo>
                  <a:cubicBezTo>
                    <a:pt x="560" y="1334"/>
                    <a:pt x="471" y="1309"/>
                    <a:pt x="394" y="1275"/>
                  </a:cubicBezTo>
                  <a:cubicBezTo>
                    <a:pt x="317" y="1241"/>
                    <a:pt x="252" y="1195"/>
                    <a:pt x="197" y="1139"/>
                  </a:cubicBezTo>
                  <a:cubicBezTo>
                    <a:pt x="114" y="1056"/>
                    <a:pt x="50" y="954"/>
                    <a:pt x="17" y="819"/>
                  </a:cubicBezTo>
                  <a:cubicBezTo>
                    <a:pt x="6" y="774"/>
                    <a:pt x="0" y="724"/>
                    <a:pt x="0" y="670"/>
                  </a:cubicBezTo>
                  <a:cubicBezTo>
                    <a:pt x="0" y="561"/>
                    <a:pt x="24" y="471"/>
                    <a:pt x="58" y="395"/>
                  </a:cubicBezTo>
                  <a:cubicBezTo>
                    <a:pt x="75" y="357"/>
                    <a:pt x="96" y="321"/>
                    <a:pt x="118" y="289"/>
                  </a:cubicBezTo>
                  <a:cubicBezTo>
                    <a:pt x="187" y="190"/>
                    <a:pt x="277" y="114"/>
                    <a:pt x="390" y="61"/>
                  </a:cubicBezTo>
                  <a:cubicBezTo>
                    <a:pt x="428" y="43"/>
                    <a:pt x="469" y="29"/>
                    <a:pt x="514" y="18"/>
                  </a:cubicBezTo>
                  <a:cubicBezTo>
                    <a:pt x="548" y="10"/>
                    <a:pt x="583" y="5"/>
                    <a:pt x="623" y="2"/>
                  </a:cubicBezTo>
                  <a:cubicBezTo>
                    <a:pt x="636" y="2"/>
                    <a:pt x="649" y="2"/>
                    <a:pt x="663" y="1"/>
                  </a:cubicBezTo>
                  <a:close/>
                  <a:moveTo>
                    <a:pt x="624" y="17"/>
                  </a:moveTo>
                  <a:cubicBezTo>
                    <a:pt x="611" y="18"/>
                    <a:pt x="599" y="19"/>
                    <a:pt x="587" y="21"/>
                  </a:cubicBezTo>
                  <a:cubicBezTo>
                    <a:pt x="515" y="29"/>
                    <a:pt x="452" y="49"/>
                    <a:pt x="397" y="74"/>
                  </a:cubicBezTo>
                  <a:cubicBezTo>
                    <a:pt x="322" y="109"/>
                    <a:pt x="260" y="153"/>
                    <a:pt x="204" y="208"/>
                  </a:cubicBezTo>
                  <a:cubicBezTo>
                    <a:pt x="150" y="262"/>
                    <a:pt x="105" y="326"/>
                    <a:pt x="72" y="401"/>
                  </a:cubicBezTo>
                  <a:cubicBezTo>
                    <a:pt x="38" y="476"/>
                    <a:pt x="15" y="563"/>
                    <a:pt x="15" y="670"/>
                  </a:cubicBezTo>
                  <a:cubicBezTo>
                    <a:pt x="15" y="776"/>
                    <a:pt x="40" y="863"/>
                    <a:pt x="73" y="937"/>
                  </a:cubicBezTo>
                  <a:cubicBezTo>
                    <a:pt x="107" y="1012"/>
                    <a:pt x="153" y="1074"/>
                    <a:pt x="207" y="1128"/>
                  </a:cubicBezTo>
                  <a:cubicBezTo>
                    <a:pt x="261" y="1182"/>
                    <a:pt x="325" y="1228"/>
                    <a:pt x="400" y="1261"/>
                  </a:cubicBezTo>
                  <a:cubicBezTo>
                    <a:pt x="474" y="1294"/>
                    <a:pt x="562" y="1319"/>
                    <a:pt x="668" y="1318"/>
                  </a:cubicBezTo>
                  <a:cubicBezTo>
                    <a:pt x="773" y="1318"/>
                    <a:pt x="861" y="1294"/>
                    <a:pt x="935" y="1260"/>
                  </a:cubicBezTo>
                  <a:cubicBezTo>
                    <a:pt x="1010" y="1226"/>
                    <a:pt x="1073" y="1180"/>
                    <a:pt x="1127" y="1126"/>
                  </a:cubicBezTo>
                  <a:cubicBezTo>
                    <a:pt x="1181" y="1072"/>
                    <a:pt x="1227" y="1009"/>
                    <a:pt x="1260" y="934"/>
                  </a:cubicBezTo>
                  <a:cubicBezTo>
                    <a:pt x="1294" y="858"/>
                    <a:pt x="1317" y="772"/>
                    <a:pt x="1317" y="665"/>
                  </a:cubicBezTo>
                  <a:cubicBezTo>
                    <a:pt x="1317" y="558"/>
                    <a:pt x="1292" y="472"/>
                    <a:pt x="1259" y="398"/>
                  </a:cubicBezTo>
                  <a:cubicBezTo>
                    <a:pt x="1224" y="322"/>
                    <a:pt x="1180" y="261"/>
                    <a:pt x="1125" y="206"/>
                  </a:cubicBezTo>
                  <a:cubicBezTo>
                    <a:pt x="1071" y="152"/>
                    <a:pt x="1007" y="107"/>
                    <a:pt x="932" y="73"/>
                  </a:cubicBezTo>
                  <a:cubicBezTo>
                    <a:pt x="877" y="48"/>
                    <a:pt x="813" y="28"/>
                    <a:pt x="741" y="20"/>
                  </a:cubicBezTo>
                  <a:cubicBezTo>
                    <a:pt x="717" y="18"/>
                    <a:pt x="689" y="15"/>
                    <a:pt x="664" y="16"/>
                  </a:cubicBezTo>
                  <a:cubicBezTo>
                    <a:pt x="650" y="17"/>
                    <a:pt x="637" y="16"/>
                    <a:pt x="624" y="17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7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3687" y="943"/>
              <a:ext cx="94" cy="131"/>
            </a:xfrm>
            <a:custGeom>
              <a:avLst/>
              <a:gdLst>
                <a:gd name="T0" fmla="*/ 59 w 102"/>
                <a:gd name="T1" fmla="*/ 11 h 142"/>
                <a:gd name="T2" fmla="*/ 74 w 102"/>
                <a:gd name="T3" fmla="*/ 12 h 142"/>
                <a:gd name="T4" fmla="*/ 90 w 102"/>
                <a:gd name="T5" fmla="*/ 12 h 142"/>
                <a:gd name="T6" fmla="*/ 101 w 102"/>
                <a:gd name="T7" fmla="*/ 25 h 142"/>
                <a:gd name="T8" fmla="*/ 95 w 102"/>
                <a:gd name="T9" fmla="*/ 34 h 142"/>
                <a:gd name="T10" fmla="*/ 85 w 102"/>
                <a:gd name="T11" fmla="*/ 56 h 142"/>
                <a:gd name="T12" fmla="*/ 81 w 102"/>
                <a:gd name="T13" fmla="*/ 67 h 142"/>
                <a:gd name="T14" fmla="*/ 73 w 102"/>
                <a:gd name="T15" fmla="*/ 73 h 142"/>
                <a:gd name="T16" fmla="*/ 67 w 102"/>
                <a:gd name="T17" fmla="*/ 65 h 142"/>
                <a:gd name="T18" fmla="*/ 44 w 102"/>
                <a:gd name="T19" fmla="*/ 61 h 142"/>
                <a:gd name="T20" fmla="*/ 22 w 102"/>
                <a:gd name="T21" fmla="*/ 126 h 142"/>
                <a:gd name="T22" fmla="*/ 9 w 102"/>
                <a:gd name="T23" fmla="*/ 142 h 142"/>
                <a:gd name="T24" fmla="*/ 14 w 102"/>
                <a:gd name="T25" fmla="*/ 111 h 142"/>
                <a:gd name="T26" fmla="*/ 41 w 102"/>
                <a:gd name="T27" fmla="*/ 43 h 142"/>
                <a:gd name="T28" fmla="*/ 45 w 102"/>
                <a:gd name="T29" fmla="*/ 10 h 142"/>
                <a:gd name="T30" fmla="*/ 45 w 102"/>
                <a:gd name="T31" fmla="*/ 2 h 142"/>
                <a:gd name="T32" fmla="*/ 59 w 102"/>
                <a:gd name="T33" fmla="*/ 11 h 142"/>
                <a:gd name="T34" fmla="*/ 79 w 102"/>
                <a:gd name="T35" fmla="*/ 42 h 142"/>
                <a:gd name="T36" fmla="*/ 84 w 102"/>
                <a:gd name="T37" fmla="*/ 21 h 142"/>
                <a:gd name="T38" fmla="*/ 60 w 102"/>
                <a:gd name="T39" fmla="*/ 18 h 142"/>
                <a:gd name="T40" fmla="*/ 53 w 102"/>
                <a:gd name="T41" fmla="*/ 34 h 142"/>
                <a:gd name="T42" fmla="*/ 72 w 102"/>
                <a:gd name="T43" fmla="*/ 42 h 142"/>
                <a:gd name="T44" fmla="*/ 50 w 102"/>
                <a:gd name="T45" fmla="*/ 41 h 142"/>
                <a:gd name="T46" fmla="*/ 46 w 102"/>
                <a:gd name="T47" fmla="*/ 55 h 142"/>
                <a:gd name="T48" fmla="*/ 71 w 102"/>
                <a:gd name="T49" fmla="*/ 61 h 142"/>
                <a:gd name="T50" fmla="*/ 79 w 102"/>
                <a:gd name="T51" fmla="*/ 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2" h="142">
                  <a:moveTo>
                    <a:pt x="59" y="11"/>
                  </a:moveTo>
                  <a:cubicBezTo>
                    <a:pt x="64" y="12"/>
                    <a:pt x="69" y="12"/>
                    <a:pt x="74" y="12"/>
                  </a:cubicBezTo>
                  <a:cubicBezTo>
                    <a:pt x="80" y="12"/>
                    <a:pt x="86" y="11"/>
                    <a:pt x="90" y="12"/>
                  </a:cubicBezTo>
                  <a:cubicBezTo>
                    <a:pt x="93" y="12"/>
                    <a:pt x="102" y="21"/>
                    <a:pt x="101" y="25"/>
                  </a:cubicBezTo>
                  <a:cubicBezTo>
                    <a:pt x="101" y="28"/>
                    <a:pt x="96" y="32"/>
                    <a:pt x="95" y="34"/>
                  </a:cubicBezTo>
                  <a:cubicBezTo>
                    <a:pt x="90" y="40"/>
                    <a:pt x="88" y="48"/>
                    <a:pt x="85" y="56"/>
                  </a:cubicBezTo>
                  <a:cubicBezTo>
                    <a:pt x="84" y="60"/>
                    <a:pt x="83" y="64"/>
                    <a:pt x="81" y="67"/>
                  </a:cubicBezTo>
                  <a:cubicBezTo>
                    <a:pt x="79" y="69"/>
                    <a:pt x="75" y="73"/>
                    <a:pt x="73" y="73"/>
                  </a:cubicBezTo>
                  <a:cubicBezTo>
                    <a:pt x="69" y="72"/>
                    <a:pt x="68" y="67"/>
                    <a:pt x="67" y="65"/>
                  </a:cubicBezTo>
                  <a:cubicBezTo>
                    <a:pt x="60" y="63"/>
                    <a:pt x="52" y="62"/>
                    <a:pt x="44" y="61"/>
                  </a:cubicBezTo>
                  <a:cubicBezTo>
                    <a:pt x="37" y="82"/>
                    <a:pt x="31" y="107"/>
                    <a:pt x="22" y="126"/>
                  </a:cubicBezTo>
                  <a:cubicBezTo>
                    <a:pt x="19" y="132"/>
                    <a:pt x="16" y="140"/>
                    <a:pt x="9" y="142"/>
                  </a:cubicBezTo>
                  <a:cubicBezTo>
                    <a:pt x="0" y="131"/>
                    <a:pt x="9" y="119"/>
                    <a:pt x="14" y="111"/>
                  </a:cubicBezTo>
                  <a:cubicBezTo>
                    <a:pt x="26" y="92"/>
                    <a:pt x="34" y="68"/>
                    <a:pt x="41" y="43"/>
                  </a:cubicBezTo>
                  <a:cubicBezTo>
                    <a:pt x="44" y="33"/>
                    <a:pt x="46" y="21"/>
                    <a:pt x="45" y="10"/>
                  </a:cubicBezTo>
                  <a:cubicBezTo>
                    <a:pt x="45" y="8"/>
                    <a:pt x="44" y="5"/>
                    <a:pt x="45" y="2"/>
                  </a:cubicBezTo>
                  <a:cubicBezTo>
                    <a:pt x="52" y="0"/>
                    <a:pt x="55" y="8"/>
                    <a:pt x="59" y="11"/>
                  </a:cubicBezTo>
                  <a:close/>
                  <a:moveTo>
                    <a:pt x="79" y="42"/>
                  </a:moveTo>
                  <a:cubicBezTo>
                    <a:pt x="80" y="38"/>
                    <a:pt x="86" y="25"/>
                    <a:pt x="84" y="21"/>
                  </a:cubicBezTo>
                  <a:cubicBezTo>
                    <a:pt x="82" y="17"/>
                    <a:pt x="66" y="19"/>
                    <a:pt x="60" y="18"/>
                  </a:cubicBezTo>
                  <a:cubicBezTo>
                    <a:pt x="56" y="22"/>
                    <a:pt x="55" y="28"/>
                    <a:pt x="53" y="34"/>
                  </a:cubicBezTo>
                  <a:cubicBezTo>
                    <a:pt x="62" y="34"/>
                    <a:pt x="70" y="35"/>
                    <a:pt x="72" y="42"/>
                  </a:cubicBezTo>
                  <a:cubicBezTo>
                    <a:pt x="65" y="45"/>
                    <a:pt x="57" y="41"/>
                    <a:pt x="50" y="41"/>
                  </a:cubicBezTo>
                  <a:cubicBezTo>
                    <a:pt x="48" y="46"/>
                    <a:pt x="47" y="50"/>
                    <a:pt x="46" y="55"/>
                  </a:cubicBezTo>
                  <a:cubicBezTo>
                    <a:pt x="56" y="55"/>
                    <a:pt x="68" y="53"/>
                    <a:pt x="71" y="61"/>
                  </a:cubicBezTo>
                  <a:cubicBezTo>
                    <a:pt x="74" y="56"/>
                    <a:pt x="76" y="49"/>
                    <a:pt x="79" y="42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8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3785" y="953"/>
              <a:ext cx="68" cy="165"/>
            </a:xfrm>
            <a:custGeom>
              <a:avLst/>
              <a:gdLst>
                <a:gd name="T0" fmla="*/ 26 w 74"/>
                <a:gd name="T1" fmla="*/ 11 h 178"/>
                <a:gd name="T2" fmla="*/ 43 w 74"/>
                <a:gd name="T3" fmla="*/ 13 h 178"/>
                <a:gd name="T4" fmla="*/ 59 w 74"/>
                <a:gd name="T5" fmla="*/ 10 h 178"/>
                <a:gd name="T6" fmla="*/ 68 w 74"/>
                <a:gd name="T7" fmla="*/ 16 h 178"/>
                <a:gd name="T8" fmla="*/ 74 w 74"/>
                <a:gd name="T9" fmla="*/ 25 h 178"/>
                <a:gd name="T10" fmla="*/ 70 w 74"/>
                <a:gd name="T11" fmla="*/ 32 h 178"/>
                <a:gd name="T12" fmla="*/ 59 w 74"/>
                <a:gd name="T13" fmla="*/ 64 h 178"/>
                <a:gd name="T14" fmla="*/ 37 w 74"/>
                <a:gd name="T15" fmla="*/ 151 h 178"/>
                <a:gd name="T16" fmla="*/ 32 w 74"/>
                <a:gd name="T17" fmla="*/ 167 h 178"/>
                <a:gd name="T18" fmla="*/ 19 w 74"/>
                <a:gd name="T19" fmla="*/ 177 h 178"/>
                <a:gd name="T20" fmla="*/ 8 w 74"/>
                <a:gd name="T21" fmla="*/ 163 h 178"/>
                <a:gd name="T22" fmla="*/ 0 w 74"/>
                <a:gd name="T23" fmla="*/ 147 h 178"/>
                <a:gd name="T24" fmla="*/ 9 w 74"/>
                <a:gd name="T25" fmla="*/ 151 h 178"/>
                <a:gd name="T26" fmla="*/ 18 w 74"/>
                <a:gd name="T27" fmla="*/ 155 h 178"/>
                <a:gd name="T28" fmla="*/ 27 w 74"/>
                <a:gd name="T29" fmla="*/ 135 h 178"/>
                <a:gd name="T30" fmla="*/ 46 w 74"/>
                <a:gd name="T31" fmla="*/ 70 h 178"/>
                <a:gd name="T32" fmla="*/ 14 w 74"/>
                <a:gd name="T33" fmla="*/ 63 h 178"/>
                <a:gd name="T34" fmla="*/ 9 w 74"/>
                <a:gd name="T35" fmla="*/ 68 h 178"/>
                <a:gd name="T36" fmla="*/ 11 w 74"/>
                <a:gd name="T37" fmla="*/ 35 h 178"/>
                <a:gd name="T38" fmla="*/ 15 w 74"/>
                <a:gd name="T39" fmla="*/ 11 h 178"/>
                <a:gd name="T40" fmla="*/ 15 w 74"/>
                <a:gd name="T41" fmla="*/ 3 h 178"/>
                <a:gd name="T42" fmla="*/ 26 w 74"/>
                <a:gd name="T43" fmla="*/ 11 h 178"/>
                <a:gd name="T44" fmla="*/ 22 w 74"/>
                <a:gd name="T45" fmla="*/ 35 h 178"/>
                <a:gd name="T46" fmla="*/ 46 w 74"/>
                <a:gd name="T47" fmla="*/ 43 h 178"/>
                <a:gd name="T48" fmla="*/ 33 w 74"/>
                <a:gd name="T49" fmla="*/ 43 h 178"/>
                <a:gd name="T50" fmla="*/ 20 w 74"/>
                <a:gd name="T51" fmla="*/ 41 h 178"/>
                <a:gd name="T52" fmla="*/ 16 w 74"/>
                <a:gd name="T53" fmla="*/ 56 h 178"/>
                <a:gd name="T54" fmla="*/ 43 w 74"/>
                <a:gd name="T55" fmla="*/ 59 h 178"/>
                <a:gd name="T56" fmla="*/ 48 w 74"/>
                <a:gd name="T57" fmla="*/ 63 h 178"/>
                <a:gd name="T58" fmla="*/ 56 w 74"/>
                <a:gd name="T59" fmla="*/ 21 h 178"/>
                <a:gd name="T60" fmla="*/ 26 w 74"/>
                <a:gd name="T61" fmla="*/ 18 h 178"/>
                <a:gd name="T62" fmla="*/ 22 w 74"/>
                <a:gd name="T63" fmla="*/ 3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4" h="178">
                  <a:moveTo>
                    <a:pt x="26" y="11"/>
                  </a:moveTo>
                  <a:cubicBezTo>
                    <a:pt x="32" y="11"/>
                    <a:pt x="37" y="13"/>
                    <a:pt x="43" y="13"/>
                  </a:cubicBezTo>
                  <a:cubicBezTo>
                    <a:pt x="48" y="13"/>
                    <a:pt x="54" y="10"/>
                    <a:pt x="59" y="10"/>
                  </a:cubicBezTo>
                  <a:cubicBezTo>
                    <a:pt x="62" y="11"/>
                    <a:pt x="65" y="14"/>
                    <a:pt x="68" y="16"/>
                  </a:cubicBezTo>
                  <a:cubicBezTo>
                    <a:pt x="70" y="18"/>
                    <a:pt x="74" y="22"/>
                    <a:pt x="74" y="25"/>
                  </a:cubicBezTo>
                  <a:cubicBezTo>
                    <a:pt x="74" y="28"/>
                    <a:pt x="71" y="30"/>
                    <a:pt x="70" y="32"/>
                  </a:cubicBezTo>
                  <a:cubicBezTo>
                    <a:pt x="64" y="40"/>
                    <a:pt x="62" y="53"/>
                    <a:pt x="59" y="64"/>
                  </a:cubicBezTo>
                  <a:cubicBezTo>
                    <a:pt x="51" y="93"/>
                    <a:pt x="44" y="121"/>
                    <a:pt x="37" y="151"/>
                  </a:cubicBezTo>
                  <a:cubicBezTo>
                    <a:pt x="36" y="157"/>
                    <a:pt x="34" y="163"/>
                    <a:pt x="32" y="167"/>
                  </a:cubicBezTo>
                  <a:cubicBezTo>
                    <a:pt x="29" y="170"/>
                    <a:pt x="22" y="177"/>
                    <a:pt x="19" y="177"/>
                  </a:cubicBezTo>
                  <a:cubicBezTo>
                    <a:pt x="14" y="178"/>
                    <a:pt x="11" y="167"/>
                    <a:pt x="8" y="163"/>
                  </a:cubicBezTo>
                  <a:cubicBezTo>
                    <a:pt x="5" y="157"/>
                    <a:pt x="2" y="152"/>
                    <a:pt x="0" y="147"/>
                  </a:cubicBezTo>
                  <a:cubicBezTo>
                    <a:pt x="4" y="147"/>
                    <a:pt x="6" y="149"/>
                    <a:pt x="9" y="151"/>
                  </a:cubicBezTo>
                  <a:cubicBezTo>
                    <a:pt x="11" y="152"/>
                    <a:pt x="15" y="155"/>
                    <a:pt x="18" y="155"/>
                  </a:cubicBezTo>
                  <a:cubicBezTo>
                    <a:pt x="22" y="154"/>
                    <a:pt x="25" y="140"/>
                    <a:pt x="27" y="135"/>
                  </a:cubicBezTo>
                  <a:cubicBezTo>
                    <a:pt x="34" y="114"/>
                    <a:pt x="41" y="90"/>
                    <a:pt x="46" y="70"/>
                  </a:cubicBezTo>
                  <a:cubicBezTo>
                    <a:pt x="37" y="67"/>
                    <a:pt x="25" y="65"/>
                    <a:pt x="14" y="63"/>
                  </a:cubicBezTo>
                  <a:cubicBezTo>
                    <a:pt x="12" y="64"/>
                    <a:pt x="12" y="68"/>
                    <a:pt x="9" y="68"/>
                  </a:cubicBezTo>
                  <a:cubicBezTo>
                    <a:pt x="1" y="58"/>
                    <a:pt x="8" y="46"/>
                    <a:pt x="11" y="35"/>
                  </a:cubicBezTo>
                  <a:cubicBezTo>
                    <a:pt x="13" y="28"/>
                    <a:pt x="16" y="20"/>
                    <a:pt x="15" y="11"/>
                  </a:cubicBezTo>
                  <a:cubicBezTo>
                    <a:pt x="15" y="8"/>
                    <a:pt x="14" y="5"/>
                    <a:pt x="15" y="3"/>
                  </a:cubicBezTo>
                  <a:cubicBezTo>
                    <a:pt x="18" y="0"/>
                    <a:pt x="24" y="9"/>
                    <a:pt x="26" y="11"/>
                  </a:cubicBezTo>
                  <a:close/>
                  <a:moveTo>
                    <a:pt x="22" y="35"/>
                  </a:moveTo>
                  <a:cubicBezTo>
                    <a:pt x="31" y="33"/>
                    <a:pt x="44" y="34"/>
                    <a:pt x="46" y="43"/>
                  </a:cubicBezTo>
                  <a:cubicBezTo>
                    <a:pt x="42" y="45"/>
                    <a:pt x="37" y="43"/>
                    <a:pt x="33" y="43"/>
                  </a:cubicBezTo>
                  <a:cubicBezTo>
                    <a:pt x="28" y="42"/>
                    <a:pt x="24" y="41"/>
                    <a:pt x="20" y="41"/>
                  </a:cubicBezTo>
                  <a:cubicBezTo>
                    <a:pt x="18" y="46"/>
                    <a:pt x="17" y="51"/>
                    <a:pt x="16" y="56"/>
                  </a:cubicBezTo>
                  <a:cubicBezTo>
                    <a:pt x="24" y="58"/>
                    <a:pt x="37" y="56"/>
                    <a:pt x="43" y="59"/>
                  </a:cubicBezTo>
                  <a:cubicBezTo>
                    <a:pt x="45" y="60"/>
                    <a:pt x="47" y="63"/>
                    <a:pt x="48" y="63"/>
                  </a:cubicBezTo>
                  <a:cubicBezTo>
                    <a:pt x="51" y="49"/>
                    <a:pt x="57" y="38"/>
                    <a:pt x="56" y="21"/>
                  </a:cubicBezTo>
                  <a:cubicBezTo>
                    <a:pt x="48" y="18"/>
                    <a:pt x="36" y="19"/>
                    <a:pt x="26" y="18"/>
                  </a:cubicBezTo>
                  <a:cubicBezTo>
                    <a:pt x="25" y="24"/>
                    <a:pt x="22" y="30"/>
                    <a:pt x="22" y="35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9"/>
            <p:cNvSpPr/>
            <p:nvPr>
              <p:custDataLst>
                <p:tags r:id="rId8"/>
              </p:custDataLst>
            </p:nvPr>
          </p:nvSpPr>
          <p:spPr bwMode="auto">
            <a:xfrm>
              <a:off x="3387" y="966"/>
              <a:ext cx="161" cy="161"/>
            </a:xfrm>
            <a:custGeom>
              <a:avLst/>
              <a:gdLst>
                <a:gd name="T0" fmla="*/ 54 w 175"/>
                <a:gd name="T1" fmla="*/ 56 h 174"/>
                <a:gd name="T2" fmla="*/ 75 w 175"/>
                <a:gd name="T3" fmla="*/ 44 h 174"/>
                <a:gd name="T4" fmla="*/ 94 w 175"/>
                <a:gd name="T5" fmla="*/ 32 h 174"/>
                <a:gd name="T6" fmla="*/ 117 w 175"/>
                <a:gd name="T7" fmla="*/ 36 h 174"/>
                <a:gd name="T8" fmla="*/ 103 w 175"/>
                <a:gd name="T9" fmla="*/ 45 h 174"/>
                <a:gd name="T10" fmla="*/ 56 w 175"/>
                <a:gd name="T11" fmla="*/ 66 h 174"/>
                <a:gd name="T12" fmla="*/ 57 w 175"/>
                <a:gd name="T13" fmla="*/ 73 h 174"/>
                <a:gd name="T14" fmla="*/ 109 w 175"/>
                <a:gd name="T15" fmla="*/ 103 h 174"/>
                <a:gd name="T16" fmla="*/ 139 w 175"/>
                <a:gd name="T17" fmla="*/ 114 h 174"/>
                <a:gd name="T18" fmla="*/ 158 w 175"/>
                <a:gd name="T19" fmla="*/ 115 h 174"/>
                <a:gd name="T20" fmla="*/ 175 w 175"/>
                <a:gd name="T21" fmla="*/ 118 h 174"/>
                <a:gd name="T22" fmla="*/ 158 w 175"/>
                <a:gd name="T23" fmla="*/ 127 h 174"/>
                <a:gd name="T24" fmla="*/ 148 w 175"/>
                <a:gd name="T25" fmla="*/ 131 h 174"/>
                <a:gd name="T26" fmla="*/ 135 w 175"/>
                <a:gd name="T27" fmla="*/ 135 h 174"/>
                <a:gd name="T28" fmla="*/ 114 w 175"/>
                <a:gd name="T29" fmla="*/ 124 h 174"/>
                <a:gd name="T30" fmla="*/ 59 w 175"/>
                <a:gd name="T31" fmla="*/ 82 h 174"/>
                <a:gd name="T32" fmla="*/ 32 w 175"/>
                <a:gd name="T33" fmla="*/ 163 h 174"/>
                <a:gd name="T34" fmla="*/ 15 w 175"/>
                <a:gd name="T35" fmla="*/ 174 h 174"/>
                <a:gd name="T36" fmla="*/ 20 w 175"/>
                <a:gd name="T37" fmla="*/ 167 h 174"/>
                <a:gd name="T38" fmla="*/ 48 w 175"/>
                <a:gd name="T39" fmla="*/ 105 h 174"/>
                <a:gd name="T40" fmla="*/ 45 w 175"/>
                <a:gd name="T41" fmla="*/ 72 h 174"/>
                <a:gd name="T42" fmla="*/ 31 w 175"/>
                <a:gd name="T43" fmla="*/ 81 h 174"/>
                <a:gd name="T44" fmla="*/ 17 w 175"/>
                <a:gd name="T45" fmla="*/ 90 h 174"/>
                <a:gd name="T46" fmla="*/ 0 w 175"/>
                <a:gd name="T47" fmla="*/ 88 h 174"/>
                <a:gd name="T48" fmla="*/ 10 w 175"/>
                <a:gd name="T49" fmla="*/ 81 h 174"/>
                <a:gd name="T50" fmla="*/ 43 w 175"/>
                <a:gd name="T51" fmla="*/ 63 h 174"/>
                <a:gd name="T52" fmla="*/ 36 w 175"/>
                <a:gd name="T53" fmla="*/ 40 h 174"/>
                <a:gd name="T54" fmla="*/ 23 w 175"/>
                <a:gd name="T55" fmla="*/ 12 h 174"/>
                <a:gd name="T56" fmla="*/ 16 w 175"/>
                <a:gd name="T57" fmla="*/ 7 h 174"/>
                <a:gd name="T58" fmla="*/ 24 w 175"/>
                <a:gd name="T59" fmla="*/ 1 h 174"/>
                <a:gd name="T60" fmla="*/ 43 w 175"/>
                <a:gd name="T61" fmla="*/ 5 h 174"/>
                <a:gd name="T62" fmla="*/ 44 w 175"/>
                <a:gd name="T63" fmla="*/ 13 h 174"/>
                <a:gd name="T64" fmla="*/ 54 w 175"/>
                <a:gd name="T65" fmla="*/ 5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5" h="174">
                  <a:moveTo>
                    <a:pt x="54" y="56"/>
                  </a:moveTo>
                  <a:cubicBezTo>
                    <a:pt x="61" y="52"/>
                    <a:pt x="68" y="48"/>
                    <a:pt x="75" y="44"/>
                  </a:cubicBezTo>
                  <a:cubicBezTo>
                    <a:pt x="81" y="40"/>
                    <a:pt x="87" y="34"/>
                    <a:pt x="94" y="32"/>
                  </a:cubicBezTo>
                  <a:cubicBezTo>
                    <a:pt x="99" y="29"/>
                    <a:pt x="117" y="30"/>
                    <a:pt x="117" y="36"/>
                  </a:cubicBezTo>
                  <a:cubicBezTo>
                    <a:pt x="117" y="41"/>
                    <a:pt x="105" y="43"/>
                    <a:pt x="103" y="45"/>
                  </a:cubicBezTo>
                  <a:cubicBezTo>
                    <a:pt x="86" y="51"/>
                    <a:pt x="71" y="58"/>
                    <a:pt x="56" y="66"/>
                  </a:cubicBezTo>
                  <a:cubicBezTo>
                    <a:pt x="57" y="68"/>
                    <a:pt x="57" y="70"/>
                    <a:pt x="57" y="73"/>
                  </a:cubicBezTo>
                  <a:cubicBezTo>
                    <a:pt x="73" y="84"/>
                    <a:pt x="90" y="94"/>
                    <a:pt x="109" y="103"/>
                  </a:cubicBezTo>
                  <a:cubicBezTo>
                    <a:pt x="117" y="108"/>
                    <a:pt x="127" y="112"/>
                    <a:pt x="139" y="114"/>
                  </a:cubicBezTo>
                  <a:cubicBezTo>
                    <a:pt x="145" y="114"/>
                    <a:pt x="152" y="115"/>
                    <a:pt x="158" y="115"/>
                  </a:cubicBezTo>
                  <a:cubicBezTo>
                    <a:pt x="164" y="115"/>
                    <a:pt x="171" y="115"/>
                    <a:pt x="175" y="118"/>
                  </a:cubicBezTo>
                  <a:cubicBezTo>
                    <a:pt x="171" y="123"/>
                    <a:pt x="164" y="125"/>
                    <a:pt x="158" y="127"/>
                  </a:cubicBezTo>
                  <a:cubicBezTo>
                    <a:pt x="155" y="129"/>
                    <a:pt x="152" y="130"/>
                    <a:pt x="148" y="131"/>
                  </a:cubicBezTo>
                  <a:cubicBezTo>
                    <a:pt x="144" y="133"/>
                    <a:pt x="141" y="136"/>
                    <a:pt x="135" y="135"/>
                  </a:cubicBezTo>
                  <a:cubicBezTo>
                    <a:pt x="128" y="134"/>
                    <a:pt x="120" y="127"/>
                    <a:pt x="114" y="124"/>
                  </a:cubicBezTo>
                  <a:cubicBezTo>
                    <a:pt x="95" y="111"/>
                    <a:pt x="75" y="96"/>
                    <a:pt x="59" y="82"/>
                  </a:cubicBezTo>
                  <a:cubicBezTo>
                    <a:pt x="65" y="119"/>
                    <a:pt x="51" y="146"/>
                    <a:pt x="32" y="163"/>
                  </a:cubicBezTo>
                  <a:cubicBezTo>
                    <a:pt x="27" y="168"/>
                    <a:pt x="22" y="174"/>
                    <a:pt x="15" y="174"/>
                  </a:cubicBezTo>
                  <a:cubicBezTo>
                    <a:pt x="15" y="171"/>
                    <a:pt x="18" y="169"/>
                    <a:pt x="20" y="167"/>
                  </a:cubicBezTo>
                  <a:cubicBezTo>
                    <a:pt x="32" y="151"/>
                    <a:pt x="46" y="132"/>
                    <a:pt x="48" y="105"/>
                  </a:cubicBezTo>
                  <a:cubicBezTo>
                    <a:pt x="48" y="93"/>
                    <a:pt x="47" y="83"/>
                    <a:pt x="45" y="72"/>
                  </a:cubicBezTo>
                  <a:cubicBezTo>
                    <a:pt x="40" y="74"/>
                    <a:pt x="36" y="77"/>
                    <a:pt x="31" y="81"/>
                  </a:cubicBezTo>
                  <a:cubicBezTo>
                    <a:pt x="26" y="84"/>
                    <a:pt x="21" y="88"/>
                    <a:pt x="17" y="90"/>
                  </a:cubicBezTo>
                  <a:cubicBezTo>
                    <a:pt x="12" y="92"/>
                    <a:pt x="4" y="92"/>
                    <a:pt x="0" y="88"/>
                  </a:cubicBezTo>
                  <a:cubicBezTo>
                    <a:pt x="3" y="84"/>
                    <a:pt x="7" y="83"/>
                    <a:pt x="10" y="81"/>
                  </a:cubicBezTo>
                  <a:cubicBezTo>
                    <a:pt x="21" y="75"/>
                    <a:pt x="32" y="69"/>
                    <a:pt x="43" y="63"/>
                  </a:cubicBezTo>
                  <a:cubicBezTo>
                    <a:pt x="41" y="55"/>
                    <a:pt x="39" y="48"/>
                    <a:pt x="36" y="40"/>
                  </a:cubicBezTo>
                  <a:cubicBezTo>
                    <a:pt x="33" y="29"/>
                    <a:pt x="31" y="18"/>
                    <a:pt x="23" y="12"/>
                  </a:cubicBezTo>
                  <a:cubicBezTo>
                    <a:pt x="21" y="10"/>
                    <a:pt x="16" y="9"/>
                    <a:pt x="16" y="7"/>
                  </a:cubicBezTo>
                  <a:cubicBezTo>
                    <a:pt x="15" y="4"/>
                    <a:pt x="20" y="1"/>
                    <a:pt x="24" y="1"/>
                  </a:cubicBezTo>
                  <a:cubicBezTo>
                    <a:pt x="31" y="0"/>
                    <a:pt x="41" y="2"/>
                    <a:pt x="43" y="5"/>
                  </a:cubicBezTo>
                  <a:cubicBezTo>
                    <a:pt x="45" y="7"/>
                    <a:pt x="44" y="10"/>
                    <a:pt x="44" y="13"/>
                  </a:cubicBezTo>
                  <a:cubicBezTo>
                    <a:pt x="45" y="29"/>
                    <a:pt x="52" y="42"/>
                    <a:pt x="54" y="56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10"/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3205" y="1093"/>
              <a:ext cx="834" cy="836"/>
            </a:xfrm>
            <a:custGeom>
              <a:avLst/>
              <a:gdLst>
                <a:gd name="T0" fmla="*/ 446 w 904"/>
                <a:gd name="T1" fmla="*/ 1 h 906"/>
                <a:gd name="T2" fmla="*/ 549 w 904"/>
                <a:gd name="T3" fmla="*/ 12 h 906"/>
                <a:gd name="T4" fmla="*/ 634 w 904"/>
                <a:gd name="T5" fmla="*/ 40 h 906"/>
                <a:gd name="T6" fmla="*/ 768 w 904"/>
                <a:gd name="T7" fmla="*/ 131 h 906"/>
                <a:gd name="T8" fmla="*/ 862 w 904"/>
                <a:gd name="T9" fmla="*/ 264 h 906"/>
                <a:gd name="T10" fmla="*/ 904 w 904"/>
                <a:gd name="T11" fmla="*/ 447 h 906"/>
                <a:gd name="T12" fmla="*/ 865 w 904"/>
                <a:gd name="T13" fmla="*/ 635 h 906"/>
                <a:gd name="T14" fmla="*/ 774 w 904"/>
                <a:gd name="T15" fmla="*/ 769 h 906"/>
                <a:gd name="T16" fmla="*/ 642 w 904"/>
                <a:gd name="T17" fmla="*/ 863 h 906"/>
                <a:gd name="T18" fmla="*/ 458 w 904"/>
                <a:gd name="T19" fmla="*/ 905 h 906"/>
                <a:gd name="T20" fmla="*/ 270 w 904"/>
                <a:gd name="T21" fmla="*/ 867 h 906"/>
                <a:gd name="T22" fmla="*/ 136 w 904"/>
                <a:gd name="T23" fmla="*/ 776 h 906"/>
                <a:gd name="T24" fmla="*/ 13 w 904"/>
                <a:gd name="T25" fmla="*/ 559 h 906"/>
                <a:gd name="T26" fmla="*/ 0 w 904"/>
                <a:gd name="T27" fmla="*/ 459 h 906"/>
                <a:gd name="T28" fmla="*/ 79 w 904"/>
                <a:gd name="T29" fmla="*/ 199 h 906"/>
                <a:gd name="T30" fmla="*/ 262 w 904"/>
                <a:gd name="T31" fmla="*/ 43 h 906"/>
                <a:gd name="T32" fmla="*/ 445 w 904"/>
                <a:gd name="T33" fmla="*/ 1 h 906"/>
                <a:gd name="T34" fmla="*/ 446 w 904"/>
                <a:gd name="T35" fmla="*/ 1 h 906"/>
                <a:gd name="T36" fmla="*/ 271 w 904"/>
                <a:gd name="T37" fmla="*/ 54 h 906"/>
                <a:gd name="T38" fmla="*/ 141 w 904"/>
                <a:gd name="T39" fmla="*/ 144 h 906"/>
                <a:gd name="T40" fmla="*/ 52 w 904"/>
                <a:gd name="T41" fmla="*/ 273 h 906"/>
                <a:gd name="T42" fmla="*/ 13 w 904"/>
                <a:gd name="T43" fmla="*/ 454 h 906"/>
                <a:gd name="T44" fmla="*/ 52 w 904"/>
                <a:gd name="T45" fmla="*/ 634 h 906"/>
                <a:gd name="T46" fmla="*/ 142 w 904"/>
                <a:gd name="T47" fmla="*/ 764 h 906"/>
                <a:gd name="T48" fmla="*/ 272 w 904"/>
                <a:gd name="T49" fmla="*/ 853 h 906"/>
                <a:gd name="T50" fmla="*/ 453 w 904"/>
                <a:gd name="T51" fmla="*/ 892 h 906"/>
                <a:gd name="T52" fmla="*/ 633 w 904"/>
                <a:gd name="T53" fmla="*/ 853 h 906"/>
                <a:gd name="T54" fmla="*/ 763 w 904"/>
                <a:gd name="T55" fmla="*/ 763 h 906"/>
                <a:gd name="T56" fmla="*/ 852 w 904"/>
                <a:gd name="T57" fmla="*/ 633 h 906"/>
                <a:gd name="T58" fmla="*/ 891 w 904"/>
                <a:gd name="T59" fmla="*/ 452 h 906"/>
                <a:gd name="T60" fmla="*/ 852 w 904"/>
                <a:gd name="T61" fmla="*/ 272 h 906"/>
                <a:gd name="T62" fmla="*/ 762 w 904"/>
                <a:gd name="T63" fmla="*/ 143 h 906"/>
                <a:gd name="T64" fmla="*/ 632 w 904"/>
                <a:gd name="T65" fmla="*/ 53 h 906"/>
                <a:gd name="T66" fmla="*/ 451 w 904"/>
                <a:gd name="T67" fmla="*/ 14 h 906"/>
                <a:gd name="T68" fmla="*/ 271 w 904"/>
                <a:gd name="T69" fmla="*/ 54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04" h="906">
                  <a:moveTo>
                    <a:pt x="446" y="1"/>
                  </a:moveTo>
                  <a:cubicBezTo>
                    <a:pt x="481" y="0"/>
                    <a:pt x="519" y="5"/>
                    <a:pt x="549" y="12"/>
                  </a:cubicBezTo>
                  <a:cubicBezTo>
                    <a:pt x="580" y="19"/>
                    <a:pt x="608" y="28"/>
                    <a:pt x="634" y="40"/>
                  </a:cubicBezTo>
                  <a:cubicBezTo>
                    <a:pt x="687" y="62"/>
                    <a:pt x="731" y="94"/>
                    <a:pt x="768" y="131"/>
                  </a:cubicBezTo>
                  <a:cubicBezTo>
                    <a:pt x="807" y="170"/>
                    <a:pt x="838" y="211"/>
                    <a:pt x="862" y="264"/>
                  </a:cubicBezTo>
                  <a:cubicBezTo>
                    <a:pt x="885" y="315"/>
                    <a:pt x="904" y="376"/>
                    <a:pt x="904" y="447"/>
                  </a:cubicBezTo>
                  <a:cubicBezTo>
                    <a:pt x="904" y="523"/>
                    <a:pt x="888" y="582"/>
                    <a:pt x="865" y="635"/>
                  </a:cubicBezTo>
                  <a:cubicBezTo>
                    <a:pt x="843" y="688"/>
                    <a:pt x="811" y="731"/>
                    <a:pt x="774" y="769"/>
                  </a:cubicBezTo>
                  <a:cubicBezTo>
                    <a:pt x="737" y="807"/>
                    <a:pt x="694" y="839"/>
                    <a:pt x="642" y="863"/>
                  </a:cubicBezTo>
                  <a:cubicBezTo>
                    <a:pt x="591" y="887"/>
                    <a:pt x="528" y="904"/>
                    <a:pt x="458" y="905"/>
                  </a:cubicBezTo>
                  <a:cubicBezTo>
                    <a:pt x="385" y="906"/>
                    <a:pt x="322" y="890"/>
                    <a:pt x="270" y="867"/>
                  </a:cubicBezTo>
                  <a:cubicBezTo>
                    <a:pt x="219" y="844"/>
                    <a:pt x="173" y="813"/>
                    <a:pt x="136" y="776"/>
                  </a:cubicBezTo>
                  <a:cubicBezTo>
                    <a:pt x="80" y="719"/>
                    <a:pt x="35" y="650"/>
                    <a:pt x="13" y="559"/>
                  </a:cubicBezTo>
                  <a:cubicBezTo>
                    <a:pt x="5" y="529"/>
                    <a:pt x="0" y="495"/>
                    <a:pt x="0" y="459"/>
                  </a:cubicBezTo>
                  <a:cubicBezTo>
                    <a:pt x="0" y="348"/>
                    <a:pt x="33" y="265"/>
                    <a:pt x="79" y="199"/>
                  </a:cubicBezTo>
                  <a:cubicBezTo>
                    <a:pt x="124" y="133"/>
                    <a:pt x="184" y="79"/>
                    <a:pt x="262" y="43"/>
                  </a:cubicBezTo>
                  <a:cubicBezTo>
                    <a:pt x="312" y="20"/>
                    <a:pt x="373" y="1"/>
                    <a:pt x="445" y="1"/>
                  </a:cubicBezTo>
                  <a:lnTo>
                    <a:pt x="446" y="1"/>
                  </a:lnTo>
                  <a:close/>
                  <a:moveTo>
                    <a:pt x="271" y="54"/>
                  </a:moveTo>
                  <a:cubicBezTo>
                    <a:pt x="221" y="77"/>
                    <a:pt x="178" y="107"/>
                    <a:pt x="141" y="144"/>
                  </a:cubicBezTo>
                  <a:cubicBezTo>
                    <a:pt x="104" y="181"/>
                    <a:pt x="75" y="222"/>
                    <a:pt x="52" y="273"/>
                  </a:cubicBezTo>
                  <a:cubicBezTo>
                    <a:pt x="29" y="324"/>
                    <a:pt x="13" y="383"/>
                    <a:pt x="13" y="454"/>
                  </a:cubicBezTo>
                  <a:cubicBezTo>
                    <a:pt x="13" y="524"/>
                    <a:pt x="30" y="584"/>
                    <a:pt x="52" y="634"/>
                  </a:cubicBezTo>
                  <a:cubicBezTo>
                    <a:pt x="75" y="685"/>
                    <a:pt x="106" y="727"/>
                    <a:pt x="142" y="764"/>
                  </a:cubicBezTo>
                  <a:cubicBezTo>
                    <a:pt x="179" y="801"/>
                    <a:pt x="222" y="830"/>
                    <a:pt x="272" y="853"/>
                  </a:cubicBezTo>
                  <a:cubicBezTo>
                    <a:pt x="322" y="876"/>
                    <a:pt x="382" y="892"/>
                    <a:pt x="453" y="892"/>
                  </a:cubicBezTo>
                  <a:cubicBezTo>
                    <a:pt x="523" y="892"/>
                    <a:pt x="583" y="875"/>
                    <a:pt x="633" y="853"/>
                  </a:cubicBezTo>
                  <a:cubicBezTo>
                    <a:pt x="684" y="830"/>
                    <a:pt x="726" y="799"/>
                    <a:pt x="763" y="763"/>
                  </a:cubicBezTo>
                  <a:cubicBezTo>
                    <a:pt x="799" y="726"/>
                    <a:pt x="830" y="683"/>
                    <a:pt x="852" y="633"/>
                  </a:cubicBezTo>
                  <a:cubicBezTo>
                    <a:pt x="875" y="582"/>
                    <a:pt x="891" y="524"/>
                    <a:pt x="891" y="452"/>
                  </a:cubicBezTo>
                  <a:cubicBezTo>
                    <a:pt x="891" y="382"/>
                    <a:pt x="875" y="322"/>
                    <a:pt x="852" y="272"/>
                  </a:cubicBezTo>
                  <a:cubicBezTo>
                    <a:pt x="828" y="221"/>
                    <a:pt x="799" y="180"/>
                    <a:pt x="762" y="143"/>
                  </a:cubicBezTo>
                  <a:cubicBezTo>
                    <a:pt x="725" y="106"/>
                    <a:pt x="683" y="76"/>
                    <a:pt x="632" y="53"/>
                  </a:cubicBezTo>
                  <a:cubicBezTo>
                    <a:pt x="583" y="30"/>
                    <a:pt x="520" y="14"/>
                    <a:pt x="451" y="14"/>
                  </a:cubicBezTo>
                  <a:cubicBezTo>
                    <a:pt x="379" y="15"/>
                    <a:pt x="321" y="30"/>
                    <a:pt x="271" y="54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11"/>
            <p:cNvSpPr/>
            <p:nvPr>
              <p:custDataLst>
                <p:tags r:id="rId10"/>
              </p:custDataLst>
            </p:nvPr>
          </p:nvSpPr>
          <p:spPr bwMode="auto">
            <a:xfrm>
              <a:off x="3929" y="1120"/>
              <a:ext cx="187" cy="75"/>
            </a:xfrm>
            <a:custGeom>
              <a:avLst/>
              <a:gdLst>
                <a:gd name="T0" fmla="*/ 200 w 203"/>
                <a:gd name="T1" fmla="*/ 82 h 82"/>
                <a:gd name="T2" fmla="*/ 183 w 203"/>
                <a:gd name="T3" fmla="*/ 70 h 82"/>
                <a:gd name="T4" fmla="*/ 154 w 203"/>
                <a:gd name="T5" fmla="*/ 43 h 82"/>
                <a:gd name="T6" fmla="*/ 137 w 203"/>
                <a:gd name="T7" fmla="*/ 23 h 82"/>
                <a:gd name="T8" fmla="*/ 85 w 203"/>
                <a:gd name="T9" fmla="*/ 48 h 82"/>
                <a:gd name="T10" fmla="*/ 9 w 203"/>
                <a:gd name="T11" fmla="*/ 60 h 82"/>
                <a:gd name="T12" fmla="*/ 0 w 203"/>
                <a:gd name="T13" fmla="*/ 56 h 82"/>
                <a:gd name="T14" fmla="*/ 19 w 203"/>
                <a:gd name="T15" fmla="*/ 53 h 82"/>
                <a:gd name="T16" fmla="*/ 72 w 203"/>
                <a:gd name="T17" fmla="*/ 42 h 82"/>
                <a:gd name="T18" fmla="*/ 114 w 203"/>
                <a:gd name="T19" fmla="*/ 20 h 82"/>
                <a:gd name="T20" fmla="*/ 133 w 203"/>
                <a:gd name="T21" fmla="*/ 3 h 82"/>
                <a:gd name="T22" fmla="*/ 140 w 203"/>
                <a:gd name="T23" fmla="*/ 16 h 82"/>
                <a:gd name="T24" fmla="*/ 153 w 203"/>
                <a:gd name="T25" fmla="*/ 31 h 82"/>
                <a:gd name="T26" fmla="*/ 182 w 203"/>
                <a:gd name="T27" fmla="*/ 57 h 82"/>
                <a:gd name="T28" fmla="*/ 198 w 203"/>
                <a:gd name="T29" fmla="*/ 69 h 82"/>
                <a:gd name="T30" fmla="*/ 200 w 203"/>
                <a:gd name="T3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3" h="82">
                  <a:moveTo>
                    <a:pt x="200" y="82"/>
                  </a:moveTo>
                  <a:cubicBezTo>
                    <a:pt x="193" y="80"/>
                    <a:pt x="188" y="75"/>
                    <a:pt x="183" y="70"/>
                  </a:cubicBezTo>
                  <a:cubicBezTo>
                    <a:pt x="173" y="61"/>
                    <a:pt x="164" y="53"/>
                    <a:pt x="154" y="43"/>
                  </a:cubicBezTo>
                  <a:cubicBezTo>
                    <a:pt x="147" y="37"/>
                    <a:pt x="140" y="32"/>
                    <a:pt x="137" y="23"/>
                  </a:cubicBezTo>
                  <a:cubicBezTo>
                    <a:pt x="119" y="30"/>
                    <a:pt x="103" y="41"/>
                    <a:pt x="85" y="48"/>
                  </a:cubicBezTo>
                  <a:cubicBezTo>
                    <a:pt x="64" y="57"/>
                    <a:pt x="38" y="64"/>
                    <a:pt x="9" y="60"/>
                  </a:cubicBezTo>
                  <a:cubicBezTo>
                    <a:pt x="5" y="60"/>
                    <a:pt x="0" y="59"/>
                    <a:pt x="0" y="56"/>
                  </a:cubicBezTo>
                  <a:cubicBezTo>
                    <a:pt x="6" y="54"/>
                    <a:pt x="12" y="54"/>
                    <a:pt x="19" y="53"/>
                  </a:cubicBezTo>
                  <a:cubicBezTo>
                    <a:pt x="39" y="52"/>
                    <a:pt x="56" y="49"/>
                    <a:pt x="72" y="42"/>
                  </a:cubicBezTo>
                  <a:cubicBezTo>
                    <a:pt x="87" y="37"/>
                    <a:pt x="101" y="29"/>
                    <a:pt x="114" y="20"/>
                  </a:cubicBezTo>
                  <a:cubicBezTo>
                    <a:pt x="122" y="15"/>
                    <a:pt x="130" y="12"/>
                    <a:pt x="133" y="3"/>
                  </a:cubicBezTo>
                  <a:cubicBezTo>
                    <a:pt x="140" y="0"/>
                    <a:pt x="139" y="12"/>
                    <a:pt x="140" y="16"/>
                  </a:cubicBezTo>
                  <a:cubicBezTo>
                    <a:pt x="141" y="20"/>
                    <a:pt x="150" y="28"/>
                    <a:pt x="153" y="31"/>
                  </a:cubicBezTo>
                  <a:cubicBezTo>
                    <a:pt x="162" y="41"/>
                    <a:pt x="172" y="49"/>
                    <a:pt x="182" y="57"/>
                  </a:cubicBezTo>
                  <a:cubicBezTo>
                    <a:pt x="187" y="61"/>
                    <a:pt x="194" y="64"/>
                    <a:pt x="198" y="69"/>
                  </a:cubicBezTo>
                  <a:cubicBezTo>
                    <a:pt x="200" y="72"/>
                    <a:pt x="203" y="78"/>
                    <a:pt x="200" y="82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12"/>
            <p:cNvSpPr/>
            <p:nvPr>
              <p:custDataLst>
                <p:tags r:id="rId11"/>
              </p:custDataLst>
            </p:nvPr>
          </p:nvSpPr>
          <p:spPr bwMode="auto">
            <a:xfrm>
              <a:off x="3124" y="1130"/>
              <a:ext cx="117" cy="153"/>
            </a:xfrm>
            <a:custGeom>
              <a:avLst/>
              <a:gdLst>
                <a:gd name="T0" fmla="*/ 62 w 127"/>
                <a:gd name="T1" fmla="*/ 1 h 166"/>
                <a:gd name="T2" fmla="*/ 92 w 127"/>
                <a:gd name="T3" fmla="*/ 39 h 166"/>
                <a:gd name="T4" fmla="*/ 104 w 127"/>
                <a:gd name="T5" fmla="*/ 18 h 166"/>
                <a:gd name="T6" fmla="*/ 126 w 127"/>
                <a:gd name="T7" fmla="*/ 12 h 166"/>
                <a:gd name="T8" fmla="*/ 122 w 127"/>
                <a:gd name="T9" fmla="*/ 37 h 166"/>
                <a:gd name="T10" fmla="*/ 120 w 127"/>
                <a:gd name="T11" fmla="*/ 46 h 166"/>
                <a:gd name="T12" fmla="*/ 114 w 127"/>
                <a:gd name="T13" fmla="*/ 39 h 166"/>
                <a:gd name="T14" fmla="*/ 108 w 127"/>
                <a:gd name="T15" fmla="*/ 31 h 166"/>
                <a:gd name="T16" fmla="*/ 99 w 127"/>
                <a:gd name="T17" fmla="*/ 41 h 166"/>
                <a:gd name="T18" fmla="*/ 66 w 127"/>
                <a:gd name="T19" fmla="*/ 116 h 166"/>
                <a:gd name="T20" fmla="*/ 54 w 127"/>
                <a:gd name="T21" fmla="*/ 136 h 166"/>
                <a:gd name="T22" fmla="*/ 70 w 127"/>
                <a:gd name="T23" fmla="*/ 163 h 166"/>
                <a:gd name="T24" fmla="*/ 53 w 127"/>
                <a:gd name="T25" fmla="*/ 159 h 166"/>
                <a:gd name="T26" fmla="*/ 51 w 127"/>
                <a:gd name="T27" fmla="*/ 151 h 166"/>
                <a:gd name="T28" fmla="*/ 45 w 127"/>
                <a:gd name="T29" fmla="*/ 141 h 166"/>
                <a:gd name="T30" fmla="*/ 39 w 127"/>
                <a:gd name="T31" fmla="*/ 136 h 166"/>
                <a:gd name="T32" fmla="*/ 49 w 127"/>
                <a:gd name="T33" fmla="*/ 134 h 166"/>
                <a:gd name="T34" fmla="*/ 57 w 127"/>
                <a:gd name="T35" fmla="*/ 118 h 166"/>
                <a:gd name="T36" fmla="*/ 10 w 127"/>
                <a:gd name="T37" fmla="*/ 106 h 166"/>
                <a:gd name="T38" fmla="*/ 3 w 127"/>
                <a:gd name="T39" fmla="*/ 105 h 166"/>
                <a:gd name="T40" fmla="*/ 12 w 127"/>
                <a:gd name="T41" fmla="*/ 94 h 166"/>
                <a:gd name="T42" fmla="*/ 0 w 127"/>
                <a:gd name="T43" fmla="*/ 76 h 166"/>
                <a:gd name="T44" fmla="*/ 14 w 127"/>
                <a:gd name="T45" fmla="*/ 68 h 166"/>
                <a:gd name="T46" fmla="*/ 16 w 127"/>
                <a:gd name="T47" fmla="*/ 92 h 166"/>
                <a:gd name="T48" fmla="*/ 24 w 127"/>
                <a:gd name="T49" fmla="*/ 96 h 166"/>
                <a:gd name="T50" fmla="*/ 34 w 127"/>
                <a:gd name="T51" fmla="*/ 77 h 166"/>
                <a:gd name="T52" fmla="*/ 29 w 127"/>
                <a:gd name="T53" fmla="*/ 98 h 166"/>
                <a:gd name="T54" fmla="*/ 39 w 127"/>
                <a:gd name="T55" fmla="*/ 103 h 166"/>
                <a:gd name="T56" fmla="*/ 51 w 127"/>
                <a:gd name="T57" fmla="*/ 85 h 166"/>
                <a:gd name="T58" fmla="*/ 44 w 127"/>
                <a:gd name="T59" fmla="*/ 104 h 166"/>
                <a:gd name="T60" fmla="*/ 60 w 127"/>
                <a:gd name="T61" fmla="*/ 110 h 166"/>
                <a:gd name="T62" fmla="*/ 88 w 127"/>
                <a:gd name="T63" fmla="*/ 51 h 166"/>
                <a:gd name="T64" fmla="*/ 77 w 127"/>
                <a:gd name="T65" fmla="*/ 39 h 166"/>
                <a:gd name="T66" fmla="*/ 72 w 127"/>
                <a:gd name="T67" fmla="*/ 49 h 166"/>
                <a:gd name="T68" fmla="*/ 64 w 127"/>
                <a:gd name="T69" fmla="*/ 58 h 166"/>
                <a:gd name="T70" fmla="*/ 73 w 127"/>
                <a:gd name="T71" fmla="*/ 35 h 166"/>
                <a:gd name="T72" fmla="*/ 65 w 127"/>
                <a:gd name="T73" fmla="*/ 27 h 166"/>
                <a:gd name="T74" fmla="*/ 59 w 127"/>
                <a:gd name="T75" fmla="*/ 37 h 166"/>
                <a:gd name="T76" fmla="*/ 51 w 127"/>
                <a:gd name="T77" fmla="*/ 45 h 166"/>
                <a:gd name="T78" fmla="*/ 62 w 127"/>
                <a:gd name="T79" fmla="*/ 23 h 166"/>
                <a:gd name="T80" fmla="*/ 50 w 127"/>
                <a:gd name="T81" fmla="*/ 15 h 166"/>
                <a:gd name="T82" fmla="*/ 43 w 127"/>
                <a:gd name="T83" fmla="*/ 30 h 166"/>
                <a:gd name="T84" fmla="*/ 34 w 127"/>
                <a:gd name="T85" fmla="*/ 34 h 166"/>
                <a:gd name="T86" fmla="*/ 39 w 127"/>
                <a:gd name="T87" fmla="*/ 21 h 166"/>
                <a:gd name="T88" fmla="*/ 44 w 127"/>
                <a:gd name="T89" fmla="*/ 8 h 166"/>
                <a:gd name="T90" fmla="*/ 62 w 127"/>
                <a:gd name="T91" fmla="*/ 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7" h="166">
                  <a:moveTo>
                    <a:pt x="62" y="1"/>
                  </a:moveTo>
                  <a:cubicBezTo>
                    <a:pt x="69" y="16"/>
                    <a:pt x="81" y="28"/>
                    <a:pt x="92" y="39"/>
                  </a:cubicBezTo>
                  <a:cubicBezTo>
                    <a:pt x="97" y="32"/>
                    <a:pt x="97" y="22"/>
                    <a:pt x="104" y="18"/>
                  </a:cubicBezTo>
                  <a:cubicBezTo>
                    <a:pt x="110" y="15"/>
                    <a:pt x="119" y="13"/>
                    <a:pt x="126" y="12"/>
                  </a:cubicBezTo>
                  <a:cubicBezTo>
                    <a:pt x="127" y="19"/>
                    <a:pt x="123" y="27"/>
                    <a:pt x="122" y="37"/>
                  </a:cubicBezTo>
                  <a:cubicBezTo>
                    <a:pt x="122" y="40"/>
                    <a:pt x="123" y="44"/>
                    <a:pt x="120" y="46"/>
                  </a:cubicBezTo>
                  <a:cubicBezTo>
                    <a:pt x="117" y="45"/>
                    <a:pt x="116" y="42"/>
                    <a:pt x="114" y="39"/>
                  </a:cubicBezTo>
                  <a:cubicBezTo>
                    <a:pt x="112" y="37"/>
                    <a:pt x="111" y="32"/>
                    <a:pt x="108" y="31"/>
                  </a:cubicBezTo>
                  <a:cubicBezTo>
                    <a:pt x="105" y="31"/>
                    <a:pt x="101" y="37"/>
                    <a:pt x="99" y="41"/>
                  </a:cubicBezTo>
                  <a:cubicBezTo>
                    <a:pt x="87" y="65"/>
                    <a:pt x="75" y="90"/>
                    <a:pt x="66" y="116"/>
                  </a:cubicBezTo>
                  <a:cubicBezTo>
                    <a:pt x="63" y="124"/>
                    <a:pt x="62" y="134"/>
                    <a:pt x="54" y="136"/>
                  </a:cubicBezTo>
                  <a:cubicBezTo>
                    <a:pt x="58" y="146"/>
                    <a:pt x="69" y="150"/>
                    <a:pt x="70" y="163"/>
                  </a:cubicBezTo>
                  <a:cubicBezTo>
                    <a:pt x="66" y="166"/>
                    <a:pt x="55" y="162"/>
                    <a:pt x="53" y="159"/>
                  </a:cubicBezTo>
                  <a:cubicBezTo>
                    <a:pt x="52" y="158"/>
                    <a:pt x="52" y="154"/>
                    <a:pt x="51" y="151"/>
                  </a:cubicBezTo>
                  <a:cubicBezTo>
                    <a:pt x="49" y="148"/>
                    <a:pt x="48" y="143"/>
                    <a:pt x="45" y="141"/>
                  </a:cubicBezTo>
                  <a:cubicBezTo>
                    <a:pt x="43" y="139"/>
                    <a:pt x="40" y="140"/>
                    <a:pt x="39" y="136"/>
                  </a:cubicBezTo>
                  <a:cubicBezTo>
                    <a:pt x="41" y="133"/>
                    <a:pt x="46" y="133"/>
                    <a:pt x="49" y="134"/>
                  </a:cubicBezTo>
                  <a:cubicBezTo>
                    <a:pt x="52" y="129"/>
                    <a:pt x="54" y="123"/>
                    <a:pt x="57" y="118"/>
                  </a:cubicBezTo>
                  <a:cubicBezTo>
                    <a:pt x="42" y="114"/>
                    <a:pt x="28" y="105"/>
                    <a:pt x="10" y="106"/>
                  </a:cubicBezTo>
                  <a:cubicBezTo>
                    <a:pt x="8" y="106"/>
                    <a:pt x="5" y="107"/>
                    <a:pt x="3" y="105"/>
                  </a:cubicBezTo>
                  <a:cubicBezTo>
                    <a:pt x="2" y="99"/>
                    <a:pt x="8" y="97"/>
                    <a:pt x="12" y="94"/>
                  </a:cubicBezTo>
                  <a:cubicBezTo>
                    <a:pt x="9" y="87"/>
                    <a:pt x="7" y="79"/>
                    <a:pt x="0" y="76"/>
                  </a:cubicBezTo>
                  <a:cubicBezTo>
                    <a:pt x="2" y="70"/>
                    <a:pt x="7" y="67"/>
                    <a:pt x="14" y="68"/>
                  </a:cubicBezTo>
                  <a:cubicBezTo>
                    <a:pt x="16" y="75"/>
                    <a:pt x="15" y="84"/>
                    <a:pt x="16" y="92"/>
                  </a:cubicBezTo>
                  <a:cubicBezTo>
                    <a:pt x="19" y="94"/>
                    <a:pt x="21" y="95"/>
                    <a:pt x="24" y="96"/>
                  </a:cubicBezTo>
                  <a:cubicBezTo>
                    <a:pt x="25" y="87"/>
                    <a:pt x="26" y="77"/>
                    <a:pt x="34" y="77"/>
                  </a:cubicBezTo>
                  <a:cubicBezTo>
                    <a:pt x="34" y="85"/>
                    <a:pt x="30" y="91"/>
                    <a:pt x="29" y="98"/>
                  </a:cubicBezTo>
                  <a:cubicBezTo>
                    <a:pt x="32" y="100"/>
                    <a:pt x="36" y="101"/>
                    <a:pt x="39" y="103"/>
                  </a:cubicBezTo>
                  <a:cubicBezTo>
                    <a:pt x="40" y="94"/>
                    <a:pt x="42" y="85"/>
                    <a:pt x="51" y="85"/>
                  </a:cubicBezTo>
                  <a:cubicBezTo>
                    <a:pt x="51" y="92"/>
                    <a:pt x="46" y="98"/>
                    <a:pt x="44" y="104"/>
                  </a:cubicBezTo>
                  <a:cubicBezTo>
                    <a:pt x="49" y="107"/>
                    <a:pt x="55" y="108"/>
                    <a:pt x="60" y="110"/>
                  </a:cubicBezTo>
                  <a:cubicBezTo>
                    <a:pt x="69" y="90"/>
                    <a:pt x="78" y="70"/>
                    <a:pt x="88" y="51"/>
                  </a:cubicBezTo>
                  <a:cubicBezTo>
                    <a:pt x="85" y="46"/>
                    <a:pt x="80" y="43"/>
                    <a:pt x="77" y="39"/>
                  </a:cubicBezTo>
                  <a:cubicBezTo>
                    <a:pt x="76" y="42"/>
                    <a:pt x="74" y="46"/>
                    <a:pt x="72" y="49"/>
                  </a:cubicBezTo>
                  <a:cubicBezTo>
                    <a:pt x="70" y="53"/>
                    <a:pt x="69" y="58"/>
                    <a:pt x="64" y="58"/>
                  </a:cubicBezTo>
                  <a:cubicBezTo>
                    <a:pt x="65" y="49"/>
                    <a:pt x="67" y="39"/>
                    <a:pt x="73" y="35"/>
                  </a:cubicBezTo>
                  <a:cubicBezTo>
                    <a:pt x="71" y="32"/>
                    <a:pt x="68" y="30"/>
                    <a:pt x="65" y="27"/>
                  </a:cubicBezTo>
                  <a:cubicBezTo>
                    <a:pt x="63" y="30"/>
                    <a:pt x="61" y="34"/>
                    <a:pt x="59" y="37"/>
                  </a:cubicBezTo>
                  <a:cubicBezTo>
                    <a:pt x="57" y="41"/>
                    <a:pt x="56" y="46"/>
                    <a:pt x="51" y="45"/>
                  </a:cubicBezTo>
                  <a:cubicBezTo>
                    <a:pt x="52" y="37"/>
                    <a:pt x="54" y="27"/>
                    <a:pt x="62" y="23"/>
                  </a:cubicBezTo>
                  <a:cubicBezTo>
                    <a:pt x="59" y="22"/>
                    <a:pt x="55" y="13"/>
                    <a:pt x="50" y="15"/>
                  </a:cubicBezTo>
                  <a:cubicBezTo>
                    <a:pt x="47" y="16"/>
                    <a:pt x="45" y="28"/>
                    <a:pt x="43" y="30"/>
                  </a:cubicBezTo>
                  <a:cubicBezTo>
                    <a:pt x="40" y="33"/>
                    <a:pt x="38" y="34"/>
                    <a:pt x="34" y="34"/>
                  </a:cubicBezTo>
                  <a:cubicBezTo>
                    <a:pt x="35" y="30"/>
                    <a:pt x="37" y="25"/>
                    <a:pt x="39" y="21"/>
                  </a:cubicBezTo>
                  <a:cubicBezTo>
                    <a:pt x="40" y="17"/>
                    <a:pt x="42" y="11"/>
                    <a:pt x="44" y="8"/>
                  </a:cubicBezTo>
                  <a:cubicBezTo>
                    <a:pt x="46" y="5"/>
                    <a:pt x="56" y="0"/>
                    <a:pt x="62" y="1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13"/>
            <p:cNvSpPr>
              <a:spLocks noEditPoints="1"/>
            </p:cNvSpPr>
            <p:nvPr>
              <p:custDataLst>
                <p:tags r:id="rId12"/>
              </p:custDataLst>
            </p:nvPr>
          </p:nvSpPr>
          <p:spPr bwMode="auto">
            <a:xfrm>
              <a:off x="4005" y="1149"/>
              <a:ext cx="94" cy="89"/>
            </a:xfrm>
            <a:custGeom>
              <a:avLst/>
              <a:gdLst>
                <a:gd name="T0" fmla="*/ 78 w 102"/>
                <a:gd name="T1" fmla="*/ 70 h 96"/>
                <a:gd name="T2" fmla="*/ 71 w 102"/>
                <a:gd name="T3" fmla="*/ 73 h 96"/>
                <a:gd name="T4" fmla="*/ 58 w 102"/>
                <a:gd name="T5" fmla="*/ 82 h 96"/>
                <a:gd name="T6" fmla="*/ 52 w 102"/>
                <a:gd name="T7" fmla="*/ 87 h 96"/>
                <a:gd name="T8" fmla="*/ 33 w 102"/>
                <a:gd name="T9" fmla="*/ 92 h 96"/>
                <a:gd name="T10" fmla="*/ 34 w 102"/>
                <a:gd name="T11" fmla="*/ 87 h 96"/>
                <a:gd name="T12" fmla="*/ 6 w 102"/>
                <a:gd name="T13" fmla="*/ 57 h 96"/>
                <a:gd name="T14" fmla="*/ 1 w 102"/>
                <a:gd name="T15" fmla="*/ 57 h 96"/>
                <a:gd name="T16" fmla="*/ 15 w 102"/>
                <a:gd name="T17" fmla="*/ 42 h 96"/>
                <a:gd name="T18" fmla="*/ 22 w 102"/>
                <a:gd name="T19" fmla="*/ 37 h 96"/>
                <a:gd name="T20" fmla="*/ 36 w 102"/>
                <a:gd name="T21" fmla="*/ 25 h 96"/>
                <a:gd name="T22" fmla="*/ 41 w 102"/>
                <a:gd name="T23" fmla="*/ 18 h 96"/>
                <a:gd name="T24" fmla="*/ 45 w 102"/>
                <a:gd name="T25" fmla="*/ 28 h 96"/>
                <a:gd name="T26" fmla="*/ 60 w 102"/>
                <a:gd name="T27" fmla="*/ 25 h 96"/>
                <a:gd name="T28" fmla="*/ 52 w 102"/>
                <a:gd name="T29" fmla="*/ 17 h 96"/>
                <a:gd name="T30" fmla="*/ 45 w 102"/>
                <a:gd name="T31" fmla="*/ 0 h 96"/>
                <a:gd name="T32" fmla="*/ 52 w 102"/>
                <a:gd name="T33" fmla="*/ 5 h 96"/>
                <a:gd name="T34" fmla="*/ 70 w 102"/>
                <a:gd name="T35" fmla="*/ 23 h 96"/>
                <a:gd name="T36" fmla="*/ 83 w 102"/>
                <a:gd name="T37" fmla="*/ 35 h 96"/>
                <a:gd name="T38" fmla="*/ 97 w 102"/>
                <a:gd name="T39" fmla="*/ 45 h 96"/>
                <a:gd name="T40" fmla="*/ 99 w 102"/>
                <a:gd name="T41" fmla="*/ 59 h 96"/>
                <a:gd name="T42" fmla="*/ 90 w 102"/>
                <a:gd name="T43" fmla="*/ 52 h 96"/>
                <a:gd name="T44" fmla="*/ 67 w 102"/>
                <a:gd name="T45" fmla="*/ 31 h 96"/>
                <a:gd name="T46" fmla="*/ 65 w 102"/>
                <a:gd name="T47" fmla="*/ 35 h 96"/>
                <a:gd name="T48" fmla="*/ 50 w 102"/>
                <a:gd name="T49" fmla="*/ 32 h 96"/>
                <a:gd name="T50" fmla="*/ 61 w 102"/>
                <a:gd name="T51" fmla="*/ 41 h 96"/>
                <a:gd name="T52" fmla="*/ 73 w 102"/>
                <a:gd name="T53" fmla="*/ 48 h 96"/>
                <a:gd name="T54" fmla="*/ 78 w 102"/>
                <a:gd name="T55" fmla="*/ 70 h 96"/>
                <a:gd name="T56" fmla="*/ 41 w 102"/>
                <a:gd name="T57" fmla="*/ 32 h 96"/>
                <a:gd name="T58" fmla="*/ 33 w 102"/>
                <a:gd name="T59" fmla="*/ 38 h 96"/>
                <a:gd name="T60" fmla="*/ 53 w 102"/>
                <a:gd name="T61" fmla="*/ 53 h 96"/>
                <a:gd name="T62" fmla="*/ 53 w 102"/>
                <a:gd name="T63" fmla="*/ 61 h 96"/>
                <a:gd name="T64" fmla="*/ 47 w 102"/>
                <a:gd name="T65" fmla="*/ 56 h 96"/>
                <a:gd name="T66" fmla="*/ 30 w 102"/>
                <a:gd name="T67" fmla="*/ 40 h 96"/>
                <a:gd name="T68" fmla="*/ 23 w 102"/>
                <a:gd name="T69" fmla="*/ 47 h 96"/>
                <a:gd name="T70" fmla="*/ 44 w 102"/>
                <a:gd name="T71" fmla="*/ 65 h 96"/>
                <a:gd name="T72" fmla="*/ 43 w 102"/>
                <a:gd name="T73" fmla="*/ 71 h 96"/>
                <a:gd name="T74" fmla="*/ 31 w 102"/>
                <a:gd name="T75" fmla="*/ 60 h 96"/>
                <a:gd name="T76" fmla="*/ 19 w 102"/>
                <a:gd name="T77" fmla="*/ 49 h 96"/>
                <a:gd name="T78" fmla="*/ 11 w 102"/>
                <a:gd name="T79" fmla="*/ 54 h 96"/>
                <a:gd name="T80" fmla="*/ 39 w 102"/>
                <a:gd name="T81" fmla="*/ 82 h 96"/>
                <a:gd name="T82" fmla="*/ 68 w 102"/>
                <a:gd name="T83" fmla="*/ 58 h 96"/>
                <a:gd name="T84" fmla="*/ 41 w 102"/>
                <a:gd name="T85" fmla="*/ 3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2" h="96">
                  <a:moveTo>
                    <a:pt x="78" y="70"/>
                  </a:moveTo>
                  <a:cubicBezTo>
                    <a:pt x="76" y="72"/>
                    <a:pt x="73" y="72"/>
                    <a:pt x="71" y="73"/>
                  </a:cubicBezTo>
                  <a:cubicBezTo>
                    <a:pt x="66" y="74"/>
                    <a:pt x="62" y="79"/>
                    <a:pt x="58" y="82"/>
                  </a:cubicBezTo>
                  <a:cubicBezTo>
                    <a:pt x="56" y="83"/>
                    <a:pt x="54" y="85"/>
                    <a:pt x="52" y="87"/>
                  </a:cubicBezTo>
                  <a:cubicBezTo>
                    <a:pt x="47" y="91"/>
                    <a:pt x="42" y="96"/>
                    <a:pt x="33" y="92"/>
                  </a:cubicBezTo>
                  <a:cubicBezTo>
                    <a:pt x="32" y="91"/>
                    <a:pt x="34" y="89"/>
                    <a:pt x="34" y="87"/>
                  </a:cubicBezTo>
                  <a:cubicBezTo>
                    <a:pt x="26" y="76"/>
                    <a:pt x="15" y="67"/>
                    <a:pt x="6" y="57"/>
                  </a:cubicBezTo>
                  <a:cubicBezTo>
                    <a:pt x="4" y="57"/>
                    <a:pt x="3" y="57"/>
                    <a:pt x="1" y="57"/>
                  </a:cubicBezTo>
                  <a:cubicBezTo>
                    <a:pt x="0" y="48"/>
                    <a:pt x="8" y="45"/>
                    <a:pt x="15" y="42"/>
                  </a:cubicBezTo>
                  <a:cubicBezTo>
                    <a:pt x="17" y="40"/>
                    <a:pt x="20" y="38"/>
                    <a:pt x="22" y="37"/>
                  </a:cubicBezTo>
                  <a:cubicBezTo>
                    <a:pt x="27" y="33"/>
                    <a:pt x="32" y="29"/>
                    <a:pt x="36" y="25"/>
                  </a:cubicBezTo>
                  <a:cubicBezTo>
                    <a:pt x="37" y="24"/>
                    <a:pt x="38" y="18"/>
                    <a:pt x="41" y="18"/>
                  </a:cubicBezTo>
                  <a:cubicBezTo>
                    <a:pt x="44" y="18"/>
                    <a:pt x="43" y="27"/>
                    <a:pt x="45" y="28"/>
                  </a:cubicBezTo>
                  <a:cubicBezTo>
                    <a:pt x="50" y="27"/>
                    <a:pt x="55" y="26"/>
                    <a:pt x="60" y="25"/>
                  </a:cubicBezTo>
                  <a:cubicBezTo>
                    <a:pt x="58" y="23"/>
                    <a:pt x="55" y="20"/>
                    <a:pt x="52" y="17"/>
                  </a:cubicBezTo>
                  <a:cubicBezTo>
                    <a:pt x="47" y="13"/>
                    <a:pt x="41" y="10"/>
                    <a:pt x="45" y="0"/>
                  </a:cubicBezTo>
                  <a:cubicBezTo>
                    <a:pt x="48" y="1"/>
                    <a:pt x="50" y="3"/>
                    <a:pt x="52" y="5"/>
                  </a:cubicBezTo>
                  <a:cubicBezTo>
                    <a:pt x="58" y="11"/>
                    <a:pt x="63" y="17"/>
                    <a:pt x="70" y="23"/>
                  </a:cubicBezTo>
                  <a:cubicBezTo>
                    <a:pt x="74" y="27"/>
                    <a:pt x="79" y="31"/>
                    <a:pt x="83" y="35"/>
                  </a:cubicBezTo>
                  <a:cubicBezTo>
                    <a:pt x="88" y="38"/>
                    <a:pt x="94" y="41"/>
                    <a:pt x="97" y="45"/>
                  </a:cubicBezTo>
                  <a:cubicBezTo>
                    <a:pt x="100" y="48"/>
                    <a:pt x="102" y="55"/>
                    <a:pt x="99" y="59"/>
                  </a:cubicBezTo>
                  <a:cubicBezTo>
                    <a:pt x="95" y="59"/>
                    <a:pt x="93" y="55"/>
                    <a:pt x="90" y="52"/>
                  </a:cubicBezTo>
                  <a:cubicBezTo>
                    <a:pt x="83" y="45"/>
                    <a:pt x="76" y="38"/>
                    <a:pt x="67" y="31"/>
                  </a:cubicBezTo>
                  <a:cubicBezTo>
                    <a:pt x="67" y="32"/>
                    <a:pt x="67" y="34"/>
                    <a:pt x="65" y="35"/>
                  </a:cubicBezTo>
                  <a:cubicBezTo>
                    <a:pt x="60" y="33"/>
                    <a:pt x="55" y="33"/>
                    <a:pt x="50" y="32"/>
                  </a:cubicBezTo>
                  <a:cubicBezTo>
                    <a:pt x="53" y="35"/>
                    <a:pt x="56" y="38"/>
                    <a:pt x="61" y="41"/>
                  </a:cubicBezTo>
                  <a:cubicBezTo>
                    <a:pt x="64" y="44"/>
                    <a:pt x="69" y="46"/>
                    <a:pt x="73" y="48"/>
                  </a:cubicBezTo>
                  <a:cubicBezTo>
                    <a:pt x="78" y="52"/>
                    <a:pt x="80" y="61"/>
                    <a:pt x="78" y="70"/>
                  </a:cubicBezTo>
                  <a:close/>
                  <a:moveTo>
                    <a:pt x="41" y="32"/>
                  </a:moveTo>
                  <a:cubicBezTo>
                    <a:pt x="38" y="34"/>
                    <a:pt x="35" y="36"/>
                    <a:pt x="33" y="38"/>
                  </a:cubicBezTo>
                  <a:cubicBezTo>
                    <a:pt x="39" y="42"/>
                    <a:pt x="49" y="47"/>
                    <a:pt x="53" y="53"/>
                  </a:cubicBezTo>
                  <a:cubicBezTo>
                    <a:pt x="54" y="54"/>
                    <a:pt x="56" y="60"/>
                    <a:pt x="53" y="61"/>
                  </a:cubicBezTo>
                  <a:cubicBezTo>
                    <a:pt x="51" y="61"/>
                    <a:pt x="47" y="57"/>
                    <a:pt x="47" y="56"/>
                  </a:cubicBezTo>
                  <a:cubicBezTo>
                    <a:pt x="41" y="51"/>
                    <a:pt x="35" y="46"/>
                    <a:pt x="30" y="40"/>
                  </a:cubicBezTo>
                  <a:cubicBezTo>
                    <a:pt x="28" y="42"/>
                    <a:pt x="25" y="44"/>
                    <a:pt x="23" y="47"/>
                  </a:cubicBezTo>
                  <a:cubicBezTo>
                    <a:pt x="29" y="52"/>
                    <a:pt x="42" y="56"/>
                    <a:pt x="44" y="65"/>
                  </a:cubicBezTo>
                  <a:cubicBezTo>
                    <a:pt x="44" y="66"/>
                    <a:pt x="45" y="70"/>
                    <a:pt x="43" y="71"/>
                  </a:cubicBezTo>
                  <a:cubicBezTo>
                    <a:pt x="38" y="68"/>
                    <a:pt x="34" y="64"/>
                    <a:pt x="31" y="60"/>
                  </a:cubicBezTo>
                  <a:cubicBezTo>
                    <a:pt x="27" y="57"/>
                    <a:pt x="23" y="53"/>
                    <a:pt x="19" y="49"/>
                  </a:cubicBezTo>
                  <a:cubicBezTo>
                    <a:pt x="17" y="51"/>
                    <a:pt x="13" y="52"/>
                    <a:pt x="11" y="54"/>
                  </a:cubicBezTo>
                  <a:cubicBezTo>
                    <a:pt x="21" y="63"/>
                    <a:pt x="32" y="71"/>
                    <a:pt x="39" y="82"/>
                  </a:cubicBezTo>
                  <a:cubicBezTo>
                    <a:pt x="50" y="75"/>
                    <a:pt x="60" y="68"/>
                    <a:pt x="68" y="58"/>
                  </a:cubicBezTo>
                  <a:cubicBezTo>
                    <a:pt x="61" y="47"/>
                    <a:pt x="50" y="40"/>
                    <a:pt x="41" y="32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14"/>
            <p:cNvSpPr/>
            <p:nvPr>
              <p:custDataLst>
                <p:tags r:id="rId13"/>
              </p:custDataLst>
            </p:nvPr>
          </p:nvSpPr>
          <p:spPr bwMode="auto">
            <a:xfrm>
              <a:off x="3140" y="1159"/>
              <a:ext cx="30" cy="39"/>
            </a:xfrm>
            <a:custGeom>
              <a:avLst/>
              <a:gdLst>
                <a:gd name="T0" fmla="*/ 14 w 32"/>
                <a:gd name="T1" fmla="*/ 2 h 42"/>
                <a:gd name="T2" fmla="*/ 18 w 32"/>
                <a:gd name="T3" fmla="*/ 17 h 42"/>
                <a:gd name="T4" fmla="*/ 32 w 32"/>
                <a:gd name="T5" fmla="*/ 18 h 42"/>
                <a:gd name="T6" fmla="*/ 19 w 32"/>
                <a:gd name="T7" fmla="*/ 26 h 42"/>
                <a:gd name="T8" fmla="*/ 18 w 32"/>
                <a:gd name="T9" fmla="*/ 42 h 42"/>
                <a:gd name="T10" fmla="*/ 13 w 32"/>
                <a:gd name="T11" fmla="*/ 29 h 42"/>
                <a:gd name="T12" fmla="*/ 0 w 32"/>
                <a:gd name="T13" fmla="*/ 34 h 42"/>
                <a:gd name="T14" fmla="*/ 11 w 32"/>
                <a:gd name="T15" fmla="*/ 22 h 42"/>
                <a:gd name="T16" fmla="*/ 5 w 32"/>
                <a:gd name="T17" fmla="*/ 9 h 42"/>
                <a:gd name="T18" fmla="*/ 1 w 32"/>
                <a:gd name="T19" fmla="*/ 6 h 42"/>
                <a:gd name="T20" fmla="*/ 14 w 32"/>
                <a:gd name="T21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42">
                  <a:moveTo>
                    <a:pt x="14" y="2"/>
                  </a:moveTo>
                  <a:cubicBezTo>
                    <a:pt x="16" y="7"/>
                    <a:pt x="16" y="12"/>
                    <a:pt x="18" y="17"/>
                  </a:cubicBezTo>
                  <a:cubicBezTo>
                    <a:pt x="20" y="15"/>
                    <a:pt x="32" y="13"/>
                    <a:pt x="32" y="18"/>
                  </a:cubicBezTo>
                  <a:cubicBezTo>
                    <a:pt x="32" y="22"/>
                    <a:pt x="21" y="24"/>
                    <a:pt x="19" y="26"/>
                  </a:cubicBezTo>
                  <a:cubicBezTo>
                    <a:pt x="19" y="29"/>
                    <a:pt x="20" y="42"/>
                    <a:pt x="18" y="42"/>
                  </a:cubicBezTo>
                  <a:cubicBezTo>
                    <a:pt x="15" y="42"/>
                    <a:pt x="15" y="30"/>
                    <a:pt x="13" y="29"/>
                  </a:cubicBezTo>
                  <a:cubicBezTo>
                    <a:pt x="8" y="30"/>
                    <a:pt x="5" y="35"/>
                    <a:pt x="0" y="34"/>
                  </a:cubicBezTo>
                  <a:cubicBezTo>
                    <a:pt x="2" y="29"/>
                    <a:pt x="8" y="26"/>
                    <a:pt x="11" y="22"/>
                  </a:cubicBezTo>
                  <a:cubicBezTo>
                    <a:pt x="10" y="19"/>
                    <a:pt x="8" y="11"/>
                    <a:pt x="5" y="9"/>
                  </a:cubicBezTo>
                  <a:cubicBezTo>
                    <a:pt x="4" y="7"/>
                    <a:pt x="1" y="8"/>
                    <a:pt x="1" y="6"/>
                  </a:cubicBezTo>
                  <a:cubicBezTo>
                    <a:pt x="1" y="2"/>
                    <a:pt x="11" y="0"/>
                    <a:pt x="14" y="2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15"/>
            <p:cNvSpPr/>
            <p:nvPr>
              <p:custDataLst>
                <p:tags r:id="rId14"/>
              </p:custDataLst>
            </p:nvPr>
          </p:nvSpPr>
          <p:spPr bwMode="auto">
            <a:xfrm>
              <a:off x="3190" y="1168"/>
              <a:ext cx="93" cy="122"/>
            </a:xfrm>
            <a:custGeom>
              <a:avLst/>
              <a:gdLst>
                <a:gd name="T0" fmla="*/ 58 w 101"/>
                <a:gd name="T1" fmla="*/ 59 h 133"/>
                <a:gd name="T2" fmla="*/ 95 w 101"/>
                <a:gd name="T3" fmla="*/ 86 h 133"/>
                <a:gd name="T4" fmla="*/ 96 w 101"/>
                <a:gd name="T5" fmla="*/ 104 h 133"/>
                <a:gd name="T6" fmla="*/ 88 w 101"/>
                <a:gd name="T7" fmla="*/ 105 h 133"/>
                <a:gd name="T8" fmla="*/ 69 w 101"/>
                <a:gd name="T9" fmla="*/ 110 h 133"/>
                <a:gd name="T10" fmla="*/ 80 w 101"/>
                <a:gd name="T11" fmla="*/ 93 h 133"/>
                <a:gd name="T12" fmla="*/ 69 w 101"/>
                <a:gd name="T13" fmla="*/ 78 h 133"/>
                <a:gd name="T14" fmla="*/ 53 w 101"/>
                <a:gd name="T15" fmla="*/ 69 h 133"/>
                <a:gd name="T16" fmla="*/ 35 w 101"/>
                <a:gd name="T17" fmla="*/ 110 h 133"/>
                <a:gd name="T18" fmla="*/ 16 w 101"/>
                <a:gd name="T19" fmla="*/ 132 h 133"/>
                <a:gd name="T20" fmla="*/ 23 w 101"/>
                <a:gd name="T21" fmla="*/ 116 h 133"/>
                <a:gd name="T22" fmla="*/ 45 w 101"/>
                <a:gd name="T23" fmla="*/ 68 h 133"/>
                <a:gd name="T24" fmla="*/ 31 w 101"/>
                <a:gd name="T25" fmla="*/ 69 h 133"/>
                <a:gd name="T26" fmla="*/ 38 w 101"/>
                <a:gd name="T27" fmla="*/ 59 h 133"/>
                <a:gd name="T28" fmla="*/ 34 w 101"/>
                <a:gd name="T29" fmla="*/ 48 h 133"/>
                <a:gd name="T30" fmla="*/ 28 w 101"/>
                <a:gd name="T31" fmla="*/ 39 h 133"/>
                <a:gd name="T32" fmla="*/ 20 w 101"/>
                <a:gd name="T33" fmla="*/ 56 h 133"/>
                <a:gd name="T34" fmla="*/ 18 w 101"/>
                <a:gd name="T35" fmla="*/ 66 h 133"/>
                <a:gd name="T36" fmla="*/ 14 w 101"/>
                <a:gd name="T37" fmla="*/ 80 h 133"/>
                <a:gd name="T38" fmla="*/ 0 w 101"/>
                <a:gd name="T39" fmla="*/ 84 h 133"/>
                <a:gd name="T40" fmla="*/ 9 w 101"/>
                <a:gd name="T41" fmla="*/ 67 h 133"/>
                <a:gd name="T42" fmla="*/ 17 w 101"/>
                <a:gd name="T43" fmla="*/ 40 h 133"/>
                <a:gd name="T44" fmla="*/ 30 w 101"/>
                <a:gd name="T45" fmla="*/ 24 h 133"/>
                <a:gd name="T46" fmla="*/ 42 w 101"/>
                <a:gd name="T47" fmla="*/ 23 h 133"/>
                <a:gd name="T48" fmla="*/ 42 w 101"/>
                <a:gd name="T49" fmla="*/ 57 h 133"/>
                <a:gd name="T50" fmla="*/ 50 w 101"/>
                <a:gd name="T51" fmla="*/ 57 h 133"/>
                <a:gd name="T52" fmla="*/ 65 w 101"/>
                <a:gd name="T53" fmla="*/ 23 h 133"/>
                <a:gd name="T54" fmla="*/ 73 w 101"/>
                <a:gd name="T55" fmla="*/ 7 h 133"/>
                <a:gd name="T56" fmla="*/ 87 w 101"/>
                <a:gd name="T57" fmla="*/ 1 h 133"/>
                <a:gd name="T58" fmla="*/ 83 w 101"/>
                <a:gd name="T59" fmla="*/ 18 h 133"/>
                <a:gd name="T60" fmla="*/ 58 w 101"/>
                <a:gd name="T61" fmla="*/ 5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1" h="133">
                  <a:moveTo>
                    <a:pt x="58" y="59"/>
                  </a:moveTo>
                  <a:cubicBezTo>
                    <a:pt x="71" y="65"/>
                    <a:pt x="87" y="72"/>
                    <a:pt x="95" y="86"/>
                  </a:cubicBezTo>
                  <a:cubicBezTo>
                    <a:pt x="97" y="90"/>
                    <a:pt x="101" y="102"/>
                    <a:pt x="96" y="104"/>
                  </a:cubicBezTo>
                  <a:cubicBezTo>
                    <a:pt x="94" y="105"/>
                    <a:pt x="91" y="105"/>
                    <a:pt x="88" y="105"/>
                  </a:cubicBezTo>
                  <a:cubicBezTo>
                    <a:pt x="81" y="106"/>
                    <a:pt x="74" y="110"/>
                    <a:pt x="69" y="110"/>
                  </a:cubicBezTo>
                  <a:cubicBezTo>
                    <a:pt x="71" y="103"/>
                    <a:pt x="80" y="101"/>
                    <a:pt x="80" y="93"/>
                  </a:cubicBezTo>
                  <a:cubicBezTo>
                    <a:pt x="81" y="87"/>
                    <a:pt x="74" y="82"/>
                    <a:pt x="69" y="78"/>
                  </a:cubicBezTo>
                  <a:cubicBezTo>
                    <a:pt x="64" y="75"/>
                    <a:pt x="58" y="72"/>
                    <a:pt x="53" y="69"/>
                  </a:cubicBezTo>
                  <a:cubicBezTo>
                    <a:pt x="47" y="81"/>
                    <a:pt x="40" y="96"/>
                    <a:pt x="35" y="110"/>
                  </a:cubicBezTo>
                  <a:cubicBezTo>
                    <a:pt x="32" y="120"/>
                    <a:pt x="30" y="133"/>
                    <a:pt x="16" y="132"/>
                  </a:cubicBezTo>
                  <a:cubicBezTo>
                    <a:pt x="17" y="126"/>
                    <a:pt x="20" y="121"/>
                    <a:pt x="23" y="116"/>
                  </a:cubicBezTo>
                  <a:cubicBezTo>
                    <a:pt x="30" y="100"/>
                    <a:pt x="37" y="84"/>
                    <a:pt x="45" y="68"/>
                  </a:cubicBezTo>
                  <a:cubicBezTo>
                    <a:pt x="39" y="67"/>
                    <a:pt x="35" y="71"/>
                    <a:pt x="31" y="69"/>
                  </a:cubicBezTo>
                  <a:cubicBezTo>
                    <a:pt x="29" y="63"/>
                    <a:pt x="35" y="61"/>
                    <a:pt x="38" y="59"/>
                  </a:cubicBezTo>
                  <a:cubicBezTo>
                    <a:pt x="37" y="55"/>
                    <a:pt x="35" y="52"/>
                    <a:pt x="34" y="48"/>
                  </a:cubicBezTo>
                  <a:cubicBezTo>
                    <a:pt x="33" y="46"/>
                    <a:pt x="31" y="39"/>
                    <a:pt x="28" y="39"/>
                  </a:cubicBezTo>
                  <a:cubicBezTo>
                    <a:pt x="23" y="38"/>
                    <a:pt x="21" y="51"/>
                    <a:pt x="20" y="56"/>
                  </a:cubicBezTo>
                  <a:cubicBezTo>
                    <a:pt x="19" y="60"/>
                    <a:pt x="19" y="63"/>
                    <a:pt x="18" y="66"/>
                  </a:cubicBezTo>
                  <a:cubicBezTo>
                    <a:pt x="17" y="71"/>
                    <a:pt x="16" y="77"/>
                    <a:pt x="14" y="80"/>
                  </a:cubicBezTo>
                  <a:cubicBezTo>
                    <a:pt x="11" y="83"/>
                    <a:pt x="5" y="86"/>
                    <a:pt x="0" y="84"/>
                  </a:cubicBezTo>
                  <a:cubicBezTo>
                    <a:pt x="1" y="77"/>
                    <a:pt x="7" y="74"/>
                    <a:pt x="9" y="67"/>
                  </a:cubicBezTo>
                  <a:cubicBezTo>
                    <a:pt x="12" y="59"/>
                    <a:pt x="14" y="49"/>
                    <a:pt x="17" y="40"/>
                  </a:cubicBezTo>
                  <a:cubicBezTo>
                    <a:pt x="19" y="30"/>
                    <a:pt x="21" y="28"/>
                    <a:pt x="30" y="24"/>
                  </a:cubicBezTo>
                  <a:cubicBezTo>
                    <a:pt x="34" y="22"/>
                    <a:pt x="39" y="20"/>
                    <a:pt x="42" y="23"/>
                  </a:cubicBezTo>
                  <a:cubicBezTo>
                    <a:pt x="41" y="33"/>
                    <a:pt x="41" y="45"/>
                    <a:pt x="42" y="57"/>
                  </a:cubicBezTo>
                  <a:cubicBezTo>
                    <a:pt x="44" y="57"/>
                    <a:pt x="48" y="56"/>
                    <a:pt x="50" y="57"/>
                  </a:cubicBezTo>
                  <a:cubicBezTo>
                    <a:pt x="54" y="48"/>
                    <a:pt x="60" y="34"/>
                    <a:pt x="65" y="23"/>
                  </a:cubicBezTo>
                  <a:cubicBezTo>
                    <a:pt x="67" y="16"/>
                    <a:pt x="68" y="10"/>
                    <a:pt x="73" y="7"/>
                  </a:cubicBezTo>
                  <a:cubicBezTo>
                    <a:pt x="76" y="5"/>
                    <a:pt x="84" y="0"/>
                    <a:pt x="87" y="1"/>
                  </a:cubicBezTo>
                  <a:cubicBezTo>
                    <a:pt x="95" y="2"/>
                    <a:pt x="85" y="15"/>
                    <a:pt x="83" y="18"/>
                  </a:cubicBezTo>
                  <a:cubicBezTo>
                    <a:pt x="74" y="31"/>
                    <a:pt x="66" y="45"/>
                    <a:pt x="58" y="59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16"/>
            <p:cNvSpPr/>
            <p:nvPr>
              <p:custDataLst>
                <p:tags r:id="rId15"/>
              </p:custDataLst>
            </p:nvPr>
          </p:nvSpPr>
          <p:spPr bwMode="auto">
            <a:xfrm>
              <a:off x="3164" y="1179"/>
              <a:ext cx="31" cy="37"/>
            </a:xfrm>
            <a:custGeom>
              <a:avLst/>
              <a:gdLst>
                <a:gd name="T0" fmla="*/ 14 w 33"/>
                <a:gd name="T1" fmla="*/ 1 h 40"/>
                <a:gd name="T2" fmla="*/ 17 w 33"/>
                <a:gd name="T3" fmla="*/ 12 h 40"/>
                <a:gd name="T4" fmla="*/ 33 w 33"/>
                <a:gd name="T5" fmla="*/ 12 h 40"/>
                <a:gd name="T6" fmla="*/ 19 w 33"/>
                <a:gd name="T7" fmla="*/ 20 h 40"/>
                <a:gd name="T8" fmla="*/ 19 w 33"/>
                <a:gd name="T9" fmla="*/ 40 h 40"/>
                <a:gd name="T10" fmla="*/ 16 w 33"/>
                <a:gd name="T11" fmla="*/ 31 h 40"/>
                <a:gd name="T12" fmla="*/ 13 w 33"/>
                <a:gd name="T13" fmla="*/ 22 h 40"/>
                <a:gd name="T14" fmla="*/ 0 w 33"/>
                <a:gd name="T15" fmla="*/ 25 h 40"/>
                <a:gd name="T16" fmla="*/ 10 w 33"/>
                <a:gd name="T17" fmla="*/ 17 h 40"/>
                <a:gd name="T18" fmla="*/ 1 w 33"/>
                <a:gd name="T19" fmla="*/ 5 h 40"/>
                <a:gd name="T20" fmla="*/ 14 w 33"/>
                <a:gd name="T21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40">
                  <a:moveTo>
                    <a:pt x="14" y="1"/>
                  </a:moveTo>
                  <a:cubicBezTo>
                    <a:pt x="15" y="4"/>
                    <a:pt x="15" y="9"/>
                    <a:pt x="17" y="12"/>
                  </a:cubicBezTo>
                  <a:cubicBezTo>
                    <a:pt x="19" y="8"/>
                    <a:pt x="33" y="7"/>
                    <a:pt x="33" y="12"/>
                  </a:cubicBezTo>
                  <a:cubicBezTo>
                    <a:pt x="33" y="17"/>
                    <a:pt x="21" y="17"/>
                    <a:pt x="19" y="20"/>
                  </a:cubicBezTo>
                  <a:cubicBezTo>
                    <a:pt x="19" y="26"/>
                    <a:pt x="22" y="35"/>
                    <a:pt x="19" y="40"/>
                  </a:cubicBezTo>
                  <a:cubicBezTo>
                    <a:pt x="17" y="38"/>
                    <a:pt x="17" y="34"/>
                    <a:pt x="16" y="31"/>
                  </a:cubicBezTo>
                  <a:cubicBezTo>
                    <a:pt x="15" y="28"/>
                    <a:pt x="14" y="25"/>
                    <a:pt x="13" y="22"/>
                  </a:cubicBezTo>
                  <a:cubicBezTo>
                    <a:pt x="9" y="22"/>
                    <a:pt x="5" y="28"/>
                    <a:pt x="0" y="25"/>
                  </a:cubicBezTo>
                  <a:cubicBezTo>
                    <a:pt x="3" y="21"/>
                    <a:pt x="7" y="20"/>
                    <a:pt x="10" y="17"/>
                  </a:cubicBezTo>
                  <a:cubicBezTo>
                    <a:pt x="9" y="12"/>
                    <a:pt x="6" y="8"/>
                    <a:pt x="1" y="5"/>
                  </a:cubicBezTo>
                  <a:cubicBezTo>
                    <a:pt x="3" y="1"/>
                    <a:pt x="8" y="0"/>
                    <a:pt x="14" y="1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17"/>
            <p:cNvSpPr>
              <a:spLocks noEditPoints="1"/>
            </p:cNvSpPr>
            <p:nvPr>
              <p:custDataLst>
                <p:tags r:id="rId16"/>
              </p:custDataLst>
            </p:nvPr>
          </p:nvSpPr>
          <p:spPr bwMode="auto">
            <a:xfrm>
              <a:off x="3947" y="1197"/>
              <a:ext cx="88" cy="114"/>
            </a:xfrm>
            <a:custGeom>
              <a:avLst/>
              <a:gdLst>
                <a:gd name="T0" fmla="*/ 65 w 95"/>
                <a:gd name="T1" fmla="*/ 7 h 123"/>
                <a:gd name="T2" fmla="*/ 66 w 95"/>
                <a:gd name="T3" fmla="*/ 21 h 123"/>
                <a:gd name="T4" fmla="*/ 77 w 95"/>
                <a:gd name="T5" fmla="*/ 31 h 123"/>
                <a:gd name="T6" fmla="*/ 90 w 95"/>
                <a:gd name="T7" fmla="*/ 55 h 123"/>
                <a:gd name="T8" fmla="*/ 80 w 95"/>
                <a:gd name="T9" fmla="*/ 54 h 123"/>
                <a:gd name="T10" fmla="*/ 54 w 95"/>
                <a:gd name="T11" fmla="*/ 57 h 123"/>
                <a:gd name="T12" fmla="*/ 69 w 95"/>
                <a:gd name="T13" fmla="*/ 107 h 123"/>
                <a:gd name="T14" fmla="*/ 75 w 95"/>
                <a:gd name="T15" fmla="*/ 123 h 123"/>
                <a:gd name="T16" fmla="*/ 66 w 95"/>
                <a:gd name="T17" fmla="*/ 119 h 123"/>
                <a:gd name="T18" fmla="*/ 59 w 95"/>
                <a:gd name="T19" fmla="*/ 112 h 123"/>
                <a:gd name="T20" fmla="*/ 46 w 95"/>
                <a:gd name="T21" fmla="*/ 98 h 123"/>
                <a:gd name="T22" fmla="*/ 45 w 95"/>
                <a:gd name="T23" fmla="*/ 56 h 123"/>
                <a:gd name="T24" fmla="*/ 7 w 95"/>
                <a:gd name="T25" fmla="*/ 36 h 123"/>
                <a:gd name="T26" fmla="*/ 0 w 95"/>
                <a:gd name="T27" fmla="*/ 25 h 123"/>
                <a:gd name="T28" fmla="*/ 5 w 95"/>
                <a:gd name="T29" fmla="*/ 27 h 123"/>
                <a:gd name="T30" fmla="*/ 45 w 95"/>
                <a:gd name="T31" fmla="*/ 47 h 123"/>
                <a:gd name="T32" fmla="*/ 47 w 95"/>
                <a:gd name="T33" fmla="*/ 21 h 123"/>
                <a:gd name="T34" fmla="*/ 1 w 95"/>
                <a:gd name="T35" fmla="*/ 0 h 123"/>
                <a:gd name="T36" fmla="*/ 2 w 95"/>
                <a:gd name="T37" fmla="*/ 0 h 123"/>
                <a:gd name="T38" fmla="*/ 58 w 95"/>
                <a:gd name="T39" fmla="*/ 10 h 123"/>
                <a:gd name="T40" fmla="*/ 65 w 95"/>
                <a:gd name="T41" fmla="*/ 7 h 123"/>
                <a:gd name="T42" fmla="*/ 53 w 95"/>
                <a:gd name="T43" fmla="*/ 47 h 123"/>
                <a:gd name="T44" fmla="*/ 66 w 95"/>
                <a:gd name="T45" fmla="*/ 45 h 123"/>
                <a:gd name="T46" fmla="*/ 76 w 95"/>
                <a:gd name="T47" fmla="*/ 40 h 123"/>
                <a:gd name="T48" fmla="*/ 69 w 95"/>
                <a:gd name="T49" fmla="*/ 33 h 123"/>
                <a:gd name="T50" fmla="*/ 58 w 95"/>
                <a:gd name="T51" fmla="*/ 22 h 123"/>
                <a:gd name="T52" fmla="*/ 52 w 95"/>
                <a:gd name="T53" fmla="*/ 21 h 123"/>
                <a:gd name="T54" fmla="*/ 53 w 95"/>
                <a:gd name="T55" fmla="*/ 4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5" h="123">
                  <a:moveTo>
                    <a:pt x="65" y="7"/>
                  </a:moveTo>
                  <a:cubicBezTo>
                    <a:pt x="69" y="9"/>
                    <a:pt x="69" y="18"/>
                    <a:pt x="66" y="21"/>
                  </a:cubicBezTo>
                  <a:cubicBezTo>
                    <a:pt x="69" y="25"/>
                    <a:pt x="72" y="28"/>
                    <a:pt x="77" y="31"/>
                  </a:cubicBezTo>
                  <a:cubicBezTo>
                    <a:pt x="84" y="37"/>
                    <a:pt x="95" y="41"/>
                    <a:pt x="90" y="55"/>
                  </a:cubicBezTo>
                  <a:cubicBezTo>
                    <a:pt x="86" y="56"/>
                    <a:pt x="83" y="54"/>
                    <a:pt x="80" y="54"/>
                  </a:cubicBezTo>
                  <a:cubicBezTo>
                    <a:pt x="71" y="54"/>
                    <a:pt x="63" y="57"/>
                    <a:pt x="54" y="57"/>
                  </a:cubicBezTo>
                  <a:cubicBezTo>
                    <a:pt x="56" y="76"/>
                    <a:pt x="63" y="92"/>
                    <a:pt x="69" y="107"/>
                  </a:cubicBezTo>
                  <a:cubicBezTo>
                    <a:pt x="71" y="112"/>
                    <a:pt x="74" y="117"/>
                    <a:pt x="75" y="123"/>
                  </a:cubicBezTo>
                  <a:cubicBezTo>
                    <a:pt x="72" y="123"/>
                    <a:pt x="69" y="120"/>
                    <a:pt x="66" y="119"/>
                  </a:cubicBezTo>
                  <a:cubicBezTo>
                    <a:pt x="64" y="117"/>
                    <a:pt x="61" y="114"/>
                    <a:pt x="59" y="112"/>
                  </a:cubicBezTo>
                  <a:cubicBezTo>
                    <a:pt x="55" y="109"/>
                    <a:pt x="49" y="103"/>
                    <a:pt x="46" y="98"/>
                  </a:cubicBezTo>
                  <a:cubicBezTo>
                    <a:pt x="41" y="87"/>
                    <a:pt x="47" y="71"/>
                    <a:pt x="45" y="56"/>
                  </a:cubicBezTo>
                  <a:cubicBezTo>
                    <a:pt x="30" y="53"/>
                    <a:pt x="17" y="46"/>
                    <a:pt x="7" y="36"/>
                  </a:cubicBezTo>
                  <a:cubicBezTo>
                    <a:pt x="4" y="33"/>
                    <a:pt x="0" y="29"/>
                    <a:pt x="0" y="25"/>
                  </a:cubicBezTo>
                  <a:cubicBezTo>
                    <a:pt x="2" y="24"/>
                    <a:pt x="4" y="26"/>
                    <a:pt x="5" y="27"/>
                  </a:cubicBezTo>
                  <a:cubicBezTo>
                    <a:pt x="16" y="35"/>
                    <a:pt x="29" y="44"/>
                    <a:pt x="45" y="47"/>
                  </a:cubicBezTo>
                  <a:cubicBezTo>
                    <a:pt x="46" y="38"/>
                    <a:pt x="46" y="29"/>
                    <a:pt x="47" y="21"/>
                  </a:cubicBezTo>
                  <a:cubicBezTo>
                    <a:pt x="28" y="18"/>
                    <a:pt x="11" y="12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6" y="5"/>
                    <a:pt x="38" y="14"/>
                    <a:pt x="58" y="10"/>
                  </a:cubicBezTo>
                  <a:cubicBezTo>
                    <a:pt x="60" y="9"/>
                    <a:pt x="62" y="7"/>
                    <a:pt x="65" y="7"/>
                  </a:cubicBezTo>
                  <a:close/>
                  <a:moveTo>
                    <a:pt x="53" y="47"/>
                  </a:moveTo>
                  <a:cubicBezTo>
                    <a:pt x="57" y="47"/>
                    <a:pt x="61" y="46"/>
                    <a:pt x="66" y="45"/>
                  </a:cubicBezTo>
                  <a:cubicBezTo>
                    <a:pt x="69" y="44"/>
                    <a:pt x="75" y="43"/>
                    <a:pt x="76" y="40"/>
                  </a:cubicBezTo>
                  <a:cubicBezTo>
                    <a:pt x="76" y="37"/>
                    <a:pt x="71" y="35"/>
                    <a:pt x="69" y="33"/>
                  </a:cubicBezTo>
                  <a:cubicBezTo>
                    <a:pt x="63" y="29"/>
                    <a:pt x="61" y="26"/>
                    <a:pt x="58" y="22"/>
                  </a:cubicBezTo>
                  <a:cubicBezTo>
                    <a:pt x="56" y="21"/>
                    <a:pt x="54" y="21"/>
                    <a:pt x="52" y="21"/>
                  </a:cubicBezTo>
                  <a:cubicBezTo>
                    <a:pt x="52" y="30"/>
                    <a:pt x="52" y="39"/>
                    <a:pt x="53" y="47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18"/>
            <p:cNvSpPr/>
            <p:nvPr>
              <p:custDataLst>
                <p:tags r:id="rId17"/>
              </p:custDataLst>
            </p:nvPr>
          </p:nvSpPr>
          <p:spPr bwMode="auto">
            <a:xfrm>
              <a:off x="3049" y="1364"/>
              <a:ext cx="146" cy="147"/>
            </a:xfrm>
            <a:custGeom>
              <a:avLst/>
              <a:gdLst>
                <a:gd name="T0" fmla="*/ 78 w 158"/>
                <a:gd name="T1" fmla="*/ 0 h 159"/>
                <a:gd name="T2" fmla="*/ 95 w 158"/>
                <a:gd name="T3" fmla="*/ 41 h 159"/>
                <a:gd name="T4" fmla="*/ 135 w 158"/>
                <a:gd name="T5" fmla="*/ 23 h 159"/>
                <a:gd name="T6" fmla="*/ 117 w 158"/>
                <a:gd name="T7" fmla="*/ 63 h 159"/>
                <a:gd name="T8" fmla="*/ 158 w 158"/>
                <a:gd name="T9" fmla="*/ 79 h 159"/>
                <a:gd name="T10" fmla="*/ 117 w 158"/>
                <a:gd name="T11" fmla="*/ 95 h 159"/>
                <a:gd name="T12" fmla="*/ 134 w 158"/>
                <a:gd name="T13" fmla="*/ 135 h 159"/>
                <a:gd name="T14" fmla="*/ 95 w 158"/>
                <a:gd name="T15" fmla="*/ 118 h 159"/>
                <a:gd name="T16" fmla="*/ 79 w 158"/>
                <a:gd name="T17" fmla="*/ 159 h 159"/>
                <a:gd name="T18" fmla="*/ 63 w 158"/>
                <a:gd name="T19" fmla="*/ 118 h 159"/>
                <a:gd name="T20" fmla="*/ 23 w 158"/>
                <a:gd name="T21" fmla="*/ 135 h 159"/>
                <a:gd name="T22" fmla="*/ 40 w 158"/>
                <a:gd name="T23" fmla="*/ 96 h 159"/>
                <a:gd name="T24" fmla="*/ 0 w 158"/>
                <a:gd name="T25" fmla="*/ 80 h 159"/>
                <a:gd name="T26" fmla="*/ 40 w 158"/>
                <a:gd name="T27" fmla="*/ 63 h 159"/>
                <a:gd name="T28" fmla="*/ 23 w 158"/>
                <a:gd name="T29" fmla="*/ 23 h 159"/>
                <a:gd name="T30" fmla="*/ 62 w 158"/>
                <a:gd name="T31" fmla="*/ 41 h 159"/>
                <a:gd name="T32" fmla="*/ 78 w 158"/>
                <a:gd name="T33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8" h="159">
                  <a:moveTo>
                    <a:pt x="78" y="0"/>
                  </a:moveTo>
                  <a:cubicBezTo>
                    <a:pt x="84" y="13"/>
                    <a:pt x="89" y="27"/>
                    <a:pt x="95" y="41"/>
                  </a:cubicBezTo>
                  <a:cubicBezTo>
                    <a:pt x="108" y="35"/>
                    <a:pt x="121" y="29"/>
                    <a:pt x="135" y="23"/>
                  </a:cubicBezTo>
                  <a:cubicBezTo>
                    <a:pt x="129" y="36"/>
                    <a:pt x="123" y="50"/>
                    <a:pt x="117" y="63"/>
                  </a:cubicBezTo>
                  <a:cubicBezTo>
                    <a:pt x="130" y="69"/>
                    <a:pt x="144" y="74"/>
                    <a:pt x="158" y="79"/>
                  </a:cubicBezTo>
                  <a:cubicBezTo>
                    <a:pt x="145" y="85"/>
                    <a:pt x="131" y="90"/>
                    <a:pt x="117" y="95"/>
                  </a:cubicBezTo>
                  <a:cubicBezTo>
                    <a:pt x="123" y="109"/>
                    <a:pt x="129" y="122"/>
                    <a:pt x="134" y="135"/>
                  </a:cubicBezTo>
                  <a:cubicBezTo>
                    <a:pt x="121" y="130"/>
                    <a:pt x="108" y="124"/>
                    <a:pt x="95" y="118"/>
                  </a:cubicBezTo>
                  <a:cubicBezTo>
                    <a:pt x="89" y="131"/>
                    <a:pt x="84" y="145"/>
                    <a:pt x="79" y="159"/>
                  </a:cubicBezTo>
                  <a:cubicBezTo>
                    <a:pt x="73" y="145"/>
                    <a:pt x="68" y="131"/>
                    <a:pt x="63" y="118"/>
                  </a:cubicBezTo>
                  <a:cubicBezTo>
                    <a:pt x="49" y="124"/>
                    <a:pt x="36" y="130"/>
                    <a:pt x="23" y="135"/>
                  </a:cubicBezTo>
                  <a:cubicBezTo>
                    <a:pt x="28" y="122"/>
                    <a:pt x="34" y="109"/>
                    <a:pt x="40" y="96"/>
                  </a:cubicBezTo>
                  <a:cubicBezTo>
                    <a:pt x="27" y="90"/>
                    <a:pt x="13" y="85"/>
                    <a:pt x="0" y="80"/>
                  </a:cubicBezTo>
                  <a:cubicBezTo>
                    <a:pt x="13" y="74"/>
                    <a:pt x="27" y="69"/>
                    <a:pt x="40" y="63"/>
                  </a:cubicBezTo>
                  <a:cubicBezTo>
                    <a:pt x="34" y="50"/>
                    <a:pt x="28" y="37"/>
                    <a:pt x="23" y="23"/>
                  </a:cubicBezTo>
                  <a:cubicBezTo>
                    <a:pt x="36" y="29"/>
                    <a:pt x="49" y="35"/>
                    <a:pt x="62" y="41"/>
                  </a:cubicBezTo>
                  <a:cubicBezTo>
                    <a:pt x="68" y="28"/>
                    <a:pt x="73" y="14"/>
                    <a:pt x="78" y="0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19"/>
            <p:cNvSpPr/>
            <p:nvPr>
              <p:custDataLst>
                <p:tags r:id="rId18"/>
              </p:custDataLst>
            </p:nvPr>
          </p:nvSpPr>
          <p:spPr bwMode="auto">
            <a:xfrm>
              <a:off x="4051" y="1364"/>
              <a:ext cx="147" cy="147"/>
            </a:xfrm>
            <a:custGeom>
              <a:avLst/>
              <a:gdLst>
                <a:gd name="T0" fmla="*/ 79 w 159"/>
                <a:gd name="T1" fmla="*/ 0 h 159"/>
                <a:gd name="T2" fmla="*/ 95 w 159"/>
                <a:gd name="T3" fmla="*/ 41 h 159"/>
                <a:gd name="T4" fmla="*/ 135 w 159"/>
                <a:gd name="T5" fmla="*/ 23 h 159"/>
                <a:gd name="T6" fmla="*/ 118 w 159"/>
                <a:gd name="T7" fmla="*/ 63 h 159"/>
                <a:gd name="T8" fmla="*/ 159 w 159"/>
                <a:gd name="T9" fmla="*/ 79 h 159"/>
                <a:gd name="T10" fmla="*/ 118 w 159"/>
                <a:gd name="T11" fmla="*/ 95 h 159"/>
                <a:gd name="T12" fmla="*/ 135 w 159"/>
                <a:gd name="T13" fmla="*/ 135 h 159"/>
                <a:gd name="T14" fmla="*/ 96 w 159"/>
                <a:gd name="T15" fmla="*/ 118 h 159"/>
                <a:gd name="T16" fmla="*/ 80 w 159"/>
                <a:gd name="T17" fmla="*/ 159 h 159"/>
                <a:gd name="T18" fmla="*/ 63 w 159"/>
                <a:gd name="T19" fmla="*/ 118 h 159"/>
                <a:gd name="T20" fmla="*/ 24 w 159"/>
                <a:gd name="T21" fmla="*/ 135 h 159"/>
                <a:gd name="T22" fmla="*/ 41 w 159"/>
                <a:gd name="T23" fmla="*/ 96 h 159"/>
                <a:gd name="T24" fmla="*/ 0 w 159"/>
                <a:gd name="T25" fmla="*/ 80 h 159"/>
                <a:gd name="T26" fmla="*/ 41 w 159"/>
                <a:gd name="T27" fmla="*/ 63 h 159"/>
                <a:gd name="T28" fmla="*/ 24 w 159"/>
                <a:gd name="T29" fmla="*/ 23 h 159"/>
                <a:gd name="T30" fmla="*/ 63 w 159"/>
                <a:gd name="T31" fmla="*/ 41 h 159"/>
                <a:gd name="T32" fmla="*/ 79 w 159"/>
                <a:gd name="T33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9" h="159">
                  <a:moveTo>
                    <a:pt x="79" y="0"/>
                  </a:moveTo>
                  <a:cubicBezTo>
                    <a:pt x="85" y="13"/>
                    <a:pt x="90" y="27"/>
                    <a:pt x="95" y="41"/>
                  </a:cubicBezTo>
                  <a:cubicBezTo>
                    <a:pt x="109" y="35"/>
                    <a:pt x="122" y="29"/>
                    <a:pt x="135" y="23"/>
                  </a:cubicBezTo>
                  <a:cubicBezTo>
                    <a:pt x="130" y="37"/>
                    <a:pt x="124" y="50"/>
                    <a:pt x="118" y="63"/>
                  </a:cubicBezTo>
                  <a:cubicBezTo>
                    <a:pt x="131" y="69"/>
                    <a:pt x="145" y="74"/>
                    <a:pt x="159" y="79"/>
                  </a:cubicBezTo>
                  <a:cubicBezTo>
                    <a:pt x="146" y="85"/>
                    <a:pt x="132" y="90"/>
                    <a:pt x="118" y="95"/>
                  </a:cubicBezTo>
                  <a:cubicBezTo>
                    <a:pt x="124" y="109"/>
                    <a:pt x="130" y="122"/>
                    <a:pt x="135" y="135"/>
                  </a:cubicBezTo>
                  <a:cubicBezTo>
                    <a:pt x="122" y="130"/>
                    <a:pt x="109" y="124"/>
                    <a:pt x="96" y="118"/>
                  </a:cubicBezTo>
                  <a:cubicBezTo>
                    <a:pt x="90" y="131"/>
                    <a:pt x="85" y="145"/>
                    <a:pt x="80" y="159"/>
                  </a:cubicBezTo>
                  <a:cubicBezTo>
                    <a:pt x="74" y="145"/>
                    <a:pt x="69" y="131"/>
                    <a:pt x="63" y="118"/>
                  </a:cubicBezTo>
                  <a:cubicBezTo>
                    <a:pt x="50" y="124"/>
                    <a:pt x="37" y="130"/>
                    <a:pt x="24" y="135"/>
                  </a:cubicBezTo>
                  <a:cubicBezTo>
                    <a:pt x="29" y="122"/>
                    <a:pt x="35" y="109"/>
                    <a:pt x="41" y="96"/>
                  </a:cubicBezTo>
                  <a:cubicBezTo>
                    <a:pt x="28" y="90"/>
                    <a:pt x="14" y="85"/>
                    <a:pt x="0" y="80"/>
                  </a:cubicBezTo>
                  <a:cubicBezTo>
                    <a:pt x="13" y="74"/>
                    <a:pt x="27" y="69"/>
                    <a:pt x="41" y="63"/>
                  </a:cubicBezTo>
                  <a:cubicBezTo>
                    <a:pt x="35" y="50"/>
                    <a:pt x="29" y="37"/>
                    <a:pt x="24" y="23"/>
                  </a:cubicBezTo>
                  <a:cubicBezTo>
                    <a:pt x="37" y="29"/>
                    <a:pt x="50" y="35"/>
                    <a:pt x="63" y="41"/>
                  </a:cubicBezTo>
                  <a:cubicBezTo>
                    <a:pt x="69" y="28"/>
                    <a:pt x="74" y="14"/>
                    <a:pt x="79" y="0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20"/>
            <p:cNvSpPr>
              <a:spLocks noEditPoints="1"/>
            </p:cNvSpPr>
            <p:nvPr>
              <p:custDataLst>
                <p:tags r:id="rId19"/>
              </p:custDataLst>
            </p:nvPr>
          </p:nvSpPr>
          <p:spPr bwMode="auto">
            <a:xfrm>
              <a:off x="3279" y="1453"/>
              <a:ext cx="686" cy="365"/>
            </a:xfrm>
            <a:custGeom>
              <a:avLst/>
              <a:gdLst>
                <a:gd name="T0" fmla="*/ 173 w 744"/>
                <a:gd name="T1" fmla="*/ 171 h 395"/>
                <a:gd name="T2" fmla="*/ 155 w 744"/>
                <a:gd name="T3" fmla="*/ 238 h 395"/>
                <a:gd name="T4" fmla="*/ 576 w 744"/>
                <a:gd name="T5" fmla="*/ 274 h 395"/>
                <a:gd name="T6" fmla="*/ 565 w 744"/>
                <a:gd name="T7" fmla="*/ 200 h 395"/>
                <a:gd name="T8" fmla="*/ 654 w 744"/>
                <a:gd name="T9" fmla="*/ 147 h 395"/>
                <a:gd name="T10" fmla="*/ 637 w 744"/>
                <a:gd name="T11" fmla="*/ 0 h 395"/>
                <a:gd name="T12" fmla="*/ 736 w 744"/>
                <a:gd name="T13" fmla="*/ 25 h 395"/>
                <a:gd name="T14" fmla="*/ 723 w 744"/>
                <a:gd name="T15" fmla="*/ 112 h 395"/>
                <a:gd name="T16" fmla="*/ 714 w 744"/>
                <a:gd name="T17" fmla="*/ 207 h 395"/>
                <a:gd name="T18" fmla="*/ 679 w 744"/>
                <a:gd name="T19" fmla="*/ 297 h 395"/>
                <a:gd name="T20" fmla="*/ 613 w 744"/>
                <a:gd name="T21" fmla="*/ 331 h 395"/>
                <a:gd name="T22" fmla="*/ 558 w 744"/>
                <a:gd name="T23" fmla="*/ 392 h 395"/>
                <a:gd name="T24" fmla="*/ 193 w 744"/>
                <a:gd name="T25" fmla="*/ 390 h 395"/>
                <a:gd name="T26" fmla="*/ 132 w 744"/>
                <a:gd name="T27" fmla="*/ 336 h 395"/>
                <a:gd name="T28" fmla="*/ 83 w 744"/>
                <a:gd name="T29" fmla="*/ 316 h 395"/>
                <a:gd name="T30" fmla="*/ 65 w 744"/>
                <a:gd name="T31" fmla="*/ 260 h 395"/>
                <a:gd name="T32" fmla="*/ 2 w 744"/>
                <a:gd name="T33" fmla="*/ 151 h 395"/>
                <a:gd name="T34" fmla="*/ 21 w 744"/>
                <a:gd name="T35" fmla="*/ 99 h 395"/>
                <a:gd name="T36" fmla="*/ 12 w 744"/>
                <a:gd name="T37" fmla="*/ 48 h 395"/>
                <a:gd name="T38" fmla="*/ 106 w 744"/>
                <a:gd name="T39" fmla="*/ 0 h 395"/>
                <a:gd name="T40" fmla="*/ 92 w 744"/>
                <a:gd name="T41" fmla="*/ 109 h 395"/>
                <a:gd name="T42" fmla="*/ 15 w 744"/>
                <a:gd name="T43" fmla="*/ 33 h 395"/>
                <a:gd name="T44" fmla="*/ 74 w 744"/>
                <a:gd name="T45" fmla="*/ 49 h 395"/>
                <a:gd name="T46" fmla="*/ 71 w 744"/>
                <a:gd name="T47" fmla="*/ 19 h 395"/>
                <a:gd name="T48" fmla="*/ 673 w 744"/>
                <a:gd name="T49" fmla="*/ 18 h 395"/>
                <a:gd name="T50" fmla="*/ 670 w 744"/>
                <a:gd name="T51" fmla="*/ 49 h 395"/>
                <a:gd name="T52" fmla="*/ 729 w 744"/>
                <a:gd name="T53" fmla="*/ 36 h 395"/>
                <a:gd name="T54" fmla="*/ 673 w 744"/>
                <a:gd name="T55" fmla="*/ 18 h 395"/>
                <a:gd name="T56" fmla="*/ 28 w 744"/>
                <a:gd name="T57" fmla="*/ 117 h 395"/>
                <a:gd name="T58" fmla="*/ 32 w 744"/>
                <a:gd name="T59" fmla="*/ 183 h 395"/>
                <a:gd name="T60" fmla="*/ 80 w 744"/>
                <a:gd name="T61" fmla="*/ 133 h 395"/>
                <a:gd name="T62" fmla="*/ 99 w 744"/>
                <a:gd name="T63" fmla="*/ 27 h 395"/>
                <a:gd name="T64" fmla="*/ 648 w 744"/>
                <a:gd name="T65" fmla="*/ 74 h 395"/>
                <a:gd name="T66" fmla="*/ 664 w 744"/>
                <a:gd name="T67" fmla="*/ 155 h 395"/>
                <a:gd name="T68" fmla="*/ 721 w 744"/>
                <a:gd name="T69" fmla="*/ 184 h 395"/>
                <a:gd name="T70" fmla="*/ 728 w 744"/>
                <a:gd name="T71" fmla="*/ 135 h 395"/>
                <a:gd name="T72" fmla="*/ 645 w 744"/>
                <a:gd name="T73" fmla="*/ 27 h 395"/>
                <a:gd name="T74" fmla="*/ 31 w 744"/>
                <a:gd name="T75" fmla="*/ 58 h 395"/>
                <a:gd name="T76" fmla="*/ 31 w 744"/>
                <a:gd name="T77" fmla="*/ 58 h 395"/>
                <a:gd name="T78" fmla="*/ 713 w 744"/>
                <a:gd name="T79" fmla="*/ 58 h 395"/>
                <a:gd name="T80" fmla="*/ 86 w 744"/>
                <a:gd name="T81" fmla="*/ 158 h 395"/>
                <a:gd name="T82" fmla="*/ 104 w 744"/>
                <a:gd name="T83" fmla="*/ 238 h 395"/>
                <a:gd name="T84" fmla="*/ 144 w 744"/>
                <a:gd name="T85" fmla="*/ 347 h 395"/>
                <a:gd name="T86" fmla="*/ 164 w 744"/>
                <a:gd name="T87" fmla="*/ 331 h 395"/>
                <a:gd name="T88" fmla="*/ 144 w 744"/>
                <a:gd name="T89" fmla="*/ 246 h 395"/>
                <a:gd name="T90" fmla="*/ 158 w 744"/>
                <a:gd name="T91" fmla="*/ 166 h 395"/>
                <a:gd name="T92" fmla="*/ 86 w 744"/>
                <a:gd name="T93" fmla="*/ 158 h 395"/>
                <a:gd name="T94" fmla="*/ 585 w 744"/>
                <a:gd name="T95" fmla="*/ 166 h 395"/>
                <a:gd name="T96" fmla="*/ 593 w 744"/>
                <a:gd name="T97" fmla="*/ 270 h 395"/>
                <a:gd name="T98" fmla="*/ 580 w 744"/>
                <a:gd name="T99" fmla="*/ 378 h 395"/>
                <a:gd name="T100" fmla="*/ 637 w 744"/>
                <a:gd name="T101" fmla="*/ 293 h 395"/>
                <a:gd name="T102" fmla="*/ 659 w 744"/>
                <a:gd name="T103" fmla="*/ 198 h 395"/>
                <a:gd name="T104" fmla="*/ 30 w 744"/>
                <a:gd name="T105" fmla="*/ 193 h 395"/>
                <a:gd name="T106" fmla="*/ 77 w 744"/>
                <a:gd name="T107" fmla="*/ 308 h 395"/>
                <a:gd name="T108" fmla="*/ 92 w 744"/>
                <a:gd name="T109" fmla="*/ 230 h 395"/>
                <a:gd name="T110" fmla="*/ 30 w 744"/>
                <a:gd name="T111" fmla="*/ 193 h 395"/>
                <a:gd name="T112" fmla="*/ 656 w 744"/>
                <a:gd name="T113" fmla="*/ 303 h 395"/>
                <a:gd name="T114" fmla="*/ 670 w 744"/>
                <a:gd name="T115" fmla="*/ 264 h 395"/>
                <a:gd name="T116" fmla="*/ 669 w 744"/>
                <a:gd name="T117" fmla="*/ 174 h 395"/>
                <a:gd name="T118" fmla="*/ 257 w 744"/>
                <a:gd name="T119" fmla="*/ 268 h 395"/>
                <a:gd name="T120" fmla="*/ 179 w 744"/>
                <a:gd name="T121" fmla="*/ 383 h 395"/>
                <a:gd name="T122" fmla="*/ 543 w 744"/>
                <a:gd name="T123" fmla="*/ 379 h 395"/>
                <a:gd name="T124" fmla="*/ 572 w 744"/>
                <a:gd name="T125" fmla="*/ 284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44" h="395">
                  <a:moveTo>
                    <a:pt x="90" y="147"/>
                  </a:moveTo>
                  <a:cubicBezTo>
                    <a:pt x="114" y="148"/>
                    <a:pt x="139" y="144"/>
                    <a:pt x="155" y="153"/>
                  </a:cubicBezTo>
                  <a:cubicBezTo>
                    <a:pt x="163" y="157"/>
                    <a:pt x="168" y="163"/>
                    <a:pt x="173" y="171"/>
                  </a:cubicBezTo>
                  <a:cubicBezTo>
                    <a:pt x="177" y="179"/>
                    <a:pt x="181" y="192"/>
                    <a:pt x="178" y="203"/>
                  </a:cubicBezTo>
                  <a:cubicBezTo>
                    <a:pt x="176" y="210"/>
                    <a:pt x="172" y="216"/>
                    <a:pt x="168" y="222"/>
                  </a:cubicBezTo>
                  <a:cubicBezTo>
                    <a:pt x="163" y="227"/>
                    <a:pt x="158" y="232"/>
                    <a:pt x="155" y="238"/>
                  </a:cubicBezTo>
                  <a:cubicBezTo>
                    <a:pt x="151" y="254"/>
                    <a:pt x="161" y="267"/>
                    <a:pt x="167" y="275"/>
                  </a:cubicBezTo>
                  <a:cubicBezTo>
                    <a:pt x="229" y="261"/>
                    <a:pt x="297" y="251"/>
                    <a:pt x="372" y="251"/>
                  </a:cubicBezTo>
                  <a:cubicBezTo>
                    <a:pt x="446" y="251"/>
                    <a:pt x="515" y="261"/>
                    <a:pt x="576" y="274"/>
                  </a:cubicBezTo>
                  <a:cubicBezTo>
                    <a:pt x="584" y="267"/>
                    <a:pt x="594" y="252"/>
                    <a:pt x="588" y="237"/>
                  </a:cubicBezTo>
                  <a:cubicBezTo>
                    <a:pt x="585" y="230"/>
                    <a:pt x="579" y="225"/>
                    <a:pt x="575" y="219"/>
                  </a:cubicBezTo>
                  <a:cubicBezTo>
                    <a:pt x="571" y="214"/>
                    <a:pt x="566" y="208"/>
                    <a:pt x="565" y="200"/>
                  </a:cubicBezTo>
                  <a:cubicBezTo>
                    <a:pt x="564" y="188"/>
                    <a:pt x="567" y="178"/>
                    <a:pt x="571" y="170"/>
                  </a:cubicBezTo>
                  <a:cubicBezTo>
                    <a:pt x="575" y="163"/>
                    <a:pt x="582" y="157"/>
                    <a:pt x="589" y="153"/>
                  </a:cubicBezTo>
                  <a:cubicBezTo>
                    <a:pt x="605" y="144"/>
                    <a:pt x="630" y="148"/>
                    <a:pt x="654" y="147"/>
                  </a:cubicBezTo>
                  <a:cubicBezTo>
                    <a:pt x="655" y="133"/>
                    <a:pt x="656" y="119"/>
                    <a:pt x="652" y="108"/>
                  </a:cubicBezTo>
                  <a:cubicBezTo>
                    <a:pt x="649" y="98"/>
                    <a:pt x="643" y="89"/>
                    <a:pt x="640" y="79"/>
                  </a:cubicBezTo>
                  <a:cubicBezTo>
                    <a:pt x="633" y="57"/>
                    <a:pt x="638" y="28"/>
                    <a:pt x="637" y="0"/>
                  </a:cubicBezTo>
                  <a:cubicBezTo>
                    <a:pt x="643" y="7"/>
                    <a:pt x="647" y="16"/>
                    <a:pt x="652" y="24"/>
                  </a:cubicBezTo>
                  <a:cubicBezTo>
                    <a:pt x="656" y="22"/>
                    <a:pt x="658" y="18"/>
                    <a:pt x="662" y="15"/>
                  </a:cubicBezTo>
                  <a:cubicBezTo>
                    <a:pt x="683" y="1"/>
                    <a:pt x="725" y="5"/>
                    <a:pt x="736" y="25"/>
                  </a:cubicBezTo>
                  <a:cubicBezTo>
                    <a:pt x="743" y="38"/>
                    <a:pt x="732" y="50"/>
                    <a:pt x="723" y="56"/>
                  </a:cubicBezTo>
                  <a:cubicBezTo>
                    <a:pt x="723" y="70"/>
                    <a:pt x="723" y="83"/>
                    <a:pt x="723" y="98"/>
                  </a:cubicBezTo>
                  <a:cubicBezTo>
                    <a:pt x="723" y="102"/>
                    <a:pt x="722" y="108"/>
                    <a:pt x="723" y="112"/>
                  </a:cubicBezTo>
                  <a:cubicBezTo>
                    <a:pt x="724" y="116"/>
                    <a:pt x="728" y="120"/>
                    <a:pt x="730" y="123"/>
                  </a:cubicBezTo>
                  <a:cubicBezTo>
                    <a:pt x="737" y="133"/>
                    <a:pt x="744" y="146"/>
                    <a:pt x="741" y="163"/>
                  </a:cubicBezTo>
                  <a:cubicBezTo>
                    <a:pt x="739" y="181"/>
                    <a:pt x="724" y="196"/>
                    <a:pt x="714" y="207"/>
                  </a:cubicBezTo>
                  <a:cubicBezTo>
                    <a:pt x="702" y="220"/>
                    <a:pt x="691" y="231"/>
                    <a:pt x="683" y="247"/>
                  </a:cubicBezTo>
                  <a:cubicBezTo>
                    <a:pt x="679" y="256"/>
                    <a:pt x="679" y="264"/>
                    <a:pt x="679" y="279"/>
                  </a:cubicBezTo>
                  <a:cubicBezTo>
                    <a:pt x="679" y="284"/>
                    <a:pt x="679" y="290"/>
                    <a:pt x="679" y="297"/>
                  </a:cubicBezTo>
                  <a:cubicBezTo>
                    <a:pt x="678" y="306"/>
                    <a:pt x="678" y="315"/>
                    <a:pt x="670" y="316"/>
                  </a:cubicBezTo>
                  <a:cubicBezTo>
                    <a:pt x="654" y="320"/>
                    <a:pt x="644" y="300"/>
                    <a:pt x="630" y="301"/>
                  </a:cubicBezTo>
                  <a:cubicBezTo>
                    <a:pt x="617" y="302"/>
                    <a:pt x="616" y="320"/>
                    <a:pt x="613" y="331"/>
                  </a:cubicBezTo>
                  <a:cubicBezTo>
                    <a:pt x="611" y="339"/>
                    <a:pt x="608" y="347"/>
                    <a:pt x="606" y="354"/>
                  </a:cubicBezTo>
                  <a:cubicBezTo>
                    <a:pt x="600" y="367"/>
                    <a:pt x="592" y="382"/>
                    <a:pt x="581" y="390"/>
                  </a:cubicBezTo>
                  <a:cubicBezTo>
                    <a:pt x="575" y="395"/>
                    <a:pt x="567" y="394"/>
                    <a:pt x="558" y="392"/>
                  </a:cubicBezTo>
                  <a:cubicBezTo>
                    <a:pt x="535" y="386"/>
                    <a:pt x="511" y="380"/>
                    <a:pt x="486" y="376"/>
                  </a:cubicBezTo>
                  <a:cubicBezTo>
                    <a:pt x="449" y="371"/>
                    <a:pt x="411" y="367"/>
                    <a:pt x="377" y="367"/>
                  </a:cubicBezTo>
                  <a:cubicBezTo>
                    <a:pt x="307" y="367"/>
                    <a:pt x="249" y="375"/>
                    <a:pt x="193" y="390"/>
                  </a:cubicBezTo>
                  <a:cubicBezTo>
                    <a:pt x="184" y="393"/>
                    <a:pt x="175" y="395"/>
                    <a:pt x="167" y="392"/>
                  </a:cubicBezTo>
                  <a:cubicBezTo>
                    <a:pt x="161" y="389"/>
                    <a:pt x="155" y="383"/>
                    <a:pt x="151" y="377"/>
                  </a:cubicBezTo>
                  <a:cubicBezTo>
                    <a:pt x="143" y="365"/>
                    <a:pt x="136" y="352"/>
                    <a:pt x="132" y="336"/>
                  </a:cubicBezTo>
                  <a:cubicBezTo>
                    <a:pt x="128" y="323"/>
                    <a:pt x="129" y="301"/>
                    <a:pt x="113" y="301"/>
                  </a:cubicBezTo>
                  <a:cubicBezTo>
                    <a:pt x="108" y="301"/>
                    <a:pt x="102" y="305"/>
                    <a:pt x="97" y="308"/>
                  </a:cubicBezTo>
                  <a:cubicBezTo>
                    <a:pt x="92" y="310"/>
                    <a:pt x="88" y="314"/>
                    <a:pt x="83" y="316"/>
                  </a:cubicBezTo>
                  <a:cubicBezTo>
                    <a:pt x="77" y="318"/>
                    <a:pt x="72" y="317"/>
                    <a:pt x="69" y="314"/>
                  </a:cubicBezTo>
                  <a:cubicBezTo>
                    <a:pt x="64" y="309"/>
                    <a:pt x="65" y="297"/>
                    <a:pt x="65" y="288"/>
                  </a:cubicBezTo>
                  <a:cubicBezTo>
                    <a:pt x="65" y="278"/>
                    <a:pt x="66" y="268"/>
                    <a:pt x="65" y="260"/>
                  </a:cubicBezTo>
                  <a:cubicBezTo>
                    <a:pt x="63" y="245"/>
                    <a:pt x="52" y="233"/>
                    <a:pt x="44" y="223"/>
                  </a:cubicBezTo>
                  <a:cubicBezTo>
                    <a:pt x="36" y="214"/>
                    <a:pt x="26" y="203"/>
                    <a:pt x="18" y="192"/>
                  </a:cubicBezTo>
                  <a:cubicBezTo>
                    <a:pt x="9" y="182"/>
                    <a:pt x="0" y="170"/>
                    <a:pt x="2" y="151"/>
                  </a:cubicBezTo>
                  <a:cubicBezTo>
                    <a:pt x="4" y="139"/>
                    <a:pt x="9" y="129"/>
                    <a:pt x="15" y="121"/>
                  </a:cubicBezTo>
                  <a:cubicBezTo>
                    <a:pt x="17" y="119"/>
                    <a:pt x="21" y="115"/>
                    <a:pt x="21" y="113"/>
                  </a:cubicBezTo>
                  <a:cubicBezTo>
                    <a:pt x="22" y="109"/>
                    <a:pt x="21" y="103"/>
                    <a:pt x="21" y="99"/>
                  </a:cubicBezTo>
                  <a:cubicBezTo>
                    <a:pt x="21" y="89"/>
                    <a:pt x="21" y="81"/>
                    <a:pt x="21" y="70"/>
                  </a:cubicBezTo>
                  <a:cubicBezTo>
                    <a:pt x="21" y="65"/>
                    <a:pt x="22" y="59"/>
                    <a:pt x="21" y="56"/>
                  </a:cubicBezTo>
                  <a:cubicBezTo>
                    <a:pt x="20" y="53"/>
                    <a:pt x="14" y="51"/>
                    <a:pt x="12" y="48"/>
                  </a:cubicBezTo>
                  <a:cubicBezTo>
                    <a:pt x="8" y="44"/>
                    <a:pt x="4" y="35"/>
                    <a:pt x="7" y="27"/>
                  </a:cubicBezTo>
                  <a:cubicBezTo>
                    <a:pt x="18" y="1"/>
                    <a:pt x="76" y="0"/>
                    <a:pt x="91" y="24"/>
                  </a:cubicBezTo>
                  <a:cubicBezTo>
                    <a:pt x="96" y="16"/>
                    <a:pt x="101" y="8"/>
                    <a:pt x="106" y="0"/>
                  </a:cubicBezTo>
                  <a:cubicBezTo>
                    <a:pt x="107" y="0"/>
                    <a:pt x="107" y="0"/>
                    <a:pt x="107" y="1"/>
                  </a:cubicBezTo>
                  <a:cubicBezTo>
                    <a:pt x="106" y="28"/>
                    <a:pt x="111" y="58"/>
                    <a:pt x="104" y="79"/>
                  </a:cubicBezTo>
                  <a:cubicBezTo>
                    <a:pt x="101" y="89"/>
                    <a:pt x="95" y="98"/>
                    <a:pt x="92" y="109"/>
                  </a:cubicBezTo>
                  <a:cubicBezTo>
                    <a:pt x="88" y="120"/>
                    <a:pt x="89" y="133"/>
                    <a:pt x="90" y="147"/>
                  </a:cubicBezTo>
                  <a:close/>
                  <a:moveTo>
                    <a:pt x="25" y="20"/>
                  </a:moveTo>
                  <a:cubicBezTo>
                    <a:pt x="21" y="22"/>
                    <a:pt x="15" y="28"/>
                    <a:pt x="15" y="33"/>
                  </a:cubicBezTo>
                  <a:cubicBezTo>
                    <a:pt x="14" y="40"/>
                    <a:pt x="20" y="46"/>
                    <a:pt x="26" y="48"/>
                  </a:cubicBezTo>
                  <a:cubicBezTo>
                    <a:pt x="32" y="51"/>
                    <a:pt x="43" y="49"/>
                    <a:pt x="52" y="49"/>
                  </a:cubicBezTo>
                  <a:cubicBezTo>
                    <a:pt x="59" y="49"/>
                    <a:pt x="70" y="51"/>
                    <a:pt x="74" y="49"/>
                  </a:cubicBezTo>
                  <a:cubicBezTo>
                    <a:pt x="77" y="48"/>
                    <a:pt x="78" y="44"/>
                    <a:pt x="80" y="41"/>
                  </a:cubicBezTo>
                  <a:cubicBezTo>
                    <a:pt x="82" y="38"/>
                    <a:pt x="85" y="35"/>
                    <a:pt x="85" y="32"/>
                  </a:cubicBezTo>
                  <a:cubicBezTo>
                    <a:pt x="85" y="26"/>
                    <a:pt x="76" y="21"/>
                    <a:pt x="71" y="19"/>
                  </a:cubicBezTo>
                  <a:cubicBezTo>
                    <a:pt x="64" y="16"/>
                    <a:pt x="55" y="15"/>
                    <a:pt x="48" y="15"/>
                  </a:cubicBezTo>
                  <a:cubicBezTo>
                    <a:pt x="39" y="15"/>
                    <a:pt x="31" y="17"/>
                    <a:pt x="25" y="20"/>
                  </a:cubicBezTo>
                  <a:close/>
                  <a:moveTo>
                    <a:pt x="673" y="18"/>
                  </a:moveTo>
                  <a:cubicBezTo>
                    <a:pt x="667" y="21"/>
                    <a:pt x="659" y="26"/>
                    <a:pt x="659" y="33"/>
                  </a:cubicBezTo>
                  <a:cubicBezTo>
                    <a:pt x="659" y="35"/>
                    <a:pt x="662" y="38"/>
                    <a:pt x="664" y="41"/>
                  </a:cubicBezTo>
                  <a:cubicBezTo>
                    <a:pt x="666" y="44"/>
                    <a:pt x="668" y="48"/>
                    <a:pt x="670" y="49"/>
                  </a:cubicBezTo>
                  <a:cubicBezTo>
                    <a:pt x="674" y="51"/>
                    <a:pt x="685" y="49"/>
                    <a:pt x="692" y="49"/>
                  </a:cubicBezTo>
                  <a:cubicBezTo>
                    <a:pt x="699" y="49"/>
                    <a:pt x="707" y="50"/>
                    <a:pt x="714" y="49"/>
                  </a:cubicBezTo>
                  <a:cubicBezTo>
                    <a:pt x="721" y="49"/>
                    <a:pt x="729" y="42"/>
                    <a:pt x="729" y="36"/>
                  </a:cubicBezTo>
                  <a:cubicBezTo>
                    <a:pt x="731" y="27"/>
                    <a:pt x="721" y="21"/>
                    <a:pt x="716" y="19"/>
                  </a:cubicBezTo>
                  <a:cubicBezTo>
                    <a:pt x="709" y="16"/>
                    <a:pt x="701" y="15"/>
                    <a:pt x="692" y="15"/>
                  </a:cubicBezTo>
                  <a:cubicBezTo>
                    <a:pt x="686" y="15"/>
                    <a:pt x="679" y="16"/>
                    <a:pt x="673" y="18"/>
                  </a:cubicBezTo>
                  <a:close/>
                  <a:moveTo>
                    <a:pt x="77" y="59"/>
                  </a:moveTo>
                  <a:cubicBezTo>
                    <a:pt x="70" y="70"/>
                    <a:pt x="62" y="80"/>
                    <a:pt x="54" y="89"/>
                  </a:cubicBezTo>
                  <a:cubicBezTo>
                    <a:pt x="45" y="99"/>
                    <a:pt x="37" y="107"/>
                    <a:pt x="28" y="117"/>
                  </a:cubicBezTo>
                  <a:cubicBezTo>
                    <a:pt x="19" y="128"/>
                    <a:pt x="7" y="144"/>
                    <a:pt x="11" y="164"/>
                  </a:cubicBezTo>
                  <a:cubicBezTo>
                    <a:pt x="12" y="170"/>
                    <a:pt x="19" y="183"/>
                    <a:pt x="23" y="184"/>
                  </a:cubicBezTo>
                  <a:cubicBezTo>
                    <a:pt x="25" y="185"/>
                    <a:pt x="29" y="184"/>
                    <a:pt x="32" y="183"/>
                  </a:cubicBezTo>
                  <a:cubicBezTo>
                    <a:pt x="49" y="180"/>
                    <a:pt x="59" y="174"/>
                    <a:pt x="69" y="166"/>
                  </a:cubicBezTo>
                  <a:cubicBezTo>
                    <a:pt x="73" y="163"/>
                    <a:pt x="78" y="158"/>
                    <a:pt x="80" y="154"/>
                  </a:cubicBezTo>
                  <a:cubicBezTo>
                    <a:pt x="81" y="148"/>
                    <a:pt x="80" y="140"/>
                    <a:pt x="80" y="133"/>
                  </a:cubicBezTo>
                  <a:cubicBezTo>
                    <a:pt x="80" y="127"/>
                    <a:pt x="80" y="119"/>
                    <a:pt x="81" y="113"/>
                  </a:cubicBezTo>
                  <a:cubicBezTo>
                    <a:pt x="83" y="99"/>
                    <a:pt x="93" y="89"/>
                    <a:pt x="96" y="74"/>
                  </a:cubicBezTo>
                  <a:cubicBezTo>
                    <a:pt x="100" y="60"/>
                    <a:pt x="99" y="46"/>
                    <a:pt x="99" y="27"/>
                  </a:cubicBezTo>
                  <a:cubicBezTo>
                    <a:pt x="99" y="27"/>
                    <a:pt x="99" y="26"/>
                    <a:pt x="99" y="26"/>
                  </a:cubicBezTo>
                  <a:cubicBezTo>
                    <a:pt x="92" y="37"/>
                    <a:pt x="85" y="48"/>
                    <a:pt x="77" y="59"/>
                  </a:cubicBezTo>
                  <a:close/>
                  <a:moveTo>
                    <a:pt x="648" y="74"/>
                  </a:moveTo>
                  <a:cubicBezTo>
                    <a:pt x="650" y="86"/>
                    <a:pt x="658" y="97"/>
                    <a:pt x="662" y="109"/>
                  </a:cubicBezTo>
                  <a:cubicBezTo>
                    <a:pt x="664" y="116"/>
                    <a:pt x="664" y="125"/>
                    <a:pt x="664" y="134"/>
                  </a:cubicBezTo>
                  <a:cubicBezTo>
                    <a:pt x="664" y="140"/>
                    <a:pt x="663" y="149"/>
                    <a:pt x="664" y="155"/>
                  </a:cubicBezTo>
                  <a:cubicBezTo>
                    <a:pt x="665" y="158"/>
                    <a:pt x="671" y="163"/>
                    <a:pt x="675" y="166"/>
                  </a:cubicBezTo>
                  <a:cubicBezTo>
                    <a:pt x="683" y="173"/>
                    <a:pt x="691" y="178"/>
                    <a:pt x="703" y="181"/>
                  </a:cubicBezTo>
                  <a:cubicBezTo>
                    <a:pt x="706" y="182"/>
                    <a:pt x="717" y="185"/>
                    <a:pt x="721" y="184"/>
                  </a:cubicBezTo>
                  <a:cubicBezTo>
                    <a:pt x="724" y="184"/>
                    <a:pt x="726" y="178"/>
                    <a:pt x="728" y="176"/>
                  </a:cubicBezTo>
                  <a:cubicBezTo>
                    <a:pt x="730" y="172"/>
                    <a:pt x="731" y="169"/>
                    <a:pt x="732" y="166"/>
                  </a:cubicBezTo>
                  <a:cubicBezTo>
                    <a:pt x="735" y="155"/>
                    <a:pt x="732" y="142"/>
                    <a:pt x="728" y="135"/>
                  </a:cubicBezTo>
                  <a:cubicBezTo>
                    <a:pt x="723" y="125"/>
                    <a:pt x="715" y="116"/>
                    <a:pt x="707" y="108"/>
                  </a:cubicBezTo>
                  <a:cubicBezTo>
                    <a:pt x="700" y="100"/>
                    <a:pt x="692" y="92"/>
                    <a:pt x="685" y="83"/>
                  </a:cubicBezTo>
                  <a:cubicBezTo>
                    <a:pt x="670" y="64"/>
                    <a:pt x="657" y="46"/>
                    <a:pt x="645" y="27"/>
                  </a:cubicBezTo>
                  <a:cubicBezTo>
                    <a:pt x="645" y="27"/>
                    <a:pt x="645" y="26"/>
                    <a:pt x="645" y="26"/>
                  </a:cubicBezTo>
                  <a:cubicBezTo>
                    <a:pt x="645" y="44"/>
                    <a:pt x="644" y="61"/>
                    <a:pt x="648" y="74"/>
                  </a:cubicBezTo>
                  <a:close/>
                  <a:moveTo>
                    <a:pt x="31" y="58"/>
                  </a:moveTo>
                  <a:cubicBezTo>
                    <a:pt x="31" y="72"/>
                    <a:pt x="31" y="87"/>
                    <a:pt x="31" y="102"/>
                  </a:cubicBezTo>
                  <a:cubicBezTo>
                    <a:pt x="44" y="89"/>
                    <a:pt x="57" y="74"/>
                    <a:pt x="68" y="58"/>
                  </a:cubicBezTo>
                  <a:cubicBezTo>
                    <a:pt x="56" y="58"/>
                    <a:pt x="43" y="58"/>
                    <a:pt x="31" y="58"/>
                  </a:cubicBezTo>
                  <a:close/>
                  <a:moveTo>
                    <a:pt x="711" y="100"/>
                  </a:moveTo>
                  <a:cubicBezTo>
                    <a:pt x="712" y="100"/>
                    <a:pt x="712" y="102"/>
                    <a:pt x="713" y="101"/>
                  </a:cubicBezTo>
                  <a:cubicBezTo>
                    <a:pt x="713" y="87"/>
                    <a:pt x="713" y="72"/>
                    <a:pt x="713" y="58"/>
                  </a:cubicBezTo>
                  <a:cubicBezTo>
                    <a:pt x="701" y="58"/>
                    <a:pt x="688" y="58"/>
                    <a:pt x="676" y="58"/>
                  </a:cubicBezTo>
                  <a:cubicBezTo>
                    <a:pt x="686" y="73"/>
                    <a:pt x="699" y="87"/>
                    <a:pt x="711" y="100"/>
                  </a:cubicBezTo>
                  <a:close/>
                  <a:moveTo>
                    <a:pt x="86" y="158"/>
                  </a:moveTo>
                  <a:cubicBezTo>
                    <a:pt x="84" y="170"/>
                    <a:pt x="81" y="187"/>
                    <a:pt x="85" y="199"/>
                  </a:cubicBezTo>
                  <a:cubicBezTo>
                    <a:pt x="88" y="205"/>
                    <a:pt x="92" y="211"/>
                    <a:pt x="96" y="218"/>
                  </a:cubicBezTo>
                  <a:cubicBezTo>
                    <a:pt x="99" y="224"/>
                    <a:pt x="102" y="231"/>
                    <a:pt x="104" y="238"/>
                  </a:cubicBezTo>
                  <a:cubicBezTo>
                    <a:pt x="108" y="254"/>
                    <a:pt x="106" y="273"/>
                    <a:pt x="108" y="293"/>
                  </a:cubicBezTo>
                  <a:cubicBezTo>
                    <a:pt x="119" y="289"/>
                    <a:pt x="128" y="295"/>
                    <a:pt x="132" y="302"/>
                  </a:cubicBezTo>
                  <a:cubicBezTo>
                    <a:pt x="139" y="315"/>
                    <a:pt x="139" y="333"/>
                    <a:pt x="144" y="347"/>
                  </a:cubicBezTo>
                  <a:cubicBezTo>
                    <a:pt x="150" y="360"/>
                    <a:pt x="156" y="369"/>
                    <a:pt x="164" y="378"/>
                  </a:cubicBezTo>
                  <a:cubicBezTo>
                    <a:pt x="165" y="379"/>
                    <a:pt x="165" y="381"/>
                    <a:pt x="167" y="381"/>
                  </a:cubicBezTo>
                  <a:cubicBezTo>
                    <a:pt x="160" y="368"/>
                    <a:pt x="162" y="349"/>
                    <a:pt x="164" y="331"/>
                  </a:cubicBezTo>
                  <a:cubicBezTo>
                    <a:pt x="166" y="317"/>
                    <a:pt x="168" y="301"/>
                    <a:pt x="164" y="290"/>
                  </a:cubicBezTo>
                  <a:cubicBezTo>
                    <a:pt x="162" y="283"/>
                    <a:pt x="155" y="277"/>
                    <a:pt x="151" y="270"/>
                  </a:cubicBezTo>
                  <a:cubicBezTo>
                    <a:pt x="148" y="264"/>
                    <a:pt x="144" y="256"/>
                    <a:pt x="144" y="246"/>
                  </a:cubicBezTo>
                  <a:cubicBezTo>
                    <a:pt x="144" y="231"/>
                    <a:pt x="152" y="225"/>
                    <a:pt x="159" y="216"/>
                  </a:cubicBezTo>
                  <a:cubicBezTo>
                    <a:pt x="163" y="212"/>
                    <a:pt x="169" y="206"/>
                    <a:pt x="170" y="200"/>
                  </a:cubicBezTo>
                  <a:cubicBezTo>
                    <a:pt x="171" y="187"/>
                    <a:pt x="166" y="173"/>
                    <a:pt x="158" y="166"/>
                  </a:cubicBezTo>
                  <a:cubicBezTo>
                    <a:pt x="154" y="162"/>
                    <a:pt x="147" y="158"/>
                    <a:pt x="141" y="157"/>
                  </a:cubicBezTo>
                  <a:cubicBezTo>
                    <a:pt x="123" y="155"/>
                    <a:pt x="104" y="159"/>
                    <a:pt x="86" y="157"/>
                  </a:cubicBezTo>
                  <a:cubicBezTo>
                    <a:pt x="86" y="157"/>
                    <a:pt x="86" y="158"/>
                    <a:pt x="86" y="158"/>
                  </a:cubicBezTo>
                  <a:close/>
                  <a:moveTo>
                    <a:pt x="625" y="157"/>
                  </a:moveTo>
                  <a:cubicBezTo>
                    <a:pt x="618" y="157"/>
                    <a:pt x="611" y="156"/>
                    <a:pt x="603" y="157"/>
                  </a:cubicBezTo>
                  <a:cubicBezTo>
                    <a:pt x="597" y="158"/>
                    <a:pt x="589" y="162"/>
                    <a:pt x="585" y="166"/>
                  </a:cubicBezTo>
                  <a:cubicBezTo>
                    <a:pt x="579" y="173"/>
                    <a:pt x="570" y="192"/>
                    <a:pt x="576" y="204"/>
                  </a:cubicBezTo>
                  <a:cubicBezTo>
                    <a:pt x="580" y="215"/>
                    <a:pt x="590" y="221"/>
                    <a:pt x="596" y="230"/>
                  </a:cubicBezTo>
                  <a:cubicBezTo>
                    <a:pt x="603" y="243"/>
                    <a:pt x="598" y="259"/>
                    <a:pt x="593" y="270"/>
                  </a:cubicBezTo>
                  <a:cubicBezTo>
                    <a:pt x="588" y="279"/>
                    <a:pt x="579" y="286"/>
                    <a:pt x="578" y="299"/>
                  </a:cubicBezTo>
                  <a:cubicBezTo>
                    <a:pt x="576" y="325"/>
                    <a:pt x="588" y="360"/>
                    <a:pt x="577" y="381"/>
                  </a:cubicBezTo>
                  <a:cubicBezTo>
                    <a:pt x="579" y="381"/>
                    <a:pt x="579" y="379"/>
                    <a:pt x="580" y="378"/>
                  </a:cubicBezTo>
                  <a:cubicBezTo>
                    <a:pt x="588" y="369"/>
                    <a:pt x="594" y="360"/>
                    <a:pt x="599" y="348"/>
                  </a:cubicBezTo>
                  <a:cubicBezTo>
                    <a:pt x="605" y="334"/>
                    <a:pt x="605" y="315"/>
                    <a:pt x="611" y="303"/>
                  </a:cubicBezTo>
                  <a:cubicBezTo>
                    <a:pt x="616" y="295"/>
                    <a:pt x="625" y="289"/>
                    <a:pt x="637" y="293"/>
                  </a:cubicBezTo>
                  <a:cubicBezTo>
                    <a:pt x="638" y="272"/>
                    <a:pt x="635" y="254"/>
                    <a:pt x="640" y="238"/>
                  </a:cubicBezTo>
                  <a:cubicBezTo>
                    <a:pt x="642" y="230"/>
                    <a:pt x="645" y="223"/>
                    <a:pt x="649" y="217"/>
                  </a:cubicBezTo>
                  <a:cubicBezTo>
                    <a:pt x="652" y="210"/>
                    <a:pt x="657" y="204"/>
                    <a:pt x="659" y="198"/>
                  </a:cubicBezTo>
                  <a:cubicBezTo>
                    <a:pt x="663" y="186"/>
                    <a:pt x="660" y="169"/>
                    <a:pt x="658" y="157"/>
                  </a:cubicBezTo>
                  <a:cubicBezTo>
                    <a:pt x="647" y="157"/>
                    <a:pt x="635" y="157"/>
                    <a:pt x="625" y="157"/>
                  </a:cubicBezTo>
                  <a:close/>
                  <a:moveTo>
                    <a:pt x="30" y="193"/>
                  </a:moveTo>
                  <a:cubicBezTo>
                    <a:pt x="44" y="213"/>
                    <a:pt x="72" y="231"/>
                    <a:pt x="74" y="264"/>
                  </a:cubicBezTo>
                  <a:cubicBezTo>
                    <a:pt x="74" y="271"/>
                    <a:pt x="73" y="278"/>
                    <a:pt x="73" y="287"/>
                  </a:cubicBezTo>
                  <a:cubicBezTo>
                    <a:pt x="73" y="293"/>
                    <a:pt x="73" y="306"/>
                    <a:pt x="77" y="308"/>
                  </a:cubicBezTo>
                  <a:cubicBezTo>
                    <a:pt x="81" y="309"/>
                    <a:pt x="86" y="305"/>
                    <a:pt x="89" y="303"/>
                  </a:cubicBezTo>
                  <a:cubicBezTo>
                    <a:pt x="93" y="300"/>
                    <a:pt x="97" y="299"/>
                    <a:pt x="99" y="296"/>
                  </a:cubicBezTo>
                  <a:cubicBezTo>
                    <a:pt x="99" y="271"/>
                    <a:pt x="99" y="248"/>
                    <a:pt x="92" y="230"/>
                  </a:cubicBezTo>
                  <a:cubicBezTo>
                    <a:pt x="85" y="213"/>
                    <a:pt x="71" y="199"/>
                    <a:pt x="75" y="174"/>
                  </a:cubicBezTo>
                  <a:cubicBezTo>
                    <a:pt x="75" y="174"/>
                    <a:pt x="75" y="173"/>
                    <a:pt x="74" y="174"/>
                  </a:cubicBezTo>
                  <a:cubicBezTo>
                    <a:pt x="62" y="182"/>
                    <a:pt x="48" y="190"/>
                    <a:pt x="30" y="193"/>
                  </a:cubicBezTo>
                  <a:close/>
                  <a:moveTo>
                    <a:pt x="652" y="231"/>
                  </a:moveTo>
                  <a:cubicBezTo>
                    <a:pt x="644" y="251"/>
                    <a:pt x="646" y="270"/>
                    <a:pt x="644" y="297"/>
                  </a:cubicBezTo>
                  <a:cubicBezTo>
                    <a:pt x="648" y="299"/>
                    <a:pt x="652" y="301"/>
                    <a:pt x="656" y="303"/>
                  </a:cubicBezTo>
                  <a:cubicBezTo>
                    <a:pt x="659" y="305"/>
                    <a:pt x="665" y="310"/>
                    <a:pt x="669" y="307"/>
                  </a:cubicBezTo>
                  <a:cubicBezTo>
                    <a:pt x="671" y="304"/>
                    <a:pt x="671" y="291"/>
                    <a:pt x="671" y="286"/>
                  </a:cubicBezTo>
                  <a:cubicBezTo>
                    <a:pt x="671" y="278"/>
                    <a:pt x="670" y="271"/>
                    <a:pt x="670" y="264"/>
                  </a:cubicBezTo>
                  <a:cubicBezTo>
                    <a:pt x="672" y="234"/>
                    <a:pt x="696" y="214"/>
                    <a:pt x="711" y="197"/>
                  </a:cubicBezTo>
                  <a:cubicBezTo>
                    <a:pt x="713" y="196"/>
                    <a:pt x="714" y="194"/>
                    <a:pt x="714" y="193"/>
                  </a:cubicBezTo>
                  <a:cubicBezTo>
                    <a:pt x="696" y="190"/>
                    <a:pt x="682" y="182"/>
                    <a:pt x="669" y="174"/>
                  </a:cubicBezTo>
                  <a:cubicBezTo>
                    <a:pt x="673" y="200"/>
                    <a:pt x="658" y="214"/>
                    <a:pt x="652" y="231"/>
                  </a:cubicBezTo>
                  <a:close/>
                  <a:moveTo>
                    <a:pt x="350" y="261"/>
                  </a:moveTo>
                  <a:cubicBezTo>
                    <a:pt x="318" y="262"/>
                    <a:pt x="287" y="264"/>
                    <a:pt x="257" y="268"/>
                  </a:cubicBezTo>
                  <a:cubicBezTo>
                    <a:pt x="227" y="272"/>
                    <a:pt x="199" y="278"/>
                    <a:pt x="172" y="284"/>
                  </a:cubicBezTo>
                  <a:cubicBezTo>
                    <a:pt x="181" y="307"/>
                    <a:pt x="169" y="337"/>
                    <a:pt x="172" y="365"/>
                  </a:cubicBezTo>
                  <a:cubicBezTo>
                    <a:pt x="173" y="371"/>
                    <a:pt x="174" y="382"/>
                    <a:pt x="179" y="383"/>
                  </a:cubicBezTo>
                  <a:cubicBezTo>
                    <a:pt x="181" y="384"/>
                    <a:pt x="186" y="382"/>
                    <a:pt x="189" y="381"/>
                  </a:cubicBezTo>
                  <a:cubicBezTo>
                    <a:pt x="244" y="367"/>
                    <a:pt x="305" y="358"/>
                    <a:pt x="372" y="358"/>
                  </a:cubicBezTo>
                  <a:cubicBezTo>
                    <a:pt x="434" y="358"/>
                    <a:pt x="493" y="366"/>
                    <a:pt x="543" y="379"/>
                  </a:cubicBezTo>
                  <a:cubicBezTo>
                    <a:pt x="548" y="380"/>
                    <a:pt x="561" y="385"/>
                    <a:pt x="565" y="383"/>
                  </a:cubicBezTo>
                  <a:cubicBezTo>
                    <a:pt x="570" y="381"/>
                    <a:pt x="572" y="369"/>
                    <a:pt x="572" y="361"/>
                  </a:cubicBezTo>
                  <a:cubicBezTo>
                    <a:pt x="574" y="335"/>
                    <a:pt x="563" y="305"/>
                    <a:pt x="572" y="284"/>
                  </a:cubicBezTo>
                  <a:cubicBezTo>
                    <a:pt x="507" y="270"/>
                    <a:pt x="431" y="257"/>
                    <a:pt x="350" y="261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21"/>
            <p:cNvSpPr/>
            <p:nvPr>
              <p:custDataLst>
                <p:tags r:id="rId20"/>
              </p:custDataLst>
            </p:nvPr>
          </p:nvSpPr>
          <p:spPr bwMode="auto">
            <a:xfrm>
              <a:off x="3060" y="1575"/>
              <a:ext cx="102" cy="64"/>
            </a:xfrm>
            <a:custGeom>
              <a:avLst/>
              <a:gdLst>
                <a:gd name="T0" fmla="*/ 103 w 111"/>
                <a:gd name="T1" fmla="*/ 0 h 70"/>
                <a:gd name="T2" fmla="*/ 105 w 111"/>
                <a:gd name="T3" fmla="*/ 6 h 70"/>
                <a:gd name="T4" fmla="*/ 107 w 111"/>
                <a:gd name="T5" fmla="*/ 24 h 70"/>
                <a:gd name="T6" fmla="*/ 42 w 111"/>
                <a:gd name="T7" fmla="*/ 31 h 70"/>
                <a:gd name="T8" fmla="*/ 23 w 111"/>
                <a:gd name="T9" fmla="*/ 36 h 70"/>
                <a:gd name="T10" fmla="*/ 24 w 111"/>
                <a:gd name="T11" fmla="*/ 44 h 70"/>
                <a:gd name="T12" fmla="*/ 45 w 111"/>
                <a:gd name="T13" fmla="*/ 44 h 70"/>
                <a:gd name="T14" fmla="*/ 108 w 111"/>
                <a:gd name="T15" fmla="*/ 37 h 70"/>
                <a:gd name="T16" fmla="*/ 111 w 111"/>
                <a:gd name="T17" fmla="*/ 60 h 70"/>
                <a:gd name="T18" fmla="*/ 70 w 111"/>
                <a:gd name="T19" fmla="*/ 65 h 70"/>
                <a:gd name="T20" fmla="*/ 29 w 111"/>
                <a:gd name="T21" fmla="*/ 69 h 70"/>
                <a:gd name="T22" fmla="*/ 11 w 111"/>
                <a:gd name="T23" fmla="*/ 60 h 70"/>
                <a:gd name="T24" fmla="*/ 10 w 111"/>
                <a:gd name="T25" fmla="*/ 18 h 70"/>
                <a:gd name="T26" fmla="*/ 53 w 111"/>
                <a:gd name="T27" fmla="*/ 6 h 70"/>
                <a:gd name="T28" fmla="*/ 103 w 111"/>
                <a:gd name="T2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1" h="70">
                  <a:moveTo>
                    <a:pt x="103" y="0"/>
                  </a:moveTo>
                  <a:cubicBezTo>
                    <a:pt x="105" y="1"/>
                    <a:pt x="105" y="4"/>
                    <a:pt x="105" y="6"/>
                  </a:cubicBezTo>
                  <a:cubicBezTo>
                    <a:pt x="105" y="11"/>
                    <a:pt x="106" y="18"/>
                    <a:pt x="107" y="24"/>
                  </a:cubicBezTo>
                  <a:cubicBezTo>
                    <a:pt x="87" y="26"/>
                    <a:pt x="64" y="28"/>
                    <a:pt x="42" y="31"/>
                  </a:cubicBezTo>
                  <a:cubicBezTo>
                    <a:pt x="37" y="32"/>
                    <a:pt x="25" y="32"/>
                    <a:pt x="23" y="36"/>
                  </a:cubicBezTo>
                  <a:cubicBezTo>
                    <a:pt x="22" y="39"/>
                    <a:pt x="24" y="43"/>
                    <a:pt x="24" y="44"/>
                  </a:cubicBezTo>
                  <a:cubicBezTo>
                    <a:pt x="28" y="47"/>
                    <a:pt x="40" y="45"/>
                    <a:pt x="45" y="44"/>
                  </a:cubicBezTo>
                  <a:cubicBezTo>
                    <a:pt x="67" y="42"/>
                    <a:pt x="87" y="39"/>
                    <a:pt x="108" y="37"/>
                  </a:cubicBezTo>
                  <a:cubicBezTo>
                    <a:pt x="109" y="45"/>
                    <a:pt x="110" y="53"/>
                    <a:pt x="111" y="60"/>
                  </a:cubicBezTo>
                  <a:cubicBezTo>
                    <a:pt x="98" y="62"/>
                    <a:pt x="84" y="63"/>
                    <a:pt x="70" y="65"/>
                  </a:cubicBezTo>
                  <a:cubicBezTo>
                    <a:pt x="57" y="66"/>
                    <a:pt x="42" y="70"/>
                    <a:pt x="29" y="69"/>
                  </a:cubicBezTo>
                  <a:cubicBezTo>
                    <a:pt x="22" y="68"/>
                    <a:pt x="15" y="65"/>
                    <a:pt x="11" y="60"/>
                  </a:cubicBezTo>
                  <a:cubicBezTo>
                    <a:pt x="4" y="51"/>
                    <a:pt x="0" y="29"/>
                    <a:pt x="10" y="18"/>
                  </a:cubicBezTo>
                  <a:cubicBezTo>
                    <a:pt x="18" y="9"/>
                    <a:pt x="36" y="8"/>
                    <a:pt x="53" y="6"/>
                  </a:cubicBezTo>
                  <a:cubicBezTo>
                    <a:pt x="70" y="4"/>
                    <a:pt x="87" y="2"/>
                    <a:pt x="103" y="0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22"/>
            <p:cNvSpPr/>
            <p:nvPr>
              <p:custDataLst>
                <p:tags r:id="rId21"/>
              </p:custDataLst>
            </p:nvPr>
          </p:nvSpPr>
          <p:spPr bwMode="auto">
            <a:xfrm>
              <a:off x="4085" y="1574"/>
              <a:ext cx="99" cy="71"/>
            </a:xfrm>
            <a:custGeom>
              <a:avLst/>
              <a:gdLst>
                <a:gd name="T0" fmla="*/ 40 w 108"/>
                <a:gd name="T1" fmla="*/ 3 h 77"/>
                <a:gd name="T2" fmla="*/ 36 w 108"/>
                <a:gd name="T3" fmla="*/ 25 h 77"/>
                <a:gd name="T4" fmla="*/ 19 w 108"/>
                <a:gd name="T5" fmla="*/ 32 h 77"/>
                <a:gd name="T6" fmla="*/ 36 w 108"/>
                <a:gd name="T7" fmla="*/ 32 h 77"/>
                <a:gd name="T8" fmla="*/ 46 w 108"/>
                <a:gd name="T9" fmla="*/ 25 h 77"/>
                <a:gd name="T10" fmla="*/ 78 w 108"/>
                <a:gd name="T11" fmla="*/ 9 h 77"/>
                <a:gd name="T12" fmla="*/ 105 w 108"/>
                <a:gd name="T13" fmla="*/ 32 h 77"/>
                <a:gd name="T14" fmla="*/ 63 w 108"/>
                <a:gd name="T15" fmla="*/ 68 h 77"/>
                <a:gd name="T16" fmla="*/ 66 w 108"/>
                <a:gd name="T17" fmla="*/ 46 h 77"/>
                <a:gd name="T18" fmla="*/ 83 w 108"/>
                <a:gd name="T19" fmla="*/ 46 h 77"/>
                <a:gd name="T20" fmla="*/ 80 w 108"/>
                <a:gd name="T21" fmla="*/ 33 h 77"/>
                <a:gd name="T22" fmla="*/ 70 w 108"/>
                <a:gd name="T23" fmla="*/ 35 h 77"/>
                <a:gd name="T24" fmla="*/ 32 w 108"/>
                <a:gd name="T25" fmla="*/ 60 h 77"/>
                <a:gd name="T26" fmla="*/ 0 w 108"/>
                <a:gd name="T27" fmla="*/ 34 h 77"/>
                <a:gd name="T28" fmla="*/ 21 w 108"/>
                <a:gd name="T29" fmla="*/ 1 h 77"/>
                <a:gd name="T30" fmla="*/ 40 w 108"/>
                <a:gd name="T31" fmla="*/ 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8" h="77">
                  <a:moveTo>
                    <a:pt x="40" y="3"/>
                  </a:moveTo>
                  <a:cubicBezTo>
                    <a:pt x="39" y="11"/>
                    <a:pt x="37" y="18"/>
                    <a:pt x="36" y="25"/>
                  </a:cubicBezTo>
                  <a:cubicBezTo>
                    <a:pt x="30" y="24"/>
                    <a:pt x="17" y="21"/>
                    <a:pt x="19" y="32"/>
                  </a:cubicBezTo>
                  <a:cubicBezTo>
                    <a:pt x="20" y="41"/>
                    <a:pt x="31" y="36"/>
                    <a:pt x="36" y="32"/>
                  </a:cubicBezTo>
                  <a:cubicBezTo>
                    <a:pt x="39" y="30"/>
                    <a:pt x="43" y="27"/>
                    <a:pt x="46" y="25"/>
                  </a:cubicBezTo>
                  <a:cubicBezTo>
                    <a:pt x="55" y="17"/>
                    <a:pt x="62" y="8"/>
                    <a:pt x="78" y="9"/>
                  </a:cubicBezTo>
                  <a:cubicBezTo>
                    <a:pt x="92" y="10"/>
                    <a:pt x="103" y="19"/>
                    <a:pt x="105" y="32"/>
                  </a:cubicBezTo>
                  <a:cubicBezTo>
                    <a:pt x="108" y="59"/>
                    <a:pt x="91" y="77"/>
                    <a:pt x="63" y="68"/>
                  </a:cubicBezTo>
                  <a:cubicBezTo>
                    <a:pt x="64" y="61"/>
                    <a:pt x="65" y="54"/>
                    <a:pt x="66" y="46"/>
                  </a:cubicBezTo>
                  <a:cubicBezTo>
                    <a:pt x="71" y="46"/>
                    <a:pt x="79" y="49"/>
                    <a:pt x="83" y="46"/>
                  </a:cubicBezTo>
                  <a:cubicBezTo>
                    <a:pt x="89" y="42"/>
                    <a:pt x="85" y="33"/>
                    <a:pt x="80" y="33"/>
                  </a:cubicBezTo>
                  <a:cubicBezTo>
                    <a:pt x="77" y="32"/>
                    <a:pt x="72" y="34"/>
                    <a:pt x="70" y="35"/>
                  </a:cubicBezTo>
                  <a:cubicBezTo>
                    <a:pt x="58" y="42"/>
                    <a:pt x="50" y="59"/>
                    <a:pt x="32" y="60"/>
                  </a:cubicBezTo>
                  <a:cubicBezTo>
                    <a:pt x="14" y="62"/>
                    <a:pt x="0" y="50"/>
                    <a:pt x="0" y="34"/>
                  </a:cubicBezTo>
                  <a:cubicBezTo>
                    <a:pt x="0" y="18"/>
                    <a:pt x="7" y="3"/>
                    <a:pt x="21" y="1"/>
                  </a:cubicBezTo>
                  <a:cubicBezTo>
                    <a:pt x="29" y="0"/>
                    <a:pt x="32" y="2"/>
                    <a:pt x="40" y="3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23"/>
            <p:cNvSpPr/>
            <p:nvPr>
              <p:custDataLst>
                <p:tags r:id="rId22"/>
              </p:custDataLst>
            </p:nvPr>
          </p:nvSpPr>
          <p:spPr bwMode="auto">
            <a:xfrm>
              <a:off x="4071" y="1644"/>
              <a:ext cx="96" cy="49"/>
            </a:xfrm>
            <a:custGeom>
              <a:avLst/>
              <a:gdLst>
                <a:gd name="T0" fmla="*/ 104 w 104"/>
                <a:gd name="T1" fmla="*/ 31 h 53"/>
                <a:gd name="T2" fmla="*/ 97 w 104"/>
                <a:gd name="T3" fmla="*/ 53 h 53"/>
                <a:gd name="T4" fmla="*/ 0 w 104"/>
                <a:gd name="T5" fmla="*/ 22 h 53"/>
                <a:gd name="T6" fmla="*/ 7 w 104"/>
                <a:gd name="T7" fmla="*/ 0 h 53"/>
                <a:gd name="T8" fmla="*/ 104 w 104"/>
                <a:gd name="T9" fmla="*/ 3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53">
                  <a:moveTo>
                    <a:pt x="104" y="31"/>
                  </a:moveTo>
                  <a:cubicBezTo>
                    <a:pt x="102" y="39"/>
                    <a:pt x="99" y="46"/>
                    <a:pt x="97" y="53"/>
                  </a:cubicBezTo>
                  <a:cubicBezTo>
                    <a:pt x="64" y="43"/>
                    <a:pt x="32" y="32"/>
                    <a:pt x="0" y="22"/>
                  </a:cubicBezTo>
                  <a:cubicBezTo>
                    <a:pt x="2" y="14"/>
                    <a:pt x="4" y="6"/>
                    <a:pt x="7" y="0"/>
                  </a:cubicBezTo>
                  <a:cubicBezTo>
                    <a:pt x="39" y="10"/>
                    <a:pt x="72" y="20"/>
                    <a:pt x="104" y="31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24"/>
            <p:cNvSpPr/>
            <p:nvPr>
              <p:custDataLst>
                <p:tags r:id="rId23"/>
              </p:custDataLst>
            </p:nvPr>
          </p:nvSpPr>
          <p:spPr bwMode="auto">
            <a:xfrm>
              <a:off x="4047" y="1688"/>
              <a:ext cx="98" cy="77"/>
            </a:xfrm>
            <a:custGeom>
              <a:avLst/>
              <a:gdLst>
                <a:gd name="T0" fmla="*/ 49 w 106"/>
                <a:gd name="T1" fmla="*/ 7 h 83"/>
                <a:gd name="T2" fmla="*/ 40 w 106"/>
                <a:gd name="T3" fmla="*/ 27 h 83"/>
                <a:gd name="T4" fmla="*/ 21 w 106"/>
                <a:gd name="T5" fmla="*/ 30 h 83"/>
                <a:gd name="T6" fmla="*/ 40 w 106"/>
                <a:gd name="T7" fmla="*/ 34 h 83"/>
                <a:gd name="T8" fmla="*/ 50 w 106"/>
                <a:gd name="T9" fmla="*/ 29 h 83"/>
                <a:gd name="T10" fmla="*/ 72 w 106"/>
                <a:gd name="T11" fmla="*/ 20 h 83"/>
                <a:gd name="T12" fmla="*/ 105 w 106"/>
                <a:gd name="T13" fmla="*/ 44 h 83"/>
                <a:gd name="T14" fmla="*/ 77 w 106"/>
                <a:gd name="T15" fmla="*/ 82 h 83"/>
                <a:gd name="T16" fmla="*/ 55 w 106"/>
                <a:gd name="T17" fmla="*/ 76 h 83"/>
                <a:gd name="T18" fmla="*/ 64 w 106"/>
                <a:gd name="T19" fmla="*/ 55 h 83"/>
                <a:gd name="T20" fmla="*/ 85 w 106"/>
                <a:gd name="T21" fmla="*/ 52 h 83"/>
                <a:gd name="T22" fmla="*/ 77 w 106"/>
                <a:gd name="T23" fmla="*/ 44 h 83"/>
                <a:gd name="T24" fmla="*/ 57 w 106"/>
                <a:gd name="T25" fmla="*/ 51 h 83"/>
                <a:gd name="T26" fmla="*/ 35 w 106"/>
                <a:gd name="T27" fmla="*/ 61 h 83"/>
                <a:gd name="T28" fmla="*/ 2 w 106"/>
                <a:gd name="T29" fmla="*/ 32 h 83"/>
                <a:gd name="T30" fmla="*/ 27 w 106"/>
                <a:gd name="T31" fmla="*/ 1 h 83"/>
                <a:gd name="T32" fmla="*/ 49 w 106"/>
                <a:gd name="T33" fmla="*/ 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" h="83">
                  <a:moveTo>
                    <a:pt x="49" y="7"/>
                  </a:moveTo>
                  <a:cubicBezTo>
                    <a:pt x="46" y="14"/>
                    <a:pt x="42" y="20"/>
                    <a:pt x="40" y="27"/>
                  </a:cubicBezTo>
                  <a:cubicBezTo>
                    <a:pt x="36" y="25"/>
                    <a:pt x="21" y="19"/>
                    <a:pt x="21" y="30"/>
                  </a:cubicBezTo>
                  <a:cubicBezTo>
                    <a:pt x="21" y="40"/>
                    <a:pt x="33" y="37"/>
                    <a:pt x="40" y="34"/>
                  </a:cubicBezTo>
                  <a:cubicBezTo>
                    <a:pt x="43" y="33"/>
                    <a:pt x="47" y="31"/>
                    <a:pt x="50" y="29"/>
                  </a:cubicBezTo>
                  <a:cubicBezTo>
                    <a:pt x="57" y="26"/>
                    <a:pt x="64" y="21"/>
                    <a:pt x="72" y="20"/>
                  </a:cubicBezTo>
                  <a:cubicBezTo>
                    <a:pt x="88" y="19"/>
                    <a:pt x="103" y="30"/>
                    <a:pt x="105" y="44"/>
                  </a:cubicBezTo>
                  <a:cubicBezTo>
                    <a:pt x="106" y="60"/>
                    <a:pt x="95" y="82"/>
                    <a:pt x="77" y="82"/>
                  </a:cubicBezTo>
                  <a:cubicBezTo>
                    <a:pt x="68" y="83"/>
                    <a:pt x="64" y="79"/>
                    <a:pt x="55" y="76"/>
                  </a:cubicBezTo>
                  <a:cubicBezTo>
                    <a:pt x="58" y="69"/>
                    <a:pt x="61" y="62"/>
                    <a:pt x="64" y="55"/>
                  </a:cubicBezTo>
                  <a:cubicBezTo>
                    <a:pt x="68" y="57"/>
                    <a:pt x="85" y="65"/>
                    <a:pt x="85" y="52"/>
                  </a:cubicBezTo>
                  <a:cubicBezTo>
                    <a:pt x="85" y="47"/>
                    <a:pt x="81" y="45"/>
                    <a:pt x="77" y="44"/>
                  </a:cubicBezTo>
                  <a:cubicBezTo>
                    <a:pt x="70" y="43"/>
                    <a:pt x="63" y="48"/>
                    <a:pt x="57" y="51"/>
                  </a:cubicBezTo>
                  <a:cubicBezTo>
                    <a:pt x="51" y="55"/>
                    <a:pt x="44" y="60"/>
                    <a:pt x="35" y="61"/>
                  </a:cubicBezTo>
                  <a:cubicBezTo>
                    <a:pt x="16" y="63"/>
                    <a:pt x="0" y="50"/>
                    <a:pt x="2" y="32"/>
                  </a:cubicBezTo>
                  <a:cubicBezTo>
                    <a:pt x="3" y="18"/>
                    <a:pt x="13" y="2"/>
                    <a:pt x="27" y="1"/>
                  </a:cubicBezTo>
                  <a:cubicBezTo>
                    <a:pt x="36" y="0"/>
                    <a:pt x="40" y="4"/>
                    <a:pt x="49" y="7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25"/>
            <p:cNvSpPr/>
            <p:nvPr>
              <p:custDataLst>
                <p:tags r:id="rId24"/>
              </p:custDataLst>
            </p:nvPr>
          </p:nvSpPr>
          <p:spPr bwMode="auto">
            <a:xfrm>
              <a:off x="3665" y="1711"/>
              <a:ext cx="43" cy="38"/>
            </a:xfrm>
            <a:custGeom>
              <a:avLst/>
              <a:gdLst>
                <a:gd name="T0" fmla="*/ 16 w 47"/>
                <a:gd name="T1" fmla="*/ 0 h 41"/>
                <a:gd name="T2" fmla="*/ 23 w 47"/>
                <a:gd name="T3" fmla="*/ 4 h 41"/>
                <a:gd name="T4" fmla="*/ 20 w 47"/>
                <a:gd name="T5" fmla="*/ 13 h 41"/>
                <a:gd name="T6" fmla="*/ 47 w 47"/>
                <a:gd name="T7" fmla="*/ 38 h 41"/>
                <a:gd name="T8" fmla="*/ 31 w 47"/>
                <a:gd name="T9" fmla="*/ 38 h 41"/>
                <a:gd name="T10" fmla="*/ 25 w 47"/>
                <a:gd name="T11" fmla="*/ 27 h 41"/>
                <a:gd name="T12" fmla="*/ 19 w 47"/>
                <a:gd name="T13" fmla="*/ 16 h 41"/>
                <a:gd name="T14" fmla="*/ 0 w 47"/>
                <a:gd name="T15" fmla="*/ 41 h 41"/>
                <a:gd name="T16" fmla="*/ 14 w 47"/>
                <a:gd name="T17" fmla="*/ 14 h 41"/>
                <a:gd name="T18" fmla="*/ 17 w 47"/>
                <a:gd name="T19" fmla="*/ 4 h 41"/>
                <a:gd name="T20" fmla="*/ 16 w 47"/>
                <a:gd name="T2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41">
                  <a:moveTo>
                    <a:pt x="16" y="0"/>
                  </a:moveTo>
                  <a:cubicBezTo>
                    <a:pt x="19" y="0"/>
                    <a:pt x="22" y="2"/>
                    <a:pt x="23" y="4"/>
                  </a:cubicBezTo>
                  <a:cubicBezTo>
                    <a:pt x="23" y="7"/>
                    <a:pt x="21" y="10"/>
                    <a:pt x="20" y="13"/>
                  </a:cubicBezTo>
                  <a:cubicBezTo>
                    <a:pt x="27" y="23"/>
                    <a:pt x="37" y="32"/>
                    <a:pt x="47" y="38"/>
                  </a:cubicBezTo>
                  <a:cubicBezTo>
                    <a:pt x="43" y="39"/>
                    <a:pt x="33" y="40"/>
                    <a:pt x="31" y="38"/>
                  </a:cubicBezTo>
                  <a:cubicBezTo>
                    <a:pt x="28" y="36"/>
                    <a:pt x="27" y="30"/>
                    <a:pt x="25" y="27"/>
                  </a:cubicBezTo>
                  <a:cubicBezTo>
                    <a:pt x="23" y="23"/>
                    <a:pt x="20" y="19"/>
                    <a:pt x="19" y="16"/>
                  </a:cubicBezTo>
                  <a:cubicBezTo>
                    <a:pt x="14" y="26"/>
                    <a:pt x="10" y="37"/>
                    <a:pt x="0" y="41"/>
                  </a:cubicBezTo>
                  <a:cubicBezTo>
                    <a:pt x="6" y="35"/>
                    <a:pt x="11" y="25"/>
                    <a:pt x="14" y="14"/>
                  </a:cubicBezTo>
                  <a:cubicBezTo>
                    <a:pt x="15" y="11"/>
                    <a:pt x="17" y="7"/>
                    <a:pt x="17" y="4"/>
                  </a:cubicBezTo>
                  <a:cubicBezTo>
                    <a:pt x="16" y="2"/>
                    <a:pt x="15" y="1"/>
                    <a:pt x="16" y="0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26"/>
            <p:cNvSpPr/>
            <p:nvPr>
              <p:custDataLst>
                <p:tags r:id="rId25"/>
              </p:custDataLst>
            </p:nvPr>
          </p:nvSpPr>
          <p:spPr bwMode="auto">
            <a:xfrm>
              <a:off x="3556" y="1711"/>
              <a:ext cx="43" cy="33"/>
            </a:xfrm>
            <a:custGeom>
              <a:avLst/>
              <a:gdLst>
                <a:gd name="T0" fmla="*/ 43 w 46"/>
                <a:gd name="T1" fmla="*/ 3 h 35"/>
                <a:gd name="T2" fmla="*/ 22 w 46"/>
                <a:gd name="T3" fmla="*/ 8 h 35"/>
                <a:gd name="T4" fmla="*/ 25 w 46"/>
                <a:gd name="T5" fmla="*/ 11 h 35"/>
                <a:gd name="T6" fmla="*/ 17 w 46"/>
                <a:gd name="T7" fmla="*/ 20 h 35"/>
                <a:gd name="T8" fmla="*/ 9 w 46"/>
                <a:gd name="T9" fmla="*/ 28 h 35"/>
                <a:gd name="T10" fmla="*/ 34 w 46"/>
                <a:gd name="T11" fmla="*/ 24 h 35"/>
                <a:gd name="T12" fmla="*/ 28 w 46"/>
                <a:gd name="T13" fmla="*/ 16 h 35"/>
                <a:gd name="T14" fmla="*/ 42 w 46"/>
                <a:gd name="T15" fmla="*/ 21 h 35"/>
                <a:gd name="T16" fmla="*/ 43 w 46"/>
                <a:gd name="T17" fmla="*/ 30 h 35"/>
                <a:gd name="T18" fmla="*/ 36 w 46"/>
                <a:gd name="T19" fmla="*/ 26 h 35"/>
                <a:gd name="T20" fmla="*/ 28 w 46"/>
                <a:gd name="T21" fmla="*/ 28 h 35"/>
                <a:gd name="T22" fmla="*/ 2 w 46"/>
                <a:gd name="T23" fmla="*/ 35 h 35"/>
                <a:gd name="T24" fmla="*/ 2 w 46"/>
                <a:gd name="T25" fmla="*/ 28 h 35"/>
                <a:gd name="T26" fmla="*/ 15 w 46"/>
                <a:gd name="T27" fmla="*/ 9 h 35"/>
                <a:gd name="T28" fmla="*/ 2 w 46"/>
                <a:gd name="T29" fmla="*/ 8 h 35"/>
                <a:gd name="T30" fmla="*/ 20 w 46"/>
                <a:gd name="T31" fmla="*/ 5 h 35"/>
                <a:gd name="T32" fmla="*/ 36 w 46"/>
                <a:gd name="T33" fmla="*/ 1 h 35"/>
                <a:gd name="T34" fmla="*/ 43 w 46"/>
                <a:gd name="T35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" h="35">
                  <a:moveTo>
                    <a:pt x="43" y="3"/>
                  </a:moveTo>
                  <a:cubicBezTo>
                    <a:pt x="39" y="7"/>
                    <a:pt x="29" y="6"/>
                    <a:pt x="22" y="8"/>
                  </a:cubicBezTo>
                  <a:cubicBezTo>
                    <a:pt x="22" y="9"/>
                    <a:pt x="25" y="9"/>
                    <a:pt x="25" y="11"/>
                  </a:cubicBezTo>
                  <a:cubicBezTo>
                    <a:pt x="25" y="13"/>
                    <a:pt x="19" y="18"/>
                    <a:pt x="17" y="20"/>
                  </a:cubicBezTo>
                  <a:cubicBezTo>
                    <a:pt x="14" y="23"/>
                    <a:pt x="11" y="26"/>
                    <a:pt x="9" y="28"/>
                  </a:cubicBezTo>
                  <a:cubicBezTo>
                    <a:pt x="18" y="27"/>
                    <a:pt x="25" y="25"/>
                    <a:pt x="34" y="24"/>
                  </a:cubicBezTo>
                  <a:cubicBezTo>
                    <a:pt x="33" y="21"/>
                    <a:pt x="29" y="19"/>
                    <a:pt x="28" y="16"/>
                  </a:cubicBezTo>
                  <a:cubicBezTo>
                    <a:pt x="32" y="15"/>
                    <a:pt x="39" y="17"/>
                    <a:pt x="42" y="21"/>
                  </a:cubicBezTo>
                  <a:cubicBezTo>
                    <a:pt x="44" y="23"/>
                    <a:pt x="46" y="28"/>
                    <a:pt x="43" y="30"/>
                  </a:cubicBezTo>
                  <a:cubicBezTo>
                    <a:pt x="40" y="31"/>
                    <a:pt x="39" y="26"/>
                    <a:pt x="36" y="26"/>
                  </a:cubicBezTo>
                  <a:cubicBezTo>
                    <a:pt x="34" y="25"/>
                    <a:pt x="30" y="27"/>
                    <a:pt x="28" y="28"/>
                  </a:cubicBezTo>
                  <a:cubicBezTo>
                    <a:pt x="20" y="30"/>
                    <a:pt x="10" y="33"/>
                    <a:pt x="2" y="35"/>
                  </a:cubicBezTo>
                  <a:cubicBezTo>
                    <a:pt x="1" y="34"/>
                    <a:pt x="0" y="30"/>
                    <a:pt x="2" y="28"/>
                  </a:cubicBezTo>
                  <a:cubicBezTo>
                    <a:pt x="9" y="25"/>
                    <a:pt x="16" y="19"/>
                    <a:pt x="15" y="9"/>
                  </a:cubicBezTo>
                  <a:cubicBezTo>
                    <a:pt x="12" y="9"/>
                    <a:pt x="5" y="10"/>
                    <a:pt x="2" y="8"/>
                  </a:cubicBezTo>
                  <a:cubicBezTo>
                    <a:pt x="7" y="6"/>
                    <a:pt x="14" y="6"/>
                    <a:pt x="20" y="5"/>
                  </a:cubicBezTo>
                  <a:cubicBezTo>
                    <a:pt x="26" y="4"/>
                    <a:pt x="32" y="3"/>
                    <a:pt x="36" y="1"/>
                  </a:cubicBezTo>
                  <a:cubicBezTo>
                    <a:pt x="39" y="1"/>
                    <a:pt x="43" y="0"/>
                    <a:pt x="43" y="3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27"/>
            <p:cNvSpPr/>
            <p:nvPr>
              <p:custDataLst>
                <p:tags r:id="rId26"/>
              </p:custDataLst>
            </p:nvPr>
          </p:nvSpPr>
          <p:spPr bwMode="auto">
            <a:xfrm>
              <a:off x="3653" y="1712"/>
              <a:ext cx="16" cy="11"/>
            </a:xfrm>
            <a:custGeom>
              <a:avLst/>
              <a:gdLst>
                <a:gd name="T0" fmla="*/ 9 w 17"/>
                <a:gd name="T1" fmla="*/ 11 h 11"/>
                <a:gd name="T2" fmla="*/ 0 w 17"/>
                <a:gd name="T3" fmla="*/ 2 h 11"/>
                <a:gd name="T4" fmla="*/ 9 w 17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1">
                  <a:moveTo>
                    <a:pt x="9" y="11"/>
                  </a:moveTo>
                  <a:cubicBezTo>
                    <a:pt x="5" y="9"/>
                    <a:pt x="1" y="6"/>
                    <a:pt x="0" y="2"/>
                  </a:cubicBezTo>
                  <a:cubicBezTo>
                    <a:pt x="6" y="0"/>
                    <a:pt x="17" y="7"/>
                    <a:pt x="9" y="11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28"/>
            <p:cNvSpPr/>
            <p:nvPr>
              <p:custDataLst>
                <p:tags r:id="rId27"/>
              </p:custDataLst>
            </p:nvPr>
          </p:nvSpPr>
          <p:spPr bwMode="auto">
            <a:xfrm>
              <a:off x="3490" y="1713"/>
              <a:ext cx="16" cy="16"/>
            </a:xfrm>
            <a:custGeom>
              <a:avLst/>
              <a:gdLst>
                <a:gd name="T0" fmla="*/ 17 w 17"/>
                <a:gd name="T1" fmla="*/ 7 h 17"/>
                <a:gd name="T2" fmla="*/ 0 w 17"/>
                <a:gd name="T3" fmla="*/ 17 h 17"/>
                <a:gd name="T4" fmla="*/ 7 w 17"/>
                <a:gd name="T5" fmla="*/ 8 h 17"/>
                <a:gd name="T6" fmla="*/ 17 w 17"/>
                <a:gd name="T7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7">
                  <a:moveTo>
                    <a:pt x="17" y="7"/>
                  </a:moveTo>
                  <a:cubicBezTo>
                    <a:pt x="12" y="11"/>
                    <a:pt x="6" y="14"/>
                    <a:pt x="0" y="17"/>
                  </a:cubicBezTo>
                  <a:cubicBezTo>
                    <a:pt x="2" y="14"/>
                    <a:pt x="5" y="12"/>
                    <a:pt x="7" y="8"/>
                  </a:cubicBezTo>
                  <a:cubicBezTo>
                    <a:pt x="5" y="0"/>
                    <a:pt x="15" y="5"/>
                    <a:pt x="17" y="7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29"/>
            <p:cNvSpPr/>
            <p:nvPr>
              <p:custDataLst>
                <p:tags r:id="rId28"/>
              </p:custDataLst>
            </p:nvPr>
          </p:nvSpPr>
          <p:spPr bwMode="auto">
            <a:xfrm>
              <a:off x="3115" y="1721"/>
              <a:ext cx="94" cy="61"/>
            </a:xfrm>
            <a:custGeom>
              <a:avLst/>
              <a:gdLst>
                <a:gd name="T0" fmla="*/ 102 w 102"/>
                <a:gd name="T1" fmla="*/ 21 h 66"/>
                <a:gd name="T2" fmla="*/ 10 w 102"/>
                <a:gd name="T3" fmla="*/ 66 h 66"/>
                <a:gd name="T4" fmla="*/ 0 w 102"/>
                <a:gd name="T5" fmla="*/ 45 h 66"/>
                <a:gd name="T6" fmla="*/ 92 w 102"/>
                <a:gd name="T7" fmla="*/ 0 h 66"/>
                <a:gd name="T8" fmla="*/ 102 w 102"/>
                <a:gd name="T9" fmla="*/ 2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66">
                  <a:moveTo>
                    <a:pt x="102" y="21"/>
                  </a:moveTo>
                  <a:cubicBezTo>
                    <a:pt x="71" y="36"/>
                    <a:pt x="40" y="51"/>
                    <a:pt x="10" y="66"/>
                  </a:cubicBezTo>
                  <a:cubicBezTo>
                    <a:pt x="6" y="59"/>
                    <a:pt x="3" y="51"/>
                    <a:pt x="0" y="45"/>
                  </a:cubicBezTo>
                  <a:cubicBezTo>
                    <a:pt x="30" y="30"/>
                    <a:pt x="61" y="14"/>
                    <a:pt x="92" y="0"/>
                  </a:cubicBezTo>
                  <a:cubicBezTo>
                    <a:pt x="95" y="7"/>
                    <a:pt x="99" y="14"/>
                    <a:pt x="102" y="21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30"/>
            <p:cNvSpPr/>
            <p:nvPr>
              <p:custDataLst>
                <p:tags r:id="rId29"/>
              </p:custDataLst>
            </p:nvPr>
          </p:nvSpPr>
          <p:spPr bwMode="auto">
            <a:xfrm>
              <a:off x="3474" y="1720"/>
              <a:ext cx="11" cy="10"/>
            </a:xfrm>
            <a:custGeom>
              <a:avLst/>
              <a:gdLst>
                <a:gd name="T0" fmla="*/ 0 w 12"/>
                <a:gd name="T1" fmla="*/ 3 h 11"/>
                <a:gd name="T2" fmla="*/ 7 w 12"/>
                <a:gd name="T3" fmla="*/ 11 h 11"/>
                <a:gd name="T4" fmla="*/ 0 w 12"/>
                <a:gd name="T5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1">
                  <a:moveTo>
                    <a:pt x="0" y="3"/>
                  </a:moveTo>
                  <a:cubicBezTo>
                    <a:pt x="6" y="0"/>
                    <a:pt x="12" y="10"/>
                    <a:pt x="7" y="11"/>
                  </a:cubicBezTo>
                  <a:cubicBezTo>
                    <a:pt x="4" y="11"/>
                    <a:pt x="1" y="6"/>
                    <a:pt x="0" y="3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31"/>
            <p:cNvSpPr/>
            <p:nvPr>
              <p:custDataLst>
                <p:tags r:id="rId30"/>
              </p:custDataLst>
            </p:nvPr>
          </p:nvSpPr>
          <p:spPr bwMode="auto">
            <a:xfrm>
              <a:off x="3717" y="1723"/>
              <a:ext cx="69" cy="59"/>
            </a:xfrm>
            <a:custGeom>
              <a:avLst/>
              <a:gdLst>
                <a:gd name="T0" fmla="*/ 50 w 75"/>
                <a:gd name="T1" fmla="*/ 5 h 64"/>
                <a:gd name="T2" fmla="*/ 45 w 75"/>
                <a:gd name="T3" fmla="*/ 27 h 64"/>
                <a:gd name="T4" fmla="*/ 65 w 75"/>
                <a:gd name="T5" fmla="*/ 30 h 64"/>
                <a:gd name="T6" fmla="*/ 51 w 75"/>
                <a:gd name="T7" fmla="*/ 31 h 64"/>
                <a:gd name="T8" fmla="*/ 45 w 75"/>
                <a:gd name="T9" fmla="*/ 31 h 64"/>
                <a:gd name="T10" fmla="*/ 41 w 75"/>
                <a:gd name="T11" fmla="*/ 56 h 64"/>
                <a:gd name="T12" fmla="*/ 75 w 75"/>
                <a:gd name="T13" fmla="*/ 63 h 64"/>
                <a:gd name="T14" fmla="*/ 56 w 75"/>
                <a:gd name="T15" fmla="*/ 61 h 64"/>
                <a:gd name="T16" fmla="*/ 28 w 75"/>
                <a:gd name="T17" fmla="*/ 59 h 64"/>
                <a:gd name="T18" fmla="*/ 0 w 75"/>
                <a:gd name="T19" fmla="*/ 55 h 64"/>
                <a:gd name="T20" fmla="*/ 18 w 75"/>
                <a:gd name="T21" fmla="*/ 55 h 64"/>
                <a:gd name="T22" fmla="*/ 19 w 75"/>
                <a:gd name="T23" fmla="*/ 30 h 64"/>
                <a:gd name="T24" fmla="*/ 17 w 75"/>
                <a:gd name="T25" fmla="*/ 22 h 64"/>
                <a:gd name="T26" fmla="*/ 26 w 75"/>
                <a:gd name="T27" fmla="*/ 27 h 64"/>
                <a:gd name="T28" fmla="*/ 24 w 75"/>
                <a:gd name="T29" fmla="*/ 56 h 64"/>
                <a:gd name="T30" fmla="*/ 36 w 75"/>
                <a:gd name="T31" fmla="*/ 56 h 64"/>
                <a:gd name="T32" fmla="*/ 39 w 75"/>
                <a:gd name="T33" fmla="*/ 33 h 64"/>
                <a:gd name="T34" fmla="*/ 41 w 75"/>
                <a:gd name="T35" fmla="*/ 8 h 64"/>
                <a:gd name="T36" fmla="*/ 39 w 75"/>
                <a:gd name="T37" fmla="*/ 1 h 64"/>
                <a:gd name="T38" fmla="*/ 40 w 75"/>
                <a:gd name="T39" fmla="*/ 0 h 64"/>
                <a:gd name="T40" fmla="*/ 50 w 75"/>
                <a:gd name="T41" fmla="*/ 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64">
                  <a:moveTo>
                    <a:pt x="50" y="5"/>
                  </a:moveTo>
                  <a:cubicBezTo>
                    <a:pt x="48" y="12"/>
                    <a:pt x="46" y="19"/>
                    <a:pt x="45" y="27"/>
                  </a:cubicBezTo>
                  <a:cubicBezTo>
                    <a:pt x="51" y="28"/>
                    <a:pt x="64" y="23"/>
                    <a:pt x="65" y="30"/>
                  </a:cubicBezTo>
                  <a:cubicBezTo>
                    <a:pt x="63" y="33"/>
                    <a:pt x="56" y="32"/>
                    <a:pt x="51" y="31"/>
                  </a:cubicBezTo>
                  <a:cubicBezTo>
                    <a:pt x="49" y="31"/>
                    <a:pt x="47" y="31"/>
                    <a:pt x="45" y="31"/>
                  </a:cubicBezTo>
                  <a:cubicBezTo>
                    <a:pt x="44" y="39"/>
                    <a:pt x="43" y="48"/>
                    <a:pt x="41" y="56"/>
                  </a:cubicBezTo>
                  <a:cubicBezTo>
                    <a:pt x="53" y="58"/>
                    <a:pt x="73" y="51"/>
                    <a:pt x="75" y="63"/>
                  </a:cubicBezTo>
                  <a:cubicBezTo>
                    <a:pt x="69" y="64"/>
                    <a:pt x="62" y="62"/>
                    <a:pt x="56" y="61"/>
                  </a:cubicBezTo>
                  <a:cubicBezTo>
                    <a:pt x="47" y="60"/>
                    <a:pt x="38" y="59"/>
                    <a:pt x="28" y="59"/>
                  </a:cubicBezTo>
                  <a:cubicBezTo>
                    <a:pt x="18" y="58"/>
                    <a:pt x="6" y="60"/>
                    <a:pt x="0" y="55"/>
                  </a:cubicBezTo>
                  <a:cubicBezTo>
                    <a:pt x="5" y="55"/>
                    <a:pt x="12" y="56"/>
                    <a:pt x="18" y="55"/>
                  </a:cubicBezTo>
                  <a:cubicBezTo>
                    <a:pt x="19" y="47"/>
                    <a:pt x="20" y="37"/>
                    <a:pt x="19" y="30"/>
                  </a:cubicBezTo>
                  <a:cubicBezTo>
                    <a:pt x="19" y="27"/>
                    <a:pt x="16" y="25"/>
                    <a:pt x="17" y="22"/>
                  </a:cubicBezTo>
                  <a:cubicBezTo>
                    <a:pt x="20" y="22"/>
                    <a:pt x="24" y="24"/>
                    <a:pt x="26" y="27"/>
                  </a:cubicBezTo>
                  <a:cubicBezTo>
                    <a:pt x="24" y="35"/>
                    <a:pt x="24" y="46"/>
                    <a:pt x="24" y="56"/>
                  </a:cubicBezTo>
                  <a:cubicBezTo>
                    <a:pt x="28" y="56"/>
                    <a:pt x="32" y="56"/>
                    <a:pt x="36" y="56"/>
                  </a:cubicBezTo>
                  <a:cubicBezTo>
                    <a:pt x="37" y="49"/>
                    <a:pt x="38" y="41"/>
                    <a:pt x="39" y="33"/>
                  </a:cubicBezTo>
                  <a:cubicBezTo>
                    <a:pt x="40" y="24"/>
                    <a:pt x="42" y="16"/>
                    <a:pt x="41" y="8"/>
                  </a:cubicBezTo>
                  <a:cubicBezTo>
                    <a:pt x="41" y="6"/>
                    <a:pt x="39" y="3"/>
                    <a:pt x="39" y="1"/>
                  </a:cubicBezTo>
                  <a:cubicBezTo>
                    <a:pt x="39" y="1"/>
                    <a:pt x="39" y="1"/>
                    <a:pt x="40" y="0"/>
                  </a:cubicBezTo>
                  <a:cubicBezTo>
                    <a:pt x="44" y="1"/>
                    <a:pt x="48" y="2"/>
                    <a:pt x="50" y="5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32"/>
            <p:cNvSpPr/>
            <p:nvPr>
              <p:custDataLst>
                <p:tags r:id="rId31"/>
              </p:custDataLst>
            </p:nvPr>
          </p:nvSpPr>
          <p:spPr bwMode="auto">
            <a:xfrm>
              <a:off x="3458" y="1727"/>
              <a:ext cx="66" cy="44"/>
            </a:xfrm>
            <a:custGeom>
              <a:avLst/>
              <a:gdLst>
                <a:gd name="T0" fmla="*/ 52 w 72"/>
                <a:gd name="T1" fmla="*/ 2 h 48"/>
                <a:gd name="T2" fmla="*/ 36 w 72"/>
                <a:gd name="T3" fmla="*/ 7 h 48"/>
                <a:gd name="T4" fmla="*/ 37 w 72"/>
                <a:gd name="T5" fmla="*/ 13 h 48"/>
                <a:gd name="T6" fmla="*/ 48 w 72"/>
                <a:gd name="T7" fmla="*/ 12 h 48"/>
                <a:gd name="T8" fmla="*/ 37 w 72"/>
                <a:gd name="T9" fmla="*/ 15 h 48"/>
                <a:gd name="T10" fmla="*/ 37 w 72"/>
                <a:gd name="T11" fmla="*/ 21 h 48"/>
                <a:gd name="T12" fmla="*/ 56 w 72"/>
                <a:gd name="T13" fmla="*/ 20 h 48"/>
                <a:gd name="T14" fmla="*/ 37 w 72"/>
                <a:gd name="T15" fmla="*/ 24 h 48"/>
                <a:gd name="T16" fmla="*/ 37 w 72"/>
                <a:gd name="T17" fmla="*/ 35 h 48"/>
                <a:gd name="T18" fmla="*/ 46 w 72"/>
                <a:gd name="T19" fmla="*/ 24 h 48"/>
                <a:gd name="T20" fmla="*/ 54 w 72"/>
                <a:gd name="T21" fmla="*/ 26 h 48"/>
                <a:gd name="T22" fmla="*/ 48 w 72"/>
                <a:gd name="T23" fmla="*/ 33 h 48"/>
                <a:gd name="T24" fmla="*/ 72 w 72"/>
                <a:gd name="T25" fmla="*/ 35 h 48"/>
                <a:gd name="T26" fmla="*/ 54 w 72"/>
                <a:gd name="T27" fmla="*/ 36 h 48"/>
                <a:gd name="T28" fmla="*/ 17 w 72"/>
                <a:gd name="T29" fmla="*/ 41 h 48"/>
                <a:gd name="T30" fmla="*/ 0 w 72"/>
                <a:gd name="T31" fmla="*/ 40 h 48"/>
                <a:gd name="T32" fmla="*/ 33 w 72"/>
                <a:gd name="T33" fmla="*/ 36 h 48"/>
                <a:gd name="T34" fmla="*/ 32 w 72"/>
                <a:gd name="T35" fmla="*/ 25 h 48"/>
                <a:gd name="T36" fmla="*/ 15 w 72"/>
                <a:gd name="T37" fmla="*/ 25 h 48"/>
                <a:gd name="T38" fmla="*/ 32 w 72"/>
                <a:gd name="T39" fmla="*/ 22 h 48"/>
                <a:gd name="T40" fmla="*/ 31 w 72"/>
                <a:gd name="T41" fmla="*/ 17 h 48"/>
                <a:gd name="T42" fmla="*/ 21 w 72"/>
                <a:gd name="T43" fmla="*/ 16 h 48"/>
                <a:gd name="T44" fmla="*/ 31 w 72"/>
                <a:gd name="T45" fmla="*/ 14 h 48"/>
                <a:gd name="T46" fmla="*/ 28 w 72"/>
                <a:gd name="T47" fmla="*/ 8 h 48"/>
                <a:gd name="T48" fmla="*/ 16 w 72"/>
                <a:gd name="T49" fmla="*/ 8 h 48"/>
                <a:gd name="T50" fmla="*/ 43 w 72"/>
                <a:gd name="T51" fmla="*/ 2 h 48"/>
                <a:gd name="T52" fmla="*/ 52 w 72"/>
                <a:gd name="T53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48">
                  <a:moveTo>
                    <a:pt x="52" y="2"/>
                  </a:moveTo>
                  <a:cubicBezTo>
                    <a:pt x="49" y="6"/>
                    <a:pt x="41" y="5"/>
                    <a:pt x="36" y="7"/>
                  </a:cubicBezTo>
                  <a:cubicBezTo>
                    <a:pt x="37" y="8"/>
                    <a:pt x="38" y="11"/>
                    <a:pt x="37" y="13"/>
                  </a:cubicBezTo>
                  <a:cubicBezTo>
                    <a:pt x="40" y="12"/>
                    <a:pt x="45" y="10"/>
                    <a:pt x="48" y="12"/>
                  </a:cubicBezTo>
                  <a:cubicBezTo>
                    <a:pt x="46" y="15"/>
                    <a:pt x="41" y="15"/>
                    <a:pt x="37" y="15"/>
                  </a:cubicBezTo>
                  <a:cubicBezTo>
                    <a:pt x="37" y="17"/>
                    <a:pt x="37" y="19"/>
                    <a:pt x="37" y="21"/>
                  </a:cubicBezTo>
                  <a:cubicBezTo>
                    <a:pt x="43" y="20"/>
                    <a:pt x="51" y="16"/>
                    <a:pt x="56" y="20"/>
                  </a:cubicBezTo>
                  <a:cubicBezTo>
                    <a:pt x="51" y="23"/>
                    <a:pt x="43" y="23"/>
                    <a:pt x="37" y="24"/>
                  </a:cubicBezTo>
                  <a:cubicBezTo>
                    <a:pt x="37" y="28"/>
                    <a:pt x="38" y="31"/>
                    <a:pt x="37" y="35"/>
                  </a:cubicBezTo>
                  <a:cubicBezTo>
                    <a:pt x="45" y="36"/>
                    <a:pt x="48" y="31"/>
                    <a:pt x="46" y="24"/>
                  </a:cubicBezTo>
                  <a:cubicBezTo>
                    <a:pt x="49" y="24"/>
                    <a:pt x="53" y="24"/>
                    <a:pt x="54" y="26"/>
                  </a:cubicBezTo>
                  <a:cubicBezTo>
                    <a:pt x="53" y="29"/>
                    <a:pt x="50" y="31"/>
                    <a:pt x="48" y="33"/>
                  </a:cubicBezTo>
                  <a:cubicBezTo>
                    <a:pt x="56" y="32"/>
                    <a:pt x="69" y="26"/>
                    <a:pt x="72" y="35"/>
                  </a:cubicBezTo>
                  <a:cubicBezTo>
                    <a:pt x="66" y="37"/>
                    <a:pt x="60" y="36"/>
                    <a:pt x="54" y="36"/>
                  </a:cubicBezTo>
                  <a:cubicBezTo>
                    <a:pt x="41" y="37"/>
                    <a:pt x="28" y="39"/>
                    <a:pt x="17" y="41"/>
                  </a:cubicBezTo>
                  <a:cubicBezTo>
                    <a:pt x="10" y="43"/>
                    <a:pt x="4" y="48"/>
                    <a:pt x="0" y="40"/>
                  </a:cubicBezTo>
                  <a:cubicBezTo>
                    <a:pt x="11" y="39"/>
                    <a:pt x="22" y="38"/>
                    <a:pt x="33" y="36"/>
                  </a:cubicBezTo>
                  <a:cubicBezTo>
                    <a:pt x="33" y="32"/>
                    <a:pt x="32" y="28"/>
                    <a:pt x="32" y="25"/>
                  </a:cubicBezTo>
                  <a:cubicBezTo>
                    <a:pt x="27" y="25"/>
                    <a:pt x="19" y="28"/>
                    <a:pt x="15" y="25"/>
                  </a:cubicBezTo>
                  <a:cubicBezTo>
                    <a:pt x="19" y="23"/>
                    <a:pt x="27" y="23"/>
                    <a:pt x="32" y="22"/>
                  </a:cubicBezTo>
                  <a:cubicBezTo>
                    <a:pt x="32" y="21"/>
                    <a:pt x="32" y="18"/>
                    <a:pt x="31" y="17"/>
                  </a:cubicBezTo>
                  <a:cubicBezTo>
                    <a:pt x="28" y="17"/>
                    <a:pt x="23" y="19"/>
                    <a:pt x="21" y="16"/>
                  </a:cubicBezTo>
                  <a:cubicBezTo>
                    <a:pt x="23" y="14"/>
                    <a:pt x="27" y="15"/>
                    <a:pt x="31" y="14"/>
                  </a:cubicBezTo>
                  <a:cubicBezTo>
                    <a:pt x="31" y="11"/>
                    <a:pt x="29" y="10"/>
                    <a:pt x="28" y="8"/>
                  </a:cubicBezTo>
                  <a:cubicBezTo>
                    <a:pt x="25" y="9"/>
                    <a:pt x="18" y="11"/>
                    <a:pt x="16" y="8"/>
                  </a:cubicBezTo>
                  <a:cubicBezTo>
                    <a:pt x="24" y="6"/>
                    <a:pt x="34" y="4"/>
                    <a:pt x="43" y="2"/>
                  </a:cubicBezTo>
                  <a:cubicBezTo>
                    <a:pt x="46" y="1"/>
                    <a:pt x="49" y="0"/>
                    <a:pt x="52" y="2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33"/>
            <p:cNvSpPr/>
            <p:nvPr>
              <p:custDataLst>
                <p:tags r:id="rId32"/>
              </p:custDataLst>
            </p:nvPr>
          </p:nvSpPr>
          <p:spPr bwMode="auto">
            <a:xfrm>
              <a:off x="3631" y="1725"/>
              <a:ext cx="38" cy="44"/>
            </a:xfrm>
            <a:custGeom>
              <a:avLst/>
              <a:gdLst>
                <a:gd name="T0" fmla="*/ 41 w 41"/>
                <a:gd name="T1" fmla="*/ 6 h 47"/>
                <a:gd name="T2" fmla="*/ 24 w 41"/>
                <a:gd name="T3" fmla="*/ 9 h 47"/>
                <a:gd name="T4" fmla="*/ 28 w 41"/>
                <a:gd name="T5" fmla="*/ 13 h 47"/>
                <a:gd name="T6" fmla="*/ 25 w 41"/>
                <a:gd name="T7" fmla="*/ 17 h 47"/>
                <a:gd name="T8" fmla="*/ 36 w 41"/>
                <a:gd name="T9" fmla="*/ 22 h 47"/>
                <a:gd name="T10" fmla="*/ 34 w 41"/>
                <a:gd name="T11" fmla="*/ 28 h 47"/>
                <a:gd name="T12" fmla="*/ 20 w 41"/>
                <a:gd name="T13" fmla="*/ 47 h 47"/>
                <a:gd name="T14" fmla="*/ 16 w 41"/>
                <a:gd name="T15" fmla="*/ 38 h 47"/>
                <a:gd name="T16" fmla="*/ 23 w 41"/>
                <a:gd name="T17" fmla="*/ 40 h 47"/>
                <a:gd name="T18" fmla="*/ 24 w 41"/>
                <a:gd name="T19" fmla="*/ 20 h 47"/>
                <a:gd name="T20" fmla="*/ 0 w 41"/>
                <a:gd name="T21" fmla="*/ 42 h 47"/>
                <a:gd name="T22" fmla="*/ 21 w 41"/>
                <a:gd name="T23" fmla="*/ 9 h 47"/>
                <a:gd name="T24" fmla="*/ 3 w 41"/>
                <a:gd name="T25" fmla="*/ 7 h 47"/>
                <a:gd name="T26" fmla="*/ 24 w 41"/>
                <a:gd name="T27" fmla="*/ 5 h 47"/>
                <a:gd name="T28" fmla="*/ 41 w 41"/>
                <a:gd name="T29" fmla="*/ 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" h="47">
                  <a:moveTo>
                    <a:pt x="41" y="6"/>
                  </a:moveTo>
                  <a:cubicBezTo>
                    <a:pt x="37" y="9"/>
                    <a:pt x="29" y="7"/>
                    <a:pt x="24" y="9"/>
                  </a:cubicBezTo>
                  <a:cubicBezTo>
                    <a:pt x="24" y="10"/>
                    <a:pt x="27" y="11"/>
                    <a:pt x="28" y="13"/>
                  </a:cubicBezTo>
                  <a:cubicBezTo>
                    <a:pt x="27" y="14"/>
                    <a:pt x="26" y="15"/>
                    <a:pt x="25" y="17"/>
                  </a:cubicBezTo>
                  <a:cubicBezTo>
                    <a:pt x="30" y="17"/>
                    <a:pt x="36" y="18"/>
                    <a:pt x="36" y="22"/>
                  </a:cubicBezTo>
                  <a:cubicBezTo>
                    <a:pt x="36" y="23"/>
                    <a:pt x="34" y="26"/>
                    <a:pt x="34" y="28"/>
                  </a:cubicBezTo>
                  <a:cubicBezTo>
                    <a:pt x="31" y="35"/>
                    <a:pt x="29" y="47"/>
                    <a:pt x="20" y="47"/>
                  </a:cubicBezTo>
                  <a:cubicBezTo>
                    <a:pt x="19" y="43"/>
                    <a:pt x="17" y="41"/>
                    <a:pt x="16" y="38"/>
                  </a:cubicBezTo>
                  <a:cubicBezTo>
                    <a:pt x="18" y="38"/>
                    <a:pt x="20" y="39"/>
                    <a:pt x="23" y="40"/>
                  </a:cubicBezTo>
                  <a:cubicBezTo>
                    <a:pt x="26" y="36"/>
                    <a:pt x="35" y="21"/>
                    <a:pt x="24" y="20"/>
                  </a:cubicBezTo>
                  <a:cubicBezTo>
                    <a:pt x="19" y="30"/>
                    <a:pt x="12" y="38"/>
                    <a:pt x="0" y="42"/>
                  </a:cubicBezTo>
                  <a:cubicBezTo>
                    <a:pt x="8" y="32"/>
                    <a:pt x="20" y="26"/>
                    <a:pt x="21" y="9"/>
                  </a:cubicBezTo>
                  <a:cubicBezTo>
                    <a:pt x="14" y="11"/>
                    <a:pt x="5" y="14"/>
                    <a:pt x="3" y="7"/>
                  </a:cubicBezTo>
                  <a:cubicBezTo>
                    <a:pt x="10" y="7"/>
                    <a:pt x="17" y="6"/>
                    <a:pt x="24" y="5"/>
                  </a:cubicBezTo>
                  <a:cubicBezTo>
                    <a:pt x="31" y="4"/>
                    <a:pt x="39" y="0"/>
                    <a:pt x="41" y="6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34"/>
            <p:cNvSpPr/>
            <p:nvPr>
              <p:custDataLst>
                <p:tags r:id="rId33"/>
              </p:custDataLst>
            </p:nvPr>
          </p:nvSpPr>
          <p:spPr bwMode="auto">
            <a:xfrm>
              <a:off x="3548" y="1740"/>
              <a:ext cx="66" cy="32"/>
            </a:xfrm>
            <a:custGeom>
              <a:avLst/>
              <a:gdLst>
                <a:gd name="T0" fmla="*/ 28 w 71"/>
                <a:gd name="T1" fmla="*/ 1 h 35"/>
                <a:gd name="T2" fmla="*/ 38 w 71"/>
                <a:gd name="T3" fmla="*/ 4 h 35"/>
                <a:gd name="T4" fmla="*/ 37 w 71"/>
                <a:gd name="T5" fmla="*/ 10 h 35"/>
                <a:gd name="T6" fmla="*/ 52 w 71"/>
                <a:gd name="T7" fmla="*/ 10 h 35"/>
                <a:gd name="T8" fmla="*/ 37 w 71"/>
                <a:gd name="T9" fmla="*/ 15 h 35"/>
                <a:gd name="T10" fmla="*/ 38 w 71"/>
                <a:gd name="T11" fmla="*/ 25 h 35"/>
                <a:gd name="T12" fmla="*/ 71 w 71"/>
                <a:gd name="T13" fmla="*/ 27 h 35"/>
                <a:gd name="T14" fmla="*/ 56 w 71"/>
                <a:gd name="T15" fmla="*/ 29 h 35"/>
                <a:gd name="T16" fmla="*/ 26 w 71"/>
                <a:gd name="T17" fmla="*/ 31 h 35"/>
                <a:gd name="T18" fmla="*/ 16 w 71"/>
                <a:gd name="T19" fmla="*/ 32 h 35"/>
                <a:gd name="T20" fmla="*/ 0 w 71"/>
                <a:gd name="T21" fmla="*/ 32 h 35"/>
                <a:gd name="T22" fmla="*/ 16 w 71"/>
                <a:gd name="T23" fmla="*/ 29 h 35"/>
                <a:gd name="T24" fmla="*/ 32 w 71"/>
                <a:gd name="T25" fmla="*/ 27 h 35"/>
                <a:gd name="T26" fmla="*/ 32 w 71"/>
                <a:gd name="T27" fmla="*/ 16 h 35"/>
                <a:gd name="T28" fmla="*/ 15 w 71"/>
                <a:gd name="T29" fmla="*/ 15 h 35"/>
                <a:gd name="T30" fmla="*/ 31 w 71"/>
                <a:gd name="T31" fmla="*/ 12 h 35"/>
                <a:gd name="T32" fmla="*/ 28 w 71"/>
                <a:gd name="T33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" h="35">
                  <a:moveTo>
                    <a:pt x="28" y="1"/>
                  </a:moveTo>
                  <a:cubicBezTo>
                    <a:pt x="33" y="0"/>
                    <a:pt x="35" y="2"/>
                    <a:pt x="38" y="4"/>
                  </a:cubicBezTo>
                  <a:cubicBezTo>
                    <a:pt x="38" y="6"/>
                    <a:pt x="37" y="7"/>
                    <a:pt x="37" y="10"/>
                  </a:cubicBezTo>
                  <a:cubicBezTo>
                    <a:pt x="41" y="10"/>
                    <a:pt x="49" y="6"/>
                    <a:pt x="52" y="10"/>
                  </a:cubicBezTo>
                  <a:cubicBezTo>
                    <a:pt x="50" y="14"/>
                    <a:pt x="42" y="13"/>
                    <a:pt x="37" y="15"/>
                  </a:cubicBezTo>
                  <a:cubicBezTo>
                    <a:pt x="37" y="18"/>
                    <a:pt x="37" y="22"/>
                    <a:pt x="38" y="25"/>
                  </a:cubicBezTo>
                  <a:cubicBezTo>
                    <a:pt x="48" y="26"/>
                    <a:pt x="65" y="16"/>
                    <a:pt x="71" y="27"/>
                  </a:cubicBezTo>
                  <a:cubicBezTo>
                    <a:pt x="67" y="30"/>
                    <a:pt x="61" y="28"/>
                    <a:pt x="56" y="29"/>
                  </a:cubicBezTo>
                  <a:cubicBezTo>
                    <a:pt x="45" y="29"/>
                    <a:pt x="35" y="29"/>
                    <a:pt x="26" y="31"/>
                  </a:cubicBezTo>
                  <a:cubicBezTo>
                    <a:pt x="23" y="31"/>
                    <a:pt x="19" y="31"/>
                    <a:pt x="16" y="32"/>
                  </a:cubicBezTo>
                  <a:cubicBezTo>
                    <a:pt x="10" y="33"/>
                    <a:pt x="5" y="35"/>
                    <a:pt x="0" y="32"/>
                  </a:cubicBezTo>
                  <a:cubicBezTo>
                    <a:pt x="4" y="30"/>
                    <a:pt x="10" y="30"/>
                    <a:pt x="16" y="29"/>
                  </a:cubicBezTo>
                  <a:cubicBezTo>
                    <a:pt x="21" y="28"/>
                    <a:pt x="27" y="27"/>
                    <a:pt x="32" y="27"/>
                  </a:cubicBezTo>
                  <a:cubicBezTo>
                    <a:pt x="32" y="23"/>
                    <a:pt x="31" y="20"/>
                    <a:pt x="32" y="16"/>
                  </a:cubicBezTo>
                  <a:cubicBezTo>
                    <a:pt x="27" y="16"/>
                    <a:pt x="19" y="18"/>
                    <a:pt x="15" y="15"/>
                  </a:cubicBezTo>
                  <a:cubicBezTo>
                    <a:pt x="19" y="13"/>
                    <a:pt x="26" y="13"/>
                    <a:pt x="31" y="12"/>
                  </a:cubicBezTo>
                  <a:cubicBezTo>
                    <a:pt x="31" y="7"/>
                    <a:pt x="29" y="5"/>
                    <a:pt x="28" y="1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35"/>
            <p:cNvSpPr/>
            <p:nvPr>
              <p:custDataLst>
                <p:tags r:id="rId34"/>
              </p:custDataLst>
            </p:nvPr>
          </p:nvSpPr>
          <p:spPr bwMode="auto">
            <a:xfrm>
              <a:off x="3676" y="1746"/>
              <a:ext cx="12" cy="10"/>
            </a:xfrm>
            <a:custGeom>
              <a:avLst/>
              <a:gdLst>
                <a:gd name="T0" fmla="*/ 11 w 13"/>
                <a:gd name="T1" fmla="*/ 4 h 11"/>
                <a:gd name="T2" fmla="*/ 9 w 13"/>
                <a:gd name="T3" fmla="*/ 11 h 11"/>
                <a:gd name="T4" fmla="*/ 0 w 13"/>
                <a:gd name="T5" fmla="*/ 2 h 11"/>
                <a:gd name="T6" fmla="*/ 11 w 13"/>
                <a:gd name="T7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1">
                  <a:moveTo>
                    <a:pt x="11" y="4"/>
                  </a:moveTo>
                  <a:cubicBezTo>
                    <a:pt x="13" y="7"/>
                    <a:pt x="11" y="10"/>
                    <a:pt x="9" y="11"/>
                  </a:cubicBezTo>
                  <a:cubicBezTo>
                    <a:pt x="5" y="9"/>
                    <a:pt x="2" y="6"/>
                    <a:pt x="0" y="2"/>
                  </a:cubicBezTo>
                  <a:cubicBezTo>
                    <a:pt x="4" y="0"/>
                    <a:pt x="8" y="4"/>
                    <a:pt x="11" y="4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36"/>
            <p:cNvSpPr/>
            <p:nvPr>
              <p:custDataLst>
                <p:tags r:id="rId35"/>
              </p:custDataLst>
            </p:nvPr>
          </p:nvSpPr>
          <p:spPr bwMode="auto">
            <a:xfrm>
              <a:off x="3475" y="1752"/>
              <a:ext cx="10" cy="8"/>
            </a:xfrm>
            <a:custGeom>
              <a:avLst/>
              <a:gdLst>
                <a:gd name="T0" fmla="*/ 5 w 11"/>
                <a:gd name="T1" fmla="*/ 9 h 9"/>
                <a:gd name="T2" fmla="*/ 0 w 11"/>
                <a:gd name="T3" fmla="*/ 2 h 9"/>
                <a:gd name="T4" fmla="*/ 5 w 1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9">
                  <a:moveTo>
                    <a:pt x="5" y="9"/>
                  </a:moveTo>
                  <a:cubicBezTo>
                    <a:pt x="2" y="8"/>
                    <a:pt x="1" y="5"/>
                    <a:pt x="0" y="2"/>
                  </a:cubicBezTo>
                  <a:cubicBezTo>
                    <a:pt x="5" y="0"/>
                    <a:pt x="11" y="6"/>
                    <a:pt x="5" y="9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37"/>
            <p:cNvSpPr/>
            <p:nvPr>
              <p:custDataLst>
                <p:tags r:id="rId36"/>
              </p:custDataLst>
            </p:nvPr>
          </p:nvSpPr>
          <p:spPr bwMode="auto">
            <a:xfrm>
              <a:off x="3149" y="1757"/>
              <a:ext cx="102" cy="87"/>
            </a:xfrm>
            <a:custGeom>
              <a:avLst/>
              <a:gdLst>
                <a:gd name="T0" fmla="*/ 32 w 110"/>
                <a:gd name="T1" fmla="*/ 66 h 95"/>
                <a:gd name="T2" fmla="*/ 35 w 110"/>
                <a:gd name="T3" fmla="*/ 64 h 95"/>
                <a:gd name="T4" fmla="*/ 97 w 110"/>
                <a:gd name="T5" fmla="*/ 31 h 95"/>
                <a:gd name="T6" fmla="*/ 110 w 110"/>
                <a:gd name="T7" fmla="*/ 52 h 95"/>
                <a:gd name="T8" fmla="*/ 17 w 110"/>
                <a:gd name="T9" fmla="*/ 95 h 95"/>
                <a:gd name="T10" fmla="*/ 0 w 110"/>
                <a:gd name="T11" fmla="*/ 71 h 95"/>
                <a:gd name="T12" fmla="*/ 76 w 110"/>
                <a:gd name="T13" fmla="*/ 0 h 95"/>
                <a:gd name="T14" fmla="*/ 89 w 110"/>
                <a:gd name="T15" fmla="*/ 20 h 95"/>
                <a:gd name="T16" fmla="*/ 32 w 110"/>
                <a:gd name="T17" fmla="*/ 6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95">
                  <a:moveTo>
                    <a:pt x="32" y="66"/>
                  </a:moveTo>
                  <a:cubicBezTo>
                    <a:pt x="32" y="67"/>
                    <a:pt x="34" y="65"/>
                    <a:pt x="35" y="64"/>
                  </a:cubicBezTo>
                  <a:cubicBezTo>
                    <a:pt x="55" y="53"/>
                    <a:pt x="77" y="42"/>
                    <a:pt x="97" y="31"/>
                  </a:cubicBezTo>
                  <a:cubicBezTo>
                    <a:pt x="101" y="39"/>
                    <a:pt x="106" y="44"/>
                    <a:pt x="110" y="52"/>
                  </a:cubicBezTo>
                  <a:cubicBezTo>
                    <a:pt x="79" y="66"/>
                    <a:pt x="48" y="80"/>
                    <a:pt x="17" y="95"/>
                  </a:cubicBezTo>
                  <a:cubicBezTo>
                    <a:pt x="11" y="87"/>
                    <a:pt x="6" y="79"/>
                    <a:pt x="0" y="71"/>
                  </a:cubicBezTo>
                  <a:cubicBezTo>
                    <a:pt x="25" y="47"/>
                    <a:pt x="51" y="24"/>
                    <a:pt x="76" y="0"/>
                  </a:cubicBezTo>
                  <a:cubicBezTo>
                    <a:pt x="80" y="7"/>
                    <a:pt x="85" y="13"/>
                    <a:pt x="89" y="20"/>
                  </a:cubicBezTo>
                  <a:cubicBezTo>
                    <a:pt x="70" y="36"/>
                    <a:pt x="52" y="52"/>
                    <a:pt x="32" y="66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38"/>
            <p:cNvSpPr/>
            <p:nvPr>
              <p:custDataLst>
                <p:tags r:id="rId37"/>
              </p:custDataLst>
            </p:nvPr>
          </p:nvSpPr>
          <p:spPr bwMode="auto">
            <a:xfrm>
              <a:off x="3673" y="1760"/>
              <a:ext cx="19" cy="12"/>
            </a:xfrm>
            <a:custGeom>
              <a:avLst/>
              <a:gdLst>
                <a:gd name="T0" fmla="*/ 0 w 21"/>
                <a:gd name="T1" fmla="*/ 0 h 13"/>
                <a:gd name="T2" fmla="*/ 13 w 21"/>
                <a:gd name="T3" fmla="*/ 13 h 13"/>
                <a:gd name="T4" fmla="*/ 0 w 21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3">
                  <a:moveTo>
                    <a:pt x="0" y="0"/>
                  </a:moveTo>
                  <a:cubicBezTo>
                    <a:pt x="8" y="0"/>
                    <a:pt x="21" y="8"/>
                    <a:pt x="13" y="13"/>
                  </a:cubicBezTo>
                  <a:cubicBezTo>
                    <a:pt x="7" y="10"/>
                    <a:pt x="3" y="6"/>
                    <a:pt x="0" y="0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39"/>
            <p:cNvSpPr>
              <a:spLocks noEditPoints="1"/>
            </p:cNvSpPr>
            <p:nvPr>
              <p:custDataLst>
                <p:tags r:id="rId38"/>
              </p:custDataLst>
            </p:nvPr>
          </p:nvSpPr>
          <p:spPr bwMode="auto">
            <a:xfrm>
              <a:off x="3476" y="1760"/>
              <a:ext cx="35" cy="25"/>
            </a:xfrm>
            <a:custGeom>
              <a:avLst/>
              <a:gdLst>
                <a:gd name="T0" fmla="*/ 38 w 38"/>
                <a:gd name="T1" fmla="*/ 10 h 27"/>
                <a:gd name="T2" fmla="*/ 32 w 38"/>
                <a:gd name="T3" fmla="*/ 17 h 27"/>
                <a:gd name="T4" fmla="*/ 35 w 38"/>
                <a:gd name="T5" fmla="*/ 20 h 27"/>
                <a:gd name="T6" fmla="*/ 9 w 38"/>
                <a:gd name="T7" fmla="*/ 24 h 27"/>
                <a:gd name="T8" fmla="*/ 8 w 38"/>
                <a:gd name="T9" fmla="*/ 27 h 27"/>
                <a:gd name="T10" fmla="*/ 3 w 38"/>
                <a:gd name="T11" fmla="*/ 19 h 27"/>
                <a:gd name="T12" fmla="*/ 0 w 38"/>
                <a:gd name="T13" fmla="*/ 10 h 27"/>
                <a:gd name="T14" fmla="*/ 5 w 38"/>
                <a:gd name="T15" fmla="*/ 11 h 27"/>
                <a:gd name="T16" fmla="*/ 38 w 38"/>
                <a:gd name="T17" fmla="*/ 10 h 27"/>
                <a:gd name="T18" fmla="*/ 6 w 38"/>
                <a:gd name="T19" fmla="*/ 13 h 27"/>
                <a:gd name="T20" fmla="*/ 8 w 38"/>
                <a:gd name="T21" fmla="*/ 22 h 27"/>
                <a:gd name="T22" fmla="*/ 26 w 38"/>
                <a:gd name="T23" fmla="*/ 18 h 27"/>
                <a:gd name="T24" fmla="*/ 27 w 38"/>
                <a:gd name="T25" fmla="*/ 10 h 27"/>
                <a:gd name="T26" fmla="*/ 6 w 38"/>
                <a:gd name="T27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27">
                  <a:moveTo>
                    <a:pt x="38" y="10"/>
                  </a:moveTo>
                  <a:cubicBezTo>
                    <a:pt x="35" y="12"/>
                    <a:pt x="33" y="14"/>
                    <a:pt x="32" y="17"/>
                  </a:cubicBezTo>
                  <a:cubicBezTo>
                    <a:pt x="33" y="18"/>
                    <a:pt x="35" y="18"/>
                    <a:pt x="35" y="20"/>
                  </a:cubicBezTo>
                  <a:cubicBezTo>
                    <a:pt x="27" y="22"/>
                    <a:pt x="18" y="23"/>
                    <a:pt x="9" y="24"/>
                  </a:cubicBezTo>
                  <a:cubicBezTo>
                    <a:pt x="8" y="25"/>
                    <a:pt x="9" y="27"/>
                    <a:pt x="8" y="27"/>
                  </a:cubicBezTo>
                  <a:cubicBezTo>
                    <a:pt x="4" y="27"/>
                    <a:pt x="4" y="22"/>
                    <a:pt x="3" y="19"/>
                  </a:cubicBezTo>
                  <a:cubicBezTo>
                    <a:pt x="2" y="16"/>
                    <a:pt x="1" y="13"/>
                    <a:pt x="0" y="10"/>
                  </a:cubicBezTo>
                  <a:cubicBezTo>
                    <a:pt x="1" y="9"/>
                    <a:pt x="4" y="10"/>
                    <a:pt x="5" y="11"/>
                  </a:cubicBezTo>
                  <a:cubicBezTo>
                    <a:pt x="16" y="10"/>
                    <a:pt x="31" y="0"/>
                    <a:pt x="38" y="10"/>
                  </a:cubicBezTo>
                  <a:close/>
                  <a:moveTo>
                    <a:pt x="6" y="13"/>
                  </a:moveTo>
                  <a:cubicBezTo>
                    <a:pt x="6" y="16"/>
                    <a:pt x="7" y="19"/>
                    <a:pt x="8" y="22"/>
                  </a:cubicBezTo>
                  <a:cubicBezTo>
                    <a:pt x="14" y="21"/>
                    <a:pt x="20" y="19"/>
                    <a:pt x="26" y="18"/>
                  </a:cubicBezTo>
                  <a:cubicBezTo>
                    <a:pt x="27" y="16"/>
                    <a:pt x="28" y="13"/>
                    <a:pt x="27" y="10"/>
                  </a:cubicBezTo>
                  <a:cubicBezTo>
                    <a:pt x="19" y="10"/>
                    <a:pt x="13" y="12"/>
                    <a:pt x="6" y="13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40"/>
            <p:cNvSpPr/>
            <p:nvPr>
              <p:custDataLst>
                <p:tags r:id="rId39"/>
              </p:custDataLst>
            </p:nvPr>
          </p:nvSpPr>
          <p:spPr bwMode="auto">
            <a:xfrm>
              <a:off x="3956" y="1810"/>
              <a:ext cx="102" cy="101"/>
            </a:xfrm>
            <a:custGeom>
              <a:avLst/>
              <a:gdLst>
                <a:gd name="T0" fmla="*/ 30 w 110"/>
                <a:gd name="T1" fmla="*/ 34 h 109"/>
                <a:gd name="T2" fmla="*/ 45 w 110"/>
                <a:gd name="T3" fmla="*/ 48 h 109"/>
                <a:gd name="T4" fmla="*/ 62 w 110"/>
                <a:gd name="T5" fmla="*/ 30 h 109"/>
                <a:gd name="T6" fmla="*/ 76 w 110"/>
                <a:gd name="T7" fmla="*/ 44 h 109"/>
                <a:gd name="T8" fmla="*/ 59 w 110"/>
                <a:gd name="T9" fmla="*/ 62 h 109"/>
                <a:gd name="T10" fmla="*/ 75 w 110"/>
                <a:gd name="T11" fmla="*/ 78 h 109"/>
                <a:gd name="T12" fmla="*/ 95 w 110"/>
                <a:gd name="T13" fmla="*/ 57 h 109"/>
                <a:gd name="T14" fmla="*/ 107 w 110"/>
                <a:gd name="T15" fmla="*/ 67 h 109"/>
                <a:gd name="T16" fmla="*/ 110 w 110"/>
                <a:gd name="T17" fmla="*/ 70 h 109"/>
                <a:gd name="T18" fmla="*/ 101 w 110"/>
                <a:gd name="T19" fmla="*/ 80 h 109"/>
                <a:gd name="T20" fmla="*/ 74 w 110"/>
                <a:gd name="T21" fmla="*/ 109 h 109"/>
                <a:gd name="T22" fmla="*/ 4 w 110"/>
                <a:gd name="T23" fmla="*/ 42 h 109"/>
                <a:gd name="T24" fmla="*/ 0 w 110"/>
                <a:gd name="T25" fmla="*/ 37 h 109"/>
                <a:gd name="T26" fmla="*/ 9 w 110"/>
                <a:gd name="T27" fmla="*/ 28 h 109"/>
                <a:gd name="T28" fmla="*/ 36 w 110"/>
                <a:gd name="T29" fmla="*/ 0 h 109"/>
                <a:gd name="T30" fmla="*/ 47 w 110"/>
                <a:gd name="T31" fmla="*/ 10 h 109"/>
                <a:gd name="T32" fmla="*/ 50 w 110"/>
                <a:gd name="T33" fmla="*/ 14 h 109"/>
                <a:gd name="T34" fmla="*/ 45 w 110"/>
                <a:gd name="T35" fmla="*/ 19 h 109"/>
                <a:gd name="T36" fmla="*/ 30 w 110"/>
                <a:gd name="T37" fmla="*/ 34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0" h="109">
                  <a:moveTo>
                    <a:pt x="30" y="34"/>
                  </a:moveTo>
                  <a:cubicBezTo>
                    <a:pt x="35" y="39"/>
                    <a:pt x="40" y="44"/>
                    <a:pt x="45" y="48"/>
                  </a:cubicBezTo>
                  <a:cubicBezTo>
                    <a:pt x="51" y="42"/>
                    <a:pt x="57" y="36"/>
                    <a:pt x="62" y="30"/>
                  </a:cubicBezTo>
                  <a:cubicBezTo>
                    <a:pt x="67" y="34"/>
                    <a:pt x="71" y="39"/>
                    <a:pt x="76" y="44"/>
                  </a:cubicBezTo>
                  <a:cubicBezTo>
                    <a:pt x="71" y="50"/>
                    <a:pt x="65" y="56"/>
                    <a:pt x="59" y="62"/>
                  </a:cubicBezTo>
                  <a:cubicBezTo>
                    <a:pt x="64" y="67"/>
                    <a:pt x="70" y="72"/>
                    <a:pt x="75" y="78"/>
                  </a:cubicBezTo>
                  <a:cubicBezTo>
                    <a:pt x="82" y="71"/>
                    <a:pt x="89" y="64"/>
                    <a:pt x="95" y="57"/>
                  </a:cubicBezTo>
                  <a:cubicBezTo>
                    <a:pt x="99" y="60"/>
                    <a:pt x="103" y="63"/>
                    <a:pt x="107" y="67"/>
                  </a:cubicBezTo>
                  <a:cubicBezTo>
                    <a:pt x="107" y="67"/>
                    <a:pt x="110" y="70"/>
                    <a:pt x="110" y="70"/>
                  </a:cubicBezTo>
                  <a:cubicBezTo>
                    <a:pt x="110" y="72"/>
                    <a:pt x="102" y="79"/>
                    <a:pt x="101" y="80"/>
                  </a:cubicBezTo>
                  <a:cubicBezTo>
                    <a:pt x="92" y="90"/>
                    <a:pt x="81" y="100"/>
                    <a:pt x="74" y="109"/>
                  </a:cubicBezTo>
                  <a:cubicBezTo>
                    <a:pt x="51" y="88"/>
                    <a:pt x="28" y="64"/>
                    <a:pt x="4" y="42"/>
                  </a:cubicBezTo>
                  <a:cubicBezTo>
                    <a:pt x="3" y="41"/>
                    <a:pt x="0" y="37"/>
                    <a:pt x="0" y="37"/>
                  </a:cubicBezTo>
                  <a:cubicBezTo>
                    <a:pt x="0" y="36"/>
                    <a:pt x="7" y="30"/>
                    <a:pt x="9" y="28"/>
                  </a:cubicBezTo>
                  <a:cubicBezTo>
                    <a:pt x="18" y="19"/>
                    <a:pt x="28" y="9"/>
                    <a:pt x="36" y="0"/>
                  </a:cubicBezTo>
                  <a:cubicBezTo>
                    <a:pt x="38" y="3"/>
                    <a:pt x="43" y="7"/>
                    <a:pt x="47" y="10"/>
                  </a:cubicBezTo>
                  <a:cubicBezTo>
                    <a:pt x="47" y="11"/>
                    <a:pt x="50" y="14"/>
                    <a:pt x="50" y="14"/>
                  </a:cubicBezTo>
                  <a:cubicBezTo>
                    <a:pt x="50" y="15"/>
                    <a:pt x="46" y="18"/>
                    <a:pt x="45" y="19"/>
                  </a:cubicBezTo>
                  <a:cubicBezTo>
                    <a:pt x="40" y="24"/>
                    <a:pt x="35" y="30"/>
                    <a:pt x="30" y="34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41"/>
            <p:cNvSpPr/>
            <p:nvPr>
              <p:custDataLst>
                <p:tags r:id="rId40"/>
              </p:custDataLst>
            </p:nvPr>
          </p:nvSpPr>
          <p:spPr bwMode="auto">
            <a:xfrm>
              <a:off x="3194" y="1818"/>
              <a:ext cx="101" cy="100"/>
            </a:xfrm>
            <a:custGeom>
              <a:avLst/>
              <a:gdLst>
                <a:gd name="T0" fmla="*/ 110 w 110"/>
                <a:gd name="T1" fmla="*/ 38 h 109"/>
                <a:gd name="T2" fmla="*/ 99 w 110"/>
                <a:gd name="T3" fmla="*/ 48 h 109"/>
                <a:gd name="T4" fmla="*/ 96 w 110"/>
                <a:gd name="T5" fmla="*/ 52 h 109"/>
                <a:gd name="T6" fmla="*/ 91 w 110"/>
                <a:gd name="T7" fmla="*/ 47 h 109"/>
                <a:gd name="T8" fmla="*/ 76 w 110"/>
                <a:gd name="T9" fmla="*/ 31 h 109"/>
                <a:gd name="T10" fmla="*/ 62 w 110"/>
                <a:gd name="T11" fmla="*/ 45 h 109"/>
                <a:gd name="T12" fmla="*/ 79 w 110"/>
                <a:gd name="T13" fmla="*/ 63 h 109"/>
                <a:gd name="T14" fmla="*/ 65 w 110"/>
                <a:gd name="T15" fmla="*/ 77 h 109"/>
                <a:gd name="T16" fmla="*/ 47 w 110"/>
                <a:gd name="T17" fmla="*/ 59 h 109"/>
                <a:gd name="T18" fmla="*/ 31 w 110"/>
                <a:gd name="T19" fmla="*/ 74 h 109"/>
                <a:gd name="T20" fmla="*/ 51 w 110"/>
                <a:gd name="T21" fmla="*/ 95 h 109"/>
                <a:gd name="T22" fmla="*/ 40 w 110"/>
                <a:gd name="T23" fmla="*/ 106 h 109"/>
                <a:gd name="T24" fmla="*/ 37 w 110"/>
                <a:gd name="T25" fmla="*/ 109 h 109"/>
                <a:gd name="T26" fmla="*/ 28 w 110"/>
                <a:gd name="T27" fmla="*/ 99 h 109"/>
                <a:gd name="T28" fmla="*/ 0 w 110"/>
                <a:gd name="T29" fmla="*/ 71 h 109"/>
                <a:gd name="T30" fmla="*/ 74 w 110"/>
                <a:gd name="T31" fmla="*/ 0 h 109"/>
                <a:gd name="T32" fmla="*/ 110 w 110"/>
                <a:gd name="T33" fmla="*/ 3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0" h="109">
                  <a:moveTo>
                    <a:pt x="110" y="38"/>
                  </a:moveTo>
                  <a:cubicBezTo>
                    <a:pt x="106" y="41"/>
                    <a:pt x="103" y="45"/>
                    <a:pt x="99" y="48"/>
                  </a:cubicBezTo>
                  <a:cubicBezTo>
                    <a:pt x="99" y="49"/>
                    <a:pt x="96" y="52"/>
                    <a:pt x="96" y="52"/>
                  </a:cubicBezTo>
                  <a:cubicBezTo>
                    <a:pt x="95" y="52"/>
                    <a:pt x="92" y="48"/>
                    <a:pt x="91" y="47"/>
                  </a:cubicBezTo>
                  <a:cubicBezTo>
                    <a:pt x="86" y="41"/>
                    <a:pt x="81" y="36"/>
                    <a:pt x="76" y="31"/>
                  </a:cubicBezTo>
                  <a:cubicBezTo>
                    <a:pt x="71" y="35"/>
                    <a:pt x="67" y="40"/>
                    <a:pt x="62" y="45"/>
                  </a:cubicBezTo>
                  <a:cubicBezTo>
                    <a:pt x="67" y="51"/>
                    <a:pt x="74" y="57"/>
                    <a:pt x="79" y="63"/>
                  </a:cubicBezTo>
                  <a:cubicBezTo>
                    <a:pt x="74" y="68"/>
                    <a:pt x="69" y="72"/>
                    <a:pt x="65" y="77"/>
                  </a:cubicBezTo>
                  <a:cubicBezTo>
                    <a:pt x="59" y="71"/>
                    <a:pt x="53" y="65"/>
                    <a:pt x="47" y="59"/>
                  </a:cubicBezTo>
                  <a:cubicBezTo>
                    <a:pt x="42" y="63"/>
                    <a:pt x="36" y="69"/>
                    <a:pt x="31" y="74"/>
                  </a:cubicBezTo>
                  <a:cubicBezTo>
                    <a:pt x="38" y="81"/>
                    <a:pt x="44" y="88"/>
                    <a:pt x="51" y="95"/>
                  </a:cubicBezTo>
                  <a:cubicBezTo>
                    <a:pt x="48" y="98"/>
                    <a:pt x="44" y="102"/>
                    <a:pt x="40" y="106"/>
                  </a:cubicBezTo>
                  <a:cubicBezTo>
                    <a:pt x="40" y="106"/>
                    <a:pt x="37" y="109"/>
                    <a:pt x="37" y="109"/>
                  </a:cubicBezTo>
                  <a:cubicBezTo>
                    <a:pt x="36" y="109"/>
                    <a:pt x="29" y="101"/>
                    <a:pt x="28" y="99"/>
                  </a:cubicBezTo>
                  <a:cubicBezTo>
                    <a:pt x="19" y="90"/>
                    <a:pt x="8" y="79"/>
                    <a:pt x="0" y="71"/>
                  </a:cubicBezTo>
                  <a:cubicBezTo>
                    <a:pt x="25" y="47"/>
                    <a:pt x="50" y="24"/>
                    <a:pt x="74" y="0"/>
                  </a:cubicBezTo>
                  <a:cubicBezTo>
                    <a:pt x="86" y="13"/>
                    <a:pt x="99" y="25"/>
                    <a:pt x="110" y="38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42"/>
            <p:cNvSpPr/>
            <p:nvPr>
              <p:custDataLst>
                <p:tags r:id="rId41"/>
              </p:custDataLst>
            </p:nvPr>
          </p:nvSpPr>
          <p:spPr bwMode="auto">
            <a:xfrm>
              <a:off x="3921" y="1862"/>
              <a:ext cx="80" cy="85"/>
            </a:xfrm>
            <a:custGeom>
              <a:avLst/>
              <a:gdLst>
                <a:gd name="T0" fmla="*/ 86 w 86"/>
                <a:gd name="T1" fmla="*/ 76 h 92"/>
                <a:gd name="T2" fmla="*/ 73 w 86"/>
                <a:gd name="T3" fmla="*/ 88 h 92"/>
                <a:gd name="T4" fmla="*/ 68 w 86"/>
                <a:gd name="T5" fmla="*/ 92 h 92"/>
                <a:gd name="T6" fmla="*/ 60 w 86"/>
                <a:gd name="T7" fmla="*/ 82 h 92"/>
                <a:gd name="T8" fmla="*/ 0 w 86"/>
                <a:gd name="T9" fmla="*/ 16 h 92"/>
                <a:gd name="T10" fmla="*/ 17 w 86"/>
                <a:gd name="T11" fmla="*/ 0 h 92"/>
                <a:gd name="T12" fmla="*/ 86 w 86"/>
                <a:gd name="T13" fmla="*/ 7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92">
                  <a:moveTo>
                    <a:pt x="86" y="76"/>
                  </a:moveTo>
                  <a:cubicBezTo>
                    <a:pt x="81" y="80"/>
                    <a:pt x="77" y="83"/>
                    <a:pt x="73" y="88"/>
                  </a:cubicBezTo>
                  <a:cubicBezTo>
                    <a:pt x="72" y="88"/>
                    <a:pt x="69" y="92"/>
                    <a:pt x="68" y="92"/>
                  </a:cubicBezTo>
                  <a:cubicBezTo>
                    <a:pt x="67" y="92"/>
                    <a:pt x="61" y="83"/>
                    <a:pt x="60" y="82"/>
                  </a:cubicBezTo>
                  <a:cubicBezTo>
                    <a:pt x="40" y="60"/>
                    <a:pt x="19" y="36"/>
                    <a:pt x="0" y="16"/>
                  </a:cubicBezTo>
                  <a:cubicBezTo>
                    <a:pt x="5" y="10"/>
                    <a:pt x="11" y="5"/>
                    <a:pt x="17" y="0"/>
                  </a:cubicBezTo>
                  <a:cubicBezTo>
                    <a:pt x="40" y="25"/>
                    <a:pt x="62" y="51"/>
                    <a:pt x="86" y="76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43"/>
            <p:cNvSpPr>
              <a:spLocks noEditPoints="1"/>
            </p:cNvSpPr>
            <p:nvPr>
              <p:custDataLst>
                <p:tags r:id="rId42"/>
              </p:custDataLst>
            </p:nvPr>
          </p:nvSpPr>
          <p:spPr bwMode="auto">
            <a:xfrm>
              <a:off x="3251" y="1867"/>
              <a:ext cx="100" cy="108"/>
            </a:xfrm>
            <a:custGeom>
              <a:avLst/>
              <a:gdLst>
                <a:gd name="T0" fmla="*/ 70 w 108"/>
                <a:gd name="T1" fmla="*/ 67 h 118"/>
                <a:gd name="T2" fmla="*/ 73 w 108"/>
                <a:gd name="T3" fmla="*/ 80 h 118"/>
                <a:gd name="T4" fmla="*/ 49 w 108"/>
                <a:gd name="T5" fmla="*/ 113 h 118"/>
                <a:gd name="T6" fmla="*/ 48 w 108"/>
                <a:gd name="T7" fmla="*/ 118 h 118"/>
                <a:gd name="T8" fmla="*/ 29 w 108"/>
                <a:gd name="T9" fmla="*/ 103 h 118"/>
                <a:gd name="T10" fmla="*/ 41 w 108"/>
                <a:gd name="T11" fmla="*/ 86 h 118"/>
                <a:gd name="T12" fmla="*/ 52 w 108"/>
                <a:gd name="T13" fmla="*/ 67 h 118"/>
                <a:gd name="T14" fmla="*/ 46 w 108"/>
                <a:gd name="T15" fmla="*/ 60 h 118"/>
                <a:gd name="T16" fmla="*/ 18 w 108"/>
                <a:gd name="T17" fmla="*/ 94 h 118"/>
                <a:gd name="T18" fmla="*/ 0 w 108"/>
                <a:gd name="T19" fmla="*/ 80 h 118"/>
                <a:gd name="T20" fmla="*/ 64 w 108"/>
                <a:gd name="T21" fmla="*/ 0 h 118"/>
                <a:gd name="T22" fmla="*/ 65 w 108"/>
                <a:gd name="T23" fmla="*/ 0 h 118"/>
                <a:gd name="T24" fmla="*/ 86 w 108"/>
                <a:gd name="T25" fmla="*/ 18 h 118"/>
                <a:gd name="T26" fmla="*/ 97 w 108"/>
                <a:gd name="T27" fmla="*/ 54 h 118"/>
                <a:gd name="T28" fmla="*/ 70 w 108"/>
                <a:gd name="T29" fmla="*/ 67 h 118"/>
                <a:gd name="T30" fmla="*/ 64 w 108"/>
                <a:gd name="T31" fmla="*/ 38 h 118"/>
                <a:gd name="T32" fmla="*/ 56 w 108"/>
                <a:gd name="T33" fmla="*/ 46 h 118"/>
                <a:gd name="T34" fmla="*/ 61 w 108"/>
                <a:gd name="T35" fmla="*/ 49 h 118"/>
                <a:gd name="T36" fmla="*/ 66 w 108"/>
                <a:gd name="T37" fmla="*/ 51 h 118"/>
                <a:gd name="T38" fmla="*/ 78 w 108"/>
                <a:gd name="T39" fmla="*/ 36 h 118"/>
                <a:gd name="T40" fmla="*/ 71 w 108"/>
                <a:gd name="T41" fmla="*/ 28 h 118"/>
                <a:gd name="T42" fmla="*/ 64 w 108"/>
                <a:gd name="T43" fmla="*/ 3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118">
                  <a:moveTo>
                    <a:pt x="70" y="67"/>
                  </a:moveTo>
                  <a:cubicBezTo>
                    <a:pt x="72" y="71"/>
                    <a:pt x="74" y="75"/>
                    <a:pt x="73" y="80"/>
                  </a:cubicBezTo>
                  <a:cubicBezTo>
                    <a:pt x="70" y="92"/>
                    <a:pt x="53" y="103"/>
                    <a:pt x="49" y="113"/>
                  </a:cubicBezTo>
                  <a:cubicBezTo>
                    <a:pt x="48" y="115"/>
                    <a:pt x="48" y="117"/>
                    <a:pt x="48" y="118"/>
                  </a:cubicBezTo>
                  <a:cubicBezTo>
                    <a:pt x="41" y="113"/>
                    <a:pt x="35" y="108"/>
                    <a:pt x="29" y="103"/>
                  </a:cubicBezTo>
                  <a:cubicBezTo>
                    <a:pt x="31" y="97"/>
                    <a:pt x="36" y="92"/>
                    <a:pt x="41" y="86"/>
                  </a:cubicBezTo>
                  <a:cubicBezTo>
                    <a:pt x="45" y="81"/>
                    <a:pt x="53" y="74"/>
                    <a:pt x="52" y="67"/>
                  </a:cubicBezTo>
                  <a:cubicBezTo>
                    <a:pt x="52" y="64"/>
                    <a:pt x="49" y="62"/>
                    <a:pt x="46" y="60"/>
                  </a:cubicBezTo>
                  <a:cubicBezTo>
                    <a:pt x="36" y="71"/>
                    <a:pt x="27" y="82"/>
                    <a:pt x="18" y="94"/>
                  </a:cubicBezTo>
                  <a:cubicBezTo>
                    <a:pt x="11" y="90"/>
                    <a:pt x="6" y="84"/>
                    <a:pt x="0" y="80"/>
                  </a:cubicBezTo>
                  <a:cubicBezTo>
                    <a:pt x="21" y="53"/>
                    <a:pt x="43" y="27"/>
                    <a:pt x="64" y="0"/>
                  </a:cubicBezTo>
                  <a:cubicBezTo>
                    <a:pt x="64" y="0"/>
                    <a:pt x="64" y="0"/>
                    <a:pt x="65" y="0"/>
                  </a:cubicBezTo>
                  <a:cubicBezTo>
                    <a:pt x="71" y="6"/>
                    <a:pt x="78" y="11"/>
                    <a:pt x="86" y="18"/>
                  </a:cubicBezTo>
                  <a:cubicBezTo>
                    <a:pt x="97" y="26"/>
                    <a:pt x="108" y="38"/>
                    <a:pt x="97" y="54"/>
                  </a:cubicBezTo>
                  <a:cubicBezTo>
                    <a:pt x="91" y="61"/>
                    <a:pt x="84" y="72"/>
                    <a:pt x="70" y="67"/>
                  </a:cubicBezTo>
                  <a:close/>
                  <a:moveTo>
                    <a:pt x="64" y="38"/>
                  </a:moveTo>
                  <a:cubicBezTo>
                    <a:pt x="63" y="39"/>
                    <a:pt x="56" y="45"/>
                    <a:pt x="56" y="46"/>
                  </a:cubicBezTo>
                  <a:cubicBezTo>
                    <a:pt x="56" y="48"/>
                    <a:pt x="59" y="49"/>
                    <a:pt x="61" y="49"/>
                  </a:cubicBezTo>
                  <a:cubicBezTo>
                    <a:pt x="63" y="50"/>
                    <a:pt x="65" y="51"/>
                    <a:pt x="66" y="51"/>
                  </a:cubicBezTo>
                  <a:cubicBezTo>
                    <a:pt x="71" y="51"/>
                    <a:pt x="79" y="41"/>
                    <a:pt x="78" y="36"/>
                  </a:cubicBezTo>
                  <a:cubicBezTo>
                    <a:pt x="77" y="33"/>
                    <a:pt x="74" y="31"/>
                    <a:pt x="71" y="28"/>
                  </a:cubicBezTo>
                  <a:cubicBezTo>
                    <a:pt x="68" y="31"/>
                    <a:pt x="67" y="34"/>
                    <a:pt x="64" y="38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44"/>
            <p:cNvSpPr>
              <a:spLocks noEditPoints="1"/>
            </p:cNvSpPr>
            <p:nvPr>
              <p:custDataLst>
                <p:tags r:id="rId43"/>
              </p:custDataLst>
            </p:nvPr>
          </p:nvSpPr>
          <p:spPr bwMode="auto">
            <a:xfrm>
              <a:off x="3863" y="1897"/>
              <a:ext cx="88" cy="99"/>
            </a:xfrm>
            <a:custGeom>
              <a:avLst/>
              <a:gdLst>
                <a:gd name="T0" fmla="*/ 34 w 95"/>
                <a:gd name="T1" fmla="*/ 1 h 107"/>
                <a:gd name="T2" fmla="*/ 70 w 95"/>
                <a:gd name="T3" fmla="*/ 31 h 107"/>
                <a:gd name="T4" fmla="*/ 81 w 95"/>
                <a:gd name="T5" fmla="*/ 48 h 107"/>
                <a:gd name="T6" fmla="*/ 90 w 95"/>
                <a:gd name="T7" fmla="*/ 80 h 107"/>
                <a:gd name="T8" fmla="*/ 50 w 95"/>
                <a:gd name="T9" fmla="*/ 101 h 107"/>
                <a:gd name="T10" fmla="*/ 21 w 95"/>
                <a:gd name="T11" fmla="*/ 68 h 107"/>
                <a:gd name="T12" fmla="*/ 11 w 95"/>
                <a:gd name="T13" fmla="*/ 54 h 107"/>
                <a:gd name="T14" fmla="*/ 4 w 95"/>
                <a:gd name="T15" fmla="*/ 24 h 107"/>
                <a:gd name="T16" fmla="*/ 25 w 95"/>
                <a:gd name="T17" fmla="*/ 4 h 107"/>
                <a:gd name="T18" fmla="*/ 34 w 95"/>
                <a:gd name="T19" fmla="*/ 1 h 107"/>
                <a:gd name="T20" fmla="*/ 28 w 95"/>
                <a:gd name="T21" fmla="*/ 36 h 107"/>
                <a:gd name="T22" fmla="*/ 51 w 95"/>
                <a:gd name="T23" fmla="*/ 70 h 107"/>
                <a:gd name="T24" fmla="*/ 62 w 95"/>
                <a:gd name="T25" fmla="*/ 81 h 107"/>
                <a:gd name="T26" fmla="*/ 69 w 95"/>
                <a:gd name="T27" fmla="*/ 76 h 107"/>
                <a:gd name="T28" fmla="*/ 62 w 95"/>
                <a:gd name="T29" fmla="*/ 61 h 107"/>
                <a:gd name="T30" fmla="*/ 43 w 95"/>
                <a:gd name="T31" fmla="*/ 33 h 107"/>
                <a:gd name="T32" fmla="*/ 30 w 95"/>
                <a:gd name="T33" fmla="*/ 22 h 107"/>
                <a:gd name="T34" fmla="*/ 28 w 95"/>
                <a:gd name="T35" fmla="*/ 3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5" h="107">
                  <a:moveTo>
                    <a:pt x="34" y="1"/>
                  </a:moveTo>
                  <a:cubicBezTo>
                    <a:pt x="54" y="0"/>
                    <a:pt x="62" y="19"/>
                    <a:pt x="70" y="31"/>
                  </a:cubicBezTo>
                  <a:cubicBezTo>
                    <a:pt x="74" y="37"/>
                    <a:pt x="77" y="42"/>
                    <a:pt x="81" y="48"/>
                  </a:cubicBezTo>
                  <a:cubicBezTo>
                    <a:pt x="86" y="55"/>
                    <a:pt x="95" y="66"/>
                    <a:pt x="90" y="80"/>
                  </a:cubicBezTo>
                  <a:cubicBezTo>
                    <a:pt x="86" y="91"/>
                    <a:pt x="67" y="107"/>
                    <a:pt x="50" y="101"/>
                  </a:cubicBezTo>
                  <a:cubicBezTo>
                    <a:pt x="37" y="96"/>
                    <a:pt x="29" y="80"/>
                    <a:pt x="21" y="68"/>
                  </a:cubicBezTo>
                  <a:cubicBezTo>
                    <a:pt x="18" y="63"/>
                    <a:pt x="15" y="58"/>
                    <a:pt x="11" y="54"/>
                  </a:cubicBezTo>
                  <a:cubicBezTo>
                    <a:pt x="7" y="47"/>
                    <a:pt x="0" y="35"/>
                    <a:pt x="4" y="24"/>
                  </a:cubicBezTo>
                  <a:cubicBezTo>
                    <a:pt x="7" y="15"/>
                    <a:pt x="16" y="8"/>
                    <a:pt x="25" y="4"/>
                  </a:cubicBezTo>
                  <a:cubicBezTo>
                    <a:pt x="28" y="3"/>
                    <a:pt x="31" y="2"/>
                    <a:pt x="34" y="1"/>
                  </a:cubicBezTo>
                  <a:close/>
                  <a:moveTo>
                    <a:pt x="28" y="36"/>
                  </a:moveTo>
                  <a:cubicBezTo>
                    <a:pt x="35" y="47"/>
                    <a:pt x="44" y="59"/>
                    <a:pt x="51" y="70"/>
                  </a:cubicBezTo>
                  <a:cubicBezTo>
                    <a:pt x="53" y="73"/>
                    <a:pt x="57" y="81"/>
                    <a:pt x="62" y="81"/>
                  </a:cubicBezTo>
                  <a:cubicBezTo>
                    <a:pt x="65" y="81"/>
                    <a:pt x="69" y="79"/>
                    <a:pt x="69" y="76"/>
                  </a:cubicBezTo>
                  <a:cubicBezTo>
                    <a:pt x="70" y="71"/>
                    <a:pt x="64" y="64"/>
                    <a:pt x="62" y="61"/>
                  </a:cubicBezTo>
                  <a:cubicBezTo>
                    <a:pt x="55" y="50"/>
                    <a:pt x="50" y="43"/>
                    <a:pt x="43" y="33"/>
                  </a:cubicBezTo>
                  <a:cubicBezTo>
                    <a:pt x="40" y="29"/>
                    <a:pt x="36" y="21"/>
                    <a:pt x="30" y="22"/>
                  </a:cubicBezTo>
                  <a:cubicBezTo>
                    <a:pt x="23" y="24"/>
                    <a:pt x="25" y="31"/>
                    <a:pt x="28" y="36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45"/>
            <p:cNvSpPr/>
            <p:nvPr>
              <p:custDataLst>
                <p:tags r:id="rId44"/>
              </p:custDataLst>
            </p:nvPr>
          </p:nvSpPr>
          <p:spPr bwMode="auto">
            <a:xfrm>
              <a:off x="3328" y="1915"/>
              <a:ext cx="85" cy="97"/>
            </a:xfrm>
            <a:custGeom>
              <a:avLst/>
              <a:gdLst>
                <a:gd name="T0" fmla="*/ 79 w 92"/>
                <a:gd name="T1" fmla="*/ 55 h 106"/>
                <a:gd name="T2" fmla="*/ 61 w 92"/>
                <a:gd name="T3" fmla="*/ 44 h 106"/>
                <a:gd name="T4" fmla="*/ 66 w 92"/>
                <a:gd name="T5" fmla="*/ 30 h 106"/>
                <a:gd name="T6" fmla="*/ 53 w 92"/>
                <a:gd name="T7" fmla="*/ 29 h 106"/>
                <a:gd name="T8" fmla="*/ 58 w 92"/>
                <a:gd name="T9" fmla="*/ 53 h 106"/>
                <a:gd name="T10" fmla="*/ 63 w 92"/>
                <a:gd name="T11" fmla="*/ 77 h 106"/>
                <a:gd name="T12" fmla="*/ 36 w 92"/>
                <a:gd name="T13" fmla="*/ 105 h 106"/>
                <a:gd name="T14" fmla="*/ 1 w 92"/>
                <a:gd name="T15" fmla="*/ 77 h 106"/>
                <a:gd name="T16" fmla="*/ 10 w 92"/>
                <a:gd name="T17" fmla="*/ 52 h 106"/>
                <a:gd name="T18" fmla="*/ 30 w 92"/>
                <a:gd name="T19" fmla="*/ 64 h 106"/>
                <a:gd name="T20" fmla="*/ 31 w 92"/>
                <a:gd name="T21" fmla="*/ 85 h 106"/>
                <a:gd name="T22" fmla="*/ 39 w 92"/>
                <a:gd name="T23" fmla="*/ 72 h 106"/>
                <a:gd name="T24" fmla="*/ 28 w 92"/>
                <a:gd name="T25" fmla="*/ 32 h 106"/>
                <a:gd name="T26" fmla="*/ 62 w 92"/>
                <a:gd name="T27" fmla="*/ 5 h 106"/>
                <a:gd name="T28" fmla="*/ 87 w 92"/>
                <a:gd name="T29" fmla="*/ 25 h 106"/>
                <a:gd name="T30" fmla="*/ 79 w 92"/>
                <a:gd name="T31" fmla="*/ 5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106">
                  <a:moveTo>
                    <a:pt x="79" y="55"/>
                  </a:moveTo>
                  <a:cubicBezTo>
                    <a:pt x="73" y="52"/>
                    <a:pt x="67" y="47"/>
                    <a:pt x="61" y="44"/>
                  </a:cubicBezTo>
                  <a:cubicBezTo>
                    <a:pt x="61" y="39"/>
                    <a:pt x="68" y="36"/>
                    <a:pt x="66" y="30"/>
                  </a:cubicBezTo>
                  <a:cubicBezTo>
                    <a:pt x="65" y="22"/>
                    <a:pt x="55" y="24"/>
                    <a:pt x="53" y="29"/>
                  </a:cubicBezTo>
                  <a:cubicBezTo>
                    <a:pt x="50" y="35"/>
                    <a:pt x="56" y="48"/>
                    <a:pt x="58" y="53"/>
                  </a:cubicBezTo>
                  <a:cubicBezTo>
                    <a:pt x="60" y="60"/>
                    <a:pt x="63" y="69"/>
                    <a:pt x="63" y="77"/>
                  </a:cubicBezTo>
                  <a:cubicBezTo>
                    <a:pt x="62" y="92"/>
                    <a:pt x="50" y="105"/>
                    <a:pt x="36" y="105"/>
                  </a:cubicBezTo>
                  <a:cubicBezTo>
                    <a:pt x="20" y="106"/>
                    <a:pt x="2" y="92"/>
                    <a:pt x="1" y="77"/>
                  </a:cubicBezTo>
                  <a:cubicBezTo>
                    <a:pt x="0" y="67"/>
                    <a:pt x="5" y="61"/>
                    <a:pt x="10" y="52"/>
                  </a:cubicBezTo>
                  <a:cubicBezTo>
                    <a:pt x="17" y="56"/>
                    <a:pt x="23" y="60"/>
                    <a:pt x="30" y="64"/>
                  </a:cubicBezTo>
                  <a:cubicBezTo>
                    <a:pt x="27" y="67"/>
                    <a:pt x="17" y="85"/>
                    <a:pt x="31" y="85"/>
                  </a:cubicBezTo>
                  <a:cubicBezTo>
                    <a:pt x="36" y="85"/>
                    <a:pt x="40" y="80"/>
                    <a:pt x="39" y="72"/>
                  </a:cubicBezTo>
                  <a:cubicBezTo>
                    <a:pt x="38" y="60"/>
                    <a:pt x="27" y="48"/>
                    <a:pt x="28" y="32"/>
                  </a:cubicBezTo>
                  <a:cubicBezTo>
                    <a:pt x="30" y="17"/>
                    <a:pt x="42" y="0"/>
                    <a:pt x="62" y="5"/>
                  </a:cubicBezTo>
                  <a:cubicBezTo>
                    <a:pt x="72" y="8"/>
                    <a:pt x="84" y="17"/>
                    <a:pt x="87" y="25"/>
                  </a:cubicBezTo>
                  <a:cubicBezTo>
                    <a:pt x="92" y="36"/>
                    <a:pt x="85" y="46"/>
                    <a:pt x="79" y="55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46"/>
            <p:cNvSpPr/>
            <p:nvPr>
              <p:custDataLst>
                <p:tags r:id="rId45"/>
              </p:custDataLst>
            </p:nvPr>
          </p:nvSpPr>
          <p:spPr bwMode="auto">
            <a:xfrm>
              <a:off x="3398" y="1944"/>
              <a:ext cx="56" cy="96"/>
            </a:xfrm>
            <a:custGeom>
              <a:avLst/>
              <a:gdLst>
                <a:gd name="T0" fmla="*/ 61 w 61"/>
                <a:gd name="T1" fmla="*/ 9 h 104"/>
                <a:gd name="T2" fmla="*/ 22 w 61"/>
                <a:gd name="T3" fmla="*/ 104 h 104"/>
                <a:gd name="T4" fmla="*/ 0 w 61"/>
                <a:gd name="T5" fmla="*/ 95 h 104"/>
                <a:gd name="T6" fmla="*/ 30 w 61"/>
                <a:gd name="T7" fmla="*/ 24 h 104"/>
                <a:gd name="T8" fmla="*/ 40 w 61"/>
                <a:gd name="T9" fmla="*/ 0 h 104"/>
                <a:gd name="T10" fmla="*/ 61 w 61"/>
                <a:gd name="T11" fmla="*/ 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104">
                  <a:moveTo>
                    <a:pt x="61" y="9"/>
                  </a:moveTo>
                  <a:cubicBezTo>
                    <a:pt x="48" y="40"/>
                    <a:pt x="35" y="72"/>
                    <a:pt x="22" y="104"/>
                  </a:cubicBezTo>
                  <a:cubicBezTo>
                    <a:pt x="15" y="101"/>
                    <a:pt x="8" y="98"/>
                    <a:pt x="0" y="95"/>
                  </a:cubicBezTo>
                  <a:cubicBezTo>
                    <a:pt x="10" y="72"/>
                    <a:pt x="20" y="48"/>
                    <a:pt x="30" y="24"/>
                  </a:cubicBezTo>
                  <a:cubicBezTo>
                    <a:pt x="33" y="16"/>
                    <a:pt x="36" y="6"/>
                    <a:pt x="40" y="0"/>
                  </a:cubicBezTo>
                  <a:cubicBezTo>
                    <a:pt x="47" y="3"/>
                    <a:pt x="54" y="6"/>
                    <a:pt x="61" y="9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47"/>
            <p:cNvSpPr/>
            <p:nvPr>
              <p:custDataLst>
                <p:tags r:id="rId46"/>
              </p:custDataLst>
            </p:nvPr>
          </p:nvSpPr>
          <p:spPr bwMode="auto">
            <a:xfrm>
              <a:off x="3462" y="1959"/>
              <a:ext cx="55" cy="100"/>
            </a:xfrm>
            <a:custGeom>
              <a:avLst/>
              <a:gdLst>
                <a:gd name="T0" fmla="*/ 59 w 59"/>
                <a:gd name="T1" fmla="*/ 11 h 109"/>
                <a:gd name="T2" fmla="*/ 55 w 59"/>
                <a:gd name="T3" fmla="*/ 31 h 109"/>
                <a:gd name="T4" fmla="*/ 40 w 59"/>
                <a:gd name="T5" fmla="*/ 28 h 109"/>
                <a:gd name="T6" fmla="*/ 23 w 59"/>
                <a:gd name="T7" fmla="*/ 109 h 109"/>
                <a:gd name="T8" fmla="*/ 0 w 59"/>
                <a:gd name="T9" fmla="*/ 104 h 109"/>
                <a:gd name="T10" fmla="*/ 17 w 59"/>
                <a:gd name="T11" fmla="*/ 23 h 109"/>
                <a:gd name="T12" fmla="*/ 3 w 59"/>
                <a:gd name="T13" fmla="*/ 20 h 109"/>
                <a:gd name="T14" fmla="*/ 6 w 59"/>
                <a:gd name="T15" fmla="*/ 0 h 109"/>
                <a:gd name="T16" fmla="*/ 59 w 59"/>
                <a:gd name="T17" fmla="*/ 11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09">
                  <a:moveTo>
                    <a:pt x="59" y="11"/>
                  </a:moveTo>
                  <a:cubicBezTo>
                    <a:pt x="57" y="18"/>
                    <a:pt x="56" y="24"/>
                    <a:pt x="55" y="31"/>
                  </a:cubicBezTo>
                  <a:cubicBezTo>
                    <a:pt x="50" y="30"/>
                    <a:pt x="45" y="29"/>
                    <a:pt x="40" y="28"/>
                  </a:cubicBezTo>
                  <a:cubicBezTo>
                    <a:pt x="34" y="54"/>
                    <a:pt x="29" y="82"/>
                    <a:pt x="23" y="109"/>
                  </a:cubicBezTo>
                  <a:cubicBezTo>
                    <a:pt x="15" y="107"/>
                    <a:pt x="8" y="105"/>
                    <a:pt x="0" y="104"/>
                  </a:cubicBezTo>
                  <a:cubicBezTo>
                    <a:pt x="6" y="77"/>
                    <a:pt x="11" y="50"/>
                    <a:pt x="17" y="23"/>
                  </a:cubicBezTo>
                  <a:cubicBezTo>
                    <a:pt x="13" y="22"/>
                    <a:pt x="7" y="21"/>
                    <a:pt x="3" y="20"/>
                  </a:cubicBezTo>
                  <a:cubicBezTo>
                    <a:pt x="3" y="13"/>
                    <a:pt x="5" y="7"/>
                    <a:pt x="6" y="0"/>
                  </a:cubicBezTo>
                  <a:cubicBezTo>
                    <a:pt x="24" y="4"/>
                    <a:pt x="41" y="8"/>
                    <a:pt x="59" y="11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48"/>
            <p:cNvSpPr>
              <a:spLocks noEditPoints="1"/>
            </p:cNvSpPr>
            <p:nvPr>
              <p:custDataLst>
                <p:tags r:id="rId47"/>
              </p:custDataLst>
            </p:nvPr>
          </p:nvSpPr>
          <p:spPr bwMode="auto">
            <a:xfrm>
              <a:off x="3712" y="1967"/>
              <a:ext cx="62" cy="101"/>
            </a:xfrm>
            <a:custGeom>
              <a:avLst/>
              <a:gdLst>
                <a:gd name="T0" fmla="*/ 68 w 68"/>
                <a:gd name="T1" fmla="*/ 98 h 109"/>
                <a:gd name="T2" fmla="*/ 44 w 68"/>
                <a:gd name="T3" fmla="*/ 102 h 109"/>
                <a:gd name="T4" fmla="*/ 39 w 68"/>
                <a:gd name="T5" fmla="*/ 85 h 109"/>
                <a:gd name="T6" fmla="*/ 23 w 68"/>
                <a:gd name="T7" fmla="*/ 87 h 109"/>
                <a:gd name="T8" fmla="*/ 24 w 68"/>
                <a:gd name="T9" fmla="*/ 106 h 109"/>
                <a:gd name="T10" fmla="*/ 0 w 68"/>
                <a:gd name="T11" fmla="*/ 109 h 109"/>
                <a:gd name="T12" fmla="*/ 3 w 68"/>
                <a:gd name="T13" fmla="*/ 5 h 109"/>
                <a:gd name="T14" fmla="*/ 33 w 68"/>
                <a:gd name="T15" fmla="*/ 0 h 109"/>
                <a:gd name="T16" fmla="*/ 33 w 68"/>
                <a:gd name="T17" fmla="*/ 0 h 109"/>
                <a:gd name="T18" fmla="*/ 38 w 68"/>
                <a:gd name="T19" fmla="*/ 12 h 109"/>
                <a:gd name="T20" fmla="*/ 68 w 68"/>
                <a:gd name="T21" fmla="*/ 98 h 109"/>
                <a:gd name="T22" fmla="*/ 23 w 68"/>
                <a:gd name="T23" fmla="*/ 68 h 109"/>
                <a:gd name="T24" fmla="*/ 33 w 68"/>
                <a:gd name="T25" fmla="*/ 66 h 109"/>
                <a:gd name="T26" fmla="*/ 22 w 68"/>
                <a:gd name="T27" fmla="*/ 22 h 109"/>
                <a:gd name="T28" fmla="*/ 23 w 68"/>
                <a:gd name="T29" fmla="*/ 6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" h="109">
                  <a:moveTo>
                    <a:pt x="68" y="98"/>
                  </a:moveTo>
                  <a:cubicBezTo>
                    <a:pt x="61" y="100"/>
                    <a:pt x="52" y="101"/>
                    <a:pt x="44" y="102"/>
                  </a:cubicBezTo>
                  <a:cubicBezTo>
                    <a:pt x="42" y="96"/>
                    <a:pt x="40" y="91"/>
                    <a:pt x="39" y="85"/>
                  </a:cubicBezTo>
                  <a:cubicBezTo>
                    <a:pt x="33" y="85"/>
                    <a:pt x="29" y="86"/>
                    <a:pt x="23" y="87"/>
                  </a:cubicBezTo>
                  <a:cubicBezTo>
                    <a:pt x="23" y="93"/>
                    <a:pt x="24" y="99"/>
                    <a:pt x="24" y="106"/>
                  </a:cubicBezTo>
                  <a:cubicBezTo>
                    <a:pt x="15" y="106"/>
                    <a:pt x="8" y="108"/>
                    <a:pt x="0" y="109"/>
                  </a:cubicBezTo>
                  <a:cubicBezTo>
                    <a:pt x="1" y="74"/>
                    <a:pt x="2" y="39"/>
                    <a:pt x="3" y="5"/>
                  </a:cubicBezTo>
                  <a:cubicBezTo>
                    <a:pt x="13" y="3"/>
                    <a:pt x="24" y="2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1"/>
                    <a:pt x="38" y="9"/>
                    <a:pt x="38" y="12"/>
                  </a:cubicBezTo>
                  <a:cubicBezTo>
                    <a:pt x="48" y="40"/>
                    <a:pt x="59" y="72"/>
                    <a:pt x="68" y="98"/>
                  </a:cubicBezTo>
                  <a:close/>
                  <a:moveTo>
                    <a:pt x="23" y="68"/>
                  </a:moveTo>
                  <a:cubicBezTo>
                    <a:pt x="27" y="67"/>
                    <a:pt x="29" y="66"/>
                    <a:pt x="33" y="66"/>
                  </a:cubicBezTo>
                  <a:cubicBezTo>
                    <a:pt x="30" y="52"/>
                    <a:pt x="25" y="37"/>
                    <a:pt x="22" y="22"/>
                  </a:cubicBezTo>
                  <a:cubicBezTo>
                    <a:pt x="22" y="37"/>
                    <a:pt x="23" y="52"/>
                    <a:pt x="23" y="68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49"/>
            <p:cNvSpPr>
              <a:spLocks noEditPoints="1"/>
            </p:cNvSpPr>
            <p:nvPr>
              <p:custDataLst>
                <p:tags r:id="rId48"/>
              </p:custDataLst>
            </p:nvPr>
          </p:nvSpPr>
          <p:spPr bwMode="auto">
            <a:xfrm>
              <a:off x="3518" y="1975"/>
              <a:ext cx="63" cy="98"/>
            </a:xfrm>
            <a:custGeom>
              <a:avLst/>
              <a:gdLst>
                <a:gd name="T0" fmla="*/ 58 w 68"/>
                <a:gd name="T1" fmla="*/ 3 h 106"/>
                <a:gd name="T2" fmla="*/ 68 w 68"/>
                <a:gd name="T3" fmla="*/ 106 h 106"/>
                <a:gd name="T4" fmla="*/ 43 w 68"/>
                <a:gd name="T5" fmla="*/ 104 h 106"/>
                <a:gd name="T6" fmla="*/ 43 w 68"/>
                <a:gd name="T7" fmla="*/ 86 h 106"/>
                <a:gd name="T8" fmla="*/ 27 w 68"/>
                <a:gd name="T9" fmla="*/ 84 h 106"/>
                <a:gd name="T10" fmla="*/ 23 w 68"/>
                <a:gd name="T11" fmla="*/ 103 h 106"/>
                <a:gd name="T12" fmla="*/ 0 w 68"/>
                <a:gd name="T13" fmla="*/ 101 h 106"/>
                <a:gd name="T14" fmla="*/ 27 w 68"/>
                <a:gd name="T15" fmla="*/ 0 h 106"/>
                <a:gd name="T16" fmla="*/ 58 w 68"/>
                <a:gd name="T17" fmla="*/ 3 h 106"/>
                <a:gd name="T18" fmla="*/ 32 w 68"/>
                <a:gd name="T19" fmla="*/ 66 h 106"/>
                <a:gd name="T20" fmla="*/ 42 w 68"/>
                <a:gd name="T21" fmla="*/ 67 h 106"/>
                <a:gd name="T22" fmla="*/ 40 w 68"/>
                <a:gd name="T23" fmla="*/ 21 h 106"/>
                <a:gd name="T24" fmla="*/ 32 w 68"/>
                <a:gd name="T25" fmla="*/ 6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106">
                  <a:moveTo>
                    <a:pt x="58" y="3"/>
                  </a:moveTo>
                  <a:cubicBezTo>
                    <a:pt x="61" y="38"/>
                    <a:pt x="65" y="72"/>
                    <a:pt x="68" y="106"/>
                  </a:cubicBezTo>
                  <a:cubicBezTo>
                    <a:pt x="60" y="106"/>
                    <a:pt x="51" y="105"/>
                    <a:pt x="43" y="104"/>
                  </a:cubicBezTo>
                  <a:cubicBezTo>
                    <a:pt x="43" y="98"/>
                    <a:pt x="43" y="92"/>
                    <a:pt x="43" y="86"/>
                  </a:cubicBezTo>
                  <a:cubicBezTo>
                    <a:pt x="38" y="85"/>
                    <a:pt x="32" y="85"/>
                    <a:pt x="27" y="84"/>
                  </a:cubicBezTo>
                  <a:cubicBezTo>
                    <a:pt x="26" y="90"/>
                    <a:pt x="25" y="97"/>
                    <a:pt x="23" y="103"/>
                  </a:cubicBezTo>
                  <a:cubicBezTo>
                    <a:pt x="15" y="102"/>
                    <a:pt x="7" y="101"/>
                    <a:pt x="0" y="101"/>
                  </a:cubicBezTo>
                  <a:cubicBezTo>
                    <a:pt x="9" y="67"/>
                    <a:pt x="17" y="33"/>
                    <a:pt x="27" y="0"/>
                  </a:cubicBezTo>
                  <a:cubicBezTo>
                    <a:pt x="38" y="1"/>
                    <a:pt x="48" y="2"/>
                    <a:pt x="58" y="3"/>
                  </a:cubicBezTo>
                  <a:close/>
                  <a:moveTo>
                    <a:pt x="32" y="66"/>
                  </a:moveTo>
                  <a:cubicBezTo>
                    <a:pt x="35" y="67"/>
                    <a:pt x="39" y="66"/>
                    <a:pt x="42" y="67"/>
                  </a:cubicBezTo>
                  <a:cubicBezTo>
                    <a:pt x="42" y="51"/>
                    <a:pt x="41" y="36"/>
                    <a:pt x="40" y="21"/>
                  </a:cubicBezTo>
                  <a:cubicBezTo>
                    <a:pt x="38" y="37"/>
                    <a:pt x="34" y="51"/>
                    <a:pt x="32" y="66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50"/>
            <p:cNvSpPr/>
            <p:nvPr>
              <p:custDataLst>
                <p:tags r:id="rId49"/>
              </p:custDataLst>
            </p:nvPr>
          </p:nvSpPr>
          <p:spPr bwMode="auto">
            <a:xfrm>
              <a:off x="3603" y="1979"/>
              <a:ext cx="60" cy="103"/>
            </a:xfrm>
            <a:custGeom>
              <a:avLst/>
              <a:gdLst>
                <a:gd name="T0" fmla="*/ 62 w 65"/>
                <a:gd name="T1" fmla="*/ 38 h 111"/>
                <a:gd name="T2" fmla="*/ 40 w 65"/>
                <a:gd name="T3" fmla="*/ 37 h 111"/>
                <a:gd name="T4" fmla="*/ 31 w 65"/>
                <a:gd name="T5" fmla="*/ 21 h 111"/>
                <a:gd name="T6" fmla="*/ 27 w 65"/>
                <a:gd name="T7" fmla="*/ 27 h 111"/>
                <a:gd name="T8" fmla="*/ 42 w 65"/>
                <a:gd name="T9" fmla="*/ 47 h 111"/>
                <a:gd name="T10" fmla="*/ 58 w 65"/>
                <a:gd name="T11" fmla="*/ 65 h 111"/>
                <a:gd name="T12" fmla="*/ 58 w 65"/>
                <a:gd name="T13" fmla="*/ 94 h 111"/>
                <a:gd name="T14" fmla="*/ 7 w 65"/>
                <a:gd name="T15" fmla="*/ 99 h 111"/>
                <a:gd name="T16" fmla="*/ 0 w 65"/>
                <a:gd name="T17" fmla="*/ 68 h 111"/>
                <a:gd name="T18" fmla="*/ 24 w 65"/>
                <a:gd name="T19" fmla="*/ 70 h 111"/>
                <a:gd name="T20" fmla="*/ 24 w 65"/>
                <a:gd name="T21" fmla="*/ 86 h 111"/>
                <a:gd name="T22" fmla="*/ 38 w 65"/>
                <a:gd name="T23" fmla="*/ 83 h 111"/>
                <a:gd name="T24" fmla="*/ 34 w 65"/>
                <a:gd name="T25" fmla="*/ 71 h 111"/>
                <a:gd name="T26" fmla="*/ 4 w 65"/>
                <a:gd name="T27" fmla="*/ 30 h 111"/>
                <a:gd name="T28" fmla="*/ 28 w 65"/>
                <a:gd name="T29" fmla="*/ 2 h 111"/>
                <a:gd name="T30" fmla="*/ 62 w 65"/>
                <a:gd name="T31" fmla="*/ 3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5" h="111">
                  <a:moveTo>
                    <a:pt x="62" y="38"/>
                  </a:moveTo>
                  <a:cubicBezTo>
                    <a:pt x="55" y="38"/>
                    <a:pt x="48" y="37"/>
                    <a:pt x="40" y="37"/>
                  </a:cubicBezTo>
                  <a:cubicBezTo>
                    <a:pt x="42" y="30"/>
                    <a:pt x="41" y="17"/>
                    <a:pt x="31" y="21"/>
                  </a:cubicBezTo>
                  <a:cubicBezTo>
                    <a:pt x="28" y="22"/>
                    <a:pt x="27" y="25"/>
                    <a:pt x="27" y="27"/>
                  </a:cubicBezTo>
                  <a:cubicBezTo>
                    <a:pt x="27" y="35"/>
                    <a:pt x="37" y="42"/>
                    <a:pt x="42" y="47"/>
                  </a:cubicBezTo>
                  <a:cubicBezTo>
                    <a:pt x="47" y="52"/>
                    <a:pt x="55" y="59"/>
                    <a:pt x="58" y="65"/>
                  </a:cubicBezTo>
                  <a:cubicBezTo>
                    <a:pt x="63" y="74"/>
                    <a:pt x="61" y="88"/>
                    <a:pt x="58" y="94"/>
                  </a:cubicBezTo>
                  <a:cubicBezTo>
                    <a:pt x="48" y="111"/>
                    <a:pt x="18" y="111"/>
                    <a:pt x="7" y="99"/>
                  </a:cubicBezTo>
                  <a:cubicBezTo>
                    <a:pt x="0" y="91"/>
                    <a:pt x="0" y="82"/>
                    <a:pt x="0" y="68"/>
                  </a:cubicBezTo>
                  <a:cubicBezTo>
                    <a:pt x="8" y="69"/>
                    <a:pt x="16" y="69"/>
                    <a:pt x="24" y="70"/>
                  </a:cubicBezTo>
                  <a:cubicBezTo>
                    <a:pt x="24" y="75"/>
                    <a:pt x="22" y="81"/>
                    <a:pt x="24" y="86"/>
                  </a:cubicBezTo>
                  <a:cubicBezTo>
                    <a:pt x="28" y="91"/>
                    <a:pt x="37" y="89"/>
                    <a:pt x="38" y="83"/>
                  </a:cubicBezTo>
                  <a:cubicBezTo>
                    <a:pt x="39" y="78"/>
                    <a:pt x="36" y="73"/>
                    <a:pt x="34" y="71"/>
                  </a:cubicBezTo>
                  <a:cubicBezTo>
                    <a:pt x="24" y="59"/>
                    <a:pt x="4" y="52"/>
                    <a:pt x="4" y="30"/>
                  </a:cubicBezTo>
                  <a:cubicBezTo>
                    <a:pt x="4" y="15"/>
                    <a:pt x="13" y="4"/>
                    <a:pt x="28" y="2"/>
                  </a:cubicBezTo>
                  <a:cubicBezTo>
                    <a:pt x="54" y="0"/>
                    <a:pt x="65" y="12"/>
                    <a:pt x="62" y="38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51"/>
            <p:cNvSpPr/>
            <p:nvPr>
              <p:custDataLst>
                <p:tags r:id="rId50"/>
              </p:custDataLst>
            </p:nvPr>
          </p:nvSpPr>
          <p:spPr bwMode="auto">
            <a:xfrm>
              <a:off x="3081" y="1646"/>
              <a:ext cx="109" cy="88"/>
            </a:xfrm>
            <a:custGeom>
              <a:avLst/>
              <a:gdLst>
                <a:gd name="T0" fmla="*/ 49 w 118"/>
                <a:gd name="T1" fmla="*/ 62 h 95"/>
                <a:gd name="T2" fmla="*/ 56 w 118"/>
                <a:gd name="T3" fmla="*/ 60 h 95"/>
                <a:gd name="T4" fmla="*/ 111 w 118"/>
                <a:gd name="T5" fmla="*/ 40 h 95"/>
                <a:gd name="T6" fmla="*/ 118 w 118"/>
                <a:gd name="T7" fmla="*/ 62 h 95"/>
                <a:gd name="T8" fmla="*/ 21 w 118"/>
                <a:gd name="T9" fmla="*/ 95 h 95"/>
                <a:gd name="T10" fmla="*/ 13 w 118"/>
                <a:gd name="T11" fmla="*/ 72 h 95"/>
                <a:gd name="T12" fmla="*/ 72 w 118"/>
                <a:gd name="T13" fmla="*/ 31 h 95"/>
                <a:gd name="T14" fmla="*/ 7 w 118"/>
                <a:gd name="T15" fmla="*/ 55 h 95"/>
                <a:gd name="T16" fmla="*/ 0 w 118"/>
                <a:gd name="T17" fmla="*/ 33 h 95"/>
                <a:gd name="T18" fmla="*/ 96 w 118"/>
                <a:gd name="T19" fmla="*/ 0 h 95"/>
                <a:gd name="T20" fmla="*/ 105 w 118"/>
                <a:gd name="T21" fmla="*/ 24 h 95"/>
                <a:gd name="T22" fmla="*/ 49 w 118"/>
                <a:gd name="T23" fmla="*/ 6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95">
                  <a:moveTo>
                    <a:pt x="49" y="62"/>
                  </a:moveTo>
                  <a:cubicBezTo>
                    <a:pt x="49" y="64"/>
                    <a:pt x="54" y="61"/>
                    <a:pt x="56" y="60"/>
                  </a:cubicBezTo>
                  <a:cubicBezTo>
                    <a:pt x="73" y="53"/>
                    <a:pt x="93" y="47"/>
                    <a:pt x="111" y="40"/>
                  </a:cubicBezTo>
                  <a:cubicBezTo>
                    <a:pt x="113" y="48"/>
                    <a:pt x="116" y="55"/>
                    <a:pt x="118" y="62"/>
                  </a:cubicBezTo>
                  <a:cubicBezTo>
                    <a:pt x="85" y="73"/>
                    <a:pt x="53" y="84"/>
                    <a:pt x="21" y="95"/>
                  </a:cubicBezTo>
                  <a:cubicBezTo>
                    <a:pt x="19" y="87"/>
                    <a:pt x="16" y="80"/>
                    <a:pt x="13" y="72"/>
                  </a:cubicBezTo>
                  <a:cubicBezTo>
                    <a:pt x="32" y="58"/>
                    <a:pt x="51" y="43"/>
                    <a:pt x="72" y="31"/>
                  </a:cubicBezTo>
                  <a:cubicBezTo>
                    <a:pt x="52" y="39"/>
                    <a:pt x="29" y="47"/>
                    <a:pt x="7" y="55"/>
                  </a:cubicBezTo>
                  <a:cubicBezTo>
                    <a:pt x="5" y="48"/>
                    <a:pt x="2" y="40"/>
                    <a:pt x="0" y="33"/>
                  </a:cubicBezTo>
                  <a:cubicBezTo>
                    <a:pt x="32" y="22"/>
                    <a:pt x="64" y="11"/>
                    <a:pt x="96" y="0"/>
                  </a:cubicBezTo>
                  <a:cubicBezTo>
                    <a:pt x="99" y="7"/>
                    <a:pt x="102" y="16"/>
                    <a:pt x="105" y="24"/>
                  </a:cubicBezTo>
                  <a:cubicBezTo>
                    <a:pt x="87" y="37"/>
                    <a:pt x="69" y="50"/>
                    <a:pt x="49" y="62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52"/>
            <p:cNvSpPr/>
            <p:nvPr>
              <p:custDataLst>
                <p:tags r:id="rId51"/>
              </p:custDataLst>
            </p:nvPr>
          </p:nvSpPr>
          <p:spPr bwMode="auto">
            <a:xfrm>
              <a:off x="4000" y="1745"/>
              <a:ext cx="111" cy="105"/>
            </a:xfrm>
            <a:custGeom>
              <a:avLst/>
              <a:gdLst>
                <a:gd name="T0" fmla="*/ 39 w 121"/>
                <a:gd name="T1" fmla="*/ 56 h 114"/>
                <a:gd name="T2" fmla="*/ 96 w 121"/>
                <a:gd name="T3" fmla="*/ 96 h 114"/>
                <a:gd name="T4" fmla="*/ 82 w 121"/>
                <a:gd name="T5" fmla="*/ 114 h 114"/>
                <a:gd name="T6" fmla="*/ 0 w 121"/>
                <a:gd name="T7" fmla="*/ 54 h 114"/>
                <a:gd name="T8" fmla="*/ 15 w 121"/>
                <a:gd name="T9" fmla="*/ 33 h 114"/>
                <a:gd name="T10" fmla="*/ 79 w 121"/>
                <a:gd name="T11" fmla="*/ 57 h 114"/>
                <a:gd name="T12" fmla="*/ 25 w 121"/>
                <a:gd name="T13" fmla="*/ 19 h 114"/>
                <a:gd name="T14" fmla="*/ 38 w 121"/>
                <a:gd name="T15" fmla="*/ 0 h 114"/>
                <a:gd name="T16" fmla="*/ 121 w 121"/>
                <a:gd name="T17" fmla="*/ 61 h 114"/>
                <a:gd name="T18" fmla="*/ 106 w 121"/>
                <a:gd name="T19" fmla="*/ 81 h 114"/>
                <a:gd name="T20" fmla="*/ 39 w 121"/>
                <a:gd name="T21" fmla="*/ 5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114">
                  <a:moveTo>
                    <a:pt x="39" y="56"/>
                  </a:moveTo>
                  <a:cubicBezTo>
                    <a:pt x="58" y="68"/>
                    <a:pt x="77" y="82"/>
                    <a:pt x="96" y="96"/>
                  </a:cubicBezTo>
                  <a:cubicBezTo>
                    <a:pt x="91" y="102"/>
                    <a:pt x="87" y="108"/>
                    <a:pt x="82" y="114"/>
                  </a:cubicBezTo>
                  <a:cubicBezTo>
                    <a:pt x="55" y="94"/>
                    <a:pt x="27" y="74"/>
                    <a:pt x="0" y="54"/>
                  </a:cubicBezTo>
                  <a:cubicBezTo>
                    <a:pt x="5" y="47"/>
                    <a:pt x="10" y="40"/>
                    <a:pt x="15" y="33"/>
                  </a:cubicBezTo>
                  <a:cubicBezTo>
                    <a:pt x="36" y="41"/>
                    <a:pt x="59" y="48"/>
                    <a:pt x="79" y="57"/>
                  </a:cubicBezTo>
                  <a:cubicBezTo>
                    <a:pt x="60" y="45"/>
                    <a:pt x="43" y="32"/>
                    <a:pt x="25" y="19"/>
                  </a:cubicBezTo>
                  <a:cubicBezTo>
                    <a:pt x="29" y="13"/>
                    <a:pt x="34" y="7"/>
                    <a:pt x="38" y="0"/>
                  </a:cubicBezTo>
                  <a:cubicBezTo>
                    <a:pt x="66" y="21"/>
                    <a:pt x="93" y="41"/>
                    <a:pt x="121" y="61"/>
                  </a:cubicBezTo>
                  <a:cubicBezTo>
                    <a:pt x="116" y="68"/>
                    <a:pt x="111" y="74"/>
                    <a:pt x="106" y="81"/>
                  </a:cubicBezTo>
                  <a:cubicBezTo>
                    <a:pt x="84" y="73"/>
                    <a:pt x="60" y="66"/>
                    <a:pt x="39" y="56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53"/>
            <p:cNvSpPr/>
            <p:nvPr>
              <p:custDataLst>
                <p:tags r:id="rId52"/>
              </p:custDataLst>
            </p:nvPr>
          </p:nvSpPr>
          <p:spPr bwMode="auto">
            <a:xfrm>
              <a:off x="3769" y="1930"/>
              <a:ext cx="109" cy="117"/>
            </a:xfrm>
            <a:custGeom>
              <a:avLst/>
              <a:gdLst>
                <a:gd name="T0" fmla="*/ 60 w 118"/>
                <a:gd name="T1" fmla="*/ 118 h 127"/>
                <a:gd name="T2" fmla="*/ 39 w 118"/>
                <a:gd name="T3" fmla="*/ 127 h 127"/>
                <a:gd name="T4" fmla="*/ 0 w 118"/>
                <a:gd name="T5" fmla="*/ 32 h 127"/>
                <a:gd name="T6" fmla="*/ 33 w 118"/>
                <a:gd name="T7" fmla="*/ 19 h 127"/>
                <a:gd name="T8" fmla="*/ 60 w 118"/>
                <a:gd name="T9" fmla="*/ 68 h 127"/>
                <a:gd name="T10" fmla="*/ 46 w 118"/>
                <a:gd name="T11" fmla="*/ 14 h 127"/>
                <a:gd name="T12" fmla="*/ 79 w 118"/>
                <a:gd name="T13" fmla="*/ 0 h 127"/>
                <a:gd name="T14" fmla="*/ 118 w 118"/>
                <a:gd name="T15" fmla="*/ 95 h 127"/>
                <a:gd name="T16" fmla="*/ 97 w 118"/>
                <a:gd name="T17" fmla="*/ 103 h 127"/>
                <a:gd name="T18" fmla="*/ 66 w 118"/>
                <a:gd name="T19" fmla="*/ 27 h 127"/>
                <a:gd name="T20" fmla="*/ 85 w 118"/>
                <a:gd name="T21" fmla="*/ 108 h 127"/>
                <a:gd name="T22" fmla="*/ 72 w 118"/>
                <a:gd name="T23" fmla="*/ 114 h 127"/>
                <a:gd name="T24" fmla="*/ 28 w 118"/>
                <a:gd name="T25" fmla="*/ 44 h 127"/>
                <a:gd name="T26" fmla="*/ 60 w 118"/>
                <a:gd name="T27" fmla="*/ 118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8" h="127">
                  <a:moveTo>
                    <a:pt x="60" y="118"/>
                  </a:moveTo>
                  <a:cubicBezTo>
                    <a:pt x="53" y="122"/>
                    <a:pt x="46" y="124"/>
                    <a:pt x="39" y="127"/>
                  </a:cubicBezTo>
                  <a:cubicBezTo>
                    <a:pt x="26" y="95"/>
                    <a:pt x="12" y="65"/>
                    <a:pt x="0" y="32"/>
                  </a:cubicBezTo>
                  <a:cubicBezTo>
                    <a:pt x="11" y="28"/>
                    <a:pt x="22" y="23"/>
                    <a:pt x="33" y="19"/>
                  </a:cubicBezTo>
                  <a:cubicBezTo>
                    <a:pt x="42" y="35"/>
                    <a:pt x="52" y="50"/>
                    <a:pt x="60" y="68"/>
                  </a:cubicBezTo>
                  <a:cubicBezTo>
                    <a:pt x="55" y="52"/>
                    <a:pt x="50" y="32"/>
                    <a:pt x="46" y="14"/>
                  </a:cubicBezTo>
                  <a:cubicBezTo>
                    <a:pt x="56" y="9"/>
                    <a:pt x="68" y="4"/>
                    <a:pt x="79" y="0"/>
                  </a:cubicBezTo>
                  <a:cubicBezTo>
                    <a:pt x="92" y="32"/>
                    <a:pt x="105" y="63"/>
                    <a:pt x="118" y="95"/>
                  </a:cubicBezTo>
                  <a:cubicBezTo>
                    <a:pt x="111" y="97"/>
                    <a:pt x="104" y="100"/>
                    <a:pt x="97" y="103"/>
                  </a:cubicBezTo>
                  <a:cubicBezTo>
                    <a:pt x="87" y="78"/>
                    <a:pt x="76" y="53"/>
                    <a:pt x="66" y="27"/>
                  </a:cubicBezTo>
                  <a:cubicBezTo>
                    <a:pt x="72" y="53"/>
                    <a:pt x="79" y="81"/>
                    <a:pt x="85" y="108"/>
                  </a:cubicBezTo>
                  <a:cubicBezTo>
                    <a:pt x="81" y="110"/>
                    <a:pt x="76" y="112"/>
                    <a:pt x="72" y="114"/>
                  </a:cubicBezTo>
                  <a:cubicBezTo>
                    <a:pt x="57" y="91"/>
                    <a:pt x="42" y="67"/>
                    <a:pt x="28" y="44"/>
                  </a:cubicBezTo>
                  <a:cubicBezTo>
                    <a:pt x="39" y="68"/>
                    <a:pt x="49" y="94"/>
                    <a:pt x="60" y="118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54"/>
            <p:cNvSpPr>
              <a:spLocks noEditPoints="1"/>
            </p:cNvSpPr>
            <p:nvPr>
              <p:custDataLst>
                <p:tags r:id="rId53"/>
              </p:custDataLst>
            </p:nvPr>
          </p:nvSpPr>
          <p:spPr bwMode="auto">
            <a:xfrm>
              <a:off x="3439" y="1221"/>
              <a:ext cx="76" cy="72"/>
            </a:xfrm>
            <a:custGeom>
              <a:avLst/>
              <a:gdLst>
                <a:gd name="T0" fmla="*/ 41 w 82"/>
                <a:gd name="T1" fmla="*/ 0 h 78"/>
                <a:gd name="T2" fmla="*/ 54 w 82"/>
                <a:gd name="T3" fmla="*/ 26 h 78"/>
                <a:gd name="T4" fmla="*/ 82 w 82"/>
                <a:gd name="T5" fmla="*/ 30 h 78"/>
                <a:gd name="T6" fmla="*/ 77 w 82"/>
                <a:gd name="T7" fmla="*/ 34 h 78"/>
                <a:gd name="T8" fmla="*/ 67 w 82"/>
                <a:gd name="T9" fmla="*/ 45 h 78"/>
                <a:gd name="T10" fmla="*/ 62 w 82"/>
                <a:gd name="T11" fmla="*/ 50 h 78"/>
                <a:gd name="T12" fmla="*/ 64 w 82"/>
                <a:gd name="T13" fmla="*/ 64 h 78"/>
                <a:gd name="T14" fmla="*/ 67 w 82"/>
                <a:gd name="T15" fmla="*/ 78 h 78"/>
                <a:gd name="T16" fmla="*/ 41 w 82"/>
                <a:gd name="T17" fmla="*/ 65 h 78"/>
                <a:gd name="T18" fmla="*/ 16 w 82"/>
                <a:gd name="T19" fmla="*/ 78 h 78"/>
                <a:gd name="T20" fmla="*/ 21 w 82"/>
                <a:gd name="T21" fmla="*/ 50 h 78"/>
                <a:gd name="T22" fmla="*/ 0 w 82"/>
                <a:gd name="T23" fmla="*/ 30 h 78"/>
                <a:gd name="T24" fmla="*/ 28 w 82"/>
                <a:gd name="T25" fmla="*/ 26 h 78"/>
                <a:gd name="T26" fmla="*/ 41 w 82"/>
                <a:gd name="T27" fmla="*/ 0 h 78"/>
                <a:gd name="T28" fmla="*/ 27 w 82"/>
                <a:gd name="T29" fmla="*/ 63 h 78"/>
                <a:gd name="T30" fmla="*/ 41 w 82"/>
                <a:gd name="T31" fmla="*/ 55 h 78"/>
                <a:gd name="T32" fmla="*/ 56 w 82"/>
                <a:gd name="T33" fmla="*/ 63 h 78"/>
                <a:gd name="T34" fmla="*/ 52 w 82"/>
                <a:gd name="T35" fmla="*/ 46 h 78"/>
                <a:gd name="T36" fmla="*/ 65 w 82"/>
                <a:gd name="T37" fmla="*/ 35 h 78"/>
                <a:gd name="T38" fmla="*/ 48 w 82"/>
                <a:gd name="T39" fmla="*/ 33 h 78"/>
                <a:gd name="T40" fmla="*/ 41 w 82"/>
                <a:gd name="T41" fmla="*/ 19 h 78"/>
                <a:gd name="T42" fmla="*/ 34 w 82"/>
                <a:gd name="T43" fmla="*/ 33 h 78"/>
                <a:gd name="T44" fmla="*/ 18 w 82"/>
                <a:gd name="T45" fmla="*/ 35 h 78"/>
                <a:gd name="T46" fmla="*/ 30 w 82"/>
                <a:gd name="T47" fmla="*/ 47 h 78"/>
                <a:gd name="T48" fmla="*/ 27 w 82"/>
                <a:gd name="T49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2" h="78">
                  <a:moveTo>
                    <a:pt x="41" y="0"/>
                  </a:moveTo>
                  <a:cubicBezTo>
                    <a:pt x="46" y="8"/>
                    <a:pt x="50" y="17"/>
                    <a:pt x="54" y="26"/>
                  </a:cubicBezTo>
                  <a:cubicBezTo>
                    <a:pt x="63" y="27"/>
                    <a:pt x="72" y="28"/>
                    <a:pt x="82" y="30"/>
                  </a:cubicBezTo>
                  <a:cubicBezTo>
                    <a:pt x="82" y="31"/>
                    <a:pt x="79" y="33"/>
                    <a:pt x="77" y="34"/>
                  </a:cubicBezTo>
                  <a:cubicBezTo>
                    <a:pt x="74" y="38"/>
                    <a:pt x="71" y="41"/>
                    <a:pt x="67" y="45"/>
                  </a:cubicBezTo>
                  <a:cubicBezTo>
                    <a:pt x="65" y="46"/>
                    <a:pt x="62" y="49"/>
                    <a:pt x="62" y="50"/>
                  </a:cubicBezTo>
                  <a:cubicBezTo>
                    <a:pt x="61" y="53"/>
                    <a:pt x="64" y="61"/>
                    <a:pt x="64" y="64"/>
                  </a:cubicBezTo>
                  <a:cubicBezTo>
                    <a:pt x="65" y="69"/>
                    <a:pt x="66" y="73"/>
                    <a:pt x="67" y="78"/>
                  </a:cubicBezTo>
                  <a:cubicBezTo>
                    <a:pt x="58" y="74"/>
                    <a:pt x="50" y="69"/>
                    <a:pt x="41" y="65"/>
                  </a:cubicBezTo>
                  <a:cubicBezTo>
                    <a:pt x="33" y="69"/>
                    <a:pt x="24" y="74"/>
                    <a:pt x="16" y="78"/>
                  </a:cubicBezTo>
                  <a:cubicBezTo>
                    <a:pt x="17" y="69"/>
                    <a:pt x="19" y="59"/>
                    <a:pt x="21" y="50"/>
                  </a:cubicBezTo>
                  <a:cubicBezTo>
                    <a:pt x="15" y="43"/>
                    <a:pt x="6" y="36"/>
                    <a:pt x="0" y="30"/>
                  </a:cubicBezTo>
                  <a:cubicBezTo>
                    <a:pt x="10" y="28"/>
                    <a:pt x="19" y="27"/>
                    <a:pt x="28" y="26"/>
                  </a:cubicBezTo>
                  <a:cubicBezTo>
                    <a:pt x="33" y="17"/>
                    <a:pt x="37" y="8"/>
                    <a:pt x="41" y="0"/>
                  </a:cubicBezTo>
                  <a:close/>
                  <a:moveTo>
                    <a:pt x="27" y="63"/>
                  </a:moveTo>
                  <a:cubicBezTo>
                    <a:pt x="32" y="60"/>
                    <a:pt x="37" y="57"/>
                    <a:pt x="41" y="55"/>
                  </a:cubicBezTo>
                  <a:cubicBezTo>
                    <a:pt x="46" y="58"/>
                    <a:pt x="51" y="60"/>
                    <a:pt x="56" y="63"/>
                  </a:cubicBezTo>
                  <a:cubicBezTo>
                    <a:pt x="54" y="57"/>
                    <a:pt x="54" y="52"/>
                    <a:pt x="52" y="46"/>
                  </a:cubicBezTo>
                  <a:cubicBezTo>
                    <a:pt x="57" y="43"/>
                    <a:pt x="60" y="39"/>
                    <a:pt x="65" y="35"/>
                  </a:cubicBezTo>
                  <a:cubicBezTo>
                    <a:pt x="59" y="35"/>
                    <a:pt x="54" y="34"/>
                    <a:pt x="48" y="33"/>
                  </a:cubicBezTo>
                  <a:cubicBezTo>
                    <a:pt x="46" y="28"/>
                    <a:pt x="44" y="23"/>
                    <a:pt x="41" y="19"/>
                  </a:cubicBezTo>
                  <a:cubicBezTo>
                    <a:pt x="39" y="24"/>
                    <a:pt x="36" y="28"/>
                    <a:pt x="34" y="33"/>
                  </a:cubicBezTo>
                  <a:cubicBezTo>
                    <a:pt x="29" y="34"/>
                    <a:pt x="24" y="34"/>
                    <a:pt x="18" y="35"/>
                  </a:cubicBezTo>
                  <a:cubicBezTo>
                    <a:pt x="21" y="39"/>
                    <a:pt x="27" y="42"/>
                    <a:pt x="30" y="47"/>
                  </a:cubicBezTo>
                  <a:cubicBezTo>
                    <a:pt x="29" y="52"/>
                    <a:pt x="27" y="58"/>
                    <a:pt x="27" y="63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55"/>
            <p:cNvSpPr>
              <a:spLocks noEditPoints="1"/>
            </p:cNvSpPr>
            <p:nvPr>
              <p:custDataLst>
                <p:tags r:id="rId54"/>
              </p:custDataLst>
            </p:nvPr>
          </p:nvSpPr>
          <p:spPr bwMode="auto">
            <a:xfrm>
              <a:off x="3727" y="1221"/>
              <a:ext cx="76" cy="72"/>
            </a:xfrm>
            <a:custGeom>
              <a:avLst/>
              <a:gdLst>
                <a:gd name="T0" fmla="*/ 40 w 82"/>
                <a:gd name="T1" fmla="*/ 0 h 78"/>
                <a:gd name="T2" fmla="*/ 53 w 82"/>
                <a:gd name="T3" fmla="*/ 26 h 78"/>
                <a:gd name="T4" fmla="*/ 81 w 82"/>
                <a:gd name="T5" fmla="*/ 30 h 78"/>
                <a:gd name="T6" fmla="*/ 79 w 82"/>
                <a:gd name="T7" fmla="*/ 32 h 78"/>
                <a:gd name="T8" fmla="*/ 61 w 82"/>
                <a:gd name="T9" fmla="*/ 50 h 78"/>
                <a:gd name="T10" fmla="*/ 66 w 82"/>
                <a:gd name="T11" fmla="*/ 78 h 78"/>
                <a:gd name="T12" fmla="*/ 41 w 82"/>
                <a:gd name="T13" fmla="*/ 65 h 78"/>
                <a:gd name="T14" fmla="*/ 15 w 82"/>
                <a:gd name="T15" fmla="*/ 78 h 78"/>
                <a:gd name="T16" fmla="*/ 20 w 82"/>
                <a:gd name="T17" fmla="*/ 50 h 78"/>
                <a:gd name="T18" fmla="*/ 0 w 82"/>
                <a:gd name="T19" fmla="*/ 30 h 78"/>
                <a:gd name="T20" fmla="*/ 28 w 82"/>
                <a:gd name="T21" fmla="*/ 26 h 78"/>
                <a:gd name="T22" fmla="*/ 40 w 82"/>
                <a:gd name="T23" fmla="*/ 0 h 78"/>
                <a:gd name="T24" fmla="*/ 33 w 82"/>
                <a:gd name="T25" fmla="*/ 33 h 78"/>
                <a:gd name="T26" fmla="*/ 18 w 82"/>
                <a:gd name="T27" fmla="*/ 35 h 78"/>
                <a:gd name="T28" fmla="*/ 29 w 82"/>
                <a:gd name="T29" fmla="*/ 47 h 78"/>
                <a:gd name="T30" fmla="*/ 26 w 82"/>
                <a:gd name="T31" fmla="*/ 62 h 78"/>
                <a:gd name="T32" fmla="*/ 41 w 82"/>
                <a:gd name="T33" fmla="*/ 55 h 78"/>
                <a:gd name="T34" fmla="*/ 55 w 82"/>
                <a:gd name="T35" fmla="*/ 62 h 78"/>
                <a:gd name="T36" fmla="*/ 52 w 82"/>
                <a:gd name="T37" fmla="*/ 47 h 78"/>
                <a:gd name="T38" fmla="*/ 58 w 82"/>
                <a:gd name="T39" fmla="*/ 41 h 78"/>
                <a:gd name="T40" fmla="*/ 63 w 82"/>
                <a:gd name="T41" fmla="*/ 35 h 78"/>
                <a:gd name="T42" fmla="*/ 48 w 82"/>
                <a:gd name="T43" fmla="*/ 33 h 78"/>
                <a:gd name="T44" fmla="*/ 40 w 82"/>
                <a:gd name="T45" fmla="*/ 18 h 78"/>
                <a:gd name="T46" fmla="*/ 33 w 82"/>
                <a:gd name="T47" fmla="*/ 3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2" h="78">
                  <a:moveTo>
                    <a:pt x="40" y="0"/>
                  </a:moveTo>
                  <a:cubicBezTo>
                    <a:pt x="45" y="8"/>
                    <a:pt x="49" y="17"/>
                    <a:pt x="53" y="26"/>
                  </a:cubicBezTo>
                  <a:cubicBezTo>
                    <a:pt x="63" y="27"/>
                    <a:pt x="72" y="28"/>
                    <a:pt x="81" y="30"/>
                  </a:cubicBezTo>
                  <a:cubicBezTo>
                    <a:pt x="82" y="31"/>
                    <a:pt x="80" y="31"/>
                    <a:pt x="79" y="32"/>
                  </a:cubicBezTo>
                  <a:cubicBezTo>
                    <a:pt x="74" y="38"/>
                    <a:pt x="67" y="44"/>
                    <a:pt x="61" y="50"/>
                  </a:cubicBezTo>
                  <a:cubicBezTo>
                    <a:pt x="63" y="59"/>
                    <a:pt x="64" y="69"/>
                    <a:pt x="66" y="78"/>
                  </a:cubicBezTo>
                  <a:cubicBezTo>
                    <a:pt x="58" y="75"/>
                    <a:pt x="49" y="69"/>
                    <a:pt x="41" y="65"/>
                  </a:cubicBezTo>
                  <a:cubicBezTo>
                    <a:pt x="32" y="69"/>
                    <a:pt x="24" y="74"/>
                    <a:pt x="15" y="78"/>
                  </a:cubicBezTo>
                  <a:cubicBezTo>
                    <a:pt x="17" y="69"/>
                    <a:pt x="18" y="59"/>
                    <a:pt x="20" y="50"/>
                  </a:cubicBezTo>
                  <a:cubicBezTo>
                    <a:pt x="14" y="43"/>
                    <a:pt x="5" y="36"/>
                    <a:pt x="0" y="30"/>
                  </a:cubicBezTo>
                  <a:cubicBezTo>
                    <a:pt x="9" y="28"/>
                    <a:pt x="18" y="27"/>
                    <a:pt x="28" y="26"/>
                  </a:cubicBezTo>
                  <a:cubicBezTo>
                    <a:pt x="32" y="17"/>
                    <a:pt x="36" y="8"/>
                    <a:pt x="40" y="0"/>
                  </a:cubicBezTo>
                  <a:close/>
                  <a:moveTo>
                    <a:pt x="33" y="33"/>
                  </a:moveTo>
                  <a:cubicBezTo>
                    <a:pt x="28" y="34"/>
                    <a:pt x="23" y="34"/>
                    <a:pt x="18" y="35"/>
                  </a:cubicBezTo>
                  <a:cubicBezTo>
                    <a:pt x="20" y="39"/>
                    <a:pt x="26" y="42"/>
                    <a:pt x="29" y="47"/>
                  </a:cubicBezTo>
                  <a:cubicBezTo>
                    <a:pt x="28" y="52"/>
                    <a:pt x="27" y="57"/>
                    <a:pt x="26" y="62"/>
                  </a:cubicBezTo>
                  <a:cubicBezTo>
                    <a:pt x="31" y="60"/>
                    <a:pt x="36" y="57"/>
                    <a:pt x="41" y="55"/>
                  </a:cubicBezTo>
                  <a:cubicBezTo>
                    <a:pt x="45" y="57"/>
                    <a:pt x="50" y="60"/>
                    <a:pt x="55" y="62"/>
                  </a:cubicBezTo>
                  <a:cubicBezTo>
                    <a:pt x="54" y="57"/>
                    <a:pt x="53" y="52"/>
                    <a:pt x="52" y="47"/>
                  </a:cubicBezTo>
                  <a:cubicBezTo>
                    <a:pt x="54" y="45"/>
                    <a:pt x="56" y="43"/>
                    <a:pt x="58" y="41"/>
                  </a:cubicBezTo>
                  <a:cubicBezTo>
                    <a:pt x="60" y="39"/>
                    <a:pt x="63" y="37"/>
                    <a:pt x="63" y="35"/>
                  </a:cubicBezTo>
                  <a:cubicBezTo>
                    <a:pt x="58" y="34"/>
                    <a:pt x="53" y="34"/>
                    <a:pt x="48" y="33"/>
                  </a:cubicBezTo>
                  <a:cubicBezTo>
                    <a:pt x="45" y="28"/>
                    <a:pt x="43" y="23"/>
                    <a:pt x="40" y="18"/>
                  </a:cubicBezTo>
                  <a:cubicBezTo>
                    <a:pt x="38" y="23"/>
                    <a:pt x="36" y="28"/>
                    <a:pt x="33" y="33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56"/>
            <p:cNvSpPr>
              <a:spLocks noEditPoints="1"/>
            </p:cNvSpPr>
            <p:nvPr>
              <p:custDataLst>
                <p:tags r:id="rId55"/>
              </p:custDataLst>
            </p:nvPr>
          </p:nvSpPr>
          <p:spPr bwMode="auto">
            <a:xfrm>
              <a:off x="3364" y="1183"/>
              <a:ext cx="513" cy="477"/>
            </a:xfrm>
            <a:custGeom>
              <a:avLst/>
              <a:gdLst>
                <a:gd name="T0" fmla="*/ 4 w 555"/>
                <a:gd name="T1" fmla="*/ 99 h 516"/>
                <a:gd name="T2" fmla="*/ 390 w 555"/>
                <a:gd name="T3" fmla="*/ 456 h 516"/>
                <a:gd name="T4" fmla="*/ 265 w 555"/>
                <a:gd name="T5" fmla="*/ 123 h 516"/>
                <a:gd name="T6" fmla="*/ 340 w 555"/>
                <a:gd name="T7" fmla="*/ 123 h 516"/>
                <a:gd name="T8" fmla="*/ 358 w 555"/>
                <a:gd name="T9" fmla="*/ 171 h 516"/>
                <a:gd name="T10" fmla="*/ 426 w 555"/>
                <a:gd name="T11" fmla="*/ 171 h 516"/>
                <a:gd name="T12" fmla="*/ 432 w 555"/>
                <a:gd name="T13" fmla="*/ 165 h 516"/>
                <a:gd name="T14" fmla="*/ 364 w 555"/>
                <a:gd name="T15" fmla="*/ 165 h 516"/>
                <a:gd name="T16" fmla="*/ 383 w 555"/>
                <a:gd name="T17" fmla="*/ 315 h 516"/>
                <a:gd name="T18" fmla="*/ 367 w 555"/>
                <a:gd name="T19" fmla="*/ 321 h 516"/>
                <a:gd name="T20" fmla="*/ 188 w 555"/>
                <a:gd name="T21" fmla="*/ 321 h 516"/>
                <a:gd name="T22" fmla="*/ 166 w 555"/>
                <a:gd name="T23" fmla="*/ 257 h 516"/>
                <a:gd name="T24" fmla="*/ 142 w 555"/>
                <a:gd name="T25" fmla="*/ 208 h 516"/>
                <a:gd name="T26" fmla="*/ 148 w 555"/>
                <a:gd name="T27" fmla="*/ 224 h 516"/>
                <a:gd name="T28" fmla="*/ 300 w 555"/>
                <a:gd name="T29" fmla="*/ 185 h 516"/>
                <a:gd name="T30" fmla="*/ 366 w 555"/>
                <a:gd name="T31" fmla="*/ 251 h 516"/>
                <a:gd name="T32" fmla="*/ 362 w 555"/>
                <a:gd name="T33" fmla="*/ 224 h 516"/>
                <a:gd name="T34" fmla="*/ 273 w 555"/>
                <a:gd name="T35" fmla="*/ 248 h 516"/>
                <a:gd name="T36" fmla="*/ 238 w 555"/>
                <a:gd name="T37" fmla="*/ 309 h 516"/>
                <a:gd name="T38" fmla="*/ 220 w 555"/>
                <a:gd name="T39" fmla="*/ 300 h 516"/>
                <a:gd name="T40" fmla="*/ 232 w 555"/>
                <a:gd name="T41" fmla="*/ 327 h 516"/>
                <a:gd name="T42" fmla="*/ 242 w 555"/>
                <a:gd name="T43" fmla="*/ 224 h 516"/>
                <a:gd name="T44" fmla="*/ 238 w 555"/>
                <a:gd name="T45" fmla="*/ 244 h 516"/>
                <a:gd name="T46" fmla="*/ 243 w 555"/>
                <a:gd name="T47" fmla="*/ 258 h 516"/>
                <a:gd name="T48" fmla="*/ 305 w 555"/>
                <a:gd name="T49" fmla="*/ 230 h 516"/>
                <a:gd name="T50" fmla="*/ 281 w 555"/>
                <a:gd name="T51" fmla="*/ 208 h 516"/>
                <a:gd name="T52" fmla="*/ 316 w 555"/>
                <a:gd name="T53" fmla="*/ 263 h 516"/>
                <a:gd name="T54" fmla="*/ 311 w 555"/>
                <a:gd name="T55" fmla="*/ 157 h 516"/>
                <a:gd name="T56" fmla="*/ 246 w 555"/>
                <a:gd name="T57" fmla="*/ 179 h 516"/>
                <a:gd name="T58" fmla="*/ 255 w 555"/>
                <a:gd name="T59" fmla="*/ 185 h 516"/>
                <a:gd name="T60" fmla="*/ 188 w 555"/>
                <a:gd name="T61" fmla="*/ 251 h 516"/>
                <a:gd name="T62" fmla="*/ 182 w 555"/>
                <a:gd name="T63" fmla="*/ 274 h 516"/>
                <a:gd name="T64" fmla="*/ 193 w 555"/>
                <a:gd name="T65" fmla="*/ 208 h 516"/>
                <a:gd name="T66" fmla="*/ 172 w 555"/>
                <a:gd name="T67" fmla="*/ 296 h 516"/>
                <a:gd name="T68" fmla="*/ 199 w 555"/>
                <a:gd name="T69" fmla="*/ 315 h 516"/>
                <a:gd name="T70" fmla="*/ 220 w 555"/>
                <a:gd name="T71" fmla="*/ 257 h 516"/>
                <a:gd name="T72" fmla="*/ 220 w 555"/>
                <a:gd name="T73" fmla="*/ 333 h 516"/>
                <a:gd name="T74" fmla="*/ 325 w 555"/>
                <a:gd name="T75" fmla="*/ 358 h 516"/>
                <a:gd name="T76" fmla="*/ 335 w 555"/>
                <a:gd name="T77" fmla="*/ 343 h 516"/>
                <a:gd name="T78" fmla="*/ 323 w 555"/>
                <a:gd name="T79" fmla="*/ 300 h 516"/>
                <a:gd name="T80" fmla="*/ 323 w 555"/>
                <a:gd name="T81" fmla="*/ 294 h 516"/>
                <a:gd name="T82" fmla="*/ 352 w 555"/>
                <a:gd name="T83" fmla="*/ 268 h 516"/>
                <a:gd name="T84" fmla="*/ 356 w 555"/>
                <a:gd name="T85" fmla="*/ 296 h 516"/>
                <a:gd name="T86" fmla="*/ 383 w 555"/>
                <a:gd name="T87" fmla="*/ 289 h 516"/>
                <a:gd name="T88" fmla="*/ 373 w 555"/>
                <a:gd name="T89" fmla="*/ 230 h 516"/>
                <a:gd name="T90" fmla="*/ 426 w 555"/>
                <a:gd name="T91" fmla="*/ 230 h 516"/>
                <a:gd name="T92" fmla="*/ 386 w 555"/>
                <a:gd name="T93" fmla="*/ 208 h 516"/>
                <a:gd name="T94" fmla="*/ 487 w 555"/>
                <a:gd name="T95" fmla="*/ 299 h 516"/>
                <a:gd name="T96" fmla="*/ 218 w 555"/>
                <a:gd name="T97" fmla="*/ 185 h 516"/>
                <a:gd name="T98" fmla="*/ 175 w 555"/>
                <a:gd name="T99" fmla="*/ 171 h 516"/>
                <a:gd name="T100" fmla="*/ 193 w 555"/>
                <a:gd name="T101" fmla="*/ 165 h 516"/>
                <a:gd name="T102" fmla="*/ 124 w 555"/>
                <a:gd name="T103" fmla="*/ 165 h 516"/>
                <a:gd name="T104" fmla="*/ 222 w 555"/>
                <a:gd name="T105" fmla="*/ 349 h 516"/>
                <a:gd name="T106" fmla="*/ 278 w 555"/>
                <a:gd name="T107" fmla="*/ 496 h 516"/>
                <a:gd name="T108" fmla="*/ 264 w 555"/>
                <a:gd name="T109" fmla="*/ 455 h 516"/>
                <a:gd name="T110" fmla="*/ 294 w 555"/>
                <a:gd name="T111" fmla="*/ 441 h 516"/>
                <a:gd name="T112" fmla="*/ 297 w 555"/>
                <a:gd name="T113" fmla="*/ 450 h 516"/>
                <a:gd name="T114" fmla="*/ 252 w 555"/>
                <a:gd name="T115" fmla="*/ 445 h 516"/>
                <a:gd name="T116" fmla="*/ 460 w 555"/>
                <a:gd name="T117" fmla="*/ 401 h 516"/>
                <a:gd name="T118" fmla="*/ 389 w 555"/>
                <a:gd name="T119" fmla="*/ 308 h 516"/>
                <a:gd name="T120" fmla="*/ 308 w 555"/>
                <a:gd name="T121" fmla="*/ 139 h 516"/>
                <a:gd name="T122" fmla="*/ 234 w 555"/>
                <a:gd name="T123" fmla="*/ 139 h 516"/>
                <a:gd name="T124" fmla="*/ 278 w 555"/>
                <a:gd name="T125" fmla="*/ 62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55" h="516">
                  <a:moveTo>
                    <a:pt x="446" y="6"/>
                  </a:moveTo>
                  <a:cubicBezTo>
                    <a:pt x="444" y="5"/>
                    <a:pt x="439" y="0"/>
                    <a:pt x="439" y="0"/>
                  </a:cubicBezTo>
                  <a:cubicBezTo>
                    <a:pt x="439" y="0"/>
                    <a:pt x="436" y="2"/>
                    <a:pt x="435" y="3"/>
                  </a:cubicBezTo>
                  <a:cubicBezTo>
                    <a:pt x="425" y="9"/>
                    <a:pt x="415" y="15"/>
                    <a:pt x="406" y="20"/>
                  </a:cubicBezTo>
                  <a:cubicBezTo>
                    <a:pt x="370" y="38"/>
                    <a:pt x="332" y="50"/>
                    <a:pt x="278" y="50"/>
                  </a:cubicBezTo>
                  <a:cubicBezTo>
                    <a:pt x="207" y="50"/>
                    <a:pt x="162" y="29"/>
                    <a:pt x="118" y="0"/>
                  </a:cubicBezTo>
                  <a:cubicBezTo>
                    <a:pt x="99" y="16"/>
                    <a:pt x="78" y="34"/>
                    <a:pt x="59" y="52"/>
                  </a:cubicBezTo>
                  <a:cubicBezTo>
                    <a:pt x="40" y="68"/>
                    <a:pt x="22" y="84"/>
                    <a:pt x="4" y="99"/>
                  </a:cubicBezTo>
                  <a:cubicBezTo>
                    <a:pt x="3" y="100"/>
                    <a:pt x="0" y="101"/>
                    <a:pt x="1" y="102"/>
                  </a:cubicBezTo>
                  <a:cubicBezTo>
                    <a:pt x="25" y="107"/>
                    <a:pt x="40" y="121"/>
                    <a:pt x="48" y="141"/>
                  </a:cubicBezTo>
                  <a:cubicBezTo>
                    <a:pt x="57" y="162"/>
                    <a:pt x="55" y="191"/>
                    <a:pt x="55" y="221"/>
                  </a:cubicBezTo>
                  <a:cubicBezTo>
                    <a:pt x="55" y="320"/>
                    <a:pt x="58" y="421"/>
                    <a:pt x="132" y="445"/>
                  </a:cubicBezTo>
                  <a:cubicBezTo>
                    <a:pt x="181" y="461"/>
                    <a:pt x="238" y="470"/>
                    <a:pt x="268" y="505"/>
                  </a:cubicBezTo>
                  <a:cubicBezTo>
                    <a:pt x="271" y="508"/>
                    <a:pt x="274" y="513"/>
                    <a:pt x="278" y="516"/>
                  </a:cubicBezTo>
                  <a:cubicBezTo>
                    <a:pt x="285" y="509"/>
                    <a:pt x="291" y="501"/>
                    <a:pt x="299" y="494"/>
                  </a:cubicBezTo>
                  <a:cubicBezTo>
                    <a:pt x="322" y="475"/>
                    <a:pt x="358" y="465"/>
                    <a:pt x="390" y="456"/>
                  </a:cubicBezTo>
                  <a:cubicBezTo>
                    <a:pt x="413" y="449"/>
                    <a:pt x="437" y="443"/>
                    <a:pt x="452" y="431"/>
                  </a:cubicBezTo>
                  <a:cubicBezTo>
                    <a:pt x="498" y="391"/>
                    <a:pt x="502" y="307"/>
                    <a:pt x="502" y="221"/>
                  </a:cubicBezTo>
                  <a:cubicBezTo>
                    <a:pt x="502" y="191"/>
                    <a:pt x="500" y="163"/>
                    <a:pt x="508" y="141"/>
                  </a:cubicBezTo>
                  <a:cubicBezTo>
                    <a:pt x="517" y="121"/>
                    <a:pt x="531" y="106"/>
                    <a:pt x="555" y="102"/>
                  </a:cubicBezTo>
                  <a:cubicBezTo>
                    <a:pt x="520" y="70"/>
                    <a:pt x="483" y="38"/>
                    <a:pt x="446" y="6"/>
                  </a:cubicBezTo>
                  <a:close/>
                  <a:moveTo>
                    <a:pt x="252" y="145"/>
                  </a:moveTo>
                  <a:cubicBezTo>
                    <a:pt x="253" y="138"/>
                    <a:pt x="252" y="130"/>
                    <a:pt x="252" y="123"/>
                  </a:cubicBezTo>
                  <a:cubicBezTo>
                    <a:pt x="257" y="123"/>
                    <a:pt x="261" y="123"/>
                    <a:pt x="265" y="123"/>
                  </a:cubicBezTo>
                  <a:cubicBezTo>
                    <a:pt x="265" y="130"/>
                    <a:pt x="265" y="138"/>
                    <a:pt x="265" y="145"/>
                  </a:cubicBezTo>
                  <a:cubicBezTo>
                    <a:pt x="272" y="146"/>
                    <a:pt x="281" y="145"/>
                    <a:pt x="289" y="145"/>
                  </a:cubicBezTo>
                  <a:cubicBezTo>
                    <a:pt x="291" y="139"/>
                    <a:pt x="289" y="130"/>
                    <a:pt x="290" y="123"/>
                  </a:cubicBezTo>
                  <a:cubicBezTo>
                    <a:pt x="294" y="123"/>
                    <a:pt x="298" y="123"/>
                    <a:pt x="303" y="123"/>
                  </a:cubicBezTo>
                  <a:cubicBezTo>
                    <a:pt x="303" y="130"/>
                    <a:pt x="303" y="138"/>
                    <a:pt x="303" y="145"/>
                  </a:cubicBezTo>
                  <a:cubicBezTo>
                    <a:pt x="310" y="146"/>
                    <a:pt x="319" y="145"/>
                    <a:pt x="327" y="145"/>
                  </a:cubicBezTo>
                  <a:cubicBezTo>
                    <a:pt x="327" y="138"/>
                    <a:pt x="327" y="130"/>
                    <a:pt x="327" y="123"/>
                  </a:cubicBezTo>
                  <a:cubicBezTo>
                    <a:pt x="331" y="123"/>
                    <a:pt x="335" y="123"/>
                    <a:pt x="340" y="123"/>
                  </a:cubicBezTo>
                  <a:cubicBezTo>
                    <a:pt x="340" y="133"/>
                    <a:pt x="340" y="142"/>
                    <a:pt x="340" y="152"/>
                  </a:cubicBezTo>
                  <a:cubicBezTo>
                    <a:pt x="298" y="152"/>
                    <a:pt x="257" y="152"/>
                    <a:pt x="215" y="152"/>
                  </a:cubicBezTo>
                  <a:cubicBezTo>
                    <a:pt x="215" y="142"/>
                    <a:pt x="215" y="132"/>
                    <a:pt x="216" y="123"/>
                  </a:cubicBezTo>
                  <a:cubicBezTo>
                    <a:pt x="220" y="123"/>
                    <a:pt x="224" y="123"/>
                    <a:pt x="228" y="123"/>
                  </a:cubicBezTo>
                  <a:cubicBezTo>
                    <a:pt x="228" y="130"/>
                    <a:pt x="228" y="138"/>
                    <a:pt x="228" y="145"/>
                  </a:cubicBezTo>
                  <a:cubicBezTo>
                    <a:pt x="235" y="146"/>
                    <a:pt x="244" y="145"/>
                    <a:pt x="252" y="145"/>
                  </a:cubicBezTo>
                  <a:close/>
                  <a:moveTo>
                    <a:pt x="346" y="171"/>
                  </a:moveTo>
                  <a:cubicBezTo>
                    <a:pt x="350" y="171"/>
                    <a:pt x="354" y="171"/>
                    <a:pt x="358" y="171"/>
                  </a:cubicBezTo>
                  <a:cubicBezTo>
                    <a:pt x="358" y="177"/>
                    <a:pt x="358" y="184"/>
                    <a:pt x="358" y="191"/>
                  </a:cubicBezTo>
                  <a:cubicBezTo>
                    <a:pt x="365" y="192"/>
                    <a:pt x="373" y="191"/>
                    <a:pt x="381" y="191"/>
                  </a:cubicBezTo>
                  <a:cubicBezTo>
                    <a:pt x="381" y="184"/>
                    <a:pt x="381" y="178"/>
                    <a:pt x="381" y="171"/>
                  </a:cubicBezTo>
                  <a:cubicBezTo>
                    <a:pt x="384" y="171"/>
                    <a:pt x="388" y="171"/>
                    <a:pt x="392" y="171"/>
                  </a:cubicBezTo>
                  <a:cubicBezTo>
                    <a:pt x="392" y="178"/>
                    <a:pt x="392" y="184"/>
                    <a:pt x="392" y="191"/>
                  </a:cubicBezTo>
                  <a:cubicBezTo>
                    <a:pt x="399" y="191"/>
                    <a:pt x="407" y="191"/>
                    <a:pt x="414" y="191"/>
                  </a:cubicBezTo>
                  <a:cubicBezTo>
                    <a:pt x="415" y="185"/>
                    <a:pt x="414" y="177"/>
                    <a:pt x="415" y="171"/>
                  </a:cubicBezTo>
                  <a:cubicBezTo>
                    <a:pt x="418" y="171"/>
                    <a:pt x="422" y="171"/>
                    <a:pt x="426" y="171"/>
                  </a:cubicBezTo>
                  <a:cubicBezTo>
                    <a:pt x="426" y="181"/>
                    <a:pt x="426" y="192"/>
                    <a:pt x="426" y="202"/>
                  </a:cubicBezTo>
                  <a:cubicBezTo>
                    <a:pt x="397" y="202"/>
                    <a:pt x="367" y="202"/>
                    <a:pt x="337" y="202"/>
                  </a:cubicBezTo>
                  <a:cubicBezTo>
                    <a:pt x="337" y="196"/>
                    <a:pt x="337" y="191"/>
                    <a:pt x="337" y="185"/>
                  </a:cubicBezTo>
                  <a:cubicBezTo>
                    <a:pt x="340" y="185"/>
                    <a:pt x="342" y="185"/>
                    <a:pt x="345" y="185"/>
                  </a:cubicBezTo>
                  <a:cubicBezTo>
                    <a:pt x="346" y="181"/>
                    <a:pt x="345" y="175"/>
                    <a:pt x="346" y="171"/>
                  </a:cubicBezTo>
                  <a:close/>
                  <a:moveTo>
                    <a:pt x="489" y="227"/>
                  </a:moveTo>
                  <a:cubicBezTo>
                    <a:pt x="470" y="227"/>
                    <a:pt x="451" y="227"/>
                    <a:pt x="432" y="227"/>
                  </a:cubicBezTo>
                  <a:cubicBezTo>
                    <a:pt x="432" y="206"/>
                    <a:pt x="432" y="186"/>
                    <a:pt x="432" y="165"/>
                  </a:cubicBezTo>
                  <a:cubicBezTo>
                    <a:pt x="425" y="164"/>
                    <a:pt x="417" y="165"/>
                    <a:pt x="409" y="165"/>
                  </a:cubicBezTo>
                  <a:cubicBezTo>
                    <a:pt x="408" y="171"/>
                    <a:pt x="409" y="179"/>
                    <a:pt x="409" y="186"/>
                  </a:cubicBezTo>
                  <a:cubicBezTo>
                    <a:pt x="405" y="186"/>
                    <a:pt x="401" y="186"/>
                    <a:pt x="398" y="186"/>
                  </a:cubicBezTo>
                  <a:cubicBezTo>
                    <a:pt x="398" y="179"/>
                    <a:pt x="398" y="172"/>
                    <a:pt x="398" y="165"/>
                  </a:cubicBezTo>
                  <a:cubicBezTo>
                    <a:pt x="391" y="164"/>
                    <a:pt x="382" y="165"/>
                    <a:pt x="375" y="165"/>
                  </a:cubicBezTo>
                  <a:cubicBezTo>
                    <a:pt x="375" y="172"/>
                    <a:pt x="375" y="179"/>
                    <a:pt x="375" y="186"/>
                  </a:cubicBezTo>
                  <a:cubicBezTo>
                    <a:pt x="371" y="186"/>
                    <a:pt x="367" y="186"/>
                    <a:pt x="364" y="186"/>
                  </a:cubicBezTo>
                  <a:cubicBezTo>
                    <a:pt x="364" y="179"/>
                    <a:pt x="364" y="172"/>
                    <a:pt x="364" y="165"/>
                  </a:cubicBezTo>
                  <a:cubicBezTo>
                    <a:pt x="358" y="164"/>
                    <a:pt x="351" y="165"/>
                    <a:pt x="345" y="165"/>
                  </a:cubicBezTo>
                  <a:cubicBezTo>
                    <a:pt x="346" y="157"/>
                    <a:pt x="345" y="149"/>
                    <a:pt x="346" y="143"/>
                  </a:cubicBezTo>
                  <a:cubicBezTo>
                    <a:pt x="396" y="143"/>
                    <a:pt x="445" y="143"/>
                    <a:pt x="495" y="143"/>
                  </a:cubicBezTo>
                  <a:cubicBezTo>
                    <a:pt x="486" y="164"/>
                    <a:pt x="491" y="197"/>
                    <a:pt x="489" y="227"/>
                  </a:cubicBezTo>
                  <a:close/>
                  <a:moveTo>
                    <a:pt x="362" y="315"/>
                  </a:moveTo>
                  <a:cubicBezTo>
                    <a:pt x="362" y="308"/>
                    <a:pt x="362" y="302"/>
                    <a:pt x="362" y="296"/>
                  </a:cubicBezTo>
                  <a:cubicBezTo>
                    <a:pt x="369" y="296"/>
                    <a:pt x="376" y="296"/>
                    <a:pt x="383" y="296"/>
                  </a:cubicBezTo>
                  <a:cubicBezTo>
                    <a:pt x="383" y="302"/>
                    <a:pt x="383" y="308"/>
                    <a:pt x="383" y="315"/>
                  </a:cubicBezTo>
                  <a:cubicBezTo>
                    <a:pt x="376" y="315"/>
                    <a:pt x="369" y="315"/>
                    <a:pt x="362" y="315"/>
                  </a:cubicBezTo>
                  <a:close/>
                  <a:moveTo>
                    <a:pt x="383" y="321"/>
                  </a:moveTo>
                  <a:cubicBezTo>
                    <a:pt x="383" y="328"/>
                    <a:pt x="383" y="336"/>
                    <a:pt x="383" y="343"/>
                  </a:cubicBezTo>
                  <a:cubicBezTo>
                    <a:pt x="380" y="343"/>
                    <a:pt x="376" y="343"/>
                    <a:pt x="373" y="343"/>
                  </a:cubicBezTo>
                  <a:cubicBezTo>
                    <a:pt x="373" y="336"/>
                    <a:pt x="373" y="328"/>
                    <a:pt x="373" y="321"/>
                  </a:cubicBezTo>
                  <a:cubicBezTo>
                    <a:pt x="376" y="321"/>
                    <a:pt x="380" y="321"/>
                    <a:pt x="383" y="321"/>
                  </a:cubicBezTo>
                  <a:close/>
                  <a:moveTo>
                    <a:pt x="341" y="321"/>
                  </a:moveTo>
                  <a:cubicBezTo>
                    <a:pt x="350" y="321"/>
                    <a:pt x="358" y="321"/>
                    <a:pt x="367" y="321"/>
                  </a:cubicBezTo>
                  <a:cubicBezTo>
                    <a:pt x="367" y="328"/>
                    <a:pt x="367" y="336"/>
                    <a:pt x="367" y="343"/>
                  </a:cubicBezTo>
                  <a:cubicBezTo>
                    <a:pt x="358" y="343"/>
                    <a:pt x="350" y="343"/>
                    <a:pt x="341" y="343"/>
                  </a:cubicBezTo>
                  <a:cubicBezTo>
                    <a:pt x="341" y="336"/>
                    <a:pt x="341" y="327"/>
                    <a:pt x="341" y="321"/>
                  </a:cubicBezTo>
                  <a:close/>
                  <a:moveTo>
                    <a:pt x="188" y="321"/>
                  </a:moveTo>
                  <a:cubicBezTo>
                    <a:pt x="197" y="321"/>
                    <a:pt x="205" y="321"/>
                    <a:pt x="214" y="321"/>
                  </a:cubicBezTo>
                  <a:cubicBezTo>
                    <a:pt x="214" y="328"/>
                    <a:pt x="214" y="336"/>
                    <a:pt x="214" y="343"/>
                  </a:cubicBezTo>
                  <a:cubicBezTo>
                    <a:pt x="205" y="343"/>
                    <a:pt x="197" y="343"/>
                    <a:pt x="188" y="343"/>
                  </a:cubicBezTo>
                  <a:cubicBezTo>
                    <a:pt x="188" y="336"/>
                    <a:pt x="188" y="327"/>
                    <a:pt x="188" y="321"/>
                  </a:cubicBezTo>
                  <a:close/>
                  <a:moveTo>
                    <a:pt x="166" y="257"/>
                  </a:moveTo>
                  <a:cubicBezTo>
                    <a:pt x="166" y="271"/>
                    <a:pt x="166" y="285"/>
                    <a:pt x="166" y="299"/>
                  </a:cubicBezTo>
                  <a:cubicBezTo>
                    <a:pt x="134" y="299"/>
                    <a:pt x="101" y="299"/>
                    <a:pt x="69" y="299"/>
                  </a:cubicBezTo>
                  <a:cubicBezTo>
                    <a:pt x="67" y="279"/>
                    <a:pt x="67" y="258"/>
                    <a:pt x="66" y="236"/>
                  </a:cubicBezTo>
                  <a:cubicBezTo>
                    <a:pt x="66" y="236"/>
                    <a:pt x="66" y="236"/>
                    <a:pt x="67" y="235"/>
                  </a:cubicBezTo>
                  <a:cubicBezTo>
                    <a:pt x="86" y="235"/>
                    <a:pt x="105" y="235"/>
                    <a:pt x="124" y="235"/>
                  </a:cubicBezTo>
                  <a:cubicBezTo>
                    <a:pt x="124" y="242"/>
                    <a:pt x="124" y="249"/>
                    <a:pt x="124" y="256"/>
                  </a:cubicBezTo>
                  <a:cubicBezTo>
                    <a:pt x="137" y="257"/>
                    <a:pt x="152" y="257"/>
                    <a:pt x="166" y="257"/>
                  </a:cubicBezTo>
                  <a:close/>
                  <a:moveTo>
                    <a:pt x="147" y="230"/>
                  </a:moveTo>
                  <a:cubicBezTo>
                    <a:pt x="147" y="237"/>
                    <a:pt x="147" y="244"/>
                    <a:pt x="147" y="251"/>
                  </a:cubicBezTo>
                  <a:cubicBezTo>
                    <a:pt x="141" y="251"/>
                    <a:pt x="136" y="251"/>
                    <a:pt x="130" y="251"/>
                  </a:cubicBezTo>
                  <a:cubicBezTo>
                    <a:pt x="130" y="244"/>
                    <a:pt x="130" y="237"/>
                    <a:pt x="130" y="230"/>
                  </a:cubicBezTo>
                  <a:cubicBezTo>
                    <a:pt x="136" y="230"/>
                    <a:pt x="141" y="230"/>
                    <a:pt x="147" y="230"/>
                  </a:cubicBezTo>
                  <a:close/>
                  <a:moveTo>
                    <a:pt x="130" y="224"/>
                  </a:moveTo>
                  <a:cubicBezTo>
                    <a:pt x="130" y="219"/>
                    <a:pt x="130" y="213"/>
                    <a:pt x="130" y="208"/>
                  </a:cubicBezTo>
                  <a:cubicBezTo>
                    <a:pt x="134" y="208"/>
                    <a:pt x="138" y="208"/>
                    <a:pt x="142" y="208"/>
                  </a:cubicBezTo>
                  <a:cubicBezTo>
                    <a:pt x="142" y="213"/>
                    <a:pt x="142" y="219"/>
                    <a:pt x="142" y="224"/>
                  </a:cubicBezTo>
                  <a:cubicBezTo>
                    <a:pt x="138" y="224"/>
                    <a:pt x="134" y="224"/>
                    <a:pt x="130" y="224"/>
                  </a:cubicBezTo>
                  <a:close/>
                  <a:moveTo>
                    <a:pt x="153" y="251"/>
                  </a:moveTo>
                  <a:cubicBezTo>
                    <a:pt x="153" y="244"/>
                    <a:pt x="153" y="236"/>
                    <a:pt x="153" y="230"/>
                  </a:cubicBezTo>
                  <a:cubicBezTo>
                    <a:pt x="163" y="230"/>
                    <a:pt x="172" y="230"/>
                    <a:pt x="182" y="230"/>
                  </a:cubicBezTo>
                  <a:cubicBezTo>
                    <a:pt x="182" y="237"/>
                    <a:pt x="182" y="244"/>
                    <a:pt x="182" y="251"/>
                  </a:cubicBezTo>
                  <a:cubicBezTo>
                    <a:pt x="172" y="251"/>
                    <a:pt x="163" y="251"/>
                    <a:pt x="153" y="251"/>
                  </a:cubicBezTo>
                  <a:close/>
                  <a:moveTo>
                    <a:pt x="148" y="224"/>
                  </a:moveTo>
                  <a:cubicBezTo>
                    <a:pt x="148" y="219"/>
                    <a:pt x="148" y="213"/>
                    <a:pt x="148" y="208"/>
                  </a:cubicBezTo>
                  <a:cubicBezTo>
                    <a:pt x="155" y="208"/>
                    <a:pt x="162" y="208"/>
                    <a:pt x="169" y="208"/>
                  </a:cubicBezTo>
                  <a:cubicBezTo>
                    <a:pt x="169" y="213"/>
                    <a:pt x="169" y="219"/>
                    <a:pt x="169" y="224"/>
                  </a:cubicBezTo>
                  <a:cubicBezTo>
                    <a:pt x="162" y="224"/>
                    <a:pt x="155" y="224"/>
                    <a:pt x="148" y="224"/>
                  </a:cubicBezTo>
                  <a:close/>
                  <a:moveTo>
                    <a:pt x="331" y="185"/>
                  </a:moveTo>
                  <a:cubicBezTo>
                    <a:pt x="331" y="191"/>
                    <a:pt x="331" y="196"/>
                    <a:pt x="331" y="202"/>
                  </a:cubicBezTo>
                  <a:cubicBezTo>
                    <a:pt x="321" y="202"/>
                    <a:pt x="310" y="202"/>
                    <a:pt x="299" y="202"/>
                  </a:cubicBezTo>
                  <a:cubicBezTo>
                    <a:pt x="300" y="197"/>
                    <a:pt x="299" y="190"/>
                    <a:pt x="300" y="185"/>
                  </a:cubicBezTo>
                  <a:cubicBezTo>
                    <a:pt x="310" y="185"/>
                    <a:pt x="321" y="185"/>
                    <a:pt x="331" y="185"/>
                  </a:cubicBezTo>
                  <a:close/>
                  <a:moveTo>
                    <a:pt x="317" y="179"/>
                  </a:moveTo>
                  <a:cubicBezTo>
                    <a:pt x="317" y="172"/>
                    <a:pt x="317" y="165"/>
                    <a:pt x="317" y="157"/>
                  </a:cubicBezTo>
                  <a:cubicBezTo>
                    <a:pt x="325" y="157"/>
                    <a:pt x="332" y="157"/>
                    <a:pt x="340" y="157"/>
                  </a:cubicBezTo>
                  <a:cubicBezTo>
                    <a:pt x="340" y="165"/>
                    <a:pt x="340" y="172"/>
                    <a:pt x="340" y="179"/>
                  </a:cubicBezTo>
                  <a:cubicBezTo>
                    <a:pt x="332" y="179"/>
                    <a:pt x="325" y="179"/>
                    <a:pt x="317" y="179"/>
                  </a:cubicBezTo>
                  <a:close/>
                  <a:moveTo>
                    <a:pt x="366" y="230"/>
                  </a:moveTo>
                  <a:cubicBezTo>
                    <a:pt x="366" y="237"/>
                    <a:pt x="366" y="244"/>
                    <a:pt x="366" y="251"/>
                  </a:cubicBezTo>
                  <a:cubicBezTo>
                    <a:pt x="356" y="251"/>
                    <a:pt x="345" y="251"/>
                    <a:pt x="335" y="251"/>
                  </a:cubicBezTo>
                  <a:cubicBezTo>
                    <a:pt x="335" y="244"/>
                    <a:pt x="334" y="236"/>
                    <a:pt x="335" y="230"/>
                  </a:cubicBezTo>
                  <a:cubicBezTo>
                    <a:pt x="345" y="230"/>
                    <a:pt x="356" y="230"/>
                    <a:pt x="366" y="230"/>
                  </a:cubicBezTo>
                  <a:close/>
                  <a:moveTo>
                    <a:pt x="362" y="224"/>
                  </a:moveTo>
                  <a:cubicBezTo>
                    <a:pt x="362" y="219"/>
                    <a:pt x="362" y="213"/>
                    <a:pt x="362" y="208"/>
                  </a:cubicBezTo>
                  <a:cubicBezTo>
                    <a:pt x="368" y="208"/>
                    <a:pt x="374" y="208"/>
                    <a:pt x="380" y="208"/>
                  </a:cubicBezTo>
                  <a:cubicBezTo>
                    <a:pt x="380" y="213"/>
                    <a:pt x="380" y="219"/>
                    <a:pt x="380" y="224"/>
                  </a:cubicBezTo>
                  <a:cubicBezTo>
                    <a:pt x="374" y="224"/>
                    <a:pt x="368" y="224"/>
                    <a:pt x="362" y="224"/>
                  </a:cubicBezTo>
                  <a:close/>
                  <a:moveTo>
                    <a:pt x="356" y="224"/>
                  </a:moveTo>
                  <a:cubicBezTo>
                    <a:pt x="344" y="224"/>
                    <a:pt x="331" y="224"/>
                    <a:pt x="318" y="224"/>
                  </a:cubicBezTo>
                  <a:cubicBezTo>
                    <a:pt x="319" y="219"/>
                    <a:pt x="318" y="213"/>
                    <a:pt x="319" y="208"/>
                  </a:cubicBezTo>
                  <a:cubicBezTo>
                    <a:pt x="331" y="208"/>
                    <a:pt x="344" y="208"/>
                    <a:pt x="356" y="208"/>
                  </a:cubicBezTo>
                  <a:cubicBezTo>
                    <a:pt x="356" y="213"/>
                    <a:pt x="356" y="219"/>
                    <a:pt x="356" y="224"/>
                  </a:cubicBezTo>
                  <a:close/>
                  <a:moveTo>
                    <a:pt x="317" y="299"/>
                  </a:moveTo>
                  <a:cubicBezTo>
                    <a:pt x="290" y="299"/>
                    <a:pt x="264" y="299"/>
                    <a:pt x="238" y="299"/>
                  </a:cubicBezTo>
                  <a:cubicBezTo>
                    <a:pt x="235" y="270"/>
                    <a:pt x="250" y="250"/>
                    <a:pt x="273" y="248"/>
                  </a:cubicBezTo>
                  <a:cubicBezTo>
                    <a:pt x="296" y="246"/>
                    <a:pt x="314" y="262"/>
                    <a:pt x="317" y="282"/>
                  </a:cubicBezTo>
                  <a:cubicBezTo>
                    <a:pt x="318" y="287"/>
                    <a:pt x="316" y="293"/>
                    <a:pt x="317" y="299"/>
                  </a:cubicBezTo>
                  <a:close/>
                  <a:moveTo>
                    <a:pt x="238" y="345"/>
                  </a:moveTo>
                  <a:cubicBezTo>
                    <a:pt x="238" y="345"/>
                    <a:pt x="239" y="345"/>
                    <a:pt x="239" y="345"/>
                  </a:cubicBezTo>
                  <a:cubicBezTo>
                    <a:pt x="239" y="346"/>
                    <a:pt x="238" y="346"/>
                    <a:pt x="238" y="347"/>
                  </a:cubicBezTo>
                  <a:cubicBezTo>
                    <a:pt x="237" y="347"/>
                    <a:pt x="238" y="346"/>
                    <a:pt x="238" y="345"/>
                  </a:cubicBezTo>
                  <a:close/>
                  <a:moveTo>
                    <a:pt x="238" y="343"/>
                  </a:moveTo>
                  <a:cubicBezTo>
                    <a:pt x="238" y="332"/>
                    <a:pt x="238" y="320"/>
                    <a:pt x="238" y="309"/>
                  </a:cubicBezTo>
                  <a:cubicBezTo>
                    <a:pt x="238" y="309"/>
                    <a:pt x="238" y="308"/>
                    <a:pt x="238" y="308"/>
                  </a:cubicBezTo>
                  <a:cubicBezTo>
                    <a:pt x="264" y="308"/>
                    <a:pt x="291" y="308"/>
                    <a:pt x="317" y="308"/>
                  </a:cubicBezTo>
                  <a:cubicBezTo>
                    <a:pt x="317" y="320"/>
                    <a:pt x="317" y="331"/>
                    <a:pt x="317" y="343"/>
                  </a:cubicBezTo>
                  <a:cubicBezTo>
                    <a:pt x="290" y="343"/>
                    <a:pt x="264" y="343"/>
                    <a:pt x="238" y="343"/>
                  </a:cubicBezTo>
                  <a:close/>
                  <a:moveTo>
                    <a:pt x="232" y="300"/>
                  </a:moveTo>
                  <a:cubicBezTo>
                    <a:pt x="232" y="304"/>
                    <a:pt x="232" y="307"/>
                    <a:pt x="232" y="310"/>
                  </a:cubicBezTo>
                  <a:cubicBezTo>
                    <a:pt x="228" y="310"/>
                    <a:pt x="224" y="310"/>
                    <a:pt x="220" y="310"/>
                  </a:cubicBezTo>
                  <a:cubicBezTo>
                    <a:pt x="220" y="307"/>
                    <a:pt x="220" y="304"/>
                    <a:pt x="220" y="300"/>
                  </a:cubicBezTo>
                  <a:cubicBezTo>
                    <a:pt x="224" y="300"/>
                    <a:pt x="228" y="300"/>
                    <a:pt x="232" y="300"/>
                  </a:cubicBezTo>
                  <a:close/>
                  <a:moveTo>
                    <a:pt x="220" y="294"/>
                  </a:moveTo>
                  <a:cubicBezTo>
                    <a:pt x="220" y="290"/>
                    <a:pt x="220" y="287"/>
                    <a:pt x="220" y="284"/>
                  </a:cubicBezTo>
                  <a:cubicBezTo>
                    <a:pt x="224" y="284"/>
                    <a:pt x="228" y="284"/>
                    <a:pt x="232" y="284"/>
                  </a:cubicBezTo>
                  <a:cubicBezTo>
                    <a:pt x="232" y="287"/>
                    <a:pt x="232" y="290"/>
                    <a:pt x="232" y="294"/>
                  </a:cubicBezTo>
                  <a:cubicBezTo>
                    <a:pt x="228" y="294"/>
                    <a:pt x="224" y="294"/>
                    <a:pt x="220" y="294"/>
                  </a:cubicBezTo>
                  <a:close/>
                  <a:moveTo>
                    <a:pt x="232" y="316"/>
                  </a:moveTo>
                  <a:cubicBezTo>
                    <a:pt x="232" y="320"/>
                    <a:pt x="232" y="323"/>
                    <a:pt x="232" y="327"/>
                  </a:cubicBezTo>
                  <a:cubicBezTo>
                    <a:pt x="228" y="327"/>
                    <a:pt x="224" y="327"/>
                    <a:pt x="220" y="327"/>
                  </a:cubicBezTo>
                  <a:cubicBezTo>
                    <a:pt x="220" y="323"/>
                    <a:pt x="220" y="320"/>
                    <a:pt x="220" y="316"/>
                  </a:cubicBezTo>
                  <a:cubicBezTo>
                    <a:pt x="224" y="316"/>
                    <a:pt x="228" y="316"/>
                    <a:pt x="232" y="316"/>
                  </a:cubicBezTo>
                  <a:close/>
                  <a:moveTo>
                    <a:pt x="242" y="224"/>
                  </a:moveTo>
                  <a:cubicBezTo>
                    <a:pt x="243" y="219"/>
                    <a:pt x="242" y="213"/>
                    <a:pt x="243" y="208"/>
                  </a:cubicBezTo>
                  <a:cubicBezTo>
                    <a:pt x="253" y="208"/>
                    <a:pt x="264" y="208"/>
                    <a:pt x="274" y="208"/>
                  </a:cubicBezTo>
                  <a:cubicBezTo>
                    <a:pt x="274" y="213"/>
                    <a:pt x="274" y="219"/>
                    <a:pt x="274" y="224"/>
                  </a:cubicBezTo>
                  <a:cubicBezTo>
                    <a:pt x="264" y="224"/>
                    <a:pt x="253" y="224"/>
                    <a:pt x="242" y="224"/>
                  </a:cubicBezTo>
                  <a:close/>
                  <a:moveTo>
                    <a:pt x="274" y="230"/>
                  </a:moveTo>
                  <a:cubicBezTo>
                    <a:pt x="274" y="234"/>
                    <a:pt x="274" y="238"/>
                    <a:pt x="274" y="243"/>
                  </a:cubicBezTo>
                  <a:cubicBezTo>
                    <a:pt x="270" y="243"/>
                    <a:pt x="266" y="244"/>
                    <a:pt x="262" y="245"/>
                  </a:cubicBezTo>
                  <a:cubicBezTo>
                    <a:pt x="261" y="241"/>
                    <a:pt x="259" y="237"/>
                    <a:pt x="258" y="233"/>
                  </a:cubicBezTo>
                  <a:cubicBezTo>
                    <a:pt x="262" y="231"/>
                    <a:pt x="268" y="230"/>
                    <a:pt x="274" y="230"/>
                  </a:cubicBezTo>
                  <a:close/>
                  <a:moveTo>
                    <a:pt x="256" y="247"/>
                  </a:moveTo>
                  <a:cubicBezTo>
                    <a:pt x="254" y="250"/>
                    <a:pt x="250" y="251"/>
                    <a:pt x="248" y="254"/>
                  </a:cubicBezTo>
                  <a:cubicBezTo>
                    <a:pt x="245" y="250"/>
                    <a:pt x="241" y="248"/>
                    <a:pt x="238" y="244"/>
                  </a:cubicBezTo>
                  <a:cubicBezTo>
                    <a:pt x="243" y="241"/>
                    <a:pt x="247" y="237"/>
                    <a:pt x="252" y="235"/>
                  </a:cubicBezTo>
                  <a:cubicBezTo>
                    <a:pt x="253" y="239"/>
                    <a:pt x="255" y="243"/>
                    <a:pt x="256" y="247"/>
                  </a:cubicBezTo>
                  <a:close/>
                  <a:moveTo>
                    <a:pt x="250" y="230"/>
                  </a:moveTo>
                  <a:cubicBezTo>
                    <a:pt x="240" y="234"/>
                    <a:pt x="232" y="242"/>
                    <a:pt x="226" y="248"/>
                  </a:cubicBezTo>
                  <a:cubicBezTo>
                    <a:pt x="226" y="242"/>
                    <a:pt x="226" y="236"/>
                    <a:pt x="226" y="230"/>
                  </a:cubicBezTo>
                  <a:cubicBezTo>
                    <a:pt x="234" y="230"/>
                    <a:pt x="242" y="230"/>
                    <a:pt x="250" y="230"/>
                  </a:cubicBezTo>
                  <a:close/>
                  <a:moveTo>
                    <a:pt x="233" y="248"/>
                  </a:moveTo>
                  <a:cubicBezTo>
                    <a:pt x="237" y="251"/>
                    <a:pt x="241" y="254"/>
                    <a:pt x="243" y="258"/>
                  </a:cubicBezTo>
                  <a:cubicBezTo>
                    <a:pt x="242" y="260"/>
                    <a:pt x="240" y="262"/>
                    <a:pt x="239" y="264"/>
                  </a:cubicBezTo>
                  <a:cubicBezTo>
                    <a:pt x="235" y="262"/>
                    <a:pt x="230" y="261"/>
                    <a:pt x="225" y="260"/>
                  </a:cubicBezTo>
                  <a:cubicBezTo>
                    <a:pt x="227" y="255"/>
                    <a:pt x="231" y="252"/>
                    <a:pt x="233" y="248"/>
                  </a:cubicBezTo>
                  <a:close/>
                  <a:moveTo>
                    <a:pt x="305" y="230"/>
                  </a:moveTo>
                  <a:cubicBezTo>
                    <a:pt x="312" y="229"/>
                    <a:pt x="321" y="230"/>
                    <a:pt x="329" y="230"/>
                  </a:cubicBezTo>
                  <a:cubicBezTo>
                    <a:pt x="329" y="236"/>
                    <a:pt x="329" y="242"/>
                    <a:pt x="329" y="247"/>
                  </a:cubicBezTo>
                  <a:cubicBezTo>
                    <a:pt x="328" y="248"/>
                    <a:pt x="327" y="246"/>
                    <a:pt x="326" y="246"/>
                  </a:cubicBezTo>
                  <a:cubicBezTo>
                    <a:pt x="321" y="240"/>
                    <a:pt x="314" y="233"/>
                    <a:pt x="305" y="230"/>
                  </a:cubicBezTo>
                  <a:close/>
                  <a:moveTo>
                    <a:pt x="316" y="244"/>
                  </a:moveTo>
                  <a:cubicBezTo>
                    <a:pt x="313" y="247"/>
                    <a:pt x="310" y="251"/>
                    <a:pt x="306" y="253"/>
                  </a:cubicBezTo>
                  <a:cubicBezTo>
                    <a:pt x="304" y="251"/>
                    <a:pt x="301" y="249"/>
                    <a:pt x="297" y="247"/>
                  </a:cubicBezTo>
                  <a:cubicBezTo>
                    <a:pt x="299" y="243"/>
                    <a:pt x="301" y="239"/>
                    <a:pt x="302" y="235"/>
                  </a:cubicBezTo>
                  <a:cubicBezTo>
                    <a:pt x="307" y="237"/>
                    <a:pt x="312" y="240"/>
                    <a:pt x="316" y="244"/>
                  </a:cubicBezTo>
                  <a:close/>
                  <a:moveTo>
                    <a:pt x="313" y="224"/>
                  </a:moveTo>
                  <a:cubicBezTo>
                    <a:pt x="302" y="224"/>
                    <a:pt x="291" y="224"/>
                    <a:pt x="281" y="224"/>
                  </a:cubicBezTo>
                  <a:cubicBezTo>
                    <a:pt x="281" y="219"/>
                    <a:pt x="280" y="213"/>
                    <a:pt x="281" y="208"/>
                  </a:cubicBezTo>
                  <a:cubicBezTo>
                    <a:pt x="291" y="208"/>
                    <a:pt x="302" y="208"/>
                    <a:pt x="313" y="208"/>
                  </a:cubicBezTo>
                  <a:cubicBezTo>
                    <a:pt x="313" y="213"/>
                    <a:pt x="313" y="219"/>
                    <a:pt x="313" y="224"/>
                  </a:cubicBezTo>
                  <a:close/>
                  <a:moveTo>
                    <a:pt x="296" y="232"/>
                  </a:moveTo>
                  <a:cubicBezTo>
                    <a:pt x="295" y="237"/>
                    <a:pt x="293" y="241"/>
                    <a:pt x="292" y="245"/>
                  </a:cubicBezTo>
                  <a:cubicBezTo>
                    <a:pt x="289" y="244"/>
                    <a:pt x="285" y="243"/>
                    <a:pt x="281" y="243"/>
                  </a:cubicBezTo>
                  <a:cubicBezTo>
                    <a:pt x="281" y="238"/>
                    <a:pt x="281" y="234"/>
                    <a:pt x="281" y="230"/>
                  </a:cubicBezTo>
                  <a:cubicBezTo>
                    <a:pt x="287" y="230"/>
                    <a:pt x="291" y="231"/>
                    <a:pt x="296" y="232"/>
                  </a:cubicBezTo>
                  <a:close/>
                  <a:moveTo>
                    <a:pt x="316" y="263"/>
                  </a:moveTo>
                  <a:cubicBezTo>
                    <a:pt x="314" y="262"/>
                    <a:pt x="313" y="259"/>
                    <a:pt x="311" y="258"/>
                  </a:cubicBezTo>
                  <a:cubicBezTo>
                    <a:pt x="314" y="254"/>
                    <a:pt x="317" y="251"/>
                    <a:pt x="320" y="248"/>
                  </a:cubicBezTo>
                  <a:cubicBezTo>
                    <a:pt x="324" y="251"/>
                    <a:pt x="327" y="255"/>
                    <a:pt x="329" y="260"/>
                  </a:cubicBezTo>
                  <a:cubicBezTo>
                    <a:pt x="325" y="261"/>
                    <a:pt x="320" y="262"/>
                    <a:pt x="316" y="263"/>
                  </a:cubicBezTo>
                  <a:close/>
                  <a:moveTo>
                    <a:pt x="311" y="179"/>
                  </a:moveTo>
                  <a:cubicBezTo>
                    <a:pt x="301" y="179"/>
                    <a:pt x="291" y="179"/>
                    <a:pt x="282" y="179"/>
                  </a:cubicBezTo>
                  <a:cubicBezTo>
                    <a:pt x="282" y="172"/>
                    <a:pt x="281" y="164"/>
                    <a:pt x="282" y="157"/>
                  </a:cubicBezTo>
                  <a:cubicBezTo>
                    <a:pt x="292" y="157"/>
                    <a:pt x="301" y="157"/>
                    <a:pt x="311" y="157"/>
                  </a:cubicBezTo>
                  <a:cubicBezTo>
                    <a:pt x="311" y="165"/>
                    <a:pt x="311" y="172"/>
                    <a:pt x="311" y="179"/>
                  </a:cubicBezTo>
                  <a:close/>
                  <a:moveTo>
                    <a:pt x="293" y="185"/>
                  </a:moveTo>
                  <a:cubicBezTo>
                    <a:pt x="293" y="191"/>
                    <a:pt x="293" y="196"/>
                    <a:pt x="293" y="202"/>
                  </a:cubicBezTo>
                  <a:cubicBezTo>
                    <a:pt x="283" y="202"/>
                    <a:pt x="272" y="202"/>
                    <a:pt x="262" y="202"/>
                  </a:cubicBezTo>
                  <a:cubicBezTo>
                    <a:pt x="262" y="197"/>
                    <a:pt x="261" y="190"/>
                    <a:pt x="262" y="185"/>
                  </a:cubicBezTo>
                  <a:cubicBezTo>
                    <a:pt x="272" y="185"/>
                    <a:pt x="283" y="185"/>
                    <a:pt x="293" y="185"/>
                  </a:cubicBezTo>
                  <a:close/>
                  <a:moveTo>
                    <a:pt x="275" y="179"/>
                  </a:moveTo>
                  <a:cubicBezTo>
                    <a:pt x="266" y="179"/>
                    <a:pt x="256" y="179"/>
                    <a:pt x="246" y="179"/>
                  </a:cubicBezTo>
                  <a:cubicBezTo>
                    <a:pt x="246" y="172"/>
                    <a:pt x="245" y="164"/>
                    <a:pt x="246" y="157"/>
                  </a:cubicBezTo>
                  <a:cubicBezTo>
                    <a:pt x="256" y="157"/>
                    <a:pt x="266" y="157"/>
                    <a:pt x="275" y="157"/>
                  </a:cubicBezTo>
                  <a:cubicBezTo>
                    <a:pt x="275" y="165"/>
                    <a:pt x="275" y="172"/>
                    <a:pt x="275" y="179"/>
                  </a:cubicBezTo>
                  <a:close/>
                  <a:moveTo>
                    <a:pt x="255" y="185"/>
                  </a:moveTo>
                  <a:cubicBezTo>
                    <a:pt x="255" y="191"/>
                    <a:pt x="255" y="196"/>
                    <a:pt x="255" y="202"/>
                  </a:cubicBezTo>
                  <a:cubicBezTo>
                    <a:pt x="245" y="202"/>
                    <a:pt x="234" y="202"/>
                    <a:pt x="224" y="202"/>
                  </a:cubicBezTo>
                  <a:cubicBezTo>
                    <a:pt x="224" y="197"/>
                    <a:pt x="223" y="190"/>
                    <a:pt x="224" y="185"/>
                  </a:cubicBezTo>
                  <a:cubicBezTo>
                    <a:pt x="235" y="185"/>
                    <a:pt x="245" y="185"/>
                    <a:pt x="255" y="185"/>
                  </a:cubicBezTo>
                  <a:close/>
                  <a:moveTo>
                    <a:pt x="237" y="208"/>
                  </a:moveTo>
                  <a:cubicBezTo>
                    <a:pt x="237" y="213"/>
                    <a:pt x="237" y="219"/>
                    <a:pt x="237" y="224"/>
                  </a:cubicBezTo>
                  <a:cubicBezTo>
                    <a:pt x="224" y="224"/>
                    <a:pt x="211" y="224"/>
                    <a:pt x="198" y="224"/>
                  </a:cubicBezTo>
                  <a:cubicBezTo>
                    <a:pt x="199" y="219"/>
                    <a:pt x="198" y="213"/>
                    <a:pt x="199" y="208"/>
                  </a:cubicBezTo>
                  <a:cubicBezTo>
                    <a:pt x="211" y="208"/>
                    <a:pt x="224" y="208"/>
                    <a:pt x="237" y="208"/>
                  </a:cubicBezTo>
                  <a:close/>
                  <a:moveTo>
                    <a:pt x="220" y="230"/>
                  </a:moveTo>
                  <a:cubicBezTo>
                    <a:pt x="220" y="237"/>
                    <a:pt x="220" y="244"/>
                    <a:pt x="220" y="251"/>
                  </a:cubicBezTo>
                  <a:cubicBezTo>
                    <a:pt x="209" y="251"/>
                    <a:pt x="199" y="251"/>
                    <a:pt x="188" y="251"/>
                  </a:cubicBezTo>
                  <a:cubicBezTo>
                    <a:pt x="188" y="244"/>
                    <a:pt x="188" y="236"/>
                    <a:pt x="188" y="230"/>
                  </a:cubicBezTo>
                  <a:cubicBezTo>
                    <a:pt x="199" y="230"/>
                    <a:pt x="209" y="230"/>
                    <a:pt x="220" y="230"/>
                  </a:cubicBezTo>
                  <a:close/>
                  <a:moveTo>
                    <a:pt x="172" y="268"/>
                  </a:moveTo>
                  <a:cubicBezTo>
                    <a:pt x="172" y="264"/>
                    <a:pt x="172" y="261"/>
                    <a:pt x="172" y="257"/>
                  </a:cubicBezTo>
                  <a:cubicBezTo>
                    <a:pt x="180" y="257"/>
                    <a:pt x="189" y="257"/>
                    <a:pt x="197" y="257"/>
                  </a:cubicBezTo>
                  <a:cubicBezTo>
                    <a:pt x="197" y="261"/>
                    <a:pt x="197" y="264"/>
                    <a:pt x="197" y="268"/>
                  </a:cubicBezTo>
                  <a:cubicBezTo>
                    <a:pt x="189" y="268"/>
                    <a:pt x="180" y="268"/>
                    <a:pt x="172" y="268"/>
                  </a:cubicBezTo>
                  <a:close/>
                  <a:moveTo>
                    <a:pt x="182" y="274"/>
                  </a:moveTo>
                  <a:cubicBezTo>
                    <a:pt x="182" y="279"/>
                    <a:pt x="182" y="284"/>
                    <a:pt x="182" y="289"/>
                  </a:cubicBezTo>
                  <a:cubicBezTo>
                    <a:pt x="179" y="289"/>
                    <a:pt x="176" y="289"/>
                    <a:pt x="172" y="289"/>
                  </a:cubicBezTo>
                  <a:cubicBezTo>
                    <a:pt x="172" y="284"/>
                    <a:pt x="172" y="279"/>
                    <a:pt x="172" y="274"/>
                  </a:cubicBezTo>
                  <a:cubicBezTo>
                    <a:pt x="176" y="274"/>
                    <a:pt x="179" y="274"/>
                    <a:pt x="182" y="274"/>
                  </a:cubicBezTo>
                  <a:close/>
                  <a:moveTo>
                    <a:pt x="193" y="224"/>
                  </a:moveTo>
                  <a:cubicBezTo>
                    <a:pt x="187" y="224"/>
                    <a:pt x="181" y="224"/>
                    <a:pt x="175" y="224"/>
                  </a:cubicBezTo>
                  <a:cubicBezTo>
                    <a:pt x="175" y="219"/>
                    <a:pt x="175" y="213"/>
                    <a:pt x="175" y="208"/>
                  </a:cubicBezTo>
                  <a:cubicBezTo>
                    <a:pt x="181" y="208"/>
                    <a:pt x="187" y="208"/>
                    <a:pt x="193" y="208"/>
                  </a:cubicBezTo>
                  <a:cubicBezTo>
                    <a:pt x="193" y="213"/>
                    <a:pt x="193" y="219"/>
                    <a:pt x="193" y="224"/>
                  </a:cubicBezTo>
                  <a:close/>
                  <a:moveTo>
                    <a:pt x="172" y="321"/>
                  </a:moveTo>
                  <a:cubicBezTo>
                    <a:pt x="176" y="321"/>
                    <a:pt x="179" y="321"/>
                    <a:pt x="182" y="321"/>
                  </a:cubicBezTo>
                  <a:cubicBezTo>
                    <a:pt x="182" y="328"/>
                    <a:pt x="182" y="336"/>
                    <a:pt x="182" y="343"/>
                  </a:cubicBezTo>
                  <a:cubicBezTo>
                    <a:pt x="179" y="343"/>
                    <a:pt x="176" y="343"/>
                    <a:pt x="172" y="343"/>
                  </a:cubicBezTo>
                  <a:cubicBezTo>
                    <a:pt x="172" y="336"/>
                    <a:pt x="172" y="328"/>
                    <a:pt x="172" y="321"/>
                  </a:cubicBezTo>
                  <a:close/>
                  <a:moveTo>
                    <a:pt x="172" y="315"/>
                  </a:moveTo>
                  <a:cubicBezTo>
                    <a:pt x="172" y="308"/>
                    <a:pt x="172" y="302"/>
                    <a:pt x="172" y="296"/>
                  </a:cubicBezTo>
                  <a:cubicBezTo>
                    <a:pt x="179" y="296"/>
                    <a:pt x="186" y="296"/>
                    <a:pt x="193" y="296"/>
                  </a:cubicBezTo>
                  <a:cubicBezTo>
                    <a:pt x="193" y="302"/>
                    <a:pt x="193" y="308"/>
                    <a:pt x="193" y="315"/>
                  </a:cubicBezTo>
                  <a:cubicBezTo>
                    <a:pt x="186" y="315"/>
                    <a:pt x="179" y="315"/>
                    <a:pt x="172" y="315"/>
                  </a:cubicBezTo>
                  <a:close/>
                  <a:moveTo>
                    <a:pt x="199" y="315"/>
                  </a:moveTo>
                  <a:cubicBezTo>
                    <a:pt x="199" y="308"/>
                    <a:pt x="199" y="302"/>
                    <a:pt x="199" y="296"/>
                  </a:cubicBezTo>
                  <a:cubicBezTo>
                    <a:pt x="204" y="296"/>
                    <a:pt x="209" y="296"/>
                    <a:pt x="214" y="296"/>
                  </a:cubicBezTo>
                  <a:cubicBezTo>
                    <a:pt x="214" y="302"/>
                    <a:pt x="214" y="308"/>
                    <a:pt x="214" y="315"/>
                  </a:cubicBezTo>
                  <a:cubicBezTo>
                    <a:pt x="209" y="315"/>
                    <a:pt x="204" y="315"/>
                    <a:pt x="199" y="315"/>
                  </a:cubicBezTo>
                  <a:close/>
                  <a:moveTo>
                    <a:pt x="188" y="289"/>
                  </a:moveTo>
                  <a:cubicBezTo>
                    <a:pt x="188" y="284"/>
                    <a:pt x="188" y="279"/>
                    <a:pt x="188" y="274"/>
                  </a:cubicBezTo>
                  <a:cubicBezTo>
                    <a:pt x="197" y="274"/>
                    <a:pt x="205" y="274"/>
                    <a:pt x="214" y="274"/>
                  </a:cubicBezTo>
                  <a:cubicBezTo>
                    <a:pt x="214" y="279"/>
                    <a:pt x="214" y="284"/>
                    <a:pt x="214" y="289"/>
                  </a:cubicBezTo>
                  <a:cubicBezTo>
                    <a:pt x="205" y="289"/>
                    <a:pt x="197" y="289"/>
                    <a:pt x="188" y="289"/>
                  </a:cubicBezTo>
                  <a:close/>
                  <a:moveTo>
                    <a:pt x="203" y="268"/>
                  </a:moveTo>
                  <a:cubicBezTo>
                    <a:pt x="203" y="264"/>
                    <a:pt x="203" y="261"/>
                    <a:pt x="203" y="257"/>
                  </a:cubicBezTo>
                  <a:cubicBezTo>
                    <a:pt x="208" y="257"/>
                    <a:pt x="214" y="257"/>
                    <a:pt x="220" y="257"/>
                  </a:cubicBezTo>
                  <a:cubicBezTo>
                    <a:pt x="218" y="260"/>
                    <a:pt x="216" y="264"/>
                    <a:pt x="215" y="268"/>
                  </a:cubicBezTo>
                  <a:cubicBezTo>
                    <a:pt x="211" y="268"/>
                    <a:pt x="207" y="268"/>
                    <a:pt x="203" y="268"/>
                  </a:cubicBezTo>
                  <a:close/>
                  <a:moveTo>
                    <a:pt x="222" y="265"/>
                  </a:moveTo>
                  <a:cubicBezTo>
                    <a:pt x="227" y="266"/>
                    <a:pt x="231" y="268"/>
                    <a:pt x="236" y="269"/>
                  </a:cubicBezTo>
                  <a:cubicBezTo>
                    <a:pt x="235" y="272"/>
                    <a:pt x="234" y="275"/>
                    <a:pt x="233" y="278"/>
                  </a:cubicBezTo>
                  <a:cubicBezTo>
                    <a:pt x="229" y="278"/>
                    <a:pt x="224" y="278"/>
                    <a:pt x="220" y="278"/>
                  </a:cubicBezTo>
                  <a:cubicBezTo>
                    <a:pt x="219" y="272"/>
                    <a:pt x="221" y="269"/>
                    <a:pt x="222" y="265"/>
                  </a:cubicBezTo>
                  <a:close/>
                  <a:moveTo>
                    <a:pt x="220" y="333"/>
                  </a:moveTo>
                  <a:cubicBezTo>
                    <a:pt x="224" y="333"/>
                    <a:pt x="228" y="333"/>
                    <a:pt x="232" y="333"/>
                  </a:cubicBezTo>
                  <a:cubicBezTo>
                    <a:pt x="232" y="336"/>
                    <a:pt x="232" y="340"/>
                    <a:pt x="232" y="343"/>
                  </a:cubicBezTo>
                  <a:cubicBezTo>
                    <a:pt x="228" y="343"/>
                    <a:pt x="224" y="343"/>
                    <a:pt x="220" y="343"/>
                  </a:cubicBezTo>
                  <a:cubicBezTo>
                    <a:pt x="220" y="340"/>
                    <a:pt x="220" y="336"/>
                    <a:pt x="220" y="333"/>
                  </a:cubicBezTo>
                  <a:close/>
                  <a:moveTo>
                    <a:pt x="236" y="349"/>
                  </a:moveTo>
                  <a:cubicBezTo>
                    <a:pt x="256" y="349"/>
                    <a:pt x="275" y="349"/>
                    <a:pt x="295" y="349"/>
                  </a:cubicBezTo>
                  <a:cubicBezTo>
                    <a:pt x="301" y="349"/>
                    <a:pt x="309" y="348"/>
                    <a:pt x="314" y="349"/>
                  </a:cubicBezTo>
                  <a:cubicBezTo>
                    <a:pt x="317" y="350"/>
                    <a:pt x="322" y="355"/>
                    <a:pt x="325" y="358"/>
                  </a:cubicBezTo>
                  <a:cubicBezTo>
                    <a:pt x="334" y="368"/>
                    <a:pt x="344" y="378"/>
                    <a:pt x="353" y="387"/>
                  </a:cubicBezTo>
                  <a:cubicBezTo>
                    <a:pt x="301" y="387"/>
                    <a:pt x="250" y="387"/>
                    <a:pt x="198" y="387"/>
                  </a:cubicBezTo>
                  <a:cubicBezTo>
                    <a:pt x="198" y="386"/>
                    <a:pt x="201" y="384"/>
                    <a:pt x="202" y="383"/>
                  </a:cubicBezTo>
                  <a:cubicBezTo>
                    <a:pt x="213" y="372"/>
                    <a:pt x="225" y="360"/>
                    <a:pt x="236" y="349"/>
                  </a:cubicBezTo>
                  <a:close/>
                  <a:moveTo>
                    <a:pt x="323" y="343"/>
                  </a:moveTo>
                  <a:cubicBezTo>
                    <a:pt x="323" y="340"/>
                    <a:pt x="323" y="336"/>
                    <a:pt x="323" y="333"/>
                  </a:cubicBezTo>
                  <a:cubicBezTo>
                    <a:pt x="327" y="333"/>
                    <a:pt x="331" y="333"/>
                    <a:pt x="335" y="333"/>
                  </a:cubicBezTo>
                  <a:cubicBezTo>
                    <a:pt x="335" y="336"/>
                    <a:pt x="335" y="340"/>
                    <a:pt x="335" y="343"/>
                  </a:cubicBezTo>
                  <a:cubicBezTo>
                    <a:pt x="331" y="343"/>
                    <a:pt x="327" y="343"/>
                    <a:pt x="323" y="343"/>
                  </a:cubicBezTo>
                  <a:close/>
                  <a:moveTo>
                    <a:pt x="323" y="327"/>
                  </a:moveTo>
                  <a:cubicBezTo>
                    <a:pt x="323" y="323"/>
                    <a:pt x="323" y="320"/>
                    <a:pt x="323" y="316"/>
                  </a:cubicBezTo>
                  <a:cubicBezTo>
                    <a:pt x="327" y="316"/>
                    <a:pt x="331" y="316"/>
                    <a:pt x="335" y="316"/>
                  </a:cubicBezTo>
                  <a:cubicBezTo>
                    <a:pt x="335" y="320"/>
                    <a:pt x="335" y="323"/>
                    <a:pt x="335" y="327"/>
                  </a:cubicBezTo>
                  <a:cubicBezTo>
                    <a:pt x="331" y="327"/>
                    <a:pt x="327" y="327"/>
                    <a:pt x="323" y="327"/>
                  </a:cubicBezTo>
                  <a:close/>
                  <a:moveTo>
                    <a:pt x="323" y="310"/>
                  </a:moveTo>
                  <a:cubicBezTo>
                    <a:pt x="323" y="307"/>
                    <a:pt x="323" y="304"/>
                    <a:pt x="323" y="300"/>
                  </a:cubicBezTo>
                  <a:cubicBezTo>
                    <a:pt x="327" y="300"/>
                    <a:pt x="331" y="300"/>
                    <a:pt x="335" y="300"/>
                  </a:cubicBezTo>
                  <a:cubicBezTo>
                    <a:pt x="335" y="304"/>
                    <a:pt x="335" y="307"/>
                    <a:pt x="335" y="310"/>
                  </a:cubicBezTo>
                  <a:cubicBezTo>
                    <a:pt x="331" y="310"/>
                    <a:pt x="327" y="310"/>
                    <a:pt x="323" y="310"/>
                  </a:cubicBezTo>
                  <a:close/>
                  <a:moveTo>
                    <a:pt x="323" y="294"/>
                  </a:moveTo>
                  <a:cubicBezTo>
                    <a:pt x="323" y="290"/>
                    <a:pt x="323" y="287"/>
                    <a:pt x="323" y="284"/>
                  </a:cubicBezTo>
                  <a:cubicBezTo>
                    <a:pt x="327" y="284"/>
                    <a:pt x="331" y="284"/>
                    <a:pt x="335" y="284"/>
                  </a:cubicBezTo>
                  <a:cubicBezTo>
                    <a:pt x="335" y="287"/>
                    <a:pt x="335" y="290"/>
                    <a:pt x="335" y="294"/>
                  </a:cubicBezTo>
                  <a:cubicBezTo>
                    <a:pt x="331" y="294"/>
                    <a:pt x="327" y="294"/>
                    <a:pt x="323" y="294"/>
                  </a:cubicBezTo>
                  <a:close/>
                  <a:moveTo>
                    <a:pt x="321" y="278"/>
                  </a:moveTo>
                  <a:cubicBezTo>
                    <a:pt x="321" y="275"/>
                    <a:pt x="320" y="272"/>
                    <a:pt x="318" y="269"/>
                  </a:cubicBezTo>
                  <a:cubicBezTo>
                    <a:pt x="322" y="267"/>
                    <a:pt x="328" y="267"/>
                    <a:pt x="332" y="265"/>
                  </a:cubicBezTo>
                  <a:cubicBezTo>
                    <a:pt x="334" y="268"/>
                    <a:pt x="335" y="272"/>
                    <a:pt x="335" y="278"/>
                  </a:cubicBezTo>
                  <a:cubicBezTo>
                    <a:pt x="330" y="278"/>
                    <a:pt x="326" y="278"/>
                    <a:pt x="321" y="278"/>
                  </a:cubicBezTo>
                  <a:close/>
                  <a:moveTo>
                    <a:pt x="334" y="257"/>
                  </a:moveTo>
                  <a:cubicBezTo>
                    <a:pt x="340" y="256"/>
                    <a:pt x="346" y="257"/>
                    <a:pt x="352" y="257"/>
                  </a:cubicBezTo>
                  <a:cubicBezTo>
                    <a:pt x="352" y="261"/>
                    <a:pt x="352" y="264"/>
                    <a:pt x="352" y="268"/>
                  </a:cubicBezTo>
                  <a:cubicBezTo>
                    <a:pt x="348" y="268"/>
                    <a:pt x="344" y="268"/>
                    <a:pt x="340" y="268"/>
                  </a:cubicBezTo>
                  <a:cubicBezTo>
                    <a:pt x="338" y="264"/>
                    <a:pt x="337" y="260"/>
                    <a:pt x="334" y="257"/>
                  </a:cubicBezTo>
                  <a:close/>
                  <a:moveTo>
                    <a:pt x="341" y="289"/>
                  </a:moveTo>
                  <a:cubicBezTo>
                    <a:pt x="341" y="284"/>
                    <a:pt x="341" y="279"/>
                    <a:pt x="341" y="274"/>
                  </a:cubicBezTo>
                  <a:cubicBezTo>
                    <a:pt x="350" y="274"/>
                    <a:pt x="358" y="274"/>
                    <a:pt x="367" y="274"/>
                  </a:cubicBezTo>
                  <a:cubicBezTo>
                    <a:pt x="367" y="279"/>
                    <a:pt x="367" y="284"/>
                    <a:pt x="367" y="289"/>
                  </a:cubicBezTo>
                  <a:cubicBezTo>
                    <a:pt x="358" y="289"/>
                    <a:pt x="350" y="289"/>
                    <a:pt x="341" y="289"/>
                  </a:cubicBezTo>
                  <a:close/>
                  <a:moveTo>
                    <a:pt x="356" y="296"/>
                  </a:moveTo>
                  <a:cubicBezTo>
                    <a:pt x="356" y="302"/>
                    <a:pt x="356" y="308"/>
                    <a:pt x="356" y="315"/>
                  </a:cubicBezTo>
                  <a:cubicBezTo>
                    <a:pt x="351" y="315"/>
                    <a:pt x="346" y="315"/>
                    <a:pt x="341" y="315"/>
                  </a:cubicBezTo>
                  <a:cubicBezTo>
                    <a:pt x="341" y="308"/>
                    <a:pt x="341" y="302"/>
                    <a:pt x="341" y="296"/>
                  </a:cubicBezTo>
                  <a:cubicBezTo>
                    <a:pt x="346" y="296"/>
                    <a:pt x="351" y="296"/>
                    <a:pt x="356" y="296"/>
                  </a:cubicBezTo>
                  <a:close/>
                  <a:moveTo>
                    <a:pt x="373" y="289"/>
                  </a:moveTo>
                  <a:cubicBezTo>
                    <a:pt x="373" y="284"/>
                    <a:pt x="373" y="279"/>
                    <a:pt x="373" y="274"/>
                  </a:cubicBezTo>
                  <a:cubicBezTo>
                    <a:pt x="376" y="274"/>
                    <a:pt x="380" y="274"/>
                    <a:pt x="383" y="274"/>
                  </a:cubicBezTo>
                  <a:cubicBezTo>
                    <a:pt x="383" y="279"/>
                    <a:pt x="383" y="284"/>
                    <a:pt x="383" y="289"/>
                  </a:cubicBezTo>
                  <a:cubicBezTo>
                    <a:pt x="380" y="289"/>
                    <a:pt x="376" y="289"/>
                    <a:pt x="373" y="289"/>
                  </a:cubicBezTo>
                  <a:close/>
                  <a:moveTo>
                    <a:pt x="358" y="268"/>
                  </a:moveTo>
                  <a:cubicBezTo>
                    <a:pt x="358" y="264"/>
                    <a:pt x="358" y="261"/>
                    <a:pt x="358" y="257"/>
                  </a:cubicBezTo>
                  <a:cubicBezTo>
                    <a:pt x="366" y="257"/>
                    <a:pt x="375" y="257"/>
                    <a:pt x="383" y="257"/>
                  </a:cubicBezTo>
                  <a:cubicBezTo>
                    <a:pt x="383" y="261"/>
                    <a:pt x="383" y="264"/>
                    <a:pt x="383" y="268"/>
                  </a:cubicBezTo>
                  <a:cubicBezTo>
                    <a:pt x="375" y="268"/>
                    <a:pt x="366" y="268"/>
                    <a:pt x="358" y="268"/>
                  </a:cubicBezTo>
                  <a:close/>
                  <a:moveTo>
                    <a:pt x="372" y="251"/>
                  </a:moveTo>
                  <a:cubicBezTo>
                    <a:pt x="373" y="244"/>
                    <a:pt x="372" y="236"/>
                    <a:pt x="373" y="230"/>
                  </a:cubicBezTo>
                  <a:cubicBezTo>
                    <a:pt x="382" y="230"/>
                    <a:pt x="392" y="230"/>
                    <a:pt x="402" y="230"/>
                  </a:cubicBezTo>
                  <a:cubicBezTo>
                    <a:pt x="402" y="237"/>
                    <a:pt x="402" y="244"/>
                    <a:pt x="402" y="251"/>
                  </a:cubicBezTo>
                  <a:cubicBezTo>
                    <a:pt x="392" y="251"/>
                    <a:pt x="382" y="251"/>
                    <a:pt x="372" y="251"/>
                  </a:cubicBezTo>
                  <a:close/>
                  <a:moveTo>
                    <a:pt x="426" y="230"/>
                  </a:moveTo>
                  <a:cubicBezTo>
                    <a:pt x="426" y="237"/>
                    <a:pt x="426" y="244"/>
                    <a:pt x="426" y="251"/>
                  </a:cubicBezTo>
                  <a:cubicBezTo>
                    <a:pt x="420" y="251"/>
                    <a:pt x="414" y="251"/>
                    <a:pt x="407" y="251"/>
                  </a:cubicBezTo>
                  <a:cubicBezTo>
                    <a:pt x="407" y="244"/>
                    <a:pt x="407" y="237"/>
                    <a:pt x="407" y="230"/>
                  </a:cubicBezTo>
                  <a:cubicBezTo>
                    <a:pt x="414" y="230"/>
                    <a:pt x="420" y="230"/>
                    <a:pt x="426" y="230"/>
                  </a:cubicBezTo>
                  <a:close/>
                  <a:moveTo>
                    <a:pt x="413" y="224"/>
                  </a:moveTo>
                  <a:cubicBezTo>
                    <a:pt x="413" y="219"/>
                    <a:pt x="413" y="213"/>
                    <a:pt x="413" y="208"/>
                  </a:cubicBezTo>
                  <a:cubicBezTo>
                    <a:pt x="418" y="208"/>
                    <a:pt x="422" y="208"/>
                    <a:pt x="426" y="208"/>
                  </a:cubicBezTo>
                  <a:cubicBezTo>
                    <a:pt x="426" y="213"/>
                    <a:pt x="426" y="219"/>
                    <a:pt x="426" y="224"/>
                  </a:cubicBezTo>
                  <a:cubicBezTo>
                    <a:pt x="422" y="224"/>
                    <a:pt x="418" y="224"/>
                    <a:pt x="413" y="224"/>
                  </a:cubicBezTo>
                  <a:close/>
                  <a:moveTo>
                    <a:pt x="407" y="224"/>
                  </a:moveTo>
                  <a:cubicBezTo>
                    <a:pt x="400" y="224"/>
                    <a:pt x="393" y="224"/>
                    <a:pt x="386" y="224"/>
                  </a:cubicBezTo>
                  <a:cubicBezTo>
                    <a:pt x="386" y="219"/>
                    <a:pt x="386" y="213"/>
                    <a:pt x="386" y="208"/>
                  </a:cubicBezTo>
                  <a:cubicBezTo>
                    <a:pt x="393" y="208"/>
                    <a:pt x="400" y="208"/>
                    <a:pt x="407" y="208"/>
                  </a:cubicBezTo>
                  <a:cubicBezTo>
                    <a:pt x="407" y="213"/>
                    <a:pt x="407" y="219"/>
                    <a:pt x="407" y="224"/>
                  </a:cubicBezTo>
                  <a:close/>
                  <a:moveTo>
                    <a:pt x="389" y="257"/>
                  </a:moveTo>
                  <a:cubicBezTo>
                    <a:pt x="403" y="257"/>
                    <a:pt x="417" y="257"/>
                    <a:pt x="432" y="257"/>
                  </a:cubicBezTo>
                  <a:cubicBezTo>
                    <a:pt x="433" y="251"/>
                    <a:pt x="432" y="243"/>
                    <a:pt x="432" y="236"/>
                  </a:cubicBezTo>
                  <a:cubicBezTo>
                    <a:pt x="432" y="236"/>
                    <a:pt x="432" y="236"/>
                    <a:pt x="432" y="235"/>
                  </a:cubicBezTo>
                  <a:cubicBezTo>
                    <a:pt x="451" y="235"/>
                    <a:pt x="470" y="235"/>
                    <a:pt x="489" y="235"/>
                  </a:cubicBezTo>
                  <a:cubicBezTo>
                    <a:pt x="489" y="258"/>
                    <a:pt x="488" y="279"/>
                    <a:pt x="487" y="299"/>
                  </a:cubicBezTo>
                  <a:cubicBezTo>
                    <a:pt x="454" y="299"/>
                    <a:pt x="421" y="299"/>
                    <a:pt x="389" y="299"/>
                  </a:cubicBezTo>
                  <a:cubicBezTo>
                    <a:pt x="389" y="285"/>
                    <a:pt x="389" y="271"/>
                    <a:pt x="389" y="257"/>
                  </a:cubicBezTo>
                  <a:close/>
                  <a:moveTo>
                    <a:pt x="216" y="157"/>
                  </a:moveTo>
                  <a:cubicBezTo>
                    <a:pt x="224" y="157"/>
                    <a:pt x="232" y="157"/>
                    <a:pt x="240" y="157"/>
                  </a:cubicBezTo>
                  <a:cubicBezTo>
                    <a:pt x="240" y="165"/>
                    <a:pt x="240" y="172"/>
                    <a:pt x="240" y="179"/>
                  </a:cubicBezTo>
                  <a:cubicBezTo>
                    <a:pt x="232" y="179"/>
                    <a:pt x="223" y="179"/>
                    <a:pt x="215" y="179"/>
                  </a:cubicBezTo>
                  <a:cubicBezTo>
                    <a:pt x="215" y="172"/>
                    <a:pt x="215" y="164"/>
                    <a:pt x="216" y="157"/>
                  </a:cubicBezTo>
                  <a:close/>
                  <a:moveTo>
                    <a:pt x="218" y="185"/>
                  </a:moveTo>
                  <a:cubicBezTo>
                    <a:pt x="218" y="191"/>
                    <a:pt x="218" y="196"/>
                    <a:pt x="218" y="202"/>
                  </a:cubicBezTo>
                  <a:cubicBezTo>
                    <a:pt x="188" y="202"/>
                    <a:pt x="159" y="202"/>
                    <a:pt x="130" y="202"/>
                  </a:cubicBezTo>
                  <a:cubicBezTo>
                    <a:pt x="130" y="192"/>
                    <a:pt x="130" y="180"/>
                    <a:pt x="130" y="171"/>
                  </a:cubicBezTo>
                  <a:cubicBezTo>
                    <a:pt x="134" y="171"/>
                    <a:pt x="138" y="171"/>
                    <a:pt x="142" y="171"/>
                  </a:cubicBezTo>
                  <a:cubicBezTo>
                    <a:pt x="142" y="177"/>
                    <a:pt x="142" y="184"/>
                    <a:pt x="142" y="191"/>
                  </a:cubicBezTo>
                  <a:cubicBezTo>
                    <a:pt x="148" y="192"/>
                    <a:pt x="157" y="191"/>
                    <a:pt x="164" y="191"/>
                  </a:cubicBezTo>
                  <a:cubicBezTo>
                    <a:pt x="165" y="185"/>
                    <a:pt x="164" y="177"/>
                    <a:pt x="164" y="171"/>
                  </a:cubicBezTo>
                  <a:cubicBezTo>
                    <a:pt x="168" y="171"/>
                    <a:pt x="172" y="171"/>
                    <a:pt x="175" y="171"/>
                  </a:cubicBezTo>
                  <a:cubicBezTo>
                    <a:pt x="175" y="178"/>
                    <a:pt x="175" y="184"/>
                    <a:pt x="175" y="191"/>
                  </a:cubicBezTo>
                  <a:cubicBezTo>
                    <a:pt x="183" y="191"/>
                    <a:pt x="191" y="191"/>
                    <a:pt x="198" y="191"/>
                  </a:cubicBezTo>
                  <a:cubicBezTo>
                    <a:pt x="198" y="184"/>
                    <a:pt x="198" y="178"/>
                    <a:pt x="198" y="171"/>
                  </a:cubicBezTo>
                  <a:cubicBezTo>
                    <a:pt x="202" y="171"/>
                    <a:pt x="206" y="171"/>
                    <a:pt x="209" y="171"/>
                  </a:cubicBezTo>
                  <a:cubicBezTo>
                    <a:pt x="209" y="175"/>
                    <a:pt x="209" y="180"/>
                    <a:pt x="209" y="185"/>
                  </a:cubicBezTo>
                  <a:cubicBezTo>
                    <a:pt x="212" y="185"/>
                    <a:pt x="215" y="185"/>
                    <a:pt x="218" y="185"/>
                  </a:cubicBezTo>
                  <a:close/>
                  <a:moveTo>
                    <a:pt x="209" y="165"/>
                  </a:moveTo>
                  <a:cubicBezTo>
                    <a:pt x="204" y="165"/>
                    <a:pt x="198" y="165"/>
                    <a:pt x="193" y="165"/>
                  </a:cubicBezTo>
                  <a:cubicBezTo>
                    <a:pt x="192" y="171"/>
                    <a:pt x="193" y="179"/>
                    <a:pt x="193" y="186"/>
                  </a:cubicBezTo>
                  <a:cubicBezTo>
                    <a:pt x="189" y="186"/>
                    <a:pt x="185" y="186"/>
                    <a:pt x="182" y="186"/>
                  </a:cubicBezTo>
                  <a:cubicBezTo>
                    <a:pt x="182" y="179"/>
                    <a:pt x="182" y="172"/>
                    <a:pt x="182" y="165"/>
                  </a:cubicBezTo>
                  <a:cubicBezTo>
                    <a:pt x="175" y="164"/>
                    <a:pt x="166" y="165"/>
                    <a:pt x="159" y="165"/>
                  </a:cubicBezTo>
                  <a:cubicBezTo>
                    <a:pt x="159" y="172"/>
                    <a:pt x="159" y="179"/>
                    <a:pt x="159" y="186"/>
                  </a:cubicBezTo>
                  <a:cubicBezTo>
                    <a:pt x="155" y="186"/>
                    <a:pt x="151" y="186"/>
                    <a:pt x="148" y="186"/>
                  </a:cubicBezTo>
                  <a:cubicBezTo>
                    <a:pt x="148" y="179"/>
                    <a:pt x="148" y="172"/>
                    <a:pt x="148" y="165"/>
                  </a:cubicBezTo>
                  <a:cubicBezTo>
                    <a:pt x="140" y="164"/>
                    <a:pt x="132" y="165"/>
                    <a:pt x="124" y="165"/>
                  </a:cubicBezTo>
                  <a:cubicBezTo>
                    <a:pt x="123" y="185"/>
                    <a:pt x="124" y="206"/>
                    <a:pt x="124" y="227"/>
                  </a:cubicBezTo>
                  <a:cubicBezTo>
                    <a:pt x="105" y="227"/>
                    <a:pt x="86" y="227"/>
                    <a:pt x="66" y="227"/>
                  </a:cubicBezTo>
                  <a:cubicBezTo>
                    <a:pt x="66" y="197"/>
                    <a:pt x="69" y="165"/>
                    <a:pt x="61" y="143"/>
                  </a:cubicBezTo>
                  <a:cubicBezTo>
                    <a:pt x="110" y="143"/>
                    <a:pt x="160" y="143"/>
                    <a:pt x="209" y="143"/>
                  </a:cubicBezTo>
                  <a:cubicBezTo>
                    <a:pt x="209" y="150"/>
                    <a:pt x="209" y="157"/>
                    <a:pt x="209" y="165"/>
                  </a:cubicBezTo>
                  <a:close/>
                  <a:moveTo>
                    <a:pt x="166" y="308"/>
                  </a:moveTo>
                  <a:cubicBezTo>
                    <a:pt x="166" y="321"/>
                    <a:pt x="166" y="335"/>
                    <a:pt x="166" y="349"/>
                  </a:cubicBezTo>
                  <a:cubicBezTo>
                    <a:pt x="184" y="349"/>
                    <a:pt x="204" y="349"/>
                    <a:pt x="222" y="349"/>
                  </a:cubicBezTo>
                  <a:cubicBezTo>
                    <a:pt x="223" y="350"/>
                    <a:pt x="222" y="351"/>
                    <a:pt x="221" y="351"/>
                  </a:cubicBezTo>
                  <a:cubicBezTo>
                    <a:pt x="212" y="360"/>
                    <a:pt x="204" y="369"/>
                    <a:pt x="194" y="378"/>
                  </a:cubicBezTo>
                  <a:cubicBezTo>
                    <a:pt x="191" y="381"/>
                    <a:pt x="187" y="387"/>
                    <a:pt x="184" y="387"/>
                  </a:cubicBezTo>
                  <a:cubicBezTo>
                    <a:pt x="179" y="389"/>
                    <a:pt x="166" y="387"/>
                    <a:pt x="160" y="387"/>
                  </a:cubicBezTo>
                  <a:cubicBezTo>
                    <a:pt x="136" y="387"/>
                    <a:pt x="112" y="387"/>
                    <a:pt x="88" y="387"/>
                  </a:cubicBezTo>
                  <a:cubicBezTo>
                    <a:pt x="78" y="365"/>
                    <a:pt x="72" y="337"/>
                    <a:pt x="70" y="308"/>
                  </a:cubicBezTo>
                  <a:cubicBezTo>
                    <a:pt x="102" y="308"/>
                    <a:pt x="134" y="308"/>
                    <a:pt x="166" y="308"/>
                  </a:cubicBezTo>
                  <a:close/>
                  <a:moveTo>
                    <a:pt x="278" y="496"/>
                  </a:moveTo>
                  <a:cubicBezTo>
                    <a:pt x="270" y="490"/>
                    <a:pt x="262" y="483"/>
                    <a:pt x="253" y="477"/>
                  </a:cubicBezTo>
                  <a:cubicBezTo>
                    <a:pt x="261" y="473"/>
                    <a:pt x="269" y="469"/>
                    <a:pt x="277" y="464"/>
                  </a:cubicBezTo>
                  <a:cubicBezTo>
                    <a:pt x="285" y="469"/>
                    <a:pt x="293" y="473"/>
                    <a:pt x="302" y="477"/>
                  </a:cubicBezTo>
                  <a:cubicBezTo>
                    <a:pt x="293" y="483"/>
                    <a:pt x="286" y="490"/>
                    <a:pt x="278" y="496"/>
                  </a:cubicBezTo>
                  <a:close/>
                  <a:moveTo>
                    <a:pt x="291" y="462"/>
                  </a:moveTo>
                  <a:cubicBezTo>
                    <a:pt x="286" y="460"/>
                    <a:pt x="282" y="457"/>
                    <a:pt x="277" y="455"/>
                  </a:cubicBezTo>
                  <a:cubicBezTo>
                    <a:pt x="272" y="457"/>
                    <a:pt x="268" y="460"/>
                    <a:pt x="263" y="462"/>
                  </a:cubicBezTo>
                  <a:cubicBezTo>
                    <a:pt x="263" y="460"/>
                    <a:pt x="264" y="457"/>
                    <a:pt x="264" y="455"/>
                  </a:cubicBezTo>
                  <a:cubicBezTo>
                    <a:pt x="264" y="452"/>
                    <a:pt x="266" y="449"/>
                    <a:pt x="265" y="447"/>
                  </a:cubicBezTo>
                  <a:cubicBezTo>
                    <a:pt x="265" y="445"/>
                    <a:pt x="261" y="442"/>
                    <a:pt x="260" y="441"/>
                  </a:cubicBezTo>
                  <a:cubicBezTo>
                    <a:pt x="258" y="439"/>
                    <a:pt x="255" y="437"/>
                    <a:pt x="254" y="435"/>
                  </a:cubicBezTo>
                  <a:cubicBezTo>
                    <a:pt x="259" y="434"/>
                    <a:pt x="264" y="434"/>
                    <a:pt x="270" y="433"/>
                  </a:cubicBezTo>
                  <a:cubicBezTo>
                    <a:pt x="272" y="428"/>
                    <a:pt x="274" y="423"/>
                    <a:pt x="277" y="418"/>
                  </a:cubicBezTo>
                  <a:cubicBezTo>
                    <a:pt x="279" y="423"/>
                    <a:pt x="282" y="428"/>
                    <a:pt x="284" y="433"/>
                  </a:cubicBezTo>
                  <a:cubicBezTo>
                    <a:pt x="289" y="433"/>
                    <a:pt x="294" y="434"/>
                    <a:pt x="299" y="435"/>
                  </a:cubicBezTo>
                  <a:cubicBezTo>
                    <a:pt x="299" y="437"/>
                    <a:pt x="296" y="439"/>
                    <a:pt x="294" y="441"/>
                  </a:cubicBezTo>
                  <a:cubicBezTo>
                    <a:pt x="292" y="443"/>
                    <a:pt x="290" y="445"/>
                    <a:pt x="288" y="446"/>
                  </a:cubicBezTo>
                  <a:cubicBezTo>
                    <a:pt x="289" y="452"/>
                    <a:pt x="290" y="457"/>
                    <a:pt x="291" y="462"/>
                  </a:cubicBezTo>
                  <a:close/>
                  <a:moveTo>
                    <a:pt x="460" y="401"/>
                  </a:moveTo>
                  <a:cubicBezTo>
                    <a:pt x="454" y="412"/>
                    <a:pt x="445" y="421"/>
                    <a:pt x="434" y="428"/>
                  </a:cubicBezTo>
                  <a:cubicBezTo>
                    <a:pt x="422" y="435"/>
                    <a:pt x="405" y="439"/>
                    <a:pt x="389" y="443"/>
                  </a:cubicBezTo>
                  <a:cubicBezTo>
                    <a:pt x="358" y="452"/>
                    <a:pt x="326" y="462"/>
                    <a:pt x="302" y="477"/>
                  </a:cubicBezTo>
                  <a:cubicBezTo>
                    <a:pt x="301" y="470"/>
                    <a:pt x="300" y="464"/>
                    <a:pt x="298" y="457"/>
                  </a:cubicBezTo>
                  <a:cubicBezTo>
                    <a:pt x="298" y="455"/>
                    <a:pt x="297" y="452"/>
                    <a:pt x="297" y="450"/>
                  </a:cubicBezTo>
                  <a:cubicBezTo>
                    <a:pt x="298" y="447"/>
                    <a:pt x="306" y="442"/>
                    <a:pt x="308" y="440"/>
                  </a:cubicBezTo>
                  <a:cubicBezTo>
                    <a:pt x="312" y="436"/>
                    <a:pt x="315" y="433"/>
                    <a:pt x="318" y="430"/>
                  </a:cubicBezTo>
                  <a:cubicBezTo>
                    <a:pt x="309" y="428"/>
                    <a:pt x="300" y="427"/>
                    <a:pt x="290" y="426"/>
                  </a:cubicBezTo>
                  <a:cubicBezTo>
                    <a:pt x="285" y="417"/>
                    <a:pt x="281" y="409"/>
                    <a:pt x="277" y="400"/>
                  </a:cubicBezTo>
                  <a:cubicBezTo>
                    <a:pt x="272" y="408"/>
                    <a:pt x="269" y="417"/>
                    <a:pt x="264" y="426"/>
                  </a:cubicBezTo>
                  <a:cubicBezTo>
                    <a:pt x="255" y="427"/>
                    <a:pt x="246" y="428"/>
                    <a:pt x="237" y="429"/>
                  </a:cubicBezTo>
                  <a:cubicBezTo>
                    <a:pt x="236" y="431"/>
                    <a:pt x="239" y="433"/>
                    <a:pt x="241" y="434"/>
                  </a:cubicBezTo>
                  <a:cubicBezTo>
                    <a:pt x="245" y="438"/>
                    <a:pt x="247" y="441"/>
                    <a:pt x="252" y="445"/>
                  </a:cubicBezTo>
                  <a:cubicBezTo>
                    <a:pt x="253" y="446"/>
                    <a:pt x="256" y="449"/>
                    <a:pt x="256" y="451"/>
                  </a:cubicBezTo>
                  <a:cubicBezTo>
                    <a:pt x="257" y="453"/>
                    <a:pt x="255" y="460"/>
                    <a:pt x="254" y="463"/>
                  </a:cubicBezTo>
                  <a:cubicBezTo>
                    <a:pt x="253" y="468"/>
                    <a:pt x="252" y="472"/>
                    <a:pt x="252" y="476"/>
                  </a:cubicBezTo>
                  <a:cubicBezTo>
                    <a:pt x="227" y="460"/>
                    <a:pt x="194" y="451"/>
                    <a:pt x="162" y="442"/>
                  </a:cubicBezTo>
                  <a:cubicBezTo>
                    <a:pt x="152" y="439"/>
                    <a:pt x="140" y="437"/>
                    <a:pt x="130" y="433"/>
                  </a:cubicBezTo>
                  <a:cubicBezTo>
                    <a:pt x="114" y="426"/>
                    <a:pt x="101" y="411"/>
                    <a:pt x="93" y="396"/>
                  </a:cubicBezTo>
                  <a:cubicBezTo>
                    <a:pt x="216" y="396"/>
                    <a:pt x="339" y="396"/>
                    <a:pt x="462" y="396"/>
                  </a:cubicBezTo>
                  <a:cubicBezTo>
                    <a:pt x="463" y="398"/>
                    <a:pt x="461" y="399"/>
                    <a:pt x="460" y="401"/>
                  </a:cubicBezTo>
                  <a:close/>
                  <a:moveTo>
                    <a:pt x="467" y="387"/>
                  </a:moveTo>
                  <a:cubicBezTo>
                    <a:pt x="438" y="387"/>
                    <a:pt x="409" y="387"/>
                    <a:pt x="379" y="387"/>
                  </a:cubicBezTo>
                  <a:cubicBezTo>
                    <a:pt x="375" y="387"/>
                    <a:pt x="370" y="388"/>
                    <a:pt x="367" y="387"/>
                  </a:cubicBezTo>
                  <a:cubicBezTo>
                    <a:pt x="364" y="387"/>
                    <a:pt x="359" y="381"/>
                    <a:pt x="356" y="378"/>
                  </a:cubicBezTo>
                  <a:cubicBezTo>
                    <a:pt x="347" y="368"/>
                    <a:pt x="337" y="359"/>
                    <a:pt x="328" y="349"/>
                  </a:cubicBezTo>
                  <a:cubicBezTo>
                    <a:pt x="348" y="349"/>
                    <a:pt x="368" y="349"/>
                    <a:pt x="388" y="349"/>
                  </a:cubicBezTo>
                  <a:cubicBezTo>
                    <a:pt x="389" y="336"/>
                    <a:pt x="389" y="322"/>
                    <a:pt x="389" y="309"/>
                  </a:cubicBezTo>
                  <a:cubicBezTo>
                    <a:pt x="389" y="309"/>
                    <a:pt x="389" y="308"/>
                    <a:pt x="389" y="308"/>
                  </a:cubicBezTo>
                  <a:cubicBezTo>
                    <a:pt x="421" y="308"/>
                    <a:pt x="454" y="308"/>
                    <a:pt x="486" y="308"/>
                  </a:cubicBezTo>
                  <a:cubicBezTo>
                    <a:pt x="483" y="338"/>
                    <a:pt x="478" y="365"/>
                    <a:pt x="467" y="387"/>
                  </a:cubicBezTo>
                  <a:close/>
                  <a:moveTo>
                    <a:pt x="499" y="134"/>
                  </a:moveTo>
                  <a:cubicBezTo>
                    <a:pt x="448" y="134"/>
                    <a:pt x="397" y="134"/>
                    <a:pt x="345" y="134"/>
                  </a:cubicBezTo>
                  <a:cubicBezTo>
                    <a:pt x="345" y="128"/>
                    <a:pt x="345" y="123"/>
                    <a:pt x="345" y="118"/>
                  </a:cubicBezTo>
                  <a:cubicBezTo>
                    <a:pt x="338" y="117"/>
                    <a:pt x="329" y="117"/>
                    <a:pt x="321" y="117"/>
                  </a:cubicBezTo>
                  <a:cubicBezTo>
                    <a:pt x="321" y="124"/>
                    <a:pt x="321" y="132"/>
                    <a:pt x="321" y="139"/>
                  </a:cubicBezTo>
                  <a:cubicBezTo>
                    <a:pt x="317" y="139"/>
                    <a:pt x="313" y="139"/>
                    <a:pt x="308" y="139"/>
                  </a:cubicBezTo>
                  <a:cubicBezTo>
                    <a:pt x="308" y="132"/>
                    <a:pt x="308" y="125"/>
                    <a:pt x="308" y="118"/>
                  </a:cubicBezTo>
                  <a:cubicBezTo>
                    <a:pt x="301" y="117"/>
                    <a:pt x="292" y="117"/>
                    <a:pt x="284" y="117"/>
                  </a:cubicBezTo>
                  <a:cubicBezTo>
                    <a:pt x="284" y="124"/>
                    <a:pt x="284" y="132"/>
                    <a:pt x="284" y="139"/>
                  </a:cubicBezTo>
                  <a:cubicBezTo>
                    <a:pt x="280" y="139"/>
                    <a:pt x="275" y="139"/>
                    <a:pt x="271" y="139"/>
                  </a:cubicBezTo>
                  <a:cubicBezTo>
                    <a:pt x="271" y="132"/>
                    <a:pt x="271" y="125"/>
                    <a:pt x="271" y="118"/>
                  </a:cubicBezTo>
                  <a:cubicBezTo>
                    <a:pt x="264" y="117"/>
                    <a:pt x="255" y="117"/>
                    <a:pt x="247" y="117"/>
                  </a:cubicBezTo>
                  <a:cubicBezTo>
                    <a:pt x="247" y="124"/>
                    <a:pt x="247" y="132"/>
                    <a:pt x="247" y="139"/>
                  </a:cubicBezTo>
                  <a:cubicBezTo>
                    <a:pt x="242" y="139"/>
                    <a:pt x="238" y="139"/>
                    <a:pt x="234" y="139"/>
                  </a:cubicBezTo>
                  <a:cubicBezTo>
                    <a:pt x="234" y="132"/>
                    <a:pt x="234" y="124"/>
                    <a:pt x="234" y="117"/>
                  </a:cubicBezTo>
                  <a:cubicBezTo>
                    <a:pt x="226" y="117"/>
                    <a:pt x="218" y="117"/>
                    <a:pt x="209" y="117"/>
                  </a:cubicBezTo>
                  <a:cubicBezTo>
                    <a:pt x="209" y="123"/>
                    <a:pt x="209" y="128"/>
                    <a:pt x="209" y="134"/>
                  </a:cubicBezTo>
                  <a:cubicBezTo>
                    <a:pt x="159" y="134"/>
                    <a:pt x="108" y="134"/>
                    <a:pt x="58" y="134"/>
                  </a:cubicBezTo>
                  <a:cubicBezTo>
                    <a:pt x="49" y="119"/>
                    <a:pt x="40" y="105"/>
                    <a:pt x="25" y="97"/>
                  </a:cubicBezTo>
                  <a:cubicBezTo>
                    <a:pt x="24" y="96"/>
                    <a:pt x="26" y="95"/>
                    <a:pt x="27" y="95"/>
                  </a:cubicBezTo>
                  <a:cubicBezTo>
                    <a:pt x="57" y="68"/>
                    <a:pt x="89" y="42"/>
                    <a:pt x="119" y="16"/>
                  </a:cubicBezTo>
                  <a:cubicBezTo>
                    <a:pt x="160" y="43"/>
                    <a:pt x="212" y="62"/>
                    <a:pt x="278" y="62"/>
                  </a:cubicBezTo>
                  <a:cubicBezTo>
                    <a:pt x="330" y="62"/>
                    <a:pt x="370" y="51"/>
                    <a:pt x="404" y="33"/>
                  </a:cubicBezTo>
                  <a:cubicBezTo>
                    <a:pt x="416" y="27"/>
                    <a:pt x="428" y="21"/>
                    <a:pt x="438" y="15"/>
                  </a:cubicBezTo>
                  <a:cubicBezTo>
                    <a:pt x="469" y="42"/>
                    <a:pt x="502" y="70"/>
                    <a:pt x="532" y="97"/>
                  </a:cubicBezTo>
                  <a:cubicBezTo>
                    <a:pt x="517" y="105"/>
                    <a:pt x="506" y="118"/>
                    <a:pt x="499" y="134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" name="文本框 3">
            <a:extLst>
              <a:ext uri="{FF2B5EF4-FFF2-40B4-BE49-F238E27FC236}">
                <a16:creationId xmlns:a16="http://schemas.microsoft.com/office/drawing/2014/main" id="{992E4DD1-CE91-7DF5-7CBD-EE8BACB75B0C}"/>
              </a:ext>
            </a:extLst>
          </p:cNvPr>
          <p:cNvSpPr txBox="1"/>
          <p:nvPr/>
        </p:nvSpPr>
        <p:spPr>
          <a:xfrm>
            <a:off x="1375257" y="5071509"/>
            <a:ext cx="10073328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CBF in Maat requires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8.54 KiB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memory to guarantee 100% PCC</a:t>
            </a:r>
            <a:endParaRPr lang="zh-CN" altLang="en-US" sz="2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3694E82-9AA5-B9B0-75AC-4FF618CA4A6A}"/>
              </a:ext>
            </a:extLst>
      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1160160" y="1041771"/>
            <a:ext cx="4317851" cy="321745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D171EB3-35D3-61D3-47EA-D4B95650CF98}"/>
              </a:ext>
            </a:extLst>
          </p:cNvPr>
          <p:cNvSpPr/>
          <p:nvPr/>
        </p:nvSpPr>
        <p:spPr>
          <a:xfrm>
            <a:off x="1155745" y="5001160"/>
            <a:ext cx="9609826" cy="845388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7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6128E786-177D-4968-AA9C-E01690304C33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19" name="文本框 9"/>
          <p:cNvSpPr txBox="1"/>
          <p:nvPr>
            <p:custDataLst>
              <p:tags r:id="rId2"/>
            </p:custDataLst>
          </p:nvPr>
        </p:nvSpPr>
        <p:spPr>
          <a:xfrm>
            <a:off x="2243157" y="5181779"/>
            <a:ext cx="7705686" cy="57996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lnSpc>
                <a:spcPct val="150000"/>
              </a:lnSpc>
              <a:buFont typeface="+mj-lt"/>
              <a:buNone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Maat shows an improvement of up to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6.25% 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max FCT</a:t>
            </a:r>
            <a:endParaRPr lang="zh-CN" altLang="en-US" sz="2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3" name="圆角矩形 1766"/>
          <p:cNvSpPr/>
          <p:nvPr/>
        </p:nvSpPr>
        <p:spPr>
          <a:xfrm rot="10800000" flipV="1">
            <a:off x="0" y="401407"/>
            <a:ext cx="484287" cy="491115"/>
          </a:xfrm>
          <a:prstGeom prst="roundRect">
            <a:avLst>
              <a:gd name="adj" fmla="val 5039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3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64" name="文本占位符 2"/>
          <p:cNvSpPr txBox="1"/>
          <p:nvPr/>
        </p:nvSpPr>
        <p:spPr>
          <a:xfrm>
            <a:off x="558868" y="452047"/>
            <a:ext cx="10390857" cy="5897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Evaluation — </a:t>
            </a:r>
            <a:r>
              <a:rPr lang="en-US" altLang="zh-CN" dirty="0" err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Deployability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: FCT distribution in the testbed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71" name="Group 4"/>
          <p:cNvGrpSpPr>
            <a:grpSpLocks noChangeAspect="1"/>
          </p:cNvGrpSpPr>
          <p:nvPr/>
        </p:nvGrpSpPr>
        <p:grpSpPr bwMode="auto">
          <a:xfrm>
            <a:off x="10873047" y="85558"/>
            <a:ext cx="1194264" cy="1187213"/>
            <a:chOff x="2946" y="838"/>
            <a:chExt cx="1355" cy="1347"/>
          </a:xfrm>
          <a:solidFill>
            <a:schemeClr val="accent1">
              <a:lumMod val="75000"/>
            </a:schemeClr>
          </a:solidFill>
        </p:grpSpPr>
        <p:sp>
          <p:nvSpPr>
            <p:cNvPr id="72" name="Freeform 5"/>
            <p:cNvSpPr>
              <a:spLocks noEditPoints="1"/>
            </p:cNvSpPr>
            <p:nvPr>
              <p:custDataLst>
                <p:tags r:id="rId3"/>
              </p:custDataLst>
            </p:nvPr>
          </p:nvSpPr>
          <p:spPr bwMode="auto">
            <a:xfrm>
              <a:off x="2946" y="838"/>
              <a:ext cx="1355" cy="1347"/>
            </a:xfrm>
            <a:custGeom>
              <a:avLst/>
              <a:gdLst>
                <a:gd name="T0" fmla="*/ 710 w 1467"/>
                <a:gd name="T1" fmla="*/ 0 h 1459"/>
                <a:gd name="T2" fmla="*/ 754 w 1467"/>
                <a:gd name="T3" fmla="*/ 0 h 1459"/>
                <a:gd name="T4" fmla="*/ 754 w 1467"/>
                <a:gd name="T5" fmla="*/ 0 h 1459"/>
                <a:gd name="T6" fmla="*/ 1045 w 1467"/>
                <a:gd name="T7" fmla="*/ 71 h 1459"/>
                <a:gd name="T8" fmla="*/ 1256 w 1467"/>
                <a:gd name="T9" fmla="*/ 222 h 1459"/>
                <a:gd name="T10" fmla="*/ 1336 w 1467"/>
                <a:gd name="T11" fmla="*/ 322 h 1459"/>
                <a:gd name="T12" fmla="*/ 1457 w 1467"/>
                <a:gd name="T13" fmla="*/ 654 h 1459"/>
                <a:gd name="T14" fmla="*/ 1441 w 1467"/>
                <a:gd name="T15" fmla="*/ 901 h 1459"/>
                <a:gd name="T16" fmla="*/ 1394 w 1467"/>
                <a:gd name="T17" fmla="*/ 1035 h 1459"/>
                <a:gd name="T18" fmla="*/ 1244 w 1467"/>
                <a:gd name="T19" fmla="*/ 1247 h 1459"/>
                <a:gd name="T20" fmla="*/ 1030 w 1467"/>
                <a:gd name="T21" fmla="*/ 1394 h 1459"/>
                <a:gd name="T22" fmla="*/ 894 w 1467"/>
                <a:gd name="T23" fmla="*/ 1440 h 1459"/>
                <a:gd name="T24" fmla="*/ 732 w 1467"/>
                <a:gd name="T25" fmla="*/ 1458 h 1459"/>
                <a:gd name="T26" fmla="*/ 434 w 1467"/>
                <a:gd name="T27" fmla="*/ 1394 h 1459"/>
                <a:gd name="T28" fmla="*/ 220 w 1467"/>
                <a:gd name="T29" fmla="*/ 1247 h 1459"/>
                <a:gd name="T30" fmla="*/ 23 w 1467"/>
                <a:gd name="T31" fmla="*/ 900 h 1459"/>
                <a:gd name="T32" fmla="*/ 3 w 1467"/>
                <a:gd name="T33" fmla="*/ 696 h 1459"/>
                <a:gd name="T34" fmla="*/ 19 w 1467"/>
                <a:gd name="T35" fmla="*/ 576 h 1459"/>
                <a:gd name="T36" fmla="*/ 128 w 1467"/>
                <a:gd name="T37" fmla="*/ 322 h 1459"/>
                <a:gd name="T38" fmla="*/ 419 w 1467"/>
                <a:gd name="T39" fmla="*/ 71 h 1459"/>
                <a:gd name="T40" fmla="*/ 710 w 1467"/>
                <a:gd name="T41" fmla="*/ 0 h 1459"/>
                <a:gd name="T42" fmla="*/ 685 w 1467"/>
                <a:gd name="T43" fmla="*/ 35 h 1459"/>
                <a:gd name="T44" fmla="*/ 571 w 1467"/>
                <a:gd name="T45" fmla="*/ 52 h 1459"/>
                <a:gd name="T46" fmla="*/ 238 w 1467"/>
                <a:gd name="T47" fmla="*/ 240 h 1459"/>
                <a:gd name="T48" fmla="*/ 97 w 1467"/>
                <a:gd name="T49" fmla="*/ 447 h 1459"/>
                <a:gd name="T50" fmla="*/ 36 w 1467"/>
                <a:gd name="T51" fmla="*/ 734 h 1459"/>
                <a:gd name="T52" fmla="*/ 55 w 1467"/>
                <a:gd name="T53" fmla="*/ 890 h 1459"/>
                <a:gd name="T54" fmla="*/ 164 w 1467"/>
                <a:gd name="T55" fmla="*/ 1129 h 1459"/>
                <a:gd name="T56" fmla="*/ 265 w 1467"/>
                <a:gd name="T57" fmla="*/ 1244 h 1459"/>
                <a:gd name="T58" fmla="*/ 338 w 1467"/>
                <a:gd name="T59" fmla="*/ 1302 h 1459"/>
                <a:gd name="T60" fmla="*/ 580 w 1467"/>
                <a:gd name="T61" fmla="*/ 1408 h 1459"/>
                <a:gd name="T62" fmla="*/ 737 w 1467"/>
                <a:gd name="T63" fmla="*/ 1425 h 1459"/>
                <a:gd name="T64" fmla="*/ 1022 w 1467"/>
                <a:gd name="T65" fmla="*/ 1362 h 1459"/>
                <a:gd name="T66" fmla="*/ 1267 w 1467"/>
                <a:gd name="T67" fmla="*/ 1173 h 1459"/>
                <a:gd name="T68" fmla="*/ 1367 w 1467"/>
                <a:gd name="T69" fmla="*/ 1012 h 1459"/>
                <a:gd name="T70" fmla="*/ 1427 w 1467"/>
                <a:gd name="T71" fmla="*/ 724 h 1459"/>
                <a:gd name="T72" fmla="*/ 1409 w 1467"/>
                <a:gd name="T73" fmla="*/ 569 h 1459"/>
                <a:gd name="T74" fmla="*/ 1364 w 1467"/>
                <a:gd name="T75" fmla="*/ 440 h 1459"/>
                <a:gd name="T76" fmla="*/ 1126 w 1467"/>
                <a:gd name="T77" fmla="*/ 156 h 1459"/>
                <a:gd name="T78" fmla="*/ 810 w 1467"/>
                <a:gd name="T79" fmla="*/ 38 h 1459"/>
                <a:gd name="T80" fmla="*/ 727 w 1467"/>
                <a:gd name="T81" fmla="*/ 34 h 1459"/>
                <a:gd name="T82" fmla="*/ 685 w 1467"/>
                <a:gd name="T83" fmla="*/ 35 h 1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7" h="1459">
                  <a:moveTo>
                    <a:pt x="710" y="0"/>
                  </a:moveTo>
                  <a:cubicBezTo>
                    <a:pt x="725" y="0"/>
                    <a:pt x="739" y="0"/>
                    <a:pt x="754" y="0"/>
                  </a:cubicBezTo>
                  <a:cubicBezTo>
                    <a:pt x="754" y="0"/>
                    <a:pt x="754" y="0"/>
                    <a:pt x="754" y="0"/>
                  </a:cubicBezTo>
                  <a:cubicBezTo>
                    <a:pt x="870" y="4"/>
                    <a:pt x="964" y="33"/>
                    <a:pt x="1045" y="71"/>
                  </a:cubicBezTo>
                  <a:cubicBezTo>
                    <a:pt x="1127" y="109"/>
                    <a:pt x="1195" y="162"/>
                    <a:pt x="1256" y="222"/>
                  </a:cubicBezTo>
                  <a:cubicBezTo>
                    <a:pt x="1286" y="252"/>
                    <a:pt x="1312" y="286"/>
                    <a:pt x="1336" y="322"/>
                  </a:cubicBezTo>
                  <a:cubicBezTo>
                    <a:pt x="1398" y="412"/>
                    <a:pt x="1442" y="518"/>
                    <a:pt x="1457" y="654"/>
                  </a:cubicBezTo>
                  <a:cubicBezTo>
                    <a:pt x="1467" y="740"/>
                    <a:pt x="1458" y="830"/>
                    <a:pt x="1441" y="901"/>
                  </a:cubicBezTo>
                  <a:cubicBezTo>
                    <a:pt x="1429" y="949"/>
                    <a:pt x="1413" y="994"/>
                    <a:pt x="1394" y="1035"/>
                  </a:cubicBezTo>
                  <a:cubicBezTo>
                    <a:pt x="1355" y="1117"/>
                    <a:pt x="1305" y="1187"/>
                    <a:pt x="1244" y="1247"/>
                  </a:cubicBezTo>
                  <a:cubicBezTo>
                    <a:pt x="1183" y="1306"/>
                    <a:pt x="1114" y="1357"/>
                    <a:pt x="1030" y="1394"/>
                  </a:cubicBezTo>
                  <a:cubicBezTo>
                    <a:pt x="988" y="1413"/>
                    <a:pt x="944" y="1429"/>
                    <a:pt x="894" y="1440"/>
                  </a:cubicBezTo>
                  <a:cubicBezTo>
                    <a:pt x="845" y="1451"/>
                    <a:pt x="790" y="1459"/>
                    <a:pt x="732" y="1458"/>
                  </a:cubicBezTo>
                  <a:cubicBezTo>
                    <a:pt x="614" y="1457"/>
                    <a:pt x="517" y="1432"/>
                    <a:pt x="434" y="1394"/>
                  </a:cubicBezTo>
                  <a:cubicBezTo>
                    <a:pt x="351" y="1357"/>
                    <a:pt x="279" y="1306"/>
                    <a:pt x="220" y="1247"/>
                  </a:cubicBezTo>
                  <a:cubicBezTo>
                    <a:pt x="128" y="1155"/>
                    <a:pt x="60" y="1045"/>
                    <a:pt x="23" y="900"/>
                  </a:cubicBezTo>
                  <a:cubicBezTo>
                    <a:pt x="8" y="841"/>
                    <a:pt x="0" y="771"/>
                    <a:pt x="3" y="696"/>
                  </a:cubicBezTo>
                  <a:cubicBezTo>
                    <a:pt x="5" y="652"/>
                    <a:pt x="11" y="612"/>
                    <a:pt x="19" y="576"/>
                  </a:cubicBezTo>
                  <a:cubicBezTo>
                    <a:pt x="41" y="476"/>
                    <a:pt x="78" y="394"/>
                    <a:pt x="128" y="322"/>
                  </a:cubicBezTo>
                  <a:cubicBezTo>
                    <a:pt x="201" y="215"/>
                    <a:pt x="297" y="129"/>
                    <a:pt x="419" y="71"/>
                  </a:cubicBezTo>
                  <a:cubicBezTo>
                    <a:pt x="501" y="32"/>
                    <a:pt x="595" y="4"/>
                    <a:pt x="710" y="0"/>
                  </a:cubicBezTo>
                  <a:close/>
                  <a:moveTo>
                    <a:pt x="685" y="35"/>
                  </a:moveTo>
                  <a:cubicBezTo>
                    <a:pt x="644" y="38"/>
                    <a:pt x="607" y="43"/>
                    <a:pt x="571" y="52"/>
                  </a:cubicBezTo>
                  <a:cubicBezTo>
                    <a:pt x="431" y="87"/>
                    <a:pt x="326" y="152"/>
                    <a:pt x="238" y="240"/>
                  </a:cubicBezTo>
                  <a:cubicBezTo>
                    <a:pt x="180" y="298"/>
                    <a:pt x="133" y="366"/>
                    <a:pt x="97" y="447"/>
                  </a:cubicBezTo>
                  <a:cubicBezTo>
                    <a:pt x="61" y="526"/>
                    <a:pt x="36" y="619"/>
                    <a:pt x="36" y="734"/>
                  </a:cubicBezTo>
                  <a:cubicBezTo>
                    <a:pt x="36" y="791"/>
                    <a:pt x="44" y="843"/>
                    <a:pt x="55" y="890"/>
                  </a:cubicBezTo>
                  <a:cubicBezTo>
                    <a:pt x="77" y="984"/>
                    <a:pt x="116" y="1060"/>
                    <a:pt x="164" y="1129"/>
                  </a:cubicBezTo>
                  <a:cubicBezTo>
                    <a:pt x="193" y="1171"/>
                    <a:pt x="228" y="1211"/>
                    <a:pt x="265" y="1244"/>
                  </a:cubicBezTo>
                  <a:cubicBezTo>
                    <a:pt x="288" y="1265"/>
                    <a:pt x="312" y="1284"/>
                    <a:pt x="338" y="1302"/>
                  </a:cubicBezTo>
                  <a:cubicBezTo>
                    <a:pt x="406" y="1349"/>
                    <a:pt x="486" y="1387"/>
                    <a:pt x="580" y="1408"/>
                  </a:cubicBezTo>
                  <a:cubicBezTo>
                    <a:pt x="628" y="1418"/>
                    <a:pt x="681" y="1426"/>
                    <a:pt x="737" y="1425"/>
                  </a:cubicBezTo>
                  <a:cubicBezTo>
                    <a:pt x="848" y="1423"/>
                    <a:pt x="942" y="1399"/>
                    <a:pt x="1022" y="1362"/>
                  </a:cubicBezTo>
                  <a:cubicBezTo>
                    <a:pt x="1120" y="1315"/>
                    <a:pt x="1201" y="1251"/>
                    <a:pt x="1267" y="1173"/>
                  </a:cubicBezTo>
                  <a:cubicBezTo>
                    <a:pt x="1307" y="1125"/>
                    <a:pt x="1341" y="1072"/>
                    <a:pt x="1367" y="1012"/>
                  </a:cubicBezTo>
                  <a:cubicBezTo>
                    <a:pt x="1403" y="931"/>
                    <a:pt x="1427" y="839"/>
                    <a:pt x="1427" y="724"/>
                  </a:cubicBezTo>
                  <a:cubicBezTo>
                    <a:pt x="1427" y="668"/>
                    <a:pt x="1420" y="616"/>
                    <a:pt x="1409" y="569"/>
                  </a:cubicBezTo>
                  <a:cubicBezTo>
                    <a:pt x="1398" y="523"/>
                    <a:pt x="1382" y="478"/>
                    <a:pt x="1364" y="440"/>
                  </a:cubicBezTo>
                  <a:cubicBezTo>
                    <a:pt x="1308" y="321"/>
                    <a:pt x="1229" y="227"/>
                    <a:pt x="1126" y="156"/>
                  </a:cubicBezTo>
                  <a:cubicBezTo>
                    <a:pt x="1040" y="97"/>
                    <a:pt x="939" y="53"/>
                    <a:pt x="810" y="38"/>
                  </a:cubicBezTo>
                  <a:cubicBezTo>
                    <a:pt x="784" y="35"/>
                    <a:pt x="754" y="32"/>
                    <a:pt x="727" y="34"/>
                  </a:cubicBezTo>
                  <a:cubicBezTo>
                    <a:pt x="712" y="34"/>
                    <a:pt x="698" y="34"/>
                    <a:pt x="685" y="35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6"/>
            <p:cNvSpPr>
              <a:spLocks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3007" y="895"/>
              <a:ext cx="1230" cy="1232"/>
            </a:xfrm>
            <a:custGeom>
              <a:avLst/>
              <a:gdLst>
                <a:gd name="T0" fmla="*/ 663 w 1332"/>
                <a:gd name="T1" fmla="*/ 1 h 1334"/>
                <a:gd name="T2" fmla="*/ 742 w 1332"/>
                <a:gd name="T3" fmla="*/ 5 h 1334"/>
                <a:gd name="T4" fmla="*/ 938 w 1332"/>
                <a:gd name="T5" fmla="*/ 59 h 1334"/>
                <a:gd name="T6" fmla="*/ 1135 w 1332"/>
                <a:gd name="T7" fmla="*/ 195 h 1334"/>
                <a:gd name="T8" fmla="*/ 1272 w 1332"/>
                <a:gd name="T9" fmla="*/ 391 h 1334"/>
                <a:gd name="T10" fmla="*/ 1332 w 1332"/>
                <a:gd name="T11" fmla="*/ 664 h 1334"/>
                <a:gd name="T12" fmla="*/ 1274 w 1332"/>
                <a:gd name="T13" fmla="*/ 939 h 1334"/>
                <a:gd name="T14" fmla="*/ 1138 w 1332"/>
                <a:gd name="T15" fmla="*/ 1136 h 1334"/>
                <a:gd name="T16" fmla="*/ 942 w 1332"/>
                <a:gd name="T17" fmla="*/ 1273 h 1334"/>
                <a:gd name="T18" fmla="*/ 669 w 1332"/>
                <a:gd name="T19" fmla="*/ 1334 h 1334"/>
                <a:gd name="T20" fmla="*/ 394 w 1332"/>
                <a:gd name="T21" fmla="*/ 1275 h 1334"/>
                <a:gd name="T22" fmla="*/ 197 w 1332"/>
                <a:gd name="T23" fmla="*/ 1139 h 1334"/>
                <a:gd name="T24" fmla="*/ 17 w 1332"/>
                <a:gd name="T25" fmla="*/ 819 h 1334"/>
                <a:gd name="T26" fmla="*/ 0 w 1332"/>
                <a:gd name="T27" fmla="*/ 670 h 1334"/>
                <a:gd name="T28" fmla="*/ 58 w 1332"/>
                <a:gd name="T29" fmla="*/ 395 h 1334"/>
                <a:gd name="T30" fmla="*/ 118 w 1332"/>
                <a:gd name="T31" fmla="*/ 289 h 1334"/>
                <a:gd name="T32" fmla="*/ 390 w 1332"/>
                <a:gd name="T33" fmla="*/ 61 h 1334"/>
                <a:gd name="T34" fmla="*/ 514 w 1332"/>
                <a:gd name="T35" fmla="*/ 18 h 1334"/>
                <a:gd name="T36" fmla="*/ 623 w 1332"/>
                <a:gd name="T37" fmla="*/ 2 h 1334"/>
                <a:gd name="T38" fmla="*/ 663 w 1332"/>
                <a:gd name="T39" fmla="*/ 1 h 1334"/>
                <a:gd name="T40" fmla="*/ 624 w 1332"/>
                <a:gd name="T41" fmla="*/ 17 h 1334"/>
                <a:gd name="T42" fmla="*/ 587 w 1332"/>
                <a:gd name="T43" fmla="*/ 21 h 1334"/>
                <a:gd name="T44" fmla="*/ 397 w 1332"/>
                <a:gd name="T45" fmla="*/ 74 h 1334"/>
                <a:gd name="T46" fmla="*/ 204 w 1332"/>
                <a:gd name="T47" fmla="*/ 208 h 1334"/>
                <a:gd name="T48" fmla="*/ 72 w 1332"/>
                <a:gd name="T49" fmla="*/ 401 h 1334"/>
                <a:gd name="T50" fmla="*/ 15 w 1332"/>
                <a:gd name="T51" fmla="*/ 670 h 1334"/>
                <a:gd name="T52" fmla="*/ 73 w 1332"/>
                <a:gd name="T53" fmla="*/ 937 h 1334"/>
                <a:gd name="T54" fmla="*/ 207 w 1332"/>
                <a:gd name="T55" fmla="*/ 1128 h 1334"/>
                <a:gd name="T56" fmla="*/ 400 w 1332"/>
                <a:gd name="T57" fmla="*/ 1261 h 1334"/>
                <a:gd name="T58" fmla="*/ 668 w 1332"/>
                <a:gd name="T59" fmla="*/ 1318 h 1334"/>
                <a:gd name="T60" fmla="*/ 935 w 1332"/>
                <a:gd name="T61" fmla="*/ 1260 h 1334"/>
                <a:gd name="T62" fmla="*/ 1127 w 1332"/>
                <a:gd name="T63" fmla="*/ 1126 h 1334"/>
                <a:gd name="T64" fmla="*/ 1260 w 1332"/>
                <a:gd name="T65" fmla="*/ 934 h 1334"/>
                <a:gd name="T66" fmla="*/ 1317 w 1332"/>
                <a:gd name="T67" fmla="*/ 665 h 1334"/>
                <a:gd name="T68" fmla="*/ 1259 w 1332"/>
                <a:gd name="T69" fmla="*/ 398 h 1334"/>
                <a:gd name="T70" fmla="*/ 1125 w 1332"/>
                <a:gd name="T71" fmla="*/ 206 h 1334"/>
                <a:gd name="T72" fmla="*/ 932 w 1332"/>
                <a:gd name="T73" fmla="*/ 73 h 1334"/>
                <a:gd name="T74" fmla="*/ 741 w 1332"/>
                <a:gd name="T75" fmla="*/ 20 h 1334"/>
                <a:gd name="T76" fmla="*/ 664 w 1332"/>
                <a:gd name="T77" fmla="*/ 16 h 1334"/>
                <a:gd name="T78" fmla="*/ 624 w 1332"/>
                <a:gd name="T79" fmla="*/ 17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32" h="1334">
                  <a:moveTo>
                    <a:pt x="663" y="1"/>
                  </a:moveTo>
                  <a:cubicBezTo>
                    <a:pt x="688" y="0"/>
                    <a:pt x="718" y="2"/>
                    <a:pt x="742" y="5"/>
                  </a:cubicBezTo>
                  <a:cubicBezTo>
                    <a:pt x="816" y="13"/>
                    <a:pt x="882" y="34"/>
                    <a:pt x="938" y="59"/>
                  </a:cubicBezTo>
                  <a:cubicBezTo>
                    <a:pt x="1015" y="94"/>
                    <a:pt x="1080" y="140"/>
                    <a:pt x="1135" y="195"/>
                  </a:cubicBezTo>
                  <a:cubicBezTo>
                    <a:pt x="1192" y="251"/>
                    <a:pt x="1236" y="314"/>
                    <a:pt x="1272" y="391"/>
                  </a:cubicBezTo>
                  <a:cubicBezTo>
                    <a:pt x="1307" y="467"/>
                    <a:pt x="1332" y="557"/>
                    <a:pt x="1332" y="664"/>
                  </a:cubicBezTo>
                  <a:cubicBezTo>
                    <a:pt x="1332" y="774"/>
                    <a:pt x="1309" y="862"/>
                    <a:pt x="1274" y="939"/>
                  </a:cubicBezTo>
                  <a:cubicBezTo>
                    <a:pt x="1239" y="1016"/>
                    <a:pt x="1194" y="1080"/>
                    <a:pt x="1138" y="1136"/>
                  </a:cubicBezTo>
                  <a:cubicBezTo>
                    <a:pt x="1083" y="1192"/>
                    <a:pt x="1019" y="1238"/>
                    <a:pt x="942" y="1273"/>
                  </a:cubicBezTo>
                  <a:cubicBezTo>
                    <a:pt x="866" y="1308"/>
                    <a:pt x="776" y="1333"/>
                    <a:pt x="669" y="1334"/>
                  </a:cubicBezTo>
                  <a:cubicBezTo>
                    <a:pt x="560" y="1334"/>
                    <a:pt x="471" y="1309"/>
                    <a:pt x="394" y="1275"/>
                  </a:cubicBezTo>
                  <a:cubicBezTo>
                    <a:pt x="317" y="1241"/>
                    <a:pt x="252" y="1195"/>
                    <a:pt x="197" y="1139"/>
                  </a:cubicBezTo>
                  <a:cubicBezTo>
                    <a:pt x="114" y="1056"/>
                    <a:pt x="50" y="954"/>
                    <a:pt x="17" y="819"/>
                  </a:cubicBezTo>
                  <a:cubicBezTo>
                    <a:pt x="6" y="774"/>
                    <a:pt x="0" y="724"/>
                    <a:pt x="0" y="670"/>
                  </a:cubicBezTo>
                  <a:cubicBezTo>
                    <a:pt x="0" y="561"/>
                    <a:pt x="24" y="471"/>
                    <a:pt x="58" y="395"/>
                  </a:cubicBezTo>
                  <a:cubicBezTo>
                    <a:pt x="75" y="357"/>
                    <a:pt x="96" y="321"/>
                    <a:pt x="118" y="289"/>
                  </a:cubicBezTo>
                  <a:cubicBezTo>
                    <a:pt x="187" y="190"/>
                    <a:pt x="277" y="114"/>
                    <a:pt x="390" y="61"/>
                  </a:cubicBezTo>
                  <a:cubicBezTo>
                    <a:pt x="428" y="43"/>
                    <a:pt x="469" y="29"/>
                    <a:pt x="514" y="18"/>
                  </a:cubicBezTo>
                  <a:cubicBezTo>
                    <a:pt x="548" y="10"/>
                    <a:pt x="583" y="5"/>
                    <a:pt x="623" y="2"/>
                  </a:cubicBezTo>
                  <a:cubicBezTo>
                    <a:pt x="636" y="2"/>
                    <a:pt x="649" y="2"/>
                    <a:pt x="663" y="1"/>
                  </a:cubicBezTo>
                  <a:close/>
                  <a:moveTo>
                    <a:pt x="624" y="17"/>
                  </a:moveTo>
                  <a:cubicBezTo>
                    <a:pt x="611" y="18"/>
                    <a:pt x="599" y="19"/>
                    <a:pt x="587" y="21"/>
                  </a:cubicBezTo>
                  <a:cubicBezTo>
                    <a:pt x="515" y="29"/>
                    <a:pt x="452" y="49"/>
                    <a:pt x="397" y="74"/>
                  </a:cubicBezTo>
                  <a:cubicBezTo>
                    <a:pt x="322" y="109"/>
                    <a:pt x="260" y="153"/>
                    <a:pt x="204" y="208"/>
                  </a:cubicBezTo>
                  <a:cubicBezTo>
                    <a:pt x="150" y="262"/>
                    <a:pt x="105" y="326"/>
                    <a:pt x="72" y="401"/>
                  </a:cubicBezTo>
                  <a:cubicBezTo>
                    <a:pt x="38" y="476"/>
                    <a:pt x="15" y="563"/>
                    <a:pt x="15" y="670"/>
                  </a:cubicBezTo>
                  <a:cubicBezTo>
                    <a:pt x="15" y="776"/>
                    <a:pt x="40" y="863"/>
                    <a:pt x="73" y="937"/>
                  </a:cubicBezTo>
                  <a:cubicBezTo>
                    <a:pt x="107" y="1012"/>
                    <a:pt x="153" y="1074"/>
                    <a:pt x="207" y="1128"/>
                  </a:cubicBezTo>
                  <a:cubicBezTo>
                    <a:pt x="261" y="1182"/>
                    <a:pt x="325" y="1228"/>
                    <a:pt x="400" y="1261"/>
                  </a:cubicBezTo>
                  <a:cubicBezTo>
                    <a:pt x="474" y="1294"/>
                    <a:pt x="562" y="1319"/>
                    <a:pt x="668" y="1318"/>
                  </a:cubicBezTo>
                  <a:cubicBezTo>
                    <a:pt x="773" y="1318"/>
                    <a:pt x="861" y="1294"/>
                    <a:pt x="935" y="1260"/>
                  </a:cubicBezTo>
                  <a:cubicBezTo>
                    <a:pt x="1010" y="1226"/>
                    <a:pt x="1073" y="1180"/>
                    <a:pt x="1127" y="1126"/>
                  </a:cubicBezTo>
                  <a:cubicBezTo>
                    <a:pt x="1181" y="1072"/>
                    <a:pt x="1227" y="1009"/>
                    <a:pt x="1260" y="934"/>
                  </a:cubicBezTo>
                  <a:cubicBezTo>
                    <a:pt x="1294" y="858"/>
                    <a:pt x="1317" y="772"/>
                    <a:pt x="1317" y="665"/>
                  </a:cubicBezTo>
                  <a:cubicBezTo>
                    <a:pt x="1317" y="558"/>
                    <a:pt x="1292" y="472"/>
                    <a:pt x="1259" y="398"/>
                  </a:cubicBezTo>
                  <a:cubicBezTo>
                    <a:pt x="1224" y="322"/>
                    <a:pt x="1180" y="261"/>
                    <a:pt x="1125" y="206"/>
                  </a:cubicBezTo>
                  <a:cubicBezTo>
                    <a:pt x="1071" y="152"/>
                    <a:pt x="1007" y="107"/>
                    <a:pt x="932" y="73"/>
                  </a:cubicBezTo>
                  <a:cubicBezTo>
                    <a:pt x="877" y="48"/>
                    <a:pt x="813" y="28"/>
                    <a:pt x="741" y="20"/>
                  </a:cubicBezTo>
                  <a:cubicBezTo>
                    <a:pt x="717" y="18"/>
                    <a:pt x="689" y="15"/>
                    <a:pt x="664" y="16"/>
                  </a:cubicBezTo>
                  <a:cubicBezTo>
                    <a:pt x="650" y="17"/>
                    <a:pt x="637" y="16"/>
                    <a:pt x="624" y="17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7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3687" y="943"/>
              <a:ext cx="94" cy="131"/>
            </a:xfrm>
            <a:custGeom>
              <a:avLst/>
              <a:gdLst>
                <a:gd name="T0" fmla="*/ 59 w 102"/>
                <a:gd name="T1" fmla="*/ 11 h 142"/>
                <a:gd name="T2" fmla="*/ 74 w 102"/>
                <a:gd name="T3" fmla="*/ 12 h 142"/>
                <a:gd name="T4" fmla="*/ 90 w 102"/>
                <a:gd name="T5" fmla="*/ 12 h 142"/>
                <a:gd name="T6" fmla="*/ 101 w 102"/>
                <a:gd name="T7" fmla="*/ 25 h 142"/>
                <a:gd name="T8" fmla="*/ 95 w 102"/>
                <a:gd name="T9" fmla="*/ 34 h 142"/>
                <a:gd name="T10" fmla="*/ 85 w 102"/>
                <a:gd name="T11" fmla="*/ 56 h 142"/>
                <a:gd name="T12" fmla="*/ 81 w 102"/>
                <a:gd name="T13" fmla="*/ 67 h 142"/>
                <a:gd name="T14" fmla="*/ 73 w 102"/>
                <a:gd name="T15" fmla="*/ 73 h 142"/>
                <a:gd name="T16" fmla="*/ 67 w 102"/>
                <a:gd name="T17" fmla="*/ 65 h 142"/>
                <a:gd name="T18" fmla="*/ 44 w 102"/>
                <a:gd name="T19" fmla="*/ 61 h 142"/>
                <a:gd name="T20" fmla="*/ 22 w 102"/>
                <a:gd name="T21" fmla="*/ 126 h 142"/>
                <a:gd name="T22" fmla="*/ 9 w 102"/>
                <a:gd name="T23" fmla="*/ 142 h 142"/>
                <a:gd name="T24" fmla="*/ 14 w 102"/>
                <a:gd name="T25" fmla="*/ 111 h 142"/>
                <a:gd name="T26" fmla="*/ 41 w 102"/>
                <a:gd name="T27" fmla="*/ 43 h 142"/>
                <a:gd name="T28" fmla="*/ 45 w 102"/>
                <a:gd name="T29" fmla="*/ 10 h 142"/>
                <a:gd name="T30" fmla="*/ 45 w 102"/>
                <a:gd name="T31" fmla="*/ 2 h 142"/>
                <a:gd name="T32" fmla="*/ 59 w 102"/>
                <a:gd name="T33" fmla="*/ 11 h 142"/>
                <a:gd name="T34" fmla="*/ 79 w 102"/>
                <a:gd name="T35" fmla="*/ 42 h 142"/>
                <a:gd name="T36" fmla="*/ 84 w 102"/>
                <a:gd name="T37" fmla="*/ 21 h 142"/>
                <a:gd name="T38" fmla="*/ 60 w 102"/>
                <a:gd name="T39" fmla="*/ 18 h 142"/>
                <a:gd name="T40" fmla="*/ 53 w 102"/>
                <a:gd name="T41" fmla="*/ 34 h 142"/>
                <a:gd name="T42" fmla="*/ 72 w 102"/>
                <a:gd name="T43" fmla="*/ 42 h 142"/>
                <a:gd name="T44" fmla="*/ 50 w 102"/>
                <a:gd name="T45" fmla="*/ 41 h 142"/>
                <a:gd name="T46" fmla="*/ 46 w 102"/>
                <a:gd name="T47" fmla="*/ 55 h 142"/>
                <a:gd name="T48" fmla="*/ 71 w 102"/>
                <a:gd name="T49" fmla="*/ 61 h 142"/>
                <a:gd name="T50" fmla="*/ 79 w 102"/>
                <a:gd name="T51" fmla="*/ 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2" h="142">
                  <a:moveTo>
                    <a:pt x="59" y="11"/>
                  </a:moveTo>
                  <a:cubicBezTo>
                    <a:pt x="64" y="12"/>
                    <a:pt x="69" y="12"/>
                    <a:pt x="74" y="12"/>
                  </a:cubicBezTo>
                  <a:cubicBezTo>
                    <a:pt x="80" y="12"/>
                    <a:pt x="86" y="11"/>
                    <a:pt x="90" y="12"/>
                  </a:cubicBezTo>
                  <a:cubicBezTo>
                    <a:pt x="93" y="12"/>
                    <a:pt x="102" y="21"/>
                    <a:pt x="101" y="25"/>
                  </a:cubicBezTo>
                  <a:cubicBezTo>
                    <a:pt x="101" y="28"/>
                    <a:pt x="96" y="32"/>
                    <a:pt x="95" y="34"/>
                  </a:cubicBezTo>
                  <a:cubicBezTo>
                    <a:pt x="90" y="40"/>
                    <a:pt x="88" y="48"/>
                    <a:pt x="85" y="56"/>
                  </a:cubicBezTo>
                  <a:cubicBezTo>
                    <a:pt x="84" y="60"/>
                    <a:pt x="83" y="64"/>
                    <a:pt x="81" y="67"/>
                  </a:cubicBezTo>
                  <a:cubicBezTo>
                    <a:pt x="79" y="69"/>
                    <a:pt x="75" y="73"/>
                    <a:pt x="73" y="73"/>
                  </a:cubicBezTo>
                  <a:cubicBezTo>
                    <a:pt x="69" y="72"/>
                    <a:pt x="68" y="67"/>
                    <a:pt x="67" y="65"/>
                  </a:cubicBezTo>
                  <a:cubicBezTo>
                    <a:pt x="60" y="63"/>
                    <a:pt x="52" y="62"/>
                    <a:pt x="44" y="61"/>
                  </a:cubicBezTo>
                  <a:cubicBezTo>
                    <a:pt x="37" y="82"/>
                    <a:pt x="31" y="107"/>
                    <a:pt x="22" y="126"/>
                  </a:cubicBezTo>
                  <a:cubicBezTo>
                    <a:pt x="19" y="132"/>
                    <a:pt x="16" y="140"/>
                    <a:pt x="9" y="142"/>
                  </a:cubicBezTo>
                  <a:cubicBezTo>
                    <a:pt x="0" y="131"/>
                    <a:pt x="9" y="119"/>
                    <a:pt x="14" y="111"/>
                  </a:cubicBezTo>
                  <a:cubicBezTo>
                    <a:pt x="26" y="92"/>
                    <a:pt x="34" y="68"/>
                    <a:pt x="41" y="43"/>
                  </a:cubicBezTo>
                  <a:cubicBezTo>
                    <a:pt x="44" y="33"/>
                    <a:pt x="46" y="21"/>
                    <a:pt x="45" y="10"/>
                  </a:cubicBezTo>
                  <a:cubicBezTo>
                    <a:pt x="45" y="8"/>
                    <a:pt x="44" y="5"/>
                    <a:pt x="45" y="2"/>
                  </a:cubicBezTo>
                  <a:cubicBezTo>
                    <a:pt x="52" y="0"/>
                    <a:pt x="55" y="8"/>
                    <a:pt x="59" y="11"/>
                  </a:cubicBezTo>
                  <a:close/>
                  <a:moveTo>
                    <a:pt x="79" y="42"/>
                  </a:moveTo>
                  <a:cubicBezTo>
                    <a:pt x="80" y="38"/>
                    <a:pt x="86" y="25"/>
                    <a:pt x="84" y="21"/>
                  </a:cubicBezTo>
                  <a:cubicBezTo>
                    <a:pt x="82" y="17"/>
                    <a:pt x="66" y="19"/>
                    <a:pt x="60" y="18"/>
                  </a:cubicBezTo>
                  <a:cubicBezTo>
                    <a:pt x="56" y="22"/>
                    <a:pt x="55" y="28"/>
                    <a:pt x="53" y="34"/>
                  </a:cubicBezTo>
                  <a:cubicBezTo>
                    <a:pt x="62" y="34"/>
                    <a:pt x="70" y="35"/>
                    <a:pt x="72" y="42"/>
                  </a:cubicBezTo>
                  <a:cubicBezTo>
                    <a:pt x="65" y="45"/>
                    <a:pt x="57" y="41"/>
                    <a:pt x="50" y="41"/>
                  </a:cubicBezTo>
                  <a:cubicBezTo>
                    <a:pt x="48" y="46"/>
                    <a:pt x="47" y="50"/>
                    <a:pt x="46" y="55"/>
                  </a:cubicBezTo>
                  <a:cubicBezTo>
                    <a:pt x="56" y="55"/>
                    <a:pt x="68" y="53"/>
                    <a:pt x="71" y="61"/>
                  </a:cubicBezTo>
                  <a:cubicBezTo>
                    <a:pt x="74" y="56"/>
                    <a:pt x="76" y="49"/>
                    <a:pt x="79" y="42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8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3785" y="953"/>
              <a:ext cx="68" cy="165"/>
            </a:xfrm>
            <a:custGeom>
              <a:avLst/>
              <a:gdLst>
                <a:gd name="T0" fmla="*/ 26 w 74"/>
                <a:gd name="T1" fmla="*/ 11 h 178"/>
                <a:gd name="T2" fmla="*/ 43 w 74"/>
                <a:gd name="T3" fmla="*/ 13 h 178"/>
                <a:gd name="T4" fmla="*/ 59 w 74"/>
                <a:gd name="T5" fmla="*/ 10 h 178"/>
                <a:gd name="T6" fmla="*/ 68 w 74"/>
                <a:gd name="T7" fmla="*/ 16 h 178"/>
                <a:gd name="T8" fmla="*/ 74 w 74"/>
                <a:gd name="T9" fmla="*/ 25 h 178"/>
                <a:gd name="T10" fmla="*/ 70 w 74"/>
                <a:gd name="T11" fmla="*/ 32 h 178"/>
                <a:gd name="T12" fmla="*/ 59 w 74"/>
                <a:gd name="T13" fmla="*/ 64 h 178"/>
                <a:gd name="T14" fmla="*/ 37 w 74"/>
                <a:gd name="T15" fmla="*/ 151 h 178"/>
                <a:gd name="T16" fmla="*/ 32 w 74"/>
                <a:gd name="T17" fmla="*/ 167 h 178"/>
                <a:gd name="T18" fmla="*/ 19 w 74"/>
                <a:gd name="T19" fmla="*/ 177 h 178"/>
                <a:gd name="T20" fmla="*/ 8 w 74"/>
                <a:gd name="T21" fmla="*/ 163 h 178"/>
                <a:gd name="T22" fmla="*/ 0 w 74"/>
                <a:gd name="T23" fmla="*/ 147 h 178"/>
                <a:gd name="T24" fmla="*/ 9 w 74"/>
                <a:gd name="T25" fmla="*/ 151 h 178"/>
                <a:gd name="T26" fmla="*/ 18 w 74"/>
                <a:gd name="T27" fmla="*/ 155 h 178"/>
                <a:gd name="T28" fmla="*/ 27 w 74"/>
                <a:gd name="T29" fmla="*/ 135 h 178"/>
                <a:gd name="T30" fmla="*/ 46 w 74"/>
                <a:gd name="T31" fmla="*/ 70 h 178"/>
                <a:gd name="T32" fmla="*/ 14 w 74"/>
                <a:gd name="T33" fmla="*/ 63 h 178"/>
                <a:gd name="T34" fmla="*/ 9 w 74"/>
                <a:gd name="T35" fmla="*/ 68 h 178"/>
                <a:gd name="T36" fmla="*/ 11 w 74"/>
                <a:gd name="T37" fmla="*/ 35 h 178"/>
                <a:gd name="T38" fmla="*/ 15 w 74"/>
                <a:gd name="T39" fmla="*/ 11 h 178"/>
                <a:gd name="T40" fmla="*/ 15 w 74"/>
                <a:gd name="T41" fmla="*/ 3 h 178"/>
                <a:gd name="T42" fmla="*/ 26 w 74"/>
                <a:gd name="T43" fmla="*/ 11 h 178"/>
                <a:gd name="T44" fmla="*/ 22 w 74"/>
                <a:gd name="T45" fmla="*/ 35 h 178"/>
                <a:gd name="T46" fmla="*/ 46 w 74"/>
                <a:gd name="T47" fmla="*/ 43 h 178"/>
                <a:gd name="T48" fmla="*/ 33 w 74"/>
                <a:gd name="T49" fmla="*/ 43 h 178"/>
                <a:gd name="T50" fmla="*/ 20 w 74"/>
                <a:gd name="T51" fmla="*/ 41 h 178"/>
                <a:gd name="T52" fmla="*/ 16 w 74"/>
                <a:gd name="T53" fmla="*/ 56 h 178"/>
                <a:gd name="T54" fmla="*/ 43 w 74"/>
                <a:gd name="T55" fmla="*/ 59 h 178"/>
                <a:gd name="T56" fmla="*/ 48 w 74"/>
                <a:gd name="T57" fmla="*/ 63 h 178"/>
                <a:gd name="T58" fmla="*/ 56 w 74"/>
                <a:gd name="T59" fmla="*/ 21 h 178"/>
                <a:gd name="T60" fmla="*/ 26 w 74"/>
                <a:gd name="T61" fmla="*/ 18 h 178"/>
                <a:gd name="T62" fmla="*/ 22 w 74"/>
                <a:gd name="T63" fmla="*/ 3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4" h="178">
                  <a:moveTo>
                    <a:pt x="26" y="11"/>
                  </a:moveTo>
                  <a:cubicBezTo>
                    <a:pt x="32" y="11"/>
                    <a:pt x="37" y="13"/>
                    <a:pt x="43" y="13"/>
                  </a:cubicBezTo>
                  <a:cubicBezTo>
                    <a:pt x="48" y="13"/>
                    <a:pt x="54" y="10"/>
                    <a:pt x="59" y="10"/>
                  </a:cubicBezTo>
                  <a:cubicBezTo>
                    <a:pt x="62" y="11"/>
                    <a:pt x="65" y="14"/>
                    <a:pt x="68" y="16"/>
                  </a:cubicBezTo>
                  <a:cubicBezTo>
                    <a:pt x="70" y="18"/>
                    <a:pt x="74" y="22"/>
                    <a:pt x="74" y="25"/>
                  </a:cubicBezTo>
                  <a:cubicBezTo>
                    <a:pt x="74" y="28"/>
                    <a:pt x="71" y="30"/>
                    <a:pt x="70" y="32"/>
                  </a:cubicBezTo>
                  <a:cubicBezTo>
                    <a:pt x="64" y="40"/>
                    <a:pt x="62" y="53"/>
                    <a:pt x="59" y="64"/>
                  </a:cubicBezTo>
                  <a:cubicBezTo>
                    <a:pt x="51" y="93"/>
                    <a:pt x="44" y="121"/>
                    <a:pt x="37" y="151"/>
                  </a:cubicBezTo>
                  <a:cubicBezTo>
                    <a:pt x="36" y="157"/>
                    <a:pt x="34" y="163"/>
                    <a:pt x="32" y="167"/>
                  </a:cubicBezTo>
                  <a:cubicBezTo>
                    <a:pt x="29" y="170"/>
                    <a:pt x="22" y="177"/>
                    <a:pt x="19" y="177"/>
                  </a:cubicBezTo>
                  <a:cubicBezTo>
                    <a:pt x="14" y="178"/>
                    <a:pt x="11" y="167"/>
                    <a:pt x="8" y="163"/>
                  </a:cubicBezTo>
                  <a:cubicBezTo>
                    <a:pt x="5" y="157"/>
                    <a:pt x="2" y="152"/>
                    <a:pt x="0" y="147"/>
                  </a:cubicBezTo>
                  <a:cubicBezTo>
                    <a:pt x="4" y="147"/>
                    <a:pt x="6" y="149"/>
                    <a:pt x="9" y="151"/>
                  </a:cubicBezTo>
                  <a:cubicBezTo>
                    <a:pt x="11" y="152"/>
                    <a:pt x="15" y="155"/>
                    <a:pt x="18" y="155"/>
                  </a:cubicBezTo>
                  <a:cubicBezTo>
                    <a:pt x="22" y="154"/>
                    <a:pt x="25" y="140"/>
                    <a:pt x="27" y="135"/>
                  </a:cubicBezTo>
                  <a:cubicBezTo>
                    <a:pt x="34" y="114"/>
                    <a:pt x="41" y="90"/>
                    <a:pt x="46" y="70"/>
                  </a:cubicBezTo>
                  <a:cubicBezTo>
                    <a:pt x="37" y="67"/>
                    <a:pt x="25" y="65"/>
                    <a:pt x="14" y="63"/>
                  </a:cubicBezTo>
                  <a:cubicBezTo>
                    <a:pt x="12" y="64"/>
                    <a:pt x="12" y="68"/>
                    <a:pt x="9" y="68"/>
                  </a:cubicBezTo>
                  <a:cubicBezTo>
                    <a:pt x="1" y="58"/>
                    <a:pt x="8" y="46"/>
                    <a:pt x="11" y="35"/>
                  </a:cubicBezTo>
                  <a:cubicBezTo>
                    <a:pt x="13" y="28"/>
                    <a:pt x="16" y="20"/>
                    <a:pt x="15" y="11"/>
                  </a:cubicBezTo>
                  <a:cubicBezTo>
                    <a:pt x="15" y="8"/>
                    <a:pt x="14" y="5"/>
                    <a:pt x="15" y="3"/>
                  </a:cubicBezTo>
                  <a:cubicBezTo>
                    <a:pt x="18" y="0"/>
                    <a:pt x="24" y="9"/>
                    <a:pt x="26" y="11"/>
                  </a:cubicBezTo>
                  <a:close/>
                  <a:moveTo>
                    <a:pt x="22" y="35"/>
                  </a:moveTo>
                  <a:cubicBezTo>
                    <a:pt x="31" y="33"/>
                    <a:pt x="44" y="34"/>
                    <a:pt x="46" y="43"/>
                  </a:cubicBezTo>
                  <a:cubicBezTo>
                    <a:pt x="42" y="45"/>
                    <a:pt x="37" y="43"/>
                    <a:pt x="33" y="43"/>
                  </a:cubicBezTo>
                  <a:cubicBezTo>
                    <a:pt x="28" y="42"/>
                    <a:pt x="24" y="41"/>
                    <a:pt x="20" y="41"/>
                  </a:cubicBezTo>
                  <a:cubicBezTo>
                    <a:pt x="18" y="46"/>
                    <a:pt x="17" y="51"/>
                    <a:pt x="16" y="56"/>
                  </a:cubicBezTo>
                  <a:cubicBezTo>
                    <a:pt x="24" y="58"/>
                    <a:pt x="37" y="56"/>
                    <a:pt x="43" y="59"/>
                  </a:cubicBezTo>
                  <a:cubicBezTo>
                    <a:pt x="45" y="60"/>
                    <a:pt x="47" y="63"/>
                    <a:pt x="48" y="63"/>
                  </a:cubicBezTo>
                  <a:cubicBezTo>
                    <a:pt x="51" y="49"/>
                    <a:pt x="57" y="38"/>
                    <a:pt x="56" y="21"/>
                  </a:cubicBezTo>
                  <a:cubicBezTo>
                    <a:pt x="48" y="18"/>
                    <a:pt x="36" y="19"/>
                    <a:pt x="26" y="18"/>
                  </a:cubicBezTo>
                  <a:cubicBezTo>
                    <a:pt x="25" y="24"/>
                    <a:pt x="22" y="30"/>
                    <a:pt x="22" y="35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9"/>
            <p:cNvSpPr/>
            <p:nvPr>
              <p:custDataLst>
                <p:tags r:id="rId7"/>
              </p:custDataLst>
            </p:nvPr>
          </p:nvSpPr>
          <p:spPr bwMode="auto">
            <a:xfrm>
              <a:off x="3387" y="966"/>
              <a:ext cx="161" cy="161"/>
            </a:xfrm>
            <a:custGeom>
              <a:avLst/>
              <a:gdLst>
                <a:gd name="T0" fmla="*/ 54 w 175"/>
                <a:gd name="T1" fmla="*/ 56 h 174"/>
                <a:gd name="T2" fmla="*/ 75 w 175"/>
                <a:gd name="T3" fmla="*/ 44 h 174"/>
                <a:gd name="T4" fmla="*/ 94 w 175"/>
                <a:gd name="T5" fmla="*/ 32 h 174"/>
                <a:gd name="T6" fmla="*/ 117 w 175"/>
                <a:gd name="T7" fmla="*/ 36 h 174"/>
                <a:gd name="T8" fmla="*/ 103 w 175"/>
                <a:gd name="T9" fmla="*/ 45 h 174"/>
                <a:gd name="T10" fmla="*/ 56 w 175"/>
                <a:gd name="T11" fmla="*/ 66 h 174"/>
                <a:gd name="T12" fmla="*/ 57 w 175"/>
                <a:gd name="T13" fmla="*/ 73 h 174"/>
                <a:gd name="T14" fmla="*/ 109 w 175"/>
                <a:gd name="T15" fmla="*/ 103 h 174"/>
                <a:gd name="T16" fmla="*/ 139 w 175"/>
                <a:gd name="T17" fmla="*/ 114 h 174"/>
                <a:gd name="T18" fmla="*/ 158 w 175"/>
                <a:gd name="T19" fmla="*/ 115 h 174"/>
                <a:gd name="T20" fmla="*/ 175 w 175"/>
                <a:gd name="T21" fmla="*/ 118 h 174"/>
                <a:gd name="T22" fmla="*/ 158 w 175"/>
                <a:gd name="T23" fmla="*/ 127 h 174"/>
                <a:gd name="T24" fmla="*/ 148 w 175"/>
                <a:gd name="T25" fmla="*/ 131 h 174"/>
                <a:gd name="T26" fmla="*/ 135 w 175"/>
                <a:gd name="T27" fmla="*/ 135 h 174"/>
                <a:gd name="T28" fmla="*/ 114 w 175"/>
                <a:gd name="T29" fmla="*/ 124 h 174"/>
                <a:gd name="T30" fmla="*/ 59 w 175"/>
                <a:gd name="T31" fmla="*/ 82 h 174"/>
                <a:gd name="T32" fmla="*/ 32 w 175"/>
                <a:gd name="T33" fmla="*/ 163 h 174"/>
                <a:gd name="T34" fmla="*/ 15 w 175"/>
                <a:gd name="T35" fmla="*/ 174 h 174"/>
                <a:gd name="T36" fmla="*/ 20 w 175"/>
                <a:gd name="T37" fmla="*/ 167 h 174"/>
                <a:gd name="T38" fmla="*/ 48 w 175"/>
                <a:gd name="T39" fmla="*/ 105 h 174"/>
                <a:gd name="T40" fmla="*/ 45 w 175"/>
                <a:gd name="T41" fmla="*/ 72 h 174"/>
                <a:gd name="T42" fmla="*/ 31 w 175"/>
                <a:gd name="T43" fmla="*/ 81 h 174"/>
                <a:gd name="T44" fmla="*/ 17 w 175"/>
                <a:gd name="T45" fmla="*/ 90 h 174"/>
                <a:gd name="T46" fmla="*/ 0 w 175"/>
                <a:gd name="T47" fmla="*/ 88 h 174"/>
                <a:gd name="T48" fmla="*/ 10 w 175"/>
                <a:gd name="T49" fmla="*/ 81 h 174"/>
                <a:gd name="T50" fmla="*/ 43 w 175"/>
                <a:gd name="T51" fmla="*/ 63 h 174"/>
                <a:gd name="T52" fmla="*/ 36 w 175"/>
                <a:gd name="T53" fmla="*/ 40 h 174"/>
                <a:gd name="T54" fmla="*/ 23 w 175"/>
                <a:gd name="T55" fmla="*/ 12 h 174"/>
                <a:gd name="T56" fmla="*/ 16 w 175"/>
                <a:gd name="T57" fmla="*/ 7 h 174"/>
                <a:gd name="T58" fmla="*/ 24 w 175"/>
                <a:gd name="T59" fmla="*/ 1 h 174"/>
                <a:gd name="T60" fmla="*/ 43 w 175"/>
                <a:gd name="T61" fmla="*/ 5 h 174"/>
                <a:gd name="T62" fmla="*/ 44 w 175"/>
                <a:gd name="T63" fmla="*/ 13 h 174"/>
                <a:gd name="T64" fmla="*/ 54 w 175"/>
                <a:gd name="T65" fmla="*/ 5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5" h="174">
                  <a:moveTo>
                    <a:pt x="54" y="56"/>
                  </a:moveTo>
                  <a:cubicBezTo>
                    <a:pt x="61" y="52"/>
                    <a:pt x="68" y="48"/>
                    <a:pt x="75" y="44"/>
                  </a:cubicBezTo>
                  <a:cubicBezTo>
                    <a:pt x="81" y="40"/>
                    <a:pt x="87" y="34"/>
                    <a:pt x="94" y="32"/>
                  </a:cubicBezTo>
                  <a:cubicBezTo>
                    <a:pt x="99" y="29"/>
                    <a:pt x="117" y="30"/>
                    <a:pt x="117" y="36"/>
                  </a:cubicBezTo>
                  <a:cubicBezTo>
                    <a:pt x="117" y="41"/>
                    <a:pt x="105" y="43"/>
                    <a:pt x="103" y="45"/>
                  </a:cubicBezTo>
                  <a:cubicBezTo>
                    <a:pt x="86" y="51"/>
                    <a:pt x="71" y="58"/>
                    <a:pt x="56" y="66"/>
                  </a:cubicBezTo>
                  <a:cubicBezTo>
                    <a:pt x="57" y="68"/>
                    <a:pt x="57" y="70"/>
                    <a:pt x="57" y="73"/>
                  </a:cubicBezTo>
                  <a:cubicBezTo>
                    <a:pt x="73" y="84"/>
                    <a:pt x="90" y="94"/>
                    <a:pt x="109" y="103"/>
                  </a:cubicBezTo>
                  <a:cubicBezTo>
                    <a:pt x="117" y="108"/>
                    <a:pt x="127" y="112"/>
                    <a:pt x="139" y="114"/>
                  </a:cubicBezTo>
                  <a:cubicBezTo>
                    <a:pt x="145" y="114"/>
                    <a:pt x="152" y="115"/>
                    <a:pt x="158" y="115"/>
                  </a:cubicBezTo>
                  <a:cubicBezTo>
                    <a:pt x="164" y="115"/>
                    <a:pt x="171" y="115"/>
                    <a:pt x="175" y="118"/>
                  </a:cubicBezTo>
                  <a:cubicBezTo>
                    <a:pt x="171" y="123"/>
                    <a:pt x="164" y="125"/>
                    <a:pt x="158" y="127"/>
                  </a:cubicBezTo>
                  <a:cubicBezTo>
                    <a:pt x="155" y="129"/>
                    <a:pt x="152" y="130"/>
                    <a:pt x="148" y="131"/>
                  </a:cubicBezTo>
                  <a:cubicBezTo>
                    <a:pt x="144" y="133"/>
                    <a:pt x="141" y="136"/>
                    <a:pt x="135" y="135"/>
                  </a:cubicBezTo>
                  <a:cubicBezTo>
                    <a:pt x="128" y="134"/>
                    <a:pt x="120" y="127"/>
                    <a:pt x="114" y="124"/>
                  </a:cubicBezTo>
                  <a:cubicBezTo>
                    <a:pt x="95" y="111"/>
                    <a:pt x="75" y="96"/>
                    <a:pt x="59" y="82"/>
                  </a:cubicBezTo>
                  <a:cubicBezTo>
                    <a:pt x="65" y="119"/>
                    <a:pt x="51" y="146"/>
                    <a:pt x="32" y="163"/>
                  </a:cubicBezTo>
                  <a:cubicBezTo>
                    <a:pt x="27" y="168"/>
                    <a:pt x="22" y="174"/>
                    <a:pt x="15" y="174"/>
                  </a:cubicBezTo>
                  <a:cubicBezTo>
                    <a:pt x="15" y="171"/>
                    <a:pt x="18" y="169"/>
                    <a:pt x="20" y="167"/>
                  </a:cubicBezTo>
                  <a:cubicBezTo>
                    <a:pt x="32" y="151"/>
                    <a:pt x="46" y="132"/>
                    <a:pt x="48" y="105"/>
                  </a:cubicBezTo>
                  <a:cubicBezTo>
                    <a:pt x="48" y="93"/>
                    <a:pt x="47" y="83"/>
                    <a:pt x="45" y="72"/>
                  </a:cubicBezTo>
                  <a:cubicBezTo>
                    <a:pt x="40" y="74"/>
                    <a:pt x="36" y="77"/>
                    <a:pt x="31" y="81"/>
                  </a:cubicBezTo>
                  <a:cubicBezTo>
                    <a:pt x="26" y="84"/>
                    <a:pt x="21" y="88"/>
                    <a:pt x="17" y="90"/>
                  </a:cubicBezTo>
                  <a:cubicBezTo>
                    <a:pt x="12" y="92"/>
                    <a:pt x="4" y="92"/>
                    <a:pt x="0" y="88"/>
                  </a:cubicBezTo>
                  <a:cubicBezTo>
                    <a:pt x="3" y="84"/>
                    <a:pt x="7" y="83"/>
                    <a:pt x="10" y="81"/>
                  </a:cubicBezTo>
                  <a:cubicBezTo>
                    <a:pt x="21" y="75"/>
                    <a:pt x="32" y="69"/>
                    <a:pt x="43" y="63"/>
                  </a:cubicBezTo>
                  <a:cubicBezTo>
                    <a:pt x="41" y="55"/>
                    <a:pt x="39" y="48"/>
                    <a:pt x="36" y="40"/>
                  </a:cubicBezTo>
                  <a:cubicBezTo>
                    <a:pt x="33" y="29"/>
                    <a:pt x="31" y="18"/>
                    <a:pt x="23" y="12"/>
                  </a:cubicBezTo>
                  <a:cubicBezTo>
                    <a:pt x="21" y="10"/>
                    <a:pt x="16" y="9"/>
                    <a:pt x="16" y="7"/>
                  </a:cubicBezTo>
                  <a:cubicBezTo>
                    <a:pt x="15" y="4"/>
                    <a:pt x="20" y="1"/>
                    <a:pt x="24" y="1"/>
                  </a:cubicBezTo>
                  <a:cubicBezTo>
                    <a:pt x="31" y="0"/>
                    <a:pt x="41" y="2"/>
                    <a:pt x="43" y="5"/>
                  </a:cubicBezTo>
                  <a:cubicBezTo>
                    <a:pt x="45" y="7"/>
                    <a:pt x="44" y="10"/>
                    <a:pt x="44" y="13"/>
                  </a:cubicBezTo>
                  <a:cubicBezTo>
                    <a:pt x="45" y="29"/>
                    <a:pt x="52" y="42"/>
                    <a:pt x="54" y="56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10"/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3205" y="1093"/>
              <a:ext cx="834" cy="836"/>
            </a:xfrm>
            <a:custGeom>
              <a:avLst/>
              <a:gdLst>
                <a:gd name="T0" fmla="*/ 446 w 904"/>
                <a:gd name="T1" fmla="*/ 1 h 906"/>
                <a:gd name="T2" fmla="*/ 549 w 904"/>
                <a:gd name="T3" fmla="*/ 12 h 906"/>
                <a:gd name="T4" fmla="*/ 634 w 904"/>
                <a:gd name="T5" fmla="*/ 40 h 906"/>
                <a:gd name="T6" fmla="*/ 768 w 904"/>
                <a:gd name="T7" fmla="*/ 131 h 906"/>
                <a:gd name="T8" fmla="*/ 862 w 904"/>
                <a:gd name="T9" fmla="*/ 264 h 906"/>
                <a:gd name="T10" fmla="*/ 904 w 904"/>
                <a:gd name="T11" fmla="*/ 447 h 906"/>
                <a:gd name="T12" fmla="*/ 865 w 904"/>
                <a:gd name="T13" fmla="*/ 635 h 906"/>
                <a:gd name="T14" fmla="*/ 774 w 904"/>
                <a:gd name="T15" fmla="*/ 769 h 906"/>
                <a:gd name="T16" fmla="*/ 642 w 904"/>
                <a:gd name="T17" fmla="*/ 863 h 906"/>
                <a:gd name="T18" fmla="*/ 458 w 904"/>
                <a:gd name="T19" fmla="*/ 905 h 906"/>
                <a:gd name="T20" fmla="*/ 270 w 904"/>
                <a:gd name="T21" fmla="*/ 867 h 906"/>
                <a:gd name="T22" fmla="*/ 136 w 904"/>
                <a:gd name="T23" fmla="*/ 776 h 906"/>
                <a:gd name="T24" fmla="*/ 13 w 904"/>
                <a:gd name="T25" fmla="*/ 559 h 906"/>
                <a:gd name="T26" fmla="*/ 0 w 904"/>
                <a:gd name="T27" fmla="*/ 459 h 906"/>
                <a:gd name="T28" fmla="*/ 79 w 904"/>
                <a:gd name="T29" fmla="*/ 199 h 906"/>
                <a:gd name="T30" fmla="*/ 262 w 904"/>
                <a:gd name="T31" fmla="*/ 43 h 906"/>
                <a:gd name="T32" fmla="*/ 445 w 904"/>
                <a:gd name="T33" fmla="*/ 1 h 906"/>
                <a:gd name="T34" fmla="*/ 446 w 904"/>
                <a:gd name="T35" fmla="*/ 1 h 906"/>
                <a:gd name="T36" fmla="*/ 271 w 904"/>
                <a:gd name="T37" fmla="*/ 54 h 906"/>
                <a:gd name="T38" fmla="*/ 141 w 904"/>
                <a:gd name="T39" fmla="*/ 144 h 906"/>
                <a:gd name="T40" fmla="*/ 52 w 904"/>
                <a:gd name="T41" fmla="*/ 273 h 906"/>
                <a:gd name="T42" fmla="*/ 13 w 904"/>
                <a:gd name="T43" fmla="*/ 454 h 906"/>
                <a:gd name="T44" fmla="*/ 52 w 904"/>
                <a:gd name="T45" fmla="*/ 634 h 906"/>
                <a:gd name="T46" fmla="*/ 142 w 904"/>
                <a:gd name="T47" fmla="*/ 764 h 906"/>
                <a:gd name="T48" fmla="*/ 272 w 904"/>
                <a:gd name="T49" fmla="*/ 853 h 906"/>
                <a:gd name="T50" fmla="*/ 453 w 904"/>
                <a:gd name="T51" fmla="*/ 892 h 906"/>
                <a:gd name="T52" fmla="*/ 633 w 904"/>
                <a:gd name="T53" fmla="*/ 853 h 906"/>
                <a:gd name="T54" fmla="*/ 763 w 904"/>
                <a:gd name="T55" fmla="*/ 763 h 906"/>
                <a:gd name="T56" fmla="*/ 852 w 904"/>
                <a:gd name="T57" fmla="*/ 633 h 906"/>
                <a:gd name="T58" fmla="*/ 891 w 904"/>
                <a:gd name="T59" fmla="*/ 452 h 906"/>
                <a:gd name="T60" fmla="*/ 852 w 904"/>
                <a:gd name="T61" fmla="*/ 272 h 906"/>
                <a:gd name="T62" fmla="*/ 762 w 904"/>
                <a:gd name="T63" fmla="*/ 143 h 906"/>
                <a:gd name="T64" fmla="*/ 632 w 904"/>
                <a:gd name="T65" fmla="*/ 53 h 906"/>
                <a:gd name="T66" fmla="*/ 451 w 904"/>
                <a:gd name="T67" fmla="*/ 14 h 906"/>
                <a:gd name="T68" fmla="*/ 271 w 904"/>
                <a:gd name="T69" fmla="*/ 54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04" h="906">
                  <a:moveTo>
                    <a:pt x="446" y="1"/>
                  </a:moveTo>
                  <a:cubicBezTo>
                    <a:pt x="481" y="0"/>
                    <a:pt x="519" y="5"/>
                    <a:pt x="549" y="12"/>
                  </a:cubicBezTo>
                  <a:cubicBezTo>
                    <a:pt x="580" y="19"/>
                    <a:pt x="608" y="28"/>
                    <a:pt x="634" y="40"/>
                  </a:cubicBezTo>
                  <a:cubicBezTo>
                    <a:pt x="687" y="62"/>
                    <a:pt x="731" y="94"/>
                    <a:pt x="768" y="131"/>
                  </a:cubicBezTo>
                  <a:cubicBezTo>
                    <a:pt x="807" y="170"/>
                    <a:pt x="838" y="211"/>
                    <a:pt x="862" y="264"/>
                  </a:cubicBezTo>
                  <a:cubicBezTo>
                    <a:pt x="885" y="315"/>
                    <a:pt x="904" y="376"/>
                    <a:pt x="904" y="447"/>
                  </a:cubicBezTo>
                  <a:cubicBezTo>
                    <a:pt x="904" y="523"/>
                    <a:pt x="888" y="582"/>
                    <a:pt x="865" y="635"/>
                  </a:cubicBezTo>
                  <a:cubicBezTo>
                    <a:pt x="843" y="688"/>
                    <a:pt x="811" y="731"/>
                    <a:pt x="774" y="769"/>
                  </a:cubicBezTo>
                  <a:cubicBezTo>
                    <a:pt x="737" y="807"/>
                    <a:pt x="694" y="839"/>
                    <a:pt x="642" y="863"/>
                  </a:cubicBezTo>
                  <a:cubicBezTo>
                    <a:pt x="591" y="887"/>
                    <a:pt x="528" y="904"/>
                    <a:pt x="458" y="905"/>
                  </a:cubicBezTo>
                  <a:cubicBezTo>
                    <a:pt x="385" y="906"/>
                    <a:pt x="322" y="890"/>
                    <a:pt x="270" y="867"/>
                  </a:cubicBezTo>
                  <a:cubicBezTo>
                    <a:pt x="219" y="844"/>
                    <a:pt x="173" y="813"/>
                    <a:pt x="136" y="776"/>
                  </a:cubicBezTo>
                  <a:cubicBezTo>
                    <a:pt x="80" y="719"/>
                    <a:pt x="35" y="650"/>
                    <a:pt x="13" y="559"/>
                  </a:cubicBezTo>
                  <a:cubicBezTo>
                    <a:pt x="5" y="529"/>
                    <a:pt x="0" y="495"/>
                    <a:pt x="0" y="459"/>
                  </a:cubicBezTo>
                  <a:cubicBezTo>
                    <a:pt x="0" y="348"/>
                    <a:pt x="33" y="265"/>
                    <a:pt x="79" y="199"/>
                  </a:cubicBezTo>
                  <a:cubicBezTo>
                    <a:pt x="124" y="133"/>
                    <a:pt x="184" y="79"/>
                    <a:pt x="262" y="43"/>
                  </a:cubicBezTo>
                  <a:cubicBezTo>
                    <a:pt x="312" y="20"/>
                    <a:pt x="373" y="1"/>
                    <a:pt x="445" y="1"/>
                  </a:cubicBezTo>
                  <a:lnTo>
                    <a:pt x="446" y="1"/>
                  </a:lnTo>
                  <a:close/>
                  <a:moveTo>
                    <a:pt x="271" y="54"/>
                  </a:moveTo>
                  <a:cubicBezTo>
                    <a:pt x="221" y="77"/>
                    <a:pt x="178" y="107"/>
                    <a:pt x="141" y="144"/>
                  </a:cubicBezTo>
                  <a:cubicBezTo>
                    <a:pt x="104" y="181"/>
                    <a:pt x="75" y="222"/>
                    <a:pt x="52" y="273"/>
                  </a:cubicBezTo>
                  <a:cubicBezTo>
                    <a:pt x="29" y="324"/>
                    <a:pt x="13" y="383"/>
                    <a:pt x="13" y="454"/>
                  </a:cubicBezTo>
                  <a:cubicBezTo>
                    <a:pt x="13" y="524"/>
                    <a:pt x="30" y="584"/>
                    <a:pt x="52" y="634"/>
                  </a:cubicBezTo>
                  <a:cubicBezTo>
                    <a:pt x="75" y="685"/>
                    <a:pt x="106" y="727"/>
                    <a:pt x="142" y="764"/>
                  </a:cubicBezTo>
                  <a:cubicBezTo>
                    <a:pt x="179" y="801"/>
                    <a:pt x="222" y="830"/>
                    <a:pt x="272" y="853"/>
                  </a:cubicBezTo>
                  <a:cubicBezTo>
                    <a:pt x="322" y="876"/>
                    <a:pt x="382" y="892"/>
                    <a:pt x="453" y="892"/>
                  </a:cubicBezTo>
                  <a:cubicBezTo>
                    <a:pt x="523" y="892"/>
                    <a:pt x="583" y="875"/>
                    <a:pt x="633" y="853"/>
                  </a:cubicBezTo>
                  <a:cubicBezTo>
                    <a:pt x="684" y="830"/>
                    <a:pt x="726" y="799"/>
                    <a:pt x="763" y="763"/>
                  </a:cubicBezTo>
                  <a:cubicBezTo>
                    <a:pt x="799" y="726"/>
                    <a:pt x="830" y="683"/>
                    <a:pt x="852" y="633"/>
                  </a:cubicBezTo>
                  <a:cubicBezTo>
                    <a:pt x="875" y="582"/>
                    <a:pt x="891" y="524"/>
                    <a:pt x="891" y="452"/>
                  </a:cubicBezTo>
                  <a:cubicBezTo>
                    <a:pt x="891" y="382"/>
                    <a:pt x="875" y="322"/>
                    <a:pt x="852" y="272"/>
                  </a:cubicBezTo>
                  <a:cubicBezTo>
                    <a:pt x="828" y="221"/>
                    <a:pt x="799" y="180"/>
                    <a:pt x="762" y="143"/>
                  </a:cubicBezTo>
                  <a:cubicBezTo>
                    <a:pt x="725" y="106"/>
                    <a:pt x="683" y="76"/>
                    <a:pt x="632" y="53"/>
                  </a:cubicBezTo>
                  <a:cubicBezTo>
                    <a:pt x="583" y="30"/>
                    <a:pt x="520" y="14"/>
                    <a:pt x="451" y="14"/>
                  </a:cubicBezTo>
                  <a:cubicBezTo>
                    <a:pt x="379" y="15"/>
                    <a:pt x="321" y="30"/>
                    <a:pt x="271" y="54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11"/>
            <p:cNvSpPr/>
            <p:nvPr>
              <p:custDataLst>
                <p:tags r:id="rId9"/>
              </p:custDataLst>
            </p:nvPr>
          </p:nvSpPr>
          <p:spPr bwMode="auto">
            <a:xfrm>
              <a:off x="3929" y="1120"/>
              <a:ext cx="187" cy="75"/>
            </a:xfrm>
            <a:custGeom>
              <a:avLst/>
              <a:gdLst>
                <a:gd name="T0" fmla="*/ 200 w 203"/>
                <a:gd name="T1" fmla="*/ 82 h 82"/>
                <a:gd name="T2" fmla="*/ 183 w 203"/>
                <a:gd name="T3" fmla="*/ 70 h 82"/>
                <a:gd name="T4" fmla="*/ 154 w 203"/>
                <a:gd name="T5" fmla="*/ 43 h 82"/>
                <a:gd name="T6" fmla="*/ 137 w 203"/>
                <a:gd name="T7" fmla="*/ 23 h 82"/>
                <a:gd name="T8" fmla="*/ 85 w 203"/>
                <a:gd name="T9" fmla="*/ 48 h 82"/>
                <a:gd name="T10" fmla="*/ 9 w 203"/>
                <a:gd name="T11" fmla="*/ 60 h 82"/>
                <a:gd name="T12" fmla="*/ 0 w 203"/>
                <a:gd name="T13" fmla="*/ 56 h 82"/>
                <a:gd name="T14" fmla="*/ 19 w 203"/>
                <a:gd name="T15" fmla="*/ 53 h 82"/>
                <a:gd name="T16" fmla="*/ 72 w 203"/>
                <a:gd name="T17" fmla="*/ 42 h 82"/>
                <a:gd name="T18" fmla="*/ 114 w 203"/>
                <a:gd name="T19" fmla="*/ 20 h 82"/>
                <a:gd name="T20" fmla="*/ 133 w 203"/>
                <a:gd name="T21" fmla="*/ 3 h 82"/>
                <a:gd name="T22" fmla="*/ 140 w 203"/>
                <a:gd name="T23" fmla="*/ 16 h 82"/>
                <a:gd name="T24" fmla="*/ 153 w 203"/>
                <a:gd name="T25" fmla="*/ 31 h 82"/>
                <a:gd name="T26" fmla="*/ 182 w 203"/>
                <a:gd name="T27" fmla="*/ 57 h 82"/>
                <a:gd name="T28" fmla="*/ 198 w 203"/>
                <a:gd name="T29" fmla="*/ 69 h 82"/>
                <a:gd name="T30" fmla="*/ 200 w 203"/>
                <a:gd name="T3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3" h="82">
                  <a:moveTo>
                    <a:pt x="200" y="82"/>
                  </a:moveTo>
                  <a:cubicBezTo>
                    <a:pt x="193" y="80"/>
                    <a:pt x="188" y="75"/>
                    <a:pt x="183" y="70"/>
                  </a:cubicBezTo>
                  <a:cubicBezTo>
                    <a:pt x="173" y="61"/>
                    <a:pt x="164" y="53"/>
                    <a:pt x="154" y="43"/>
                  </a:cubicBezTo>
                  <a:cubicBezTo>
                    <a:pt x="147" y="37"/>
                    <a:pt x="140" y="32"/>
                    <a:pt x="137" y="23"/>
                  </a:cubicBezTo>
                  <a:cubicBezTo>
                    <a:pt x="119" y="30"/>
                    <a:pt x="103" y="41"/>
                    <a:pt x="85" y="48"/>
                  </a:cubicBezTo>
                  <a:cubicBezTo>
                    <a:pt x="64" y="57"/>
                    <a:pt x="38" y="64"/>
                    <a:pt x="9" y="60"/>
                  </a:cubicBezTo>
                  <a:cubicBezTo>
                    <a:pt x="5" y="60"/>
                    <a:pt x="0" y="59"/>
                    <a:pt x="0" y="56"/>
                  </a:cubicBezTo>
                  <a:cubicBezTo>
                    <a:pt x="6" y="54"/>
                    <a:pt x="12" y="54"/>
                    <a:pt x="19" y="53"/>
                  </a:cubicBezTo>
                  <a:cubicBezTo>
                    <a:pt x="39" y="52"/>
                    <a:pt x="56" y="49"/>
                    <a:pt x="72" y="42"/>
                  </a:cubicBezTo>
                  <a:cubicBezTo>
                    <a:pt x="87" y="37"/>
                    <a:pt x="101" y="29"/>
                    <a:pt x="114" y="20"/>
                  </a:cubicBezTo>
                  <a:cubicBezTo>
                    <a:pt x="122" y="15"/>
                    <a:pt x="130" y="12"/>
                    <a:pt x="133" y="3"/>
                  </a:cubicBezTo>
                  <a:cubicBezTo>
                    <a:pt x="140" y="0"/>
                    <a:pt x="139" y="12"/>
                    <a:pt x="140" y="16"/>
                  </a:cubicBezTo>
                  <a:cubicBezTo>
                    <a:pt x="141" y="20"/>
                    <a:pt x="150" y="28"/>
                    <a:pt x="153" y="31"/>
                  </a:cubicBezTo>
                  <a:cubicBezTo>
                    <a:pt x="162" y="41"/>
                    <a:pt x="172" y="49"/>
                    <a:pt x="182" y="57"/>
                  </a:cubicBezTo>
                  <a:cubicBezTo>
                    <a:pt x="187" y="61"/>
                    <a:pt x="194" y="64"/>
                    <a:pt x="198" y="69"/>
                  </a:cubicBezTo>
                  <a:cubicBezTo>
                    <a:pt x="200" y="72"/>
                    <a:pt x="203" y="78"/>
                    <a:pt x="200" y="82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12"/>
            <p:cNvSpPr/>
            <p:nvPr>
              <p:custDataLst>
                <p:tags r:id="rId10"/>
              </p:custDataLst>
            </p:nvPr>
          </p:nvSpPr>
          <p:spPr bwMode="auto">
            <a:xfrm>
              <a:off x="3124" y="1130"/>
              <a:ext cx="117" cy="153"/>
            </a:xfrm>
            <a:custGeom>
              <a:avLst/>
              <a:gdLst>
                <a:gd name="T0" fmla="*/ 62 w 127"/>
                <a:gd name="T1" fmla="*/ 1 h 166"/>
                <a:gd name="T2" fmla="*/ 92 w 127"/>
                <a:gd name="T3" fmla="*/ 39 h 166"/>
                <a:gd name="T4" fmla="*/ 104 w 127"/>
                <a:gd name="T5" fmla="*/ 18 h 166"/>
                <a:gd name="T6" fmla="*/ 126 w 127"/>
                <a:gd name="T7" fmla="*/ 12 h 166"/>
                <a:gd name="T8" fmla="*/ 122 w 127"/>
                <a:gd name="T9" fmla="*/ 37 h 166"/>
                <a:gd name="T10" fmla="*/ 120 w 127"/>
                <a:gd name="T11" fmla="*/ 46 h 166"/>
                <a:gd name="T12" fmla="*/ 114 w 127"/>
                <a:gd name="T13" fmla="*/ 39 h 166"/>
                <a:gd name="T14" fmla="*/ 108 w 127"/>
                <a:gd name="T15" fmla="*/ 31 h 166"/>
                <a:gd name="T16" fmla="*/ 99 w 127"/>
                <a:gd name="T17" fmla="*/ 41 h 166"/>
                <a:gd name="T18" fmla="*/ 66 w 127"/>
                <a:gd name="T19" fmla="*/ 116 h 166"/>
                <a:gd name="T20" fmla="*/ 54 w 127"/>
                <a:gd name="T21" fmla="*/ 136 h 166"/>
                <a:gd name="T22" fmla="*/ 70 w 127"/>
                <a:gd name="T23" fmla="*/ 163 h 166"/>
                <a:gd name="T24" fmla="*/ 53 w 127"/>
                <a:gd name="T25" fmla="*/ 159 h 166"/>
                <a:gd name="T26" fmla="*/ 51 w 127"/>
                <a:gd name="T27" fmla="*/ 151 h 166"/>
                <a:gd name="T28" fmla="*/ 45 w 127"/>
                <a:gd name="T29" fmla="*/ 141 h 166"/>
                <a:gd name="T30" fmla="*/ 39 w 127"/>
                <a:gd name="T31" fmla="*/ 136 h 166"/>
                <a:gd name="T32" fmla="*/ 49 w 127"/>
                <a:gd name="T33" fmla="*/ 134 h 166"/>
                <a:gd name="T34" fmla="*/ 57 w 127"/>
                <a:gd name="T35" fmla="*/ 118 h 166"/>
                <a:gd name="T36" fmla="*/ 10 w 127"/>
                <a:gd name="T37" fmla="*/ 106 h 166"/>
                <a:gd name="T38" fmla="*/ 3 w 127"/>
                <a:gd name="T39" fmla="*/ 105 h 166"/>
                <a:gd name="T40" fmla="*/ 12 w 127"/>
                <a:gd name="T41" fmla="*/ 94 h 166"/>
                <a:gd name="T42" fmla="*/ 0 w 127"/>
                <a:gd name="T43" fmla="*/ 76 h 166"/>
                <a:gd name="T44" fmla="*/ 14 w 127"/>
                <a:gd name="T45" fmla="*/ 68 h 166"/>
                <a:gd name="T46" fmla="*/ 16 w 127"/>
                <a:gd name="T47" fmla="*/ 92 h 166"/>
                <a:gd name="T48" fmla="*/ 24 w 127"/>
                <a:gd name="T49" fmla="*/ 96 h 166"/>
                <a:gd name="T50" fmla="*/ 34 w 127"/>
                <a:gd name="T51" fmla="*/ 77 h 166"/>
                <a:gd name="T52" fmla="*/ 29 w 127"/>
                <a:gd name="T53" fmla="*/ 98 h 166"/>
                <a:gd name="T54" fmla="*/ 39 w 127"/>
                <a:gd name="T55" fmla="*/ 103 h 166"/>
                <a:gd name="T56" fmla="*/ 51 w 127"/>
                <a:gd name="T57" fmla="*/ 85 h 166"/>
                <a:gd name="T58" fmla="*/ 44 w 127"/>
                <a:gd name="T59" fmla="*/ 104 h 166"/>
                <a:gd name="T60" fmla="*/ 60 w 127"/>
                <a:gd name="T61" fmla="*/ 110 h 166"/>
                <a:gd name="T62" fmla="*/ 88 w 127"/>
                <a:gd name="T63" fmla="*/ 51 h 166"/>
                <a:gd name="T64" fmla="*/ 77 w 127"/>
                <a:gd name="T65" fmla="*/ 39 h 166"/>
                <a:gd name="T66" fmla="*/ 72 w 127"/>
                <a:gd name="T67" fmla="*/ 49 h 166"/>
                <a:gd name="T68" fmla="*/ 64 w 127"/>
                <a:gd name="T69" fmla="*/ 58 h 166"/>
                <a:gd name="T70" fmla="*/ 73 w 127"/>
                <a:gd name="T71" fmla="*/ 35 h 166"/>
                <a:gd name="T72" fmla="*/ 65 w 127"/>
                <a:gd name="T73" fmla="*/ 27 h 166"/>
                <a:gd name="T74" fmla="*/ 59 w 127"/>
                <a:gd name="T75" fmla="*/ 37 h 166"/>
                <a:gd name="T76" fmla="*/ 51 w 127"/>
                <a:gd name="T77" fmla="*/ 45 h 166"/>
                <a:gd name="T78" fmla="*/ 62 w 127"/>
                <a:gd name="T79" fmla="*/ 23 h 166"/>
                <a:gd name="T80" fmla="*/ 50 w 127"/>
                <a:gd name="T81" fmla="*/ 15 h 166"/>
                <a:gd name="T82" fmla="*/ 43 w 127"/>
                <a:gd name="T83" fmla="*/ 30 h 166"/>
                <a:gd name="T84" fmla="*/ 34 w 127"/>
                <a:gd name="T85" fmla="*/ 34 h 166"/>
                <a:gd name="T86" fmla="*/ 39 w 127"/>
                <a:gd name="T87" fmla="*/ 21 h 166"/>
                <a:gd name="T88" fmla="*/ 44 w 127"/>
                <a:gd name="T89" fmla="*/ 8 h 166"/>
                <a:gd name="T90" fmla="*/ 62 w 127"/>
                <a:gd name="T91" fmla="*/ 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7" h="166">
                  <a:moveTo>
                    <a:pt x="62" y="1"/>
                  </a:moveTo>
                  <a:cubicBezTo>
                    <a:pt x="69" y="16"/>
                    <a:pt x="81" y="28"/>
                    <a:pt x="92" y="39"/>
                  </a:cubicBezTo>
                  <a:cubicBezTo>
                    <a:pt x="97" y="32"/>
                    <a:pt x="97" y="22"/>
                    <a:pt x="104" y="18"/>
                  </a:cubicBezTo>
                  <a:cubicBezTo>
                    <a:pt x="110" y="15"/>
                    <a:pt x="119" y="13"/>
                    <a:pt x="126" y="12"/>
                  </a:cubicBezTo>
                  <a:cubicBezTo>
                    <a:pt x="127" y="19"/>
                    <a:pt x="123" y="27"/>
                    <a:pt x="122" y="37"/>
                  </a:cubicBezTo>
                  <a:cubicBezTo>
                    <a:pt x="122" y="40"/>
                    <a:pt x="123" y="44"/>
                    <a:pt x="120" y="46"/>
                  </a:cubicBezTo>
                  <a:cubicBezTo>
                    <a:pt x="117" y="45"/>
                    <a:pt x="116" y="42"/>
                    <a:pt x="114" y="39"/>
                  </a:cubicBezTo>
                  <a:cubicBezTo>
                    <a:pt x="112" y="37"/>
                    <a:pt x="111" y="32"/>
                    <a:pt x="108" y="31"/>
                  </a:cubicBezTo>
                  <a:cubicBezTo>
                    <a:pt x="105" y="31"/>
                    <a:pt x="101" y="37"/>
                    <a:pt x="99" y="41"/>
                  </a:cubicBezTo>
                  <a:cubicBezTo>
                    <a:pt x="87" y="65"/>
                    <a:pt x="75" y="90"/>
                    <a:pt x="66" y="116"/>
                  </a:cubicBezTo>
                  <a:cubicBezTo>
                    <a:pt x="63" y="124"/>
                    <a:pt x="62" y="134"/>
                    <a:pt x="54" y="136"/>
                  </a:cubicBezTo>
                  <a:cubicBezTo>
                    <a:pt x="58" y="146"/>
                    <a:pt x="69" y="150"/>
                    <a:pt x="70" y="163"/>
                  </a:cubicBezTo>
                  <a:cubicBezTo>
                    <a:pt x="66" y="166"/>
                    <a:pt x="55" y="162"/>
                    <a:pt x="53" y="159"/>
                  </a:cubicBezTo>
                  <a:cubicBezTo>
                    <a:pt x="52" y="158"/>
                    <a:pt x="52" y="154"/>
                    <a:pt x="51" y="151"/>
                  </a:cubicBezTo>
                  <a:cubicBezTo>
                    <a:pt x="49" y="148"/>
                    <a:pt x="48" y="143"/>
                    <a:pt x="45" y="141"/>
                  </a:cubicBezTo>
                  <a:cubicBezTo>
                    <a:pt x="43" y="139"/>
                    <a:pt x="40" y="140"/>
                    <a:pt x="39" y="136"/>
                  </a:cubicBezTo>
                  <a:cubicBezTo>
                    <a:pt x="41" y="133"/>
                    <a:pt x="46" y="133"/>
                    <a:pt x="49" y="134"/>
                  </a:cubicBezTo>
                  <a:cubicBezTo>
                    <a:pt x="52" y="129"/>
                    <a:pt x="54" y="123"/>
                    <a:pt x="57" y="118"/>
                  </a:cubicBezTo>
                  <a:cubicBezTo>
                    <a:pt x="42" y="114"/>
                    <a:pt x="28" y="105"/>
                    <a:pt x="10" y="106"/>
                  </a:cubicBezTo>
                  <a:cubicBezTo>
                    <a:pt x="8" y="106"/>
                    <a:pt x="5" y="107"/>
                    <a:pt x="3" y="105"/>
                  </a:cubicBezTo>
                  <a:cubicBezTo>
                    <a:pt x="2" y="99"/>
                    <a:pt x="8" y="97"/>
                    <a:pt x="12" y="94"/>
                  </a:cubicBezTo>
                  <a:cubicBezTo>
                    <a:pt x="9" y="87"/>
                    <a:pt x="7" y="79"/>
                    <a:pt x="0" y="76"/>
                  </a:cubicBezTo>
                  <a:cubicBezTo>
                    <a:pt x="2" y="70"/>
                    <a:pt x="7" y="67"/>
                    <a:pt x="14" y="68"/>
                  </a:cubicBezTo>
                  <a:cubicBezTo>
                    <a:pt x="16" y="75"/>
                    <a:pt x="15" y="84"/>
                    <a:pt x="16" y="92"/>
                  </a:cubicBezTo>
                  <a:cubicBezTo>
                    <a:pt x="19" y="94"/>
                    <a:pt x="21" y="95"/>
                    <a:pt x="24" y="96"/>
                  </a:cubicBezTo>
                  <a:cubicBezTo>
                    <a:pt x="25" y="87"/>
                    <a:pt x="26" y="77"/>
                    <a:pt x="34" y="77"/>
                  </a:cubicBezTo>
                  <a:cubicBezTo>
                    <a:pt x="34" y="85"/>
                    <a:pt x="30" y="91"/>
                    <a:pt x="29" y="98"/>
                  </a:cubicBezTo>
                  <a:cubicBezTo>
                    <a:pt x="32" y="100"/>
                    <a:pt x="36" y="101"/>
                    <a:pt x="39" y="103"/>
                  </a:cubicBezTo>
                  <a:cubicBezTo>
                    <a:pt x="40" y="94"/>
                    <a:pt x="42" y="85"/>
                    <a:pt x="51" y="85"/>
                  </a:cubicBezTo>
                  <a:cubicBezTo>
                    <a:pt x="51" y="92"/>
                    <a:pt x="46" y="98"/>
                    <a:pt x="44" y="104"/>
                  </a:cubicBezTo>
                  <a:cubicBezTo>
                    <a:pt x="49" y="107"/>
                    <a:pt x="55" y="108"/>
                    <a:pt x="60" y="110"/>
                  </a:cubicBezTo>
                  <a:cubicBezTo>
                    <a:pt x="69" y="90"/>
                    <a:pt x="78" y="70"/>
                    <a:pt x="88" y="51"/>
                  </a:cubicBezTo>
                  <a:cubicBezTo>
                    <a:pt x="85" y="46"/>
                    <a:pt x="80" y="43"/>
                    <a:pt x="77" y="39"/>
                  </a:cubicBezTo>
                  <a:cubicBezTo>
                    <a:pt x="76" y="42"/>
                    <a:pt x="74" y="46"/>
                    <a:pt x="72" y="49"/>
                  </a:cubicBezTo>
                  <a:cubicBezTo>
                    <a:pt x="70" y="53"/>
                    <a:pt x="69" y="58"/>
                    <a:pt x="64" y="58"/>
                  </a:cubicBezTo>
                  <a:cubicBezTo>
                    <a:pt x="65" y="49"/>
                    <a:pt x="67" y="39"/>
                    <a:pt x="73" y="35"/>
                  </a:cubicBezTo>
                  <a:cubicBezTo>
                    <a:pt x="71" y="32"/>
                    <a:pt x="68" y="30"/>
                    <a:pt x="65" y="27"/>
                  </a:cubicBezTo>
                  <a:cubicBezTo>
                    <a:pt x="63" y="30"/>
                    <a:pt x="61" y="34"/>
                    <a:pt x="59" y="37"/>
                  </a:cubicBezTo>
                  <a:cubicBezTo>
                    <a:pt x="57" y="41"/>
                    <a:pt x="56" y="46"/>
                    <a:pt x="51" y="45"/>
                  </a:cubicBezTo>
                  <a:cubicBezTo>
                    <a:pt x="52" y="37"/>
                    <a:pt x="54" y="27"/>
                    <a:pt x="62" y="23"/>
                  </a:cubicBezTo>
                  <a:cubicBezTo>
                    <a:pt x="59" y="22"/>
                    <a:pt x="55" y="13"/>
                    <a:pt x="50" y="15"/>
                  </a:cubicBezTo>
                  <a:cubicBezTo>
                    <a:pt x="47" y="16"/>
                    <a:pt x="45" y="28"/>
                    <a:pt x="43" y="30"/>
                  </a:cubicBezTo>
                  <a:cubicBezTo>
                    <a:pt x="40" y="33"/>
                    <a:pt x="38" y="34"/>
                    <a:pt x="34" y="34"/>
                  </a:cubicBezTo>
                  <a:cubicBezTo>
                    <a:pt x="35" y="30"/>
                    <a:pt x="37" y="25"/>
                    <a:pt x="39" y="21"/>
                  </a:cubicBezTo>
                  <a:cubicBezTo>
                    <a:pt x="40" y="17"/>
                    <a:pt x="42" y="11"/>
                    <a:pt x="44" y="8"/>
                  </a:cubicBezTo>
                  <a:cubicBezTo>
                    <a:pt x="46" y="5"/>
                    <a:pt x="56" y="0"/>
                    <a:pt x="62" y="1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13"/>
            <p:cNvSpPr>
              <a:spLocks noEditPoints="1"/>
            </p:cNvSpPr>
            <p:nvPr>
              <p:custDataLst>
                <p:tags r:id="rId11"/>
              </p:custDataLst>
            </p:nvPr>
          </p:nvSpPr>
          <p:spPr bwMode="auto">
            <a:xfrm>
              <a:off x="4005" y="1149"/>
              <a:ext cx="94" cy="89"/>
            </a:xfrm>
            <a:custGeom>
              <a:avLst/>
              <a:gdLst>
                <a:gd name="T0" fmla="*/ 78 w 102"/>
                <a:gd name="T1" fmla="*/ 70 h 96"/>
                <a:gd name="T2" fmla="*/ 71 w 102"/>
                <a:gd name="T3" fmla="*/ 73 h 96"/>
                <a:gd name="T4" fmla="*/ 58 w 102"/>
                <a:gd name="T5" fmla="*/ 82 h 96"/>
                <a:gd name="T6" fmla="*/ 52 w 102"/>
                <a:gd name="T7" fmla="*/ 87 h 96"/>
                <a:gd name="T8" fmla="*/ 33 w 102"/>
                <a:gd name="T9" fmla="*/ 92 h 96"/>
                <a:gd name="T10" fmla="*/ 34 w 102"/>
                <a:gd name="T11" fmla="*/ 87 h 96"/>
                <a:gd name="T12" fmla="*/ 6 w 102"/>
                <a:gd name="T13" fmla="*/ 57 h 96"/>
                <a:gd name="T14" fmla="*/ 1 w 102"/>
                <a:gd name="T15" fmla="*/ 57 h 96"/>
                <a:gd name="T16" fmla="*/ 15 w 102"/>
                <a:gd name="T17" fmla="*/ 42 h 96"/>
                <a:gd name="T18" fmla="*/ 22 w 102"/>
                <a:gd name="T19" fmla="*/ 37 h 96"/>
                <a:gd name="T20" fmla="*/ 36 w 102"/>
                <a:gd name="T21" fmla="*/ 25 h 96"/>
                <a:gd name="T22" fmla="*/ 41 w 102"/>
                <a:gd name="T23" fmla="*/ 18 h 96"/>
                <a:gd name="T24" fmla="*/ 45 w 102"/>
                <a:gd name="T25" fmla="*/ 28 h 96"/>
                <a:gd name="T26" fmla="*/ 60 w 102"/>
                <a:gd name="T27" fmla="*/ 25 h 96"/>
                <a:gd name="T28" fmla="*/ 52 w 102"/>
                <a:gd name="T29" fmla="*/ 17 h 96"/>
                <a:gd name="T30" fmla="*/ 45 w 102"/>
                <a:gd name="T31" fmla="*/ 0 h 96"/>
                <a:gd name="T32" fmla="*/ 52 w 102"/>
                <a:gd name="T33" fmla="*/ 5 h 96"/>
                <a:gd name="T34" fmla="*/ 70 w 102"/>
                <a:gd name="T35" fmla="*/ 23 h 96"/>
                <a:gd name="T36" fmla="*/ 83 w 102"/>
                <a:gd name="T37" fmla="*/ 35 h 96"/>
                <a:gd name="T38" fmla="*/ 97 w 102"/>
                <a:gd name="T39" fmla="*/ 45 h 96"/>
                <a:gd name="T40" fmla="*/ 99 w 102"/>
                <a:gd name="T41" fmla="*/ 59 h 96"/>
                <a:gd name="T42" fmla="*/ 90 w 102"/>
                <a:gd name="T43" fmla="*/ 52 h 96"/>
                <a:gd name="T44" fmla="*/ 67 w 102"/>
                <a:gd name="T45" fmla="*/ 31 h 96"/>
                <a:gd name="T46" fmla="*/ 65 w 102"/>
                <a:gd name="T47" fmla="*/ 35 h 96"/>
                <a:gd name="T48" fmla="*/ 50 w 102"/>
                <a:gd name="T49" fmla="*/ 32 h 96"/>
                <a:gd name="T50" fmla="*/ 61 w 102"/>
                <a:gd name="T51" fmla="*/ 41 h 96"/>
                <a:gd name="T52" fmla="*/ 73 w 102"/>
                <a:gd name="T53" fmla="*/ 48 h 96"/>
                <a:gd name="T54" fmla="*/ 78 w 102"/>
                <a:gd name="T55" fmla="*/ 70 h 96"/>
                <a:gd name="T56" fmla="*/ 41 w 102"/>
                <a:gd name="T57" fmla="*/ 32 h 96"/>
                <a:gd name="T58" fmla="*/ 33 w 102"/>
                <a:gd name="T59" fmla="*/ 38 h 96"/>
                <a:gd name="T60" fmla="*/ 53 w 102"/>
                <a:gd name="T61" fmla="*/ 53 h 96"/>
                <a:gd name="T62" fmla="*/ 53 w 102"/>
                <a:gd name="T63" fmla="*/ 61 h 96"/>
                <a:gd name="T64" fmla="*/ 47 w 102"/>
                <a:gd name="T65" fmla="*/ 56 h 96"/>
                <a:gd name="T66" fmla="*/ 30 w 102"/>
                <a:gd name="T67" fmla="*/ 40 h 96"/>
                <a:gd name="T68" fmla="*/ 23 w 102"/>
                <a:gd name="T69" fmla="*/ 47 h 96"/>
                <a:gd name="T70" fmla="*/ 44 w 102"/>
                <a:gd name="T71" fmla="*/ 65 h 96"/>
                <a:gd name="T72" fmla="*/ 43 w 102"/>
                <a:gd name="T73" fmla="*/ 71 h 96"/>
                <a:gd name="T74" fmla="*/ 31 w 102"/>
                <a:gd name="T75" fmla="*/ 60 h 96"/>
                <a:gd name="T76" fmla="*/ 19 w 102"/>
                <a:gd name="T77" fmla="*/ 49 h 96"/>
                <a:gd name="T78" fmla="*/ 11 w 102"/>
                <a:gd name="T79" fmla="*/ 54 h 96"/>
                <a:gd name="T80" fmla="*/ 39 w 102"/>
                <a:gd name="T81" fmla="*/ 82 h 96"/>
                <a:gd name="T82" fmla="*/ 68 w 102"/>
                <a:gd name="T83" fmla="*/ 58 h 96"/>
                <a:gd name="T84" fmla="*/ 41 w 102"/>
                <a:gd name="T85" fmla="*/ 3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2" h="96">
                  <a:moveTo>
                    <a:pt x="78" y="70"/>
                  </a:moveTo>
                  <a:cubicBezTo>
                    <a:pt x="76" y="72"/>
                    <a:pt x="73" y="72"/>
                    <a:pt x="71" y="73"/>
                  </a:cubicBezTo>
                  <a:cubicBezTo>
                    <a:pt x="66" y="74"/>
                    <a:pt x="62" y="79"/>
                    <a:pt x="58" y="82"/>
                  </a:cubicBezTo>
                  <a:cubicBezTo>
                    <a:pt x="56" y="83"/>
                    <a:pt x="54" y="85"/>
                    <a:pt x="52" y="87"/>
                  </a:cubicBezTo>
                  <a:cubicBezTo>
                    <a:pt x="47" y="91"/>
                    <a:pt x="42" y="96"/>
                    <a:pt x="33" y="92"/>
                  </a:cubicBezTo>
                  <a:cubicBezTo>
                    <a:pt x="32" y="91"/>
                    <a:pt x="34" y="89"/>
                    <a:pt x="34" y="87"/>
                  </a:cubicBezTo>
                  <a:cubicBezTo>
                    <a:pt x="26" y="76"/>
                    <a:pt x="15" y="67"/>
                    <a:pt x="6" y="57"/>
                  </a:cubicBezTo>
                  <a:cubicBezTo>
                    <a:pt x="4" y="57"/>
                    <a:pt x="3" y="57"/>
                    <a:pt x="1" y="57"/>
                  </a:cubicBezTo>
                  <a:cubicBezTo>
                    <a:pt x="0" y="48"/>
                    <a:pt x="8" y="45"/>
                    <a:pt x="15" y="42"/>
                  </a:cubicBezTo>
                  <a:cubicBezTo>
                    <a:pt x="17" y="40"/>
                    <a:pt x="20" y="38"/>
                    <a:pt x="22" y="37"/>
                  </a:cubicBezTo>
                  <a:cubicBezTo>
                    <a:pt x="27" y="33"/>
                    <a:pt x="32" y="29"/>
                    <a:pt x="36" y="25"/>
                  </a:cubicBezTo>
                  <a:cubicBezTo>
                    <a:pt x="37" y="24"/>
                    <a:pt x="38" y="18"/>
                    <a:pt x="41" y="18"/>
                  </a:cubicBezTo>
                  <a:cubicBezTo>
                    <a:pt x="44" y="18"/>
                    <a:pt x="43" y="27"/>
                    <a:pt x="45" y="28"/>
                  </a:cubicBezTo>
                  <a:cubicBezTo>
                    <a:pt x="50" y="27"/>
                    <a:pt x="55" y="26"/>
                    <a:pt x="60" y="25"/>
                  </a:cubicBezTo>
                  <a:cubicBezTo>
                    <a:pt x="58" y="23"/>
                    <a:pt x="55" y="20"/>
                    <a:pt x="52" y="17"/>
                  </a:cubicBezTo>
                  <a:cubicBezTo>
                    <a:pt x="47" y="13"/>
                    <a:pt x="41" y="10"/>
                    <a:pt x="45" y="0"/>
                  </a:cubicBezTo>
                  <a:cubicBezTo>
                    <a:pt x="48" y="1"/>
                    <a:pt x="50" y="3"/>
                    <a:pt x="52" y="5"/>
                  </a:cubicBezTo>
                  <a:cubicBezTo>
                    <a:pt x="58" y="11"/>
                    <a:pt x="63" y="17"/>
                    <a:pt x="70" y="23"/>
                  </a:cubicBezTo>
                  <a:cubicBezTo>
                    <a:pt x="74" y="27"/>
                    <a:pt x="79" y="31"/>
                    <a:pt x="83" y="35"/>
                  </a:cubicBezTo>
                  <a:cubicBezTo>
                    <a:pt x="88" y="38"/>
                    <a:pt x="94" y="41"/>
                    <a:pt x="97" y="45"/>
                  </a:cubicBezTo>
                  <a:cubicBezTo>
                    <a:pt x="100" y="48"/>
                    <a:pt x="102" y="55"/>
                    <a:pt x="99" y="59"/>
                  </a:cubicBezTo>
                  <a:cubicBezTo>
                    <a:pt x="95" y="59"/>
                    <a:pt x="93" y="55"/>
                    <a:pt x="90" y="52"/>
                  </a:cubicBezTo>
                  <a:cubicBezTo>
                    <a:pt x="83" y="45"/>
                    <a:pt x="76" y="38"/>
                    <a:pt x="67" y="31"/>
                  </a:cubicBezTo>
                  <a:cubicBezTo>
                    <a:pt x="67" y="32"/>
                    <a:pt x="67" y="34"/>
                    <a:pt x="65" y="35"/>
                  </a:cubicBezTo>
                  <a:cubicBezTo>
                    <a:pt x="60" y="33"/>
                    <a:pt x="55" y="33"/>
                    <a:pt x="50" y="32"/>
                  </a:cubicBezTo>
                  <a:cubicBezTo>
                    <a:pt x="53" y="35"/>
                    <a:pt x="56" y="38"/>
                    <a:pt x="61" y="41"/>
                  </a:cubicBezTo>
                  <a:cubicBezTo>
                    <a:pt x="64" y="44"/>
                    <a:pt x="69" y="46"/>
                    <a:pt x="73" y="48"/>
                  </a:cubicBezTo>
                  <a:cubicBezTo>
                    <a:pt x="78" y="52"/>
                    <a:pt x="80" y="61"/>
                    <a:pt x="78" y="70"/>
                  </a:cubicBezTo>
                  <a:close/>
                  <a:moveTo>
                    <a:pt x="41" y="32"/>
                  </a:moveTo>
                  <a:cubicBezTo>
                    <a:pt x="38" y="34"/>
                    <a:pt x="35" y="36"/>
                    <a:pt x="33" y="38"/>
                  </a:cubicBezTo>
                  <a:cubicBezTo>
                    <a:pt x="39" y="42"/>
                    <a:pt x="49" y="47"/>
                    <a:pt x="53" y="53"/>
                  </a:cubicBezTo>
                  <a:cubicBezTo>
                    <a:pt x="54" y="54"/>
                    <a:pt x="56" y="60"/>
                    <a:pt x="53" y="61"/>
                  </a:cubicBezTo>
                  <a:cubicBezTo>
                    <a:pt x="51" y="61"/>
                    <a:pt x="47" y="57"/>
                    <a:pt x="47" y="56"/>
                  </a:cubicBezTo>
                  <a:cubicBezTo>
                    <a:pt x="41" y="51"/>
                    <a:pt x="35" y="46"/>
                    <a:pt x="30" y="40"/>
                  </a:cubicBezTo>
                  <a:cubicBezTo>
                    <a:pt x="28" y="42"/>
                    <a:pt x="25" y="44"/>
                    <a:pt x="23" y="47"/>
                  </a:cubicBezTo>
                  <a:cubicBezTo>
                    <a:pt x="29" y="52"/>
                    <a:pt x="42" y="56"/>
                    <a:pt x="44" y="65"/>
                  </a:cubicBezTo>
                  <a:cubicBezTo>
                    <a:pt x="44" y="66"/>
                    <a:pt x="45" y="70"/>
                    <a:pt x="43" y="71"/>
                  </a:cubicBezTo>
                  <a:cubicBezTo>
                    <a:pt x="38" y="68"/>
                    <a:pt x="34" y="64"/>
                    <a:pt x="31" y="60"/>
                  </a:cubicBezTo>
                  <a:cubicBezTo>
                    <a:pt x="27" y="57"/>
                    <a:pt x="23" y="53"/>
                    <a:pt x="19" y="49"/>
                  </a:cubicBezTo>
                  <a:cubicBezTo>
                    <a:pt x="17" y="51"/>
                    <a:pt x="13" y="52"/>
                    <a:pt x="11" y="54"/>
                  </a:cubicBezTo>
                  <a:cubicBezTo>
                    <a:pt x="21" y="63"/>
                    <a:pt x="32" y="71"/>
                    <a:pt x="39" y="82"/>
                  </a:cubicBezTo>
                  <a:cubicBezTo>
                    <a:pt x="50" y="75"/>
                    <a:pt x="60" y="68"/>
                    <a:pt x="68" y="58"/>
                  </a:cubicBezTo>
                  <a:cubicBezTo>
                    <a:pt x="61" y="47"/>
                    <a:pt x="50" y="40"/>
                    <a:pt x="41" y="32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14"/>
            <p:cNvSpPr/>
            <p:nvPr>
              <p:custDataLst>
                <p:tags r:id="rId12"/>
              </p:custDataLst>
            </p:nvPr>
          </p:nvSpPr>
          <p:spPr bwMode="auto">
            <a:xfrm>
              <a:off x="3140" y="1159"/>
              <a:ext cx="30" cy="39"/>
            </a:xfrm>
            <a:custGeom>
              <a:avLst/>
              <a:gdLst>
                <a:gd name="T0" fmla="*/ 14 w 32"/>
                <a:gd name="T1" fmla="*/ 2 h 42"/>
                <a:gd name="T2" fmla="*/ 18 w 32"/>
                <a:gd name="T3" fmla="*/ 17 h 42"/>
                <a:gd name="T4" fmla="*/ 32 w 32"/>
                <a:gd name="T5" fmla="*/ 18 h 42"/>
                <a:gd name="T6" fmla="*/ 19 w 32"/>
                <a:gd name="T7" fmla="*/ 26 h 42"/>
                <a:gd name="T8" fmla="*/ 18 w 32"/>
                <a:gd name="T9" fmla="*/ 42 h 42"/>
                <a:gd name="T10" fmla="*/ 13 w 32"/>
                <a:gd name="T11" fmla="*/ 29 h 42"/>
                <a:gd name="T12" fmla="*/ 0 w 32"/>
                <a:gd name="T13" fmla="*/ 34 h 42"/>
                <a:gd name="T14" fmla="*/ 11 w 32"/>
                <a:gd name="T15" fmla="*/ 22 h 42"/>
                <a:gd name="T16" fmla="*/ 5 w 32"/>
                <a:gd name="T17" fmla="*/ 9 h 42"/>
                <a:gd name="T18" fmla="*/ 1 w 32"/>
                <a:gd name="T19" fmla="*/ 6 h 42"/>
                <a:gd name="T20" fmla="*/ 14 w 32"/>
                <a:gd name="T21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42">
                  <a:moveTo>
                    <a:pt x="14" y="2"/>
                  </a:moveTo>
                  <a:cubicBezTo>
                    <a:pt x="16" y="7"/>
                    <a:pt x="16" y="12"/>
                    <a:pt x="18" y="17"/>
                  </a:cubicBezTo>
                  <a:cubicBezTo>
                    <a:pt x="20" y="15"/>
                    <a:pt x="32" y="13"/>
                    <a:pt x="32" y="18"/>
                  </a:cubicBezTo>
                  <a:cubicBezTo>
                    <a:pt x="32" y="22"/>
                    <a:pt x="21" y="24"/>
                    <a:pt x="19" y="26"/>
                  </a:cubicBezTo>
                  <a:cubicBezTo>
                    <a:pt x="19" y="29"/>
                    <a:pt x="20" y="42"/>
                    <a:pt x="18" y="42"/>
                  </a:cubicBezTo>
                  <a:cubicBezTo>
                    <a:pt x="15" y="42"/>
                    <a:pt x="15" y="30"/>
                    <a:pt x="13" y="29"/>
                  </a:cubicBezTo>
                  <a:cubicBezTo>
                    <a:pt x="8" y="30"/>
                    <a:pt x="5" y="35"/>
                    <a:pt x="0" y="34"/>
                  </a:cubicBezTo>
                  <a:cubicBezTo>
                    <a:pt x="2" y="29"/>
                    <a:pt x="8" y="26"/>
                    <a:pt x="11" y="22"/>
                  </a:cubicBezTo>
                  <a:cubicBezTo>
                    <a:pt x="10" y="19"/>
                    <a:pt x="8" y="11"/>
                    <a:pt x="5" y="9"/>
                  </a:cubicBezTo>
                  <a:cubicBezTo>
                    <a:pt x="4" y="7"/>
                    <a:pt x="1" y="8"/>
                    <a:pt x="1" y="6"/>
                  </a:cubicBezTo>
                  <a:cubicBezTo>
                    <a:pt x="1" y="2"/>
                    <a:pt x="11" y="0"/>
                    <a:pt x="14" y="2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15"/>
            <p:cNvSpPr/>
            <p:nvPr>
              <p:custDataLst>
                <p:tags r:id="rId13"/>
              </p:custDataLst>
            </p:nvPr>
          </p:nvSpPr>
          <p:spPr bwMode="auto">
            <a:xfrm>
              <a:off x="3190" y="1168"/>
              <a:ext cx="93" cy="122"/>
            </a:xfrm>
            <a:custGeom>
              <a:avLst/>
              <a:gdLst>
                <a:gd name="T0" fmla="*/ 58 w 101"/>
                <a:gd name="T1" fmla="*/ 59 h 133"/>
                <a:gd name="T2" fmla="*/ 95 w 101"/>
                <a:gd name="T3" fmla="*/ 86 h 133"/>
                <a:gd name="T4" fmla="*/ 96 w 101"/>
                <a:gd name="T5" fmla="*/ 104 h 133"/>
                <a:gd name="T6" fmla="*/ 88 w 101"/>
                <a:gd name="T7" fmla="*/ 105 h 133"/>
                <a:gd name="T8" fmla="*/ 69 w 101"/>
                <a:gd name="T9" fmla="*/ 110 h 133"/>
                <a:gd name="T10" fmla="*/ 80 w 101"/>
                <a:gd name="T11" fmla="*/ 93 h 133"/>
                <a:gd name="T12" fmla="*/ 69 w 101"/>
                <a:gd name="T13" fmla="*/ 78 h 133"/>
                <a:gd name="T14" fmla="*/ 53 w 101"/>
                <a:gd name="T15" fmla="*/ 69 h 133"/>
                <a:gd name="T16" fmla="*/ 35 w 101"/>
                <a:gd name="T17" fmla="*/ 110 h 133"/>
                <a:gd name="T18" fmla="*/ 16 w 101"/>
                <a:gd name="T19" fmla="*/ 132 h 133"/>
                <a:gd name="T20" fmla="*/ 23 w 101"/>
                <a:gd name="T21" fmla="*/ 116 h 133"/>
                <a:gd name="T22" fmla="*/ 45 w 101"/>
                <a:gd name="T23" fmla="*/ 68 h 133"/>
                <a:gd name="T24" fmla="*/ 31 w 101"/>
                <a:gd name="T25" fmla="*/ 69 h 133"/>
                <a:gd name="T26" fmla="*/ 38 w 101"/>
                <a:gd name="T27" fmla="*/ 59 h 133"/>
                <a:gd name="T28" fmla="*/ 34 w 101"/>
                <a:gd name="T29" fmla="*/ 48 h 133"/>
                <a:gd name="T30" fmla="*/ 28 w 101"/>
                <a:gd name="T31" fmla="*/ 39 h 133"/>
                <a:gd name="T32" fmla="*/ 20 w 101"/>
                <a:gd name="T33" fmla="*/ 56 h 133"/>
                <a:gd name="T34" fmla="*/ 18 w 101"/>
                <a:gd name="T35" fmla="*/ 66 h 133"/>
                <a:gd name="T36" fmla="*/ 14 w 101"/>
                <a:gd name="T37" fmla="*/ 80 h 133"/>
                <a:gd name="T38" fmla="*/ 0 w 101"/>
                <a:gd name="T39" fmla="*/ 84 h 133"/>
                <a:gd name="T40" fmla="*/ 9 w 101"/>
                <a:gd name="T41" fmla="*/ 67 h 133"/>
                <a:gd name="T42" fmla="*/ 17 w 101"/>
                <a:gd name="T43" fmla="*/ 40 h 133"/>
                <a:gd name="T44" fmla="*/ 30 w 101"/>
                <a:gd name="T45" fmla="*/ 24 h 133"/>
                <a:gd name="T46" fmla="*/ 42 w 101"/>
                <a:gd name="T47" fmla="*/ 23 h 133"/>
                <a:gd name="T48" fmla="*/ 42 w 101"/>
                <a:gd name="T49" fmla="*/ 57 h 133"/>
                <a:gd name="T50" fmla="*/ 50 w 101"/>
                <a:gd name="T51" fmla="*/ 57 h 133"/>
                <a:gd name="T52" fmla="*/ 65 w 101"/>
                <a:gd name="T53" fmla="*/ 23 h 133"/>
                <a:gd name="T54" fmla="*/ 73 w 101"/>
                <a:gd name="T55" fmla="*/ 7 h 133"/>
                <a:gd name="T56" fmla="*/ 87 w 101"/>
                <a:gd name="T57" fmla="*/ 1 h 133"/>
                <a:gd name="T58" fmla="*/ 83 w 101"/>
                <a:gd name="T59" fmla="*/ 18 h 133"/>
                <a:gd name="T60" fmla="*/ 58 w 101"/>
                <a:gd name="T61" fmla="*/ 5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1" h="133">
                  <a:moveTo>
                    <a:pt x="58" y="59"/>
                  </a:moveTo>
                  <a:cubicBezTo>
                    <a:pt x="71" y="65"/>
                    <a:pt x="87" y="72"/>
                    <a:pt x="95" y="86"/>
                  </a:cubicBezTo>
                  <a:cubicBezTo>
                    <a:pt x="97" y="90"/>
                    <a:pt x="101" y="102"/>
                    <a:pt x="96" y="104"/>
                  </a:cubicBezTo>
                  <a:cubicBezTo>
                    <a:pt x="94" y="105"/>
                    <a:pt x="91" y="105"/>
                    <a:pt x="88" y="105"/>
                  </a:cubicBezTo>
                  <a:cubicBezTo>
                    <a:pt x="81" y="106"/>
                    <a:pt x="74" y="110"/>
                    <a:pt x="69" y="110"/>
                  </a:cubicBezTo>
                  <a:cubicBezTo>
                    <a:pt x="71" y="103"/>
                    <a:pt x="80" y="101"/>
                    <a:pt x="80" y="93"/>
                  </a:cubicBezTo>
                  <a:cubicBezTo>
                    <a:pt x="81" y="87"/>
                    <a:pt x="74" y="82"/>
                    <a:pt x="69" y="78"/>
                  </a:cubicBezTo>
                  <a:cubicBezTo>
                    <a:pt x="64" y="75"/>
                    <a:pt x="58" y="72"/>
                    <a:pt x="53" y="69"/>
                  </a:cubicBezTo>
                  <a:cubicBezTo>
                    <a:pt x="47" y="81"/>
                    <a:pt x="40" y="96"/>
                    <a:pt x="35" y="110"/>
                  </a:cubicBezTo>
                  <a:cubicBezTo>
                    <a:pt x="32" y="120"/>
                    <a:pt x="30" y="133"/>
                    <a:pt x="16" y="132"/>
                  </a:cubicBezTo>
                  <a:cubicBezTo>
                    <a:pt x="17" y="126"/>
                    <a:pt x="20" y="121"/>
                    <a:pt x="23" y="116"/>
                  </a:cubicBezTo>
                  <a:cubicBezTo>
                    <a:pt x="30" y="100"/>
                    <a:pt x="37" y="84"/>
                    <a:pt x="45" y="68"/>
                  </a:cubicBezTo>
                  <a:cubicBezTo>
                    <a:pt x="39" y="67"/>
                    <a:pt x="35" y="71"/>
                    <a:pt x="31" y="69"/>
                  </a:cubicBezTo>
                  <a:cubicBezTo>
                    <a:pt x="29" y="63"/>
                    <a:pt x="35" y="61"/>
                    <a:pt x="38" y="59"/>
                  </a:cubicBezTo>
                  <a:cubicBezTo>
                    <a:pt x="37" y="55"/>
                    <a:pt x="35" y="52"/>
                    <a:pt x="34" y="48"/>
                  </a:cubicBezTo>
                  <a:cubicBezTo>
                    <a:pt x="33" y="46"/>
                    <a:pt x="31" y="39"/>
                    <a:pt x="28" y="39"/>
                  </a:cubicBezTo>
                  <a:cubicBezTo>
                    <a:pt x="23" y="38"/>
                    <a:pt x="21" y="51"/>
                    <a:pt x="20" y="56"/>
                  </a:cubicBezTo>
                  <a:cubicBezTo>
                    <a:pt x="19" y="60"/>
                    <a:pt x="19" y="63"/>
                    <a:pt x="18" y="66"/>
                  </a:cubicBezTo>
                  <a:cubicBezTo>
                    <a:pt x="17" y="71"/>
                    <a:pt x="16" y="77"/>
                    <a:pt x="14" y="80"/>
                  </a:cubicBezTo>
                  <a:cubicBezTo>
                    <a:pt x="11" y="83"/>
                    <a:pt x="5" y="86"/>
                    <a:pt x="0" y="84"/>
                  </a:cubicBezTo>
                  <a:cubicBezTo>
                    <a:pt x="1" y="77"/>
                    <a:pt x="7" y="74"/>
                    <a:pt x="9" y="67"/>
                  </a:cubicBezTo>
                  <a:cubicBezTo>
                    <a:pt x="12" y="59"/>
                    <a:pt x="14" y="49"/>
                    <a:pt x="17" y="40"/>
                  </a:cubicBezTo>
                  <a:cubicBezTo>
                    <a:pt x="19" y="30"/>
                    <a:pt x="21" y="28"/>
                    <a:pt x="30" y="24"/>
                  </a:cubicBezTo>
                  <a:cubicBezTo>
                    <a:pt x="34" y="22"/>
                    <a:pt x="39" y="20"/>
                    <a:pt x="42" y="23"/>
                  </a:cubicBezTo>
                  <a:cubicBezTo>
                    <a:pt x="41" y="33"/>
                    <a:pt x="41" y="45"/>
                    <a:pt x="42" y="57"/>
                  </a:cubicBezTo>
                  <a:cubicBezTo>
                    <a:pt x="44" y="57"/>
                    <a:pt x="48" y="56"/>
                    <a:pt x="50" y="57"/>
                  </a:cubicBezTo>
                  <a:cubicBezTo>
                    <a:pt x="54" y="48"/>
                    <a:pt x="60" y="34"/>
                    <a:pt x="65" y="23"/>
                  </a:cubicBezTo>
                  <a:cubicBezTo>
                    <a:pt x="67" y="16"/>
                    <a:pt x="68" y="10"/>
                    <a:pt x="73" y="7"/>
                  </a:cubicBezTo>
                  <a:cubicBezTo>
                    <a:pt x="76" y="5"/>
                    <a:pt x="84" y="0"/>
                    <a:pt x="87" y="1"/>
                  </a:cubicBezTo>
                  <a:cubicBezTo>
                    <a:pt x="95" y="2"/>
                    <a:pt x="85" y="15"/>
                    <a:pt x="83" y="18"/>
                  </a:cubicBezTo>
                  <a:cubicBezTo>
                    <a:pt x="74" y="31"/>
                    <a:pt x="66" y="45"/>
                    <a:pt x="58" y="59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16"/>
            <p:cNvSpPr/>
            <p:nvPr>
              <p:custDataLst>
                <p:tags r:id="rId14"/>
              </p:custDataLst>
            </p:nvPr>
          </p:nvSpPr>
          <p:spPr bwMode="auto">
            <a:xfrm>
              <a:off x="3164" y="1179"/>
              <a:ext cx="31" cy="37"/>
            </a:xfrm>
            <a:custGeom>
              <a:avLst/>
              <a:gdLst>
                <a:gd name="T0" fmla="*/ 14 w 33"/>
                <a:gd name="T1" fmla="*/ 1 h 40"/>
                <a:gd name="T2" fmla="*/ 17 w 33"/>
                <a:gd name="T3" fmla="*/ 12 h 40"/>
                <a:gd name="T4" fmla="*/ 33 w 33"/>
                <a:gd name="T5" fmla="*/ 12 h 40"/>
                <a:gd name="T6" fmla="*/ 19 w 33"/>
                <a:gd name="T7" fmla="*/ 20 h 40"/>
                <a:gd name="T8" fmla="*/ 19 w 33"/>
                <a:gd name="T9" fmla="*/ 40 h 40"/>
                <a:gd name="T10" fmla="*/ 16 w 33"/>
                <a:gd name="T11" fmla="*/ 31 h 40"/>
                <a:gd name="T12" fmla="*/ 13 w 33"/>
                <a:gd name="T13" fmla="*/ 22 h 40"/>
                <a:gd name="T14" fmla="*/ 0 w 33"/>
                <a:gd name="T15" fmla="*/ 25 h 40"/>
                <a:gd name="T16" fmla="*/ 10 w 33"/>
                <a:gd name="T17" fmla="*/ 17 h 40"/>
                <a:gd name="T18" fmla="*/ 1 w 33"/>
                <a:gd name="T19" fmla="*/ 5 h 40"/>
                <a:gd name="T20" fmla="*/ 14 w 33"/>
                <a:gd name="T21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40">
                  <a:moveTo>
                    <a:pt x="14" y="1"/>
                  </a:moveTo>
                  <a:cubicBezTo>
                    <a:pt x="15" y="4"/>
                    <a:pt x="15" y="9"/>
                    <a:pt x="17" y="12"/>
                  </a:cubicBezTo>
                  <a:cubicBezTo>
                    <a:pt x="19" y="8"/>
                    <a:pt x="33" y="7"/>
                    <a:pt x="33" y="12"/>
                  </a:cubicBezTo>
                  <a:cubicBezTo>
                    <a:pt x="33" y="17"/>
                    <a:pt x="21" y="17"/>
                    <a:pt x="19" y="20"/>
                  </a:cubicBezTo>
                  <a:cubicBezTo>
                    <a:pt x="19" y="26"/>
                    <a:pt x="22" y="35"/>
                    <a:pt x="19" y="40"/>
                  </a:cubicBezTo>
                  <a:cubicBezTo>
                    <a:pt x="17" y="38"/>
                    <a:pt x="17" y="34"/>
                    <a:pt x="16" y="31"/>
                  </a:cubicBezTo>
                  <a:cubicBezTo>
                    <a:pt x="15" y="28"/>
                    <a:pt x="14" y="25"/>
                    <a:pt x="13" y="22"/>
                  </a:cubicBezTo>
                  <a:cubicBezTo>
                    <a:pt x="9" y="22"/>
                    <a:pt x="5" y="28"/>
                    <a:pt x="0" y="25"/>
                  </a:cubicBezTo>
                  <a:cubicBezTo>
                    <a:pt x="3" y="21"/>
                    <a:pt x="7" y="20"/>
                    <a:pt x="10" y="17"/>
                  </a:cubicBezTo>
                  <a:cubicBezTo>
                    <a:pt x="9" y="12"/>
                    <a:pt x="6" y="8"/>
                    <a:pt x="1" y="5"/>
                  </a:cubicBezTo>
                  <a:cubicBezTo>
                    <a:pt x="3" y="1"/>
                    <a:pt x="8" y="0"/>
                    <a:pt x="14" y="1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17"/>
            <p:cNvSpPr>
              <a:spLocks noEditPoints="1"/>
            </p:cNvSpPr>
            <p:nvPr>
              <p:custDataLst>
                <p:tags r:id="rId15"/>
              </p:custDataLst>
            </p:nvPr>
          </p:nvSpPr>
          <p:spPr bwMode="auto">
            <a:xfrm>
              <a:off x="3947" y="1197"/>
              <a:ext cx="88" cy="114"/>
            </a:xfrm>
            <a:custGeom>
              <a:avLst/>
              <a:gdLst>
                <a:gd name="T0" fmla="*/ 65 w 95"/>
                <a:gd name="T1" fmla="*/ 7 h 123"/>
                <a:gd name="T2" fmla="*/ 66 w 95"/>
                <a:gd name="T3" fmla="*/ 21 h 123"/>
                <a:gd name="T4" fmla="*/ 77 w 95"/>
                <a:gd name="T5" fmla="*/ 31 h 123"/>
                <a:gd name="T6" fmla="*/ 90 w 95"/>
                <a:gd name="T7" fmla="*/ 55 h 123"/>
                <a:gd name="T8" fmla="*/ 80 w 95"/>
                <a:gd name="T9" fmla="*/ 54 h 123"/>
                <a:gd name="T10" fmla="*/ 54 w 95"/>
                <a:gd name="T11" fmla="*/ 57 h 123"/>
                <a:gd name="T12" fmla="*/ 69 w 95"/>
                <a:gd name="T13" fmla="*/ 107 h 123"/>
                <a:gd name="T14" fmla="*/ 75 w 95"/>
                <a:gd name="T15" fmla="*/ 123 h 123"/>
                <a:gd name="T16" fmla="*/ 66 w 95"/>
                <a:gd name="T17" fmla="*/ 119 h 123"/>
                <a:gd name="T18" fmla="*/ 59 w 95"/>
                <a:gd name="T19" fmla="*/ 112 h 123"/>
                <a:gd name="T20" fmla="*/ 46 w 95"/>
                <a:gd name="T21" fmla="*/ 98 h 123"/>
                <a:gd name="T22" fmla="*/ 45 w 95"/>
                <a:gd name="T23" fmla="*/ 56 h 123"/>
                <a:gd name="T24" fmla="*/ 7 w 95"/>
                <a:gd name="T25" fmla="*/ 36 h 123"/>
                <a:gd name="T26" fmla="*/ 0 w 95"/>
                <a:gd name="T27" fmla="*/ 25 h 123"/>
                <a:gd name="T28" fmla="*/ 5 w 95"/>
                <a:gd name="T29" fmla="*/ 27 h 123"/>
                <a:gd name="T30" fmla="*/ 45 w 95"/>
                <a:gd name="T31" fmla="*/ 47 h 123"/>
                <a:gd name="T32" fmla="*/ 47 w 95"/>
                <a:gd name="T33" fmla="*/ 21 h 123"/>
                <a:gd name="T34" fmla="*/ 1 w 95"/>
                <a:gd name="T35" fmla="*/ 0 h 123"/>
                <a:gd name="T36" fmla="*/ 2 w 95"/>
                <a:gd name="T37" fmla="*/ 0 h 123"/>
                <a:gd name="T38" fmla="*/ 58 w 95"/>
                <a:gd name="T39" fmla="*/ 10 h 123"/>
                <a:gd name="T40" fmla="*/ 65 w 95"/>
                <a:gd name="T41" fmla="*/ 7 h 123"/>
                <a:gd name="T42" fmla="*/ 53 w 95"/>
                <a:gd name="T43" fmla="*/ 47 h 123"/>
                <a:gd name="T44" fmla="*/ 66 w 95"/>
                <a:gd name="T45" fmla="*/ 45 h 123"/>
                <a:gd name="T46" fmla="*/ 76 w 95"/>
                <a:gd name="T47" fmla="*/ 40 h 123"/>
                <a:gd name="T48" fmla="*/ 69 w 95"/>
                <a:gd name="T49" fmla="*/ 33 h 123"/>
                <a:gd name="T50" fmla="*/ 58 w 95"/>
                <a:gd name="T51" fmla="*/ 22 h 123"/>
                <a:gd name="T52" fmla="*/ 52 w 95"/>
                <a:gd name="T53" fmla="*/ 21 h 123"/>
                <a:gd name="T54" fmla="*/ 53 w 95"/>
                <a:gd name="T55" fmla="*/ 4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5" h="123">
                  <a:moveTo>
                    <a:pt x="65" y="7"/>
                  </a:moveTo>
                  <a:cubicBezTo>
                    <a:pt x="69" y="9"/>
                    <a:pt x="69" y="18"/>
                    <a:pt x="66" y="21"/>
                  </a:cubicBezTo>
                  <a:cubicBezTo>
                    <a:pt x="69" y="25"/>
                    <a:pt x="72" y="28"/>
                    <a:pt x="77" y="31"/>
                  </a:cubicBezTo>
                  <a:cubicBezTo>
                    <a:pt x="84" y="37"/>
                    <a:pt x="95" y="41"/>
                    <a:pt x="90" y="55"/>
                  </a:cubicBezTo>
                  <a:cubicBezTo>
                    <a:pt x="86" y="56"/>
                    <a:pt x="83" y="54"/>
                    <a:pt x="80" y="54"/>
                  </a:cubicBezTo>
                  <a:cubicBezTo>
                    <a:pt x="71" y="54"/>
                    <a:pt x="63" y="57"/>
                    <a:pt x="54" y="57"/>
                  </a:cubicBezTo>
                  <a:cubicBezTo>
                    <a:pt x="56" y="76"/>
                    <a:pt x="63" y="92"/>
                    <a:pt x="69" y="107"/>
                  </a:cubicBezTo>
                  <a:cubicBezTo>
                    <a:pt x="71" y="112"/>
                    <a:pt x="74" y="117"/>
                    <a:pt x="75" y="123"/>
                  </a:cubicBezTo>
                  <a:cubicBezTo>
                    <a:pt x="72" y="123"/>
                    <a:pt x="69" y="120"/>
                    <a:pt x="66" y="119"/>
                  </a:cubicBezTo>
                  <a:cubicBezTo>
                    <a:pt x="64" y="117"/>
                    <a:pt x="61" y="114"/>
                    <a:pt x="59" y="112"/>
                  </a:cubicBezTo>
                  <a:cubicBezTo>
                    <a:pt x="55" y="109"/>
                    <a:pt x="49" y="103"/>
                    <a:pt x="46" y="98"/>
                  </a:cubicBezTo>
                  <a:cubicBezTo>
                    <a:pt x="41" y="87"/>
                    <a:pt x="47" y="71"/>
                    <a:pt x="45" y="56"/>
                  </a:cubicBezTo>
                  <a:cubicBezTo>
                    <a:pt x="30" y="53"/>
                    <a:pt x="17" y="46"/>
                    <a:pt x="7" y="36"/>
                  </a:cubicBezTo>
                  <a:cubicBezTo>
                    <a:pt x="4" y="33"/>
                    <a:pt x="0" y="29"/>
                    <a:pt x="0" y="25"/>
                  </a:cubicBezTo>
                  <a:cubicBezTo>
                    <a:pt x="2" y="24"/>
                    <a:pt x="4" y="26"/>
                    <a:pt x="5" y="27"/>
                  </a:cubicBezTo>
                  <a:cubicBezTo>
                    <a:pt x="16" y="35"/>
                    <a:pt x="29" y="44"/>
                    <a:pt x="45" y="47"/>
                  </a:cubicBezTo>
                  <a:cubicBezTo>
                    <a:pt x="46" y="38"/>
                    <a:pt x="46" y="29"/>
                    <a:pt x="47" y="21"/>
                  </a:cubicBezTo>
                  <a:cubicBezTo>
                    <a:pt x="28" y="18"/>
                    <a:pt x="11" y="12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6" y="5"/>
                    <a:pt x="38" y="14"/>
                    <a:pt x="58" y="10"/>
                  </a:cubicBezTo>
                  <a:cubicBezTo>
                    <a:pt x="60" y="9"/>
                    <a:pt x="62" y="7"/>
                    <a:pt x="65" y="7"/>
                  </a:cubicBezTo>
                  <a:close/>
                  <a:moveTo>
                    <a:pt x="53" y="47"/>
                  </a:moveTo>
                  <a:cubicBezTo>
                    <a:pt x="57" y="47"/>
                    <a:pt x="61" y="46"/>
                    <a:pt x="66" y="45"/>
                  </a:cubicBezTo>
                  <a:cubicBezTo>
                    <a:pt x="69" y="44"/>
                    <a:pt x="75" y="43"/>
                    <a:pt x="76" y="40"/>
                  </a:cubicBezTo>
                  <a:cubicBezTo>
                    <a:pt x="76" y="37"/>
                    <a:pt x="71" y="35"/>
                    <a:pt x="69" y="33"/>
                  </a:cubicBezTo>
                  <a:cubicBezTo>
                    <a:pt x="63" y="29"/>
                    <a:pt x="61" y="26"/>
                    <a:pt x="58" y="22"/>
                  </a:cubicBezTo>
                  <a:cubicBezTo>
                    <a:pt x="56" y="21"/>
                    <a:pt x="54" y="21"/>
                    <a:pt x="52" y="21"/>
                  </a:cubicBezTo>
                  <a:cubicBezTo>
                    <a:pt x="52" y="30"/>
                    <a:pt x="52" y="39"/>
                    <a:pt x="53" y="47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18"/>
            <p:cNvSpPr/>
            <p:nvPr>
              <p:custDataLst>
                <p:tags r:id="rId16"/>
              </p:custDataLst>
            </p:nvPr>
          </p:nvSpPr>
          <p:spPr bwMode="auto">
            <a:xfrm>
              <a:off x="3049" y="1364"/>
              <a:ext cx="146" cy="147"/>
            </a:xfrm>
            <a:custGeom>
              <a:avLst/>
              <a:gdLst>
                <a:gd name="T0" fmla="*/ 78 w 158"/>
                <a:gd name="T1" fmla="*/ 0 h 159"/>
                <a:gd name="T2" fmla="*/ 95 w 158"/>
                <a:gd name="T3" fmla="*/ 41 h 159"/>
                <a:gd name="T4" fmla="*/ 135 w 158"/>
                <a:gd name="T5" fmla="*/ 23 h 159"/>
                <a:gd name="T6" fmla="*/ 117 w 158"/>
                <a:gd name="T7" fmla="*/ 63 h 159"/>
                <a:gd name="T8" fmla="*/ 158 w 158"/>
                <a:gd name="T9" fmla="*/ 79 h 159"/>
                <a:gd name="T10" fmla="*/ 117 w 158"/>
                <a:gd name="T11" fmla="*/ 95 h 159"/>
                <a:gd name="T12" fmla="*/ 134 w 158"/>
                <a:gd name="T13" fmla="*/ 135 h 159"/>
                <a:gd name="T14" fmla="*/ 95 w 158"/>
                <a:gd name="T15" fmla="*/ 118 h 159"/>
                <a:gd name="T16" fmla="*/ 79 w 158"/>
                <a:gd name="T17" fmla="*/ 159 h 159"/>
                <a:gd name="T18" fmla="*/ 63 w 158"/>
                <a:gd name="T19" fmla="*/ 118 h 159"/>
                <a:gd name="T20" fmla="*/ 23 w 158"/>
                <a:gd name="T21" fmla="*/ 135 h 159"/>
                <a:gd name="T22" fmla="*/ 40 w 158"/>
                <a:gd name="T23" fmla="*/ 96 h 159"/>
                <a:gd name="T24" fmla="*/ 0 w 158"/>
                <a:gd name="T25" fmla="*/ 80 h 159"/>
                <a:gd name="T26" fmla="*/ 40 w 158"/>
                <a:gd name="T27" fmla="*/ 63 h 159"/>
                <a:gd name="T28" fmla="*/ 23 w 158"/>
                <a:gd name="T29" fmla="*/ 23 h 159"/>
                <a:gd name="T30" fmla="*/ 62 w 158"/>
                <a:gd name="T31" fmla="*/ 41 h 159"/>
                <a:gd name="T32" fmla="*/ 78 w 158"/>
                <a:gd name="T33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8" h="159">
                  <a:moveTo>
                    <a:pt x="78" y="0"/>
                  </a:moveTo>
                  <a:cubicBezTo>
                    <a:pt x="84" y="13"/>
                    <a:pt x="89" y="27"/>
                    <a:pt x="95" y="41"/>
                  </a:cubicBezTo>
                  <a:cubicBezTo>
                    <a:pt x="108" y="35"/>
                    <a:pt x="121" y="29"/>
                    <a:pt x="135" y="23"/>
                  </a:cubicBezTo>
                  <a:cubicBezTo>
                    <a:pt x="129" y="36"/>
                    <a:pt x="123" y="50"/>
                    <a:pt x="117" y="63"/>
                  </a:cubicBezTo>
                  <a:cubicBezTo>
                    <a:pt x="130" y="69"/>
                    <a:pt x="144" y="74"/>
                    <a:pt x="158" y="79"/>
                  </a:cubicBezTo>
                  <a:cubicBezTo>
                    <a:pt x="145" y="85"/>
                    <a:pt x="131" y="90"/>
                    <a:pt x="117" y="95"/>
                  </a:cubicBezTo>
                  <a:cubicBezTo>
                    <a:pt x="123" y="109"/>
                    <a:pt x="129" y="122"/>
                    <a:pt x="134" y="135"/>
                  </a:cubicBezTo>
                  <a:cubicBezTo>
                    <a:pt x="121" y="130"/>
                    <a:pt x="108" y="124"/>
                    <a:pt x="95" y="118"/>
                  </a:cubicBezTo>
                  <a:cubicBezTo>
                    <a:pt x="89" y="131"/>
                    <a:pt x="84" y="145"/>
                    <a:pt x="79" y="159"/>
                  </a:cubicBezTo>
                  <a:cubicBezTo>
                    <a:pt x="73" y="145"/>
                    <a:pt x="68" y="131"/>
                    <a:pt x="63" y="118"/>
                  </a:cubicBezTo>
                  <a:cubicBezTo>
                    <a:pt x="49" y="124"/>
                    <a:pt x="36" y="130"/>
                    <a:pt x="23" y="135"/>
                  </a:cubicBezTo>
                  <a:cubicBezTo>
                    <a:pt x="28" y="122"/>
                    <a:pt x="34" y="109"/>
                    <a:pt x="40" y="96"/>
                  </a:cubicBezTo>
                  <a:cubicBezTo>
                    <a:pt x="27" y="90"/>
                    <a:pt x="13" y="85"/>
                    <a:pt x="0" y="80"/>
                  </a:cubicBezTo>
                  <a:cubicBezTo>
                    <a:pt x="13" y="74"/>
                    <a:pt x="27" y="69"/>
                    <a:pt x="40" y="63"/>
                  </a:cubicBezTo>
                  <a:cubicBezTo>
                    <a:pt x="34" y="50"/>
                    <a:pt x="28" y="37"/>
                    <a:pt x="23" y="23"/>
                  </a:cubicBezTo>
                  <a:cubicBezTo>
                    <a:pt x="36" y="29"/>
                    <a:pt x="49" y="35"/>
                    <a:pt x="62" y="41"/>
                  </a:cubicBezTo>
                  <a:cubicBezTo>
                    <a:pt x="68" y="28"/>
                    <a:pt x="73" y="14"/>
                    <a:pt x="78" y="0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19"/>
            <p:cNvSpPr/>
            <p:nvPr>
              <p:custDataLst>
                <p:tags r:id="rId17"/>
              </p:custDataLst>
            </p:nvPr>
          </p:nvSpPr>
          <p:spPr bwMode="auto">
            <a:xfrm>
              <a:off x="4051" y="1364"/>
              <a:ext cx="147" cy="147"/>
            </a:xfrm>
            <a:custGeom>
              <a:avLst/>
              <a:gdLst>
                <a:gd name="T0" fmla="*/ 79 w 159"/>
                <a:gd name="T1" fmla="*/ 0 h 159"/>
                <a:gd name="T2" fmla="*/ 95 w 159"/>
                <a:gd name="T3" fmla="*/ 41 h 159"/>
                <a:gd name="T4" fmla="*/ 135 w 159"/>
                <a:gd name="T5" fmla="*/ 23 h 159"/>
                <a:gd name="T6" fmla="*/ 118 w 159"/>
                <a:gd name="T7" fmla="*/ 63 h 159"/>
                <a:gd name="T8" fmla="*/ 159 w 159"/>
                <a:gd name="T9" fmla="*/ 79 h 159"/>
                <a:gd name="T10" fmla="*/ 118 w 159"/>
                <a:gd name="T11" fmla="*/ 95 h 159"/>
                <a:gd name="T12" fmla="*/ 135 w 159"/>
                <a:gd name="T13" fmla="*/ 135 h 159"/>
                <a:gd name="T14" fmla="*/ 96 w 159"/>
                <a:gd name="T15" fmla="*/ 118 h 159"/>
                <a:gd name="T16" fmla="*/ 80 w 159"/>
                <a:gd name="T17" fmla="*/ 159 h 159"/>
                <a:gd name="T18" fmla="*/ 63 w 159"/>
                <a:gd name="T19" fmla="*/ 118 h 159"/>
                <a:gd name="T20" fmla="*/ 24 w 159"/>
                <a:gd name="T21" fmla="*/ 135 h 159"/>
                <a:gd name="T22" fmla="*/ 41 w 159"/>
                <a:gd name="T23" fmla="*/ 96 h 159"/>
                <a:gd name="T24" fmla="*/ 0 w 159"/>
                <a:gd name="T25" fmla="*/ 80 h 159"/>
                <a:gd name="T26" fmla="*/ 41 w 159"/>
                <a:gd name="T27" fmla="*/ 63 h 159"/>
                <a:gd name="T28" fmla="*/ 24 w 159"/>
                <a:gd name="T29" fmla="*/ 23 h 159"/>
                <a:gd name="T30" fmla="*/ 63 w 159"/>
                <a:gd name="T31" fmla="*/ 41 h 159"/>
                <a:gd name="T32" fmla="*/ 79 w 159"/>
                <a:gd name="T33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9" h="159">
                  <a:moveTo>
                    <a:pt x="79" y="0"/>
                  </a:moveTo>
                  <a:cubicBezTo>
                    <a:pt x="85" y="13"/>
                    <a:pt x="90" y="27"/>
                    <a:pt x="95" y="41"/>
                  </a:cubicBezTo>
                  <a:cubicBezTo>
                    <a:pt x="109" y="35"/>
                    <a:pt x="122" y="29"/>
                    <a:pt x="135" y="23"/>
                  </a:cubicBezTo>
                  <a:cubicBezTo>
                    <a:pt x="130" y="37"/>
                    <a:pt x="124" y="50"/>
                    <a:pt x="118" y="63"/>
                  </a:cubicBezTo>
                  <a:cubicBezTo>
                    <a:pt x="131" y="69"/>
                    <a:pt x="145" y="74"/>
                    <a:pt x="159" y="79"/>
                  </a:cubicBezTo>
                  <a:cubicBezTo>
                    <a:pt x="146" y="85"/>
                    <a:pt x="132" y="90"/>
                    <a:pt x="118" y="95"/>
                  </a:cubicBezTo>
                  <a:cubicBezTo>
                    <a:pt x="124" y="109"/>
                    <a:pt x="130" y="122"/>
                    <a:pt x="135" y="135"/>
                  </a:cubicBezTo>
                  <a:cubicBezTo>
                    <a:pt x="122" y="130"/>
                    <a:pt x="109" y="124"/>
                    <a:pt x="96" y="118"/>
                  </a:cubicBezTo>
                  <a:cubicBezTo>
                    <a:pt x="90" y="131"/>
                    <a:pt x="85" y="145"/>
                    <a:pt x="80" y="159"/>
                  </a:cubicBezTo>
                  <a:cubicBezTo>
                    <a:pt x="74" y="145"/>
                    <a:pt x="69" y="131"/>
                    <a:pt x="63" y="118"/>
                  </a:cubicBezTo>
                  <a:cubicBezTo>
                    <a:pt x="50" y="124"/>
                    <a:pt x="37" y="130"/>
                    <a:pt x="24" y="135"/>
                  </a:cubicBezTo>
                  <a:cubicBezTo>
                    <a:pt x="29" y="122"/>
                    <a:pt x="35" y="109"/>
                    <a:pt x="41" y="96"/>
                  </a:cubicBezTo>
                  <a:cubicBezTo>
                    <a:pt x="28" y="90"/>
                    <a:pt x="14" y="85"/>
                    <a:pt x="0" y="80"/>
                  </a:cubicBezTo>
                  <a:cubicBezTo>
                    <a:pt x="13" y="74"/>
                    <a:pt x="27" y="69"/>
                    <a:pt x="41" y="63"/>
                  </a:cubicBezTo>
                  <a:cubicBezTo>
                    <a:pt x="35" y="50"/>
                    <a:pt x="29" y="37"/>
                    <a:pt x="24" y="23"/>
                  </a:cubicBezTo>
                  <a:cubicBezTo>
                    <a:pt x="37" y="29"/>
                    <a:pt x="50" y="35"/>
                    <a:pt x="63" y="41"/>
                  </a:cubicBezTo>
                  <a:cubicBezTo>
                    <a:pt x="69" y="28"/>
                    <a:pt x="74" y="14"/>
                    <a:pt x="79" y="0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20"/>
            <p:cNvSpPr>
              <a:spLocks noEditPoints="1"/>
            </p:cNvSpPr>
            <p:nvPr>
              <p:custDataLst>
                <p:tags r:id="rId18"/>
              </p:custDataLst>
            </p:nvPr>
          </p:nvSpPr>
          <p:spPr bwMode="auto">
            <a:xfrm>
              <a:off x="3279" y="1453"/>
              <a:ext cx="686" cy="365"/>
            </a:xfrm>
            <a:custGeom>
              <a:avLst/>
              <a:gdLst>
                <a:gd name="T0" fmla="*/ 173 w 744"/>
                <a:gd name="T1" fmla="*/ 171 h 395"/>
                <a:gd name="T2" fmla="*/ 155 w 744"/>
                <a:gd name="T3" fmla="*/ 238 h 395"/>
                <a:gd name="T4" fmla="*/ 576 w 744"/>
                <a:gd name="T5" fmla="*/ 274 h 395"/>
                <a:gd name="T6" fmla="*/ 565 w 744"/>
                <a:gd name="T7" fmla="*/ 200 h 395"/>
                <a:gd name="T8" fmla="*/ 654 w 744"/>
                <a:gd name="T9" fmla="*/ 147 h 395"/>
                <a:gd name="T10" fmla="*/ 637 w 744"/>
                <a:gd name="T11" fmla="*/ 0 h 395"/>
                <a:gd name="T12" fmla="*/ 736 w 744"/>
                <a:gd name="T13" fmla="*/ 25 h 395"/>
                <a:gd name="T14" fmla="*/ 723 w 744"/>
                <a:gd name="T15" fmla="*/ 112 h 395"/>
                <a:gd name="T16" fmla="*/ 714 w 744"/>
                <a:gd name="T17" fmla="*/ 207 h 395"/>
                <a:gd name="T18" fmla="*/ 679 w 744"/>
                <a:gd name="T19" fmla="*/ 297 h 395"/>
                <a:gd name="T20" fmla="*/ 613 w 744"/>
                <a:gd name="T21" fmla="*/ 331 h 395"/>
                <a:gd name="T22" fmla="*/ 558 w 744"/>
                <a:gd name="T23" fmla="*/ 392 h 395"/>
                <a:gd name="T24" fmla="*/ 193 w 744"/>
                <a:gd name="T25" fmla="*/ 390 h 395"/>
                <a:gd name="T26" fmla="*/ 132 w 744"/>
                <a:gd name="T27" fmla="*/ 336 h 395"/>
                <a:gd name="T28" fmla="*/ 83 w 744"/>
                <a:gd name="T29" fmla="*/ 316 h 395"/>
                <a:gd name="T30" fmla="*/ 65 w 744"/>
                <a:gd name="T31" fmla="*/ 260 h 395"/>
                <a:gd name="T32" fmla="*/ 2 w 744"/>
                <a:gd name="T33" fmla="*/ 151 h 395"/>
                <a:gd name="T34" fmla="*/ 21 w 744"/>
                <a:gd name="T35" fmla="*/ 99 h 395"/>
                <a:gd name="T36" fmla="*/ 12 w 744"/>
                <a:gd name="T37" fmla="*/ 48 h 395"/>
                <a:gd name="T38" fmla="*/ 106 w 744"/>
                <a:gd name="T39" fmla="*/ 0 h 395"/>
                <a:gd name="T40" fmla="*/ 92 w 744"/>
                <a:gd name="T41" fmla="*/ 109 h 395"/>
                <a:gd name="T42" fmla="*/ 15 w 744"/>
                <a:gd name="T43" fmla="*/ 33 h 395"/>
                <a:gd name="T44" fmla="*/ 74 w 744"/>
                <a:gd name="T45" fmla="*/ 49 h 395"/>
                <a:gd name="T46" fmla="*/ 71 w 744"/>
                <a:gd name="T47" fmla="*/ 19 h 395"/>
                <a:gd name="T48" fmla="*/ 673 w 744"/>
                <a:gd name="T49" fmla="*/ 18 h 395"/>
                <a:gd name="T50" fmla="*/ 670 w 744"/>
                <a:gd name="T51" fmla="*/ 49 h 395"/>
                <a:gd name="T52" fmla="*/ 729 w 744"/>
                <a:gd name="T53" fmla="*/ 36 h 395"/>
                <a:gd name="T54" fmla="*/ 673 w 744"/>
                <a:gd name="T55" fmla="*/ 18 h 395"/>
                <a:gd name="T56" fmla="*/ 28 w 744"/>
                <a:gd name="T57" fmla="*/ 117 h 395"/>
                <a:gd name="T58" fmla="*/ 32 w 744"/>
                <a:gd name="T59" fmla="*/ 183 h 395"/>
                <a:gd name="T60" fmla="*/ 80 w 744"/>
                <a:gd name="T61" fmla="*/ 133 h 395"/>
                <a:gd name="T62" fmla="*/ 99 w 744"/>
                <a:gd name="T63" fmla="*/ 27 h 395"/>
                <a:gd name="T64" fmla="*/ 648 w 744"/>
                <a:gd name="T65" fmla="*/ 74 h 395"/>
                <a:gd name="T66" fmla="*/ 664 w 744"/>
                <a:gd name="T67" fmla="*/ 155 h 395"/>
                <a:gd name="T68" fmla="*/ 721 w 744"/>
                <a:gd name="T69" fmla="*/ 184 h 395"/>
                <a:gd name="T70" fmla="*/ 728 w 744"/>
                <a:gd name="T71" fmla="*/ 135 h 395"/>
                <a:gd name="T72" fmla="*/ 645 w 744"/>
                <a:gd name="T73" fmla="*/ 27 h 395"/>
                <a:gd name="T74" fmla="*/ 31 w 744"/>
                <a:gd name="T75" fmla="*/ 58 h 395"/>
                <a:gd name="T76" fmla="*/ 31 w 744"/>
                <a:gd name="T77" fmla="*/ 58 h 395"/>
                <a:gd name="T78" fmla="*/ 713 w 744"/>
                <a:gd name="T79" fmla="*/ 58 h 395"/>
                <a:gd name="T80" fmla="*/ 86 w 744"/>
                <a:gd name="T81" fmla="*/ 158 h 395"/>
                <a:gd name="T82" fmla="*/ 104 w 744"/>
                <a:gd name="T83" fmla="*/ 238 h 395"/>
                <a:gd name="T84" fmla="*/ 144 w 744"/>
                <a:gd name="T85" fmla="*/ 347 h 395"/>
                <a:gd name="T86" fmla="*/ 164 w 744"/>
                <a:gd name="T87" fmla="*/ 331 h 395"/>
                <a:gd name="T88" fmla="*/ 144 w 744"/>
                <a:gd name="T89" fmla="*/ 246 h 395"/>
                <a:gd name="T90" fmla="*/ 158 w 744"/>
                <a:gd name="T91" fmla="*/ 166 h 395"/>
                <a:gd name="T92" fmla="*/ 86 w 744"/>
                <a:gd name="T93" fmla="*/ 158 h 395"/>
                <a:gd name="T94" fmla="*/ 585 w 744"/>
                <a:gd name="T95" fmla="*/ 166 h 395"/>
                <a:gd name="T96" fmla="*/ 593 w 744"/>
                <a:gd name="T97" fmla="*/ 270 h 395"/>
                <a:gd name="T98" fmla="*/ 580 w 744"/>
                <a:gd name="T99" fmla="*/ 378 h 395"/>
                <a:gd name="T100" fmla="*/ 637 w 744"/>
                <a:gd name="T101" fmla="*/ 293 h 395"/>
                <a:gd name="T102" fmla="*/ 659 w 744"/>
                <a:gd name="T103" fmla="*/ 198 h 395"/>
                <a:gd name="T104" fmla="*/ 30 w 744"/>
                <a:gd name="T105" fmla="*/ 193 h 395"/>
                <a:gd name="T106" fmla="*/ 77 w 744"/>
                <a:gd name="T107" fmla="*/ 308 h 395"/>
                <a:gd name="T108" fmla="*/ 92 w 744"/>
                <a:gd name="T109" fmla="*/ 230 h 395"/>
                <a:gd name="T110" fmla="*/ 30 w 744"/>
                <a:gd name="T111" fmla="*/ 193 h 395"/>
                <a:gd name="T112" fmla="*/ 656 w 744"/>
                <a:gd name="T113" fmla="*/ 303 h 395"/>
                <a:gd name="T114" fmla="*/ 670 w 744"/>
                <a:gd name="T115" fmla="*/ 264 h 395"/>
                <a:gd name="T116" fmla="*/ 669 w 744"/>
                <a:gd name="T117" fmla="*/ 174 h 395"/>
                <a:gd name="T118" fmla="*/ 257 w 744"/>
                <a:gd name="T119" fmla="*/ 268 h 395"/>
                <a:gd name="T120" fmla="*/ 179 w 744"/>
                <a:gd name="T121" fmla="*/ 383 h 395"/>
                <a:gd name="T122" fmla="*/ 543 w 744"/>
                <a:gd name="T123" fmla="*/ 379 h 395"/>
                <a:gd name="T124" fmla="*/ 572 w 744"/>
                <a:gd name="T125" fmla="*/ 284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44" h="395">
                  <a:moveTo>
                    <a:pt x="90" y="147"/>
                  </a:moveTo>
                  <a:cubicBezTo>
                    <a:pt x="114" y="148"/>
                    <a:pt x="139" y="144"/>
                    <a:pt x="155" y="153"/>
                  </a:cubicBezTo>
                  <a:cubicBezTo>
                    <a:pt x="163" y="157"/>
                    <a:pt x="168" y="163"/>
                    <a:pt x="173" y="171"/>
                  </a:cubicBezTo>
                  <a:cubicBezTo>
                    <a:pt x="177" y="179"/>
                    <a:pt x="181" y="192"/>
                    <a:pt x="178" y="203"/>
                  </a:cubicBezTo>
                  <a:cubicBezTo>
                    <a:pt x="176" y="210"/>
                    <a:pt x="172" y="216"/>
                    <a:pt x="168" y="222"/>
                  </a:cubicBezTo>
                  <a:cubicBezTo>
                    <a:pt x="163" y="227"/>
                    <a:pt x="158" y="232"/>
                    <a:pt x="155" y="238"/>
                  </a:cubicBezTo>
                  <a:cubicBezTo>
                    <a:pt x="151" y="254"/>
                    <a:pt x="161" y="267"/>
                    <a:pt x="167" y="275"/>
                  </a:cubicBezTo>
                  <a:cubicBezTo>
                    <a:pt x="229" y="261"/>
                    <a:pt x="297" y="251"/>
                    <a:pt x="372" y="251"/>
                  </a:cubicBezTo>
                  <a:cubicBezTo>
                    <a:pt x="446" y="251"/>
                    <a:pt x="515" y="261"/>
                    <a:pt x="576" y="274"/>
                  </a:cubicBezTo>
                  <a:cubicBezTo>
                    <a:pt x="584" y="267"/>
                    <a:pt x="594" y="252"/>
                    <a:pt x="588" y="237"/>
                  </a:cubicBezTo>
                  <a:cubicBezTo>
                    <a:pt x="585" y="230"/>
                    <a:pt x="579" y="225"/>
                    <a:pt x="575" y="219"/>
                  </a:cubicBezTo>
                  <a:cubicBezTo>
                    <a:pt x="571" y="214"/>
                    <a:pt x="566" y="208"/>
                    <a:pt x="565" y="200"/>
                  </a:cubicBezTo>
                  <a:cubicBezTo>
                    <a:pt x="564" y="188"/>
                    <a:pt x="567" y="178"/>
                    <a:pt x="571" y="170"/>
                  </a:cubicBezTo>
                  <a:cubicBezTo>
                    <a:pt x="575" y="163"/>
                    <a:pt x="582" y="157"/>
                    <a:pt x="589" y="153"/>
                  </a:cubicBezTo>
                  <a:cubicBezTo>
                    <a:pt x="605" y="144"/>
                    <a:pt x="630" y="148"/>
                    <a:pt x="654" y="147"/>
                  </a:cubicBezTo>
                  <a:cubicBezTo>
                    <a:pt x="655" y="133"/>
                    <a:pt x="656" y="119"/>
                    <a:pt x="652" y="108"/>
                  </a:cubicBezTo>
                  <a:cubicBezTo>
                    <a:pt x="649" y="98"/>
                    <a:pt x="643" y="89"/>
                    <a:pt x="640" y="79"/>
                  </a:cubicBezTo>
                  <a:cubicBezTo>
                    <a:pt x="633" y="57"/>
                    <a:pt x="638" y="28"/>
                    <a:pt x="637" y="0"/>
                  </a:cubicBezTo>
                  <a:cubicBezTo>
                    <a:pt x="643" y="7"/>
                    <a:pt x="647" y="16"/>
                    <a:pt x="652" y="24"/>
                  </a:cubicBezTo>
                  <a:cubicBezTo>
                    <a:pt x="656" y="22"/>
                    <a:pt x="658" y="18"/>
                    <a:pt x="662" y="15"/>
                  </a:cubicBezTo>
                  <a:cubicBezTo>
                    <a:pt x="683" y="1"/>
                    <a:pt x="725" y="5"/>
                    <a:pt x="736" y="25"/>
                  </a:cubicBezTo>
                  <a:cubicBezTo>
                    <a:pt x="743" y="38"/>
                    <a:pt x="732" y="50"/>
                    <a:pt x="723" y="56"/>
                  </a:cubicBezTo>
                  <a:cubicBezTo>
                    <a:pt x="723" y="70"/>
                    <a:pt x="723" y="83"/>
                    <a:pt x="723" y="98"/>
                  </a:cubicBezTo>
                  <a:cubicBezTo>
                    <a:pt x="723" y="102"/>
                    <a:pt x="722" y="108"/>
                    <a:pt x="723" y="112"/>
                  </a:cubicBezTo>
                  <a:cubicBezTo>
                    <a:pt x="724" y="116"/>
                    <a:pt x="728" y="120"/>
                    <a:pt x="730" y="123"/>
                  </a:cubicBezTo>
                  <a:cubicBezTo>
                    <a:pt x="737" y="133"/>
                    <a:pt x="744" y="146"/>
                    <a:pt x="741" y="163"/>
                  </a:cubicBezTo>
                  <a:cubicBezTo>
                    <a:pt x="739" y="181"/>
                    <a:pt x="724" y="196"/>
                    <a:pt x="714" y="207"/>
                  </a:cubicBezTo>
                  <a:cubicBezTo>
                    <a:pt x="702" y="220"/>
                    <a:pt x="691" y="231"/>
                    <a:pt x="683" y="247"/>
                  </a:cubicBezTo>
                  <a:cubicBezTo>
                    <a:pt x="679" y="256"/>
                    <a:pt x="679" y="264"/>
                    <a:pt x="679" y="279"/>
                  </a:cubicBezTo>
                  <a:cubicBezTo>
                    <a:pt x="679" y="284"/>
                    <a:pt x="679" y="290"/>
                    <a:pt x="679" y="297"/>
                  </a:cubicBezTo>
                  <a:cubicBezTo>
                    <a:pt x="678" y="306"/>
                    <a:pt x="678" y="315"/>
                    <a:pt x="670" y="316"/>
                  </a:cubicBezTo>
                  <a:cubicBezTo>
                    <a:pt x="654" y="320"/>
                    <a:pt x="644" y="300"/>
                    <a:pt x="630" y="301"/>
                  </a:cubicBezTo>
                  <a:cubicBezTo>
                    <a:pt x="617" y="302"/>
                    <a:pt x="616" y="320"/>
                    <a:pt x="613" y="331"/>
                  </a:cubicBezTo>
                  <a:cubicBezTo>
                    <a:pt x="611" y="339"/>
                    <a:pt x="608" y="347"/>
                    <a:pt x="606" y="354"/>
                  </a:cubicBezTo>
                  <a:cubicBezTo>
                    <a:pt x="600" y="367"/>
                    <a:pt x="592" y="382"/>
                    <a:pt x="581" y="390"/>
                  </a:cubicBezTo>
                  <a:cubicBezTo>
                    <a:pt x="575" y="395"/>
                    <a:pt x="567" y="394"/>
                    <a:pt x="558" y="392"/>
                  </a:cubicBezTo>
                  <a:cubicBezTo>
                    <a:pt x="535" y="386"/>
                    <a:pt x="511" y="380"/>
                    <a:pt x="486" y="376"/>
                  </a:cubicBezTo>
                  <a:cubicBezTo>
                    <a:pt x="449" y="371"/>
                    <a:pt x="411" y="367"/>
                    <a:pt x="377" y="367"/>
                  </a:cubicBezTo>
                  <a:cubicBezTo>
                    <a:pt x="307" y="367"/>
                    <a:pt x="249" y="375"/>
                    <a:pt x="193" y="390"/>
                  </a:cubicBezTo>
                  <a:cubicBezTo>
                    <a:pt x="184" y="393"/>
                    <a:pt x="175" y="395"/>
                    <a:pt x="167" y="392"/>
                  </a:cubicBezTo>
                  <a:cubicBezTo>
                    <a:pt x="161" y="389"/>
                    <a:pt x="155" y="383"/>
                    <a:pt x="151" y="377"/>
                  </a:cubicBezTo>
                  <a:cubicBezTo>
                    <a:pt x="143" y="365"/>
                    <a:pt x="136" y="352"/>
                    <a:pt x="132" y="336"/>
                  </a:cubicBezTo>
                  <a:cubicBezTo>
                    <a:pt x="128" y="323"/>
                    <a:pt x="129" y="301"/>
                    <a:pt x="113" y="301"/>
                  </a:cubicBezTo>
                  <a:cubicBezTo>
                    <a:pt x="108" y="301"/>
                    <a:pt x="102" y="305"/>
                    <a:pt x="97" y="308"/>
                  </a:cubicBezTo>
                  <a:cubicBezTo>
                    <a:pt x="92" y="310"/>
                    <a:pt x="88" y="314"/>
                    <a:pt x="83" y="316"/>
                  </a:cubicBezTo>
                  <a:cubicBezTo>
                    <a:pt x="77" y="318"/>
                    <a:pt x="72" y="317"/>
                    <a:pt x="69" y="314"/>
                  </a:cubicBezTo>
                  <a:cubicBezTo>
                    <a:pt x="64" y="309"/>
                    <a:pt x="65" y="297"/>
                    <a:pt x="65" y="288"/>
                  </a:cubicBezTo>
                  <a:cubicBezTo>
                    <a:pt x="65" y="278"/>
                    <a:pt x="66" y="268"/>
                    <a:pt x="65" y="260"/>
                  </a:cubicBezTo>
                  <a:cubicBezTo>
                    <a:pt x="63" y="245"/>
                    <a:pt x="52" y="233"/>
                    <a:pt x="44" y="223"/>
                  </a:cubicBezTo>
                  <a:cubicBezTo>
                    <a:pt x="36" y="214"/>
                    <a:pt x="26" y="203"/>
                    <a:pt x="18" y="192"/>
                  </a:cubicBezTo>
                  <a:cubicBezTo>
                    <a:pt x="9" y="182"/>
                    <a:pt x="0" y="170"/>
                    <a:pt x="2" y="151"/>
                  </a:cubicBezTo>
                  <a:cubicBezTo>
                    <a:pt x="4" y="139"/>
                    <a:pt x="9" y="129"/>
                    <a:pt x="15" y="121"/>
                  </a:cubicBezTo>
                  <a:cubicBezTo>
                    <a:pt x="17" y="119"/>
                    <a:pt x="21" y="115"/>
                    <a:pt x="21" y="113"/>
                  </a:cubicBezTo>
                  <a:cubicBezTo>
                    <a:pt x="22" y="109"/>
                    <a:pt x="21" y="103"/>
                    <a:pt x="21" y="99"/>
                  </a:cubicBezTo>
                  <a:cubicBezTo>
                    <a:pt x="21" y="89"/>
                    <a:pt x="21" y="81"/>
                    <a:pt x="21" y="70"/>
                  </a:cubicBezTo>
                  <a:cubicBezTo>
                    <a:pt x="21" y="65"/>
                    <a:pt x="22" y="59"/>
                    <a:pt x="21" y="56"/>
                  </a:cubicBezTo>
                  <a:cubicBezTo>
                    <a:pt x="20" y="53"/>
                    <a:pt x="14" y="51"/>
                    <a:pt x="12" y="48"/>
                  </a:cubicBezTo>
                  <a:cubicBezTo>
                    <a:pt x="8" y="44"/>
                    <a:pt x="4" y="35"/>
                    <a:pt x="7" y="27"/>
                  </a:cubicBezTo>
                  <a:cubicBezTo>
                    <a:pt x="18" y="1"/>
                    <a:pt x="76" y="0"/>
                    <a:pt x="91" y="24"/>
                  </a:cubicBezTo>
                  <a:cubicBezTo>
                    <a:pt x="96" y="16"/>
                    <a:pt x="101" y="8"/>
                    <a:pt x="106" y="0"/>
                  </a:cubicBezTo>
                  <a:cubicBezTo>
                    <a:pt x="107" y="0"/>
                    <a:pt x="107" y="0"/>
                    <a:pt x="107" y="1"/>
                  </a:cubicBezTo>
                  <a:cubicBezTo>
                    <a:pt x="106" y="28"/>
                    <a:pt x="111" y="58"/>
                    <a:pt x="104" y="79"/>
                  </a:cubicBezTo>
                  <a:cubicBezTo>
                    <a:pt x="101" y="89"/>
                    <a:pt x="95" y="98"/>
                    <a:pt x="92" y="109"/>
                  </a:cubicBezTo>
                  <a:cubicBezTo>
                    <a:pt x="88" y="120"/>
                    <a:pt x="89" y="133"/>
                    <a:pt x="90" y="147"/>
                  </a:cubicBezTo>
                  <a:close/>
                  <a:moveTo>
                    <a:pt x="25" y="20"/>
                  </a:moveTo>
                  <a:cubicBezTo>
                    <a:pt x="21" y="22"/>
                    <a:pt x="15" y="28"/>
                    <a:pt x="15" y="33"/>
                  </a:cubicBezTo>
                  <a:cubicBezTo>
                    <a:pt x="14" y="40"/>
                    <a:pt x="20" y="46"/>
                    <a:pt x="26" y="48"/>
                  </a:cubicBezTo>
                  <a:cubicBezTo>
                    <a:pt x="32" y="51"/>
                    <a:pt x="43" y="49"/>
                    <a:pt x="52" y="49"/>
                  </a:cubicBezTo>
                  <a:cubicBezTo>
                    <a:pt x="59" y="49"/>
                    <a:pt x="70" y="51"/>
                    <a:pt x="74" y="49"/>
                  </a:cubicBezTo>
                  <a:cubicBezTo>
                    <a:pt x="77" y="48"/>
                    <a:pt x="78" y="44"/>
                    <a:pt x="80" y="41"/>
                  </a:cubicBezTo>
                  <a:cubicBezTo>
                    <a:pt x="82" y="38"/>
                    <a:pt x="85" y="35"/>
                    <a:pt x="85" y="32"/>
                  </a:cubicBezTo>
                  <a:cubicBezTo>
                    <a:pt x="85" y="26"/>
                    <a:pt x="76" y="21"/>
                    <a:pt x="71" y="19"/>
                  </a:cubicBezTo>
                  <a:cubicBezTo>
                    <a:pt x="64" y="16"/>
                    <a:pt x="55" y="15"/>
                    <a:pt x="48" y="15"/>
                  </a:cubicBezTo>
                  <a:cubicBezTo>
                    <a:pt x="39" y="15"/>
                    <a:pt x="31" y="17"/>
                    <a:pt x="25" y="20"/>
                  </a:cubicBezTo>
                  <a:close/>
                  <a:moveTo>
                    <a:pt x="673" y="18"/>
                  </a:moveTo>
                  <a:cubicBezTo>
                    <a:pt x="667" y="21"/>
                    <a:pt x="659" y="26"/>
                    <a:pt x="659" y="33"/>
                  </a:cubicBezTo>
                  <a:cubicBezTo>
                    <a:pt x="659" y="35"/>
                    <a:pt x="662" y="38"/>
                    <a:pt x="664" y="41"/>
                  </a:cubicBezTo>
                  <a:cubicBezTo>
                    <a:pt x="666" y="44"/>
                    <a:pt x="668" y="48"/>
                    <a:pt x="670" y="49"/>
                  </a:cubicBezTo>
                  <a:cubicBezTo>
                    <a:pt x="674" y="51"/>
                    <a:pt x="685" y="49"/>
                    <a:pt x="692" y="49"/>
                  </a:cubicBezTo>
                  <a:cubicBezTo>
                    <a:pt x="699" y="49"/>
                    <a:pt x="707" y="50"/>
                    <a:pt x="714" y="49"/>
                  </a:cubicBezTo>
                  <a:cubicBezTo>
                    <a:pt x="721" y="49"/>
                    <a:pt x="729" y="42"/>
                    <a:pt x="729" y="36"/>
                  </a:cubicBezTo>
                  <a:cubicBezTo>
                    <a:pt x="731" y="27"/>
                    <a:pt x="721" y="21"/>
                    <a:pt x="716" y="19"/>
                  </a:cubicBezTo>
                  <a:cubicBezTo>
                    <a:pt x="709" y="16"/>
                    <a:pt x="701" y="15"/>
                    <a:pt x="692" y="15"/>
                  </a:cubicBezTo>
                  <a:cubicBezTo>
                    <a:pt x="686" y="15"/>
                    <a:pt x="679" y="16"/>
                    <a:pt x="673" y="18"/>
                  </a:cubicBezTo>
                  <a:close/>
                  <a:moveTo>
                    <a:pt x="77" y="59"/>
                  </a:moveTo>
                  <a:cubicBezTo>
                    <a:pt x="70" y="70"/>
                    <a:pt x="62" y="80"/>
                    <a:pt x="54" y="89"/>
                  </a:cubicBezTo>
                  <a:cubicBezTo>
                    <a:pt x="45" y="99"/>
                    <a:pt x="37" y="107"/>
                    <a:pt x="28" y="117"/>
                  </a:cubicBezTo>
                  <a:cubicBezTo>
                    <a:pt x="19" y="128"/>
                    <a:pt x="7" y="144"/>
                    <a:pt x="11" y="164"/>
                  </a:cubicBezTo>
                  <a:cubicBezTo>
                    <a:pt x="12" y="170"/>
                    <a:pt x="19" y="183"/>
                    <a:pt x="23" y="184"/>
                  </a:cubicBezTo>
                  <a:cubicBezTo>
                    <a:pt x="25" y="185"/>
                    <a:pt x="29" y="184"/>
                    <a:pt x="32" y="183"/>
                  </a:cubicBezTo>
                  <a:cubicBezTo>
                    <a:pt x="49" y="180"/>
                    <a:pt x="59" y="174"/>
                    <a:pt x="69" y="166"/>
                  </a:cubicBezTo>
                  <a:cubicBezTo>
                    <a:pt x="73" y="163"/>
                    <a:pt x="78" y="158"/>
                    <a:pt x="80" y="154"/>
                  </a:cubicBezTo>
                  <a:cubicBezTo>
                    <a:pt x="81" y="148"/>
                    <a:pt x="80" y="140"/>
                    <a:pt x="80" y="133"/>
                  </a:cubicBezTo>
                  <a:cubicBezTo>
                    <a:pt x="80" y="127"/>
                    <a:pt x="80" y="119"/>
                    <a:pt x="81" y="113"/>
                  </a:cubicBezTo>
                  <a:cubicBezTo>
                    <a:pt x="83" y="99"/>
                    <a:pt x="93" y="89"/>
                    <a:pt x="96" y="74"/>
                  </a:cubicBezTo>
                  <a:cubicBezTo>
                    <a:pt x="100" y="60"/>
                    <a:pt x="99" y="46"/>
                    <a:pt x="99" y="27"/>
                  </a:cubicBezTo>
                  <a:cubicBezTo>
                    <a:pt x="99" y="27"/>
                    <a:pt x="99" y="26"/>
                    <a:pt x="99" y="26"/>
                  </a:cubicBezTo>
                  <a:cubicBezTo>
                    <a:pt x="92" y="37"/>
                    <a:pt x="85" y="48"/>
                    <a:pt x="77" y="59"/>
                  </a:cubicBezTo>
                  <a:close/>
                  <a:moveTo>
                    <a:pt x="648" y="74"/>
                  </a:moveTo>
                  <a:cubicBezTo>
                    <a:pt x="650" y="86"/>
                    <a:pt x="658" y="97"/>
                    <a:pt x="662" y="109"/>
                  </a:cubicBezTo>
                  <a:cubicBezTo>
                    <a:pt x="664" y="116"/>
                    <a:pt x="664" y="125"/>
                    <a:pt x="664" y="134"/>
                  </a:cubicBezTo>
                  <a:cubicBezTo>
                    <a:pt x="664" y="140"/>
                    <a:pt x="663" y="149"/>
                    <a:pt x="664" y="155"/>
                  </a:cubicBezTo>
                  <a:cubicBezTo>
                    <a:pt x="665" y="158"/>
                    <a:pt x="671" y="163"/>
                    <a:pt x="675" y="166"/>
                  </a:cubicBezTo>
                  <a:cubicBezTo>
                    <a:pt x="683" y="173"/>
                    <a:pt x="691" y="178"/>
                    <a:pt x="703" y="181"/>
                  </a:cubicBezTo>
                  <a:cubicBezTo>
                    <a:pt x="706" y="182"/>
                    <a:pt x="717" y="185"/>
                    <a:pt x="721" y="184"/>
                  </a:cubicBezTo>
                  <a:cubicBezTo>
                    <a:pt x="724" y="184"/>
                    <a:pt x="726" y="178"/>
                    <a:pt x="728" y="176"/>
                  </a:cubicBezTo>
                  <a:cubicBezTo>
                    <a:pt x="730" y="172"/>
                    <a:pt x="731" y="169"/>
                    <a:pt x="732" y="166"/>
                  </a:cubicBezTo>
                  <a:cubicBezTo>
                    <a:pt x="735" y="155"/>
                    <a:pt x="732" y="142"/>
                    <a:pt x="728" y="135"/>
                  </a:cubicBezTo>
                  <a:cubicBezTo>
                    <a:pt x="723" y="125"/>
                    <a:pt x="715" y="116"/>
                    <a:pt x="707" y="108"/>
                  </a:cubicBezTo>
                  <a:cubicBezTo>
                    <a:pt x="700" y="100"/>
                    <a:pt x="692" y="92"/>
                    <a:pt x="685" y="83"/>
                  </a:cubicBezTo>
                  <a:cubicBezTo>
                    <a:pt x="670" y="64"/>
                    <a:pt x="657" y="46"/>
                    <a:pt x="645" y="27"/>
                  </a:cubicBezTo>
                  <a:cubicBezTo>
                    <a:pt x="645" y="27"/>
                    <a:pt x="645" y="26"/>
                    <a:pt x="645" y="26"/>
                  </a:cubicBezTo>
                  <a:cubicBezTo>
                    <a:pt x="645" y="44"/>
                    <a:pt x="644" y="61"/>
                    <a:pt x="648" y="74"/>
                  </a:cubicBezTo>
                  <a:close/>
                  <a:moveTo>
                    <a:pt x="31" y="58"/>
                  </a:moveTo>
                  <a:cubicBezTo>
                    <a:pt x="31" y="72"/>
                    <a:pt x="31" y="87"/>
                    <a:pt x="31" y="102"/>
                  </a:cubicBezTo>
                  <a:cubicBezTo>
                    <a:pt x="44" y="89"/>
                    <a:pt x="57" y="74"/>
                    <a:pt x="68" y="58"/>
                  </a:cubicBezTo>
                  <a:cubicBezTo>
                    <a:pt x="56" y="58"/>
                    <a:pt x="43" y="58"/>
                    <a:pt x="31" y="58"/>
                  </a:cubicBezTo>
                  <a:close/>
                  <a:moveTo>
                    <a:pt x="711" y="100"/>
                  </a:moveTo>
                  <a:cubicBezTo>
                    <a:pt x="712" y="100"/>
                    <a:pt x="712" y="102"/>
                    <a:pt x="713" y="101"/>
                  </a:cubicBezTo>
                  <a:cubicBezTo>
                    <a:pt x="713" y="87"/>
                    <a:pt x="713" y="72"/>
                    <a:pt x="713" y="58"/>
                  </a:cubicBezTo>
                  <a:cubicBezTo>
                    <a:pt x="701" y="58"/>
                    <a:pt x="688" y="58"/>
                    <a:pt x="676" y="58"/>
                  </a:cubicBezTo>
                  <a:cubicBezTo>
                    <a:pt x="686" y="73"/>
                    <a:pt x="699" y="87"/>
                    <a:pt x="711" y="100"/>
                  </a:cubicBezTo>
                  <a:close/>
                  <a:moveTo>
                    <a:pt x="86" y="158"/>
                  </a:moveTo>
                  <a:cubicBezTo>
                    <a:pt x="84" y="170"/>
                    <a:pt x="81" y="187"/>
                    <a:pt x="85" y="199"/>
                  </a:cubicBezTo>
                  <a:cubicBezTo>
                    <a:pt x="88" y="205"/>
                    <a:pt x="92" y="211"/>
                    <a:pt x="96" y="218"/>
                  </a:cubicBezTo>
                  <a:cubicBezTo>
                    <a:pt x="99" y="224"/>
                    <a:pt x="102" y="231"/>
                    <a:pt x="104" y="238"/>
                  </a:cubicBezTo>
                  <a:cubicBezTo>
                    <a:pt x="108" y="254"/>
                    <a:pt x="106" y="273"/>
                    <a:pt x="108" y="293"/>
                  </a:cubicBezTo>
                  <a:cubicBezTo>
                    <a:pt x="119" y="289"/>
                    <a:pt x="128" y="295"/>
                    <a:pt x="132" y="302"/>
                  </a:cubicBezTo>
                  <a:cubicBezTo>
                    <a:pt x="139" y="315"/>
                    <a:pt x="139" y="333"/>
                    <a:pt x="144" y="347"/>
                  </a:cubicBezTo>
                  <a:cubicBezTo>
                    <a:pt x="150" y="360"/>
                    <a:pt x="156" y="369"/>
                    <a:pt x="164" y="378"/>
                  </a:cubicBezTo>
                  <a:cubicBezTo>
                    <a:pt x="165" y="379"/>
                    <a:pt x="165" y="381"/>
                    <a:pt x="167" y="381"/>
                  </a:cubicBezTo>
                  <a:cubicBezTo>
                    <a:pt x="160" y="368"/>
                    <a:pt x="162" y="349"/>
                    <a:pt x="164" y="331"/>
                  </a:cubicBezTo>
                  <a:cubicBezTo>
                    <a:pt x="166" y="317"/>
                    <a:pt x="168" y="301"/>
                    <a:pt x="164" y="290"/>
                  </a:cubicBezTo>
                  <a:cubicBezTo>
                    <a:pt x="162" y="283"/>
                    <a:pt x="155" y="277"/>
                    <a:pt x="151" y="270"/>
                  </a:cubicBezTo>
                  <a:cubicBezTo>
                    <a:pt x="148" y="264"/>
                    <a:pt x="144" y="256"/>
                    <a:pt x="144" y="246"/>
                  </a:cubicBezTo>
                  <a:cubicBezTo>
                    <a:pt x="144" y="231"/>
                    <a:pt x="152" y="225"/>
                    <a:pt x="159" y="216"/>
                  </a:cubicBezTo>
                  <a:cubicBezTo>
                    <a:pt x="163" y="212"/>
                    <a:pt x="169" y="206"/>
                    <a:pt x="170" y="200"/>
                  </a:cubicBezTo>
                  <a:cubicBezTo>
                    <a:pt x="171" y="187"/>
                    <a:pt x="166" y="173"/>
                    <a:pt x="158" y="166"/>
                  </a:cubicBezTo>
                  <a:cubicBezTo>
                    <a:pt x="154" y="162"/>
                    <a:pt x="147" y="158"/>
                    <a:pt x="141" y="157"/>
                  </a:cubicBezTo>
                  <a:cubicBezTo>
                    <a:pt x="123" y="155"/>
                    <a:pt x="104" y="159"/>
                    <a:pt x="86" y="157"/>
                  </a:cubicBezTo>
                  <a:cubicBezTo>
                    <a:pt x="86" y="157"/>
                    <a:pt x="86" y="158"/>
                    <a:pt x="86" y="158"/>
                  </a:cubicBezTo>
                  <a:close/>
                  <a:moveTo>
                    <a:pt x="625" y="157"/>
                  </a:moveTo>
                  <a:cubicBezTo>
                    <a:pt x="618" y="157"/>
                    <a:pt x="611" y="156"/>
                    <a:pt x="603" y="157"/>
                  </a:cubicBezTo>
                  <a:cubicBezTo>
                    <a:pt x="597" y="158"/>
                    <a:pt x="589" y="162"/>
                    <a:pt x="585" y="166"/>
                  </a:cubicBezTo>
                  <a:cubicBezTo>
                    <a:pt x="579" y="173"/>
                    <a:pt x="570" y="192"/>
                    <a:pt x="576" y="204"/>
                  </a:cubicBezTo>
                  <a:cubicBezTo>
                    <a:pt x="580" y="215"/>
                    <a:pt x="590" y="221"/>
                    <a:pt x="596" y="230"/>
                  </a:cubicBezTo>
                  <a:cubicBezTo>
                    <a:pt x="603" y="243"/>
                    <a:pt x="598" y="259"/>
                    <a:pt x="593" y="270"/>
                  </a:cubicBezTo>
                  <a:cubicBezTo>
                    <a:pt x="588" y="279"/>
                    <a:pt x="579" y="286"/>
                    <a:pt x="578" y="299"/>
                  </a:cubicBezTo>
                  <a:cubicBezTo>
                    <a:pt x="576" y="325"/>
                    <a:pt x="588" y="360"/>
                    <a:pt x="577" y="381"/>
                  </a:cubicBezTo>
                  <a:cubicBezTo>
                    <a:pt x="579" y="381"/>
                    <a:pt x="579" y="379"/>
                    <a:pt x="580" y="378"/>
                  </a:cubicBezTo>
                  <a:cubicBezTo>
                    <a:pt x="588" y="369"/>
                    <a:pt x="594" y="360"/>
                    <a:pt x="599" y="348"/>
                  </a:cubicBezTo>
                  <a:cubicBezTo>
                    <a:pt x="605" y="334"/>
                    <a:pt x="605" y="315"/>
                    <a:pt x="611" y="303"/>
                  </a:cubicBezTo>
                  <a:cubicBezTo>
                    <a:pt x="616" y="295"/>
                    <a:pt x="625" y="289"/>
                    <a:pt x="637" y="293"/>
                  </a:cubicBezTo>
                  <a:cubicBezTo>
                    <a:pt x="638" y="272"/>
                    <a:pt x="635" y="254"/>
                    <a:pt x="640" y="238"/>
                  </a:cubicBezTo>
                  <a:cubicBezTo>
                    <a:pt x="642" y="230"/>
                    <a:pt x="645" y="223"/>
                    <a:pt x="649" y="217"/>
                  </a:cubicBezTo>
                  <a:cubicBezTo>
                    <a:pt x="652" y="210"/>
                    <a:pt x="657" y="204"/>
                    <a:pt x="659" y="198"/>
                  </a:cubicBezTo>
                  <a:cubicBezTo>
                    <a:pt x="663" y="186"/>
                    <a:pt x="660" y="169"/>
                    <a:pt x="658" y="157"/>
                  </a:cubicBezTo>
                  <a:cubicBezTo>
                    <a:pt x="647" y="157"/>
                    <a:pt x="635" y="157"/>
                    <a:pt x="625" y="157"/>
                  </a:cubicBezTo>
                  <a:close/>
                  <a:moveTo>
                    <a:pt x="30" y="193"/>
                  </a:moveTo>
                  <a:cubicBezTo>
                    <a:pt x="44" y="213"/>
                    <a:pt x="72" y="231"/>
                    <a:pt x="74" y="264"/>
                  </a:cubicBezTo>
                  <a:cubicBezTo>
                    <a:pt x="74" y="271"/>
                    <a:pt x="73" y="278"/>
                    <a:pt x="73" y="287"/>
                  </a:cubicBezTo>
                  <a:cubicBezTo>
                    <a:pt x="73" y="293"/>
                    <a:pt x="73" y="306"/>
                    <a:pt x="77" y="308"/>
                  </a:cubicBezTo>
                  <a:cubicBezTo>
                    <a:pt x="81" y="309"/>
                    <a:pt x="86" y="305"/>
                    <a:pt x="89" y="303"/>
                  </a:cubicBezTo>
                  <a:cubicBezTo>
                    <a:pt x="93" y="300"/>
                    <a:pt x="97" y="299"/>
                    <a:pt x="99" y="296"/>
                  </a:cubicBezTo>
                  <a:cubicBezTo>
                    <a:pt x="99" y="271"/>
                    <a:pt x="99" y="248"/>
                    <a:pt x="92" y="230"/>
                  </a:cubicBezTo>
                  <a:cubicBezTo>
                    <a:pt x="85" y="213"/>
                    <a:pt x="71" y="199"/>
                    <a:pt x="75" y="174"/>
                  </a:cubicBezTo>
                  <a:cubicBezTo>
                    <a:pt x="75" y="174"/>
                    <a:pt x="75" y="173"/>
                    <a:pt x="74" y="174"/>
                  </a:cubicBezTo>
                  <a:cubicBezTo>
                    <a:pt x="62" y="182"/>
                    <a:pt x="48" y="190"/>
                    <a:pt x="30" y="193"/>
                  </a:cubicBezTo>
                  <a:close/>
                  <a:moveTo>
                    <a:pt x="652" y="231"/>
                  </a:moveTo>
                  <a:cubicBezTo>
                    <a:pt x="644" y="251"/>
                    <a:pt x="646" y="270"/>
                    <a:pt x="644" y="297"/>
                  </a:cubicBezTo>
                  <a:cubicBezTo>
                    <a:pt x="648" y="299"/>
                    <a:pt x="652" y="301"/>
                    <a:pt x="656" y="303"/>
                  </a:cubicBezTo>
                  <a:cubicBezTo>
                    <a:pt x="659" y="305"/>
                    <a:pt x="665" y="310"/>
                    <a:pt x="669" y="307"/>
                  </a:cubicBezTo>
                  <a:cubicBezTo>
                    <a:pt x="671" y="304"/>
                    <a:pt x="671" y="291"/>
                    <a:pt x="671" y="286"/>
                  </a:cubicBezTo>
                  <a:cubicBezTo>
                    <a:pt x="671" y="278"/>
                    <a:pt x="670" y="271"/>
                    <a:pt x="670" y="264"/>
                  </a:cubicBezTo>
                  <a:cubicBezTo>
                    <a:pt x="672" y="234"/>
                    <a:pt x="696" y="214"/>
                    <a:pt x="711" y="197"/>
                  </a:cubicBezTo>
                  <a:cubicBezTo>
                    <a:pt x="713" y="196"/>
                    <a:pt x="714" y="194"/>
                    <a:pt x="714" y="193"/>
                  </a:cubicBezTo>
                  <a:cubicBezTo>
                    <a:pt x="696" y="190"/>
                    <a:pt x="682" y="182"/>
                    <a:pt x="669" y="174"/>
                  </a:cubicBezTo>
                  <a:cubicBezTo>
                    <a:pt x="673" y="200"/>
                    <a:pt x="658" y="214"/>
                    <a:pt x="652" y="231"/>
                  </a:cubicBezTo>
                  <a:close/>
                  <a:moveTo>
                    <a:pt x="350" y="261"/>
                  </a:moveTo>
                  <a:cubicBezTo>
                    <a:pt x="318" y="262"/>
                    <a:pt x="287" y="264"/>
                    <a:pt x="257" y="268"/>
                  </a:cubicBezTo>
                  <a:cubicBezTo>
                    <a:pt x="227" y="272"/>
                    <a:pt x="199" y="278"/>
                    <a:pt x="172" y="284"/>
                  </a:cubicBezTo>
                  <a:cubicBezTo>
                    <a:pt x="181" y="307"/>
                    <a:pt x="169" y="337"/>
                    <a:pt x="172" y="365"/>
                  </a:cubicBezTo>
                  <a:cubicBezTo>
                    <a:pt x="173" y="371"/>
                    <a:pt x="174" y="382"/>
                    <a:pt x="179" y="383"/>
                  </a:cubicBezTo>
                  <a:cubicBezTo>
                    <a:pt x="181" y="384"/>
                    <a:pt x="186" y="382"/>
                    <a:pt x="189" y="381"/>
                  </a:cubicBezTo>
                  <a:cubicBezTo>
                    <a:pt x="244" y="367"/>
                    <a:pt x="305" y="358"/>
                    <a:pt x="372" y="358"/>
                  </a:cubicBezTo>
                  <a:cubicBezTo>
                    <a:pt x="434" y="358"/>
                    <a:pt x="493" y="366"/>
                    <a:pt x="543" y="379"/>
                  </a:cubicBezTo>
                  <a:cubicBezTo>
                    <a:pt x="548" y="380"/>
                    <a:pt x="561" y="385"/>
                    <a:pt x="565" y="383"/>
                  </a:cubicBezTo>
                  <a:cubicBezTo>
                    <a:pt x="570" y="381"/>
                    <a:pt x="572" y="369"/>
                    <a:pt x="572" y="361"/>
                  </a:cubicBezTo>
                  <a:cubicBezTo>
                    <a:pt x="574" y="335"/>
                    <a:pt x="563" y="305"/>
                    <a:pt x="572" y="284"/>
                  </a:cubicBezTo>
                  <a:cubicBezTo>
                    <a:pt x="507" y="270"/>
                    <a:pt x="431" y="257"/>
                    <a:pt x="350" y="261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21"/>
            <p:cNvSpPr/>
            <p:nvPr>
              <p:custDataLst>
                <p:tags r:id="rId19"/>
              </p:custDataLst>
            </p:nvPr>
          </p:nvSpPr>
          <p:spPr bwMode="auto">
            <a:xfrm>
              <a:off x="3060" y="1575"/>
              <a:ext cx="102" cy="64"/>
            </a:xfrm>
            <a:custGeom>
              <a:avLst/>
              <a:gdLst>
                <a:gd name="T0" fmla="*/ 103 w 111"/>
                <a:gd name="T1" fmla="*/ 0 h 70"/>
                <a:gd name="T2" fmla="*/ 105 w 111"/>
                <a:gd name="T3" fmla="*/ 6 h 70"/>
                <a:gd name="T4" fmla="*/ 107 w 111"/>
                <a:gd name="T5" fmla="*/ 24 h 70"/>
                <a:gd name="T6" fmla="*/ 42 w 111"/>
                <a:gd name="T7" fmla="*/ 31 h 70"/>
                <a:gd name="T8" fmla="*/ 23 w 111"/>
                <a:gd name="T9" fmla="*/ 36 h 70"/>
                <a:gd name="T10" fmla="*/ 24 w 111"/>
                <a:gd name="T11" fmla="*/ 44 h 70"/>
                <a:gd name="T12" fmla="*/ 45 w 111"/>
                <a:gd name="T13" fmla="*/ 44 h 70"/>
                <a:gd name="T14" fmla="*/ 108 w 111"/>
                <a:gd name="T15" fmla="*/ 37 h 70"/>
                <a:gd name="T16" fmla="*/ 111 w 111"/>
                <a:gd name="T17" fmla="*/ 60 h 70"/>
                <a:gd name="T18" fmla="*/ 70 w 111"/>
                <a:gd name="T19" fmla="*/ 65 h 70"/>
                <a:gd name="T20" fmla="*/ 29 w 111"/>
                <a:gd name="T21" fmla="*/ 69 h 70"/>
                <a:gd name="T22" fmla="*/ 11 w 111"/>
                <a:gd name="T23" fmla="*/ 60 h 70"/>
                <a:gd name="T24" fmla="*/ 10 w 111"/>
                <a:gd name="T25" fmla="*/ 18 h 70"/>
                <a:gd name="T26" fmla="*/ 53 w 111"/>
                <a:gd name="T27" fmla="*/ 6 h 70"/>
                <a:gd name="T28" fmla="*/ 103 w 111"/>
                <a:gd name="T2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1" h="70">
                  <a:moveTo>
                    <a:pt x="103" y="0"/>
                  </a:moveTo>
                  <a:cubicBezTo>
                    <a:pt x="105" y="1"/>
                    <a:pt x="105" y="4"/>
                    <a:pt x="105" y="6"/>
                  </a:cubicBezTo>
                  <a:cubicBezTo>
                    <a:pt x="105" y="11"/>
                    <a:pt x="106" y="18"/>
                    <a:pt x="107" y="24"/>
                  </a:cubicBezTo>
                  <a:cubicBezTo>
                    <a:pt x="87" y="26"/>
                    <a:pt x="64" y="28"/>
                    <a:pt x="42" y="31"/>
                  </a:cubicBezTo>
                  <a:cubicBezTo>
                    <a:pt x="37" y="32"/>
                    <a:pt x="25" y="32"/>
                    <a:pt x="23" y="36"/>
                  </a:cubicBezTo>
                  <a:cubicBezTo>
                    <a:pt x="22" y="39"/>
                    <a:pt x="24" y="43"/>
                    <a:pt x="24" y="44"/>
                  </a:cubicBezTo>
                  <a:cubicBezTo>
                    <a:pt x="28" y="47"/>
                    <a:pt x="40" y="45"/>
                    <a:pt x="45" y="44"/>
                  </a:cubicBezTo>
                  <a:cubicBezTo>
                    <a:pt x="67" y="42"/>
                    <a:pt x="87" y="39"/>
                    <a:pt x="108" y="37"/>
                  </a:cubicBezTo>
                  <a:cubicBezTo>
                    <a:pt x="109" y="45"/>
                    <a:pt x="110" y="53"/>
                    <a:pt x="111" y="60"/>
                  </a:cubicBezTo>
                  <a:cubicBezTo>
                    <a:pt x="98" y="62"/>
                    <a:pt x="84" y="63"/>
                    <a:pt x="70" y="65"/>
                  </a:cubicBezTo>
                  <a:cubicBezTo>
                    <a:pt x="57" y="66"/>
                    <a:pt x="42" y="70"/>
                    <a:pt x="29" y="69"/>
                  </a:cubicBezTo>
                  <a:cubicBezTo>
                    <a:pt x="22" y="68"/>
                    <a:pt x="15" y="65"/>
                    <a:pt x="11" y="60"/>
                  </a:cubicBezTo>
                  <a:cubicBezTo>
                    <a:pt x="4" y="51"/>
                    <a:pt x="0" y="29"/>
                    <a:pt x="10" y="18"/>
                  </a:cubicBezTo>
                  <a:cubicBezTo>
                    <a:pt x="18" y="9"/>
                    <a:pt x="36" y="8"/>
                    <a:pt x="53" y="6"/>
                  </a:cubicBezTo>
                  <a:cubicBezTo>
                    <a:pt x="70" y="4"/>
                    <a:pt x="87" y="2"/>
                    <a:pt x="103" y="0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22"/>
            <p:cNvSpPr/>
            <p:nvPr>
              <p:custDataLst>
                <p:tags r:id="rId20"/>
              </p:custDataLst>
            </p:nvPr>
          </p:nvSpPr>
          <p:spPr bwMode="auto">
            <a:xfrm>
              <a:off x="4085" y="1574"/>
              <a:ext cx="99" cy="71"/>
            </a:xfrm>
            <a:custGeom>
              <a:avLst/>
              <a:gdLst>
                <a:gd name="T0" fmla="*/ 40 w 108"/>
                <a:gd name="T1" fmla="*/ 3 h 77"/>
                <a:gd name="T2" fmla="*/ 36 w 108"/>
                <a:gd name="T3" fmla="*/ 25 h 77"/>
                <a:gd name="T4" fmla="*/ 19 w 108"/>
                <a:gd name="T5" fmla="*/ 32 h 77"/>
                <a:gd name="T6" fmla="*/ 36 w 108"/>
                <a:gd name="T7" fmla="*/ 32 h 77"/>
                <a:gd name="T8" fmla="*/ 46 w 108"/>
                <a:gd name="T9" fmla="*/ 25 h 77"/>
                <a:gd name="T10" fmla="*/ 78 w 108"/>
                <a:gd name="T11" fmla="*/ 9 h 77"/>
                <a:gd name="T12" fmla="*/ 105 w 108"/>
                <a:gd name="T13" fmla="*/ 32 h 77"/>
                <a:gd name="T14" fmla="*/ 63 w 108"/>
                <a:gd name="T15" fmla="*/ 68 h 77"/>
                <a:gd name="T16" fmla="*/ 66 w 108"/>
                <a:gd name="T17" fmla="*/ 46 h 77"/>
                <a:gd name="T18" fmla="*/ 83 w 108"/>
                <a:gd name="T19" fmla="*/ 46 h 77"/>
                <a:gd name="T20" fmla="*/ 80 w 108"/>
                <a:gd name="T21" fmla="*/ 33 h 77"/>
                <a:gd name="T22" fmla="*/ 70 w 108"/>
                <a:gd name="T23" fmla="*/ 35 h 77"/>
                <a:gd name="T24" fmla="*/ 32 w 108"/>
                <a:gd name="T25" fmla="*/ 60 h 77"/>
                <a:gd name="T26" fmla="*/ 0 w 108"/>
                <a:gd name="T27" fmla="*/ 34 h 77"/>
                <a:gd name="T28" fmla="*/ 21 w 108"/>
                <a:gd name="T29" fmla="*/ 1 h 77"/>
                <a:gd name="T30" fmla="*/ 40 w 108"/>
                <a:gd name="T31" fmla="*/ 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8" h="77">
                  <a:moveTo>
                    <a:pt x="40" y="3"/>
                  </a:moveTo>
                  <a:cubicBezTo>
                    <a:pt x="39" y="11"/>
                    <a:pt x="37" y="18"/>
                    <a:pt x="36" y="25"/>
                  </a:cubicBezTo>
                  <a:cubicBezTo>
                    <a:pt x="30" y="24"/>
                    <a:pt x="17" y="21"/>
                    <a:pt x="19" y="32"/>
                  </a:cubicBezTo>
                  <a:cubicBezTo>
                    <a:pt x="20" y="41"/>
                    <a:pt x="31" y="36"/>
                    <a:pt x="36" y="32"/>
                  </a:cubicBezTo>
                  <a:cubicBezTo>
                    <a:pt x="39" y="30"/>
                    <a:pt x="43" y="27"/>
                    <a:pt x="46" y="25"/>
                  </a:cubicBezTo>
                  <a:cubicBezTo>
                    <a:pt x="55" y="17"/>
                    <a:pt x="62" y="8"/>
                    <a:pt x="78" y="9"/>
                  </a:cubicBezTo>
                  <a:cubicBezTo>
                    <a:pt x="92" y="10"/>
                    <a:pt x="103" y="19"/>
                    <a:pt x="105" y="32"/>
                  </a:cubicBezTo>
                  <a:cubicBezTo>
                    <a:pt x="108" y="59"/>
                    <a:pt x="91" y="77"/>
                    <a:pt x="63" y="68"/>
                  </a:cubicBezTo>
                  <a:cubicBezTo>
                    <a:pt x="64" y="61"/>
                    <a:pt x="65" y="54"/>
                    <a:pt x="66" y="46"/>
                  </a:cubicBezTo>
                  <a:cubicBezTo>
                    <a:pt x="71" y="46"/>
                    <a:pt x="79" y="49"/>
                    <a:pt x="83" y="46"/>
                  </a:cubicBezTo>
                  <a:cubicBezTo>
                    <a:pt x="89" y="42"/>
                    <a:pt x="85" y="33"/>
                    <a:pt x="80" y="33"/>
                  </a:cubicBezTo>
                  <a:cubicBezTo>
                    <a:pt x="77" y="32"/>
                    <a:pt x="72" y="34"/>
                    <a:pt x="70" y="35"/>
                  </a:cubicBezTo>
                  <a:cubicBezTo>
                    <a:pt x="58" y="42"/>
                    <a:pt x="50" y="59"/>
                    <a:pt x="32" y="60"/>
                  </a:cubicBezTo>
                  <a:cubicBezTo>
                    <a:pt x="14" y="62"/>
                    <a:pt x="0" y="50"/>
                    <a:pt x="0" y="34"/>
                  </a:cubicBezTo>
                  <a:cubicBezTo>
                    <a:pt x="0" y="18"/>
                    <a:pt x="7" y="3"/>
                    <a:pt x="21" y="1"/>
                  </a:cubicBezTo>
                  <a:cubicBezTo>
                    <a:pt x="29" y="0"/>
                    <a:pt x="32" y="2"/>
                    <a:pt x="40" y="3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23"/>
            <p:cNvSpPr/>
            <p:nvPr>
              <p:custDataLst>
                <p:tags r:id="rId21"/>
              </p:custDataLst>
            </p:nvPr>
          </p:nvSpPr>
          <p:spPr bwMode="auto">
            <a:xfrm>
              <a:off x="4071" y="1644"/>
              <a:ext cx="96" cy="49"/>
            </a:xfrm>
            <a:custGeom>
              <a:avLst/>
              <a:gdLst>
                <a:gd name="T0" fmla="*/ 104 w 104"/>
                <a:gd name="T1" fmla="*/ 31 h 53"/>
                <a:gd name="T2" fmla="*/ 97 w 104"/>
                <a:gd name="T3" fmla="*/ 53 h 53"/>
                <a:gd name="T4" fmla="*/ 0 w 104"/>
                <a:gd name="T5" fmla="*/ 22 h 53"/>
                <a:gd name="T6" fmla="*/ 7 w 104"/>
                <a:gd name="T7" fmla="*/ 0 h 53"/>
                <a:gd name="T8" fmla="*/ 104 w 104"/>
                <a:gd name="T9" fmla="*/ 3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53">
                  <a:moveTo>
                    <a:pt x="104" y="31"/>
                  </a:moveTo>
                  <a:cubicBezTo>
                    <a:pt x="102" y="39"/>
                    <a:pt x="99" y="46"/>
                    <a:pt x="97" y="53"/>
                  </a:cubicBezTo>
                  <a:cubicBezTo>
                    <a:pt x="64" y="43"/>
                    <a:pt x="32" y="32"/>
                    <a:pt x="0" y="22"/>
                  </a:cubicBezTo>
                  <a:cubicBezTo>
                    <a:pt x="2" y="14"/>
                    <a:pt x="4" y="6"/>
                    <a:pt x="7" y="0"/>
                  </a:cubicBezTo>
                  <a:cubicBezTo>
                    <a:pt x="39" y="10"/>
                    <a:pt x="72" y="20"/>
                    <a:pt x="104" y="31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24"/>
            <p:cNvSpPr/>
            <p:nvPr>
              <p:custDataLst>
                <p:tags r:id="rId22"/>
              </p:custDataLst>
            </p:nvPr>
          </p:nvSpPr>
          <p:spPr bwMode="auto">
            <a:xfrm>
              <a:off x="4047" y="1688"/>
              <a:ext cx="98" cy="77"/>
            </a:xfrm>
            <a:custGeom>
              <a:avLst/>
              <a:gdLst>
                <a:gd name="T0" fmla="*/ 49 w 106"/>
                <a:gd name="T1" fmla="*/ 7 h 83"/>
                <a:gd name="T2" fmla="*/ 40 w 106"/>
                <a:gd name="T3" fmla="*/ 27 h 83"/>
                <a:gd name="T4" fmla="*/ 21 w 106"/>
                <a:gd name="T5" fmla="*/ 30 h 83"/>
                <a:gd name="T6" fmla="*/ 40 w 106"/>
                <a:gd name="T7" fmla="*/ 34 h 83"/>
                <a:gd name="T8" fmla="*/ 50 w 106"/>
                <a:gd name="T9" fmla="*/ 29 h 83"/>
                <a:gd name="T10" fmla="*/ 72 w 106"/>
                <a:gd name="T11" fmla="*/ 20 h 83"/>
                <a:gd name="T12" fmla="*/ 105 w 106"/>
                <a:gd name="T13" fmla="*/ 44 h 83"/>
                <a:gd name="T14" fmla="*/ 77 w 106"/>
                <a:gd name="T15" fmla="*/ 82 h 83"/>
                <a:gd name="T16" fmla="*/ 55 w 106"/>
                <a:gd name="T17" fmla="*/ 76 h 83"/>
                <a:gd name="T18" fmla="*/ 64 w 106"/>
                <a:gd name="T19" fmla="*/ 55 h 83"/>
                <a:gd name="T20" fmla="*/ 85 w 106"/>
                <a:gd name="T21" fmla="*/ 52 h 83"/>
                <a:gd name="T22" fmla="*/ 77 w 106"/>
                <a:gd name="T23" fmla="*/ 44 h 83"/>
                <a:gd name="T24" fmla="*/ 57 w 106"/>
                <a:gd name="T25" fmla="*/ 51 h 83"/>
                <a:gd name="T26" fmla="*/ 35 w 106"/>
                <a:gd name="T27" fmla="*/ 61 h 83"/>
                <a:gd name="T28" fmla="*/ 2 w 106"/>
                <a:gd name="T29" fmla="*/ 32 h 83"/>
                <a:gd name="T30" fmla="*/ 27 w 106"/>
                <a:gd name="T31" fmla="*/ 1 h 83"/>
                <a:gd name="T32" fmla="*/ 49 w 106"/>
                <a:gd name="T33" fmla="*/ 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" h="83">
                  <a:moveTo>
                    <a:pt x="49" y="7"/>
                  </a:moveTo>
                  <a:cubicBezTo>
                    <a:pt x="46" y="14"/>
                    <a:pt x="42" y="20"/>
                    <a:pt x="40" y="27"/>
                  </a:cubicBezTo>
                  <a:cubicBezTo>
                    <a:pt x="36" y="25"/>
                    <a:pt x="21" y="19"/>
                    <a:pt x="21" y="30"/>
                  </a:cubicBezTo>
                  <a:cubicBezTo>
                    <a:pt x="21" y="40"/>
                    <a:pt x="33" y="37"/>
                    <a:pt x="40" y="34"/>
                  </a:cubicBezTo>
                  <a:cubicBezTo>
                    <a:pt x="43" y="33"/>
                    <a:pt x="47" y="31"/>
                    <a:pt x="50" y="29"/>
                  </a:cubicBezTo>
                  <a:cubicBezTo>
                    <a:pt x="57" y="26"/>
                    <a:pt x="64" y="21"/>
                    <a:pt x="72" y="20"/>
                  </a:cubicBezTo>
                  <a:cubicBezTo>
                    <a:pt x="88" y="19"/>
                    <a:pt x="103" y="30"/>
                    <a:pt x="105" y="44"/>
                  </a:cubicBezTo>
                  <a:cubicBezTo>
                    <a:pt x="106" y="60"/>
                    <a:pt x="95" y="82"/>
                    <a:pt x="77" y="82"/>
                  </a:cubicBezTo>
                  <a:cubicBezTo>
                    <a:pt x="68" y="83"/>
                    <a:pt x="64" y="79"/>
                    <a:pt x="55" y="76"/>
                  </a:cubicBezTo>
                  <a:cubicBezTo>
                    <a:pt x="58" y="69"/>
                    <a:pt x="61" y="62"/>
                    <a:pt x="64" y="55"/>
                  </a:cubicBezTo>
                  <a:cubicBezTo>
                    <a:pt x="68" y="57"/>
                    <a:pt x="85" y="65"/>
                    <a:pt x="85" y="52"/>
                  </a:cubicBezTo>
                  <a:cubicBezTo>
                    <a:pt x="85" y="47"/>
                    <a:pt x="81" y="45"/>
                    <a:pt x="77" y="44"/>
                  </a:cubicBezTo>
                  <a:cubicBezTo>
                    <a:pt x="70" y="43"/>
                    <a:pt x="63" y="48"/>
                    <a:pt x="57" y="51"/>
                  </a:cubicBezTo>
                  <a:cubicBezTo>
                    <a:pt x="51" y="55"/>
                    <a:pt x="44" y="60"/>
                    <a:pt x="35" y="61"/>
                  </a:cubicBezTo>
                  <a:cubicBezTo>
                    <a:pt x="16" y="63"/>
                    <a:pt x="0" y="50"/>
                    <a:pt x="2" y="32"/>
                  </a:cubicBezTo>
                  <a:cubicBezTo>
                    <a:pt x="3" y="18"/>
                    <a:pt x="13" y="2"/>
                    <a:pt x="27" y="1"/>
                  </a:cubicBezTo>
                  <a:cubicBezTo>
                    <a:pt x="36" y="0"/>
                    <a:pt x="40" y="4"/>
                    <a:pt x="49" y="7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25"/>
            <p:cNvSpPr/>
            <p:nvPr>
              <p:custDataLst>
                <p:tags r:id="rId23"/>
              </p:custDataLst>
            </p:nvPr>
          </p:nvSpPr>
          <p:spPr bwMode="auto">
            <a:xfrm>
              <a:off x="3665" y="1711"/>
              <a:ext cx="43" cy="38"/>
            </a:xfrm>
            <a:custGeom>
              <a:avLst/>
              <a:gdLst>
                <a:gd name="T0" fmla="*/ 16 w 47"/>
                <a:gd name="T1" fmla="*/ 0 h 41"/>
                <a:gd name="T2" fmla="*/ 23 w 47"/>
                <a:gd name="T3" fmla="*/ 4 h 41"/>
                <a:gd name="T4" fmla="*/ 20 w 47"/>
                <a:gd name="T5" fmla="*/ 13 h 41"/>
                <a:gd name="T6" fmla="*/ 47 w 47"/>
                <a:gd name="T7" fmla="*/ 38 h 41"/>
                <a:gd name="T8" fmla="*/ 31 w 47"/>
                <a:gd name="T9" fmla="*/ 38 h 41"/>
                <a:gd name="T10" fmla="*/ 25 w 47"/>
                <a:gd name="T11" fmla="*/ 27 h 41"/>
                <a:gd name="T12" fmla="*/ 19 w 47"/>
                <a:gd name="T13" fmla="*/ 16 h 41"/>
                <a:gd name="T14" fmla="*/ 0 w 47"/>
                <a:gd name="T15" fmla="*/ 41 h 41"/>
                <a:gd name="T16" fmla="*/ 14 w 47"/>
                <a:gd name="T17" fmla="*/ 14 h 41"/>
                <a:gd name="T18" fmla="*/ 17 w 47"/>
                <a:gd name="T19" fmla="*/ 4 h 41"/>
                <a:gd name="T20" fmla="*/ 16 w 47"/>
                <a:gd name="T2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41">
                  <a:moveTo>
                    <a:pt x="16" y="0"/>
                  </a:moveTo>
                  <a:cubicBezTo>
                    <a:pt x="19" y="0"/>
                    <a:pt x="22" y="2"/>
                    <a:pt x="23" y="4"/>
                  </a:cubicBezTo>
                  <a:cubicBezTo>
                    <a:pt x="23" y="7"/>
                    <a:pt x="21" y="10"/>
                    <a:pt x="20" y="13"/>
                  </a:cubicBezTo>
                  <a:cubicBezTo>
                    <a:pt x="27" y="23"/>
                    <a:pt x="37" y="32"/>
                    <a:pt x="47" y="38"/>
                  </a:cubicBezTo>
                  <a:cubicBezTo>
                    <a:pt x="43" y="39"/>
                    <a:pt x="33" y="40"/>
                    <a:pt x="31" y="38"/>
                  </a:cubicBezTo>
                  <a:cubicBezTo>
                    <a:pt x="28" y="36"/>
                    <a:pt x="27" y="30"/>
                    <a:pt x="25" y="27"/>
                  </a:cubicBezTo>
                  <a:cubicBezTo>
                    <a:pt x="23" y="23"/>
                    <a:pt x="20" y="19"/>
                    <a:pt x="19" y="16"/>
                  </a:cubicBezTo>
                  <a:cubicBezTo>
                    <a:pt x="14" y="26"/>
                    <a:pt x="10" y="37"/>
                    <a:pt x="0" y="41"/>
                  </a:cubicBezTo>
                  <a:cubicBezTo>
                    <a:pt x="6" y="35"/>
                    <a:pt x="11" y="25"/>
                    <a:pt x="14" y="14"/>
                  </a:cubicBezTo>
                  <a:cubicBezTo>
                    <a:pt x="15" y="11"/>
                    <a:pt x="17" y="7"/>
                    <a:pt x="17" y="4"/>
                  </a:cubicBezTo>
                  <a:cubicBezTo>
                    <a:pt x="16" y="2"/>
                    <a:pt x="15" y="1"/>
                    <a:pt x="16" y="0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26"/>
            <p:cNvSpPr/>
            <p:nvPr>
              <p:custDataLst>
                <p:tags r:id="rId24"/>
              </p:custDataLst>
            </p:nvPr>
          </p:nvSpPr>
          <p:spPr bwMode="auto">
            <a:xfrm>
              <a:off x="3556" y="1711"/>
              <a:ext cx="43" cy="33"/>
            </a:xfrm>
            <a:custGeom>
              <a:avLst/>
              <a:gdLst>
                <a:gd name="T0" fmla="*/ 43 w 46"/>
                <a:gd name="T1" fmla="*/ 3 h 35"/>
                <a:gd name="T2" fmla="*/ 22 w 46"/>
                <a:gd name="T3" fmla="*/ 8 h 35"/>
                <a:gd name="T4" fmla="*/ 25 w 46"/>
                <a:gd name="T5" fmla="*/ 11 h 35"/>
                <a:gd name="T6" fmla="*/ 17 w 46"/>
                <a:gd name="T7" fmla="*/ 20 h 35"/>
                <a:gd name="T8" fmla="*/ 9 w 46"/>
                <a:gd name="T9" fmla="*/ 28 h 35"/>
                <a:gd name="T10" fmla="*/ 34 w 46"/>
                <a:gd name="T11" fmla="*/ 24 h 35"/>
                <a:gd name="T12" fmla="*/ 28 w 46"/>
                <a:gd name="T13" fmla="*/ 16 h 35"/>
                <a:gd name="T14" fmla="*/ 42 w 46"/>
                <a:gd name="T15" fmla="*/ 21 h 35"/>
                <a:gd name="T16" fmla="*/ 43 w 46"/>
                <a:gd name="T17" fmla="*/ 30 h 35"/>
                <a:gd name="T18" fmla="*/ 36 w 46"/>
                <a:gd name="T19" fmla="*/ 26 h 35"/>
                <a:gd name="T20" fmla="*/ 28 w 46"/>
                <a:gd name="T21" fmla="*/ 28 h 35"/>
                <a:gd name="T22" fmla="*/ 2 w 46"/>
                <a:gd name="T23" fmla="*/ 35 h 35"/>
                <a:gd name="T24" fmla="*/ 2 w 46"/>
                <a:gd name="T25" fmla="*/ 28 h 35"/>
                <a:gd name="T26" fmla="*/ 15 w 46"/>
                <a:gd name="T27" fmla="*/ 9 h 35"/>
                <a:gd name="T28" fmla="*/ 2 w 46"/>
                <a:gd name="T29" fmla="*/ 8 h 35"/>
                <a:gd name="T30" fmla="*/ 20 w 46"/>
                <a:gd name="T31" fmla="*/ 5 h 35"/>
                <a:gd name="T32" fmla="*/ 36 w 46"/>
                <a:gd name="T33" fmla="*/ 1 h 35"/>
                <a:gd name="T34" fmla="*/ 43 w 46"/>
                <a:gd name="T35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" h="35">
                  <a:moveTo>
                    <a:pt x="43" y="3"/>
                  </a:moveTo>
                  <a:cubicBezTo>
                    <a:pt x="39" y="7"/>
                    <a:pt x="29" y="6"/>
                    <a:pt x="22" y="8"/>
                  </a:cubicBezTo>
                  <a:cubicBezTo>
                    <a:pt x="22" y="9"/>
                    <a:pt x="25" y="9"/>
                    <a:pt x="25" y="11"/>
                  </a:cubicBezTo>
                  <a:cubicBezTo>
                    <a:pt x="25" y="13"/>
                    <a:pt x="19" y="18"/>
                    <a:pt x="17" y="20"/>
                  </a:cubicBezTo>
                  <a:cubicBezTo>
                    <a:pt x="14" y="23"/>
                    <a:pt x="11" y="26"/>
                    <a:pt x="9" y="28"/>
                  </a:cubicBezTo>
                  <a:cubicBezTo>
                    <a:pt x="18" y="27"/>
                    <a:pt x="25" y="25"/>
                    <a:pt x="34" y="24"/>
                  </a:cubicBezTo>
                  <a:cubicBezTo>
                    <a:pt x="33" y="21"/>
                    <a:pt x="29" y="19"/>
                    <a:pt x="28" y="16"/>
                  </a:cubicBezTo>
                  <a:cubicBezTo>
                    <a:pt x="32" y="15"/>
                    <a:pt x="39" y="17"/>
                    <a:pt x="42" y="21"/>
                  </a:cubicBezTo>
                  <a:cubicBezTo>
                    <a:pt x="44" y="23"/>
                    <a:pt x="46" y="28"/>
                    <a:pt x="43" y="30"/>
                  </a:cubicBezTo>
                  <a:cubicBezTo>
                    <a:pt x="40" y="31"/>
                    <a:pt x="39" y="26"/>
                    <a:pt x="36" y="26"/>
                  </a:cubicBezTo>
                  <a:cubicBezTo>
                    <a:pt x="34" y="25"/>
                    <a:pt x="30" y="27"/>
                    <a:pt x="28" y="28"/>
                  </a:cubicBezTo>
                  <a:cubicBezTo>
                    <a:pt x="20" y="30"/>
                    <a:pt x="10" y="33"/>
                    <a:pt x="2" y="35"/>
                  </a:cubicBezTo>
                  <a:cubicBezTo>
                    <a:pt x="1" y="34"/>
                    <a:pt x="0" y="30"/>
                    <a:pt x="2" y="28"/>
                  </a:cubicBezTo>
                  <a:cubicBezTo>
                    <a:pt x="9" y="25"/>
                    <a:pt x="16" y="19"/>
                    <a:pt x="15" y="9"/>
                  </a:cubicBezTo>
                  <a:cubicBezTo>
                    <a:pt x="12" y="9"/>
                    <a:pt x="5" y="10"/>
                    <a:pt x="2" y="8"/>
                  </a:cubicBezTo>
                  <a:cubicBezTo>
                    <a:pt x="7" y="6"/>
                    <a:pt x="14" y="6"/>
                    <a:pt x="20" y="5"/>
                  </a:cubicBezTo>
                  <a:cubicBezTo>
                    <a:pt x="26" y="4"/>
                    <a:pt x="32" y="3"/>
                    <a:pt x="36" y="1"/>
                  </a:cubicBezTo>
                  <a:cubicBezTo>
                    <a:pt x="39" y="1"/>
                    <a:pt x="43" y="0"/>
                    <a:pt x="43" y="3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27"/>
            <p:cNvSpPr/>
            <p:nvPr>
              <p:custDataLst>
                <p:tags r:id="rId25"/>
              </p:custDataLst>
            </p:nvPr>
          </p:nvSpPr>
          <p:spPr bwMode="auto">
            <a:xfrm>
              <a:off x="3653" y="1712"/>
              <a:ext cx="16" cy="11"/>
            </a:xfrm>
            <a:custGeom>
              <a:avLst/>
              <a:gdLst>
                <a:gd name="T0" fmla="*/ 9 w 17"/>
                <a:gd name="T1" fmla="*/ 11 h 11"/>
                <a:gd name="T2" fmla="*/ 0 w 17"/>
                <a:gd name="T3" fmla="*/ 2 h 11"/>
                <a:gd name="T4" fmla="*/ 9 w 17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1">
                  <a:moveTo>
                    <a:pt x="9" y="11"/>
                  </a:moveTo>
                  <a:cubicBezTo>
                    <a:pt x="5" y="9"/>
                    <a:pt x="1" y="6"/>
                    <a:pt x="0" y="2"/>
                  </a:cubicBezTo>
                  <a:cubicBezTo>
                    <a:pt x="6" y="0"/>
                    <a:pt x="17" y="7"/>
                    <a:pt x="9" y="11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28"/>
            <p:cNvSpPr/>
            <p:nvPr>
              <p:custDataLst>
                <p:tags r:id="rId26"/>
              </p:custDataLst>
            </p:nvPr>
          </p:nvSpPr>
          <p:spPr bwMode="auto">
            <a:xfrm>
              <a:off x="3490" y="1713"/>
              <a:ext cx="16" cy="16"/>
            </a:xfrm>
            <a:custGeom>
              <a:avLst/>
              <a:gdLst>
                <a:gd name="T0" fmla="*/ 17 w 17"/>
                <a:gd name="T1" fmla="*/ 7 h 17"/>
                <a:gd name="T2" fmla="*/ 0 w 17"/>
                <a:gd name="T3" fmla="*/ 17 h 17"/>
                <a:gd name="T4" fmla="*/ 7 w 17"/>
                <a:gd name="T5" fmla="*/ 8 h 17"/>
                <a:gd name="T6" fmla="*/ 17 w 17"/>
                <a:gd name="T7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7">
                  <a:moveTo>
                    <a:pt x="17" y="7"/>
                  </a:moveTo>
                  <a:cubicBezTo>
                    <a:pt x="12" y="11"/>
                    <a:pt x="6" y="14"/>
                    <a:pt x="0" y="17"/>
                  </a:cubicBezTo>
                  <a:cubicBezTo>
                    <a:pt x="2" y="14"/>
                    <a:pt x="5" y="12"/>
                    <a:pt x="7" y="8"/>
                  </a:cubicBezTo>
                  <a:cubicBezTo>
                    <a:pt x="5" y="0"/>
                    <a:pt x="15" y="5"/>
                    <a:pt x="17" y="7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29"/>
            <p:cNvSpPr/>
            <p:nvPr>
              <p:custDataLst>
                <p:tags r:id="rId27"/>
              </p:custDataLst>
            </p:nvPr>
          </p:nvSpPr>
          <p:spPr bwMode="auto">
            <a:xfrm>
              <a:off x="3115" y="1721"/>
              <a:ext cx="94" cy="61"/>
            </a:xfrm>
            <a:custGeom>
              <a:avLst/>
              <a:gdLst>
                <a:gd name="T0" fmla="*/ 102 w 102"/>
                <a:gd name="T1" fmla="*/ 21 h 66"/>
                <a:gd name="T2" fmla="*/ 10 w 102"/>
                <a:gd name="T3" fmla="*/ 66 h 66"/>
                <a:gd name="T4" fmla="*/ 0 w 102"/>
                <a:gd name="T5" fmla="*/ 45 h 66"/>
                <a:gd name="T6" fmla="*/ 92 w 102"/>
                <a:gd name="T7" fmla="*/ 0 h 66"/>
                <a:gd name="T8" fmla="*/ 102 w 102"/>
                <a:gd name="T9" fmla="*/ 2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66">
                  <a:moveTo>
                    <a:pt x="102" y="21"/>
                  </a:moveTo>
                  <a:cubicBezTo>
                    <a:pt x="71" y="36"/>
                    <a:pt x="40" y="51"/>
                    <a:pt x="10" y="66"/>
                  </a:cubicBezTo>
                  <a:cubicBezTo>
                    <a:pt x="6" y="59"/>
                    <a:pt x="3" y="51"/>
                    <a:pt x="0" y="45"/>
                  </a:cubicBezTo>
                  <a:cubicBezTo>
                    <a:pt x="30" y="30"/>
                    <a:pt x="61" y="14"/>
                    <a:pt x="92" y="0"/>
                  </a:cubicBezTo>
                  <a:cubicBezTo>
                    <a:pt x="95" y="7"/>
                    <a:pt x="99" y="14"/>
                    <a:pt x="102" y="21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30"/>
            <p:cNvSpPr/>
            <p:nvPr>
              <p:custDataLst>
                <p:tags r:id="rId28"/>
              </p:custDataLst>
            </p:nvPr>
          </p:nvSpPr>
          <p:spPr bwMode="auto">
            <a:xfrm>
              <a:off x="3474" y="1720"/>
              <a:ext cx="11" cy="10"/>
            </a:xfrm>
            <a:custGeom>
              <a:avLst/>
              <a:gdLst>
                <a:gd name="T0" fmla="*/ 0 w 12"/>
                <a:gd name="T1" fmla="*/ 3 h 11"/>
                <a:gd name="T2" fmla="*/ 7 w 12"/>
                <a:gd name="T3" fmla="*/ 11 h 11"/>
                <a:gd name="T4" fmla="*/ 0 w 12"/>
                <a:gd name="T5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1">
                  <a:moveTo>
                    <a:pt x="0" y="3"/>
                  </a:moveTo>
                  <a:cubicBezTo>
                    <a:pt x="6" y="0"/>
                    <a:pt x="12" y="10"/>
                    <a:pt x="7" y="11"/>
                  </a:cubicBezTo>
                  <a:cubicBezTo>
                    <a:pt x="4" y="11"/>
                    <a:pt x="1" y="6"/>
                    <a:pt x="0" y="3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31"/>
            <p:cNvSpPr/>
            <p:nvPr>
              <p:custDataLst>
                <p:tags r:id="rId29"/>
              </p:custDataLst>
            </p:nvPr>
          </p:nvSpPr>
          <p:spPr bwMode="auto">
            <a:xfrm>
              <a:off x="3717" y="1723"/>
              <a:ext cx="69" cy="59"/>
            </a:xfrm>
            <a:custGeom>
              <a:avLst/>
              <a:gdLst>
                <a:gd name="T0" fmla="*/ 50 w 75"/>
                <a:gd name="T1" fmla="*/ 5 h 64"/>
                <a:gd name="T2" fmla="*/ 45 w 75"/>
                <a:gd name="T3" fmla="*/ 27 h 64"/>
                <a:gd name="T4" fmla="*/ 65 w 75"/>
                <a:gd name="T5" fmla="*/ 30 h 64"/>
                <a:gd name="T6" fmla="*/ 51 w 75"/>
                <a:gd name="T7" fmla="*/ 31 h 64"/>
                <a:gd name="T8" fmla="*/ 45 w 75"/>
                <a:gd name="T9" fmla="*/ 31 h 64"/>
                <a:gd name="T10" fmla="*/ 41 w 75"/>
                <a:gd name="T11" fmla="*/ 56 h 64"/>
                <a:gd name="T12" fmla="*/ 75 w 75"/>
                <a:gd name="T13" fmla="*/ 63 h 64"/>
                <a:gd name="T14" fmla="*/ 56 w 75"/>
                <a:gd name="T15" fmla="*/ 61 h 64"/>
                <a:gd name="T16" fmla="*/ 28 w 75"/>
                <a:gd name="T17" fmla="*/ 59 h 64"/>
                <a:gd name="T18" fmla="*/ 0 w 75"/>
                <a:gd name="T19" fmla="*/ 55 h 64"/>
                <a:gd name="T20" fmla="*/ 18 w 75"/>
                <a:gd name="T21" fmla="*/ 55 h 64"/>
                <a:gd name="T22" fmla="*/ 19 w 75"/>
                <a:gd name="T23" fmla="*/ 30 h 64"/>
                <a:gd name="T24" fmla="*/ 17 w 75"/>
                <a:gd name="T25" fmla="*/ 22 h 64"/>
                <a:gd name="T26" fmla="*/ 26 w 75"/>
                <a:gd name="T27" fmla="*/ 27 h 64"/>
                <a:gd name="T28" fmla="*/ 24 w 75"/>
                <a:gd name="T29" fmla="*/ 56 h 64"/>
                <a:gd name="T30" fmla="*/ 36 w 75"/>
                <a:gd name="T31" fmla="*/ 56 h 64"/>
                <a:gd name="T32" fmla="*/ 39 w 75"/>
                <a:gd name="T33" fmla="*/ 33 h 64"/>
                <a:gd name="T34" fmla="*/ 41 w 75"/>
                <a:gd name="T35" fmla="*/ 8 h 64"/>
                <a:gd name="T36" fmla="*/ 39 w 75"/>
                <a:gd name="T37" fmla="*/ 1 h 64"/>
                <a:gd name="T38" fmla="*/ 40 w 75"/>
                <a:gd name="T39" fmla="*/ 0 h 64"/>
                <a:gd name="T40" fmla="*/ 50 w 75"/>
                <a:gd name="T41" fmla="*/ 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64">
                  <a:moveTo>
                    <a:pt x="50" y="5"/>
                  </a:moveTo>
                  <a:cubicBezTo>
                    <a:pt x="48" y="12"/>
                    <a:pt x="46" y="19"/>
                    <a:pt x="45" y="27"/>
                  </a:cubicBezTo>
                  <a:cubicBezTo>
                    <a:pt x="51" y="28"/>
                    <a:pt x="64" y="23"/>
                    <a:pt x="65" y="30"/>
                  </a:cubicBezTo>
                  <a:cubicBezTo>
                    <a:pt x="63" y="33"/>
                    <a:pt x="56" y="32"/>
                    <a:pt x="51" y="31"/>
                  </a:cubicBezTo>
                  <a:cubicBezTo>
                    <a:pt x="49" y="31"/>
                    <a:pt x="47" y="31"/>
                    <a:pt x="45" y="31"/>
                  </a:cubicBezTo>
                  <a:cubicBezTo>
                    <a:pt x="44" y="39"/>
                    <a:pt x="43" y="48"/>
                    <a:pt x="41" y="56"/>
                  </a:cubicBezTo>
                  <a:cubicBezTo>
                    <a:pt x="53" y="58"/>
                    <a:pt x="73" y="51"/>
                    <a:pt x="75" y="63"/>
                  </a:cubicBezTo>
                  <a:cubicBezTo>
                    <a:pt x="69" y="64"/>
                    <a:pt x="62" y="62"/>
                    <a:pt x="56" y="61"/>
                  </a:cubicBezTo>
                  <a:cubicBezTo>
                    <a:pt x="47" y="60"/>
                    <a:pt x="38" y="59"/>
                    <a:pt x="28" y="59"/>
                  </a:cubicBezTo>
                  <a:cubicBezTo>
                    <a:pt x="18" y="58"/>
                    <a:pt x="6" y="60"/>
                    <a:pt x="0" y="55"/>
                  </a:cubicBezTo>
                  <a:cubicBezTo>
                    <a:pt x="5" y="55"/>
                    <a:pt x="12" y="56"/>
                    <a:pt x="18" y="55"/>
                  </a:cubicBezTo>
                  <a:cubicBezTo>
                    <a:pt x="19" y="47"/>
                    <a:pt x="20" y="37"/>
                    <a:pt x="19" y="30"/>
                  </a:cubicBezTo>
                  <a:cubicBezTo>
                    <a:pt x="19" y="27"/>
                    <a:pt x="16" y="25"/>
                    <a:pt x="17" y="22"/>
                  </a:cubicBezTo>
                  <a:cubicBezTo>
                    <a:pt x="20" y="22"/>
                    <a:pt x="24" y="24"/>
                    <a:pt x="26" y="27"/>
                  </a:cubicBezTo>
                  <a:cubicBezTo>
                    <a:pt x="24" y="35"/>
                    <a:pt x="24" y="46"/>
                    <a:pt x="24" y="56"/>
                  </a:cubicBezTo>
                  <a:cubicBezTo>
                    <a:pt x="28" y="56"/>
                    <a:pt x="32" y="56"/>
                    <a:pt x="36" y="56"/>
                  </a:cubicBezTo>
                  <a:cubicBezTo>
                    <a:pt x="37" y="49"/>
                    <a:pt x="38" y="41"/>
                    <a:pt x="39" y="33"/>
                  </a:cubicBezTo>
                  <a:cubicBezTo>
                    <a:pt x="40" y="24"/>
                    <a:pt x="42" y="16"/>
                    <a:pt x="41" y="8"/>
                  </a:cubicBezTo>
                  <a:cubicBezTo>
                    <a:pt x="41" y="6"/>
                    <a:pt x="39" y="3"/>
                    <a:pt x="39" y="1"/>
                  </a:cubicBezTo>
                  <a:cubicBezTo>
                    <a:pt x="39" y="1"/>
                    <a:pt x="39" y="1"/>
                    <a:pt x="40" y="0"/>
                  </a:cubicBezTo>
                  <a:cubicBezTo>
                    <a:pt x="44" y="1"/>
                    <a:pt x="48" y="2"/>
                    <a:pt x="50" y="5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32"/>
            <p:cNvSpPr/>
            <p:nvPr>
              <p:custDataLst>
                <p:tags r:id="rId30"/>
              </p:custDataLst>
            </p:nvPr>
          </p:nvSpPr>
          <p:spPr bwMode="auto">
            <a:xfrm>
              <a:off x="3458" y="1727"/>
              <a:ext cx="66" cy="44"/>
            </a:xfrm>
            <a:custGeom>
              <a:avLst/>
              <a:gdLst>
                <a:gd name="T0" fmla="*/ 52 w 72"/>
                <a:gd name="T1" fmla="*/ 2 h 48"/>
                <a:gd name="T2" fmla="*/ 36 w 72"/>
                <a:gd name="T3" fmla="*/ 7 h 48"/>
                <a:gd name="T4" fmla="*/ 37 w 72"/>
                <a:gd name="T5" fmla="*/ 13 h 48"/>
                <a:gd name="T6" fmla="*/ 48 w 72"/>
                <a:gd name="T7" fmla="*/ 12 h 48"/>
                <a:gd name="T8" fmla="*/ 37 w 72"/>
                <a:gd name="T9" fmla="*/ 15 h 48"/>
                <a:gd name="T10" fmla="*/ 37 w 72"/>
                <a:gd name="T11" fmla="*/ 21 h 48"/>
                <a:gd name="T12" fmla="*/ 56 w 72"/>
                <a:gd name="T13" fmla="*/ 20 h 48"/>
                <a:gd name="T14" fmla="*/ 37 w 72"/>
                <a:gd name="T15" fmla="*/ 24 h 48"/>
                <a:gd name="T16" fmla="*/ 37 w 72"/>
                <a:gd name="T17" fmla="*/ 35 h 48"/>
                <a:gd name="T18" fmla="*/ 46 w 72"/>
                <a:gd name="T19" fmla="*/ 24 h 48"/>
                <a:gd name="T20" fmla="*/ 54 w 72"/>
                <a:gd name="T21" fmla="*/ 26 h 48"/>
                <a:gd name="T22" fmla="*/ 48 w 72"/>
                <a:gd name="T23" fmla="*/ 33 h 48"/>
                <a:gd name="T24" fmla="*/ 72 w 72"/>
                <a:gd name="T25" fmla="*/ 35 h 48"/>
                <a:gd name="T26" fmla="*/ 54 w 72"/>
                <a:gd name="T27" fmla="*/ 36 h 48"/>
                <a:gd name="T28" fmla="*/ 17 w 72"/>
                <a:gd name="T29" fmla="*/ 41 h 48"/>
                <a:gd name="T30" fmla="*/ 0 w 72"/>
                <a:gd name="T31" fmla="*/ 40 h 48"/>
                <a:gd name="T32" fmla="*/ 33 w 72"/>
                <a:gd name="T33" fmla="*/ 36 h 48"/>
                <a:gd name="T34" fmla="*/ 32 w 72"/>
                <a:gd name="T35" fmla="*/ 25 h 48"/>
                <a:gd name="T36" fmla="*/ 15 w 72"/>
                <a:gd name="T37" fmla="*/ 25 h 48"/>
                <a:gd name="T38" fmla="*/ 32 w 72"/>
                <a:gd name="T39" fmla="*/ 22 h 48"/>
                <a:gd name="T40" fmla="*/ 31 w 72"/>
                <a:gd name="T41" fmla="*/ 17 h 48"/>
                <a:gd name="T42" fmla="*/ 21 w 72"/>
                <a:gd name="T43" fmla="*/ 16 h 48"/>
                <a:gd name="T44" fmla="*/ 31 w 72"/>
                <a:gd name="T45" fmla="*/ 14 h 48"/>
                <a:gd name="T46" fmla="*/ 28 w 72"/>
                <a:gd name="T47" fmla="*/ 8 h 48"/>
                <a:gd name="T48" fmla="*/ 16 w 72"/>
                <a:gd name="T49" fmla="*/ 8 h 48"/>
                <a:gd name="T50" fmla="*/ 43 w 72"/>
                <a:gd name="T51" fmla="*/ 2 h 48"/>
                <a:gd name="T52" fmla="*/ 52 w 72"/>
                <a:gd name="T53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48">
                  <a:moveTo>
                    <a:pt x="52" y="2"/>
                  </a:moveTo>
                  <a:cubicBezTo>
                    <a:pt x="49" y="6"/>
                    <a:pt x="41" y="5"/>
                    <a:pt x="36" y="7"/>
                  </a:cubicBezTo>
                  <a:cubicBezTo>
                    <a:pt x="37" y="8"/>
                    <a:pt x="38" y="11"/>
                    <a:pt x="37" y="13"/>
                  </a:cubicBezTo>
                  <a:cubicBezTo>
                    <a:pt x="40" y="12"/>
                    <a:pt x="45" y="10"/>
                    <a:pt x="48" y="12"/>
                  </a:cubicBezTo>
                  <a:cubicBezTo>
                    <a:pt x="46" y="15"/>
                    <a:pt x="41" y="15"/>
                    <a:pt x="37" y="15"/>
                  </a:cubicBezTo>
                  <a:cubicBezTo>
                    <a:pt x="37" y="17"/>
                    <a:pt x="37" y="19"/>
                    <a:pt x="37" y="21"/>
                  </a:cubicBezTo>
                  <a:cubicBezTo>
                    <a:pt x="43" y="20"/>
                    <a:pt x="51" y="16"/>
                    <a:pt x="56" y="20"/>
                  </a:cubicBezTo>
                  <a:cubicBezTo>
                    <a:pt x="51" y="23"/>
                    <a:pt x="43" y="23"/>
                    <a:pt x="37" y="24"/>
                  </a:cubicBezTo>
                  <a:cubicBezTo>
                    <a:pt x="37" y="28"/>
                    <a:pt x="38" y="31"/>
                    <a:pt x="37" y="35"/>
                  </a:cubicBezTo>
                  <a:cubicBezTo>
                    <a:pt x="45" y="36"/>
                    <a:pt x="48" y="31"/>
                    <a:pt x="46" y="24"/>
                  </a:cubicBezTo>
                  <a:cubicBezTo>
                    <a:pt x="49" y="24"/>
                    <a:pt x="53" y="24"/>
                    <a:pt x="54" y="26"/>
                  </a:cubicBezTo>
                  <a:cubicBezTo>
                    <a:pt x="53" y="29"/>
                    <a:pt x="50" y="31"/>
                    <a:pt x="48" y="33"/>
                  </a:cubicBezTo>
                  <a:cubicBezTo>
                    <a:pt x="56" y="32"/>
                    <a:pt x="69" y="26"/>
                    <a:pt x="72" y="35"/>
                  </a:cubicBezTo>
                  <a:cubicBezTo>
                    <a:pt x="66" y="37"/>
                    <a:pt x="60" y="36"/>
                    <a:pt x="54" y="36"/>
                  </a:cubicBezTo>
                  <a:cubicBezTo>
                    <a:pt x="41" y="37"/>
                    <a:pt x="28" y="39"/>
                    <a:pt x="17" y="41"/>
                  </a:cubicBezTo>
                  <a:cubicBezTo>
                    <a:pt x="10" y="43"/>
                    <a:pt x="4" y="48"/>
                    <a:pt x="0" y="40"/>
                  </a:cubicBezTo>
                  <a:cubicBezTo>
                    <a:pt x="11" y="39"/>
                    <a:pt x="22" y="38"/>
                    <a:pt x="33" y="36"/>
                  </a:cubicBezTo>
                  <a:cubicBezTo>
                    <a:pt x="33" y="32"/>
                    <a:pt x="32" y="28"/>
                    <a:pt x="32" y="25"/>
                  </a:cubicBezTo>
                  <a:cubicBezTo>
                    <a:pt x="27" y="25"/>
                    <a:pt x="19" y="28"/>
                    <a:pt x="15" y="25"/>
                  </a:cubicBezTo>
                  <a:cubicBezTo>
                    <a:pt x="19" y="23"/>
                    <a:pt x="27" y="23"/>
                    <a:pt x="32" y="22"/>
                  </a:cubicBezTo>
                  <a:cubicBezTo>
                    <a:pt x="32" y="21"/>
                    <a:pt x="32" y="18"/>
                    <a:pt x="31" y="17"/>
                  </a:cubicBezTo>
                  <a:cubicBezTo>
                    <a:pt x="28" y="17"/>
                    <a:pt x="23" y="19"/>
                    <a:pt x="21" y="16"/>
                  </a:cubicBezTo>
                  <a:cubicBezTo>
                    <a:pt x="23" y="14"/>
                    <a:pt x="27" y="15"/>
                    <a:pt x="31" y="14"/>
                  </a:cubicBezTo>
                  <a:cubicBezTo>
                    <a:pt x="31" y="11"/>
                    <a:pt x="29" y="10"/>
                    <a:pt x="28" y="8"/>
                  </a:cubicBezTo>
                  <a:cubicBezTo>
                    <a:pt x="25" y="9"/>
                    <a:pt x="18" y="11"/>
                    <a:pt x="16" y="8"/>
                  </a:cubicBezTo>
                  <a:cubicBezTo>
                    <a:pt x="24" y="6"/>
                    <a:pt x="34" y="4"/>
                    <a:pt x="43" y="2"/>
                  </a:cubicBezTo>
                  <a:cubicBezTo>
                    <a:pt x="46" y="1"/>
                    <a:pt x="49" y="0"/>
                    <a:pt x="52" y="2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33"/>
            <p:cNvSpPr/>
            <p:nvPr>
              <p:custDataLst>
                <p:tags r:id="rId31"/>
              </p:custDataLst>
            </p:nvPr>
          </p:nvSpPr>
          <p:spPr bwMode="auto">
            <a:xfrm>
              <a:off x="3631" y="1725"/>
              <a:ext cx="38" cy="44"/>
            </a:xfrm>
            <a:custGeom>
              <a:avLst/>
              <a:gdLst>
                <a:gd name="T0" fmla="*/ 41 w 41"/>
                <a:gd name="T1" fmla="*/ 6 h 47"/>
                <a:gd name="T2" fmla="*/ 24 w 41"/>
                <a:gd name="T3" fmla="*/ 9 h 47"/>
                <a:gd name="T4" fmla="*/ 28 w 41"/>
                <a:gd name="T5" fmla="*/ 13 h 47"/>
                <a:gd name="T6" fmla="*/ 25 w 41"/>
                <a:gd name="T7" fmla="*/ 17 h 47"/>
                <a:gd name="T8" fmla="*/ 36 w 41"/>
                <a:gd name="T9" fmla="*/ 22 h 47"/>
                <a:gd name="T10" fmla="*/ 34 w 41"/>
                <a:gd name="T11" fmla="*/ 28 h 47"/>
                <a:gd name="T12" fmla="*/ 20 w 41"/>
                <a:gd name="T13" fmla="*/ 47 h 47"/>
                <a:gd name="T14" fmla="*/ 16 w 41"/>
                <a:gd name="T15" fmla="*/ 38 h 47"/>
                <a:gd name="T16" fmla="*/ 23 w 41"/>
                <a:gd name="T17" fmla="*/ 40 h 47"/>
                <a:gd name="T18" fmla="*/ 24 w 41"/>
                <a:gd name="T19" fmla="*/ 20 h 47"/>
                <a:gd name="T20" fmla="*/ 0 w 41"/>
                <a:gd name="T21" fmla="*/ 42 h 47"/>
                <a:gd name="T22" fmla="*/ 21 w 41"/>
                <a:gd name="T23" fmla="*/ 9 h 47"/>
                <a:gd name="T24" fmla="*/ 3 w 41"/>
                <a:gd name="T25" fmla="*/ 7 h 47"/>
                <a:gd name="T26" fmla="*/ 24 w 41"/>
                <a:gd name="T27" fmla="*/ 5 h 47"/>
                <a:gd name="T28" fmla="*/ 41 w 41"/>
                <a:gd name="T29" fmla="*/ 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" h="47">
                  <a:moveTo>
                    <a:pt x="41" y="6"/>
                  </a:moveTo>
                  <a:cubicBezTo>
                    <a:pt x="37" y="9"/>
                    <a:pt x="29" y="7"/>
                    <a:pt x="24" y="9"/>
                  </a:cubicBezTo>
                  <a:cubicBezTo>
                    <a:pt x="24" y="10"/>
                    <a:pt x="27" y="11"/>
                    <a:pt x="28" y="13"/>
                  </a:cubicBezTo>
                  <a:cubicBezTo>
                    <a:pt x="27" y="14"/>
                    <a:pt x="26" y="15"/>
                    <a:pt x="25" y="17"/>
                  </a:cubicBezTo>
                  <a:cubicBezTo>
                    <a:pt x="30" y="17"/>
                    <a:pt x="36" y="18"/>
                    <a:pt x="36" y="22"/>
                  </a:cubicBezTo>
                  <a:cubicBezTo>
                    <a:pt x="36" y="23"/>
                    <a:pt x="34" y="26"/>
                    <a:pt x="34" y="28"/>
                  </a:cubicBezTo>
                  <a:cubicBezTo>
                    <a:pt x="31" y="35"/>
                    <a:pt x="29" y="47"/>
                    <a:pt x="20" y="47"/>
                  </a:cubicBezTo>
                  <a:cubicBezTo>
                    <a:pt x="19" y="43"/>
                    <a:pt x="17" y="41"/>
                    <a:pt x="16" y="38"/>
                  </a:cubicBezTo>
                  <a:cubicBezTo>
                    <a:pt x="18" y="38"/>
                    <a:pt x="20" y="39"/>
                    <a:pt x="23" y="40"/>
                  </a:cubicBezTo>
                  <a:cubicBezTo>
                    <a:pt x="26" y="36"/>
                    <a:pt x="35" y="21"/>
                    <a:pt x="24" y="20"/>
                  </a:cubicBezTo>
                  <a:cubicBezTo>
                    <a:pt x="19" y="30"/>
                    <a:pt x="12" y="38"/>
                    <a:pt x="0" y="42"/>
                  </a:cubicBezTo>
                  <a:cubicBezTo>
                    <a:pt x="8" y="32"/>
                    <a:pt x="20" y="26"/>
                    <a:pt x="21" y="9"/>
                  </a:cubicBezTo>
                  <a:cubicBezTo>
                    <a:pt x="14" y="11"/>
                    <a:pt x="5" y="14"/>
                    <a:pt x="3" y="7"/>
                  </a:cubicBezTo>
                  <a:cubicBezTo>
                    <a:pt x="10" y="7"/>
                    <a:pt x="17" y="6"/>
                    <a:pt x="24" y="5"/>
                  </a:cubicBezTo>
                  <a:cubicBezTo>
                    <a:pt x="31" y="4"/>
                    <a:pt x="39" y="0"/>
                    <a:pt x="41" y="6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34"/>
            <p:cNvSpPr/>
            <p:nvPr>
              <p:custDataLst>
                <p:tags r:id="rId32"/>
              </p:custDataLst>
            </p:nvPr>
          </p:nvSpPr>
          <p:spPr bwMode="auto">
            <a:xfrm>
              <a:off x="3548" y="1740"/>
              <a:ext cx="66" cy="32"/>
            </a:xfrm>
            <a:custGeom>
              <a:avLst/>
              <a:gdLst>
                <a:gd name="T0" fmla="*/ 28 w 71"/>
                <a:gd name="T1" fmla="*/ 1 h 35"/>
                <a:gd name="T2" fmla="*/ 38 w 71"/>
                <a:gd name="T3" fmla="*/ 4 h 35"/>
                <a:gd name="T4" fmla="*/ 37 w 71"/>
                <a:gd name="T5" fmla="*/ 10 h 35"/>
                <a:gd name="T6" fmla="*/ 52 w 71"/>
                <a:gd name="T7" fmla="*/ 10 h 35"/>
                <a:gd name="T8" fmla="*/ 37 w 71"/>
                <a:gd name="T9" fmla="*/ 15 h 35"/>
                <a:gd name="T10" fmla="*/ 38 w 71"/>
                <a:gd name="T11" fmla="*/ 25 h 35"/>
                <a:gd name="T12" fmla="*/ 71 w 71"/>
                <a:gd name="T13" fmla="*/ 27 h 35"/>
                <a:gd name="T14" fmla="*/ 56 w 71"/>
                <a:gd name="T15" fmla="*/ 29 h 35"/>
                <a:gd name="T16" fmla="*/ 26 w 71"/>
                <a:gd name="T17" fmla="*/ 31 h 35"/>
                <a:gd name="T18" fmla="*/ 16 w 71"/>
                <a:gd name="T19" fmla="*/ 32 h 35"/>
                <a:gd name="T20" fmla="*/ 0 w 71"/>
                <a:gd name="T21" fmla="*/ 32 h 35"/>
                <a:gd name="T22" fmla="*/ 16 w 71"/>
                <a:gd name="T23" fmla="*/ 29 h 35"/>
                <a:gd name="T24" fmla="*/ 32 w 71"/>
                <a:gd name="T25" fmla="*/ 27 h 35"/>
                <a:gd name="T26" fmla="*/ 32 w 71"/>
                <a:gd name="T27" fmla="*/ 16 h 35"/>
                <a:gd name="T28" fmla="*/ 15 w 71"/>
                <a:gd name="T29" fmla="*/ 15 h 35"/>
                <a:gd name="T30" fmla="*/ 31 w 71"/>
                <a:gd name="T31" fmla="*/ 12 h 35"/>
                <a:gd name="T32" fmla="*/ 28 w 71"/>
                <a:gd name="T33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" h="35">
                  <a:moveTo>
                    <a:pt x="28" y="1"/>
                  </a:moveTo>
                  <a:cubicBezTo>
                    <a:pt x="33" y="0"/>
                    <a:pt x="35" y="2"/>
                    <a:pt x="38" y="4"/>
                  </a:cubicBezTo>
                  <a:cubicBezTo>
                    <a:pt x="38" y="6"/>
                    <a:pt x="37" y="7"/>
                    <a:pt x="37" y="10"/>
                  </a:cubicBezTo>
                  <a:cubicBezTo>
                    <a:pt x="41" y="10"/>
                    <a:pt x="49" y="6"/>
                    <a:pt x="52" y="10"/>
                  </a:cubicBezTo>
                  <a:cubicBezTo>
                    <a:pt x="50" y="14"/>
                    <a:pt x="42" y="13"/>
                    <a:pt x="37" y="15"/>
                  </a:cubicBezTo>
                  <a:cubicBezTo>
                    <a:pt x="37" y="18"/>
                    <a:pt x="37" y="22"/>
                    <a:pt x="38" y="25"/>
                  </a:cubicBezTo>
                  <a:cubicBezTo>
                    <a:pt x="48" y="26"/>
                    <a:pt x="65" y="16"/>
                    <a:pt x="71" y="27"/>
                  </a:cubicBezTo>
                  <a:cubicBezTo>
                    <a:pt x="67" y="30"/>
                    <a:pt x="61" y="28"/>
                    <a:pt x="56" y="29"/>
                  </a:cubicBezTo>
                  <a:cubicBezTo>
                    <a:pt x="45" y="29"/>
                    <a:pt x="35" y="29"/>
                    <a:pt x="26" y="31"/>
                  </a:cubicBezTo>
                  <a:cubicBezTo>
                    <a:pt x="23" y="31"/>
                    <a:pt x="19" y="31"/>
                    <a:pt x="16" y="32"/>
                  </a:cubicBezTo>
                  <a:cubicBezTo>
                    <a:pt x="10" y="33"/>
                    <a:pt x="5" y="35"/>
                    <a:pt x="0" y="32"/>
                  </a:cubicBezTo>
                  <a:cubicBezTo>
                    <a:pt x="4" y="30"/>
                    <a:pt x="10" y="30"/>
                    <a:pt x="16" y="29"/>
                  </a:cubicBezTo>
                  <a:cubicBezTo>
                    <a:pt x="21" y="28"/>
                    <a:pt x="27" y="27"/>
                    <a:pt x="32" y="27"/>
                  </a:cubicBezTo>
                  <a:cubicBezTo>
                    <a:pt x="32" y="23"/>
                    <a:pt x="31" y="20"/>
                    <a:pt x="32" y="16"/>
                  </a:cubicBezTo>
                  <a:cubicBezTo>
                    <a:pt x="27" y="16"/>
                    <a:pt x="19" y="18"/>
                    <a:pt x="15" y="15"/>
                  </a:cubicBezTo>
                  <a:cubicBezTo>
                    <a:pt x="19" y="13"/>
                    <a:pt x="26" y="13"/>
                    <a:pt x="31" y="12"/>
                  </a:cubicBezTo>
                  <a:cubicBezTo>
                    <a:pt x="31" y="7"/>
                    <a:pt x="29" y="5"/>
                    <a:pt x="28" y="1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35"/>
            <p:cNvSpPr/>
            <p:nvPr>
              <p:custDataLst>
                <p:tags r:id="rId33"/>
              </p:custDataLst>
            </p:nvPr>
          </p:nvSpPr>
          <p:spPr bwMode="auto">
            <a:xfrm>
              <a:off x="3676" y="1746"/>
              <a:ext cx="12" cy="10"/>
            </a:xfrm>
            <a:custGeom>
              <a:avLst/>
              <a:gdLst>
                <a:gd name="T0" fmla="*/ 11 w 13"/>
                <a:gd name="T1" fmla="*/ 4 h 11"/>
                <a:gd name="T2" fmla="*/ 9 w 13"/>
                <a:gd name="T3" fmla="*/ 11 h 11"/>
                <a:gd name="T4" fmla="*/ 0 w 13"/>
                <a:gd name="T5" fmla="*/ 2 h 11"/>
                <a:gd name="T6" fmla="*/ 11 w 13"/>
                <a:gd name="T7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1">
                  <a:moveTo>
                    <a:pt x="11" y="4"/>
                  </a:moveTo>
                  <a:cubicBezTo>
                    <a:pt x="13" y="7"/>
                    <a:pt x="11" y="10"/>
                    <a:pt x="9" y="11"/>
                  </a:cubicBezTo>
                  <a:cubicBezTo>
                    <a:pt x="5" y="9"/>
                    <a:pt x="2" y="6"/>
                    <a:pt x="0" y="2"/>
                  </a:cubicBezTo>
                  <a:cubicBezTo>
                    <a:pt x="4" y="0"/>
                    <a:pt x="8" y="4"/>
                    <a:pt x="11" y="4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36"/>
            <p:cNvSpPr/>
            <p:nvPr>
              <p:custDataLst>
                <p:tags r:id="rId34"/>
              </p:custDataLst>
            </p:nvPr>
          </p:nvSpPr>
          <p:spPr bwMode="auto">
            <a:xfrm>
              <a:off x="3475" y="1752"/>
              <a:ext cx="10" cy="8"/>
            </a:xfrm>
            <a:custGeom>
              <a:avLst/>
              <a:gdLst>
                <a:gd name="T0" fmla="*/ 5 w 11"/>
                <a:gd name="T1" fmla="*/ 9 h 9"/>
                <a:gd name="T2" fmla="*/ 0 w 11"/>
                <a:gd name="T3" fmla="*/ 2 h 9"/>
                <a:gd name="T4" fmla="*/ 5 w 1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9">
                  <a:moveTo>
                    <a:pt x="5" y="9"/>
                  </a:moveTo>
                  <a:cubicBezTo>
                    <a:pt x="2" y="8"/>
                    <a:pt x="1" y="5"/>
                    <a:pt x="0" y="2"/>
                  </a:cubicBezTo>
                  <a:cubicBezTo>
                    <a:pt x="5" y="0"/>
                    <a:pt x="11" y="6"/>
                    <a:pt x="5" y="9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37"/>
            <p:cNvSpPr/>
            <p:nvPr>
              <p:custDataLst>
                <p:tags r:id="rId35"/>
              </p:custDataLst>
            </p:nvPr>
          </p:nvSpPr>
          <p:spPr bwMode="auto">
            <a:xfrm>
              <a:off x="3149" y="1757"/>
              <a:ext cx="102" cy="87"/>
            </a:xfrm>
            <a:custGeom>
              <a:avLst/>
              <a:gdLst>
                <a:gd name="T0" fmla="*/ 32 w 110"/>
                <a:gd name="T1" fmla="*/ 66 h 95"/>
                <a:gd name="T2" fmla="*/ 35 w 110"/>
                <a:gd name="T3" fmla="*/ 64 h 95"/>
                <a:gd name="T4" fmla="*/ 97 w 110"/>
                <a:gd name="T5" fmla="*/ 31 h 95"/>
                <a:gd name="T6" fmla="*/ 110 w 110"/>
                <a:gd name="T7" fmla="*/ 52 h 95"/>
                <a:gd name="T8" fmla="*/ 17 w 110"/>
                <a:gd name="T9" fmla="*/ 95 h 95"/>
                <a:gd name="T10" fmla="*/ 0 w 110"/>
                <a:gd name="T11" fmla="*/ 71 h 95"/>
                <a:gd name="T12" fmla="*/ 76 w 110"/>
                <a:gd name="T13" fmla="*/ 0 h 95"/>
                <a:gd name="T14" fmla="*/ 89 w 110"/>
                <a:gd name="T15" fmla="*/ 20 h 95"/>
                <a:gd name="T16" fmla="*/ 32 w 110"/>
                <a:gd name="T17" fmla="*/ 6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95">
                  <a:moveTo>
                    <a:pt x="32" y="66"/>
                  </a:moveTo>
                  <a:cubicBezTo>
                    <a:pt x="32" y="67"/>
                    <a:pt x="34" y="65"/>
                    <a:pt x="35" y="64"/>
                  </a:cubicBezTo>
                  <a:cubicBezTo>
                    <a:pt x="55" y="53"/>
                    <a:pt x="77" y="42"/>
                    <a:pt x="97" y="31"/>
                  </a:cubicBezTo>
                  <a:cubicBezTo>
                    <a:pt x="101" y="39"/>
                    <a:pt x="106" y="44"/>
                    <a:pt x="110" y="52"/>
                  </a:cubicBezTo>
                  <a:cubicBezTo>
                    <a:pt x="79" y="66"/>
                    <a:pt x="48" y="80"/>
                    <a:pt x="17" y="95"/>
                  </a:cubicBezTo>
                  <a:cubicBezTo>
                    <a:pt x="11" y="87"/>
                    <a:pt x="6" y="79"/>
                    <a:pt x="0" y="71"/>
                  </a:cubicBezTo>
                  <a:cubicBezTo>
                    <a:pt x="25" y="47"/>
                    <a:pt x="51" y="24"/>
                    <a:pt x="76" y="0"/>
                  </a:cubicBezTo>
                  <a:cubicBezTo>
                    <a:pt x="80" y="7"/>
                    <a:pt x="85" y="13"/>
                    <a:pt x="89" y="20"/>
                  </a:cubicBezTo>
                  <a:cubicBezTo>
                    <a:pt x="70" y="36"/>
                    <a:pt x="52" y="52"/>
                    <a:pt x="32" y="66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38"/>
            <p:cNvSpPr/>
            <p:nvPr>
              <p:custDataLst>
                <p:tags r:id="rId36"/>
              </p:custDataLst>
            </p:nvPr>
          </p:nvSpPr>
          <p:spPr bwMode="auto">
            <a:xfrm>
              <a:off x="3673" y="1760"/>
              <a:ext cx="19" cy="12"/>
            </a:xfrm>
            <a:custGeom>
              <a:avLst/>
              <a:gdLst>
                <a:gd name="T0" fmla="*/ 0 w 21"/>
                <a:gd name="T1" fmla="*/ 0 h 13"/>
                <a:gd name="T2" fmla="*/ 13 w 21"/>
                <a:gd name="T3" fmla="*/ 13 h 13"/>
                <a:gd name="T4" fmla="*/ 0 w 21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3">
                  <a:moveTo>
                    <a:pt x="0" y="0"/>
                  </a:moveTo>
                  <a:cubicBezTo>
                    <a:pt x="8" y="0"/>
                    <a:pt x="21" y="8"/>
                    <a:pt x="13" y="13"/>
                  </a:cubicBezTo>
                  <a:cubicBezTo>
                    <a:pt x="7" y="10"/>
                    <a:pt x="3" y="6"/>
                    <a:pt x="0" y="0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39"/>
            <p:cNvSpPr>
              <a:spLocks noEditPoints="1"/>
            </p:cNvSpPr>
            <p:nvPr>
              <p:custDataLst>
                <p:tags r:id="rId37"/>
              </p:custDataLst>
            </p:nvPr>
          </p:nvSpPr>
          <p:spPr bwMode="auto">
            <a:xfrm>
              <a:off x="3476" y="1760"/>
              <a:ext cx="35" cy="25"/>
            </a:xfrm>
            <a:custGeom>
              <a:avLst/>
              <a:gdLst>
                <a:gd name="T0" fmla="*/ 38 w 38"/>
                <a:gd name="T1" fmla="*/ 10 h 27"/>
                <a:gd name="T2" fmla="*/ 32 w 38"/>
                <a:gd name="T3" fmla="*/ 17 h 27"/>
                <a:gd name="T4" fmla="*/ 35 w 38"/>
                <a:gd name="T5" fmla="*/ 20 h 27"/>
                <a:gd name="T6" fmla="*/ 9 w 38"/>
                <a:gd name="T7" fmla="*/ 24 h 27"/>
                <a:gd name="T8" fmla="*/ 8 w 38"/>
                <a:gd name="T9" fmla="*/ 27 h 27"/>
                <a:gd name="T10" fmla="*/ 3 w 38"/>
                <a:gd name="T11" fmla="*/ 19 h 27"/>
                <a:gd name="T12" fmla="*/ 0 w 38"/>
                <a:gd name="T13" fmla="*/ 10 h 27"/>
                <a:gd name="T14" fmla="*/ 5 w 38"/>
                <a:gd name="T15" fmla="*/ 11 h 27"/>
                <a:gd name="T16" fmla="*/ 38 w 38"/>
                <a:gd name="T17" fmla="*/ 10 h 27"/>
                <a:gd name="T18" fmla="*/ 6 w 38"/>
                <a:gd name="T19" fmla="*/ 13 h 27"/>
                <a:gd name="T20" fmla="*/ 8 w 38"/>
                <a:gd name="T21" fmla="*/ 22 h 27"/>
                <a:gd name="T22" fmla="*/ 26 w 38"/>
                <a:gd name="T23" fmla="*/ 18 h 27"/>
                <a:gd name="T24" fmla="*/ 27 w 38"/>
                <a:gd name="T25" fmla="*/ 10 h 27"/>
                <a:gd name="T26" fmla="*/ 6 w 38"/>
                <a:gd name="T27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27">
                  <a:moveTo>
                    <a:pt x="38" y="10"/>
                  </a:moveTo>
                  <a:cubicBezTo>
                    <a:pt x="35" y="12"/>
                    <a:pt x="33" y="14"/>
                    <a:pt x="32" y="17"/>
                  </a:cubicBezTo>
                  <a:cubicBezTo>
                    <a:pt x="33" y="18"/>
                    <a:pt x="35" y="18"/>
                    <a:pt x="35" y="20"/>
                  </a:cubicBezTo>
                  <a:cubicBezTo>
                    <a:pt x="27" y="22"/>
                    <a:pt x="18" y="23"/>
                    <a:pt x="9" y="24"/>
                  </a:cubicBezTo>
                  <a:cubicBezTo>
                    <a:pt x="8" y="25"/>
                    <a:pt x="9" y="27"/>
                    <a:pt x="8" y="27"/>
                  </a:cubicBezTo>
                  <a:cubicBezTo>
                    <a:pt x="4" y="27"/>
                    <a:pt x="4" y="22"/>
                    <a:pt x="3" y="19"/>
                  </a:cubicBezTo>
                  <a:cubicBezTo>
                    <a:pt x="2" y="16"/>
                    <a:pt x="1" y="13"/>
                    <a:pt x="0" y="10"/>
                  </a:cubicBezTo>
                  <a:cubicBezTo>
                    <a:pt x="1" y="9"/>
                    <a:pt x="4" y="10"/>
                    <a:pt x="5" y="11"/>
                  </a:cubicBezTo>
                  <a:cubicBezTo>
                    <a:pt x="16" y="10"/>
                    <a:pt x="31" y="0"/>
                    <a:pt x="38" y="10"/>
                  </a:cubicBezTo>
                  <a:close/>
                  <a:moveTo>
                    <a:pt x="6" y="13"/>
                  </a:moveTo>
                  <a:cubicBezTo>
                    <a:pt x="6" y="16"/>
                    <a:pt x="7" y="19"/>
                    <a:pt x="8" y="22"/>
                  </a:cubicBezTo>
                  <a:cubicBezTo>
                    <a:pt x="14" y="21"/>
                    <a:pt x="20" y="19"/>
                    <a:pt x="26" y="18"/>
                  </a:cubicBezTo>
                  <a:cubicBezTo>
                    <a:pt x="27" y="16"/>
                    <a:pt x="28" y="13"/>
                    <a:pt x="27" y="10"/>
                  </a:cubicBezTo>
                  <a:cubicBezTo>
                    <a:pt x="19" y="10"/>
                    <a:pt x="13" y="12"/>
                    <a:pt x="6" y="13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40"/>
            <p:cNvSpPr/>
            <p:nvPr>
              <p:custDataLst>
                <p:tags r:id="rId38"/>
              </p:custDataLst>
            </p:nvPr>
          </p:nvSpPr>
          <p:spPr bwMode="auto">
            <a:xfrm>
              <a:off x="3956" y="1810"/>
              <a:ext cx="102" cy="101"/>
            </a:xfrm>
            <a:custGeom>
              <a:avLst/>
              <a:gdLst>
                <a:gd name="T0" fmla="*/ 30 w 110"/>
                <a:gd name="T1" fmla="*/ 34 h 109"/>
                <a:gd name="T2" fmla="*/ 45 w 110"/>
                <a:gd name="T3" fmla="*/ 48 h 109"/>
                <a:gd name="T4" fmla="*/ 62 w 110"/>
                <a:gd name="T5" fmla="*/ 30 h 109"/>
                <a:gd name="T6" fmla="*/ 76 w 110"/>
                <a:gd name="T7" fmla="*/ 44 h 109"/>
                <a:gd name="T8" fmla="*/ 59 w 110"/>
                <a:gd name="T9" fmla="*/ 62 h 109"/>
                <a:gd name="T10" fmla="*/ 75 w 110"/>
                <a:gd name="T11" fmla="*/ 78 h 109"/>
                <a:gd name="T12" fmla="*/ 95 w 110"/>
                <a:gd name="T13" fmla="*/ 57 h 109"/>
                <a:gd name="T14" fmla="*/ 107 w 110"/>
                <a:gd name="T15" fmla="*/ 67 h 109"/>
                <a:gd name="T16" fmla="*/ 110 w 110"/>
                <a:gd name="T17" fmla="*/ 70 h 109"/>
                <a:gd name="T18" fmla="*/ 101 w 110"/>
                <a:gd name="T19" fmla="*/ 80 h 109"/>
                <a:gd name="T20" fmla="*/ 74 w 110"/>
                <a:gd name="T21" fmla="*/ 109 h 109"/>
                <a:gd name="T22" fmla="*/ 4 w 110"/>
                <a:gd name="T23" fmla="*/ 42 h 109"/>
                <a:gd name="T24" fmla="*/ 0 w 110"/>
                <a:gd name="T25" fmla="*/ 37 h 109"/>
                <a:gd name="T26" fmla="*/ 9 w 110"/>
                <a:gd name="T27" fmla="*/ 28 h 109"/>
                <a:gd name="T28" fmla="*/ 36 w 110"/>
                <a:gd name="T29" fmla="*/ 0 h 109"/>
                <a:gd name="T30" fmla="*/ 47 w 110"/>
                <a:gd name="T31" fmla="*/ 10 h 109"/>
                <a:gd name="T32" fmla="*/ 50 w 110"/>
                <a:gd name="T33" fmla="*/ 14 h 109"/>
                <a:gd name="T34" fmla="*/ 45 w 110"/>
                <a:gd name="T35" fmla="*/ 19 h 109"/>
                <a:gd name="T36" fmla="*/ 30 w 110"/>
                <a:gd name="T37" fmla="*/ 34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0" h="109">
                  <a:moveTo>
                    <a:pt x="30" y="34"/>
                  </a:moveTo>
                  <a:cubicBezTo>
                    <a:pt x="35" y="39"/>
                    <a:pt x="40" y="44"/>
                    <a:pt x="45" y="48"/>
                  </a:cubicBezTo>
                  <a:cubicBezTo>
                    <a:pt x="51" y="42"/>
                    <a:pt x="57" y="36"/>
                    <a:pt x="62" y="30"/>
                  </a:cubicBezTo>
                  <a:cubicBezTo>
                    <a:pt x="67" y="34"/>
                    <a:pt x="71" y="39"/>
                    <a:pt x="76" y="44"/>
                  </a:cubicBezTo>
                  <a:cubicBezTo>
                    <a:pt x="71" y="50"/>
                    <a:pt x="65" y="56"/>
                    <a:pt x="59" y="62"/>
                  </a:cubicBezTo>
                  <a:cubicBezTo>
                    <a:pt x="64" y="67"/>
                    <a:pt x="70" y="72"/>
                    <a:pt x="75" y="78"/>
                  </a:cubicBezTo>
                  <a:cubicBezTo>
                    <a:pt x="82" y="71"/>
                    <a:pt x="89" y="64"/>
                    <a:pt x="95" y="57"/>
                  </a:cubicBezTo>
                  <a:cubicBezTo>
                    <a:pt x="99" y="60"/>
                    <a:pt x="103" y="63"/>
                    <a:pt x="107" y="67"/>
                  </a:cubicBezTo>
                  <a:cubicBezTo>
                    <a:pt x="107" y="67"/>
                    <a:pt x="110" y="70"/>
                    <a:pt x="110" y="70"/>
                  </a:cubicBezTo>
                  <a:cubicBezTo>
                    <a:pt x="110" y="72"/>
                    <a:pt x="102" y="79"/>
                    <a:pt x="101" y="80"/>
                  </a:cubicBezTo>
                  <a:cubicBezTo>
                    <a:pt x="92" y="90"/>
                    <a:pt x="81" y="100"/>
                    <a:pt x="74" y="109"/>
                  </a:cubicBezTo>
                  <a:cubicBezTo>
                    <a:pt x="51" y="88"/>
                    <a:pt x="28" y="64"/>
                    <a:pt x="4" y="42"/>
                  </a:cubicBezTo>
                  <a:cubicBezTo>
                    <a:pt x="3" y="41"/>
                    <a:pt x="0" y="37"/>
                    <a:pt x="0" y="37"/>
                  </a:cubicBezTo>
                  <a:cubicBezTo>
                    <a:pt x="0" y="36"/>
                    <a:pt x="7" y="30"/>
                    <a:pt x="9" y="28"/>
                  </a:cubicBezTo>
                  <a:cubicBezTo>
                    <a:pt x="18" y="19"/>
                    <a:pt x="28" y="9"/>
                    <a:pt x="36" y="0"/>
                  </a:cubicBezTo>
                  <a:cubicBezTo>
                    <a:pt x="38" y="3"/>
                    <a:pt x="43" y="7"/>
                    <a:pt x="47" y="10"/>
                  </a:cubicBezTo>
                  <a:cubicBezTo>
                    <a:pt x="47" y="11"/>
                    <a:pt x="50" y="14"/>
                    <a:pt x="50" y="14"/>
                  </a:cubicBezTo>
                  <a:cubicBezTo>
                    <a:pt x="50" y="15"/>
                    <a:pt x="46" y="18"/>
                    <a:pt x="45" y="19"/>
                  </a:cubicBezTo>
                  <a:cubicBezTo>
                    <a:pt x="40" y="24"/>
                    <a:pt x="35" y="30"/>
                    <a:pt x="30" y="34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41"/>
            <p:cNvSpPr/>
            <p:nvPr>
              <p:custDataLst>
                <p:tags r:id="rId39"/>
              </p:custDataLst>
            </p:nvPr>
          </p:nvSpPr>
          <p:spPr bwMode="auto">
            <a:xfrm>
              <a:off x="3194" y="1818"/>
              <a:ext cx="101" cy="100"/>
            </a:xfrm>
            <a:custGeom>
              <a:avLst/>
              <a:gdLst>
                <a:gd name="T0" fmla="*/ 110 w 110"/>
                <a:gd name="T1" fmla="*/ 38 h 109"/>
                <a:gd name="T2" fmla="*/ 99 w 110"/>
                <a:gd name="T3" fmla="*/ 48 h 109"/>
                <a:gd name="T4" fmla="*/ 96 w 110"/>
                <a:gd name="T5" fmla="*/ 52 h 109"/>
                <a:gd name="T6" fmla="*/ 91 w 110"/>
                <a:gd name="T7" fmla="*/ 47 h 109"/>
                <a:gd name="T8" fmla="*/ 76 w 110"/>
                <a:gd name="T9" fmla="*/ 31 h 109"/>
                <a:gd name="T10" fmla="*/ 62 w 110"/>
                <a:gd name="T11" fmla="*/ 45 h 109"/>
                <a:gd name="T12" fmla="*/ 79 w 110"/>
                <a:gd name="T13" fmla="*/ 63 h 109"/>
                <a:gd name="T14" fmla="*/ 65 w 110"/>
                <a:gd name="T15" fmla="*/ 77 h 109"/>
                <a:gd name="T16" fmla="*/ 47 w 110"/>
                <a:gd name="T17" fmla="*/ 59 h 109"/>
                <a:gd name="T18" fmla="*/ 31 w 110"/>
                <a:gd name="T19" fmla="*/ 74 h 109"/>
                <a:gd name="T20" fmla="*/ 51 w 110"/>
                <a:gd name="T21" fmla="*/ 95 h 109"/>
                <a:gd name="T22" fmla="*/ 40 w 110"/>
                <a:gd name="T23" fmla="*/ 106 h 109"/>
                <a:gd name="T24" fmla="*/ 37 w 110"/>
                <a:gd name="T25" fmla="*/ 109 h 109"/>
                <a:gd name="T26" fmla="*/ 28 w 110"/>
                <a:gd name="T27" fmla="*/ 99 h 109"/>
                <a:gd name="T28" fmla="*/ 0 w 110"/>
                <a:gd name="T29" fmla="*/ 71 h 109"/>
                <a:gd name="T30" fmla="*/ 74 w 110"/>
                <a:gd name="T31" fmla="*/ 0 h 109"/>
                <a:gd name="T32" fmla="*/ 110 w 110"/>
                <a:gd name="T33" fmla="*/ 3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0" h="109">
                  <a:moveTo>
                    <a:pt x="110" y="38"/>
                  </a:moveTo>
                  <a:cubicBezTo>
                    <a:pt x="106" y="41"/>
                    <a:pt x="103" y="45"/>
                    <a:pt x="99" y="48"/>
                  </a:cubicBezTo>
                  <a:cubicBezTo>
                    <a:pt x="99" y="49"/>
                    <a:pt x="96" y="52"/>
                    <a:pt x="96" y="52"/>
                  </a:cubicBezTo>
                  <a:cubicBezTo>
                    <a:pt x="95" y="52"/>
                    <a:pt x="92" y="48"/>
                    <a:pt x="91" y="47"/>
                  </a:cubicBezTo>
                  <a:cubicBezTo>
                    <a:pt x="86" y="41"/>
                    <a:pt x="81" y="36"/>
                    <a:pt x="76" y="31"/>
                  </a:cubicBezTo>
                  <a:cubicBezTo>
                    <a:pt x="71" y="35"/>
                    <a:pt x="67" y="40"/>
                    <a:pt x="62" y="45"/>
                  </a:cubicBezTo>
                  <a:cubicBezTo>
                    <a:pt x="67" y="51"/>
                    <a:pt x="74" y="57"/>
                    <a:pt x="79" y="63"/>
                  </a:cubicBezTo>
                  <a:cubicBezTo>
                    <a:pt x="74" y="68"/>
                    <a:pt x="69" y="72"/>
                    <a:pt x="65" y="77"/>
                  </a:cubicBezTo>
                  <a:cubicBezTo>
                    <a:pt x="59" y="71"/>
                    <a:pt x="53" y="65"/>
                    <a:pt x="47" y="59"/>
                  </a:cubicBezTo>
                  <a:cubicBezTo>
                    <a:pt x="42" y="63"/>
                    <a:pt x="36" y="69"/>
                    <a:pt x="31" y="74"/>
                  </a:cubicBezTo>
                  <a:cubicBezTo>
                    <a:pt x="38" y="81"/>
                    <a:pt x="44" y="88"/>
                    <a:pt x="51" y="95"/>
                  </a:cubicBezTo>
                  <a:cubicBezTo>
                    <a:pt x="48" y="98"/>
                    <a:pt x="44" y="102"/>
                    <a:pt x="40" y="106"/>
                  </a:cubicBezTo>
                  <a:cubicBezTo>
                    <a:pt x="40" y="106"/>
                    <a:pt x="37" y="109"/>
                    <a:pt x="37" y="109"/>
                  </a:cubicBezTo>
                  <a:cubicBezTo>
                    <a:pt x="36" y="109"/>
                    <a:pt x="29" y="101"/>
                    <a:pt x="28" y="99"/>
                  </a:cubicBezTo>
                  <a:cubicBezTo>
                    <a:pt x="19" y="90"/>
                    <a:pt x="8" y="79"/>
                    <a:pt x="0" y="71"/>
                  </a:cubicBezTo>
                  <a:cubicBezTo>
                    <a:pt x="25" y="47"/>
                    <a:pt x="50" y="24"/>
                    <a:pt x="74" y="0"/>
                  </a:cubicBezTo>
                  <a:cubicBezTo>
                    <a:pt x="86" y="13"/>
                    <a:pt x="99" y="25"/>
                    <a:pt x="110" y="38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42"/>
            <p:cNvSpPr/>
            <p:nvPr>
              <p:custDataLst>
                <p:tags r:id="rId40"/>
              </p:custDataLst>
            </p:nvPr>
          </p:nvSpPr>
          <p:spPr bwMode="auto">
            <a:xfrm>
              <a:off x="3921" y="1862"/>
              <a:ext cx="80" cy="85"/>
            </a:xfrm>
            <a:custGeom>
              <a:avLst/>
              <a:gdLst>
                <a:gd name="T0" fmla="*/ 86 w 86"/>
                <a:gd name="T1" fmla="*/ 76 h 92"/>
                <a:gd name="T2" fmla="*/ 73 w 86"/>
                <a:gd name="T3" fmla="*/ 88 h 92"/>
                <a:gd name="T4" fmla="*/ 68 w 86"/>
                <a:gd name="T5" fmla="*/ 92 h 92"/>
                <a:gd name="T6" fmla="*/ 60 w 86"/>
                <a:gd name="T7" fmla="*/ 82 h 92"/>
                <a:gd name="T8" fmla="*/ 0 w 86"/>
                <a:gd name="T9" fmla="*/ 16 h 92"/>
                <a:gd name="T10" fmla="*/ 17 w 86"/>
                <a:gd name="T11" fmla="*/ 0 h 92"/>
                <a:gd name="T12" fmla="*/ 86 w 86"/>
                <a:gd name="T13" fmla="*/ 7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92">
                  <a:moveTo>
                    <a:pt x="86" y="76"/>
                  </a:moveTo>
                  <a:cubicBezTo>
                    <a:pt x="81" y="80"/>
                    <a:pt x="77" y="83"/>
                    <a:pt x="73" y="88"/>
                  </a:cubicBezTo>
                  <a:cubicBezTo>
                    <a:pt x="72" y="88"/>
                    <a:pt x="69" y="92"/>
                    <a:pt x="68" y="92"/>
                  </a:cubicBezTo>
                  <a:cubicBezTo>
                    <a:pt x="67" y="92"/>
                    <a:pt x="61" y="83"/>
                    <a:pt x="60" y="82"/>
                  </a:cubicBezTo>
                  <a:cubicBezTo>
                    <a:pt x="40" y="60"/>
                    <a:pt x="19" y="36"/>
                    <a:pt x="0" y="16"/>
                  </a:cubicBezTo>
                  <a:cubicBezTo>
                    <a:pt x="5" y="10"/>
                    <a:pt x="11" y="5"/>
                    <a:pt x="17" y="0"/>
                  </a:cubicBezTo>
                  <a:cubicBezTo>
                    <a:pt x="40" y="25"/>
                    <a:pt x="62" y="51"/>
                    <a:pt x="86" y="76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43"/>
            <p:cNvSpPr>
              <a:spLocks noEditPoints="1"/>
            </p:cNvSpPr>
            <p:nvPr>
              <p:custDataLst>
                <p:tags r:id="rId41"/>
              </p:custDataLst>
            </p:nvPr>
          </p:nvSpPr>
          <p:spPr bwMode="auto">
            <a:xfrm>
              <a:off x="3251" y="1867"/>
              <a:ext cx="100" cy="108"/>
            </a:xfrm>
            <a:custGeom>
              <a:avLst/>
              <a:gdLst>
                <a:gd name="T0" fmla="*/ 70 w 108"/>
                <a:gd name="T1" fmla="*/ 67 h 118"/>
                <a:gd name="T2" fmla="*/ 73 w 108"/>
                <a:gd name="T3" fmla="*/ 80 h 118"/>
                <a:gd name="T4" fmla="*/ 49 w 108"/>
                <a:gd name="T5" fmla="*/ 113 h 118"/>
                <a:gd name="T6" fmla="*/ 48 w 108"/>
                <a:gd name="T7" fmla="*/ 118 h 118"/>
                <a:gd name="T8" fmla="*/ 29 w 108"/>
                <a:gd name="T9" fmla="*/ 103 h 118"/>
                <a:gd name="T10" fmla="*/ 41 w 108"/>
                <a:gd name="T11" fmla="*/ 86 h 118"/>
                <a:gd name="T12" fmla="*/ 52 w 108"/>
                <a:gd name="T13" fmla="*/ 67 h 118"/>
                <a:gd name="T14" fmla="*/ 46 w 108"/>
                <a:gd name="T15" fmla="*/ 60 h 118"/>
                <a:gd name="T16" fmla="*/ 18 w 108"/>
                <a:gd name="T17" fmla="*/ 94 h 118"/>
                <a:gd name="T18" fmla="*/ 0 w 108"/>
                <a:gd name="T19" fmla="*/ 80 h 118"/>
                <a:gd name="T20" fmla="*/ 64 w 108"/>
                <a:gd name="T21" fmla="*/ 0 h 118"/>
                <a:gd name="T22" fmla="*/ 65 w 108"/>
                <a:gd name="T23" fmla="*/ 0 h 118"/>
                <a:gd name="T24" fmla="*/ 86 w 108"/>
                <a:gd name="T25" fmla="*/ 18 h 118"/>
                <a:gd name="T26" fmla="*/ 97 w 108"/>
                <a:gd name="T27" fmla="*/ 54 h 118"/>
                <a:gd name="T28" fmla="*/ 70 w 108"/>
                <a:gd name="T29" fmla="*/ 67 h 118"/>
                <a:gd name="T30" fmla="*/ 64 w 108"/>
                <a:gd name="T31" fmla="*/ 38 h 118"/>
                <a:gd name="T32" fmla="*/ 56 w 108"/>
                <a:gd name="T33" fmla="*/ 46 h 118"/>
                <a:gd name="T34" fmla="*/ 61 w 108"/>
                <a:gd name="T35" fmla="*/ 49 h 118"/>
                <a:gd name="T36" fmla="*/ 66 w 108"/>
                <a:gd name="T37" fmla="*/ 51 h 118"/>
                <a:gd name="T38" fmla="*/ 78 w 108"/>
                <a:gd name="T39" fmla="*/ 36 h 118"/>
                <a:gd name="T40" fmla="*/ 71 w 108"/>
                <a:gd name="T41" fmla="*/ 28 h 118"/>
                <a:gd name="T42" fmla="*/ 64 w 108"/>
                <a:gd name="T43" fmla="*/ 3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118">
                  <a:moveTo>
                    <a:pt x="70" y="67"/>
                  </a:moveTo>
                  <a:cubicBezTo>
                    <a:pt x="72" y="71"/>
                    <a:pt x="74" y="75"/>
                    <a:pt x="73" y="80"/>
                  </a:cubicBezTo>
                  <a:cubicBezTo>
                    <a:pt x="70" y="92"/>
                    <a:pt x="53" y="103"/>
                    <a:pt x="49" y="113"/>
                  </a:cubicBezTo>
                  <a:cubicBezTo>
                    <a:pt x="48" y="115"/>
                    <a:pt x="48" y="117"/>
                    <a:pt x="48" y="118"/>
                  </a:cubicBezTo>
                  <a:cubicBezTo>
                    <a:pt x="41" y="113"/>
                    <a:pt x="35" y="108"/>
                    <a:pt x="29" y="103"/>
                  </a:cubicBezTo>
                  <a:cubicBezTo>
                    <a:pt x="31" y="97"/>
                    <a:pt x="36" y="92"/>
                    <a:pt x="41" y="86"/>
                  </a:cubicBezTo>
                  <a:cubicBezTo>
                    <a:pt x="45" y="81"/>
                    <a:pt x="53" y="74"/>
                    <a:pt x="52" y="67"/>
                  </a:cubicBezTo>
                  <a:cubicBezTo>
                    <a:pt x="52" y="64"/>
                    <a:pt x="49" y="62"/>
                    <a:pt x="46" y="60"/>
                  </a:cubicBezTo>
                  <a:cubicBezTo>
                    <a:pt x="36" y="71"/>
                    <a:pt x="27" y="82"/>
                    <a:pt x="18" y="94"/>
                  </a:cubicBezTo>
                  <a:cubicBezTo>
                    <a:pt x="11" y="90"/>
                    <a:pt x="6" y="84"/>
                    <a:pt x="0" y="80"/>
                  </a:cubicBezTo>
                  <a:cubicBezTo>
                    <a:pt x="21" y="53"/>
                    <a:pt x="43" y="27"/>
                    <a:pt x="64" y="0"/>
                  </a:cubicBezTo>
                  <a:cubicBezTo>
                    <a:pt x="64" y="0"/>
                    <a:pt x="64" y="0"/>
                    <a:pt x="65" y="0"/>
                  </a:cubicBezTo>
                  <a:cubicBezTo>
                    <a:pt x="71" y="6"/>
                    <a:pt x="78" y="11"/>
                    <a:pt x="86" y="18"/>
                  </a:cubicBezTo>
                  <a:cubicBezTo>
                    <a:pt x="97" y="26"/>
                    <a:pt x="108" y="38"/>
                    <a:pt x="97" y="54"/>
                  </a:cubicBezTo>
                  <a:cubicBezTo>
                    <a:pt x="91" y="61"/>
                    <a:pt x="84" y="72"/>
                    <a:pt x="70" y="67"/>
                  </a:cubicBezTo>
                  <a:close/>
                  <a:moveTo>
                    <a:pt x="64" y="38"/>
                  </a:moveTo>
                  <a:cubicBezTo>
                    <a:pt x="63" y="39"/>
                    <a:pt x="56" y="45"/>
                    <a:pt x="56" y="46"/>
                  </a:cubicBezTo>
                  <a:cubicBezTo>
                    <a:pt x="56" y="48"/>
                    <a:pt x="59" y="49"/>
                    <a:pt x="61" y="49"/>
                  </a:cubicBezTo>
                  <a:cubicBezTo>
                    <a:pt x="63" y="50"/>
                    <a:pt x="65" y="51"/>
                    <a:pt x="66" y="51"/>
                  </a:cubicBezTo>
                  <a:cubicBezTo>
                    <a:pt x="71" y="51"/>
                    <a:pt x="79" y="41"/>
                    <a:pt x="78" y="36"/>
                  </a:cubicBezTo>
                  <a:cubicBezTo>
                    <a:pt x="77" y="33"/>
                    <a:pt x="74" y="31"/>
                    <a:pt x="71" y="28"/>
                  </a:cubicBezTo>
                  <a:cubicBezTo>
                    <a:pt x="68" y="31"/>
                    <a:pt x="67" y="34"/>
                    <a:pt x="64" y="38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44"/>
            <p:cNvSpPr>
              <a:spLocks noEditPoints="1"/>
            </p:cNvSpPr>
            <p:nvPr>
              <p:custDataLst>
                <p:tags r:id="rId42"/>
              </p:custDataLst>
            </p:nvPr>
          </p:nvSpPr>
          <p:spPr bwMode="auto">
            <a:xfrm>
              <a:off x="3863" y="1897"/>
              <a:ext cx="88" cy="99"/>
            </a:xfrm>
            <a:custGeom>
              <a:avLst/>
              <a:gdLst>
                <a:gd name="T0" fmla="*/ 34 w 95"/>
                <a:gd name="T1" fmla="*/ 1 h 107"/>
                <a:gd name="T2" fmla="*/ 70 w 95"/>
                <a:gd name="T3" fmla="*/ 31 h 107"/>
                <a:gd name="T4" fmla="*/ 81 w 95"/>
                <a:gd name="T5" fmla="*/ 48 h 107"/>
                <a:gd name="T6" fmla="*/ 90 w 95"/>
                <a:gd name="T7" fmla="*/ 80 h 107"/>
                <a:gd name="T8" fmla="*/ 50 w 95"/>
                <a:gd name="T9" fmla="*/ 101 h 107"/>
                <a:gd name="T10" fmla="*/ 21 w 95"/>
                <a:gd name="T11" fmla="*/ 68 h 107"/>
                <a:gd name="T12" fmla="*/ 11 w 95"/>
                <a:gd name="T13" fmla="*/ 54 h 107"/>
                <a:gd name="T14" fmla="*/ 4 w 95"/>
                <a:gd name="T15" fmla="*/ 24 h 107"/>
                <a:gd name="T16" fmla="*/ 25 w 95"/>
                <a:gd name="T17" fmla="*/ 4 h 107"/>
                <a:gd name="T18" fmla="*/ 34 w 95"/>
                <a:gd name="T19" fmla="*/ 1 h 107"/>
                <a:gd name="T20" fmla="*/ 28 w 95"/>
                <a:gd name="T21" fmla="*/ 36 h 107"/>
                <a:gd name="T22" fmla="*/ 51 w 95"/>
                <a:gd name="T23" fmla="*/ 70 h 107"/>
                <a:gd name="T24" fmla="*/ 62 w 95"/>
                <a:gd name="T25" fmla="*/ 81 h 107"/>
                <a:gd name="T26" fmla="*/ 69 w 95"/>
                <a:gd name="T27" fmla="*/ 76 h 107"/>
                <a:gd name="T28" fmla="*/ 62 w 95"/>
                <a:gd name="T29" fmla="*/ 61 h 107"/>
                <a:gd name="T30" fmla="*/ 43 w 95"/>
                <a:gd name="T31" fmla="*/ 33 h 107"/>
                <a:gd name="T32" fmla="*/ 30 w 95"/>
                <a:gd name="T33" fmla="*/ 22 h 107"/>
                <a:gd name="T34" fmla="*/ 28 w 95"/>
                <a:gd name="T35" fmla="*/ 3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5" h="107">
                  <a:moveTo>
                    <a:pt x="34" y="1"/>
                  </a:moveTo>
                  <a:cubicBezTo>
                    <a:pt x="54" y="0"/>
                    <a:pt x="62" y="19"/>
                    <a:pt x="70" y="31"/>
                  </a:cubicBezTo>
                  <a:cubicBezTo>
                    <a:pt x="74" y="37"/>
                    <a:pt x="77" y="42"/>
                    <a:pt x="81" y="48"/>
                  </a:cubicBezTo>
                  <a:cubicBezTo>
                    <a:pt x="86" y="55"/>
                    <a:pt x="95" y="66"/>
                    <a:pt x="90" y="80"/>
                  </a:cubicBezTo>
                  <a:cubicBezTo>
                    <a:pt x="86" y="91"/>
                    <a:pt x="67" y="107"/>
                    <a:pt x="50" y="101"/>
                  </a:cubicBezTo>
                  <a:cubicBezTo>
                    <a:pt x="37" y="96"/>
                    <a:pt x="29" y="80"/>
                    <a:pt x="21" y="68"/>
                  </a:cubicBezTo>
                  <a:cubicBezTo>
                    <a:pt x="18" y="63"/>
                    <a:pt x="15" y="58"/>
                    <a:pt x="11" y="54"/>
                  </a:cubicBezTo>
                  <a:cubicBezTo>
                    <a:pt x="7" y="47"/>
                    <a:pt x="0" y="35"/>
                    <a:pt x="4" y="24"/>
                  </a:cubicBezTo>
                  <a:cubicBezTo>
                    <a:pt x="7" y="15"/>
                    <a:pt x="16" y="8"/>
                    <a:pt x="25" y="4"/>
                  </a:cubicBezTo>
                  <a:cubicBezTo>
                    <a:pt x="28" y="3"/>
                    <a:pt x="31" y="2"/>
                    <a:pt x="34" y="1"/>
                  </a:cubicBezTo>
                  <a:close/>
                  <a:moveTo>
                    <a:pt x="28" y="36"/>
                  </a:moveTo>
                  <a:cubicBezTo>
                    <a:pt x="35" y="47"/>
                    <a:pt x="44" y="59"/>
                    <a:pt x="51" y="70"/>
                  </a:cubicBezTo>
                  <a:cubicBezTo>
                    <a:pt x="53" y="73"/>
                    <a:pt x="57" y="81"/>
                    <a:pt x="62" y="81"/>
                  </a:cubicBezTo>
                  <a:cubicBezTo>
                    <a:pt x="65" y="81"/>
                    <a:pt x="69" y="79"/>
                    <a:pt x="69" y="76"/>
                  </a:cubicBezTo>
                  <a:cubicBezTo>
                    <a:pt x="70" y="71"/>
                    <a:pt x="64" y="64"/>
                    <a:pt x="62" y="61"/>
                  </a:cubicBezTo>
                  <a:cubicBezTo>
                    <a:pt x="55" y="50"/>
                    <a:pt x="50" y="43"/>
                    <a:pt x="43" y="33"/>
                  </a:cubicBezTo>
                  <a:cubicBezTo>
                    <a:pt x="40" y="29"/>
                    <a:pt x="36" y="21"/>
                    <a:pt x="30" y="22"/>
                  </a:cubicBezTo>
                  <a:cubicBezTo>
                    <a:pt x="23" y="24"/>
                    <a:pt x="25" y="31"/>
                    <a:pt x="28" y="36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45"/>
            <p:cNvSpPr/>
            <p:nvPr>
              <p:custDataLst>
                <p:tags r:id="rId43"/>
              </p:custDataLst>
            </p:nvPr>
          </p:nvSpPr>
          <p:spPr bwMode="auto">
            <a:xfrm>
              <a:off x="3328" y="1915"/>
              <a:ext cx="85" cy="97"/>
            </a:xfrm>
            <a:custGeom>
              <a:avLst/>
              <a:gdLst>
                <a:gd name="T0" fmla="*/ 79 w 92"/>
                <a:gd name="T1" fmla="*/ 55 h 106"/>
                <a:gd name="T2" fmla="*/ 61 w 92"/>
                <a:gd name="T3" fmla="*/ 44 h 106"/>
                <a:gd name="T4" fmla="*/ 66 w 92"/>
                <a:gd name="T5" fmla="*/ 30 h 106"/>
                <a:gd name="T6" fmla="*/ 53 w 92"/>
                <a:gd name="T7" fmla="*/ 29 h 106"/>
                <a:gd name="T8" fmla="*/ 58 w 92"/>
                <a:gd name="T9" fmla="*/ 53 h 106"/>
                <a:gd name="T10" fmla="*/ 63 w 92"/>
                <a:gd name="T11" fmla="*/ 77 h 106"/>
                <a:gd name="T12" fmla="*/ 36 w 92"/>
                <a:gd name="T13" fmla="*/ 105 h 106"/>
                <a:gd name="T14" fmla="*/ 1 w 92"/>
                <a:gd name="T15" fmla="*/ 77 h 106"/>
                <a:gd name="T16" fmla="*/ 10 w 92"/>
                <a:gd name="T17" fmla="*/ 52 h 106"/>
                <a:gd name="T18" fmla="*/ 30 w 92"/>
                <a:gd name="T19" fmla="*/ 64 h 106"/>
                <a:gd name="T20" fmla="*/ 31 w 92"/>
                <a:gd name="T21" fmla="*/ 85 h 106"/>
                <a:gd name="T22" fmla="*/ 39 w 92"/>
                <a:gd name="T23" fmla="*/ 72 h 106"/>
                <a:gd name="T24" fmla="*/ 28 w 92"/>
                <a:gd name="T25" fmla="*/ 32 h 106"/>
                <a:gd name="T26" fmla="*/ 62 w 92"/>
                <a:gd name="T27" fmla="*/ 5 h 106"/>
                <a:gd name="T28" fmla="*/ 87 w 92"/>
                <a:gd name="T29" fmla="*/ 25 h 106"/>
                <a:gd name="T30" fmla="*/ 79 w 92"/>
                <a:gd name="T31" fmla="*/ 5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106">
                  <a:moveTo>
                    <a:pt x="79" y="55"/>
                  </a:moveTo>
                  <a:cubicBezTo>
                    <a:pt x="73" y="52"/>
                    <a:pt x="67" y="47"/>
                    <a:pt x="61" y="44"/>
                  </a:cubicBezTo>
                  <a:cubicBezTo>
                    <a:pt x="61" y="39"/>
                    <a:pt x="68" y="36"/>
                    <a:pt x="66" y="30"/>
                  </a:cubicBezTo>
                  <a:cubicBezTo>
                    <a:pt x="65" y="22"/>
                    <a:pt x="55" y="24"/>
                    <a:pt x="53" y="29"/>
                  </a:cubicBezTo>
                  <a:cubicBezTo>
                    <a:pt x="50" y="35"/>
                    <a:pt x="56" y="48"/>
                    <a:pt x="58" y="53"/>
                  </a:cubicBezTo>
                  <a:cubicBezTo>
                    <a:pt x="60" y="60"/>
                    <a:pt x="63" y="69"/>
                    <a:pt x="63" y="77"/>
                  </a:cubicBezTo>
                  <a:cubicBezTo>
                    <a:pt x="62" y="92"/>
                    <a:pt x="50" y="105"/>
                    <a:pt x="36" y="105"/>
                  </a:cubicBezTo>
                  <a:cubicBezTo>
                    <a:pt x="20" y="106"/>
                    <a:pt x="2" y="92"/>
                    <a:pt x="1" y="77"/>
                  </a:cubicBezTo>
                  <a:cubicBezTo>
                    <a:pt x="0" y="67"/>
                    <a:pt x="5" y="61"/>
                    <a:pt x="10" y="52"/>
                  </a:cubicBezTo>
                  <a:cubicBezTo>
                    <a:pt x="17" y="56"/>
                    <a:pt x="23" y="60"/>
                    <a:pt x="30" y="64"/>
                  </a:cubicBezTo>
                  <a:cubicBezTo>
                    <a:pt x="27" y="67"/>
                    <a:pt x="17" y="85"/>
                    <a:pt x="31" y="85"/>
                  </a:cubicBezTo>
                  <a:cubicBezTo>
                    <a:pt x="36" y="85"/>
                    <a:pt x="40" y="80"/>
                    <a:pt x="39" y="72"/>
                  </a:cubicBezTo>
                  <a:cubicBezTo>
                    <a:pt x="38" y="60"/>
                    <a:pt x="27" y="48"/>
                    <a:pt x="28" y="32"/>
                  </a:cubicBezTo>
                  <a:cubicBezTo>
                    <a:pt x="30" y="17"/>
                    <a:pt x="42" y="0"/>
                    <a:pt x="62" y="5"/>
                  </a:cubicBezTo>
                  <a:cubicBezTo>
                    <a:pt x="72" y="8"/>
                    <a:pt x="84" y="17"/>
                    <a:pt x="87" y="25"/>
                  </a:cubicBezTo>
                  <a:cubicBezTo>
                    <a:pt x="92" y="36"/>
                    <a:pt x="85" y="46"/>
                    <a:pt x="79" y="55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46"/>
            <p:cNvSpPr/>
            <p:nvPr>
              <p:custDataLst>
                <p:tags r:id="rId44"/>
              </p:custDataLst>
            </p:nvPr>
          </p:nvSpPr>
          <p:spPr bwMode="auto">
            <a:xfrm>
              <a:off x="3398" y="1944"/>
              <a:ext cx="56" cy="96"/>
            </a:xfrm>
            <a:custGeom>
              <a:avLst/>
              <a:gdLst>
                <a:gd name="T0" fmla="*/ 61 w 61"/>
                <a:gd name="T1" fmla="*/ 9 h 104"/>
                <a:gd name="T2" fmla="*/ 22 w 61"/>
                <a:gd name="T3" fmla="*/ 104 h 104"/>
                <a:gd name="T4" fmla="*/ 0 w 61"/>
                <a:gd name="T5" fmla="*/ 95 h 104"/>
                <a:gd name="T6" fmla="*/ 30 w 61"/>
                <a:gd name="T7" fmla="*/ 24 h 104"/>
                <a:gd name="T8" fmla="*/ 40 w 61"/>
                <a:gd name="T9" fmla="*/ 0 h 104"/>
                <a:gd name="T10" fmla="*/ 61 w 61"/>
                <a:gd name="T11" fmla="*/ 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104">
                  <a:moveTo>
                    <a:pt x="61" y="9"/>
                  </a:moveTo>
                  <a:cubicBezTo>
                    <a:pt x="48" y="40"/>
                    <a:pt x="35" y="72"/>
                    <a:pt x="22" y="104"/>
                  </a:cubicBezTo>
                  <a:cubicBezTo>
                    <a:pt x="15" y="101"/>
                    <a:pt x="8" y="98"/>
                    <a:pt x="0" y="95"/>
                  </a:cubicBezTo>
                  <a:cubicBezTo>
                    <a:pt x="10" y="72"/>
                    <a:pt x="20" y="48"/>
                    <a:pt x="30" y="24"/>
                  </a:cubicBezTo>
                  <a:cubicBezTo>
                    <a:pt x="33" y="16"/>
                    <a:pt x="36" y="6"/>
                    <a:pt x="40" y="0"/>
                  </a:cubicBezTo>
                  <a:cubicBezTo>
                    <a:pt x="47" y="3"/>
                    <a:pt x="54" y="6"/>
                    <a:pt x="61" y="9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47"/>
            <p:cNvSpPr/>
            <p:nvPr>
              <p:custDataLst>
                <p:tags r:id="rId45"/>
              </p:custDataLst>
            </p:nvPr>
          </p:nvSpPr>
          <p:spPr bwMode="auto">
            <a:xfrm>
              <a:off x="3462" y="1959"/>
              <a:ext cx="55" cy="100"/>
            </a:xfrm>
            <a:custGeom>
              <a:avLst/>
              <a:gdLst>
                <a:gd name="T0" fmla="*/ 59 w 59"/>
                <a:gd name="T1" fmla="*/ 11 h 109"/>
                <a:gd name="T2" fmla="*/ 55 w 59"/>
                <a:gd name="T3" fmla="*/ 31 h 109"/>
                <a:gd name="T4" fmla="*/ 40 w 59"/>
                <a:gd name="T5" fmla="*/ 28 h 109"/>
                <a:gd name="T6" fmla="*/ 23 w 59"/>
                <a:gd name="T7" fmla="*/ 109 h 109"/>
                <a:gd name="T8" fmla="*/ 0 w 59"/>
                <a:gd name="T9" fmla="*/ 104 h 109"/>
                <a:gd name="T10" fmla="*/ 17 w 59"/>
                <a:gd name="T11" fmla="*/ 23 h 109"/>
                <a:gd name="T12" fmla="*/ 3 w 59"/>
                <a:gd name="T13" fmla="*/ 20 h 109"/>
                <a:gd name="T14" fmla="*/ 6 w 59"/>
                <a:gd name="T15" fmla="*/ 0 h 109"/>
                <a:gd name="T16" fmla="*/ 59 w 59"/>
                <a:gd name="T17" fmla="*/ 11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09">
                  <a:moveTo>
                    <a:pt x="59" y="11"/>
                  </a:moveTo>
                  <a:cubicBezTo>
                    <a:pt x="57" y="18"/>
                    <a:pt x="56" y="24"/>
                    <a:pt x="55" y="31"/>
                  </a:cubicBezTo>
                  <a:cubicBezTo>
                    <a:pt x="50" y="30"/>
                    <a:pt x="45" y="29"/>
                    <a:pt x="40" y="28"/>
                  </a:cubicBezTo>
                  <a:cubicBezTo>
                    <a:pt x="34" y="54"/>
                    <a:pt x="29" y="82"/>
                    <a:pt x="23" y="109"/>
                  </a:cubicBezTo>
                  <a:cubicBezTo>
                    <a:pt x="15" y="107"/>
                    <a:pt x="8" y="105"/>
                    <a:pt x="0" y="104"/>
                  </a:cubicBezTo>
                  <a:cubicBezTo>
                    <a:pt x="6" y="77"/>
                    <a:pt x="11" y="50"/>
                    <a:pt x="17" y="23"/>
                  </a:cubicBezTo>
                  <a:cubicBezTo>
                    <a:pt x="13" y="22"/>
                    <a:pt x="7" y="21"/>
                    <a:pt x="3" y="20"/>
                  </a:cubicBezTo>
                  <a:cubicBezTo>
                    <a:pt x="3" y="13"/>
                    <a:pt x="5" y="7"/>
                    <a:pt x="6" y="0"/>
                  </a:cubicBezTo>
                  <a:cubicBezTo>
                    <a:pt x="24" y="4"/>
                    <a:pt x="41" y="8"/>
                    <a:pt x="59" y="11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48"/>
            <p:cNvSpPr>
              <a:spLocks noEditPoints="1"/>
            </p:cNvSpPr>
            <p:nvPr>
              <p:custDataLst>
                <p:tags r:id="rId46"/>
              </p:custDataLst>
            </p:nvPr>
          </p:nvSpPr>
          <p:spPr bwMode="auto">
            <a:xfrm>
              <a:off x="3712" y="1967"/>
              <a:ext cx="62" cy="101"/>
            </a:xfrm>
            <a:custGeom>
              <a:avLst/>
              <a:gdLst>
                <a:gd name="T0" fmla="*/ 68 w 68"/>
                <a:gd name="T1" fmla="*/ 98 h 109"/>
                <a:gd name="T2" fmla="*/ 44 w 68"/>
                <a:gd name="T3" fmla="*/ 102 h 109"/>
                <a:gd name="T4" fmla="*/ 39 w 68"/>
                <a:gd name="T5" fmla="*/ 85 h 109"/>
                <a:gd name="T6" fmla="*/ 23 w 68"/>
                <a:gd name="T7" fmla="*/ 87 h 109"/>
                <a:gd name="T8" fmla="*/ 24 w 68"/>
                <a:gd name="T9" fmla="*/ 106 h 109"/>
                <a:gd name="T10" fmla="*/ 0 w 68"/>
                <a:gd name="T11" fmla="*/ 109 h 109"/>
                <a:gd name="T12" fmla="*/ 3 w 68"/>
                <a:gd name="T13" fmla="*/ 5 h 109"/>
                <a:gd name="T14" fmla="*/ 33 w 68"/>
                <a:gd name="T15" fmla="*/ 0 h 109"/>
                <a:gd name="T16" fmla="*/ 33 w 68"/>
                <a:gd name="T17" fmla="*/ 0 h 109"/>
                <a:gd name="T18" fmla="*/ 38 w 68"/>
                <a:gd name="T19" fmla="*/ 12 h 109"/>
                <a:gd name="T20" fmla="*/ 68 w 68"/>
                <a:gd name="T21" fmla="*/ 98 h 109"/>
                <a:gd name="T22" fmla="*/ 23 w 68"/>
                <a:gd name="T23" fmla="*/ 68 h 109"/>
                <a:gd name="T24" fmla="*/ 33 w 68"/>
                <a:gd name="T25" fmla="*/ 66 h 109"/>
                <a:gd name="T26" fmla="*/ 22 w 68"/>
                <a:gd name="T27" fmla="*/ 22 h 109"/>
                <a:gd name="T28" fmla="*/ 23 w 68"/>
                <a:gd name="T29" fmla="*/ 6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" h="109">
                  <a:moveTo>
                    <a:pt x="68" y="98"/>
                  </a:moveTo>
                  <a:cubicBezTo>
                    <a:pt x="61" y="100"/>
                    <a:pt x="52" y="101"/>
                    <a:pt x="44" y="102"/>
                  </a:cubicBezTo>
                  <a:cubicBezTo>
                    <a:pt x="42" y="96"/>
                    <a:pt x="40" y="91"/>
                    <a:pt x="39" y="85"/>
                  </a:cubicBezTo>
                  <a:cubicBezTo>
                    <a:pt x="33" y="85"/>
                    <a:pt x="29" y="86"/>
                    <a:pt x="23" y="87"/>
                  </a:cubicBezTo>
                  <a:cubicBezTo>
                    <a:pt x="23" y="93"/>
                    <a:pt x="24" y="99"/>
                    <a:pt x="24" y="106"/>
                  </a:cubicBezTo>
                  <a:cubicBezTo>
                    <a:pt x="15" y="106"/>
                    <a:pt x="8" y="108"/>
                    <a:pt x="0" y="109"/>
                  </a:cubicBezTo>
                  <a:cubicBezTo>
                    <a:pt x="1" y="74"/>
                    <a:pt x="2" y="39"/>
                    <a:pt x="3" y="5"/>
                  </a:cubicBezTo>
                  <a:cubicBezTo>
                    <a:pt x="13" y="3"/>
                    <a:pt x="24" y="2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1"/>
                    <a:pt x="38" y="9"/>
                    <a:pt x="38" y="12"/>
                  </a:cubicBezTo>
                  <a:cubicBezTo>
                    <a:pt x="48" y="40"/>
                    <a:pt x="59" y="72"/>
                    <a:pt x="68" y="98"/>
                  </a:cubicBezTo>
                  <a:close/>
                  <a:moveTo>
                    <a:pt x="23" y="68"/>
                  </a:moveTo>
                  <a:cubicBezTo>
                    <a:pt x="27" y="67"/>
                    <a:pt x="29" y="66"/>
                    <a:pt x="33" y="66"/>
                  </a:cubicBezTo>
                  <a:cubicBezTo>
                    <a:pt x="30" y="52"/>
                    <a:pt x="25" y="37"/>
                    <a:pt x="22" y="22"/>
                  </a:cubicBezTo>
                  <a:cubicBezTo>
                    <a:pt x="22" y="37"/>
                    <a:pt x="23" y="52"/>
                    <a:pt x="23" y="68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49"/>
            <p:cNvSpPr>
              <a:spLocks noEditPoints="1"/>
            </p:cNvSpPr>
            <p:nvPr>
              <p:custDataLst>
                <p:tags r:id="rId47"/>
              </p:custDataLst>
            </p:nvPr>
          </p:nvSpPr>
          <p:spPr bwMode="auto">
            <a:xfrm>
              <a:off x="3518" y="1975"/>
              <a:ext cx="63" cy="98"/>
            </a:xfrm>
            <a:custGeom>
              <a:avLst/>
              <a:gdLst>
                <a:gd name="T0" fmla="*/ 58 w 68"/>
                <a:gd name="T1" fmla="*/ 3 h 106"/>
                <a:gd name="T2" fmla="*/ 68 w 68"/>
                <a:gd name="T3" fmla="*/ 106 h 106"/>
                <a:gd name="T4" fmla="*/ 43 w 68"/>
                <a:gd name="T5" fmla="*/ 104 h 106"/>
                <a:gd name="T6" fmla="*/ 43 w 68"/>
                <a:gd name="T7" fmla="*/ 86 h 106"/>
                <a:gd name="T8" fmla="*/ 27 w 68"/>
                <a:gd name="T9" fmla="*/ 84 h 106"/>
                <a:gd name="T10" fmla="*/ 23 w 68"/>
                <a:gd name="T11" fmla="*/ 103 h 106"/>
                <a:gd name="T12" fmla="*/ 0 w 68"/>
                <a:gd name="T13" fmla="*/ 101 h 106"/>
                <a:gd name="T14" fmla="*/ 27 w 68"/>
                <a:gd name="T15" fmla="*/ 0 h 106"/>
                <a:gd name="T16" fmla="*/ 58 w 68"/>
                <a:gd name="T17" fmla="*/ 3 h 106"/>
                <a:gd name="T18" fmla="*/ 32 w 68"/>
                <a:gd name="T19" fmla="*/ 66 h 106"/>
                <a:gd name="T20" fmla="*/ 42 w 68"/>
                <a:gd name="T21" fmla="*/ 67 h 106"/>
                <a:gd name="T22" fmla="*/ 40 w 68"/>
                <a:gd name="T23" fmla="*/ 21 h 106"/>
                <a:gd name="T24" fmla="*/ 32 w 68"/>
                <a:gd name="T25" fmla="*/ 6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106">
                  <a:moveTo>
                    <a:pt x="58" y="3"/>
                  </a:moveTo>
                  <a:cubicBezTo>
                    <a:pt x="61" y="38"/>
                    <a:pt x="65" y="72"/>
                    <a:pt x="68" y="106"/>
                  </a:cubicBezTo>
                  <a:cubicBezTo>
                    <a:pt x="60" y="106"/>
                    <a:pt x="51" y="105"/>
                    <a:pt x="43" y="104"/>
                  </a:cubicBezTo>
                  <a:cubicBezTo>
                    <a:pt x="43" y="98"/>
                    <a:pt x="43" y="92"/>
                    <a:pt x="43" y="86"/>
                  </a:cubicBezTo>
                  <a:cubicBezTo>
                    <a:pt x="38" y="85"/>
                    <a:pt x="32" y="85"/>
                    <a:pt x="27" y="84"/>
                  </a:cubicBezTo>
                  <a:cubicBezTo>
                    <a:pt x="26" y="90"/>
                    <a:pt x="25" y="97"/>
                    <a:pt x="23" y="103"/>
                  </a:cubicBezTo>
                  <a:cubicBezTo>
                    <a:pt x="15" y="102"/>
                    <a:pt x="7" y="101"/>
                    <a:pt x="0" y="101"/>
                  </a:cubicBezTo>
                  <a:cubicBezTo>
                    <a:pt x="9" y="67"/>
                    <a:pt x="17" y="33"/>
                    <a:pt x="27" y="0"/>
                  </a:cubicBezTo>
                  <a:cubicBezTo>
                    <a:pt x="38" y="1"/>
                    <a:pt x="48" y="2"/>
                    <a:pt x="58" y="3"/>
                  </a:cubicBezTo>
                  <a:close/>
                  <a:moveTo>
                    <a:pt x="32" y="66"/>
                  </a:moveTo>
                  <a:cubicBezTo>
                    <a:pt x="35" y="67"/>
                    <a:pt x="39" y="66"/>
                    <a:pt x="42" y="67"/>
                  </a:cubicBezTo>
                  <a:cubicBezTo>
                    <a:pt x="42" y="51"/>
                    <a:pt x="41" y="36"/>
                    <a:pt x="40" y="21"/>
                  </a:cubicBezTo>
                  <a:cubicBezTo>
                    <a:pt x="38" y="37"/>
                    <a:pt x="34" y="51"/>
                    <a:pt x="32" y="66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50"/>
            <p:cNvSpPr/>
            <p:nvPr>
              <p:custDataLst>
                <p:tags r:id="rId48"/>
              </p:custDataLst>
            </p:nvPr>
          </p:nvSpPr>
          <p:spPr bwMode="auto">
            <a:xfrm>
              <a:off x="3603" y="1979"/>
              <a:ext cx="60" cy="103"/>
            </a:xfrm>
            <a:custGeom>
              <a:avLst/>
              <a:gdLst>
                <a:gd name="T0" fmla="*/ 62 w 65"/>
                <a:gd name="T1" fmla="*/ 38 h 111"/>
                <a:gd name="T2" fmla="*/ 40 w 65"/>
                <a:gd name="T3" fmla="*/ 37 h 111"/>
                <a:gd name="T4" fmla="*/ 31 w 65"/>
                <a:gd name="T5" fmla="*/ 21 h 111"/>
                <a:gd name="T6" fmla="*/ 27 w 65"/>
                <a:gd name="T7" fmla="*/ 27 h 111"/>
                <a:gd name="T8" fmla="*/ 42 w 65"/>
                <a:gd name="T9" fmla="*/ 47 h 111"/>
                <a:gd name="T10" fmla="*/ 58 w 65"/>
                <a:gd name="T11" fmla="*/ 65 h 111"/>
                <a:gd name="T12" fmla="*/ 58 w 65"/>
                <a:gd name="T13" fmla="*/ 94 h 111"/>
                <a:gd name="T14" fmla="*/ 7 w 65"/>
                <a:gd name="T15" fmla="*/ 99 h 111"/>
                <a:gd name="T16" fmla="*/ 0 w 65"/>
                <a:gd name="T17" fmla="*/ 68 h 111"/>
                <a:gd name="T18" fmla="*/ 24 w 65"/>
                <a:gd name="T19" fmla="*/ 70 h 111"/>
                <a:gd name="T20" fmla="*/ 24 w 65"/>
                <a:gd name="T21" fmla="*/ 86 h 111"/>
                <a:gd name="T22" fmla="*/ 38 w 65"/>
                <a:gd name="T23" fmla="*/ 83 h 111"/>
                <a:gd name="T24" fmla="*/ 34 w 65"/>
                <a:gd name="T25" fmla="*/ 71 h 111"/>
                <a:gd name="T26" fmla="*/ 4 w 65"/>
                <a:gd name="T27" fmla="*/ 30 h 111"/>
                <a:gd name="T28" fmla="*/ 28 w 65"/>
                <a:gd name="T29" fmla="*/ 2 h 111"/>
                <a:gd name="T30" fmla="*/ 62 w 65"/>
                <a:gd name="T31" fmla="*/ 3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5" h="111">
                  <a:moveTo>
                    <a:pt x="62" y="38"/>
                  </a:moveTo>
                  <a:cubicBezTo>
                    <a:pt x="55" y="38"/>
                    <a:pt x="48" y="37"/>
                    <a:pt x="40" y="37"/>
                  </a:cubicBezTo>
                  <a:cubicBezTo>
                    <a:pt x="42" y="30"/>
                    <a:pt x="41" y="17"/>
                    <a:pt x="31" y="21"/>
                  </a:cubicBezTo>
                  <a:cubicBezTo>
                    <a:pt x="28" y="22"/>
                    <a:pt x="27" y="25"/>
                    <a:pt x="27" y="27"/>
                  </a:cubicBezTo>
                  <a:cubicBezTo>
                    <a:pt x="27" y="35"/>
                    <a:pt x="37" y="42"/>
                    <a:pt x="42" y="47"/>
                  </a:cubicBezTo>
                  <a:cubicBezTo>
                    <a:pt x="47" y="52"/>
                    <a:pt x="55" y="59"/>
                    <a:pt x="58" y="65"/>
                  </a:cubicBezTo>
                  <a:cubicBezTo>
                    <a:pt x="63" y="74"/>
                    <a:pt x="61" y="88"/>
                    <a:pt x="58" y="94"/>
                  </a:cubicBezTo>
                  <a:cubicBezTo>
                    <a:pt x="48" y="111"/>
                    <a:pt x="18" y="111"/>
                    <a:pt x="7" y="99"/>
                  </a:cubicBezTo>
                  <a:cubicBezTo>
                    <a:pt x="0" y="91"/>
                    <a:pt x="0" y="82"/>
                    <a:pt x="0" y="68"/>
                  </a:cubicBezTo>
                  <a:cubicBezTo>
                    <a:pt x="8" y="69"/>
                    <a:pt x="16" y="69"/>
                    <a:pt x="24" y="70"/>
                  </a:cubicBezTo>
                  <a:cubicBezTo>
                    <a:pt x="24" y="75"/>
                    <a:pt x="22" y="81"/>
                    <a:pt x="24" y="86"/>
                  </a:cubicBezTo>
                  <a:cubicBezTo>
                    <a:pt x="28" y="91"/>
                    <a:pt x="37" y="89"/>
                    <a:pt x="38" y="83"/>
                  </a:cubicBezTo>
                  <a:cubicBezTo>
                    <a:pt x="39" y="78"/>
                    <a:pt x="36" y="73"/>
                    <a:pt x="34" y="71"/>
                  </a:cubicBezTo>
                  <a:cubicBezTo>
                    <a:pt x="24" y="59"/>
                    <a:pt x="4" y="52"/>
                    <a:pt x="4" y="30"/>
                  </a:cubicBezTo>
                  <a:cubicBezTo>
                    <a:pt x="4" y="15"/>
                    <a:pt x="13" y="4"/>
                    <a:pt x="28" y="2"/>
                  </a:cubicBezTo>
                  <a:cubicBezTo>
                    <a:pt x="54" y="0"/>
                    <a:pt x="65" y="12"/>
                    <a:pt x="62" y="38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51"/>
            <p:cNvSpPr/>
            <p:nvPr>
              <p:custDataLst>
                <p:tags r:id="rId49"/>
              </p:custDataLst>
            </p:nvPr>
          </p:nvSpPr>
          <p:spPr bwMode="auto">
            <a:xfrm>
              <a:off x="3081" y="1646"/>
              <a:ext cx="109" cy="88"/>
            </a:xfrm>
            <a:custGeom>
              <a:avLst/>
              <a:gdLst>
                <a:gd name="T0" fmla="*/ 49 w 118"/>
                <a:gd name="T1" fmla="*/ 62 h 95"/>
                <a:gd name="T2" fmla="*/ 56 w 118"/>
                <a:gd name="T3" fmla="*/ 60 h 95"/>
                <a:gd name="T4" fmla="*/ 111 w 118"/>
                <a:gd name="T5" fmla="*/ 40 h 95"/>
                <a:gd name="T6" fmla="*/ 118 w 118"/>
                <a:gd name="T7" fmla="*/ 62 h 95"/>
                <a:gd name="T8" fmla="*/ 21 w 118"/>
                <a:gd name="T9" fmla="*/ 95 h 95"/>
                <a:gd name="T10" fmla="*/ 13 w 118"/>
                <a:gd name="T11" fmla="*/ 72 h 95"/>
                <a:gd name="T12" fmla="*/ 72 w 118"/>
                <a:gd name="T13" fmla="*/ 31 h 95"/>
                <a:gd name="T14" fmla="*/ 7 w 118"/>
                <a:gd name="T15" fmla="*/ 55 h 95"/>
                <a:gd name="T16" fmla="*/ 0 w 118"/>
                <a:gd name="T17" fmla="*/ 33 h 95"/>
                <a:gd name="T18" fmla="*/ 96 w 118"/>
                <a:gd name="T19" fmla="*/ 0 h 95"/>
                <a:gd name="T20" fmla="*/ 105 w 118"/>
                <a:gd name="T21" fmla="*/ 24 h 95"/>
                <a:gd name="T22" fmla="*/ 49 w 118"/>
                <a:gd name="T23" fmla="*/ 6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95">
                  <a:moveTo>
                    <a:pt x="49" y="62"/>
                  </a:moveTo>
                  <a:cubicBezTo>
                    <a:pt x="49" y="64"/>
                    <a:pt x="54" y="61"/>
                    <a:pt x="56" y="60"/>
                  </a:cubicBezTo>
                  <a:cubicBezTo>
                    <a:pt x="73" y="53"/>
                    <a:pt x="93" y="47"/>
                    <a:pt x="111" y="40"/>
                  </a:cubicBezTo>
                  <a:cubicBezTo>
                    <a:pt x="113" y="48"/>
                    <a:pt x="116" y="55"/>
                    <a:pt x="118" y="62"/>
                  </a:cubicBezTo>
                  <a:cubicBezTo>
                    <a:pt x="85" y="73"/>
                    <a:pt x="53" y="84"/>
                    <a:pt x="21" y="95"/>
                  </a:cubicBezTo>
                  <a:cubicBezTo>
                    <a:pt x="19" y="87"/>
                    <a:pt x="16" y="80"/>
                    <a:pt x="13" y="72"/>
                  </a:cubicBezTo>
                  <a:cubicBezTo>
                    <a:pt x="32" y="58"/>
                    <a:pt x="51" y="43"/>
                    <a:pt x="72" y="31"/>
                  </a:cubicBezTo>
                  <a:cubicBezTo>
                    <a:pt x="52" y="39"/>
                    <a:pt x="29" y="47"/>
                    <a:pt x="7" y="55"/>
                  </a:cubicBezTo>
                  <a:cubicBezTo>
                    <a:pt x="5" y="48"/>
                    <a:pt x="2" y="40"/>
                    <a:pt x="0" y="33"/>
                  </a:cubicBezTo>
                  <a:cubicBezTo>
                    <a:pt x="32" y="22"/>
                    <a:pt x="64" y="11"/>
                    <a:pt x="96" y="0"/>
                  </a:cubicBezTo>
                  <a:cubicBezTo>
                    <a:pt x="99" y="7"/>
                    <a:pt x="102" y="16"/>
                    <a:pt x="105" y="24"/>
                  </a:cubicBezTo>
                  <a:cubicBezTo>
                    <a:pt x="87" y="37"/>
                    <a:pt x="69" y="50"/>
                    <a:pt x="49" y="62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52"/>
            <p:cNvSpPr/>
            <p:nvPr>
              <p:custDataLst>
                <p:tags r:id="rId50"/>
              </p:custDataLst>
            </p:nvPr>
          </p:nvSpPr>
          <p:spPr bwMode="auto">
            <a:xfrm>
              <a:off x="4000" y="1745"/>
              <a:ext cx="111" cy="105"/>
            </a:xfrm>
            <a:custGeom>
              <a:avLst/>
              <a:gdLst>
                <a:gd name="T0" fmla="*/ 39 w 121"/>
                <a:gd name="T1" fmla="*/ 56 h 114"/>
                <a:gd name="T2" fmla="*/ 96 w 121"/>
                <a:gd name="T3" fmla="*/ 96 h 114"/>
                <a:gd name="T4" fmla="*/ 82 w 121"/>
                <a:gd name="T5" fmla="*/ 114 h 114"/>
                <a:gd name="T6" fmla="*/ 0 w 121"/>
                <a:gd name="T7" fmla="*/ 54 h 114"/>
                <a:gd name="T8" fmla="*/ 15 w 121"/>
                <a:gd name="T9" fmla="*/ 33 h 114"/>
                <a:gd name="T10" fmla="*/ 79 w 121"/>
                <a:gd name="T11" fmla="*/ 57 h 114"/>
                <a:gd name="T12" fmla="*/ 25 w 121"/>
                <a:gd name="T13" fmla="*/ 19 h 114"/>
                <a:gd name="T14" fmla="*/ 38 w 121"/>
                <a:gd name="T15" fmla="*/ 0 h 114"/>
                <a:gd name="T16" fmla="*/ 121 w 121"/>
                <a:gd name="T17" fmla="*/ 61 h 114"/>
                <a:gd name="T18" fmla="*/ 106 w 121"/>
                <a:gd name="T19" fmla="*/ 81 h 114"/>
                <a:gd name="T20" fmla="*/ 39 w 121"/>
                <a:gd name="T21" fmla="*/ 5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114">
                  <a:moveTo>
                    <a:pt x="39" y="56"/>
                  </a:moveTo>
                  <a:cubicBezTo>
                    <a:pt x="58" y="68"/>
                    <a:pt x="77" y="82"/>
                    <a:pt x="96" y="96"/>
                  </a:cubicBezTo>
                  <a:cubicBezTo>
                    <a:pt x="91" y="102"/>
                    <a:pt x="87" y="108"/>
                    <a:pt x="82" y="114"/>
                  </a:cubicBezTo>
                  <a:cubicBezTo>
                    <a:pt x="55" y="94"/>
                    <a:pt x="27" y="74"/>
                    <a:pt x="0" y="54"/>
                  </a:cubicBezTo>
                  <a:cubicBezTo>
                    <a:pt x="5" y="47"/>
                    <a:pt x="10" y="40"/>
                    <a:pt x="15" y="33"/>
                  </a:cubicBezTo>
                  <a:cubicBezTo>
                    <a:pt x="36" y="41"/>
                    <a:pt x="59" y="48"/>
                    <a:pt x="79" y="57"/>
                  </a:cubicBezTo>
                  <a:cubicBezTo>
                    <a:pt x="60" y="45"/>
                    <a:pt x="43" y="32"/>
                    <a:pt x="25" y="19"/>
                  </a:cubicBezTo>
                  <a:cubicBezTo>
                    <a:pt x="29" y="13"/>
                    <a:pt x="34" y="7"/>
                    <a:pt x="38" y="0"/>
                  </a:cubicBezTo>
                  <a:cubicBezTo>
                    <a:pt x="66" y="21"/>
                    <a:pt x="93" y="41"/>
                    <a:pt x="121" y="61"/>
                  </a:cubicBezTo>
                  <a:cubicBezTo>
                    <a:pt x="116" y="68"/>
                    <a:pt x="111" y="74"/>
                    <a:pt x="106" y="81"/>
                  </a:cubicBezTo>
                  <a:cubicBezTo>
                    <a:pt x="84" y="73"/>
                    <a:pt x="60" y="66"/>
                    <a:pt x="39" y="56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53"/>
            <p:cNvSpPr/>
            <p:nvPr>
              <p:custDataLst>
                <p:tags r:id="rId51"/>
              </p:custDataLst>
            </p:nvPr>
          </p:nvSpPr>
          <p:spPr bwMode="auto">
            <a:xfrm>
              <a:off x="3769" y="1930"/>
              <a:ext cx="109" cy="117"/>
            </a:xfrm>
            <a:custGeom>
              <a:avLst/>
              <a:gdLst>
                <a:gd name="T0" fmla="*/ 60 w 118"/>
                <a:gd name="T1" fmla="*/ 118 h 127"/>
                <a:gd name="T2" fmla="*/ 39 w 118"/>
                <a:gd name="T3" fmla="*/ 127 h 127"/>
                <a:gd name="T4" fmla="*/ 0 w 118"/>
                <a:gd name="T5" fmla="*/ 32 h 127"/>
                <a:gd name="T6" fmla="*/ 33 w 118"/>
                <a:gd name="T7" fmla="*/ 19 h 127"/>
                <a:gd name="T8" fmla="*/ 60 w 118"/>
                <a:gd name="T9" fmla="*/ 68 h 127"/>
                <a:gd name="T10" fmla="*/ 46 w 118"/>
                <a:gd name="T11" fmla="*/ 14 h 127"/>
                <a:gd name="T12" fmla="*/ 79 w 118"/>
                <a:gd name="T13" fmla="*/ 0 h 127"/>
                <a:gd name="T14" fmla="*/ 118 w 118"/>
                <a:gd name="T15" fmla="*/ 95 h 127"/>
                <a:gd name="T16" fmla="*/ 97 w 118"/>
                <a:gd name="T17" fmla="*/ 103 h 127"/>
                <a:gd name="T18" fmla="*/ 66 w 118"/>
                <a:gd name="T19" fmla="*/ 27 h 127"/>
                <a:gd name="T20" fmla="*/ 85 w 118"/>
                <a:gd name="T21" fmla="*/ 108 h 127"/>
                <a:gd name="T22" fmla="*/ 72 w 118"/>
                <a:gd name="T23" fmla="*/ 114 h 127"/>
                <a:gd name="T24" fmla="*/ 28 w 118"/>
                <a:gd name="T25" fmla="*/ 44 h 127"/>
                <a:gd name="T26" fmla="*/ 60 w 118"/>
                <a:gd name="T27" fmla="*/ 118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8" h="127">
                  <a:moveTo>
                    <a:pt x="60" y="118"/>
                  </a:moveTo>
                  <a:cubicBezTo>
                    <a:pt x="53" y="122"/>
                    <a:pt x="46" y="124"/>
                    <a:pt x="39" y="127"/>
                  </a:cubicBezTo>
                  <a:cubicBezTo>
                    <a:pt x="26" y="95"/>
                    <a:pt x="12" y="65"/>
                    <a:pt x="0" y="32"/>
                  </a:cubicBezTo>
                  <a:cubicBezTo>
                    <a:pt x="11" y="28"/>
                    <a:pt x="22" y="23"/>
                    <a:pt x="33" y="19"/>
                  </a:cubicBezTo>
                  <a:cubicBezTo>
                    <a:pt x="42" y="35"/>
                    <a:pt x="52" y="50"/>
                    <a:pt x="60" y="68"/>
                  </a:cubicBezTo>
                  <a:cubicBezTo>
                    <a:pt x="55" y="52"/>
                    <a:pt x="50" y="32"/>
                    <a:pt x="46" y="14"/>
                  </a:cubicBezTo>
                  <a:cubicBezTo>
                    <a:pt x="56" y="9"/>
                    <a:pt x="68" y="4"/>
                    <a:pt x="79" y="0"/>
                  </a:cubicBezTo>
                  <a:cubicBezTo>
                    <a:pt x="92" y="32"/>
                    <a:pt x="105" y="63"/>
                    <a:pt x="118" y="95"/>
                  </a:cubicBezTo>
                  <a:cubicBezTo>
                    <a:pt x="111" y="97"/>
                    <a:pt x="104" y="100"/>
                    <a:pt x="97" y="103"/>
                  </a:cubicBezTo>
                  <a:cubicBezTo>
                    <a:pt x="87" y="78"/>
                    <a:pt x="76" y="53"/>
                    <a:pt x="66" y="27"/>
                  </a:cubicBezTo>
                  <a:cubicBezTo>
                    <a:pt x="72" y="53"/>
                    <a:pt x="79" y="81"/>
                    <a:pt x="85" y="108"/>
                  </a:cubicBezTo>
                  <a:cubicBezTo>
                    <a:pt x="81" y="110"/>
                    <a:pt x="76" y="112"/>
                    <a:pt x="72" y="114"/>
                  </a:cubicBezTo>
                  <a:cubicBezTo>
                    <a:pt x="57" y="91"/>
                    <a:pt x="42" y="67"/>
                    <a:pt x="28" y="44"/>
                  </a:cubicBezTo>
                  <a:cubicBezTo>
                    <a:pt x="39" y="68"/>
                    <a:pt x="49" y="94"/>
                    <a:pt x="60" y="118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54"/>
            <p:cNvSpPr>
              <a:spLocks noEditPoints="1"/>
            </p:cNvSpPr>
            <p:nvPr>
              <p:custDataLst>
                <p:tags r:id="rId52"/>
              </p:custDataLst>
            </p:nvPr>
          </p:nvSpPr>
          <p:spPr bwMode="auto">
            <a:xfrm>
              <a:off x="3439" y="1221"/>
              <a:ext cx="76" cy="72"/>
            </a:xfrm>
            <a:custGeom>
              <a:avLst/>
              <a:gdLst>
                <a:gd name="T0" fmla="*/ 41 w 82"/>
                <a:gd name="T1" fmla="*/ 0 h 78"/>
                <a:gd name="T2" fmla="*/ 54 w 82"/>
                <a:gd name="T3" fmla="*/ 26 h 78"/>
                <a:gd name="T4" fmla="*/ 82 w 82"/>
                <a:gd name="T5" fmla="*/ 30 h 78"/>
                <a:gd name="T6" fmla="*/ 77 w 82"/>
                <a:gd name="T7" fmla="*/ 34 h 78"/>
                <a:gd name="T8" fmla="*/ 67 w 82"/>
                <a:gd name="T9" fmla="*/ 45 h 78"/>
                <a:gd name="T10" fmla="*/ 62 w 82"/>
                <a:gd name="T11" fmla="*/ 50 h 78"/>
                <a:gd name="T12" fmla="*/ 64 w 82"/>
                <a:gd name="T13" fmla="*/ 64 h 78"/>
                <a:gd name="T14" fmla="*/ 67 w 82"/>
                <a:gd name="T15" fmla="*/ 78 h 78"/>
                <a:gd name="T16" fmla="*/ 41 w 82"/>
                <a:gd name="T17" fmla="*/ 65 h 78"/>
                <a:gd name="T18" fmla="*/ 16 w 82"/>
                <a:gd name="T19" fmla="*/ 78 h 78"/>
                <a:gd name="T20" fmla="*/ 21 w 82"/>
                <a:gd name="T21" fmla="*/ 50 h 78"/>
                <a:gd name="T22" fmla="*/ 0 w 82"/>
                <a:gd name="T23" fmla="*/ 30 h 78"/>
                <a:gd name="T24" fmla="*/ 28 w 82"/>
                <a:gd name="T25" fmla="*/ 26 h 78"/>
                <a:gd name="T26" fmla="*/ 41 w 82"/>
                <a:gd name="T27" fmla="*/ 0 h 78"/>
                <a:gd name="T28" fmla="*/ 27 w 82"/>
                <a:gd name="T29" fmla="*/ 63 h 78"/>
                <a:gd name="T30" fmla="*/ 41 w 82"/>
                <a:gd name="T31" fmla="*/ 55 h 78"/>
                <a:gd name="T32" fmla="*/ 56 w 82"/>
                <a:gd name="T33" fmla="*/ 63 h 78"/>
                <a:gd name="T34" fmla="*/ 52 w 82"/>
                <a:gd name="T35" fmla="*/ 46 h 78"/>
                <a:gd name="T36" fmla="*/ 65 w 82"/>
                <a:gd name="T37" fmla="*/ 35 h 78"/>
                <a:gd name="T38" fmla="*/ 48 w 82"/>
                <a:gd name="T39" fmla="*/ 33 h 78"/>
                <a:gd name="T40" fmla="*/ 41 w 82"/>
                <a:gd name="T41" fmla="*/ 19 h 78"/>
                <a:gd name="T42" fmla="*/ 34 w 82"/>
                <a:gd name="T43" fmla="*/ 33 h 78"/>
                <a:gd name="T44" fmla="*/ 18 w 82"/>
                <a:gd name="T45" fmla="*/ 35 h 78"/>
                <a:gd name="T46" fmla="*/ 30 w 82"/>
                <a:gd name="T47" fmla="*/ 47 h 78"/>
                <a:gd name="T48" fmla="*/ 27 w 82"/>
                <a:gd name="T49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2" h="78">
                  <a:moveTo>
                    <a:pt x="41" y="0"/>
                  </a:moveTo>
                  <a:cubicBezTo>
                    <a:pt x="46" y="8"/>
                    <a:pt x="50" y="17"/>
                    <a:pt x="54" y="26"/>
                  </a:cubicBezTo>
                  <a:cubicBezTo>
                    <a:pt x="63" y="27"/>
                    <a:pt x="72" y="28"/>
                    <a:pt x="82" y="30"/>
                  </a:cubicBezTo>
                  <a:cubicBezTo>
                    <a:pt x="82" y="31"/>
                    <a:pt x="79" y="33"/>
                    <a:pt x="77" y="34"/>
                  </a:cubicBezTo>
                  <a:cubicBezTo>
                    <a:pt x="74" y="38"/>
                    <a:pt x="71" y="41"/>
                    <a:pt x="67" y="45"/>
                  </a:cubicBezTo>
                  <a:cubicBezTo>
                    <a:pt x="65" y="46"/>
                    <a:pt x="62" y="49"/>
                    <a:pt x="62" y="50"/>
                  </a:cubicBezTo>
                  <a:cubicBezTo>
                    <a:pt x="61" y="53"/>
                    <a:pt x="64" y="61"/>
                    <a:pt x="64" y="64"/>
                  </a:cubicBezTo>
                  <a:cubicBezTo>
                    <a:pt x="65" y="69"/>
                    <a:pt x="66" y="73"/>
                    <a:pt x="67" y="78"/>
                  </a:cubicBezTo>
                  <a:cubicBezTo>
                    <a:pt x="58" y="74"/>
                    <a:pt x="50" y="69"/>
                    <a:pt x="41" y="65"/>
                  </a:cubicBezTo>
                  <a:cubicBezTo>
                    <a:pt x="33" y="69"/>
                    <a:pt x="24" y="74"/>
                    <a:pt x="16" y="78"/>
                  </a:cubicBezTo>
                  <a:cubicBezTo>
                    <a:pt x="17" y="69"/>
                    <a:pt x="19" y="59"/>
                    <a:pt x="21" y="50"/>
                  </a:cubicBezTo>
                  <a:cubicBezTo>
                    <a:pt x="15" y="43"/>
                    <a:pt x="6" y="36"/>
                    <a:pt x="0" y="30"/>
                  </a:cubicBezTo>
                  <a:cubicBezTo>
                    <a:pt x="10" y="28"/>
                    <a:pt x="19" y="27"/>
                    <a:pt x="28" y="26"/>
                  </a:cubicBezTo>
                  <a:cubicBezTo>
                    <a:pt x="33" y="17"/>
                    <a:pt x="37" y="8"/>
                    <a:pt x="41" y="0"/>
                  </a:cubicBezTo>
                  <a:close/>
                  <a:moveTo>
                    <a:pt x="27" y="63"/>
                  </a:moveTo>
                  <a:cubicBezTo>
                    <a:pt x="32" y="60"/>
                    <a:pt x="37" y="57"/>
                    <a:pt x="41" y="55"/>
                  </a:cubicBezTo>
                  <a:cubicBezTo>
                    <a:pt x="46" y="58"/>
                    <a:pt x="51" y="60"/>
                    <a:pt x="56" y="63"/>
                  </a:cubicBezTo>
                  <a:cubicBezTo>
                    <a:pt x="54" y="57"/>
                    <a:pt x="54" y="52"/>
                    <a:pt x="52" y="46"/>
                  </a:cubicBezTo>
                  <a:cubicBezTo>
                    <a:pt x="57" y="43"/>
                    <a:pt x="60" y="39"/>
                    <a:pt x="65" y="35"/>
                  </a:cubicBezTo>
                  <a:cubicBezTo>
                    <a:pt x="59" y="35"/>
                    <a:pt x="54" y="34"/>
                    <a:pt x="48" y="33"/>
                  </a:cubicBezTo>
                  <a:cubicBezTo>
                    <a:pt x="46" y="28"/>
                    <a:pt x="44" y="23"/>
                    <a:pt x="41" y="19"/>
                  </a:cubicBezTo>
                  <a:cubicBezTo>
                    <a:pt x="39" y="24"/>
                    <a:pt x="36" y="28"/>
                    <a:pt x="34" y="33"/>
                  </a:cubicBezTo>
                  <a:cubicBezTo>
                    <a:pt x="29" y="34"/>
                    <a:pt x="24" y="34"/>
                    <a:pt x="18" y="35"/>
                  </a:cubicBezTo>
                  <a:cubicBezTo>
                    <a:pt x="21" y="39"/>
                    <a:pt x="27" y="42"/>
                    <a:pt x="30" y="47"/>
                  </a:cubicBezTo>
                  <a:cubicBezTo>
                    <a:pt x="29" y="52"/>
                    <a:pt x="27" y="58"/>
                    <a:pt x="27" y="63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55"/>
            <p:cNvSpPr>
              <a:spLocks noEditPoints="1"/>
            </p:cNvSpPr>
            <p:nvPr>
              <p:custDataLst>
                <p:tags r:id="rId53"/>
              </p:custDataLst>
            </p:nvPr>
          </p:nvSpPr>
          <p:spPr bwMode="auto">
            <a:xfrm>
              <a:off x="3727" y="1221"/>
              <a:ext cx="76" cy="72"/>
            </a:xfrm>
            <a:custGeom>
              <a:avLst/>
              <a:gdLst>
                <a:gd name="T0" fmla="*/ 40 w 82"/>
                <a:gd name="T1" fmla="*/ 0 h 78"/>
                <a:gd name="T2" fmla="*/ 53 w 82"/>
                <a:gd name="T3" fmla="*/ 26 h 78"/>
                <a:gd name="T4" fmla="*/ 81 w 82"/>
                <a:gd name="T5" fmla="*/ 30 h 78"/>
                <a:gd name="T6" fmla="*/ 79 w 82"/>
                <a:gd name="T7" fmla="*/ 32 h 78"/>
                <a:gd name="T8" fmla="*/ 61 w 82"/>
                <a:gd name="T9" fmla="*/ 50 h 78"/>
                <a:gd name="T10" fmla="*/ 66 w 82"/>
                <a:gd name="T11" fmla="*/ 78 h 78"/>
                <a:gd name="T12" fmla="*/ 41 w 82"/>
                <a:gd name="T13" fmla="*/ 65 h 78"/>
                <a:gd name="T14" fmla="*/ 15 w 82"/>
                <a:gd name="T15" fmla="*/ 78 h 78"/>
                <a:gd name="T16" fmla="*/ 20 w 82"/>
                <a:gd name="T17" fmla="*/ 50 h 78"/>
                <a:gd name="T18" fmla="*/ 0 w 82"/>
                <a:gd name="T19" fmla="*/ 30 h 78"/>
                <a:gd name="T20" fmla="*/ 28 w 82"/>
                <a:gd name="T21" fmla="*/ 26 h 78"/>
                <a:gd name="T22" fmla="*/ 40 w 82"/>
                <a:gd name="T23" fmla="*/ 0 h 78"/>
                <a:gd name="T24" fmla="*/ 33 w 82"/>
                <a:gd name="T25" fmla="*/ 33 h 78"/>
                <a:gd name="T26" fmla="*/ 18 w 82"/>
                <a:gd name="T27" fmla="*/ 35 h 78"/>
                <a:gd name="T28" fmla="*/ 29 w 82"/>
                <a:gd name="T29" fmla="*/ 47 h 78"/>
                <a:gd name="T30" fmla="*/ 26 w 82"/>
                <a:gd name="T31" fmla="*/ 62 h 78"/>
                <a:gd name="T32" fmla="*/ 41 w 82"/>
                <a:gd name="T33" fmla="*/ 55 h 78"/>
                <a:gd name="T34" fmla="*/ 55 w 82"/>
                <a:gd name="T35" fmla="*/ 62 h 78"/>
                <a:gd name="T36" fmla="*/ 52 w 82"/>
                <a:gd name="T37" fmla="*/ 47 h 78"/>
                <a:gd name="T38" fmla="*/ 58 w 82"/>
                <a:gd name="T39" fmla="*/ 41 h 78"/>
                <a:gd name="T40" fmla="*/ 63 w 82"/>
                <a:gd name="T41" fmla="*/ 35 h 78"/>
                <a:gd name="T42" fmla="*/ 48 w 82"/>
                <a:gd name="T43" fmla="*/ 33 h 78"/>
                <a:gd name="T44" fmla="*/ 40 w 82"/>
                <a:gd name="T45" fmla="*/ 18 h 78"/>
                <a:gd name="T46" fmla="*/ 33 w 82"/>
                <a:gd name="T47" fmla="*/ 3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2" h="78">
                  <a:moveTo>
                    <a:pt x="40" y="0"/>
                  </a:moveTo>
                  <a:cubicBezTo>
                    <a:pt x="45" y="8"/>
                    <a:pt x="49" y="17"/>
                    <a:pt x="53" y="26"/>
                  </a:cubicBezTo>
                  <a:cubicBezTo>
                    <a:pt x="63" y="27"/>
                    <a:pt x="72" y="28"/>
                    <a:pt x="81" y="30"/>
                  </a:cubicBezTo>
                  <a:cubicBezTo>
                    <a:pt x="82" y="31"/>
                    <a:pt x="80" y="31"/>
                    <a:pt x="79" y="32"/>
                  </a:cubicBezTo>
                  <a:cubicBezTo>
                    <a:pt x="74" y="38"/>
                    <a:pt x="67" y="44"/>
                    <a:pt x="61" y="50"/>
                  </a:cubicBezTo>
                  <a:cubicBezTo>
                    <a:pt x="63" y="59"/>
                    <a:pt x="64" y="69"/>
                    <a:pt x="66" y="78"/>
                  </a:cubicBezTo>
                  <a:cubicBezTo>
                    <a:pt x="58" y="75"/>
                    <a:pt x="49" y="69"/>
                    <a:pt x="41" y="65"/>
                  </a:cubicBezTo>
                  <a:cubicBezTo>
                    <a:pt x="32" y="69"/>
                    <a:pt x="24" y="74"/>
                    <a:pt x="15" y="78"/>
                  </a:cubicBezTo>
                  <a:cubicBezTo>
                    <a:pt x="17" y="69"/>
                    <a:pt x="18" y="59"/>
                    <a:pt x="20" y="50"/>
                  </a:cubicBezTo>
                  <a:cubicBezTo>
                    <a:pt x="14" y="43"/>
                    <a:pt x="5" y="36"/>
                    <a:pt x="0" y="30"/>
                  </a:cubicBezTo>
                  <a:cubicBezTo>
                    <a:pt x="9" y="28"/>
                    <a:pt x="18" y="27"/>
                    <a:pt x="28" y="26"/>
                  </a:cubicBezTo>
                  <a:cubicBezTo>
                    <a:pt x="32" y="17"/>
                    <a:pt x="36" y="8"/>
                    <a:pt x="40" y="0"/>
                  </a:cubicBezTo>
                  <a:close/>
                  <a:moveTo>
                    <a:pt x="33" y="33"/>
                  </a:moveTo>
                  <a:cubicBezTo>
                    <a:pt x="28" y="34"/>
                    <a:pt x="23" y="34"/>
                    <a:pt x="18" y="35"/>
                  </a:cubicBezTo>
                  <a:cubicBezTo>
                    <a:pt x="20" y="39"/>
                    <a:pt x="26" y="42"/>
                    <a:pt x="29" y="47"/>
                  </a:cubicBezTo>
                  <a:cubicBezTo>
                    <a:pt x="28" y="52"/>
                    <a:pt x="27" y="57"/>
                    <a:pt x="26" y="62"/>
                  </a:cubicBezTo>
                  <a:cubicBezTo>
                    <a:pt x="31" y="60"/>
                    <a:pt x="36" y="57"/>
                    <a:pt x="41" y="55"/>
                  </a:cubicBezTo>
                  <a:cubicBezTo>
                    <a:pt x="45" y="57"/>
                    <a:pt x="50" y="60"/>
                    <a:pt x="55" y="62"/>
                  </a:cubicBezTo>
                  <a:cubicBezTo>
                    <a:pt x="54" y="57"/>
                    <a:pt x="53" y="52"/>
                    <a:pt x="52" y="47"/>
                  </a:cubicBezTo>
                  <a:cubicBezTo>
                    <a:pt x="54" y="45"/>
                    <a:pt x="56" y="43"/>
                    <a:pt x="58" y="41"/>
                  </a:cubicBezTo>
                  <a:cubicBezTo>
                    <a:pt x="60" y="39"/>
                    <a:pt x="63" y="37"/>
                    <a:pt x="63" y="35"/>
                  </a:cubicBezTo>
                  <a:cubicBezTo>
                    <a:pt x="58" y="34"/>
                    <a:pt x="53" y="34"/>
                    <a:pt x="48" y="33"/>
                  </a:cubicBezTo>
                  <a:cubicBezTo>
                    <a:pt x="45" y="28"/>
                    <a:pt x="43" y="23"/>
                    <a:pt x="40" y="18"/>
                  </a:cubicBezTo>
                  <a:cubicBezTo>
                    <a:pt x="38" y="23"/>
                    <a:pt x="36" y="28"/>
                    <a:pt x="33" y="33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56"/>
            <p:cNvSpPr>
              <a:spLocks noEditPoints="1"/>
            </p:cNvSpPr>
            <p:nvPr>
              <p:custDataLst>
                <p:tags r:id="rId54"/>
              </p:custDataLst>
            </p:nvPr>
          </p:nvSpPr>
          <p:spPr bwMode="auto">
            <a:xfrm>
              <a:off x="3364" y="1183"/>
              <a:ext cx="513" cy="477"/>
            </a:xfrm>
            <a:custGeom>
              <a:avLst/>
              <a:gdLst>
                <a:gd name="T0" fmla="*/ 4 w 555"/>
                <a:gd name="T1" fmla="*/ 99 h 516"/>
                <a:gd name="T2" fmla="*/ 390 w 555"/>
                <a:gd name="T3" fmla="*/ 456 h 516"/>
                <a:gd name="T4" fmla="*/ 265 w 555"/>
                <a:gd name="T5" fmla="*/ 123 h 516"/>
                <a:gd name="T6" fmla="*/ 340 w 555"/>
                <a:gd name="T7" fmla="*/ 123 h 516"/>
                <a:gd name="T8" fmla="*/ 358 w 555"/>
                <a:gd name="T9" fmla="*/ 171 h 516"/>
                <a:gd name="T10" fmla="*/ 426 w 555"/>
                <a:gd name="T11" fmla="*/ 171 h 516"/>
                <a:gd name="T12" fmla="*/ 432 w 555"/>
                <a:gd name="T13" fmla="*/ 165 h 516"/>
                <a:gd name="T14" fmla="*/ 364 w 555"/>
                <a:gd name="T15" fmla="*/ 165 h 516"/>
                <a:gd name="T16" fmla="*/ 383 w 555"/>
                <a:gd name="T17" fmla="*/ 315 h 516"/>
                <a:gd name="T18" fmla="*/ 367 w 555"/>
                <a:gd name="T19" fmla="*/ 321 h 516"/>
                <a:gd name="T20" fmla="*/ 188 w 555"/>
                <a:gd name="T21" fmla="*/ 321 h 516"/>
                <a:gd name="T22" fmla="*/ 166 w 555"/>
                <a:gd name="T23" fmla="*/ 257 h 516"/>
                <a:gd name="T24" fmla="*/ 142 w 555"/>
                <a:gd name="T25" fmla="*/ 208 h 516"/>
                <a:gd name="T26" fmla="*/ 148 w 555"/>
                <a:gd name="T27" fmla="*/ 224 h 516"/>
                <a:gd name="T28" fmla="*/ 300 w 555"/>
                <a:gd name="T29" fmla="*/ 185 h 516"/>
                <a:gd name="T30" fmla="*/ 366 w 555"/>
                <a:gd name="T31" fmla="*/ 251 h 516"/>
                <a:gd name="T32" fmla="*/ 362 w 555"/>
                <a:gd name="T33" fmla="*/ 224 h 516"/>
                <a:gd name="T34" fmla="*/ 273 w 555"/>
                <a:gd name="T35" fmla="*/ 248 h 516"/>
                <a:gd name="T36" fmla="*/ 238 w 555"/>
                <a:gd name="T37" fmla="*/ 309 h 516"/>
                <a:gd name="T38" fmla="*/ 220 w 555"/>
                <a:gd name="T39" fmla="*/ 300 h 516"/>
                <a:gd name="T40" fmla="*/ 232 w 555"/>
                <a:gd name="T41" fmla="*/ 327 h 516"/>
                <a:gd name="T42" fmla="*/ 242 w 555"/>
                <a:gd name="T43" fmla="*/ 224 h 516"/>
                <a:gd name="T44" fmla="*/ 238 w 555"/>
                <a:gd name="T45" fmla="*/ 244 h 516"/>
                <a:gd name="T46" fmla="*/ 243 w 555"/>
                <a:gd name="T47" fmla="*/ 258 h 516"/>
                <a:gd name="T48" fmla="*/ 305 w 555"/>
                <a:gd name="T49" fmla="*/ 230 h 516"/>
                <a:gd name="T50" fmla="*/ 281 w 555"/>
                <a:gd name="T51" fmla="*/ 208 h 516"/>
                <a:gd name="T52" fmla="*/ 316 w 555"/>
                <a:gd name="T53" fmla="*/ 263 h 516"/>
                <a:gd name="T54" fmla="*/ 311 w 555"/>
                <a:gd name="T55" fmla="*/ 157 h 516"/>
                <a:gd name="T56" fmla="*/ 246 w 555"/>
                <a:gd name="T57" fmla="*/ 179 h 516"/>
                <a:gd name="T58" fmla="*/ 255 w 555"/>
                <a:gd name="T59" fmla="*/ 185 h 516"/>
                <a:gd name="T60" fmla="*/ 188 w 555"/>
                <a:gd name="T61" fmla="*/ 251 h 516"/>
                <a:gd name="T62" fmla="*/ 182 w 555"/>
                <a:gd name="T63" fmla="*/ 274 h 516"/>
                <a:gd name="T64" fmla="*/ 193 w 555"/>
                <a:gd name="T65" fmla="*/ 208 h 516"/>
                <a:gd name="T66" fmla="*/ 172 w 555"/>
                <a:gd name="T67" fmla="*/ 296 h 516"/>
                <a:gd name="T68" fmla="*/ 199 w 555"/>
                <a:gd name="T69" fmla="*/ 315 h 516"/>
                <a:gd name="T70" fmla="*/ 220 w 555"/>
                <a:gd name="T71" fmla="*/ 257 h 516"/>
                <a:gd name="T72" fmla="*/ 220 w 555"/>
                <a:gd name="T73" fmla="*/ 333 h 516"/>
                <a:gd name="T74" fmla="*/ 325 w 555"/>
                <a:gd name="T75" fmla="*/ 358 h 516"/>
                <a:gd name="T76" fmla="*/ 335 w 555"/>
                <a:gd name="T77" fmla="*/ 343 h 516"/>
                <a:gd name="T78" fmla="*/ 323 w 555"/>
                <a:gd name="T79" fmla="*/ 300 h 516"/>
                <a:gd name="T80" fmla="*/ 323 w 555"/>
                <a:gd name="T81" fmla="*/ 294 h 516"/>
                <a:gd name="T82" fmla="*/ 352 w 555"/>
                <a:gd name="T83" fmla="*/ 268 h 516"/>
                <a:gd name="T84" fmla="*/ 356 w 555"/>
                <a:gd name="T85" fmla="*/ 296 h 516"/>
                <a:gd name="T86" fmla="*/ 383 w 555"/>
                <a:gd name="T87" fmla="*/ 289 h 516"/>
                <a:gd name="T88" fmla="*/ 373 w 555"/>
                <a:gd name="T89" fmla="*/ 230 h 516"/>
                <a:gd name="T90" fmla="*/ 426 w 555"/>
                <a:gd name="T91" fmla="*/ 230 h 516"/>
                <a:gd name="T92" fmla="*/ 386 w 555"/>
                <a:gd name="T93" fmla="*/ 208 h 516"/>
                <a:gd name="T94" fmla="*/ 487 w 555"/>
                <a:gd name="T95" fmla="*/ 299 h 516"/>
                <a:gd name="T96" fmla="*/ 218 w 555"/>
                <a:gd name="T97" fmla="*/ 185 h 516"/>
                <a:gd name="T98" fmla="*/ 175 w 555"/>
                <a:gd name="T99" fmla="*/ 171 h 516"/>
                <a:gd name="T100" fmla="*/ 193 w 555"/>
                <a:gd name="T101" fmla="*/ 165 h 516"/>
                <a:gd name="T102" fmla="*/ 124 w 555"/>
                <a:gd name="T103" fmla="*/ 165 h 516"/>
                <a:gd name="T104" fmla="*/ 222 w 555"/>
                <a:gd name="T105" fmla="*/ 349 h 516"/>
                <a:gd name="T106" fmla="*/ 278 w 555"/>
                <a:gd name="T107" fmla="*/ 496 h 516"/>
                <a:gd name="T108" fmla="*/ 264 w 555"/>
                <a:gd name="T109" fmla="*/ 455 h 516"/>
                <a:gd name="T110" fmla="*/ 294 w 555"/>
                <a:gd name="T111" fmla="*/ 441 h 516"/>
                <a:gd name="T112" fmla="*/ 297 w 555"/>
                <a:gd name="T113" fmla="*/ 450 h 516"/>
                <a:gd name="T114" fmla="*/ 252 w 555"/>
                <a:gd name="T115" fmla="*/ 445 h 516"/>
                <a:gd name="T116" fmla="*/ 460 w 555"/>
                <a:gd name="T117" fmla="*/ 401 h 516"/>
                <a:gd name="T118" fmla="*/ 389 w 555"/>
                <a:gd name="T119" fmla="*/ 308 h 516"/>
                <a:gd name="T120" fmla="*/ 308 w 555"/>
                <a:gd name="T121" fmla="*/ 139 h 516"/>
                <a:gd name="T122" fmla="*/ 234 w 555"/>
                <a:gd name="T123" fmla="*/ 139 h 516"/>
                <a:gd name="T124" fmla="*/ 278 w 555"/>
                <a:gd name="T125" fmla="*/ 62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55" h="516">
                  <a:moveTo>
                    <a:pt x="446" y="6"/>
                  </a:moveTo>
                  <a:cubicBezTo>
                    <a:pt x="444" y="5"/>
                    <a:pt x="439" y="0"/>
                    <a:pt x="439" y="0"/>
                  </a:cubicBezTo>
                  <a:cubicBezTo>
                    <a:pt x="439" y="0"/>
                    <a:pt x="436" y="2"/>
                    <a:pt x="435" y="3"/>
                  </a:cubicBezTo>
                  <a:cubicBezTo>
                    <a:pt x="425" y="9"/>
                    <a:pt x="415" y="15"/>
                    <a:pt x="406" y="20"/>
                  </a:cubicBezTo>
                  <a:cubicBezTo>
                    <a:pt x="370" y="38"/>
                    <a:pt x="332" y="50"/>
                    <a:pt x="278" y="50"/>
                  </a:cubicBezTo>
                  <a:cubicBezTo>
                    <a:pt x="207" y="50"/>
                    <a:pt x="162" y="29"/>
                    <a:pt x="118" y="0"/>
                  </a:cubicBezTo>
                  <a:cubicBezTo>
                    <a:pt x="99" y="16"/>
                    <a:pt x="78" y="34"/>
                    <a:pt x="59" y="52"/>
                  </a:cubicBezTo>
                  <a:cubicBezTo>
                    <a:pt x="40" y="68"/>
                    <a:pt x="22" y="84"/>
                    <a:pt x="4" y="99"/>
                  </a:cubicBezTo>
                  <a:cubicBezTo>
                    <a:pt x="3" y="100"/>
                    <a:pt x="0" y="101"/>
                    <a:pt x="1" y="102"/>
                  </a:cubicBezTo>
                  <a:cubicBezTo>
                    <a:pt x="25" y="107"/>
                    <a:pt x="40" y="121"/>
                    <a:pt x="48" y="141"/>
                  </a:cubicBezTo>
                  <a:cubicBezTo>
                    <a:pt x="57" y="162"/>
                    <a:pt x="55" y="191"/>
                    <a:pt x="55" y="221"/>
                  </a:cubicBezTo>
                  <a:cubicBezTo>
                    <a:pt x="55" y="320"/>
                    <a:pt x="58" y="421"/>
                    <a:pt x="132" y="445"/>
                  </a:cubicBezTo>
                  <a:cubicBezTo>
                    <a:pt x="181" y="461"/>
                    <a:pt x="238" y="470"/>
                    <a:pt x="268" y="505"/>
                  </a:cubicBezTo>
                  <a:cubicBezTo>
                    <a:pt x="271" y="508"/>
                    <a:pt x="274" y="513"/>
                    <a:pt x="278" y="516"/>
                  </a:cubicBezTo>
                  <a:cubicBezTo>
                    <a:pt x="285" y="509"/>
                    <a:pt x="291" y="501"/>
                    <a:pt x="299" y="494"/>
                  </a:cubicBezTo>
                  <a:cubicBezTo>
                    <a:pt x="322" y="475"/>
                    <a:pt x="358" y="465"/>
                    <a:pt x="390" y="456"/>
                  </a:cubicBezTo>
                  <a:cubicBezTo>
                    <a:pt x="413" y="449"/>
                    <a:pt x="437" y="443"/>
                    <a:pt x="452" y="431"/>
                  </a:cubicBezTo>
                  <a:cubicBezTo>
                    <a:pt x="498" y="391"/>
                    <a:pt x="502" y="307"/>
                    <a:pt x="502" y="221"/>
                  </a:cubicBezTo>
                  <a:cubicBezTo>
                    <a:pt x="502" y="191"/>
                    <a:pt x="500" y="163"/>
                    <a:pt x="508" y="141"/>
                  </a:cubicBezTo>
                  <a:cubicBezTo>
                    <a:pt x="517" y="121"/>
                    <a:pt x="531" y="106"/>
                    <a:pt x="555" y="102"/>
                  </a:cubicBezTo>
                  <a:cubicBezTo>
                    <a:pt x="520" y="70"/>
                    <a:pt x="483" y="38"/>
                    <a:pt x="446" y="6"/>
                  </a:cubicBezTo>
                  <a:close/>
                  <a:moveTo>
                    <a:pt x="252" y="145"/>
                  </a:moveTo>
                  <a:cubicBezTo>
                    <a:pt x="253" y="138"/>
                    <a:pt x="252" y="130"/>
                    <a:pt x="252" y="123"/>
                  </a:cubicBezTo>
                  <a:cubicBezTo>
                    <a:pt x="257" y="123"/>
                    <a:pt x="261" y="123"/>
                    <a:pt x="265" y="123"/>
                  </a:cubicBezTo>
                  <a:cubicBezTo>
                    <a:pt x="265" y="130"/>
                    <a:pt x="265" y="138"/>
                    <a:pt x="265" y="145"/>
                  </a:cubicBezTo>
                  <a:cubicBezTo>
                    <a:pt x="272" y="146"/>
                    <a:pt x="281" y="145"/>
                    <a:pt x="289" y="145"/>
                  </a:cubicBezTo>
                  <a:cubicBezTo>
                    <a:pt x="291" y="139"/>
                    <a:pt x="289" y="130"/>
                    <a:pt x="290" y="123"/>
                  </a:cubicBezTo>
                  <a:cubicBezTo>
                    <a:pt x="294" y="123"/>
                    <a:pt x="298" y="123"/>
                    <a:pt x="303" y="123"/>
                  </a:cubicBezTo>
                  <a:cubicBezTo>
                    <a:pt x="303" y="130"/>
                    <a:pt x="303" y="138"/>
                    <a:pt x="303" y="145"/>
                  </a:cubicBezTo>
                  <a:cubicBezTo>
                    <a:pt x="310" y="146"/>
                    <a:pt x="319" y="145"/>
                    <a:pt x="327" y="145"/>
                  </a:cubicBezTo>
                  <a:cubicBezTo>
                    <a:pt x="327" y="138"/>
                    <a:pt x="327" y="130"/>
                    <a:pt x="327" y="123"/>
                  </a:cubicBezTo>
                  <a:cubicBezTo>
                    <a:pt x="331" y="123"/>
                    <a:pt x="335" y="123"/>
                    <a:pt x="340" y="123"/>
                  </a:cubicBezTo>
                  <a:cubicBezTo>
                    <a:pt x="340" y="133"/>
                    <a:pt x="340" y="142"/>
                    <a:pt x="340" y="152"/>
                  </a:cubicBezTo>
                  <a:cubicBezTo>
                    <a:pt x="298" y="152"/>
                    <a:pt x="257" y="152"/>
                    <a:pt x="215" y="152"/>
                  </a:cubicBezTo>
                  <a:cubicBezTo>
                    <a:pt x="215" y="142"/>
                    <a:pt x="215" y="132"/>
                    <a:pt x="216" y="123"/>
                  </a:cubicBezTo>
                  <a:cubicBezTo>
                    <a:pt x="220" y="123"/>
                    <a:pt x="224" y="123"/>
                    <a:pt x="228" y="123"/>
                  </a:cubicBezTo>
                  <a:cubicBezTo>
                    <a:pt x="228" y="130"/>
                    <a:pt x="228" y="138"/>
                    <a:pt x="228" y="145"/>
                  </a:cubicBezTo>
                  <a:cubicBezTo>
                    <a:pt x="235" y="146"/>
                    <a:pt x="244" y="145"/>
                    <a:pt x="252" y="145"/>
                  </a:cubicBezTo>
                  <a:close/>
                  <a:moveTo>
                    <a:pt x="346" y="171"/>
                  </a:moveTo>
                  <a:cubicBezTo>
                    <a:pt x="350" y="171"/>
                    <a:pt x="354" y="171"/>
                    <a:pt x="358" y="171"/>
                  </a:cubicBezTo>
                  <a:cubicBezTo>
                    <a:pt x="358" y="177"/>
                    <a:pt x="358" y="184"/>
                    <a:pt x="358" y="191"/>
                  </a:cubicBezTo>
                  <a:cubicBezTo>
                    <a:pt x="365" y="192"/>
                    <a:pt x="373" y="191"/>
                    <a:pt x="381" y="191"/>
                  </a:cubicBezTo>
                  <a:cubicBezTo>
                    <a:pt x="381" y="184"/>
                    <a:pt x="381" y="178"/>
                    <a:pt x="381" y="171"/>
                  </a:cubicBezTo>
                  <a:cubicBezTo>
                    <a:pt x="384" y="171"/>
                    <a:pt x="388" y="171"/>
                    <a:pt x="392" y="171"/>
                  </a:cubicBezTo>
                  <a:cubicBezTo>
                    <a:pt x="392" y="178"/>
                    <a:pt x="392" y="184"/>
                    <a:pt x="392" y="191"/>
                  </a:cubicBezTo>
                  <a:cubicBezTo>
                    <a:pt x="399" y="191"/>
                    <a:pt x="407" y="191"/>
                    <a:pt x="414" y="191"/>
                  </a:cubicBezTo>
                  <a:cubicBezTo>
                    <a:pt x="415" y="185"/>
                    <a:pt x="414" y="177"/>
                    <a:pt x="415" y="171"/>
                  </a:cubicBezTo>
                  <a:cubicBezTo>
                    <a:pt x="418" y="171"/>
                    <a:pt x="422" y="171"/>
                    <a:pt x="426" y="171"/>
                  </a:cubicBezTo>
                  <a:cubicBezTo>
                    <a:pt x="426" y="181"/>
                    <a:pt x="426" y="192"/>
                    <a:pt x="426" y="202"/>
                  </a:cubicBezTo>
                  <a:cubicBezTo>
                    <a:pt x="397" y="202"/>
                    <a:pt x="367" y="202"/>
                    <a:pt x="337" y="202"/>
                  </a:cubicBezTo>
                  <a:cubicBezTo>
                    <a:pt x="337" y="196"/>
                    <a:pt x="337" y="191"/>
                    <a:pt x="337" y="185"/>
                  </a:cubicBezTo>
                  <a:cubicBezTo>
                    <a:pt x="340" y="185"/>
                    <a:pt x="342" y="185"/>
                    <a:pt x="345" y="185"/>
                  </a:cubicBezTo>
                  <a:cubicBezTo>
                    <a:pt x="346" y="181"/>
                    <a:pt x="345" y="175"/>
                    <a:pt x="346" y="171"/>
                  </a:cubicBezTo>
                  <a:close/>
                  <a:moveTo>
                    <a:pt x="489" y="227"/>
                  </a:moveTo>
                  <a:cubicBezTo>
                    <a:pt x="470" y="227"/>
                    <a:pt x="451" y="227"/>
                    <a:pt x="432" y="227"/>
                  </a:cubicBezTo>
                  <a:cubicBezTo>
                    <a:pt x="432" y="206"/>
                    <a:pt x="432" y="186"/>
                    <a:pt x="432" y="165"/>
                  </a:cubicBezTo>
                  <a:cubicBezTo>
                    <a:pt x="425" y="164"/>
                    <a:pt x="417" y="165"/>
                    <a:pt x="409" y="165"/>
                  </a:cubicBezTo>
                  <a:cubicBezTo>
                    <a:pt x="408" y="171"/>
                    <a:pt x="409" y="179"/>
                    <a:pt x="409" y="186"/>
                  </a:cubicBezTo>
                  <a:cubicBezTo>
                    <a:pt x="405" y="186"/>
                    <a:pt x="401" y="186"/>
                    <a:pt x="398" y="186"/>
                  </a:cubicBezTo>
                  <a:cubicBezTo>
                    <a:pt x="398" y="179"/>
                    <a:pt x="398" y="172"/>
                    <a:pt x="398" y="165"/>
                  </a:cubicBezTo>
                  <a:cubicBezTo>
                    <a:pt x="391" y="164"/>
                    <a:pt x="382" y="165"/>
                    <a:pt x="375" y="165"/>
                  </a:cubicBezTo>
                  <a:cubicBezTo>
                    <a:pt x="375" y="172"/>
                    <a:pt x="375" y="179"/>
                    <a:pt x="375" y="186"/>
                  </a:cubicBezTo>
                  <a:cubicBezTo>
                    <a:pt x="371" y="186"/>
                    <a:pt x="367" y="186"/>
                    <a:pt x="364" y="186"/>
                  </a:cubicBezTo>
                  <a:cubicBezTo>
                    <a:pt x="364" y="179"/>
                    <a:pt x="364" y="172"/>
                    <a:pt x="364" y="165"/>
                  </a:cubicBezTo>
                  <a:cubicBezTo>
                    <a:pt x="358" y="164"/>
                    <a:pt x="351" y="165"/>
                    <a:pt x="345" y="165"/>
                  </a:cubicBezTo>
                  <a:cubicBezTo>
                    <a:pt x="346" y="157"/>
                    <a:pt x="345" y="149"/>
                    <a:pt x="346" y="143"/>
                  </a:cubicBezTo>
                  <a:cubicBezTo>
                    <a:pt x="396" y="143"/>
                    <a:pt x="445" y="143"/>
                    <a:pt x="495" y="143"/>
                  </a:cubicBezTo>
                  <a:cubicBezTo>
                    <a:pt x="486" y="164"/>
                    <a:pt x="491" y="197"/>
                    <a:pt x="489" y="227"/>
                  </a:cubicBezTo>
                  <a:close/>
                  <a:moveTo>
                    <a:pt x="362" y="315"/>
                  </a:moveTo>
                  <a:cubicBezTo>
                    <a:pt x="362" y="308"/>
                    <a:pt x="362" y="302"/>
                    <a:pt x="362" y="296"/>
                  </a:cubicBezTo>
                  <a:cubicBezTo>
                    <a:pt x="369" y="296"/>
                    <a:pt x="376" y="296"/>
                    <a:pt x="383" y="296"/>
                  </a:cubicBezTo>
                  <a:cubicBezTo>
                    <a:pt x="383" y="302"/>
                    <a:pt x="383" y="308"/>
                    <a:pt x="383" y="315"/>
                  </a:cubicBezTo>
                  <a:cubicBezTo>
                    <a:pt x="376" y="315"/>
                    <a:pt x="369" y="315"/>
                    <a:pt x="362" y="315"/>
                  </a:cubicBezTo>
                  <a:close/>
                  <a:moveTo>
                    <a:pt x="383" y="321"/>
                  </a:moveTo>
                  <a:cubicBezTo>
                    <a:pt x="383" y="328"/>
                    <a:pt x="383" y="336"/>
                    <a:pt x="383" y="343"/>
                  </a:cubicBezTo>
                  <a:cubicBezTo>
                    <a:pt x="380" y="343"/>
                    <a:pt x="376" y="343"/>
                    <a:pt x="373" y="343"/>
                  </a:cubicBezTo>
                  <a:cubicBezTo>
                    <a:pt x="373" y="336"/>
                    <a:pt x="373" y="328"/>
                    <a:pt x="373" y="321"/>
                  </a:cubicBezTo>
                  <a:cubicBezTo>
                    <a:pt x="376" y="321"/>
                    <a:pt x="380" y="321"/>
                    <a:pt x="383" y="321"/>
                  </a:cubicBezTo>
                  <a:close/>
                  <a:moveTo>
                    <a:pt x="341" y="321"/>
                  </a:moveTo>
                  <a:cubicBezTo>
                    <a:pt x="350" y="321"/>
                    <a:pt x="358" y="321"/>
                    <a:pt x="367" y="321"/>
                  </a:cubicBezTo>
                  <a:cubicBezTo>
                    <a:pt x="367" y="328"/>
                    <a:pt x="367" y="336"/>
                    <a:pt x="367" y="343"/>
                  </a:cubicBezTo>
                  <a:cubicBezTo>
                    <a:pt x="358" y="343"/>
                    <a:pt x="350" y="343"/>
                    <a:pt x="341" y="343"/>
                  </a:cubicBezTo>
                  <a:cubicBezTo>
                    <a:pt x="341" y="336"/>
                    <a:pt x="341" y="327"/>
                    <a:pt x="341" y="321"/>
                  </a:cubicBezTo>
                  <a:close/>
                  <a:moveTo>
                    <a:pt x="188" y="321"/>
                  </a:moveTo>
                  <a:cubicBezTo>
                    <a:pt x="197" y="321"/>
                    <a:pt x="205" y="321"/>
                    <a:pt x="214" y="321"/>
                  </a:cubicBezTo>
                  <a:cubicBezTo>
                    <a:pt x="214" y="328"/>
                    <a:pt x="214" y="336"/>
                    <a:pt x="214" y="343"/>
                  </a:cubicBezTo>
                  <a:cubicBezTo>
                    <a:pt x="205" y="343"/>
                    <a:pt x="197" y="343"/>
                    <a:pt x="188" y="343"/>
                  </a:cubicBezTo>
                  <a:cubicBezTo>
                    <a:pt x="188" y="336"/>
                    <a:pt x="188" y="327"/>
                    <a:pt x="188" y="321"/>
                  </a:cubicBezTo>
                  <a:close/>
                  <a:moveTo>
                    <a:pt x="166" y="257"/>
                  </a:moveTo>
                  <a:cubicBezTo>
                    <a:pt x="166" y="271"/>
                    <a:pt x="166" y="285"/>
                    <a:pt x="166" y="299"/>
                  </a:cubicBezTo>
                  <a:cubicBezTo>
                    <a:pt x="134" y="299"/>
                    <a:pt x="101" y="299"/>
                    <a:pt x="69" y="299"/>
                  </a:cubicBezTo>
                  <a:cubicBezTo>
                    <a:pt x="67" y="279"/>
                    <a:pt x="67" y="258"/>
                    <a:pt x="66" y="236"/>
                  </a:cubicBezTo>
                  <a:cubicBezTo>
                    <a:pt x="66" y="236"/>
                    <a:pt x="66" y="236"/>
                    <a:pt x="67" y="235"/>
                  </a:cubicBezTo>
                  <a:cubicBezTo>
                    <a:pt x="86" y="235"/>
                    <a:pt x="105" y="235"/>
                    <a:pt x="124" y="235"/>
                  </a:cubicBezTo>
                  <a:cubicBezTo>
                    <a:pt x="124" y="242"/>
                    <a:pt x="124" y="249"/>
                    <a:pt x="124" y="256"/>
                  </a:cubicBezTo>
                  <a:cubicBezTo>
                    <a:pt x="137" y="257"/>
                    <a:pt x="152" y="257"/>
                    <a:pt x="166" y="257"/>
                  </a:cubicBezTo>
                  <a:close/>
                  <a:moveTo>
                    <a:pt x="147" y="230"/>
                  </a:moveTo>
                  <a:cubicBezTo>
                    <a:pt x="147" y="237"/>
                    <a:pt x="147" y="244"/>
                    <a:pt x="147" y="251"/>
                  </a:cubicBezTo>
                  <a:cubicBezTo>
                    <a:pt x="141" y="251"/>
                    <a:pt x="136" y="251"/>
                    <a:pt x="130" y="251"/>
                  </a:cubicBezTo>
                  <a:cubicBezTo>
                    <a:pt x="130" y="244"/>
                    <a:pt x="130" y="237"/>
                    <a:pt x="130" y="230"/>
                  </a:cubicBezTo>
                  <a:cubicBezTo>
                    <a:pt x="136" y="230"/>
                    <a:pt x="141" y="230"/>
                    <a:pt x="147" y="230"/>
                  </a:cubicBezTo>
                  <a:close/>
                  <a:moveTo>
                    <a:pt x="130" y="224"/>
                  </a:moveTo>
                  <a:cubicBezTo>
                    <a:pt x="130" y="219"/>
                    <a:pt x="130" y="213"/>
                    <a:pt x="130" y="208"/>
                  </a:cubicBezTo>
                  <a:cubicBezTo>
                    <a:pt x="134" y="208"/>
                    <a:pt x="138" y="208"/>
                    <a:pt x="142" y="208"/>
                  </a:cubicBezTo>
                  <a:cubicBezTo>
                    <a:pt x="142" y="213"/>
                    <a:pt x="142" y="219"/>
                    <a:pt x="142" y="224"/>
                  </a:cubicBezTo>
                  <a:cubicBezTo>
                    <a:pt x="138" y="224"/>
                    <a:pt x="134" y="224"/>
                    <a:pt x="130" y="224"/>
                  </a:cubicBezTo>
                  <a:close/>
                  <a:moveTo>
                    <a:pt x="153" y="251"/>
                  </a:moveTo>
                  <a:cubicBezTo>
                    <a:pt x="153" y="244"/>
                    <a:pt x="153" y="236"/>
                    <a:pt x="153" y="230"/>
                  </a:cubicBezTo>
                  <a:cubicBezTo>
                    <a:pt x="163" y="230"/>
                    <a:pt x="172" y="230"/>
                    <a:pt x="182" y="230"/>
                  </a:cubicBezTo>
                  <a:cubicBezTo>
                    <a:pt x="182" y="237"/>
                    <a:pt x="182" y="244"/>
                    <a:pt x="182" y="251"/>
                  </a:cubicBezTo>
                  <a:cubicBezTo>
                    <a:pt x="172" y="251"/>
                    <a:pt x="163" y="251"/>
                    <a:pt x="153" y="251"/>
                  </a:cubicBezTo>
                  <a:close/>
                  <a:moveTo>
                    <a:pt x="148" y="224"/>
                  </a:moveTo>
                  <a:cubicBezTo>
                    <a:pt x="148" y="219"/>
                    <a:pt x="148" y="213"/>
                    <a:pt x="148" y="208"/>
                  </a:cubicBezTo>
                  <a:cubicBezTo>
                    <a:pt x="155" y="208"/>
                    <a:pt x="162" y="208"/>
                    <a:pt x="169" y="208"/>
                  </a:cubicBezTo>
                  <a:cubicBezTo>
                    <a:pt x="169" y="213"/>
                    <a:pt x="169" y="219"/>
                    <a:pt x="169" y="224"/>
                  </a:cubicBezTo>
                  <a:cubicBezTo>
                    <a:pt x="162" y="224"/>
                    <a:pt x="155" y="224"/>
                    <a:pt x="148" y="224"/>
                  </a:cubicBezTo>
                  <a:close/>
                  <a:moveTo>
                    <a:pt x="331" y="185"/>
                  </a:moveTo>
                  <a:cubicBezTo>
                    <a:pt x="331" y="191"/>
                    <a:pt x="331" y="196"/>
                    <a:pt x="331" y="202"/>
                  </a:cubicBezTo>
                  <a:cubicBezTo>
                    <a:pt x="321" y="202"/>
                    <a:pt x="310" y="202"/>
                    <a:pt x="299" y="202"/>
                  </a:cubicBezTo>
                  <a:cubicBezTo>
                    <a:pt x="300" y="197"/>
                    <a:pt x="299" y="190"/>
                    <a:pt x="300" y="185"/>
                  </a:cubicBezTo>
                  <a:cubicBezTo>
                    <a:pt x="310" y="185"/>
                    <a:pt x="321" y="185"/>
                    <a:pt x="331" y="185"/>
                  </a:cubicBezTo>
                  <a:close/>
                  <a:moveTo>
                    <a:pt x="317" y="179"/>
                  </a:moveTo>
                  <a:cubicBezTo>
                    <a:pt x="317" y="172"/>
                    <a:pt x="317" y="165"/>
                    <a:pt x="317" y="157"/>
                  </a:cubicBezTo>
                  <a:cubicBezTo>
                    <a:pt x="325" y="157"/>
                    <a:pt x="332" y="157"/>
                    <a:pt x="340" y="157"/>
                  </a:cubicBezTo>
                  <a:cubicBezTo>
                    <a:pt x="340" y="165"/>
                    <a:pt x="340" y="172"/>
                    <a:pt x="340" y="179"/>
                  </a:cubicBezTo>
                  <a:cubicBezTo>
                    <a:pt x="332" y="179"/>
                    <a:pt x="325" y="179"/>
                    <a:pt x="317" y="179"/>
                  </a:cubicBezTo>
                  <a:close/>
                  <a:moveTo>
                    <a:pt x="366" y="230"/>
                  </a:moveTo>
                  <a:cubicBezTo>
                    <a:pt x="366" y="237"/>
                    <a:pt x="366" y="244"/>
                    <a:pt x="366" y="251"/>
                  </a:cubicBezTo>
                  <a:cubicBezTo>
                    <a:pt x="356" y="251"/>
                    <a:pt x="345" y="251"/>
                    <a:pt x="335" y="251"/>
                  </a:cubicBezTo>
                  <a:cubicBezTo>
                    <a:pt x="335" y="244"/>
                    <a:pt x="334" y="236"/>
                    <a:pt x="335" y="230"/>
                  </a:cubicBezTo>
                  <a:cubicBezTo>
                    <a:pt x="345" y="230"/>
                    <a:pt x="356" y="230"/>
                    <a:pt x="366" y="230"/>
                  </a:cubicBezTo>
                  <a:close/>
                  <a:moveTo>
                    <a:pt x="362" y="224"/>
                  </a:moveTo>
                  <a:cubicBezTo>
                    <a:pt x="362" y="219"/>
                    <a:pt x="362" y="213"/>
                    <a:pt x="362" y="208"/>
                  </a:cubicBezTo>
                  <a:cubicBezTo>
                    <a:pt x="368" y="208"/>
                    <a:pt x="374" y="208"/>
                    <a:pt x="380" y="208"/>
                  </a:cubicBezTo>
                  <a:cubicBezTo>
                    <a:pt x="380" y="213"/>
                    <a:pt x="380" y="219"/>
                    <a:pt x="380" y="224"/>
                  </a:cubicBezTo>
                  <a:cubicBezTo>
                    <a:pt x="374" y="224"/>
                    <a:pt x="368" y="224"/>
                    <a:pt x="362" y="224"/>
                  </a:cubicBezTo>
                  <a:close/>
                  <a:moveTo>
                    <a:pt x="356" y="224"/>
                  </a:moveTo>
                  <a:cubicBezTo>
                    <a:pt x="344" y="224"/>
                    <a:pt x="331" y="224"/>
                    <a:pt x="318" y="224"/>
                  </a:cubicBezTo>
                  <a:cubicBezTo>
                    <a:pt x="319" y="219"/>
                    <a:pt x="318" y="213"/>
                    <a:pt x="319" y="208"/>
                  </a:cubicBezTo>
                  <a:cubicBezTo>
                    <a:pt x="331" y="208"/>
                    <a:pt x="344" y="208"/>
                    <a:pt x="356" y="208"/>
                  </a:cubicBezTo>
                  <a:cubicBezTo>
                    <a:pt x="356" y="213"/>
                    <a:pt x="356" y="219"/>
                    <a:pt x="356" y="224"/>
                  </a:cubicBezTo>
                  <a:close/>
                  <a:moveTo>
                    <a:pt x="317" y="299"/>
                  </a:moveTo>
                  <a:cubicBezTo>
                    <a:pt x="290" y="299"/>
                    <a:pt x="264" y="299"/>
                    <a:pt x="238" y="299"/>
                  </a:cubicBezTo>
                  <a:cubicBezTo>
                    <a:pt x="235" y="270"/>
                    <a:pt x="250" y="250"/>
                    <a:pt x="273" y="248"/>
                  </a:cubicBezTo>
                  <a:cubicBezTo>
                    <a:pt x="296" y="246"/>
                    <a:pt x="314" y="262"/>
                    <a:pt x="317" y="282"/>
                  </a:cubicBezTo>
                  <a:cubicBezTo>
                    <a:pt x="318" y="287"/>
                    <a:pt x="316" y="293"/>
                    <a:pt x="317" y="299"/>
                  </a:cubicBezTo>
                  <a:close/>
                  <a:moveTo>
                    <a:pt x="238" y="345"/>
                  </a:moveTo>
                  <a:cubicBezTo>
                    <a:pt x="238" y="345"/>
                    <a:pt x="239" y="345"/>
                    <a:pt x="239" y="345"/>
                  </a:cubicBezTo>
                  <a:cubicBezTo>
                    <a:pt x="239" y="346"/>
                    <a:pt x="238" y="346"/>
                    <a:pt x="238" y="347"/>
                  </a:cubicBezTo>
                  <a:cubicBezTo>
                    <a:pt x="237" y="347"/>
                    <a:pt x="238" y="346"/>
                    <a:pt x="238" y="345"/>
                  </a:cubicBezTo>
                  <a:close/>
                  <a:moveTo>
                    <a:pt x="238" y="343"/>
                  </a:moveTo>
                  <a:cubicBezTo>
                    <a:pt x="238" y="332"/>
                    <a:pt x="238" y="320"/>
                    <a:pt x="238" y="309"/>
                  </a:cubicBezTo>
                  <a:cubicBezTo>
                    <a:pt x="238" y="309"/>
                    <a:pt x="238" y="308"/>
                    <a:pt x="238" y="308"/>
                  </a:cubicBezTo>
                  <a:cubicBezTo>
                    <a:pt x="264" y="308"/>
                    <a:pt x="291" y="308"/>
                    <a:pt x="317" y="308"/>
                  </a:cubicBezTo>
                  <a:cubicBezTo>
                    <a:pt x="317" y="320"/>
                    <a:pt x="317" y="331"/>
                    <a:pt x="317" y="343"/>
                  </a:cubicBezTo>
                  <a:cubicBezTo>
                    <a:pt x="290" y="343"/>
                    <a:pt x="264" y="343"/>
                    <a:pt x="238" y="343"/>
                  </a:cubicBezTo>
                  <a:close/>
                  <a:moveTo>
                    <a:pt x="232" y="300"/>
                  </a:moveTo>
                  <a:cubicBezTo>
                    <a:pt x="232" y="304"/>
                    <a:pt x="232" y="307"/>
                    <a:pt x="232" y="310"/>
                  </a:cubicBezTo>
                  <a:cubicBezTo>
                    <a:pt x="228" y="310"/>
                    <a:pt x="224" y="310"/>
                    <a:pt x="220" y="310"/>
                  </a:cubicBezTo>
                  <a:cubicBezTo>
                    <a:pt x="220" y="307"/>
                    <a:pt x="220" y="304"/>
                    <a:pt x="220" y="300"/>
                  </a:cubicBezTo>
                  <a:cubicBezTo>
                    <a:pt x="224" y="300"/>
                    <a:pt x="228" y="300"/>
                    <a:pt x="232" y="300"/>
                  </a:cubicBezTo>
                  <a:close/>
                  <a:moveTo>
                    <a:pt x="220" y="294"/>
                  </a:moveTo>
                  <a:cubicBezTo>
                    <a:pt x="220" y="290"/>
                    <a:pt x="220" y="287"/>
                    <a:pt x="220" y="284"/>
                  </a:cubicBezTo>
                  <a:cubicBezTo>
                    <a:pt x="224" y="284"/>
                    <a:pt x="228" y="284"/>
                    <a:pt x="232" y="284"/>
                  </a:cubicBezTo>
                  <a:cubicBezTo>
                    <a:pt x="232" y="287"/>
                    <a:pt x="232" y="290"/>
                    <a:pt x="232" y="294"/>
                  </a:cubicBezTo>
                  <a:cubicBezTo>
                    <a:pt x="228" y="294"/>
                    <a:pt x="224" y="294"/>
                    <a:pt x="220" y="294"/>
                  </a:cubicBezTo>
                  <a:close/>
                  <a:moveTo>
                    <a:pt x="232" y="316"/>
                  </a:moveTo>
                  <a:cubicBezTo>
                    <a:pt x="232" y="320"/>
                    <a:pt x="232" y="323"/>
                    <a:pt x="232" y="327"/>
                  </a:cubicBezTo>
                  <a:cubicBezTo>
                    <a:pt x="228" y="327"/>
                    <a:pt x="224" y="327"/>
                    <a:pt x="220" y="327"/>
                  </a:cubicBezTo>
                  <a:cubicBezTo>
                    <a:pt x="220" y="323"/>
                    <a:pt x="220" y="320"/>
                    <a:pt x="220" y="316"/>
                  </a:cubicBezTo>
                  <a:cubicBezTo>
                    <a:pt x="224" y="316"/>
                    <a:pt x="228" y="316"/>
                    <a:pt x="232" y="316"/>
                  </a:cubicBezTo>
                  <a:close/>
                  <a:moveTo>
                    <a:pt x="242" y="224"/>
                  </a:moveTo>
                  <a:cubicBezTo>
                    <a:pt x="243" y="219"/>
                    <a:pt x="242" y="213"/>
                    <a:pt x="243" y="208"/>
                  </a:cubicBezTo>
                  <a:cubicBezTo>
                    <a:pt x="253" y="208"/>
                    <a:pt x="264" y="208"/>
                    <a:pt x="274" y="208"/>
                  </a:cubicBezTo>
                  <a:cubicBezTo>
                    <a:pt x="274" y="213"/>
                    <a:pt x="274" y="219"/>
                    <a:pt x="274" y="224"/>
                  </a:cubicBezTo>
                  <a:cubicBezTo>
                    <a:pt x="264" y="224"/>
                    <a:pt x="253" y="224"/>
                    <a:pt x="242" y="224"/>
                  </a:cubicBezTo>
                  <a:close/>
                  <a:moveTo>
                    <a:pt x="274" y="230"/>
                  </a:moveTo>
                  <a:cubicBezTo>
                    <a:pt x="274" y="234"/>
                    <a:pt x="274" y="238"/>
                    <a:pt x="274" y="243"/>
                  </a:cubicBezTo>
                  <a:cubicBezTo>
                    <a:pt x="270" y="243"/>
                    <a:pt x="266" y="244"/>
                    <a:pt x="262" y="245"/>
                  </a:cubicBezTo>
                  <a:cubicBezTo>
                    <a:pt x="261" y="241"/>
                    <a:pt x="259" y="237"/>
                    <a:pt x="258" y="233"/>
                  </a:cubicBezTo>
                  <a:cubicBezTo>
                    <a:pt x="262" y="231"/>
                    <a:pt x="268" y="230"/>
                    <a:pt x="274" y="230"/>
                  </a:cubicBezTo>
                  <a:close/>
                  <a:moveTo>
                    <a:pt x="256" y="247"/>
                  </a:moveTo>
                  <a:cubicBezTo>
                    <a:pt x="254" y="250"/>
                    <a:pt x="250" y="251"/>
                    <a:pt x="248" y="254"/>
                  </a:cubicBezTo>
                  <a:cubicBezTo>
                    <a:pt x="245" y="250"/>
                    <a:pt x="241" y="248"/>
                    <a:pt x="238" y="244"/>
                  </a:cubicBezTo>
                  <a:cubicBezTo>
                    <a:pt x="243" y="241"/>
                    <a:pt x="247" y="237"/>
                    <a:pt x="252" y="235"/>
                  </a:cubicBezTo>
                  <a:cubicBezTo>
                    <a:pt x="253" y="239"/>
                    <a:pt x="255" y="243"/>
                    <a:pt x="256" y="247"/>
                  </a:cubicBezTo>
                  <a:close/>
                  <a:moveTo>
                    <a:pt x="250" y="230"/>
                  </a:moveTo>
                  <a:cubicBezTo>
                    <a:pt x="240" y="234"/>
                    <a:pt x="232" y="242"/>
                    <a:pt x="226" y="248"/>
                  </a:cubicBezTo>
                  <a:cubicBezTo>
                    <a:pt x="226" y="242"/>
                    <a:pt x="226" y="236"/>
                    <a:pt x="226" y="230"/>
                  </a:cubicBezTo>
                  <a:cubicBezTo>
                    <a:pt x="234" y="230"/>
                    <a:pt x="242" y="230"/>
                    <a:pt x="250" y="230"/>
                  </a:cubicBezTo>
                  <a:close/>
                  <a:moveTo>
                    <a:pt x="233" y="248"/>
                  </a:moveTo>
                  <a:cubicBezTo>
                    <a:pt x="237" y="251"/>
                    <a:pt x="241" y="254"/>
                    <a:pt x="243" y="258"/>
                  </a:cubicBezTo>
                  <a:cubicBezTo>
                    <a:pt x="242" y="260"/>
                    <a:pt x="240" y="262"/>
                    <a:pt x="239" y="264"/>
                  </a:cubicBezTo>
                  <a:cubicBezTo>
                    <a:pt x="235" y="262"/>
                    <a:pt x="230" y="261"/>
                    <a:pt x="225" y="260"/>
                  </a:cubicBezTo>
                  <a:cubicBezTo>
                    <a:pt x="227" y="255"/>
                    <a:pt x="231" y="252"/>
                    <a:pt x="233" y="248"/>
                  </a:cubicBezTo>
                  <a:close/>
                  <a:moveTo>
                    <a:pt x="305" y="230"/>
                  </a:moveTo>
                  <a:cubicBezTo>
                    <a:pt x="312" y="229"/>
                    <a:pt x="321" y="230"/>
                    <a:pt x="329" y="230"/>
                  </a:cubicBezTo>
                  <a:cubicBezTo>
                    <a:pt x="329" y="236"/>
                    <a:pt x="329" y="242"/>
                    <a:pt x="329" y="247"/>
                  </a:cubicBezTo>
                  <a:cubicBezTo>
                    <a:pt x="328" y="248"/>
                    <a:pt x="327" y="246"/>
                    <a:pt x="326" y="246"/>
                  </a:cubicBezTo>
                  <a:cubicBezTo>
                    <a:pt x="321" y="240"/>
                    <a:pt x="314" y="233"/>
                    <a:pt x="305" y="230"/>
                  </a:cubicBezTo>
                  <a:close/>
                  <a:moveTo>
                    <a:pt x="316" y="244"/>
                  </a:moveTo>
                  <a:cubicBezTo>
                    <a:pt x="313" y="247"/>
                    <a:pt x="310" y="251"/>
                    <a:pt x="306" y="253"/>
                  </a:cubicBezTo>
                  <a:cubicBezTo>
                    <a:pt x="304" y="251"/>
                    <a:pt x="301" y="249"/>
                    <a:pt x="297" y="247"/>
                  </a:cubicBezTo>
                  <a:cubicBezTo>
                    <a:pt x="299" y="243"/>
                    <a:pt x="301" y="239"/>
                    <a:pt x="302" y="235"/>
                  </a:cubicBezTo>
                  <a:cubicBezTo>
                    <a:pt x="307" y="237"/>
                    <a:pt x="312" y="240"/>
                    <a:pt x="316" y="244"/>
                  </a:cubicBezTo>
                  <a:close/>
                  <a:moveTo>
                    <a:pt x="313" y="224"/>
                  </a:moveTo>
                  <a:cubicBezTo>
                    <a:pt x="302" y="224"/>
                    <a:pt x="291" y="224"/>
                    <a:pt x="281" y="224"/>
                  </a:cubicBezTo>
                  <a:cubicBezTo>
                    <a:pt x="281" y="219"/>
                    <a:pt x="280" y="213"/>
                    <a:pt x="281" y="208"/>
                  </a:cubicBezTo>
                  <a:cubicBezTo>
                    <a:pt x="291" y="208"/>
                    <a:pt x="302" y="208"/>
                    <a:pt x="313" y="208"/>
                  </a:cubicBezTo>
                  <a:cubicBezTo>
                    <a:pt x="313" y="213"/>
                    <a:pt x="313" y="219"/>
                    <a:pt x="313" y="224"/>
                  </a:cubicBezTo>
                  <a:close/>
                  <a:moveTo>
                    <a:pt x="296" y="232"/>
                  </a:moveTo>
                  <a:cubicBezTo>
                    <a:pt x="295" y="237"/>
                    <a:pt x="293" y="241"/>
                    <a:pt x="292" y="245"/>
                  </a:cubicBezTo>
                  <a:cubicBezTo>
                    <a:pt x="289" y="244"/>
                    <a:pt x="285" y="243"/>
                    <a:pt x="281" y="243"/>
                  </a:cubicBezTo>
                  <a:cubicBezTo>
                    <a:pt x="281" y="238"/>
                    <a:pt x="281" y="234"/>
                    <a:pt x="281" y="230"/>
                  </a:cubicBezTo>
                  <a:cubicBezTo>
                    <a:pt x="287" y="230"/>
                    <a:pt x="291" y="231"/>
                    <a:pt x="296" y="232"/>
                  </a:cubicBezTo>
                  <a:close/>
                  <a:moveTo>
                    <a:pt x="316" y="263"/>
                  </a:moveTo>
                  <a:cubicBezTo>
                    <a:pt x="314" y="262"/>
                    <a:pt x="313" y="259"/>
                    <a:pt x="311" y="258"/>
                  </a:cubicBezTo>
                  <a:cubicBezTo>
                    <a:pt x="314" y="254"/>
                    <a:pt x="317" y="251"/>
                    <a:pt x="320" y="248"/>
                  </a:cubicBezTo>
                  <a:cubicBezTo>
                    <a:pt x="324" y="251"/>
                    <a:pt x="327" y="255"/>
                    <a:pt x="329" y="260"/>
                  </a:cubicBezTo>
                  <a:cubicBezTo>
                    <a:pt x="325" y="261"/>
                    <a:pt x="320" y="262"/>
                    <a:pt x="316" y="263"/>
                  </a:cubicBezTo>
                  <a:close/>
                  <a:moveTo>
                    <a:pt x="311" y="179"/>
                  </a:moveTo>
                  <a:cubicBezTo>
                    <a:pt x="301" y="179"/>
                    <a:pt x="291" y="179"/>
                    <a:pt x="282" y="179"/>
                  </a:cubicBezTo>
                  <a:cubicBezTo>
                    <a:pt x="282" y="172"/>
                    <a:pt x="281" y="164"/>
                    <a:pt x="282" y="157"/>
                  </a:cubicBezTo>
                  <a:cubicBezTo>
                    <a:pt x="292" y="157"/>
                    <a:pt x="301" y="157"/>
                    <a:pt x="311" y="157"/>
                  </a:cubicBezTo>
                  <a:cubicBezTo>
                    <a:pt x="311" y="165"/>
                    <a:pt x="311" y="172"/>
                    <a:pt x="311" y="179"/>
                  </a:cubicBezTo>
                  <a:close/>
                  <a:moveTo>
                    <a:pt x="293" y="185"/>
                  </a:moveTo>
                  <a:cubicBezTo>
                    <a:pt x="293" y="191"/>
                    <a:pt x="293" y="196"/>
                    <a:pt x="293" y="202"/>
                  </a:cubicBezTo>
                  <a:cubicBezTo>
                    <a:pt x="283" y="202"/>
                    <a:pt x="272" y="202"/>
                    <a:pt x="262" y="202"/>
                  </a:cubicBezTo>
                  <a:cubicBezTo>
                    <a:pt x="262" y="197"/>
                    <a:pt x="261" y="190"/>
                    <a:pt x="262" y="185"/>
                  </a:cubicBezTo>
                  <a:cubicBezTo>
                    <a:pt x="272" y="185"/>
                    <a:pt x="283" y="185"/>
                    <a:pt x="293" y="185"/>
                  </a:cubicBezTo>
                  <a:close/>
                  <a:moveTo>
                    <a:pt x="275" y="179"/>
                  </a:moveTo>
                  <a:cubicBezTo>
                    <a:pt x="266" y="179"/>
                    <a:pt x="256" y="179"/>
                    <a:pt x="246" y="179"/>
                  </a:cubicBezTo>
                  <a:cubicBezTo>
                    <a:pt x="246" y="172"/>
                    <a:pt x="245" y="164"/>
                    <a:pt x="246" y="157"/>
                  </a:cubicBezTo>
                  <a:cubicBezTo>
                    <a:pt x="256" y="157"/>
                    <a:pt x="266" y="157"/>
                    <a:pt x="275" y="157"/>
                  </a:cubicBezTo>
                  <a:cubicBezTo>
                    <a:pt x="275" y="165"/>
                    <a:pt x="275" y="172"/>
                    <a:pt x="275" y="179"/>
                  </a:cubicBezTo>
                  <a:close/>
                  <a:moveTo>
                    <a:pt x="255" y="185"/>
                  </a:moveTo>
                  <a:cubicBezTo>
                    <a:pt x="255" y="191"/>
                    <a:pt x="255" y="196"/>
                    <a:pt x="255" y="202"/>
                  </a:cubicBezTo>
                  <a:cubicBezTo>
                    <a:pt x="245" y="202"/>
                    <a:pt x="234" y="202"/>
                    <a:pt x="224" y="202"/>
                  </a:cubicBezTo>
                  <a:cubicBezTo>
                    <a:pt x="224" y="197"/>
                    <a:pt x="223" y="190"/>
                    <a:pt x="224" y="185"/>
                  </a:cubicBezTo>
                  <a:cubicBezTo>
                    <a:pt x="235" y="185"/>
                    <a:pt x="245" y="185"/>
                    <a:pt x="255" y="185"/>
                  </a:cubicBezTo>
                  <a:close/>
                  <a:moveTo>
                    <a:pt x="237" y="208"/>
                  </a:moveTo>
                  <a:cubicBezTo>
                    <a:pt x="237" y="213"/>
                    <a:pt x="237" y="219"/>
                    <a:pt x="237" y="224"/>
                  </a:cubicBezTo>
                  <a:cubicBezTo>
                    <a:pt x="224" y="224"/>
                    <a:pt x="211" y="224"/>
                    <a:pt x="198" y="224"/>
                  </a:cubicBezTo>
                  <a:cubicBezTo>
                    <a:pt x="199" y="219"/>
                    <a:pt x="198" y="213"/>
                    <a:pt x="199" y="208"/>
                  </a:cubicBezTo>
                  <a:cubicBezTo>
                    <a:pt x="211" y="208"/>
                    <a:pt x="224" y="208"/>
                    <a:pt x="237" y="208"/>
                  </a:cubicBezTo>
                  <a:close/>
                  <a:moveTo>
                    <a:pt x="220" y="230"/>
                  </a:moveTo>
                  <a:cubicBezTo>
                    <a:pt x="220" y="237"/>
                    <a:pt x="220" y="244"/>
                    <a:pt x="220" y="251"/>
                  </a:cubicBezTo>
                  <a:cubicBezTo>
                    <a:pt x="209" y="251"/>
                    <a:pt x="199" y="251"/>
                    <a:pt x="188" y="251"/>
                  </a:cubicBezTo>
                  <a:cubicBezTo>
                    <a:pt x="188" y="244"/>
                    <a:pt x="188" y="236"/>
                    <a:pt x="188" y="230"/>
                  </a:cubicBezTo>
                  <a:cubicBezTo>
                    <a:pt x="199" y="230"/>
                    <a:pt x="209" y="230"/>
                    <a:pt x="220" y="230"/>
                  </a:cubicBezTo>
                  <a:close/>
                  <a:moveTo>
                    <a:pt x="172" y="268"/>
                  </a:moveTo>
                  <a:cubicBezTo>
                    <a:pt x="172" y="264"/>
                    <a:pt x="172" y="261"/>
                    <a:pt x="172" y="257"/>
                  </a:cubicBezTo>
                  <a:cubicBezTo>
                    <a:pt x="180" y="257"/>
                    <a:pt x="189" y="257"/>
                    <a:pt x="197" y="257"/>
                  </a:cubicBezTo>
                  <a:cubicBezTo>
                    <a:pt x="197" y="261"/>
                    <a:pt x="197" y="264"/>
                    <a:pt x="197" y="268"/>
                  </a:cubicBezTo>
                  <a:cubicBezTo>
                    <a:pt x="189" y="268"/>
                    <a:pt x="180" y="268"/>
                    <a:pt x="172" y="268"/>
                  </a:cubicBezTo>
                  <a:close/>
                  <a:moveTo>
                    <a:pt x="182" y="274"/>
                  </a:moveTo>
                  <a:cubicBezTo>
                    <a:pt x="182" y="279"/>
                    <a:pt x="182" y="284"/>
                    <a:pt x="182" y="289"/>
                  </a:cubicBezTo>
                  <a:cubicBezTo>
                    <a:pt x="179" y="289"/>
                    <a:pt x="176" y="289"/>
                    <a:pt x="172" y="289"/>
                  </a:cubicBezTo>
                  <a:cubicBezTo>
                    <a:pt x="172" y="284"/>
                    <a:pt x="172" y="279"/>
                    <a:pt x="172" y="274"/>
                  </a:cubicBezTo>
                  <a:cubicBezTo>
                    <a:pt x="176" y="274"/>
                    <a:pt x="179" y="274"/>
                    <a:pt x="182" y="274"/>
                  </a:cubicBezTo>
                  <a:close/>
                  <a:moveTo>
                    <a:pt x="193" y="224"/>
                  </a:moveTo>
                  <a:cubicBezTo>
                    <a:pt x="187" y="224"/>
                    <a:pt x="181" y="224"/>
                    <a:pt x="175" y="224"/>
                  </a:cubicBezTo>
                  <a:cubicBezTo>
                    <a:pt x="175" y="219"/>
                    <a:pt x="175" y="213"/>
                    <a:pt x="175" y="208"/>
                  </a:cubicBezTo>
                  <a:cubicBezTo>
                    <a:pt x="181" y="208"/>
                    <a:pt x="187" y="208"/>
                    <a:pt x="193" y="208"/>
                  </a:cubicBezTo>
                  <a:cubicBezTo>
                    <a:pt x="193" y="213"/>
                    <a:pt x="193" y="219"/>
                    <a:pt x="193" y="224"/>
                  </a:cubicBezTo>
                  <a:close/>
                  <a:moveTo>
                    <a:pt x="172" y="321"/>
                  </a:moveTo>
                  <a:cubicBezTo>
                    <a:pt x="176" y="321"/>
                    <a:pt x="179" y="321"/>
                    <a:pt x="182" y="321"/>
                  </a:cubicBezTo>
                  <a:cubicBezTo>
                    <a:pt x="182" y="328"/>
                    <a:pt x="182" y="336"/>
                    <a:pt x="182" y="343"/>
                  </a:cubicBezTo>
                  <a:cubicBezTo>
                    <a:pt x="179" y="343"/>
                    <a:pt x="176" y="343"/>
                    <a:pt x="172" y="343"/>
                  </a:cubicBezTo>
                  <a:cubicBezTo>
                    <a:pt x="172" y="336"/>
                    <a:pt x="172" y="328"/>
                    <a:pt x="172" y="321"/>
                  </a:cubicBezTo>
                  <a:close/>
                  <a:moveTo>
                    <a:pt x="172" y="315"/>
                  </a:moveTo>
                  <a:cubicBezTo>
                    <a:pt x="172" y="308"/>
                    <a:pt x="172" y="302"/>
                    <a:pt x="172" y="296"/>
                  </a:cubicBezTo>
                  <a:cubicBezTo>
                    <a:pt x="179" y="296"/>
                    <a:pt x="186" y="296"/>
                    <a:pt x="193" y="296"/>
                  </a:cubicBezTo>
                  <a:cubicBezTo>
                    <a:pt x="193" y="302"/>
                    <a:pt x="193" y="308"/>
                    <a:pt x="193" y="315"/>
                  </a:cubicBezTo>
                  <a:cubicBezTo>
                    <a:pt x="186" y="315"/>
                    <a:pt x="179" y="315"/>
                    <a:pt x="172" y="315"/>
                  </a:cubicBezTo>
                  <a:close/>
                  <a:moveTo>
                    <a:pt x="199" y="315"/>
                  </a:moveTo>
                  <a:cubicBezTo>
                    <a:pt x="199" y="308"/>
                    <a:pt x="199" y="302"/>
                    <a:pt x="199" y="296"/>
                  </a:cubicBezTo>
                  <a:cubicBezTo>
                    <a:pt x="204" y="296"/>
                    <a:pt x="209" y="296"/>
                    <a:pt x="214" y="296"/>
                  </a:cubicBezTo>
                  <a:cubicBezTo>
                    <a:pt x="214" y="302"/>
                    <a:pt x="214" y="308"/>
                    <a:pt x="214" y="315"/>
                  </a:cubicBezTo>
                  <a:cubicBezTo>
                    <a:pt x="209" y="315"/>
                    <a:pt x="204" y="315"/>
                    <a:pt x="199" y="315"/>
                  </a:cubicBezTo>
                  <a:close/>
                  <a:moveTo>
                    <a:pt x="188" y="289"/>
                  </a:moveTo>
                  <a:cubicBezTo>
                    <a:pt x="188" y="284"/>
                    <a:pt x="188" y="279"/>
                    <a:pt x="188" y="274"/>
                  </a:cubicBezTo>
                  <a:cubicBezTo>
                    <a:pt x="197" y="274"/>
                    <a:pt x="205" y="274"/>
                    <a:pt x="214" y="274"/>
                  </a:cubicBezTo>
                  <a:cubicBezTo>
                    <a:pt x="214" y="279"/>
                    <a:pt x="214" y="284"/>
                    <a:pt x="214" y="289"/>
                  </a:cubicBezTo>
                  <a:cubicBezTo>
                    <a:pt x="205" y="289"/>
                    <a:pt x="197" y="289"/>
                    <a:pt x="188" y="289"/>
                  </a:cubicBezTo>
                  <a:close/>
                  <a:moveTo>
                    <a:pt x="203" y="268"/>
                  </a:moveTo>
                  <a:cubicBezTo>
                    <a:pt x="203" y="264"/>
                    <a:pt x="203" y="261"/>
                    <a:pt x="203" y="257"/>
                  </a:cubicBezTo>
                  <a:cubicBezTo>
                    <a:pt x="208" y="257"/>
                    <a:pt x="214" y="257"/>
                    <a:pt x="220" y="257"/>
                  </a:cubicBezTo>
                  <a:cubicBezTo>
                    <a:pt x="218" y="260"/>
                    <a:pt x="216" y="264"/>
                    <a:pt x="215" y="268"/>
                  </a:cubicBezTo>
                  <a:cubicBezTo>
                    <a:pt x="211" y="268"/>
                    <a:pt x="207" y="268"/>
                    <a:pt x="203" y="268"/>
                  </a:cubicBezTo>
                  <a:close/>
                  <a:moveTo>
                    <a:pt x="222" y="265"/>
                  </a:moveTo>
                  <a:cubicBezTo>
                    <a:pt x="227" y="266"/>
                    <a:pt x="231" y="268"/>
                    <a:pt x="236" y="269"/>
                  </a:cubicBezTo>
                  <a:cubicBezTo>
                    <a:pt x="235" y="272"/>
                    <a:pt x="234" y="275"/>
                    <a:pt x="233" y="278"/>
                  </a:cubicBezTo>
                  <a:cubicBezTo>
                    <a:pt x="229" y="278"/>
                    <a:pt x="224" y="278"/>
                    <a:pt x="220" y="278"/>
                  </a:cubicBezTo>
                  <a:cubicBezTo>
                    <a:pt x="219" y="272"/>
                    <a:pt x="221" y="269"/>
                    <a:pt x="222" y="265"/>
                  </a:cubicBezTo>
                  <a:close/>
                  <a:moveTo>
                    <a:pt x="220" y="333"/>
                  </a:moveTo>
                  <a:cubicBezTo>
                    <a:pt x="224" y="333"/>
                    <a:pt x="228" y="333"/>
                    <a:pt x="232" y="333"/>
                  </a:cubicBezTo>
                  <a:cubicBezTo>
                    <a:pt x="232" y="336"/>
                    <a:pt x="232" y="340"/>
                    <a:pt x="232" y="343"/>
                  </a:cubicBezTo>
                  <a:cubicBezTo>
                    <a:pt x="228" y="343"/>
                    <a:pt x="224" y="343"/>
                    <a:pt x="220" y="343"/>
                  </a:cubicBezTo>
                  <a:cubicBezTo>
                    <a:pt x="220" y="340"/>
                    <a:pt x="220" y="336"/>
                    <a:pt x="220" y="333"/>
                  </a:cubicBezTo>
                  <a:close/>
                  <a:moveTo>
                    <a:pt x="236" y="349"/>
                  </a:moveTo>
                  <a:cubicBezTo>
                    <a:pt x="256" y="349"/>
                    <a:pt x="275" y="349"/>
                    <a:pt x="295" y="349"/>
                  </a:cubicBezTo>
                  <a:cubicBezTo>
                    <a:pt x="301" y="349"/>
                    <a:pt x="309" y="348"/>
                    <a:pt x="314" y="349"/>
                  </a:cubicBezTo>
                  <a:cubicBezTo>
                    <a:pt x="317" y="350"/>
                    <a:pt x="322" y="355"/>
                    <a:pt x="325" y="358"/>
                  </a:cubicBezTo>
                  <a:cubicBezTo>
                    <a:pt x="334" y="368"/>
                    <a:pt x="344" y="378"/>
                    <a:pt x="353" y="387"/>
                  </a:cubicBezTo>
                  <a:cubicBezTo>
                    <a:pt x="301" y="387"/>
                    <a:pt x="250" y="387"/>
                    <a:pt x="198" y="387"/>
                  </a:cubicBezTo>
                  <a:cubicBezTo>
                    <a:pt x="198" y="386"/>
                    <a:pt x="201" y="384"/>
                    <a:pt x="202" y="383"/>
                  </a:cubicBezTo>
                  <a:cubicBezTo>
                    <a:pt x="213" y="372"/>
                    <a:pt x="225" y="360"/>
                    <a:pt x="236" y="349"/>
                  </a:cubicBezTo>
                  <a:close/>
                  <a:moveTo>
                    <a:pt x="323" y="343"/>
                  </a:moveTo>
                  <a:cubicBezTo>
                    <a:pt x="323" y="340"/>
                    <a:pt x="323" y="336"/>
                    <a:pt x="323" y="333"/>
                  </a:cubicBezTo>
                  <a:cubicBezTo>
                    <a:pt x="327" y="333"/>
                    <a:pt x="331" y="333"/>
                    <a:pt x="335" y="333"/>
                  </a:cubicBezTo>
                  <a:cubicBezTo>
                    <a:pt x="335" y="336"/>
                    <a:pt x="335" y="340"/>
                    <a:pt x="335" y="343"/>
                  </a:cubicBezTo>
                  <a:cubicBezTo>
                    <a:pt x="331" y="343"/>
                    <a:pt x="327" y="343"/>
                    <a:pt x="323" y="343"/>
                  </a:cubicBezTo>
                  <a:close/>
                  <a:moveTo>
                    <a:pt x="323" y="327"/>
                  </a:moveTo>
                  <a:cubicBezTo>
                    <a:pt x="323" y="323"/>
                    <a:pt x="323" y="320"/>
                    <a:pt x="323" y="316"/>
                  </a:cubicBezTo>
                  <a:cubicBezTo>
                    <a:pt x="327" y="316"/>
                    <a:pt x="331" y="316"/>
                    <a:pt x="335" y="316"/>
                  </a:cubicBezTo>
                  <a:cubicBezTo>
                    <a:pt x="335" y="320"/>
                    <a:pt x="335" y="323"/>
                    <a:pt x="335" y="327"/>
                  </a:cubicBezTo>
                  <a:cubicBezTo>
                    <a:pt x="331" y="327"/>
                    <a:pt x="327" y="327"/>
                    <a:pt x="323" y="327"/>
                  </a:cubicBezTo>
                  <a:close/>
                  <a:moveTo>
                    <a:pt x="323" y="310"/>
                  </a:moveTo>
                  <a:cubicBezTo>
                    <a:pt x="323" y="307"/>
                    <a:pt x="323" y="304"/>
                    <a:pt x="323" y="300"/>
                  </a:cubicBezTo>
                  <a:cubicBezTo>
                    <a:pt x="327" y="300"/>
                    <a:pt x="331" y="300"/>
                    <a:pt x="335" y="300"/>
                  </a:cubicBezTo>
                  <a:cubicBezTo>
                    <a:pt x="335" y="304"/>
                    <a:pt x="335" y="307"/>
                    <a:pt x="335" y="310"/>
                  </a:cubicBezTo>
                  <a:cubicBezTo>
                    <a:pt x="331" y="310"/>
                    <a:pt x="327" y="310"/>
                    <a:pt x="323" y="310"/>
                  </a:cubicBezTo>
                  <a:close/>
                  <a:moveTo>
                    <a:pt x="323" y="294"/>
                  </a:moveTo>
                  <a:cubicBezTo>
                    <a:pt x="323" y="290"/>
                    <a:pt x="323" y="287"/>
                    <a:pt x="323" y="284"/>
                  </a:cubicBezTo>
                  <a:cubicBezTo>
                    <a:pt x="327" y="284"/>
                    <a:pt x="331" y="284"/>
                    <a:pt x="335" y="284"/>
                  </a:cubicBezTo>
                  <a:cubicBezTo>
                    <a:pt x="335" y="287"/>
                    <a:pt x="335" y="290"/>
                    <a:pt x="335" y="294"/>
                  </a:cubicBezTo>
                  <a:cubicBezTo>
                    <a:pt x="331" y="294"/>
                    <a:pt x="327" y="294"/>
                    <a:pt x="323" y="294"/>
                  </a:cubicBezTo>
                  <a:close/>
                  <a:moveTo>
                    <a:pt x="321" y="278"/>
                  </a:moveTo>
                  <a:cubicBezTo>
                    <a:pt x="321" y="275"/>
                    <a:pt x="320" y="272"/>
                    <a:pt x="318" y="269"/>
                  </a:cubicBezTo>
                  <a:cubicBezTo>
                    <a:pt x="322" y="267"/>
                    <a:pt x="328" y="267"/>
                    <a:pt x="332" y="265"/>
                  </a:cubicBezTo>
                  <a:cubicBezTo>
                    <a:pt x="334" y="268"/>
                    <a:pt x="335" y="272"/>
                    <a:pt x="335" y="278"/>
                  </a:cubicBezTo>
                  <a:cubicBezTo>
                    <a:pt x="330" y="278"/>
                    <a:pt x="326" y="278"/>
                    <a:pt x="321" y="278"/>
                  </a:cubicBezTo>
                  <a:close/>
                  <a:moveTo>
                    <a:pt x="334" y="257"/>
                  </a:moveTo>
                  <a:cubicBezTo>
                    <a:pt x="340" y="256"/>
                    <a:pt x="346" y="257"/>
                    <a:pt x="352" y="257"/>
                  </a:cubicBezTo>
                  <a:cubicBezTo>
                    <a:pt x="352" y="261"/>
                    <a:pt x="352" y="264"/>
                    <a:pt x="352" y="268"/>
                  </a:cubicBezTo>
                  <a:cubicBezTo>
                    <a:pt x="348" y="268"/>
                    <a:pt x="344" y="268"/>
                    <a:pt x="340" y="268"/>
                  </a:cubicBezTo>
                  <a:cubicBezTo>
                    <a:pt x="338" y="264"/>
                    <a:pt x="337" y="260"/>
                    <a:pt x="334" y="257"/>
                  </a:cubicBezTo>
                  <a:close/>
                  <a:moveTo>
                    <a:pt x="341" y="289"/>
                  </a:moveTo>
                  <a:cubicBezTo>
                    <a:pt x="341" y="284"/>
                    <a:pt x="341" y="279"/>
                    <a:pt x="341" y="274"/>
                  </a:cubicBezTo>
                  <a:cubicBezTo>
                    <a:pt x="350" y="274"/>
                    <a:pt x="358" y="274"/>
                    <a:pt x="367" y="274"/>
                  </a:cubicBezTo>
                  <a:cubicBezTo>
                    <a:pt x="367" y="279"/>
                    <a:pt x="367" y="284"/>
                    <a:pt x="367" y="289"/>
                  </a:cubicBezTo>
                  <a:cubicBezTo>
                    <a:pt x="358" y="289"/>
                    <a:pt x="350" y="289"/>
                    <a:pt x="341" y="289"/>
                  </a:cubicBezTo>
                  <a:close/>
                  <a:moveTo>
                    <a:pt x="356" y="296"/>
                  </a:moveTo>
                  <a:cubicBezTo>
                    <a:pt x="356" y="302"/>
                    <a:pt x="356" y="308"/>
                    <a:pt x="356" y="315"/>
                  </a:cubicBezTo>
                  <a:cubicBezTo>
                    <a:pt x="351" y="315"/>
                    <a:pt x="346" y="315"/>
                    <a:pt x="341" y="315"/>
                  </a:cubicBezTo>
                  <a:cubicBezTo>
                    <a:pt x="341" y="308"/>
                    <a:pt x="341" y="302"/>
                    <a:pt x="341" y="296"/>
                  </a:cubicBezTo>
                  <a:cubicBezTo>
                    <a:pt x="346" y="296"/>
                    <a:pt x="351" y="296"/>
                    <a:pt x="356" y="296"/>
                  </a:cubicBezTo>
                  <a:close/>
                  <a:moveTo>
                    <a:pt x="373" y="289"/>
                  </a:moveTo>
                  <a:cubicBezTo>
                    <a:pt x="373" y="284"/>
                    <a:pt x="373" y="279"/>
                    <a:pt x="373" y="274"/>
                  </a:cubicBezTo>
                  <a:cubicBezTo>
                    <a:pt x="376" y="274"/>
                    <a:pt x="380" y="274"/>
                    <a:pt x="383" y="274"/>
                  </a:cubicBezTo>
                  <a:cubicBezTo>
                    <a:pt x="383" y="279"/>
                    <a:pt x="383" y="284"/>
                    <a:pt x="383" y="289"/>
                  </a:cubicBezTo>
                  <a:cubicBezTo>
                    <a:pt x="380" y="289"/>
                    <a:pt x="376" y="289"/>
                    <a:pt x="373" y="289"/>
                  </a:cubicBezTo>
                  <a:close/>
                  <a:moveTo>
                    <a:pt x="358" y="268"/>
                  </a:moveTo>
                  <a:cubicBezTo>
                    <a:pt x="358" y="264"/>
                    <a:pt x="358" y="261"/>
                    <a:pt x="358" y="257"/>
                  </a:cubicBezTo>
                  <a:cubicBezTo>
                    <a:pt x="366" y="257"/>
                    <a:pt x="375" y="257"/>
                    <a:pt x="383" y="257"/>
                  </a:cubicBezTo>
                  <a:cubicBezTo>
                    <a:pt x="383" y="261"/>
                    <a:pt x="383" y="264"/>
                    <a:pt x="383" y="268"/>
                  </a:cubicBezTo>
                  <a:cubicBezTo>
                    <a:pt x="375" y="268"/>
                    <a:pt x="366" y="268"/>
                    <a:pt x="358" y="268"/>
                  </a:cubicBezTo>
                  <a:close/>
                  <a:moveTo>
                    <a:pt x="372" y="251"/>
                  </a:moveTo>
                  <a:cubicBezTo>
                    <a:pt x="373" y="244"/>
                    <a:pt x="372" y="236"/>
                    <a:pt x="373" y="230"/>
                  </a:cubicBezTo>
                  <a:cubicBezTo>
                    <a:pt x="382" y="230"/>
                    <a:pt x="392" y="230"/>
                    <a:pt x="402" y="230"/>
                  </a:cubicBezTo>
                  <a:cubicBezTo>
                    <a:pt x="402" y="237"/>
                    <a:pt x="402" y="244"/>
                    <a:pt x="402" y="251"/>
                  </a:cubicBezTo>
                  <a:cubicBezTo>
                    <a:pt x="392" y="251"/>
                    <a:pt x="382" y="251"/>
                    <a:pt x="372" y="251"/>
                  </a:cubicBezTo>
                  <a:close/>
                  <a:moveTo>
                    <a:pt x="426" y="230"/>
                  </a:moveTo>
                  <a:cubicBezTo>
                    <a:pt x="426" y="237"/>
                    <a:pt x="426" y="244"/>
                    <a:pt x="426" y="251"/>
                  </a:cubicBezTo>
                  <a:cubicBezTo>
                    <a:pt x="420" y="251"/>
                    <a:pt x="414" y="251"/>
                    <a:pt x="407" y="251"/>
                  </a:cubicBezTo>
                  <a:cubicBezTo>
                    <a:pt x="407" y="244"/>
                    <a:pt x="407" y="237"/>
                    <a:pt x="407" y="230"/>
                  </a:cubicBezTo>
                  <a:cubicBezTo>
                    <a:pt x="414" y="230"/>
                    <a:pt x="420" y="230"/>
                    <a:pt x="426" y="230"/>
                  </a:cubicBezTo>
                  <a:close/>
                  <a:moveTo>
                    <a:pt x="413" y="224"/>
                  </a:moveTo>
                  <a:cubicBezTo>
                    <a:pt x="413" y="219"/>
                    <a:pt x="413" y="213"/>
                    <a:pt x="413" y="208"/>
                  </a:cubicBezTo>
                  <a:cubicBezTo>
                    <a:pt x="418" y="208"/>
                    <a:pt x="422" y="208"/>
                    <a:pt x="426" y="208"/>
                  </a:cubicBezTo>
                  <a:cubicBezTo>
                    <a:pt x="426" y="213"/>
                    <a:pt x="426" y="219"/>
                    <a:pt x="426" y="224"/>
                  </a:cubicBezTo>
                  <a:cubicBezTo>
                    <a:pt x="422" y="224"/>
                    <a:pt x="418" y="224"/>
                    <a:pt x="413" y="224"/>
                  </a:cubicBezTo>
                  <a:close/>
                  <a:moveTo>
                    <a:pt x="407" y="224"/>
                  </a:moveTo>
                  <a:cubicBezTo>
                    <a:pt x="400" y="224"/>
                    <a:pt x="393" y="224"/>
                    <a:pt x="386" y="224"/>
                  </a:cubicBezTo>
                  <a:cubicBezTo>
                    <a:pt x="386" y="219"/>
                    <a:pt x="386" y="213"/>
                    <a:pt x="386" y="208"/>
                  </a:cubicBezTo>
                  <a:cubicBezTo>
                    <a:pt x="393" y="208"/>
                    <a:pt x="400" y="208"/>
                    <a:pt x="407" y="208"/>
                  </a:cubicBezTo>
                  <a:cubicBezTo>
                    <a:pt x="407" y="213"/>
                    <a:pt x="407" y="219"/>
                    <a:pt x="407" y="224"/>
                  </a:cubicBezTo>
                  <a:close/>
                  <a:moveTo>
                    <a:pt x="389" y="257"/>
                  </a:moveTo>
                  <a:cubicBezTo>
                    <a:pt x="403" y="257"/>
                    <a:pt x="417" y="257"/>
                    <a:pt x="432" y="257"/>
                  </a:cubicBezTo>
                  <a:cubicBezTo>
                    <a:pt x="433" y="251"/>
                    <a:pt x="432" y="243"/>
                    <a:pt x="432" y="236"/>
                  </a:cubicBezTo>
                  <a:cubicBezTo>
                    <a:pt x="432" y="236"/>
                    <a:pt x="432" y="236"/>
                    <a:pt x="432" y="235"/>
                  </a:cubicBezTo>
                  <a:cubicBezTo>
                    <a:pt x="451" y="235"/>
                    <a:pt x="470" y="235"/>
                    <a:pt x="489" y="235"/>
                  </a:cubicBezTo>
                  <a:cubicBezTo>
                    <a:pt x="489" y="258"/>
                    <a:pt x="488" y="279"/>
                    <a:pt x="487" y="299"/>
                  </a:cubicBezTo>
                  <a:cubicBezTo>
                    <a:pt x="454" y="299"/>
                    <a:pt x="421" y="299"/>
                    <a:pt x="389" y="299"/>
                  </a:cubicBezTo>
                  <a:cubicBezTo>
                    <a:pt x="389" y="285"/>
                    <a:pt x="389" y="271"/>
                    <a:pt x="389" y="257"/>
                  </a:cubicBezTo>
                  <a:close/>
                  <a:moveTo>
                    <a:pt x="216" y="157"/>
                  </a:moveTo>
                  <a:cubicBezTo>
                    <a:pt x="224" y="157"/>
                    <a:pt x="232" y="157"/>
                    <a:pt x="240" y="157"/>
                  </a:cubicBezTo>
                  <a:cubicBezTo>
                    <a:pt x="240" y="165"/>
                    <a:pt x="240" y="172"/>
                    <a:pt x="240" y="179"/>
                  </a:cubicBezTo>
                  <a:cubicBezTo>
                    <a:pt x="232" y="179"/>
                    <a:pt x="223" y="179"/>
                    <a:pt x="215" y="179"/>
                  </a:cubicBezTo>
                  <a:cubicBezTo>
                    <a:pt x="215" y="172"/>
                    <a:pt x="215" y="164"/>
                    <a:pt x="216" y="157"/>
                  </a:cubicBezTo>
                  <a:close/>
                  <a:moveTo>
                    <a:pt x="218" y="185"/>
                  </a:moveTo>
                  <a:cubicBezTo>
                    <a:pt x="218" y="191"/>
                    <a:pt x="218" y="196"/>
                    <a:pt x="218" y="202"/>
                  </a:cubicBezTo>
                  <a:cubicBezTo>
                    <a:pt x="188" y="202"/>
                    <a:pt x="159" y="202"/>
                    <a:pt x="130" y="202"/>
                  </a:cubicBezTo>
                  <a:cubicBezTo>
                    <a:pt x="130" y="192"/>
                    <a:pt x="130" y="180"/>
                    <a:pt x="130" y="171"/>
                  </a:cubicBezTo>
                  <a:cubicBezTo>
                    <a:pt x="134" y="171"/>
                    <a:pt x="138" y="171"/>
                    <a:pt x="142" y="171"/>
                  </a:cubicBezTo>
                  <a:cubicBezTo>
                    <a:pt x="142" y="177"/>
                    <a:pt x="142" y="184"/>
                    <a:pt x="142" y="191"/>
                  </a:cubicBezTo>
                  <a:cubicBezTo>
                    <a:pt x="148" y="192"/>
                    <a:pt x="157" y="191"/>
                    <a:pt x="164" y="191"/>
                  </a:cubicBezTo>
                  <a:cubicBezTo>
                    <a:pt x="165" y="185"/>
                    <a:pt x="164" y="177"/>
                    <a:pt x="164" y="171"/>
                  </a:cubicBezTo>
                  <a:cubicBezTo>
                    <a:pt x="168" y="171"/>
                    <a:pt x="172" y="171"/>
                    <a:pt x="175" y="171"/>
                  </a:cubicBezTo>
                  <a:cubicBezTo>
                    <a:pt x="175" y="178"/>
                    <a:pt x="175" y="184"/>
                    <a:pt x="175" y="191"/>
                  </a:cubicBezTo>
                  <a:cubicBezTo>
                    <a:pt x="183" y="191"/>
                    <a:pt x="191" y="191"/>
                    <a:pt x="198" y="191"/>
                  </a:cubicBezTo>
                  <a:cubicBezTo>
                    <a:pt x="198" y="184"/>
                    <a:pt x="198" y="178"/>
                    <a:pt x="198" y="171"/>
                  </a:cubicBezTo>
                  <a:cubicBezTo>
                    <a:pt x="202" y="171"/>
                    <a:pt x="206" y="171"/>
                    <a:pt x="209" y="171"/>
                  </a:cubicBezTo>
                  <a:cubicBezTo>
                    <a:pt x="209" y="175"/>
                    <a:pt x="209" y="180"/>
                    <a:pt x="209" y="185"/>
                  </a:cubicBezTo>
                  <a:cubicBezTo>
                    <a:pt x="212" y="185"/>
                    <a:pt x="215" y="185"/>
                    <a:pt x="218" y="185"/>
                  </a:cubicBezTo>
                  <a:close/>
                  <a:moveTo>
                    <a:pt x="209" y="165"/>
                  </a:moveTo>
                  <a:cubicBezTo>
                    <a:pt x="204" y="165"/>
                    <a:pt x="198" y="165"/>
                    <a:pt x="193" y="165"/>
                  </a:cubicBezTo>
                  <a:cubicBezTo>
                    <a:pt x="192" y="171"/>
                    <a:pt x="193" y="179"/>
                    <a:pt x="193" y="186"/>
                  </a:cubicBezTo>
                  <a:cubicBezTo>
                    <a:pt x="189" y="186"/>
                    <a:pt x="185" y="186"/>
                    <a:pt x="182" y="186"/>
                  </a:cubicBezTo>
                  <a:cubicBezTo>
                    <a:pt x="182" y="179"/>
                    <a:pt x="182" y="172"/>
                    <a:pt x="182" y="165"/>
                  </a:cubicBezTo>
                  <a:cubicBezTo>
                    <a:pt x="175" y="164"/>
                    <a:pt x="166" y="165"/>
                    <a:pt x="159" y="165"/>
                  </a:cubicBezTo>
                  <a:cubicBezTo>
                    <a:pt x="159" y="172"/>
                    <a:pt x="159" y="179"/>
                    <a:pt x="159" y="186"/>
                  </a:cubicBezTo>
                  <a:cubicBezTo>
                    <a:pt x="155" y="186"/>
                    <a:pt x="151" y="186"/>
                    <a:pt x="148" y="186"/>
                  </a:cubicBezTo>
                  <a:cubicBezTo>
                    <a:pt x="148" y="179"/>
                    <a:pt x="148" y="172"/>
                    <a:pt x="148" y="165"/>
                  </a:cubicBezTo>
                  <a:cubicBezTo>
                    <a:pt x="140" y="164"/>
                    <a:pt x="132" y="165"/>
                    <a:pt x="124" y="165"/>
                  </a:cubicBezTo>
                  <a:cubicBezTo>
                    <a:pt x="123" y="185"/>
                    <a:pt x="124" y="206"/>
                    <a:pt x="124" y="227"/>
                  </a:cubicBezTo>
                  <a:cubicBezTo>
                    <a:pt x="105" y="227"/>
                    <a:pt x="86" y="227"/>
                    <a:pt x="66" y="227"/>
                  </a:cubicBezTo>
                  <a:cubicBezTo>
                    <a:pt x="66" y="197"/>
                    <a:pt x="69" y="165"/>
                    <a:pt x="61" y="143"/>
                  </a:cubicBezTo>
                  <a:cubicBezTo>
                    <a:pt x="110" y="143"/>
                    <a:pt x="160" y="143"/>
                    <a:pt x="209" y="143"/>
                  </a:cubicBezTo>
                  <a:cubicBezTo>
                    <a:pt x="209" y="150"/>
                    <a:pt x="209" y="157"/>
                    <a:pt x="209" y="165"/>
                  </a:cubicBezTo>
                  <a:close/>
                  <a:moveTo>
                    <a:pt x="166" y="308"/>
                  </a:moveTo>
                  <a:cubicBezTo>
                    <a:pt x="166" y="321"/>
                    <a:pt x="166" y="335"/>
                    <a:pt x="166" y="349"/>
                  </a:cubicBezTo>
                  <a:cubicBezTo>
                    <a:pt x="184" y="349"/>
                    <a:pt x="204" y="349"/>
                    <a:pt x="222" y="349"/>
                  </a:cubicBezTo>
                  <a:cubicBezTo>
                    <a:pt x="223" y="350"/>
                    <a:pt x="222" y="351"/>
                    <a:pt x="221" y="351"/>
                  </a:cubicBezTo>
                  <a:cubicBezTo>
                    <a:pt x="212" y="360"/>
                    <a:pt x="204" y="369"/>
                    <a:pt x="194" y="378"/>
                  </a:cubicBezTo>
                  <a:cubicBezTo>
                    <a:pt x="191" y="381"/>
                    <a:pt x="187" y="387"/>
                    <a:pt x="184" y="387"/>
                  </a:cubicBezTo>
                  <a:cubicBezTo>
                    <a:pt x="179" y="389"/>
                    <a:pt x="166" y="387"/>
                    <a:pt x="160" y="387"/>
                  </a:cubicBezTo>
                  <a:cubicBezTo>
                    <a:pt x="136" y="387"/>
                    <a:pt x="112" y="387"/>
                    <a:pt x="88" y="387"/>
                  </a:cubicBezTo>
                  <a:cubicBezTo>
                    <a:pt x="78" y="365"/>
                    <a:pt x="72" y="337"/>
                    <a:pt x="70" y="308"/>
                  </a:cubicBezTo>
                  <a:cubicBezTo>
                    <a:pt x="102" y="308"/>
                    <a:pt x="134" y="308"/>
                    <a:pt x="166" y="308"/>
                  </a:cubicBezTo>
                  <a:close/>
                  <a:moveTo>
                    <a:pt x="278" y="496"/>
                  </a:moveTo>
                  <a:cubicBezTo>
                    <a:pt x="270" y="490"/>
                    <a:pt x="262" y="483"/>
                    <a:pt x="253" y="477"/>
                  </a:cubicBezTo>
                  <a:cubicBezTo>
                    <a:pt x="261" y="473"/>
                    <a:pt x="269" y="469"/>
                    <a:pt x="277" y="464"/>
                  </a:cubicBezTo>
                  <a:cubicBezTo>
                    <a:pt x="285" y="469"/>
                    <a:pt x="293" y="473"/>
                    <a:pt x="302" y="477"/>
                  </a:cubicBezTo>
                  <a:cubicBezTo>
                    <a:pt x="293" y="483"/>
                    <a:pt x="286" y="490"/>
                    <a:pt x="278" y="496"/>
                  </a:cubicBezTo>
                  <a:close/>
                  <a:moveTo>
                    <a:pt x="291" y="462"/>
                  </a:moveTo>
                  <a:cubicBezTo>
                    <a:pt x="286" y="460"/>
                    <a:pt x="282" y="457"/>
                    <a:pt x="277" y="455"/>
                  </a:cubicBezTo>
                  <a:cubicBezTo>
                    <a:pt x="272" y="457"/>
                    <a:pt x="268" y="460"/>
                    <a:pt x="263" y="462"/>
                  </a:cubicBezTo>
                  <a:cubicBezTo>
                    <a:pt x="263" y="460"/>
                    <a:pt x="264" y="457"/>
                    <a:pt x="264" y="455"/>
                  </a:cubicBezTo>
                  <a:cubicBezTo>
                    <a:pt x="264" y="452"/>
                    <a:pt x="266" y="449"/>
                    <a:pt x="265" y="447"/>
                  </a:cubicBezTo>
                  <a:cubicBezTo>
                    <a:pt x="265" y="445"/>
                    <a:pt x="261" y="442"/>
                    <a:pt x="260" y="441"/>
                  </a:cubicBezTo>
                  <a:cubicBezTo>
                    <a:pt x="258" y="439"/>
                    <a:pt x="255" y="437"/>
                    <a:pt x="254" y="435"/>
                  </a:cubicBezTo>
                  <a:cubicBezTo>
                    <a:pt x="259" y="434"/>
                    <a:pt x="264" y="434"/>
                    <a:pt x="270" y="433"/>
                  </a:cubicBezTo>
                  <a:cubicBezTo>
                    <a:pt x="272" y="428"/>
                    <a:pt x="274" y="423"/>
                    <a:pt x="277" y="418"/>
                  </a:cubicBezTo>
                  <a:cubicBezTo>
                    <a:pt x="279" y="423"/>
                    <a:pt x="282" y="428"/>
                    <a:pt x="284" y="433"/>
                  </a:cubicBezTo>
                  <a:cubicBezTo>
                    <a:pt x="289" y="433"/>
                    <a:pt x="294" y="434"/>
                    <a:pt x="299" y="435"/>
                  </a:cubicBezTo>
                  <a:cubicBezTo>
                    <a:pt x="299" y="437"/>
                    <a:pt x="296" y="439"/>
                    <a:pt x="294" y="441"/>
                  </a:cubicBezTo>
                  <a:cubicBezTo>
                    <a:pt x="292" y="443"/>
                    <a:pt x="290" y="445"/>
                    <a:pt x="288" y="446"/>
                  </a:cubicBezTo>
                  <a:cubicBezTo>
                    <a:pt x="289" y="452"/>
                    <a:pt x="290" y="457"/>
                    <a:pt x="291" y="462"/>
                  </a:cubicBezTo>
                  <a:close/>
                  <a:moveTo>
                    <a:pt x="460" y="401"/>
                  </a:moveTo>
                  <a:cubicBezTo>
                    <a:pt x="454" y="412"/>
                    <a:pt x="445" y="421"/>
                    <a:pt x="434" y="428"/>
                  </a:cubicBezTo>
                  <a:cubicBezTo>
                    <a:pt x="422" y="435"/>
                    <a:pt x="405" y="439"/>
                    <a:pt x="389" y="443"/>
                  </a:cubicBezTo>
                  <a:cubicBezTo>
                    <a:pt x="358" y="452"/>
                    <a:pt x="326" y="462"/>
                    <a:pt x="302" y="477"/>
                  </a:cubicBezTo>
                  <a:cubicBezTo>
                    <a:pt x="301" y="470"/>
                    <a:pt x="300" y="464"/>
                    <a:pt x="298" y="457"/>
                  </a:cubicBezTo>
                  <a:cubicBezTo>
                    <a:pt x="298" y="455"/>
                    <a:pt x="297" y="452"/>
                    <a:pt x="297" y="450"/>
                  </a:cubicBezTo>
                  <a:cubicBezTo>
                    <a:pt x="298" y="447"/>
                    <a:pt x="306" y="442"/>
                    <a:pt x="308" y="440"/>
                  </a:cubicBezTo>
                  <a:cubicBezTo>
                    <a:pt x="312" y="436"/>
                    <a:pt x="315" y="433"/>
                    <a:pt x="318" y="430"/>
                  </a:cubicBezTo>
                  <a:cubicBezTo>
                    <a:pt x="309" y="428"/>
                    <a:pt x="300" y="427"/>
                    <a:pt x="290" y="426"/>
                  </a:cubicBezTo>
                  <a:cubicBezTo>
                    <a:pt x="285" y="417"/>
                    <a:pt x="281" y="409"/>
                    <a:pt x="277" y="400"/>
                  </a:cubicBezTo>
                  <a:cubicBezTo>
                    <a:pt x="272" y="408"/>
                    <a:pt x="269" y="417"/>
                    <a:pt x="264" y="426"/>
                  </a:cubicBezTo>
                  <a:cubicBezTo>
                    <a:pt x="255" y="427"/>
                    <a:pt x="246" y="428"/>
                    <a:pt x="237" y="429"/>
                  </a:cubicBezTo>
                  <a:cubicBezTo>
                    <a:pt x="236" y="431"/>
                    <a:pt x="239" y="433"/>
                    <a:pt x="241" y="434"/>
                  </a:cubicBezTo>
                  <a:cubicBezTo>
                    <a:pt x="245" y="438"/>
                    <a:pt x="247" y="441"/>
                    <a:pt x="252" y="445"/>
                  </a:cubicBezTo>
                  <a:cubicBezTo>
                    <a:pt x="253" y="446"/>
                    <a:pt x="256" y="449"/>
                    <a:pt x="256" y="451"/>
                  </a:cubicBezTo>
                  <a:cubicBezTo>
                    <a:pt x="257" y="453"/>
                    <a:pt x="255" y="460"/>
                    <a:pt x="254" y="463"/>
                  </a:cubicBezTo>
                  <a:cubicBezTo>
                    <a:pt x="253" y="468"/>
                    <a:pt x="252" y="472"/>
                    <a:pt x="252" y="476"/>
                  </a:cubicBezTo>
                  <a:cubicBezTo>
                    <a:pt x="227" y="460"/>
                    <a:pt x="194" y="451"/>
                    <a:pt x="162" y="442"/>
                  </a:cubicBezTo>
                  <a:cubicBezTo>
                    <a:pt x="152" y="439"/>
                    <a:pt x="140" y="437"/>
                    <a:pt x="130" y="433"/>
                  </a:cubicBezTo>
                  <a:cubicBezTo>
                    <a:pt x="114" y="426"/>
                    <a:pt x="101" y="411"/>
                    <a:pt x="93" y="396"/>
                  </a:cubicBezTo>
                  <a:cubicBezTo>
                    <a:pt x="216" y="396"/>
                    <a:pt x="339" y="396"/>
                    <a:pt x="462" y="396"/>
                  </a:cubicBezTo>
                  <a:cubicBezTo>
                    <a:pt x="463" y="398"/>
                    <a:pt x="461" y="399"/>
                    <a:pt x="460" y="401"/>
                  </a:cubicBezTo>
                  <a:close/>
                  <a:moveTo>
                    <a:pt x="467" y="387"/>
                  </a:moveTo>
                  <a:cubicBezTo>
                    <a:pt x="438" y="387"/>
                    <a:pt x="409" y="387"/>
                    <a:pt x="379" y="387"/>
                  </a:cubicBezTo>
                  <a:cubicBezTo>
                    <a:pt x="375" y="387"/>
                    <a:pt x="370" y="388"/>
                    <a:pt x="367" y="387"/>
                  </a:cubicBezTo>
                  <a:cubicBezTo>
                    <a:pt x="364" y="387"/>
                    <a:pt x="359" y="381"/>
                    <a:pt x="356" y="378"/>
                  </a:cubicBezTo>
                  <a:cubicBezTo>
                    <a:pt x="347" y="368"/>
                    <a:pt x="337" y="359"/>
                    <a:pt x="328" y="349"/>
                  </a:cubicBezTo>
                  <a:cubicBezTo>
                    <a:pt x="348" y="349"/>
                    <a:pt x="368" y="349"/>
                    <a:pt x="388" y="349"/>
                  </a:cubicBezTo>
                  <a:cubicBezTo>
                    <a:pt x="389" y="336"/>
                    <a:pt x="389" y="322"/>
                    <a:pt x="389" y="309"/>
                  </a:cubicBezTo>
                  <a:cubicBezTo>
                    <a:pt x="389" y="309"/>
                    <a:pt x="389" y="308"/>
                    <a:pt x="389" y="308"/>
                  </a:cubicBezTo>
                  <a:cubicBezTo>
                    <a:pt x="421" y="308"/>
                    <a:pt x="454" y="308"/>
                    <a:pt x="486" y="308"/>
                  </a:cubicBezTo>
                  <a:cubicBezTo>
                    <a:pt x="483" y="338"/>
                    <a:pt x="478" y="365"/>
                    <a:pt x="467" y="387"/>
                  </a:cubicBezTo>
                  <a:close/>
                  <a:moveTo>
                    <a:pt x="499" y="134"/>
                  </a:moveTo>
                  <a:cubicBezTo>
                    <a:pt x="448" y="134"/>
                    <a:pt x="397" y="134"/>
                    <a:pt x="345" y="134"/>
                  </a:cubicBezTo>
                  <a:cubicBezTo>
                    <a:pt x="345" y="128"/>
                    <a:pt x="345" y="123"/>
                    <a:pt x="345" y="118"/>
                  </a:cubicBezTo>
                  <a:cubicBezTo>
                    <a:pt x="338" y="117"/>
                    <a:pt x="329" y="117"/>
                    <a:pt x="321" y="117"/>
                  </a:cubicBezTo>
                  <a:cubicBezTo>
                    <a:pt x="321" y="124"/>
                    <a:pt x="321" y="132"/>
                    <a:pt x="321" y="139"/>
                  </a:cubicBezTo>
                  <a:cubicBezTo>
                    <a:pt x="317" y="139"/>
                    <a:pt x="313" y="139"/>
                    <a:pt x="308" y="139"/>
                  </a:cubicBezTo>
                  <a:cubicBezTo>
                    <a:pt x="308" y="132"/>
                    <a:pt x="308" y="125"/>
                    <a:pt x="308" y="118"/>
                  </a:cubicBezTo>
                  <a:cubicBezTo>
                    <a:pt x="301" y="117"/>
                    <a:pt x="292" y="117"/>
                    <a:pt x="284" y="117"/>
                  </a:cubicBezTo>
                  <a:cubicBezTo>
                    <a:pt x="284" y="124"/>
                    <a:pt x="284" y="132"/>
                    <a:pt x="284" y="139"/>
                  </a:cubicBezTo>
                  <a:cubicBezTo>
                    <a:pt x="280" y="139"/>
                    <a:pt x="275" y="139"/>
                    <a:pt x="271" y="139"/>
                  </a:cubicBezTo>
                  <a:cubicBezTo>
                    <a:pt x="271" y="132"/>
                    <a:pt x="271" y="125"/>
                    <a:pt x="271" y="118"/>
                  </a:cubicBezTo>
                  <a:cubicBezTo>
                    <a:pt x="264" y="117"/>
                    <a:pt x="255" y="117"/>
                    <a:pt x="247" y="117"/>
                  </a:cubicBezTo>
                  <a:cubicBezTo>
                    <a:pt x="247" y="124"/>
                    <a:pt x="247" y="132"/>
                    <a:pt x="247" y="139"/>
                  </a:cubicBezTo>
                  <a:cubicBezTo>
                    <a:pt x="242" y="139"/>
                    <a:pt x="238" y="139"/>
                    <a:pt x="234" y="139"/>
                  </a:cubicBezTo>
                  <a:cubicBezTo>
                    <a:pt x="234" y="132"/>
                    <a:pt x="234" y="124"/>
                    <a:pt x="234" y="117"/>
                  </a:cubicBezTo>
                  <a:cubicBezTo>
                    <a:pt x="226" y="117"/>
                    <a:pt x="218" y="117"/>
                    <a:pt x="209" y="117"/>
                  </a:cubicBezTo>
                  <a:cubicBezTo>
                    <a:pt x="209" y="123"/>
                    <a:pt x="209" y="128"/>
                    <a:pt x="209" y="134"/>
                  </a:cubicBezTo>
                  <a:cubicBezTo>
                    <a:pt x="159" y="134"/>
                    <a:pt x="108" y="134"/>
                    <a:pt x="58" y="134"/>
                  </a:cubicBezTo>
                  <a:cubicBezTo>
                    <a:pt x="49" y="119"/>
                    <a:pt x="40" y="105"/>
                    <a:pt x="25" y="97"/>
                  </a:cubicBezTo>
                  <a:cubicBezTo>
                    <a:pt x="24" y="96"/>
                    <a:pt x="26" y="95"/>
                    <a:pt x="27" y="95"/>
                  </a:cubicBezTo>
                  <a:cubicBezTo>
                    <a:pt x="57" y="68"/>
                    <a:pt x="89" y="42"/>
                    <a:pt x="119" y="16"/>
                  </a:cubicBezTo>
                  <a:cubicBezTo>
                    <a:pt x="160" y="43"/>
                    <a:pt x="212" y="62"/>
                    <a:pt x="278" y="62"/>
                  </a:cubicBezTo>
                  <a:cubicBezTo>
                    <a:pt x="330" y="62"/>
                    <a:pt x="370" y="51"/>
                    <a:pt x="404" y="33"/>
                  </a:cubicBezTo>
                  <a:cubicBezTo>
                    <a:pt x="416" y="27"/>
                    <a:pt x="428" y="21"/>
                    <a:pt x="438" y="15"/>
                  </a:cubicBezTo>
                  <a:cubicBezTo>
                    <a:pt x="469" y="42"/>
                    <a:pt x="502" y="70"/>
                    <a:pt x="532" y="97"/>
                  </a:cubicBezTo>
                  <a:cubicBezTo>
                    <a:pt x="517" y="105"/>
                    <a:pt x="506" y="118"/>
                    <a:pt x="499" y="134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" name="文本框 3">
            <a:extLst>
              <a:ext uri="{FF2B5EF4-FFF2-40B4-BE49-F238E27FC236}">
                <a16:creationId xmlns:a16="http://schemas.microsoft.com/office/drawing/2014/main" id="{9096C886-35D8-5E5D-4746-A8FC2651C4D8}"/>
              </a:ext>
            </a:extLst>
          </p:cNvPr>
          <p:cNvSpPr txBox="1"/>
          <p:nvPr/>
        </p:nvSpPr>
        <p:spPr>
          <a:xfrm>
            <a:off x="5946018" y="1988567"/>
            <a:ext cx="5825151" cy="25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  <a:buFont typeface="+mj-lt"/>
              <a:buNone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Setting:</a:t>
            </a:r>
          </a:p>
          <a:p>
            <a:pPr indent="0">
              <a:lnSpc>
                <a:spcPct val="150000"/>
              </a:lnSpc>
              <a:buFont typeface="+mj-lt"/>
              <a:buNone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Topo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buFont typeface="+mj-lt"/>
              <a:buNone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	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server acts as the client sending HTT requests; 	One server acts as the DIP pool;</a:t>
            </a:r>
          </a:p>
          <a:p>
            <a:pPr indent="0">
              <a:lnSpc>
                <a:spcPct val="150000"/>
              </a:lnSpc>
              <a:buFont typeface="+mj-lt"/>
              <a:buNone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	The Tofino switch acts as the L4 LB.</a:t>
            </a:r>
            <a:endParaRPr lang="en-US" altLang="zh-CN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0">
              <a:lnSpc>
                <a:spcPct val="150000"/>
              </a:lnSpc>
              <a:buFont typeface="+mj-lt"/>
              <a:buNone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2)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Request: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131K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B018D37-AE11-BA34-617A-EDE722ACB5FB}"/>
              </a:ext>
            </a:extLst>
      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973806" y="1442517"/>
            <a:ext cx="4019757" cy="2762392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396AB193-00CC-8B0F-2E58-5EC99361F94F}"/>
              </a:ext>
            </a:extLst>
          </p:cNvPr>
          <p:cNvSpPr/>
          <p:nvPr/>
        </p:nvSpPr>
        <p:spPr>
          <a:xfrm>
            <a:off x="2194673" y="5119571"/>
            <a:ext cx="7334641" cy="845388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6128E786-177D-4968-AA9C-E01690304C33}" type="slidenum">
              <a:rPr lang="zh-CN" altLang="en-US" smtClean="0"/>
              <a:t>17</a:t>
            </a:fld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484505" y="1293495"/>
            <a:ext cx="11076896" cy="49042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lvl="0" indent="-34290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paper proposes a novel load-balancing strategy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Maintains</a:t>
            </a: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PCC</a:t>
            </a: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deployability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using hash selection and CBF.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Improves</a:t>
            </a: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fairness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by utilizing random selection.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Evaluations on real-world workloads show that Maat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keeps fairness by reducing the average variance by 60% to 70%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keeps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PCC with 8.54 KiB 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keeps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deployability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deploying on Tofino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圆角矩形 1766"/>
          <p:cNvSpPr/>
          <p:nvPr/>
        </p:nvSpPr>
        <p:spPr>
          <a:xfrm rot="10800000" flipV="1">
            <a:off x="0" y="401407"/>
            <a:ext cx="484287" cy="491115"/>
          </a:xfrm>
          <a:prstGeom prst="roundRect">
            <a:avLst>
              <a:gd name="adj" fmla="val 5039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4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13" name="文本占位符 2"/>
          <p:cNvSpPr txBox="1"/>
          <p:nvPr/>
        </p:nvSpPr>
        <p:spPr>
          <a:xfrm>
            <a:off x="558871" y="452047"/>
            <a:ext cx="5186226" cy="5897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Conclusion</a:t>
            </a: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0873047" y="85558"/>
            <a:ext cx="1194264" cy="1187213"/>
            <a:chOff x="2946" y="838"/>
            <a:chExt cx="1355" cy="1347"/>
          </a:xfrm>
          <a:solidFill>
            <a:schemeClr val="accent1">
              <a:lumMod val="75000"/>
            </a:schemeClr>
          </a:solidFill>
        </p:grpSpPr>
        <p:sp>
          <p:nvSpPr>
            <p:cNvPr id="5" name="Freeform 5"/>
            <p:cNvSpPr>
              <a:spLocks noEditPoints="1"/>
            </p:cNvSpPr>
            <p:nvPr>
              <p:custDataLst>
                <p:tags r:id="rId2"/>
              </p:custDataLst>
            </p:nvPr>
          </p:nvSpPr>
          <p:spPr bwMode="auto">
            <a:xfrm>
              <a:off x="2946" y="838"/>
              <a:ext cx="1355" cy="1347"/>
            </a:xfrm>
            <a:custGeom>
              <a:avLst/>
              <a:gdLst>
                <a:gd name="T0" fmla="*/ 710 w 1467"/>
                <a:gd name="T1" fmla="*/ 0 h 1459"/>
                <a:gd name="T2" fmla="*/ 754 w 1467"/>
                <a:gd name="T3" fmla="*/ 0 h 1459"/>
                <a:gd name="T4" fmla="*/ 754 w 1467"/>
                <a:gd name="T5" fmla="*/ 0 h 1459"/>
                <a:gd name="T6" fmla="*/ 1045 w 1467"/>
                <a:gd name="T7" fmla="*/ 71 h 1459"/>
                <a:gd name="T8" fmla="*/ 1256 w 1467"/>
                <a:gd name="T9" fmla="*/ 222 h 1459"/>
                <a:gd name="T10" fmla="*/ 1336 w 1467"/>
                <a:gd name="T11" fmla="*/ 322 h 1459"/>
                <a:gd name="T12" fmla="*/ 1457 w 1467"/>
                <a:gd name="T13" fmla="*/ 654 h 1459"/>
                <a:gd name="T14" fmla="*/ 1441 w 1467"/>
                <a:gd name="T15" fmla="*/ 901 h 1459"/>
                <a:gd name="T16" fmla="*/ 1394 w 1467"/>
                <a:gd name="T17" fmla="*/ 1035 h 1459"/>
                <a:gd name="T18" fmla="*/ 1244 w 1467"/>
                <a:gd name="T19" fmla="*/ 1247 h 1459"/>
                <a:gd name="T20" fmla="*/ 1030 w 1467"/>
                <a:gd name="T21" fmla="*/ 1394 h 1459"/>
                <a:gd name="T22" fmla="*/ 894 w 1467"/>
                <a:gd name="T23" fmla="*/ 1440 h 1459"/>
                <a:gd name="T24" fmla="*/ 732 w 1467"/>
                <a:gd name="T25" fmla="*/ 1458 h 1459"/>
                <a:gd name="T26" fmla="*/ 434 w 1467"/>
                <a:gd name="T27" fmla="*/ 1394 h 1459"/>
                <a:gd name="T28" fmla="*/ 220 w 1467"/>
                <a:gd name="T29" fmla="*/ 1247 h 1459"/>
                <a:gd name="T30" fmla="*/ 23 w 1467"/>
                <a:gd name="T31" fmla="*/ 900 h 1459"/>
                <a:gd name="T32" fmla="*/ 3 w 1467"/>
                <a:gd name="T33" fmla="*/ 696 h 1459"/>
                <a:gd name="T34" fmla="*/ 19 w 1467"/>
                <a:gd name="T35" fmla="*/ 576 h 1459"/>
                <a:gd name="T36" fmla="*/ 128 w 1467"/>
                <a:gd name="T37" fmla="*/ 322 h 1459"/>
                <a:gd name="T38" fmla="*/ 419 w 1467"/>
                <a:gd name="T39" fmla="*/ 71 h 1459"/>
                <a:gd name="T40" fmla="*/ 710 w 1467"/>
                <a:gd name="T41" fmla="*/ 0 h 1459"/>
                <a:gd name="T42" fmla="*/ 685 w 1467"/>
                <a:gd name="T43" fmla="*/ 35 h 1459"/>
                <a:gd name="T44" fmla="*/ 571 w 1467"/>
                <a:gd name="T45" fmla="*/ 52 h 1459"/>
                <a:gd name="T46" fmla="*/ 238 w 1467"/>
                <a:gd name="T47" fmla="*/ 240 h 1459"/>
                <a:gd name="T48" fmla="*/ 97 w 1467"/>
                <a:gd name="T49" fmla="*/ 447 h 1459"/>
                <a:gd name="T50" fmla="*/ 36 w 1467"/>
                <a:gd name="T51" fmla="*/ 734 h 1459"/>
                <a:gd name="T52" fmla="*/ 55 w 1467"/>
                <a:gd name="T53" fmla="*/ 890 h 1459"/>
                <a:gd name="T54" fmla="*/ 164 w 1467"/>
                <a:gd name="T55" fmla="*/ 1129 h 1459"/>
                <a:gd name="T56" fmla="*/ 265 w 1467"/>
                <a:gd name="T57" fmla="*/ 1244 h 1459"/>
                <a:gd name="T58" fmla="*/ 338 w 1467"/>
                <a:gd name="T59" fmla="*/ 1302 h 1459"/>
                <a:gd name="T60" fmla="*/ 580 w 1467"/>
                <a:gd name="T61" fmla="*/ 1408 h 1459"/>
                <a:gd name="T62" fmla="*/ 737 w 1467"/>
                <a:gd name="T63" fmla="*/ 1425 h 1459"/>
                <a:gd name="T64" fmla="*/ 1022 w 1467"/>
                <a:gd name="T65" fmla="*/ 1362 h 1459"/>
                <a:gd name="T66" fmla="*/ 1267 w 1467"/>
                <a:gd name="T67" fmla="*/ 1173 h 1459"/>
                <a:gd name="T68" fmla="*/ 1367 w 1467"/>
                <a:gd name="T69" fmla="*/ 1012 h 1459"/>
                <a:gd name="T70" fmla="*/ 1427 w 1467"/>
                <a:gd name="T71" fmla="*/ 724 h 1459"/>
                <a:gd name="T72" fmla="*/ 1409 w 1467"/>
                <a:gd name="T73" fmla="*/ 569 h 1459"/>
                <a:gd name="T74" fmla="*/ 1364 w 1467"/>
                <a:gd name="T75" fmla="*/ 440 h 1459"/>
                <a:gd name="T76" fmla="*/ 1126 w 1467"/>
                <a:gd name="T77" fmla="*/ 156 h 1459"/>
                <a:gd name="T78" fmla="*/ 810 w 1467"/>
                <a:gd name="T79" fmla="*/ 38 h 1459"/>
                <a:gd name="T80" fmla="*/ 727 w 1467"/>
                <a:gd name="T81" fmla="*/ 34 h 1459"/>
                <a:gd name="T82" fmla="*/ 685 w 1467"/>
                <a:gd name="T83" fmla="*/ 35 h 1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7" h="1459">
                  <a:moveTo>
                    <a:pt x="710" y="0"/>
                  </a:moveTo>
                  <a:cubicBezTo>
                    <a:pt x="725" y="0"/>
                    <a:pt x="739" y="0"/>
                    <a:pt x="754" y="0"/>
                  </a:cubicBezTo>
                  <a:cubicBezTo>
                    <a:pt x="754" y="0"/>
                    <a:pt x="754" y="0"/>
                    <a:pt x="754" y="0"/>
                  </a:cubicBezTo>
                  <a:cubicBezTo>
                    <a:pt x="870" y="4"/>
                    <a:pt x="964" y="33"/>
                    <a:pt x="1045" y="71"/>
                  </a:cubicBezTo>
                  <a:cubicBezTo>
                    <a:pt x="1127" y="109"/>
                    <a:pt x="1195" y="162"/>
                    <a:pt x="1256" y="222"/>
                  </a:cubicBezTo>
                  <a:cubicBezTo>
                    <a:pt x="1286" y="252"/>
                    <a:pt x="1312" y="286"/>
                    <a:pt x="1336" y="322"/>
                  </a:cubicBezTo>
                  <a:cubicBezTo>
                    <a:pt x="1398" y="412"/>
                    <a:pt x="1442" y="518"/>
                    <a:pt x="1457" y="654"/>
                  </a:cubicBezTo>
                  <a:cubicBezTo>
                    <a:pt x="1467" y="740"/>
                    <a:pt x="1458" y="830"/>
                    <a:pt x="1441" y="901"/>
                  </a:cubicBezTo>
                  <a:cubicBezTo>
                    <a:pt x="1429" y="949"/>
                    <a:pt x="1413" y="994"/>
                    <a:pt x="1394" y="1035"/>
                  </a:cubicBezTo>
                  <a:cubicBezTo>
                    <a:pt x="1355" y="1117"/>
                    <a:pt x="1305" y="1187"/>
                    <a:pt x="1244" y="1247"/>
                  </a:cubicBezTo>
                  <a:cubicBezTo>
                    <a:pt x="1183" y="1306"/>
                    <a:pt x="1114" y="1357"/>
                    <a:pt x="1030" y="1394"/>
                  </a:cubicBezTo>
                  <a:cubicBezTo>
                    <a:pt x="988" y="1413"/>
                    <a:pt x="944" y="1429"/>
                    <a:pt x="894" y="1440"/>
                  </a:cubicBezTo>
                  <a:cubicBezTo>
                    <a:pt x="845" y="1451"/>
                    <a:pt x="790" y="1459"/>
                    <a:pt x="732" y="1458"/>
                  </a:cubicBezTo>
                  <a:cubicBezTo>
                    <a:pt x="614" y="1457"/>
                    <a:pt x="517" y="1432"/>
                    <a:pt x="434" y="1394"/>
                  </a:cubicBezTo>
                  <a:cubicBezTo>
                    <a:pt x="351" y="1357"/>
                    <a:pt x="279" y="1306"/>
                    <a:pt x="220" y="1247"/>
                  </a:cubicBezTo>
                  <a:cubicBezTo>
                    <a:pt x="128" y="1155"/>
                    <a:pt x="60" y="1045"/>
                    <a:pt x="23" y="900"/>
                  </a:cubicBezTo>
                  <a:cubicBezTo>
                    <a:pt x="8" y="841"/>
                    <a:pt x="0" y="771"/>
                    <a:pt x="3" y="696"/>
                  </a:cubicBezTo>
                  <a:cubicBezTo>
                    <a:pt x="5" y="652"/>
                    <a:pt x="11" y="612"/>
                    <a:pt x="19" y="576"/>
                  </a:cubicBezTo>
                  <a:cubicBezTo>
                    <a:pt x="41" y="476"/>
                    <a:pt x="78" y="394"/>
                    <a:pt x="128" y="322"/>
                  </a:cubicBezTo>
                  <a:cubicBezTo>
                    <a:pt x="201" y="215"/>
                    <a:pt x="297" y="129"/>
                    <a:pt x="419" y="71"/>
                  </a:cubicBezTo>
                  <a:cubicBezTo>
                    <a:pt x="501" y="32"/>
                    <a:pt x="595" y="4"/>
                    <a:pt x="710" y="0"/>
                  </a:cubicBezTo>
                  <a:close/>
                  <a:moveTo>
                    <a:pt x="685" y="35"/>
                  </a:moveTo>
                  <a:cubicBezTo>
                    <a:pt x="644" y="38"/>
                    <a:pt x="607" y="43"/>
                    <a:pt x="571" y="52"/>
                  </a:cubicBezTo>
                  <a:cubicBezTo>
                    <a:pt x="431" y="87"/>
                    <a:pt x="326" y="152"/>
                    <a:pt x="238" y="240"/>
                  </a:cubicBezTo>
                  <a:cubicBezTo>
                    <a:pt x="180" y="298"/>
                    <a:pt x="133" y="366"/>
                    <a:pt x="97" y="447"/>
                  </a:cubicBezTo>
                  <a:cubicBezTo>
                    <a:pt x="61" y="526"/>
                    <a:pt x="36" y="619"/>
                    <a:pt x="36" y="734"/>
                  </a:cubicBezTo>
                  <a:cubicBezTo>
                    <a:pt x="36" y="791"/>
                    <a:pt x="44" y="843"/>
                    <a:pt x="55" y="890"/>
                  </a:cubicBezTo>
                  <a:cubicBezTo>
                    <a:pt x="77" y="984"/>
                    <a:pt x="116" y="1060"/>
                    <a:pt x="164" y="1129"/>
                  </a:cubicBezTo>
                  <a:cubicBezTo>
                    <a:pt x="193" y="1171"/>
                    <a:pt x="228" y="1211"/>
                    <a:pt x="265" y="1244"/>
                  </a:cubicBezTo>
                  <a:cubicBezTo>
                    <a:pt x="288" y="1265"/>
                    <a:pt x="312" y="1284"/>
                    <a:pt x="338" y="1302"/>
                  </a:cubicBezTo>
                  <a:cubicBezTo>
                    <a:pt x="406" y="1349"/>
                    <a:pt x="486" y="1387"/>
                    <a:pt x="580" y="1408"/>
                  </a:cubicBezTo>
                  <a:cubicBezTo>
                    <a:pt x="628" y="1418"/>
                    <a:pt x="681" y="1426"/>
                    <a:pt x="737" y="1425"/>
                  </a:cubicBezTo>
                  <a:cubicBezTo>
                    <a:pt x="848" y="1423"/>
                    <a:pt x="942" y="1399"/>
                    <a:pt x="1022" y="1362"/>
                  </a:cubicBezTo>
                  <a:cubicBezTo>
                    <a:pt x="1120" y="1315"/>
                    <a:pt x="1201" y="1251"/>
                    <a:pt x="1267" y="1173"/>
                  </a:cubicBezTo>
                  <a:cubicBezTo>
                    <a:pt x="1307" y="1125"/>
                    <a:pt x="1341" y="1072"/>
                    <a:pt x="1367" y="1012"/>
                  </a:cubicBezTo>
                  <a:cubicBezTo>
                    <a:pt x="1403" y="931"/>
                    <a:pt x="1427" y="839"/>
                    <a:pt x="1427" y="724"/>
                  </a:cubicBezTo>
                  <a:cubicBezTo>
                    <a:pt x="1427" y="668"/>
                    <a:pt x="1420" y="616"/>
                    <a:pt x="1409" y="569"/>
                  </a:cubicBezTo>
                  <a:cubicBezTo>
                    <a:pt x="1398" y="523"/>
                    <a:pt x="1382" y="478"/>
                    <a:pt x="1364" y="440"/>
                  </a:cubicBezTo>
                  <a:cubicBezTo>
                    <a:pt x="1308" y="321"/>
                    <a:pt x="1229" y="227"/>
                    <a:pt x="1126" y="156"/>
                  </a:cubicBezTo>
                  <a:cubicBezTo>
                    <a:pt x="1040" y="97"/>
                    <a:pt x="939" y="53"/>
                    <a:pt x="810" y="38"/>
                  </a:cubicBezTo>
                  <a:cubicBezTo>
                    <a:pt x="784" y="35"/>
                    <a:pt x="754" y="32"/>
                    <a:pt x="727" y="34"/>
                  </a:cubicBezTo>
                  <a:cubicBezTo>
                    <a:pt x="712" y="34"/>
                    <a:pt x="698" y="34"/>
                    <a:pt x="685" y="35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6"/>
            <p:cNvSpPr>
              <a:spLocks noEditPoints="1"/>
            </p:cNvSpPr>
            <p:nvPr>
              <p:custDataLst>
                <p:tags r:id="rId3"/>
              </p:custDataLst>
            </p:nvPr>
          </p:nvSpPr>
          <p:spPr bwMode="auto">
            <a:xfrm>
              <a:off x="3007" y="895"/>
              <a:ext cx="1230" cy="1232"/>
            </a:xfrm>
            <a:custGeom>
              <a:avLst/>
              <a:gdLst>
                <a:gd name="T0" fmla="*/ 663 w 1332"/>
                <a:gd name="T1" fmla="*/ 1 h 1334"/>
                <a:gd name="T2" fmla="*/ 742 w 1332"/>
                <a:gd name="T3" fmla="*/ 5 h 1334"/>
                <a:gd name="T4" fmla="*/ 938 w 1332"/>
                <a:gd name="T5" fmla="*/ 59 h 1334"/>
                <a:gd name="T6" fmla="*/ 1135 w 1332"/>
                <a:gd name="T7" fmla="*/ 195 h 1334"/>
                <a:gd name="T8" fmla="*/ 1272 w 1332"/>
                <a:gd name="T9" fmla="*/ 391 h 1334"/>
                <a:gd name="T10" fmla="*/ 1332 w 1332"/>
                <a:gd name="T11" fmla="*/ 664 h 1334"/>
                <a:gd name="T12" fmla="*/ 1274 w 1332"/>
                <a:gd name="T13" fmla="*/ 939 h 1334"/>
                <a:gd name="T14" fmla="*/ 1138 w 1332"/>
                <a:gd name="T15" fmla="*/ 1136 h 1334"/>
                <a:gd name="T16" fmla="*/ 942 w 1332"/>
                <a:gd name="T17" fmla="*/ 1273 h 1334"/>
                <a:gd name="T18" fmla="*/ 669 w 1332"/>
                <a:gd name="T19" fmla="*/ 1334 h 1334"/>
                <a:gd name="T20" fmla="*/ 394 w 1332"/>
                <a:gd name="T21" fmla="*/ 1275 h 1334"/>
                <a:gd name="T22" fmla="*/ 197 w 1332"/>
                <a:gd name="T23" fmla="*/ 1139 h 1334"/>
                <a:gd name="T24" fmla="*/ 17 w 1332"/>
                <a:gd name="T25" fmla="*/ 819 h 1334"/>
                <a:gd name="T26" fmla="*/ 0 w 1332"/>
                <a:gd name="T27" fmla="*/ 670 h 1334"/>
                <a:gd name="T28" fmla="*/ 58 w 1332"/>
                <a:gd name="T29" fmla="*/ 395 h 1334"/>
                <a:gd name="T30" fmla="*/ 118 w 1332"/>
                <a:gd name="T31" fmla="*/ 289 h 1334"/>
                <a:gd name="T32" fmla="*/ 390 w 1332"/>
                <a:gd name="T33" fmla="*/ 61 h 1334"/>
                <a:gd name="T34" fmla="*/ 514 w 1332"/>
                <a:gd name="T35" fmla="*/ 18 h 1334"/>
                <a:gd name="T36" fmla="*/ 623 w 1332"/>
                <a:gd name="T37" fmla="*/ 2 h 1334"/>
                <a:gd name="T38" fmla="*/ 663 w 1332"/>
                <a:gd name="T39" fmla="*/ 1 h 1334"/>
                <a:gd name="T40" fmla="*/ 624 w 1332"/>
                <a:gd name="T41" fmla="*/ 17 h 1334"/>
                <a:gd name="T42" fmla="*/ 587 w 1332"/>
                <a:gd name="T43" fmla="*/ 21 h 1334"/>
                <a:gd name="T44" fmla="*/ 397 w 1332"/>
                <a:gd name="T45" fmla="*/ 74 h 1334"/>
                <a:gd name="T46" fmla="*/ 204 w 1332"/>
                <a:gd name="T47" fmla="*/ 208 h 1334"/>
                <a:gd name="T48" fmla="*/ 72 w 1332"/>
                <a:gd name="T49" fmla="*/ 401 h 1334"/>
                <a:gd name="T50" fmla="*/ 15 w 1332"/>
                <a:gd name="T51" fmla="*/ 670 h 1334"/>
                <a:gd name="T52" fmla="*/ 73 w 1332"/>
                <a:gd name="T53" fmla="*/ 937 h 1334"/>
                <a:gd name="T54" fmla="*/ 207 w 1332"/>
                <a:gd name="T55" fmla="*/ 1128 h 1334"/>
                <a:gd name="T56" fmla="*/ 400 w 1332"/>
                <a:gd name="T57" fmla="*/ 1261 h 1334"/>
                <a:gd name="T58" fmla="*/ 668 w 1332"/>
                <a:gd name="T59" fmla="*/ 1318 h 1334"/>
                <a:gd name="T60" fmla="*/ 935 w 1332"/>
                <a:gd name="T61" fmla="*/ 1260 h 1334"/>
                <a:gd name="T62" fmla="*/ 1127 w 1332"/>
                <a:gd name="T63" fmla="*/ 1126 h 1334"/>
                <a:gd name="T64" fmla="*/ 1260 w 1332"/>
                <a:gd name="T65" fmla="*/ 934 h 1334"/>
                <a:gd name="T66" fmla="*/ 1317 w 1332"/>
                <a:gd name="T67" fmla="*/ 665 h 1334"/>
                <a:gd name="T68" fmla="*/ 1259 w 1332"/>
                <a:gd name="T69" fmla="*/ 398 h 1334"/>
                <a:gd name="T70" fmla="*/ 1125 w 1332"/>
                <a:gd name="T71" fmla="*/ 206 h 1334"/>
                <a:gd name="T72" fmla="*/ 932 w 1332"/>
                <a:gd name="T73" fmla="*/ 73 h 1334"/>
                <a:gd name="T74" fmla="*/ 741 w 1332"/>
                <a:gd name="T75" fmla="*/ 20 h 1334"/>
                <a:gd name="T76" fmla="*/ 664 w 1332"/>
                <a:gd name="T77" fmla="*/ 16 h 1334"/>
                <a:gd name="T78" fmla="*/ 624 w 1332"/>
                <a:gd name="T79" fmla="*/ 17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32" h="1334">
                  <a:moveTo>
                    <a:pt x="663" y="1"/>
                  </a:moveTo>
                  <a:cubicBezTo>
                    <a:pt x="688" y="0"/>
                    <a:pt x="718" y="2"/>
                    <a:pt x="742" y="5"/>
                  </a:cubicBezTo>
                  <a:cubicBezTo>
                    <a:pt x="816" y="13"/>
                    <a:pt x="882" y="34"/>
                    <a:pt x="938" y="59"/>
                  </a:cubicBezTo>
                  <a:cubicBezTo>
                    <a:pt x="1015" y="94"/>
                    <a:pt x="1080" y="140"/>
                    <a:pt x="1135" y="195"/>
                  </a:cubicBezTo>
                  <a:cubicBezTo>
                    <a:pt x="1192" y="251"/>
                    <a:pt x="1236" y="314"/>
                    <a:pt x="1272" y="391"/>
                  </a:cubicBezTo>
                  <a:cubicBezTo>
                    <a:pt x="1307" y="467"/>
                    <a:pt x="1332" y="557"/>
                    <a:pt x="1332" y="664"/>
                  </a:cubicBezTo>
                  <a:cubicBezTo>
                    <a:pt x="1332" y="774"/>
                    <a:pt x="1309" y="862"/>
                    <a:pt x="1274" y="939"/>
                  </a:cubicBezTo>
                  <a:cubicBezTo>
                    <a:pt x="1239" y="1016"/>
                    <a:pt x="1194" y="1080"/>
                    <a:pt x="1138" y="1136"/>
                  </a:cubicBezTo>
                  <a:cubicBezTo>
                    <a:pt x="1083" y="1192"/>
                    <a:pt x="1019" y="1238"/>
                    <a:pt x="942" y="1273"/>
                  </a:cubicBezTo>
                  <a:cubicBezTo>
                    <a:pt x="866" y="1308"/>
                    <a:pt x="776" y="1333"/>
                    <a:pt x="669" y="1334"/>
                  </a:cubicBezTo>
                  <a:cubicBezTo>
                    <a:pt x="560" y="1334"/>
                    <a:pt x="471" y="1309"/>
                    <a:pt x="394" y="1275"/>
                  </a:cubicBezTo>
                  <a:cubicBezTo>
                    <a:pt x="317" y="1241"/>
                    <a:pt x="252" y="1195"/>
                    <a:pt x="197" y="1139"/>
                  </a:cubicBezTo>
                  <a:cubicBezTo>
                    <a:pt x="114" y="1056"/>
                    <a:pt x="50" y="954"/>
                    <a:pt x="17" y="819"/>
                  </a:cubicBezTo>
                  <a:cubicBezTo>
                    <a:pt x="6" y="774"/>
                    <a:pt x="0" y="724"/>
                    <a:pt x="0" y="670"/>
                  </a:cubicBezTo>
                  <a:cubicBezTo>
                    <a:pt x="0" y="561"/>
                    <a:pt x="24" y="471"/>
                    <a:pt x="58" y="395"/>
                  </a:cubicBezTo>
                  <a:cubicBezTo>
                    <a:pt x="75" y="357"/>
                    <a:pt x="96" y="321"/>
                    <a:pt x="118" y="289"/>
                  </a:cubicBezTo>
                  <a:cubicBezTo>
                    <a:pt x="187" y="190"/>
                    <a:pt x="277" y="114"/>
                    <a:pt x="390" y="61"/>
                  </a:cubicBezTo>
                  <a:cubicBezTo>
                    <a:pt x="428" y="43"/>
                    <a:pt x="469" y="29"/>
                    <a:pt x="514" y="18"/>
                  </a:cubicBezTo>
                  <a:cubicBezTo>
                    <a:pt x="548" y="10"/>
                    <a:pt x="583" y="5"/>
                    <a:pt x="623" y="2"/>
                  </a:cubicBezTo>
                  <a:cubicBezTo>
                    <a:pt x="636" y="2"/>
                    <a:pt x="649" y="2"/>
                    <a:pt x="663" y="1"/>
                  </a:cubicBezTo>
                  <a:close/>
                  <a:moveTo>
                    <a:pt x="624" y="17"/>
                  </a:moveTo>
                  <a:cubicBezTo>
                    <a:pt x="611" y="18"/>
                    <a:pt x="599" y="19"/>
                    <a:pt x="587" y="21"/>
                  </a:cubicBezTo>
                  <a:cubicBezTo>
                    <a:pt x="515" y="29"/>
                    <a:pt x="452" y="49"/>
                    <a:pt x="397" y="74"/>
                  </a:cubicBezTo>
                  <a:cubicBezTo>
                    <a:pt x="322" y="109"/>
                    <a:pt x="260" y="153"/>
                    <a:pt x="204" y="208"/>
                  </a:cubicBezTo>
                  <a:cubicBezTo>
                    <a:pt x="150" y="262"/>
                    <a:pt x="105" y="326"/>
                    <a:pt x="72" y="401"/>
                  </a:cubicBezTo>
                  <a:cubicBezTo>
                    <a:pt x="38" y="476"/>
                    <a:pt x="15" y="563"/>
                    <a:pt x="15" y="670"/>
                  </a:cubicBezTo>
                  <a:cubicBezTo>
                    <a:pt x="15" y="776"/>
                    <a:pt x="40" y="863"/>
                    <a:pt x="73" y="937"/>
                  </a:cubicBezTo>
                  <a:cubicBezTo>
                    <a:pt x="107" y="1012"/>
                    <a:pt x="153" y="1074"/>
                    <a:pt x="207" y="1128"/>
                  </a:cubicBezTo>
                  <a:cubicBezTo>
                    <a:pt x="261" y="1182"/>
                    <a:pt x="325" y="1228"/>
                    <a:pt x="400" y="1261"/>
                  </a:cubicBezTo>
                  <a:cubicBezTo>
                    <a:pt x="474" y="1294"/>
                    <a:pt x="562" y="1319"/>
                    <a:pt x="668" y="1318"/>
                  </a:cubicBezTo>
                  <a:cubicBezTo>
                    <a:pt x="773" y="1318"/>
                    <a:pt x="861" y="1294"/>
                    <a:pt x="935" y="1260"/>
                  </a:cubicBezTo>
                  <a:cubicBezTo>
                    <a:pt x="1010" y="1226"/>
                    <a:pt x="1073" y="1180"/>
                    <a:pt x="1127" y="1126"/>
                  </a:cubicBezTo>
                  <a:cubicBezTo>
                    <a:pt x="1181" y="1072"/>
                    <a:pt x="1227" y="1009"/>
                    <a:pt x="1260" y="934"/>
                  </a:cubicBezTo>
                  <a:cubicBezTo>
                    <a:pt x="1294" y="858"/>
                    <a:pt x="1317" y="772"/>
                    <a:pt x="1317" y="665"/>
                  </a:cubicBezTo>
                  <a:cubicBezTo>
                    <a:pt x="1317" y="558"/>
                    <a:pt x="1292" y="472"/>
                    <a:pt x="1259" y="398"/>
                  </a:cubicBezTo>
                  <a:cubicBezTo>
                    <a:pt x="1224" y="322"/>
                    <a:pt x="1180" y="261"/>
                    <a:pt x="1125" y="206"/>
                  </a:cubicBezTo>
                  <a:cubicBezTo>
                    <a:pt x="1071" y="152"/>
                    <a:pt x="1007" y="107"/>
                    <a:pt x="932" y="73"/>
                  </a:cubicBezTo>
                  <a:cubicBezTo>
                    <a:pt x="877" y="48"/>
                    <a:pt x="813" y="28"/>
                    <a:pt x="741" y="20"/>
                  </a:cubicBezTo>
                  <a:cubicBezTo>
                    <a:pt x="717" y="18"/>
                    <a:pt x="689" y="15"/>
                    <a:pt x="664" y="16"/>
                  </a:cubicBezTo>
                  <a:cubicBezTo>
                    <a:pt x="650" y="17"/>
                    <a:pt x="637" y="16"/>
                    <a:pt x="624" y="17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7"/>
            <p:cNvSpPr>
              <a:spLocks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3687" y="943"/>
              <a:ext cx="94" cy="131"/>
            </a:xfrm>
            <a:custGeom>
              <a:avLst/>
              <a:gdLst>
                <a:gd name="T0" fmla="*/ 59 w 102"/>
                <a:gd name="T1" fmla="*/ 11 h 142"/>
                <a:gd name="T2" fmla="*/ 74 w 102"/>
                <a:gd name="T3" fmla="*/ 12 h 142"/>
                <a:gd name="T4" fmla="*/ 90 w 102"/>
                <a:gd name="T5" fmla="*/ 12 h 142"/>
                <a:gd name="T6" fmla="*/ 101 w 102"/>
                <a:gd name="T7" fmla="*/ 25 h 142"/>
                <a:gd name="T8" fmla="*/ 95 w 102"/>
                <a:gd name="T9" fmla="*/ 34 h 142"/>
                <a:gd name="T10" fmla="*/ 85 w 102"/>
                <a:gd name="T11" fmla="*/ 56 h 142"/>
                <a:gd name="T12" fmla="*/ 81 w 102"/>
                <a:gd name="T13" fmla="*/ 67 h 142"/>
                <a:gd name="T14" fmla="*/ 73 w 102"/>
                <a:gd name="T15" fmla="*/ 73 h 142"/>
                <a:gd name="T16" fmla="*/ 67 w 102"/>
                <a:gd name="T17" fmla="*/ 65 h 142"/>
                <a:gd name="T18" fmla="*/ 44 w 102"/>
                <a:gd name="T19" fmla="*/ 61 h 142"/>
                <a:gd name="T20" fmla="*/ 22 w 102"/>
                <a:gd name="T21" fmla="*/ 126 h 142"/>
                <a:gd name="T22" fmla="*/ 9 w 102"/>
                <a:gd name="T23" fmla="*/ 142 h 142"/>
                <a:gd name="T24" fmla="*/ 14 w 102"/>
                <a:gd name="T25" fmla="*/ 111 h 142"/>
                <a:gd name="T26" fmla="*/ 41 w 102"/>
                <a:gd name="T27" fmla="*/ 43 h 142"/>
                <a:gd name="T28" fmla="*/ 45 w 102"/>
                <a:gd name="T29" fmla="*/ 10 h 142"/>
                <a:gd name="T30" fmla="*/ 45 w 102"/>
                <a:gd name="T31" fmla="*/ 2 h 142"/>
                <a:gd name="T32" fmla="*/ 59 w 102"/>
                <a:gd name="T33" fmla="*/ 11 h 142"/>
                <a:gd name="T34" fmla="*/ 79 w 102"/>
                <a:gd name="T35" fmla="*/ 42 h 142"/>
                <a:gd name="T36" fmla="*/ 84 w 102"/>
                <a:gd name="T37" fmla="*/ 21 h 142"/>
                <a:gd name="T38" fmla="*/ 60 w 102"/>
                <a:gd name="T39" fmla="*/ 18 h 142"/>
                <a:gd name="T40" fmla="*/ 53 w 102"/>
                <a:gd name="T41" fmla="*/ 34 h 142"/>
                <a:gd name="T42" fmla="*/ 72 w 102"/>
                <a:gd name="T43" fmla="*/ 42 h 142"/>
                <a:gd name="T44" fmla="*/ 50 w 102"/>
                <a:gd name="T45" fmla="*/ 41 h 142"/>
                <a:gd name="T46" fmla="*/ 46 w 102"/>
                <a:gd name="T47" fmla="*/ 55 h 142"/>
                <a:gd name="T48" fmla="*/ 71 w 102"/>
                <a:gd name="T49" fmla="*/ 61 h 142"/>
                <a:gd name="T50" fmla="*/ 79 w 102"/>
                <a:gd name="T51" fmla="*/ 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2" h="142">
                  <a:moveTo>
                    <a:pt x="59" y="11"/>
                  </a:moveTo>
                  <a:cubicBezTo>
                    <a:pt x="64" y="12"/>
                    <a:pt x="69" y="12"/>
                    <a:pt x="74" y="12"/>
                  </a:cubicBezTo>
                  <a:cubicBezTo>
                    <a:pt x="80" y="12"/>
                    <a:pt x="86" y="11"/>
                    <a:pt x="90" y="12"/>
                  </a:cubicBezTo>
                  <a:cubicBezTo>
                    <a:pt x="93" y="12"/>
                    <a:pt x="102" y="21"/>
                    <a:pt x="101" y="25"/>
                  </a:cubicBezTo>
                  <a:cubicBezTo>
                    <a:pt x="101" y="28"/>
                    <a:pt x="96" y="32"/>
                    <a:pt x="95" y="34"/>
                  </a:cubicBezTo>
                  <a:cubicBezTo>
                    <a:pt x="90" y="40"/>
                    <a:pt x="88" y="48"/>
                    <a:pt x="85" y="56"/>
                  </a:cubicBezTo>
                  <a:cubicBezTo>
                    <a:pt x="84" y="60"/>
                    <a:pt x="83" y="64"/>
                    <a:pt x="81" y="67"/>
                  </a:cubicBezTo>
                  <a:cubicBezTo>
                    <a:pt x="79" y="69"/>
                    <a:pt x="75" y="73"/>
                    <a:pt x="73" y="73"/>
                  </a:cubicBezTo>
                  <a:cubicBezTo>
                    <a:pt x="69" y="72"/>
                    <a:pt x="68" y="67"/>
                    <a:pt x="67" y="65"/>
                  </a:cubicBezTo>
                  <a:cubicBezTo>
                    <a:pt x="60" y="63"/>
                    <a:pt x="52" y="62"/>
                    <a:pt x="44" y="61"/>
                  </a:cubicBezTo>
                  <a:cubicBezTo>
                    <a:pt x="37" y="82"/>
                    <a:pt x="31" y="107"/>
                    <a:pt x="22" y="126"/>
                  </a:cubicBezTo>
                  <a:cubicBezTo>
                    <a:pt x="19" y="132"/>
                    <a:pt x="16" y="140"/>
                    <a:pt x="9" y="142"/>
                  </a:cubicBezTo>
                  <a:cubicBezTo>
                    <a:pt x="0" y="131"/>
                    <a:pt x="9" y="119"/>
                    <a:pt x="14" y="111"/>
                  </a:cubicBezTo>
                  <a:cubicBezTo>
                    <a:pt x="26" y="92"/>
                    <a:pt x="34" y="68"/>
                    <a:pt x="41" y="43"/>
                  </a:cubicBezTo>
                  <a:cubicBezTo>
                    <a:pt x="44" y="33"/>
                    <a:pt x="46" y="21"/>
                    <a:pt x="45" y="10"/>
                  </a:cubicBezTo>
                  <a:cubicBezTo>
                    <a:pt x="45" y="8"/>
                    <a:pt x="44" y="5"/>
                    <a:pt x="45" y="2"/>
                  </a:cubicBezTo>
                  <a:cubicBezTo>
                    <a:pt x="52" y="0"/>
                    <a:pt x="55" y="8"/>
                    <a:pt x="59" y="11"/>
                  </a:cubicBezTo>
                  <a:close/>
                  <a:moveTo>
                    <a:pt x="79" y="42"/>
                  </a:moveTo>
                  <a:cubicBezTo>
                    <a:pt x="80" y="38"/>
                    <a:pt x="86" y="25"/>
                    <a:pt x="84" y="21"/>
                  </a:cubicBezTo>
                  <a:cubicBezTo>
                    <a:pt x="82" y="17"/>
                    <a:pt x="66" y="19"/>
                    <a:pt x="60" y="18"/>
                  </a:cubicBezTo>
                  <a:cubicBezTo>
                    <a:pt x="56" y="22"/>
                    <a:pt x="55" y="28"/>
                    <a:pt x="53" y="34"/>
                  </a:cubicBezTo>
                  <a:cubicBezTo>
                    <a:pt x="62" y="34"/>
                    <a:pt x="70" y="35"/>
                    <a:pt x="72" y="42"/>
                  </a:cubicBezTo>
                  <a:cubicBezTo>
                    <a:pt x="65" y="45"/>
                    <a:pt x="57" y="41"/>
                    <a:pt x="50" y="41"/>
                  </a:cubicBezTo>
                  <a:cubicBezTo>
                    <a:pt x="48" y="46"/>
                    <a:pt x="47" y="50"/>
                    <a:pt x="46" y="55"/>
                  </a:cubicBezTo>
                  <a:cubicBezTo>
                    <a:pt x="56" y="55"/>
                    <a:pt x="68" y="53"/>
                    <a:pt x="71" y="61"/>
                  </a:cubicBezTo>
                  <a:cubicBezTo>
                    <a:pt x="74" y="56"/>
                    <a:pt x="76" y="49"/>
                    <a:pt x="79" y="42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8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3785" y="953"/>
              <a:ext cx="68" cy="165"/>
            </a:xfrm>
            <a:custGeom>
              <a:avLst/>
              <a:gdLst>
                <a:gd name="T0" fmla="*/ 26 w 74"/>
                <a:gd name="T1" fmla="*/ 11 h 178"/>
                <a:gd name="T2" fmla="*/ 43 w 74"/>
                <a:gd name="T3" fmla="*/ 13 h 178"/>
                <a:gd name="T4" fmla="*/ 59 w 74"/>
                <a:gd name="T5" fmla="*/ 10 h 178"/>
                <a:gd name="T6" fmla="*/ 68 w 74"/>
                <a:gd name="T7" fmla="*/ 16 h 178"/>
                <a:gd name="T8" fmla="*/ 74 w 74"/>
                <a:gd name="T9" fmla="*/ 25 h 178"/>
                <a:gd name="T10" fmla="*/ 70 w 74"/>
                <a:gd name="T11" fmla="*/ 32 h 178"/>
                <a:gd name="T12" fmla="*/ 59 w 74"/>
                <a:gd name="T13" fmla="*/ 64 h 178"/>
                <a:gd name="T14" fmla="*/ 37 w 74"/>
                <a:gd name="T15" fmla="*/ 151 h 178"/>
                <a:gd name="T16" fmla="*/ 32 w 74"/>
                <a:gd name="T17" fmla="*/ 167 h 178"/>
                <a:gd name="T18" fmla="*/ 19 w 74"/>
                <a:gd name="T19" fmla="*/ 177 h 178"/>
                <a:gd name="T20" fmla="*/ 8 w 74"/>
                <a:gd name="T21" fmla="*/ 163 h 178"/>
                <a:gd name="T22" fmla="*/ 0 w 74"/>
                <a:gd name="T23" fmla="*/ 147 h 178"/>
                <a:gd name="T24" fmla="*/ 9 w 74"/>
                <a:gd name="T25" fmla="*/ 151 h 178"/>
                <a:gd name="T26" fmla="*/ 18 w 74"/>
                <a:gd name="T27" fmla="*/ 155 h 178"/>
                <a:gd name="T28" fmla="*/ 27 w 74"/>
                <a:gd name="T29" fmla="*/ 135 h 178"/>
                <a:gd name="T30" fmla="*/ 46 w 74"/>
                <a:gd name="T31" fmla="*/ 70 h 178"/>
                <a:gd name="T32" fmla="*/ 14 w 74"/>
                <a:gd name="T33" fmla="*/ 63 h 178"/>
                <a:gd name="T34" fmla="*/ 9 w 74"/>
                <a:gd name="T35" fmla="*/ 68 h 178"/>
                <a:gd name="T36" fmla="*/ 11 w 74"/>
                <a:gd name="T37" fmla="*/ 35 h 178"/>
                <a:gd name="T38" fmla="*/ 15 w 74"/>
                <a:gd name="T39" fmla="*/ 11 h 178"/>
                <a:gd name="T40" fmla="*/ 15 w 74"/>
                <a:gd name="T41" fmla="*/ 3 h 178"/>
                <a:gd name="T42" fmla="*/ 26 w 74"/>
                <a:gd name="T43" fmla="*/ 11 h 178"/>
                <a:gd name="T44" fmla="*/ 22 w 74"/>
                <a:gd name="T45" fmla="*/ 35 h 178"/>
                <a:gd name="T46" fmla="*/ 46 w 74"/>
                <a:gd name="T47" fmla="*/ 43 h 178"/>
                <a:gd name="T48" fmla="*/ 33 w 74"/>
                <a:gd name="T49" fmla="*/ 43 h 178"/>
                <a:gd name="T50" fmla="*/ 20 w 74"/>
                <a:gd name="T51" fmla="*/ 41 h 178"/>
                <a:gd name="T52" fmla="*/ 16 w 74"/>
                <a:gd name="T53" fmla="*/ 56 h 178"/>
                <a:gd name="T54" fmla="*/ 43 w 74"/>
                <a:gd name="T55" fmla="*/ 59 h 178"/>
                <a:gd name="T56" fmla="*/ 48 w 74"/>
                <a:gd name="T57" fmla="*/ 63 h 178"/>
                <a:gd name="T58" fmla="*/ 56 w 74"/>
                <a:gd name="T59" fmla="*/ 21 h 178"/>
                <a:gd name="T60" fmla="*/ 26 w 74"/>
                <a:gd name="T61" fmla="*/ 18 h 178"/>
                <a:gd name="T62" fmla="*/ 22 w 74"/>
                <a:gd name="T63" fmla="*/ 3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4" h="178">
                  <a:moveTo>
                    <a:pt x="26" y="11"/>
                  </a:moveTo>
                  <a:cubicBezTo>
                    <a:pt x="32" y="11"/>
                    <a:pt x="37" y="13"/>
                    <a:pt x="43" y="13"/>
                  </a:cubicBezTo>
                  <a:cubicBezTo>
                    <a:pt x="48" y="13"/>
                    <a:pt x="54" y="10"/>
                    <a:pt x="59" y="10"/>
                  </a:cubicBezTo>
                  <a:cubicBezTo>
                    <a:pt x="62" y="11"/>
                    <a:pt x="65" y="14"/>
                    <a:pt x="68" y="16"/>
                  </a:cubicBezTo>
                  <a:cubicBezTo>
                    <a:pt x="70" y="18"/>
                    <a:pt x="74" y="22"/>
                    <a:pt x="74" y="25"/>
                  </a:cubicBezTo>
                  <a:cubicBezTo>
                    <a:pt x="74" y="28"/>
                    <a:pt x="71" y="30"/>
                    <a:pt x="70" y="32"/>
                  </a:cubicBezTo>
                  <a:cubicBezTo>
                    <a:pt x="64" y="40"/>
                    <a:pt x="62" y="53"/>
                    <a:pt x="59" y="64"/>
                  </a:cubicBezTo>
                  <a:cubicBezTo>
                    <a:pt x="51" y="93"/>
                    <a:pt x="44" y="121"/>
                    <a:pt x="37" y="151"/>
                  </a:cubicBezTo>
                  <a:cubicBezTo>
                    <a:pt x="36" y="157"/>
                    <a:pt x="34" y="163"/>
                    <a:pt x="32" y="167"/>
                  </a:cubicBezTo>
                  <a:cubicBezTo>
                    <a:pt x="29" y="170"/>
                    <a:pt x="22" y="177"/>
                    <a:pt x="19" y="177"/>
                  </a:cubicBezTo>
                  <a:cubicBezTo>
                    <a:pt x="14" y="178"/>
                    <a:pt x="11" y="167"/>
                    <a:pt x="8" y="163"/>
                  </a:cubicBezTo>
                  <a:cubicBezTo>
                    <a:pt x="5" y="157"/>
                    <a:pt x="2" y="152"/>
                    <a:pt x="0" y="147"/>
                  </a:cubicBezTo>
                  <a:cubicBezTo>
                    <a:pt x="4" y="147"/>
                    <a:pt x="6" y="149"/>
                    <a:pt x="9" y="151"/>
                  </a:cubicBezTo>
                  <a:cubicBezTo>
                    <a:pt x="11" y="152"/>
                    <a:pt x="15" y="155"/>
                    <a:pt x="18" y="155"/>
                  </a:cubicBezTo>
                  <a:cubicBezTo>
                    <a:pt x="22" y="154"/>
                    <a:pt x="25" y="140"/>
                    <a:pt x="27" y="135"/>
                  </a:cubicBezTo>
                  <a:cubicBezTo>
                    <a:pt x="34" y="114"/>
                    <a:pt x="41" y="90"/>
                    <a:pt x="46" y="70"/>
                  </a:cubicBezTo>
                  <a:cubicBezTo>
                    <a:pt x="37" y="67"/>
                    <a:pt x="25" y="65"/>
                    <a:pt x="14" y="63"/>
                  </a:cubicBezTo>
                  <a:cubicBezTo>
                    <a:pt x="12" y="64"/>
                    <a:pt x="12" y="68"/>
                    <a:pt x="9" y="68"/>
                  </a:cubicBezTo>
                  <a:cubicBezTo>
                    <a:pt x="1" y="58"/>
                    <a:pt x="8" y="46"/>
                    <a:pt x="11" y="35"/>
                  </a:cubicBezTo>
                  <a:cubicBezTo>
                    <a:pt x="13" y="28"/>
                    <a:pt x="16" y="20"/>
                    <a:pt x="15" y="11"/>
                  </a:cubicBezTo>
                  <a:cubicBezTo>
                    <a:pt x="15" y="8"/>
                    <a:pt x="14" y="5"/>
                    <a:pt x="15" y="3"/>
                  </a:cubicBezTo>
                  <a:cubicBezTo>
                    <a:pt x="18" y="0"/>
                    <a:pt x="24" y="9"/>
                    <a:pt x="26" y="11"/>
                  </a:cubicBezTo>
                  <a:close/>
                  <a:moveTo>
                    <a:pt x="22" y="35"/>
                  </a:moveTo>
                  <a:cubicBezTo>
                    <a:pt x="31" y="33"/>
                    <a:pt x="44" y="34"/>
                    <a:pt x="46" y="43"/>
                  </a:cubicBezTo>
                  <a:cubicBezTo>
                    <a:pt x="42" y="45"/>
                    <a:pt x="37" y="43"/>
                    <a:pt x="33" y="43"/>
                  </a:cubicBezTo>
                  <a:cubicBezTo>
                    <a:pt x="28" y="42"/>
                    <a:pt x="24" y="41"/>
                    <a:pt x="20" y="41"/>
                  </a:cubicBezTo>
                  <a:cubicBezTo>
                    <a:pt x="18" y="46"/>
                    <a:pt x="17" y="51"/>
                    <a:pt x="16" y="56"/>
                  </a:cubicBezTo>
                  <a:cubicBezTo>
                    <a:pt x="24" y="58"/>
                    <a:pt x="37" y="56"/>
                    <a:pt x="43" y="59"/>
                  </a:cubicBezTo>
                  <a:cubicBezTo>
                    <a:pt x="45" y="60"/>
                    <a:pt x="47" y="63"/>
                    <a:pt x="48" y="63"/>
                  </a:cubicBezTo>
                  <a:cubicBezTo>
                    <a:pt x="51" y="49"/>
                    <a:pt x="57" y="38"/>
                    <a:pt x="56" y="21"/>
                  </a:cubicBezTo>
                  <a:cubicBezTo>
                    <a:pt x="48" y="18"/>
                    <a:pt x="36" y="19"/>
                    <a:pt x="26" y="18"/>
                  </a:cubicBezTo>
                  <a:cubicBezTo>
                    <a:pt x="25" y="24"/>
                    <a:pt x="22" y="30"/>
                    <a:pt x="22" y="35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9"/>
            <p:cNvSpPr/>
            <p:nvPr>
              <p:custDataLst>
                <p:tags r:id="rId6"/>
              </p:custDataLst>
            </p:nvPr>
          </p:nvSpPr>
          <p:spPr bwMode="auto">
            <a:xfrm>
              <a:off x="3387" y="966"/>
              <a:ext cx="161" cy="161"/>
            </a:xfrm>
            <a:custGeom>
              <a:avLst/>
              <a:gdLst>
                <a:gd name="T0" fmla="*/ 54 w 175"/>
                <a:gd name="T1" fmla="*/ 56 h 174"/>
                <a:gd name="T2" fmla="*/ 75 w 175"/>
                <a:gd name="T3" fmla="*/ 44 h 174"/>
                <a:gd name="T4" fmla="*/ 94 w 175"/>
                <a:gd name="T5" fmla="*/ 32 h 174"/>
                <a:gd name="T6" fmla="*/ 117 w 175"/>
                <a:gd name="T7" fmla="*/ 36 h 174"/>
                <a:gd name="T8" fmla="*/ 103 w 175"/>
                <a:gd name="T9" fmla="*/ 45 h 174"/>
                <a:gd name="T10" fmla="*/ 56 w 175"/>
                <a:gd name="T11" fmla="*/ 66 h 174"/>
                <a:gd name="T12" fmla="*/ 57 w 175"/>
                <a:gd name="T13" fmla="*/ 73 h 174"/>
                <a:gd name="T14" fmla="*/ 109 w 175"/>
                <a:gd name="T15" fmla="*/ 103 h 174"/>
                <a:gd name="T16" fmla="*/ 139 w 175"/>
                <a:gd name="T17" fmla="*/ 114 h 174"/>
                <a:gd name="T18" fmla="*/ 158 w 175"/>
                <a:gd name="T19" fmla="*/ 115 h 174"/>
                <a:gd name="T20" fmla="*/ 175 w 175"/>
                <a:gd name="T21" fmla="*/ 118 h 174"/>
                <a:gd name="T22" fmla="*/ 158 w 175"/>
                <a:gd name="T23" fmla="*/ 127 h 174"/>
                <a:gd name="T24" fmla="*/ 148 w 175"/>
                <a:gd name="T25" fmla="*/ 131 h 174"/>
                <a:gd name="T26" fmla="*/ 135 w 175"/>
                <a:gd name="T27" fmla="*/ 135 h 174"/>
                <a:gd name="T28" fmla="*/ 114 w 175"/>
                <a:gd name="T29" fmla="*/ 124 h 174"/>
                <a:gd name="T30" fmla="*/ 59 w 175"/>
                <a:gd name="T31" fmla="*/ 82 h 174"/>
                <a:gd name="T32" fmla="*/ 32 w 175"/>
                <a:gd name="T33" fmla="*/ 163 h 174"/>
                <a:gd name="T34" fmla="*/ 15 w 175"/>
                <a:gd name="T35" fmla="*/ 174 h 174"/>
                <a:gd name="T36" fmla="*/ 20 w 175"/>
                <a:gd name="T37" fmla="*/ 167 h 174"/>
                <a:gd name="T38" fmla="*/ 48 w 175"/>
                <a:gd name="T39" fmla="*/ 105 h 174"/>
                <a:gd name="T40" fmla="*/ 45 w 175"/>
                <a:gd name="T41" fmla="*/ 72 h 174"/>
                <a:gd name="T42" fmla="*/ 31 w 175"/>
                <a:gd name="T43" fmla="*/ 81 h 174"/>
                <a:gd name="T44" fmla="*/ 17 w 175"/>
                <a:gd name="T45" fmla="*/ 90 h 174"/>
                <a:gd name="T46" fmla="*/ 0 w 175"/>
                <a:gd name="T47" fmla="*/ 88 h 174"/>
                <a:gd name="T48" fmla="*/ 10 w 175"/>
                <a:gd name="T49" fmla="*/ 81 h 174"/>
                <a:gd name="T50" fmla="*/ 43 w 175"/>
                <a:gd name="T51" fmla="*/ 63 h 174"/>
                <a:gd name="T52" fmla="*/ 36 w 175"/>
                <a:gd name="T53" fmla="*/ 40 h 174"/>
                <a:gd name="T54" fmla="*/ 23 w 175"/>
                <a:gd name="T55" fmla="*/ 12 h 174"/>
                <a:gd name="T56" fmla="*/ 16 w 175"/>
                <a:gd name="T57" fmla="*/ 7 h 174"/>
                <a:gd name="T58" fmla="*/ 24 w 175"/>
                <a:gd name="T59" fmla="*/ 1 h 174"/>
                <a:gd name="T60" fmla="*/ 43 w 175"/>
                <a:gd name="T61" fmla="*/ 5 h 174"/>
                <a:gd name="T62" fmla="*/ 44 w 175"/>
                <a:gd name="T63" fmla="*/ 13 h 174"/>
                <a:gd name="T64" fmla="*/ 54 w 175"/>
                <a:gd name="T65" fmla="*/ 5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5" h="174">
                  <a:moveTo>
                    <a:pt x="54" y="56"/>
                  </a:moveTo>
                  <a:cubicBezTo>
                    <a:pt x="61" y="52"/>
                    <a:pt x="68" y="48"/>
                    <a:pt x="75" y="44"/>
                  </a:cubicBezTo>
                  <a:cubicBezTo>
                    <a:pt x="81" y="40"/>
                    <a:pt x="87" y="34"/>
                    <a:pt x="94" y="32"/>
                  </a:cubicBezTo>
                  <a:cubicBezTo>
                    <a:pt x="99" y="29"/>
                    <a:pt x="117" y="30"/>
                    <a:pt x="117" y="36"/>
                  </a:cubicBezTo>
                  <a:cubicBezTo>
                    <a:pt x="117" y="41"/>
                    <a:pt x="105" y="43"/>
                    <a:pt x="103" y="45"/>
                  </a:cubicBezTo>
                  <a:cubicBezTo>
                    <a:pt x="86" y="51"/>
                    <a:pt x="71" y="58"/>
                    <a:pt x="56" y="66"/>
                  </a:cubicBezTo>
                  <a:cubicBezTo>
                    <a:pt x="57" y="68"/>
                    <a:pt x="57" y="70"/>
                    <a:pt x="57" y="73"/>
                  </a:cubicBezTo>
                  <a:cubicBezTo>
                    <a:pt x="73" y="84"/>
                    <a:pt x="90" y="94"/>
                    <a:pt x="109" y="103"/>
                  </a:cubicBezTo>
                  <a:cubicBezTo>
                    <a:pt x="117" y="108"/>
                    <a:pt x="127" y="112"/>
                    <a:pt x="139" y="114"/>
                  </a:cubicBezTo>
                  <a:cubicBezTo>
                    <a:pt x="145" y="114"/>
                    <a:pt x="152" y="115"/>
                    <a:pt x="158" y="115"/>
                  </a:cubicBezTo>
                  <a:cubicBezTo>
                    <a:pt x="164" y="115"/>
                    <a:pt x="171" y="115"/>
                    <a:pt x="175" y="118"/>
                  </a:cubicBezTo>
                  <a:cubicBezTo>
                    <a:pt x="171" y="123"/>
                    <a:pt x="164" y="125"/>
                    <a:pt x="158" y="127"/>
                  </a:cubicBezTo>
                  <a:cubicBezTo>
                    <a:pt x="155" y="129"/>
                    <a:pt x="152" y="130"/>
                    <a:pt x="148" y="131"/>
                  </a:cubicBezTo>
                  <a:cubicBezTo>
                    <a:pt x="144" y="133"/>
                    <a:pt x="141" y="136"/>
                    <a:pt x="135" y="135"/>
                  </a:cubicBezTo>
                  <a:cubicBezTo>
                    <a:pt x="128" y="134"/>
                    <a:pt x="120" y="127"/>
                    <a:pt x="114" y="124"/>
                  </a:cubicBezTo>
                  <a:cubicBezTo>
                    <a:pt x="95" y="111"/>
                    <a:pt x="75" y="96"/>
                    <a:pt x="59" y="82"/>
                  </a:cubicBezTo>
                  <a:cubicBezTo>
                    <a:pt x="65" y="119"/>
                    <a:pt x="51" y="146"/>
                    <a:pt x="32" y="163"/>
                  </a:cubicBezTo>
                  <a:cubicBezTo>
                    <a:pt x="27" y="168"/>
                    <a:pt x="22" y="174"/>
                    <a:pt x="15" y="174"/>
                  </a:cubicBezTo>
                  <a:cubicBezTo>
                    <a:pt x="15" y="171"/>
                    <a:pt x="18" y="169"/>
                    <a:pt x="20" y="167"/>
                  </a:cubicBezTo>
                  <a:cubicBezTo>
                    <a:pt x="32" y="151"/>
                    <a:pt x="46" y="132"/>
                    <a:pt x="48" y="105"/>
                  </a:cubicBezTo>
                  <a:cubicBezTo>
                    <a:pt x="48" y="93"/>
                    <a:pt x="47" y="83"/>
                    <a:pt x="45" y="72"/>
                  </a:cubicBezTo>
                  <a:cubicBezTo>
                    <a:pt x="40" y="74"/>
                    <a:pt x="36" y="77"/>
                    <a:pt x="31" y="81"/>
                  </a:cubicBezTo>
                  <a:cubicBezTo>
                    <a:pt x="26" y="84"/>
                    <a:pt x="21" y="88"/>
                    <a:pt x="17" y="90"/>
                  </a:cubicBezTo>
                  <a:cubicBezTo>
                    <a:pt x="12" y="92"/>
                    <a:pt x="4" y="92"/>
                    <a:pt x="0" y="88"/>
                  </a:cubicBezTo>
                  <a:cubicBezTo>
                    <a:pt x="3" y="84"/>
                    <a:pt x="7" y="83"/>
                    <a:pt x="10" y="81"/>
                  </a:cubicBezTo>
                  <a:cubicBezTo>
                    <a:pt x="21" y="75"/>
                    <a:pt x="32" y="69"/>
                    <a:pt x="43" y="63"/>
                  </a:cubicBezTo>
                  <a:cubicBezTo>
                    <a:pt x="41" y="55"/>
                    <a:pt x="39" y="48"/>
                    <a:pt x="36" y="40"/>
                  </a:cubicBezTo>
                  <a:cubicBezTo>
                    <a:pt x="33" y="29"/>
                    <a:pt x="31" y="18"/>
                    <a:pt x="23" y="12"/>
                  </a:cubicBezTo>
                  <a:cubicBezTo>
                    <a:pt x="21" y="10"/>
                    <a:pt x="16" y="9"/>
                    <a:pt x="16" y="7"/>
                  </a:cubicBezTo>
                  <a:cubicBezTo>
                    <a:pt x="15" y="4"/>
                    <a:pt x="20" y="1"/>
                    <a:pt x="24" y="1"/>
                  </a:cubicBezTo>
                  <a:cubicBezTo>
                    <a:pt x="31" y="0"/>
                    <a:pt x="41" y="2"/>
                    <a:pt x="43" y="5"/>
                  </a:cubicBezTo>
                  <a:cubicBezTo>
                    <a:pt x="45" y="7"/>
                    <a:pt x="44" y="10"/>
                    <a:pt x="44" y="13"/>
                  </a:cubicBezTo>
                  <a:cubicBezTo>
                    <a:pt x="45" y="29"/>
                    <a:pt x="52" y="42"/>
                    <a:pt x="54" y="56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0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3205" y="1093"/>
              <a:ext cx="834" cy="836"/>
            </a:xfrm>
            <a:custGeom>
              <a:avLst/>
              <a:gdLst>
                <a:gd name="T0" fmla="*/ 446 w 904"/>
                <a:gd name="T1" fmla="*/ 1 h 906"/>
                <a:gd name="T2" fmla="*/ 549 w 904"/>
                <a:gd name="T3" fmla="*/ 12 h 906"/>
                <a:gd name="T4" fmla="*/ 634 w 904"/>
                <a:gd name="T5" fmla="*/ 40 h 906"/>
                <a:gd name="T6" fmla="*/ 768 w 904"/>
                <a:gd name="T7" fmla="*/ 131 h 906"/>
                <a:gd name="T8" fmla="*/ 862 w 904"/>
                <a:gd name="T9" fmla="*/ 264 h 906"/>
                <a:gd name="T10" fmla="*/ 904 w 904"/>
                <a:gd name="T11" fmla="*/ 447 h 906"/>
                <a:gd name="T12" fmla="*/ 865 w 904"/>
                <a:gd name="T13" fmla="*/ 635 h 906"/>
                <a:gd name="T14" fmla="*/ 774 w 904"/>
                <a:gd name="T15" fmla="*/ 769 h 906"/>
                <a:gd name="T16" fmla="*/ 642 w 904"/>
                <a:gd name="T17" fmla="*/ 863 h 906"/>
                <a:gd name="T18" fmla="*/ 458 w 904"/>
                <a:gd name="T19" fmla="*/ 905 h 906"/>
                <a:gd name="T20" fmla="*/ 270 w 904"/>
                <a:gd name="T21" fmla="*/ 867 h 906"/>
                <a:gd name="T22" fmla="*/ 136 w 904"/>
                <a:gd name="T23" fmla="*/ 776 h 906"/>
                <a:gd name="T24" fmla="*/ 13 w 904"/>
                <a:gd name="T25" fmla="*/ 559 h 906"/>
                <a:gd name="T26" fmla="*/ 0 w 904"/>
                <a:gd name="T27" fmla="*/ 459 h 906"/>
                <a:gd name="T28" fmla="*/ 79 w 904"/>
                <a:gd name="T29" fmla="*/ 199 h 906"/>
                <a:gd name="T30" fmla="*/ 262 w 904"/>
                <a:gd name="T31" fmla="*/ 43 h 906"/>
                <a:gd name="T32" fmla="*/ 445 w 904"/>
                <a:gd name="T33" fmla="*/ 1 h 906"/>
                <a:gd name="T34" fmla="*/ 446 w 904"/>
                <a:gd name="T35" fmla="*/ 1 h 906"/>
                <a:gd name="T36" fmla="*/ 271 w 904"/>
                <a:gd name="T37" fmla="*/ 54 h 906"/>
                <a:gd name="T38" fmla="*/ 141 w 904"/>
                <a:gd name="T39" fmla="*/ 144 h 906"/>
                <a:gd name="T40" fmla="*/ 52 w 904"/>
                <a:gd name="T41" fmla="*/ 273 h 906"/>
                <a:gd name="T42" fmla="*/ 13 w 904"/>
                <a:gd name="T43" fmla="*/ 454 h 906"/>
                <a:gd name="T44" fmla="*/ 52 w 904"/>
                <a:gd name="T45" fmla="*/ 634 h 906"/>
                <a:gd name="T46" fmla="*/ 142 w 904"/>
                <a:gd name="T47" fmla="*/ 764 h 906"/>
                <a:gd name="T48" fmla="*/ 272 w 904"/>
                <a:gd name="T49" fmla="*/ 853 h 906"/>
                <a:gd name="T50" fmla="*/ 453 w 904"/>
                <a:gd name="T51" fmla="*/ 892 h 906"/>
                <a:gd name="T52" fmla="*/ 633 w 904"/>
                <a:gd name="T53" fmla="*/ 853 h 906"/>
                <a:gd name="T54" fmla="*/ 763 w 904"/>
                <a:gd name="T55" fmla="*/ 763 h 906"/>
                <a:gd name="T56" fmla="*/ 852 w 904"/>
                <a:gd name="T57" fmla="*/ 633 h 906"/>
                <a:gd name="T58" fmla="*/ 891 w 904"/>
                <a:gd name="T59" fmla="*/ 452 h 906"/>
                <a:gd name="T60" fmla="*/ 852 w 904"/>
                <a:gd name="T61" fmla="*/ 272 h 906"/>
                <a:gd name="T62" fmla="*/ 762 w 904"/>
                <a:gd name="T63" fmla="*/ 143 h 906"/>
                <a:gd name="T64" fmla="*/ 632 w 904"/>
                <a:gd name="T65" fmla="*/ 53 h 906"/>
                <a:gd name="T66" fmla="*/ 451 w 904"/>
                <a:gd name="T67" fmla="*/ 14 h 906"/>
                <a:gd name="T68" fmla="*/ 271 w 904"/>
                <a:gd name="T69" fmla="*/ 54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04" h="906">
                  <a:moveTo>
                    <a:pt x="446" y="1"/>
                  </a:moveTo>
                  <a:cubicBezTo>
                    <a:pt x="481" y="0"/>
                    <a:pt x="519" y="5"/>
                    <a:pt x="549" y="12"/>
                  </a:cubicBezTo>
                  <a:cubicBezTo>
                    <a:pt x="580" y="19"/>
                    <a:pt x="608" y="28"/>
                    <a:pt x="634" y="40"/>
                  </a:cubicBezTo>
                  <a:cubicBezTo>
                    <a:pt x="687" y="62"/>
                    <a:pt x="731" y="94"/>
                    <a:pt x="768" y="131"/>
                  </a:cubicBezTo>
                  <a:cubicBezTo>
                    <a:pt x="807" y="170"/>
                    <a:pt x="838" y="211"/>
                    <a:pt x="862" y="264"/>
                  </a:cubicBezTo>
                  <a:cubicBezTo>
                    <a:pt x="885" y="315"/>
                    <a:pt x="904" y="376"/>
                    <a:pt x="904" y="447"/>
                  </a:cubicBezTo>
                  <a:cubicBezTo>
                    <a:pt x="904" y="523"/>
                    <a:pt x="888" y="582"/>
                    <a:pt x="865" y="635"/>
                  </a:cubicBezTo>
                  <a:cubicBezTo>
                    <a:pt x="843" y="688"/>
                    <a:pt x="811" y="731"/>
                    <a:pt x="774" y="769"/>
                  </a:cubicBezTo>
                  <a:cubicBezTo>
                    <a:pt x="737" y="807"/>
                    <a:pt x="694" y="839"/>
                    <a:pt x="642" y="863"/>
                  </a:cubicBezTo>
                  <a:cubicBezTo>
                    <a:pt x="591" y="887"/>
                    <a:pt x="528" y="904"/>
                    <a:pt x="458" y="905"/>
                  </a:cubicBezTo>
                  <a:cubicBezTo>
                    <a:pt x="385" y="906"/>
                    <a:pt x="322" y="890"/>
                    <a:pt x="270" y="867"/>
                  </a:cubicBezTo>
                  <a:cubicBezTo>
                    <a:pt x="219" y="844"/>
                    <a:pt x="173" y="813"/>
                    <a:pt x="136" y="776"/>
                  </a:cubicBezTo>
                  <a:cubicBezTo>
                    <a:pt x="80" y="719"/>
                    <a:pt x="35" y="650"/>
                    <a:pt x="13" y="559"/>
                  </a:cubicBezTo>
                  <a:cubicBezTo>
                    <a:pt x="5" y="529"/>
                    <a:pt x="0" y="495"/>
                    <a:pt x="0" y="459"/>
                  </a:cubicBezTo>
                  <a:cubicBezTo>
                    <a:pt x="0" y="348"/>
                    <a:pt x="33" y="265"/>
                    <a:pt x="79" y="199"/>
                  </a:cubicBezTo>
                  <a:cubicBezTo>
                    <a:pt x="124" y="133"/>
                    <a:pt x="184" y="79"/>
                    <a:pt x="262" y="43"/>
                  </a:cubicBezTo>
                  <a:cubicBezTo>
                    <a:pt x="312" y="20"/>
                    <a:pt x="373" y="1"/>
                    <a:pt x="445" y="1"/>
                  </a:cubicBezTo>
                  <a:lnTo>
                    <a:pt x="446" y="1"/>
                  </a:lnTo>
                  <a:close/>
                  <a:moveTo>
                    <a:pt x="271" y="54"/>
                  </a:moveTo>
                  <a:cubicBezTo>
                    <a:pt x="221" y="77"/>
                    <a:pt x="178" y="107"/>
                    <a:pt x="141" y="144"/>
                  </a:cubicBezTo>
                  <a:cubicBezTo>
                    <a:pt x="104" y="181"/>
                    <a:pt x="75" y="222"/>
                    <a:pt x="52" y="273"/>
                  </a:cubicBezTo>
                  <a:cubicBezTo>
                    <a:pt x="29" y="324"/>
                    <a:pt x="13" y="383"/>
                    <a:pt x="13" y="454"/>
                  </a:cubicBezTo>
                  <a:cubicBezTo>
                    <a:pt x="13" y="524"/>
                    <a:pt x="30" y="584"/>
                    <a:pt x="52" y="634"/>
                  </a:cubicBezTo>
                  <a:cubicBezTo>
                    <a:pt x="75" y="685"/>
                    <a:pt x="106" y="727"/>
                    <a:pt x="142" y="764"/>
                  </a:cubicBezTo>
                  <a:cubicBezTo>
                    <a:pt x="179" y="801"/>
                    <a:pt x="222" y="830"/>
                    <a:pt x="272" y="853"/>
                  </a:cubicBezTo>
                  <a:cubicBezTo>
                    <a:pt x="322" y="876"/>
                    <a:pt x="382" y="892"/>
                    <a:pt x="453" y="892"/>
                  </a:cubicBezTo>
                  <a:cubicBezTo>
                    <a:pt x="523" y="892"/>
                    <a:pt x="583" y="875"/>
                    <a:pt x="633" y="853"/>
                  </a:cubicBezTo>
                  <a:cubicBezTo>
                    <a:pt x="684" y="830"/>
                    <a:pt x="726" y="799"/>
                    <a:pt x="763" y="763"/>
                  </a:cubicBezTo>
                  <a:cubicBezTo>
                    <a:pt x="799" y="726"/>
                    <a:pt x="830" y="683"/>
                    <a:pt x="852" y="633"/>
                  </a:cubicBezTo>
                  <a:cubicBezTo>
                    <a:pt x="875" y="582"/>
                    <a:pt x="891" y="524"/>
                    <a:pt x="891" y="452"/>
                  </a:cubicBezTo>
                  <a:cubicBezTo>
                    <a:pt x="891" y="382"/>
                    <a:pt x="875" y="322"/>
                    <a:pt x="852" y="272"/>
                  </a:cubicBezTo>
                  <a:cubicBezTo>
                    <a:pt x="828" y="221"/>
                    <a:pt x="799" y="180"/>
                    <a:pt x="762" y="143"/>
                  </a:cubicBezTo>
                  <a:cubicBezTo>
                    <a:pt x="725" y="106"/>
                    <a:pt x="683" y="76"/>
                    <a:pt x="632" y="53"/>
                  </a:cubicBezTo>
                  <a:cubicBezTo>
                    <a:pt x="583" y="30"/>
                    <a:pt x="520" y="14"/>
                    <a:pt x="451" y="14"/>
                  </a:cubicBezTo>
                  <a:cubicBezTo>
                    <a:pt x="379" y="15"/>
                    <a:pt x="321" y="30"/>
                    <a:pt x="271" y="54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1"/>
            <p:cNvSpPr/>
            <p:nvPr>
              <p:custDataLst>
                <p:tags r:id="rId8"/>
              </p:custDataLst>
            </p:nvPr>
          </p:nvSpPr>
          <p:spPr bwMode="auto">
            <a:xfrm>
              <a:off x="3929" y="1120"/>
              <a:ext cx="187" cy="75"/>
            </a:xfrm>
            <a:custGeom>
              <a:avLst/>
              <a:gdLst>
                <a:gd name="T0" fmla="*/ 200 w 203"/>
                <a:gd name="T1" fmla="*/ 82 h 82"/>
                <a:gd name="T2" fmla="*/ 183 w 203"/>
                <a:gd name="T3" fmla="*/ 70 h 82"/>
                <a:gd name="T4" fmla="*/ 154 w 203"/>
                <a:gd name="T5" fmla="*/ 43 h 82"/>
                <a:gd name="T6" fmla="*/ 137 w 203"/>
                <a:gd name="T7" fmla="*/ 23 h 82"/>
                <a:gd name="T8" fmla="*/ 85 w 203"/>
                <a:gd name="T9" fmla="*/ 48 h 82"/>
                <a:gd name="T10" fmla="*/ 9 w 203"/>
                <a:gd name="T11" fmla="*/ 60 h 82"/>
                <a:gd name="T12" fmla="*/ 0 w 203"/>
                <a:gd name="T13" fmla="*/ 56 h 82"/>
                <a:gd name="T14" fmla="*/ 19 w 203"/>
                <a:gd name="T15" fmla="*/ 53 h 82"/>
                <a:gd name="T16" fmla="*/ 72 w 203"/>
                <a:gd name="T17" fmla="*/ 42 h 82"/>
                <a:gd name="T18" fmla="*/ 114 w 203"/>
                <a:gd name="T19" fmla="*/ 20 h 82"/>
                <a:gd name="T20" fmla="*/ 133 w 203"/>
                <a:gd name="T21" fmla="*/ 3 h 82"/>
                <a:gd name="T22" fmla="*/ 140 w 203"/>
                <a:gd name="T23" fmla="*/ 16 h 82"/>
                <a:gd name="T24" fmla="*/ 153 w 203"/>
                <a:gd name="T25" fmla="*/ 31 h 82"/>
                <a:gd name="T26" fmla="*/ 182 w 203"/>
                <a:gd name="T27" fmla="*/ 57 h 82"/>
                <a:gd name="T28" fmla="*/ 198 w 203"/>
                <a:gd name="T29" fmla="*/ 69 h 82"/>
                <a:gd name="T30" fmla="*/ 200 w 203"/>
                <a:gd name="T3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3" h="82">
                  <a:moveTo>
                    <a:pt x="200" y="82"/>
                  </a:moveTo>
                  <a:cubicBezTo>
                    <a:pt x="193" y="80"/>
                    <a:pt x="188" y="75"/>
                    <a:pt x="183" y="70"/>
                  </a:cubicBezTo>
                  <a:cubicBezTo>
                    <a:pt x="173" y="61"/>
                    <a:pt x="164" y="53"/>
                    <a:pt x="154" y="43"/>
                  </a:cubicBezTo>
                  <a:cubicBezTo>
                    <a:pt x="147" y="37"/>
                    <a:pt x="140" y="32"/>
                    <a:pt x="137" y="23"/>
                  </a:cubicBezTo>
                  <a:cubicBezTo>
                    <a:pt x="119" y="30"/>
                    <a:pt x="103" y="41"/>
                    <a:pt x="85" y="48"/>
                  </a:cubicBezTo>
                  <a:cubicBezTo>
                    <a:pt x="64" y="57"/>
                    <a:pt x="38" y="64"/>
                    <a:pt x="9" y="60"/>
                  </a:cubicBezTo>
                  <a:cubicBezTo>
                    <a:pt x="5" y="60"/>
                    <a:pt x="0" y="59"/>
                    <a:pt x="0" y="56"/>
                  </a:cubicBezTo>
                  <a:cubicBezTo>
                    <a:pt x="6" y="54"/>
                    <a:pt x="12" y="54"/>
                    <a:pt x="19" y="53"/>
                  </a:cubicBezTo>
                  <a:cubicBezTo>
                    <a:pt x="39" y="52"/>
                    <a:pt x="56" y="49"/>
                    <a:pt x="72" y="42"/>
                  </a:cubicBezTo>
                  <a:cubicBezTo>
                    <a:pt x="87" y="37"/>
                    <a:pt x="101" y="29"/>
                    <a:pt x="114" y="20"/>
                  </a:cubicBezTo>
                  <a:cubicBezTo>
                    <a:pt x="122" y="15"/>
                    <a:pt x="130" y="12"/>
                    <a:pt x="133" y="3"/>
                  </a:cubicBezTo>
                  <a:cubicBezTo>
                    <a:pt x="140" y="0"/>
                    <a:pt x="139" y="12"/>
                    <a:pt x="140" y="16"/>
                  </a:cubicBezTo>
                  <a:cubicBezTo>
                    <a:pt x="141" y="20"/>
                    <a:pt x="150" y="28"/>
                    <a:pt x="153" y="31"/>
                  </a:cubicBezTo>
                  <a:cubicBezTo>
                    <a:pt x="162" y="41"/>
                    <a:pt x="172" y="49"/>
                    <a:pt x="182" y="57"/>
                  </a:cubicBezTo>
                  <a:cubicBezTo>
                    <a:pt x="187" y="61"/>
                    <a:pt x="194" y="64"/>
                    <a:pt x="198" y="69"/>
                  </a:cubicBezTo>
                  <a:cubicBezTo>
                    <a:pt x="200" y="72"/>
                    <a:pt x="203" y="78"/>
                    <a:pt x="200" y="82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2"/>
            <p:cNvSpPr/>
            <p:nvPr>
              <p:custDataLst>
                <p:tags r:id="rId9"/>
              </p:custDataLst>
            </p:nvPr>
          </p:nvSpPr>
          <p:spPr bwMode="auto">
            <a:xfrm>
              <a:off x="3124" y="1130"/>
              <a:ext cx="117" cy="153"/>
            </a:xfrm>
            <a:custGeom>
              <a:avLst/>
              <a:gdLst>
                <a:gd name="T0" fmla="*/ 62 w 127"/>
                <a:gd name="T1" fmla="*/ 1 h 166"/>
                <a:gd name="T2" fmla="*/ 92 w 127"/>
                <a:gd name="T3" fmla="*/ 39 h 166"/>
                <a:gd name="T4" fmla="*/ 104 w 127"/>
                <a:gd name="T5" fmla="*/ 18 h 166"/>
                <a:gd name="T6" fmla="*/ 126 w 127"/>
                <a:gd name="T7" fmla="*/ 12 h 166"/>
                <a:gd name="T8" fmla="*/ 122 w 127"/>
                <a:gd name="T9" fmla="*/ 37 h 166"/>
                <a:gd name="T10" fmla="*/ 120 w 127"/>
                <a:gd name="T11" fmla="*/ 46 h 166"/>
                <a:gd name="T12" fmla="*/ 114 w 127"/>
                <a:gd name="T13" fmla="*/ 39 h 166"/>
                <a:gd name="T14" fmla="*/ 108 w 127"/>
                <a:gd name="T15" fmla="*/ 31 h 166"/>
                <a:gd name="T16" fmla="*/ 99 w 127"/>
                <a:gd name="T17" fmla="*/ 41 h 166"/>
                <a:gd name="T18" fmla="*/ 66 w 127"/>
                <a:gd name="T19" fmla="*/ 116 h 166"/>
                <a:gd name="T20" fmla="*/ 54 w 127"/>
                <a:gd name="T21" fmla="*/ 136 h 166"/>
                <a:gd name="T22" fmla="*/ 70 w 127"/>
                <a:gd name="T23" fmla="*/ 163 h 166"/>
                <a:gd name="T24" fmla="*/ 53 w 127"/>
                <a:gd name="T25" fmla="*/ 159 h 166"/>
                <a:gd name="T26" fmla="*/ 51 w 127"/>
                <a:gd name="T27" fmla="*/ 151 h 166"/>
                <a:gd name="T28" fmla="*/ 45 w 127"/>
                <a:gd name="T29" fmla="*/ 141 h 166"/>
                <a:gd name="T30" fmla="*/ 39 w 127"/>
                <a:gd name="T31" fmla="*/ 136 h 166"/>
                <a:gd name="T32" fmla="*/ 49 w 127"/>
                <a:gd name="T33" fmla="*/ 134 h 166"/>
                <a:gd name="T34" fmla="*/ 57 w 127"/>
                <a:gd name="T35" fmla="*/ 118 h 166"/>
                <a:gd name="T36" fmla="*/ 10 w 127"/>
                <a:gd name="T37" fmla="*/ 106 h 166"/>
                <a:gd name="T38" fmla="*/ 3 w 127"/>
                <a:gd name="T39" fmla="*/ 105 h 166"/>
                <a:gd name="T40" fmla="*/ 12 w 127"/>
                <a:gd name="T41" fmla="*/ 94 h 166"/>
                <a:gd name="T42" fmla="*/ 0 w 127"/>
                <a:gd name="T43" fmla="*/ 76 h 166"/>
                <a:gd name="T44" fmla="*/ 14 w 127"/>
                <a:gd name="T45" fmla="*/ 68 h 166"/>
                <a:gd name="T46" fmla="*/ 16 w 127"/>
                <a:gd name="T47" fmla="*/ 92 h 166"/>
                <a:gd name="T48" fmla="*/ 24 w 127"/>
                <a:gd name="T49" fmla="*/ 96 h 166"/>
                <a:gd name="T50" fmla="*/ 34 w 127"/>
                <a:gd name="T51" fmla="*/ 77 h 166"/>
                <a:gd name="T52" fmla="*/ 29 w 127"/>
                <a:gd name="T53" fmla="*/ 98 h 166"/>
                <a:gd name="T54" fmla="*/ 39 w 127"/>
                <a:gd name="T55" fmla="*/ 103 h 166"/>
                <a:gd name="T56" fmla="*/ 51 w 127"/>
                <a:gd name="T57" fmla="*/ 85 h 166"/>
                <a:gd name="T58" fmla="*/ 44 w 127"/>
                <a:gd name="T59" fmla="*/ 104 h 166"/>
                <a:gd name="T60" fmla="*/ 60 w 127"/>
                <a:gd name="T61" fmla="*/ 110 h 166"/>
                <a:gd name="T62" fmla="*/ 88 w 127"/>
                <a:gd name="T63" fmla="*/ 51 h 166"/>
                <a:gd name="T64" fmla="*/ 77 w 127"/>
                <a:gd name="T65" fmla="*/ 39 h 166"/>
                <a:gd name="T66" fmla="*/ 72 w 127"/>
                <a:gd name="T67" fmla="*/ 49 h 166"/>
                <a:gd name="T68" fmla="*/ 64 w 127"/>
                <a:gd name="T69" fmla="*/ 58 h 166"/>
                <a:gd name="T70" fmla="*/ 73 w 127"/>
                <a:gd name="T71" fmla="*/ 35 h 166"/>
                <a:gd name="T72" fmla="*/ 65 w 127"/>
                <a:gd name="T73" fmla="*/ 27 h 166"/>
                <a:gd name="T74" fmla="*/ 59 w 127"/>
                <a:gd name="T75" fmla="*/ 37 h 166"/>
                <a:gd name="T76" fmla="*/ 51 w 127"/>
                <a:gd name="T77" fmla="*/ 45 h 166"/>
                <a:gd name="T78" fmla="*/ 62 w 127"/>
                <a:gd name="T79" fmla="*/ 23 h 166"/>
                <a:gd name="T80" fmla="*/ 50 w 127"/>
                <a:gd name="T81" fmla="*/ 15 h 166"/>
                <a:gd name="T82" fmla="*/ 43 w 127"/>
                <a:gd name="T83" fmla="*/ 30 h 166"/>
                <a:gd name="T84" fmla="*/ 34 w 127"/>
                <a:gd name="T85" fmla="*/ 34 h 166"/>
                <a:gd name="T86" fmla="*/ 39 w 127"/>
                <a:gd name="T87" fmla="*/ 21 h 166"/>
                <a:gd name="T88" fmla="*/ 44 w 127"/>
                <a:gd name="T89" fmla="*/ 8 h 166"/>
                <a:gd name="T90" fmla="*/ 62 w 127"/>
                <a:gd name="T91" fmla="*/ 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7" h="166">
                  <a:moveTo>
                    <a:pt x="62" y="1"/>
                  </a:moveTo>
                  <a:cubicBezTo>
                    <a:pt x="69" y="16"/>
                    <a:pt x="81" y="28"/>
                    <a:pt x="92" y="39"/>
                  </a:cubicBezTo>
                  <a:cubicBezTo>
                    <a:pt x="97" y="32"/>
                    <a:pt x="97" y="22"/>
                    <a:pt x="104" y="18"/>
                  </a:cubicBezTo>
                  <a:cubicBezTo>
                    <a:pt x="110" y="15"/>
                    <a:pt x="119" y="13"/>
                    <a:pt x="126" y="12"/>
                  </a:cubicBezTo>
                  <a:cubicBezTo>
                    <a:pt x="127" y="19"/>
                    <a:pt x="123" y="27"/>
                    <a:pt x="122" y="37"/>
                  </a:cubicBezTo>
                  <a:cubicBezTo>
                    <a:pt x="122" y="40"/>
                    <a:pt x="123" y="44"/>
                    <a:pt x="120" y="46"/>
                  </a:cubicBezTo>
                  <a:cubicBezTo>
                    <a:pt x="117" y="45"/>
                    <a:pt x="116" y="42"/>
                    <a:pt x="114" y="39"/>
                  </a:cubicBezTo>
                  <a:cubicBezTo>
                    <a:pt x="112" y="37"/>
                    <a:pt x="111" y="32"/>
                    <a:pt x="108" y="31"/>
                  </a:cubicBezTo>
                  <a:cubicBezTo>
                    <a:pt x="105" y="31"/>
                    <a:pt x="101" y="37"/>
                    <a:pt x="99" y="41"/>
                  </a:cubicBezTo>
                  <a:cubicBezTo>
                    <a:pt x="87" y="65"/>
                    <a:pt x="75" y="90"/>
                    <a:pt x="66" y="116"/>
                  </a:cubicBezTo>
                  <a:cubicBezTo>
                    <a:pt x="63" y="124"/>
                    <a:pt x="62" y="134"/>
                    <a:pt x="54" y="136"/>
                  </a:cubicBezTo>
                  <a:cubicBezTo>
                    <a:pt x="58" y="146"/>
                    <a:pt x="69" y="150"/>
                    <a:pt x="70" y="163"/>
                  </a:cubicBezTo>
                  <a:cubicBezTo>
                    <a:pt x="66" y="166"/>
                    <a:pt x="55" y="162"/>
                    <a:pt x="53" y="159"/>
                  </a:cubicBezTo>
                  <a:cubicBezTo>
                    <a:pt x="52" y="158"/>
                    <a:pt x="52" y="154"/>
                    <a:pt x="51" y="151"/>
                  </a:cubicBezTo>
                  <a:cubicBezTo>
                    <a:pt x="49" y="148"/>
                    <a:pt x="48" y="143"/>
                    <a:pt x="45" y="141"/>
                  </a:cubicBezTo>
                  <a:cubicBezTo>
                    <a:pt x="43" y="139"/>
                    <a:pt x="40" y="140"/>
                    <a:pt x="39" y="136"/>
                  </a:cubicBezTo>
                  <a:cubicBezTo>
                    <a:pt x="41" y="133"/>
                    <a:pt x="46" y="133"/>
                    <a:pt x="49" y="134"/>
                  </a:cubicBezTo>
                  <a:cubicBezTo>
                    <a:pt x="52" y="129"/>
                    <a:pt x="54" y="123"/>
                    <a:pt x="57" y="118"/>
                  </a:cubicBezTo>
                  <a:cubicBezTo>
                    <a:pt x="42" y="114"/>
                    <a:pt x="28" y="105"/>
                    <a:pt x="10" y="106"/>
                  </a:cubicBezTo>
                  <a:cubicBezTo>
                    <a:pt x="8" y="106"/>
                    <a:pt x="5" y="107"/>
                    <a:pt x="3" y="105"/>
                  </a:cubicBezTo>
                  <a:cubicBezTo>
                    <a:pt x="2" y="99"/>
                    <a:pt x="8" y="97"/>
                    <a:pt x="12" y="94"/>
                  </a:cubicBezTo>
                  <a:cubicBezTo>
                    <a:pt x="9" y="87"/>
                    <a:pt x="7" y="79"/>
                    <a:pt x="0" y="76"/>
                  </a:cubicBezTo>
                  <a:cubicBezTo>
                    <a:pt x="2" y="70"/>
                    <a:pt x="7" y="67"/>
                    <a:pt x="14" y="68"/>
                  </a:cubicBezTo>
                  <a:cubicBezTo>
                    <a:pt x="16" y="75"/>
                    <a:pt x="15" y="84"/>
                    <a:pt x="16" y="92"/>
                  </a:cubicBezTo>
                  <a:cubicBezTo>
                    <a:pt x="19" y="94"/>
                    <a:pt x="21" y="95"/>
                    <a:pt x="24" y="96"/>
                  </a:cubicBezTo>
                  <a:cubicBezTo>
                    <a:pt x="25" y="87"/>
                    <a:pt x="26" y="77"/>
                    <a:pt x="34" y="77"/>
                  </a:cubicBezTo>
                  <a:cubicBezTo>
                    <a:pt x="34" y="85"/>
                    <a:pt x="30" y="91"/>
                    <a:pt x="29" y="98"/>
                  </a:cubicBezTo>
                  <a:cubicBezTo>
                    <a:pt x="32" y="100"/>
                    <a:pt x="36" y="101"/>
                    <a:pt x="39" y="103"/>
                  </a:cubicBezTo>
                  <a:cubicBezTo>
                    <a:pt x="40" y="94"/>
                    <a:pt x="42" y="85"/>
                    <a:pt x="51" y="85"/>
                  </a:cubicBezTo>
                  <a:cubicBezTo>
                    <a:pt x="51" y="92"/>
                    <a:pt x="46" y="98"/>
                    <a:pt x="44" y="104"/>
                  </a:cubicBezTo>
                  <a:cubicBezTo>
                    <a:pt x="49" y="107"/>
                    <a:pt x="55" y="108"/>
                    <a:pt x="60" y="110"/>
                  </a:cubicBezTo>
                  <a:cubicBezTo>
                    <a:pt x="69" y="90"/>
                    <a:pt x="78" y="70"/>
                    <a:pt x="88" y="51"/>
                  </a:cubicBezTo>
                  <a:cubicBezTo>
                    <a:pt x="85" y="46"/>
                    <a:pt x="80" y="43"/>
                    <a:pt x="77" y="39"/>
                  </a:cubicBezTo>
                  <a:cubicBezTo>
                    <a:pt x="76" y="42"/>
                    <a:pt x="74" y="46"/>
                    <a:pt x="72" y="49"/>
                  </a:cubicBezTo>
                  <a:cubicBezTo>
                    <a:pt x="70" y="53"/>
                    <a:pt x="69" y="58"/>
                    <a:pt x="64" y="58"/>
                  </a:cubicBezTo>
                  <a:cubicBezTo>
                    <a:pt x="65" y="49"/>
                    <a:pt x="67" y="39"/>
                    <a:pt x="73" y="35"/>
                  </a:cubicBezTo>
                  <a:cubicBezTo>
                    <a:pt x="71" y="32"/>
                    <a:pt x="68" y="30"/>
                    <a:pt x="65" y="27"/>
                  </a:cubicBezTo>
                  <a:cubicBezTo>
                    <a:pt x="63" y="30"/>
                    <a:pt x="61" y="34"/>
                    <a:pt x="59" y="37"/>
                  </a:cubicBezTo>
                  <a:cubicBezTo>
                    <a:pt x="57" y="41"/>
                    <a:pt x="56" y="46"/>
                    <a:pt x="51" y="45"/>
                  </a:cubicBezTo>
                  <a:cubicBezTo>
                    <a:pt x="52" y="37"/>
                    <a:pt x="54" y="27"/>
                    <a:pt x="62" y="23"/>
                  </a:cubicBezTo>
                  <a:cubicBezTo>
                    <a:pt x="59" y="22"/>
                    <a:pt x="55" y="13"/>
                    <a:pt x="50" y="15"/>
                  </a:cubicBezTo>
                  <a:cubicBezTo>
                    <a:pt x="47" y="16"/>
                    <a:pt x="45" y="28"/>
                    <a:pt x="43" y="30"/>
                  </a:cubicBezTo>
                  <a:cubicBezTo>
                    <a:pt x="40" y="33"/>
                    <a:pt x="38" y="34"/>
                    <a:pt x="34" y="34"/>
                  </a:cubicBezTo>
                  <a:cubicBezTo>
                    <a:pt x="35" y="30"/>
                    <a:pt x="37" y="25"/>
                    <a:pt x="39" y="21"/>
                  </a:cubicBezTo>
                  <a:cubicBezTo>
                    <a:pt x="40" y="17"/>
                    <a:pt x="42" y="11"/>
                    <a:pt x="44" y="8"/>
                  </a:cubicBezTo>
                  <a:cubicBezTo>
                    <a:pt x="46" y="5"/>
                    <a:pt x="56" y="0"/>
                    <a:pt x="62" y="1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3"/>
            <p:cNvSpPr>
              <a:spLocks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4005" y="1149"/>
              <a:ext cx="94" cy="89"/>
            </a:xfrm>
            <a:custGeom>
              <a:avLst/>
              <a:gdLst>
                <a:gd name="T0" fmla="*/ 78 w 102"/>
                <a:gd name="T1" fmla="*/ 70 h 96"/>
                <a:gd name="T2" fmla="*/ 71 w 102"/>
                <a:gd name="T3" fmla="*/ 73 h 96"/>
                <a:gd name="T4" fmla="*/ 58 w 102"/>
                <a:gd name="T5" fmla="*/ 82 h 96"/>
                <a:gd name="T6" fmla="*/ 52 w 102"/>
                <a:gd name="T7" fmla="*/ 87 h 96"/>
                <a:gd name="T8" fmla="*/ 33 w 102"/>
                <a:gd name="T9" fmla="*/ 92 h 96"/>
                <a:gd name="T10" fmla="*/ 34 w 102"/>
                <a:gd name="T11" fmla="*/ 87 h 96"/>
                <a:gd name="T12" fmla="*/ 6 w 102"/>
                <a:gd name="T13" fmla="*/ 57 h 96"/>
                <a:gd name="T14" fmla="*/ 1 w 102"/>
                <a:gd name="T15" fmla="*/ 57 h 96"/>
                <a:gd name="T16" fmla="*/ 15 w 102"/>
                <a:gd name="T17" fmla="*/ 42 h 96"/>
                <a:gd name="T18" fmla="*/ 22 w 102"/>
                <a:gd name="T19" fmla="*/ 37 h 96"/>
                <a:gd name="T20" fmla="*/ 36 w 102"/>
                <a:gd name="T21" fmla="*/ 25 h 96"/>
                <a:gd name="T22" fmla="*/ 41 w 102"/>
                <a:gd name="T23" fmla="*/ 18 h 96"/>
                <a:gd name="T24" fmla="*/ 45 w 102"/>
                <a:gd name="T25" fmla="*/ 28 h 96"/>
                <a:gd name="T26" fmla="*/ 60 w 102"/>
                <a:gd name="T27" fmla="*/ 25 h 96"/>
                <a:gd name="T28" fmla="*/ 52 w 102"/>
                <a:gd name="T29" fmla="*/ 17 h 96"/>
                <a:gd name="T30" fmla="*/ 45 w 102"/>
                <a:gd name="T31" fmla="*/ 0 h 96"/>
                <a:gd name="T32" fmla="*/ 52 w 102"/>
                <a:gd name="T33" fmla="*/ 5 h 96"/>
                <a:gd name="T34" fmla="*/ 70 w 102"/>
                <a:gd name="T35" fmla="*/ 23 h 96"/>
                <a:gd name="T36" fmla="*/ 83 w 102"/>
                <a:gd name="T37" fmla="*/ 35 h 96"/>
                <a:gd name="T38" fmla="*/ 97 w 102"/>
                <a:gd name="T39" fmla="*/ 45 h 96"/>
                <a:gd name="T40" fmla="*/ 99 w 102"/>
                <a:gd name="T41" fmla="*/ 59 h 96"/>
                <a:gd name="T42" fmla="*/ 90 w 102"/>
                <a:gd name="T43" fmla="*/ 52 h 96"/>
                <a:gd name="T44" fmla="*/ 67 w 102"/>
                <a:gd name="T45" fmla="*/ 31 h 96"/>
                <a:gd name="T46" fmla="*/ 65 w 102"/>
                <a:gd name="T47" fmla="*/ 35 h 96"/>
                <a:gd name="T48" fmla="*/ 50 w 102"/>
                <a:gd name="T49" fmla="*/ 32 h 96"/>
                <a:gd name="T50" fmla="*/ 61 w 102"/>
                <a:gd name="T51" fmla="*/ 41 h 96"/>
                <a:gd name="T52" fmla="*/ 73 w 102"/>
                <a:gd name="T53" fmla="*/ 48 h 96"/>
                <a:gd name="T54" fmla="*/ 78 w 102"/>
                <a:gd name="T55" fmla="*/ 70 h 96"/>
                <a:gd name="T56" fmla="*/ 41 w 102"/>
                <a:gd name="T57" fmla="*/ 32 h 96"/>
                <a:gd name="T58" fmla="*/ 33 w 102"/>
                <a:gd name="T59" fmla="*/ 38 h 96"/>
                <a:gd name="T60" fmla="*/ 53 w 102"/>
                <a:gd name="T61" fmla="*/ 53 h 96"/>
                <a:gd name="T62" fmla="*/ 53 w 102"/>
                <a:gd name="T63" fmla="*/ 61 h 96"/>
                <a:gd name="T64" fmla="*/ 47 w 102"/>
                <a:gd name="T65" fmla="*/ 56 h 96"/>
                <a:gd name="T66" fmla="*/ 30 w 102"/>
                <a:gd name="T67" fmla="*/ 40 h 96"/>
                <a:gd name="T68" fmla="*/ 23 w 102"/>
                <a:gd name="T69" fmla="*/ 47 h 96"/>
                <a:gd name="T70" fmla="*/ 44 w 102"/>
                <a:gd name="T71" fmla="*/ 65 h 96"/>
                <a:gd name="T72" fmla="*/ 43 w 102"/>
                <a:gd name="T73" fmla="*/ 71 h 96"/>
                <a:gd name="T74" fmla="*/ 31 w 102"/>
                <a:gd name="T75" fmla="*/ 60 h 96"/>
                <a:gd name="T76" fmla="*/ 19 w 102"/>
                <a:gd name="T77" fmla="*/ 49 h 96"/>
                <a:gd name="T78" fmla="*/ 11 w 102"/>
                <a:gd name="T79" fmla="*/ 54 h 96"/>
                <a:gd name="T80" fmla="*/ 39 w 102"/>
                <a:gd name="T81" fmla="*/ 82 h 96"/>
                <a:gd name="T82" fmla="*/ 68 w 102"/>
                <a:gd name="T83" fmla="*/ 58 h 96"/>
                <a:gd name="T84" fmla="*/ 41 w 102"/>
                <a:gd name="T85" fmla="*/ 3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2" h="96">
                  <a:moveTo>
                    <a:pt x="78" y="70"/>
                  </a:moveTo>
                  <a:cubicBezTo>
                    <a:pt x="76" y="72"/>
                    <a:pt x="73" y="72"/>
                    <a:pt x="71" y="73"/>
                  </a:cubicBezTo>
                  <a:cubicBezTo>
                    <a:pt x="66" y="74"/>
                    <a:pt x="62" y="79"/>
                    <a:pt x="58" y="82"/>
                  </a:cubicBezTo>
                  <a:cubicBezTo>
                    <a:pt x="56" y="83"/>
                    <a:pt x="54" y="85"/>
                    <a:pt x="52" y="87"/>
                  </a:cubicBezTo>
                  <a:cubicBezTo>
                    <a:pt x="47" y="91"/>
                    <a:pt x="42" y="96"/>
                    <a:pt x="33" y="92"/>
                  </a:cubicBezTo>
                  <a:cubicBezTo>
                    <a:pt x="32" y="91"/>
                    <a:pt x="34" y="89"/>
                    <a:pt x="34" y="87"/>
                  </a:cubicBezTo>
                  <a:cubicBezTo>
                    <a:pt x="26" y="76"/>
                    <a:pt x="15" y="67"/>
                    <a:pt x="6" y="57"/>
                  </a:cubicBezTo>
                  <a:cubicBezTo>
                    <a:pt x="4" y="57"/>
                    <a:pt x="3" y="57"/>
                    <a:pt x="1" y="57"/>
                  </a:cubicBezTo>
                  <a:cubicBezTo>
                    <a:pt x="0" y="48"/>
                    <a:pt x="8" y="45"/>
                    <a:pt x="15" y="42"/>
                  </a:cubicBezTo>
                  <a:cubicBezTo>
                    <a:pt x="17" y="40"/>
                    <a:pt x="20" y="38"/>
                    <a:pt x="22" y="37"/>
                  </a:cubicBezTo>
                  <a:cubicBezTo>
                    <a:pt x="27" y="33"/>
                    <a:pt x="32" y="29"/>
                    <a:pt x="36" y="25"/>
                  </a:cubicBezTo>
                  <a:cubicBezTo>
                    <a:pt x="37" y="24"/>
                    <a:pt x="38" y="18"/>
                    <a:pt x="41" y="18"/>
                  </a:cubicBezTo>
                  <a:cubicBezTo>
                    <a:pt x="44" y="18"/>
                    <a:pt x="43" y="27"/>
                    <a:pt x="45" y="28"/>
                  </a:cubicBezTo>
                  <a:cubicBezTo>
                    <a:pt x="50" y="27"/>
                    <a:pt x="55" y="26"/>
                    <a:pt x="60" y="25"/>
                  </a:cubicBezTo>
                  <a:cubicBezTo>
                    <a:pt x="58" y="23"/>
                    <a:pt x="55" y="20"/>
                    <a:pt x="52" y="17"/>
                  </a:cubicBezTo>
                  <a:cubicBezTo>
                    <a:pt x="47" y="13"/>
                    <a:pt x="41" y="10"/>
                    <a:pt x="45" y="0"/>
                  </a:cubicBezTo>
                  <a:cubicBezTo>
                    <a:pt x="48" y="1"/>
                    <a:pt x="50" y="3"/>
                    <a:pt x="52" y="5"/>
                  </a:cubicBezTo>
                  <a:cubicBezTo>
                    <a:pt x="58" y="11"/>
                    <a:pt x="63" y="17"/>
                    <a:pt x="70" y="23"/>
                  </a:cubicBezTo>
                  <a:cubicBezTo>
                    <a:pt x="74" y="27"/>
                    <a:pt x="79" y="31"/>
                    <a:pt x="83" y="35"/>
                  </a:cubicBezTo>
                  <a:cubicBezTo>
                    <a:pt x="88" y="38"/>
                    <a:pt x="94" y="41"/>
                    <a:pt x="97" y="45"/>
                  </a:cubicBezTo>
                  <a:cubicBezTo>
                    <a:pt x="100" y="48"/>
                    <a:pt x="102" y="55"/>
                    <a:pt x="99" y="59"/>
                  </a:cubicBezTo>
                  <a:cubicBezTo>
                    <a:pt x="95" y="59"/>
                    <a:pt x="93" y="55"/>
                    <a:pt x="90" y="52"/>
                  </a:cubicBezTo>
                  <a:cubicBezTo>
                    <a:pt x="83" y="45"/>
                    <a:pt x="76" y="38"/>
                    <a:pt x="67" y="31"/>
                  </a:cubicBezTo>
                  <a:cubicBezTo>
                    <a:pt x="67" y="32"/>
                    <a:pt x="67" y="34"/>
                    <a:pt x="65" y="35"/>
                  </a:cubicBezTo>
                  <a:cubicBezTo>
                    <a:pt x="60" y="33"/>
                    <a:pt x="55" y="33"/>
                    <a:pt x="50" y="32"/>
                  </a:cubicBezTo>
                  <a:cubicBezTo>
                    <a:pt x="53" y="35"/>
                    <a:pt x="56" y="38"/>
                    <a:pt x="61" y="41"/>
                  </a:cubicBezTo>
                  <a:cubicBezTo>
                    <a:pt x="64" y="44"/>
                    <a:pt x="69" y="46"/>
                    <a:pt x="73" y="48"/>
                  </a:cubicBezTo>
                  <a:cubicBezTo>
                    <a:pt x="78" y="52"/>
                    <a:pt x="80" y="61"/>
                    <a:pt x="78" y="70"/>
                  </a:cubicBezTo>
                  <a:close/>
                  <a:moveTo>
                    <a:pt x="41" y="32"/>
                  </a:moveTo>
                  <a:cubicBezTo>
                    <a:pt x="38" y="34"/>
                    <a:pt x="35" y="36"/>
                    <a:pt x="33" y="38"/>
                  </a:cubicBezTo>
                  <a:cubicBezTo>
                    <a:pt x="39" y="42"/>
                    <a:pt x="49" y="47"/>
                    <a:pt x="53" y="53"/>
                  </a:cubicBezTo>
                  <a:cubicBezTo>
                    <a:pt x="54" y="54"/>
                    <a:pt x="56" y="60"/>
                    <a:pt x="53" y="61"/>
                  </a:cubicBezTo>
                  <a:cubicBezTo>
                    <a:pt x="51" y="61"/>
                    <a:pt x="47" y="57"/>
                    <a:pt x="47" y="56"/>
                  </a:cubicBezTo>
                  <a:cubicBezTo>
                    <a:pt x="41" y="51"/>
                    <a:pt x="35" y="46"/>
                    <a:pt x="30" y="40"/>
                  </a:cubicBezTo>
                  <a:cubicBezTo>
                    <a:pt x="28" y="42"/>
                    <a:pt x="25" y="44"/>
                    <a:pt x="23" y="47"/>
                  </a:cubicBezTo>
                  <a:cubicBezTo>
                    <a:pt x="29" y="52"/>
                    <a:pt x="42" y="56"/>
                    <a:pt x="44" y="65"/>
                  </a:cubicBezTo>
                  <a:cubicBezTo>
                    <a:pt x="44" y="66"/>
                    <a:pt x="45" y="70"/>
                    <a:pt x="43" y="71"/>
                  </a:cubicBezTo>
                  <a:cubicBezTo>
                    <a:pt x="38" y="68"/>
                    <a:pt x="34" y="64"/>
                    <a:pt x="31" y="60"/>
                  </a:cubicBezTo>
                  <a:cubicBezTo>
                    <a:pt x="27" y="57"/>
                    <a:pt x="23" y="53"/>
                    <a:pt x="19" y="49"/>
                  </a:cubicBezTo>
                  <a:cubicBezTo>
                    <a:pt x="17" y="51"/>
                    <a:pt x="13" y="52"/>
                    <a:pt x="11" y="54"/>
                  </a:cubicBezTo>
                  <a:cubicBezTo>
                    <a:pt x="21" y="63"/>
                    <a:pt x="32" y="71"/>
                    <a:pt x="39" y="82"/>
                  </a:cubicBezTo>
                  <a:cubicBezTo>
                    <a:pt x="50" y="75"/>
                    <a:pt x="60" y="68"/>
                    <a:pt x="68" y="58"/>
                  </a:cubicBezTo>
                  <a:cubicBezTo>
                    <a:pt x="61" y="47"/>
                    <a:pt x="50" y="40"/>
                    <a:pt x="41" y="32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4"/>
            <p:cNvSpPr/>
            <p:nvPr>
              <p:custDataLst>
                <p:tags r:id="rId11"/>
              </p:custDataLst>
            </p:nvPr>
          </p:nvSpPr>
          <p:spPr bwMode="auto">
            <a:xfrm>
              <a:off x="3140" y="1159"/>
              <a:ext cx="30" cy="39"/>
            </a:xfrm>
            <a:custGeom>
              <a:avLst/>
              <a:gdLst>
                <a:gd name="T0" fmla="*/ 14 w 32"/>
                <a:gd name="T1" fmla="*/ 2 h 42"/>
                <a:gd name="T2" fmla="*/ 18 w 32"/>
                <a:gd name="T3" fmla="*/ 17 h 42"/>
                <a:gd name="T4" fmla="*/ 32 w 32"/>
                <a:gd name="T5" fmla="*/ 18 h 42"/>
                <a:gd name="T6" fmla="*/ 19 w 32"/>
                <a:gd name="T7" fmla="*/ 26 h 42"/>
                <a:gd name="T8" fmla="*/ 18 w 32"/>
                <a:gd name="T9" fmla="*/ 42 h 42"/>
                <a:gd name="T10" fmla="*/ 13 w 32"/>
                <a:gd name="T11" fmla="*/ 29 h 42"/>
                <a:gd name="T12" fmla="*/ 0 w 32"/>
                <a:gd name="T13" fmla="*/ 34 h 42"/>
                <a:gd name="T14" fmla="*/ 11 w 32"/>
                <a:gd name="T15" fmla="*/ 22 h 42"/>
                <a:gd name="T16" fmla="*/ 5 w 32"/>
                <a:gd name="T17" fmla="*/ 9 h 42"/>
                <a:gd name="T18" fmla="*/ 1 w 32"/>
                <a:gd name="T19" fmla="*/ 6 h 42"/>
                <a:gd name="T20" fmla="*/ 14 w 32"/>
                <a:gd name="T21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42">
                  <a:moveTo>
                    <a:pt x="14" y="2"/>
                  </a:moveTo>
                  <a:cubicBezTo>
                    <a:pt x="16" y="7"/>
                    <a:pt x="16" y="12"/>
                    <a:pt x="18" y="17"/>
                  </a:cubicBezTo>
                  <a:cubicBezTo>
                    <a:pt x="20" y="15"/>
                    <a:pt x="32" y="13"/>
                    <a:pt x="32" y="18"/>
                  </a:cubicBezTo>
                  <a:cubicBezTo>
                    <a:pt x="32" y="22"/>
                    <a:pt x="21" y="24"/>
                    <a:pt x="19" y="26"/>
                  </a:cubicBezTo>
                  <a:cubicBezTo>
                    <a:pt x="19" y="29"/>
                    <a:pt x="20" y="42"/>
                    <a:pt x="18" y="42"/>
                  </a:cubicBezTo>
                  <a:cubicBezTo>
                    <a:pt x="15" y="42"/>
                    <a:pt x="15" y="30"/>
                    <a:pt x="13" y="29"/>
                  </a:cubicBezTo>
                  <a:cubicBezTo>
                    <a:pt x="8" y="30"/>
                    <a:pt x="5" y="35"/>
                    <a:pt x="0" y="34"/>
                  </a:cubicBezTo>
                  <a:cubicBezTo>
                    <a:pt x="2" y="29"/>
                    <a:pt x="8" y="26"/>
                    <a:pt x="11" y="22"/>
                  </a:cubicBezTo>
                  <a:cubicBezTo>
                    <a:pt x="10" y="19"/>
                    <a:pt x="8" y="11"/>
                    <a:pt x="5" y="9"/>
                  </a:cubicBezTo>
                  <a:cubicBezTo>
                    <a:pt x="4" y="7"/>
                    <a:pt x="1" y="8"/>
                    <a:pt x="1" y="6"/>
                  </a:cubicBezTo>
                  <a:cubicBezTo>
                    <a:pt x="1" y="2"/>
                    <a:pt x="11" y="0"/>
                    <a:pt x="14" y="2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5"/>
            <p:cNvSpPr/>
            <p:nvPr>
              <p:custDataLst>
                <p:tags r:id="rId12"/>
              </p:custDataLst>
            </p:nvPr>
          </p:nvSpPr>
          <p:spPr bwMode="auto">
            <a:xfrm>
              <a:off x="3190" y="1168"/>
              <a:ext cx="93" cy="122"/>
            </a:xfrm>
            <a:custGeom>
              <a:avLst/>
              <a:gdLst>
                <a:gd name="T0" fmla="*/ 58 w 101"/>
                <a:gd name="T1" fmla="*/ 59 h 133"/>
                <a:gd name="T2" fmla="*/ 95 w 101"/>
                <a:gd name="T3" fmla="*/ 86 h 133"/>
                <a:gd name="T4" fmla="*/ 96 w 101"/>
                <a:gd name="T5" fmla="*/ 104 h 133"/>
                <a:gd name="T6" fmla="*/ 88 w 101"/>
                <a:gd name="T7" fmla="*/ 105 h 133"/>
                <a:gd name="T8" fmla="*/ 69 w 101"/>
                <a:gd name="T9" fmla="*/ 110 h 133"/>
                <a:gd name="T10" fmla="*/ 80 w 101"/>
                <a:gd name="T11" fmla="*/ 93 h 133"/>
                <a:gd name="T12" fmla="*/ 69 w 101"/>
                <a:gd name="T13" fmla="*/ 78 h 133"/>
                <a:gd name="T14" fmla="*/ 53 w 101"/>
                <a:gd name="T15" fmla="*/ 69 h 133"/>
                <a:gd name="T16" fmla="*/ 35 w 101"/>
                <a:gd name="T17" fmla="*/ 110 h 133"/>
                <a:gd name="T18" fmla="*/ 16 w 101"/>
                <a:gd name="T19" fmla="*/ 132 h 133"/>
                <a:gd name="T20" fmla="*/ 23 w 101"/>
                <a:gd name="T21" fmla="*/ 116 h 133"/>
                <a:gd name="T22" fmla="*/ 45 w 101"/>
                <a:gd name="T23" fmla="*/ 68 h 133"/>
                <a:gd name="T24" fmla="*/ 31 w 101"/>
                <a:gd name="T25" fmla="*/ 69 h 133"/>
                <a:gd name="T26" fmla="*/ 38 w 101"/>
                <a:gd name="T27" fmla="*/ 59 h 133"/>
                <a:gd name="T28" fmla="*/ 34 w 101"/>
                <a:gd name="T29" fmla="*/ 48 h 133"/>
                <a:gd name="T30" fmla="*/ 28 w 101"/>
                <a:gd name="T31" fmla="*/ 39 h 133"/>
                <a:gd name="T32" fmla="*/ 20 w 101"/>
                <a:gd name="T33" fmla="*/ 56 h 133"/>
                <a:gd name="T34" fmla="*/ 18 w 101"/>
                <a:gd name="T35" fmla="*/ 66 h 133"/>
                <a:gd name="T36" fmla="*/ 14 w 101"/>
                <a:gd name="T37" fmla="*/ 80 h 133"/>
                <a:gd name="T38" fmla="*/ 0 w 101"/>
                <a:gd name="T39" fmla="*/ 84 h 133"/>
                <a:gd name="T40" fmla="*/ 9 w 101"/>
                <a:gd name="T41" fmla="*/ 67 h 133"/>
                <a:gd name="T42" fmla="*/ 17 w 101"/>
                <a:gd name="T43" fmla="*/ 40 h 133"/>
                <a:gd name="T44" fmla="*/ 30 w 101"/>
                <a:gd name="T45" fmla="*/ 24 h 133"/>
                <a:gd name="T46" fmla="*/ 42 w 101"/>
                <a:gd name="T47" fmla="*/ 23 h 133"/>
                <a:gd name="T48" fmla="*/ 42 w 101"/>
                <a:gd name="T49" fmla="*/ 57 h 133"/>
                <a:gd name="T50" fmla="*/ 50 w 101"/>
                <a:gd name="T51" fmla="*/ 57 h 133"/>
                <a:gd name="T52" fmla="*/ 65 w 101"/>
                <a:gd name="T53" fmla="*/ 23 h 133"/>
                <a:gd name="T54" fmla="*/ 73 w 101"/>
                <a:gd name="T55" fmla="*/ 7 h 133"/>
                <a:gd name="T56" fmla="*/ 87 w 101"/>
                <a:gd name="T57" fmla="*/ 1 h 133"/>
                <a:gd name="T58" fmla="*/ 83 w 101"/>
                <a:gd name="T59" fmla="*/ 18 h 133"/>
                <a:gd name="T60" fmla="*/ 58 w 101"/>
                <a:gd name="T61" fmla="*/ 5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1" h="133">
                  <a:moveTo>
                    <a:pt x="58" y="59"/>
                  </a:moveTo>
                  <a:cubicBezTo>
                    <a:pt x="71" y="65"/>
                    <a:pt x="87" y="72"/>
                    <a:pt x="95" y="86"/>
                  </a:cubicBezTo>
                  <a:cubicBezTo>
                    <a:pt x="97" y="90"/>
                    <a:pt x="101" y="102"/>
                    <a:pt x="96" y="104"/>
                  </a:cubicBezTo>
                  <a:cubicBezTo>
                    <a:pt x="94" y="105"/>
                    <a:pt x="91" y="105"/>
                    <a:pt x="88" y="105"/>
                  </a:cubicBezTo>
                  <a:cubicBezTo>
                    <a:pt x="81" y="106"/>
                    <a:pt x="74" y="110"/>
                    <a:pt x="69" y="110"/>
                  </a:cubicBezTo>
                  <a:cubicBezTo>
                    <a:pt x="71" y="103"/>
                    <a:pt x="80" y="101"/>
                    <a:pt x="80" y="93"/>
                  </a:cubicBezTo>
                  <a:cubicBezTo>
                    <a:pt x="81" y="87"/>
                    <a:pt x="74" y="82"/>
                    <a:pt x="69" y="78"/>
                  </a:cubicBezTo>
                  <a:cubicBezTo>
                    <a:pt x="64" y="75"/>
                    <a:pt x="58" y="72"/>
                    <a:pt x="53" y="69"/>
                  </a:cubicBezTo>
                  <a:cubicBezTo>
                    <a:pt x="47" y="81"/>
                    <a:pt x="40" y="96"/>
                    <a:pt x="35" y="110"/>
                  </a:cubicBezTo>
                  <a:cubicBezTo>
                    <a:pt x="32" y="120"/>
                    <a:pt x="30" y="133"/>
                    <a:pt x="16" y="132"/>
                  </a:cubicBezTo>
                  <a:cubicBezTo>
                    <a:pt x="17" y="126"/>
                    <a:pt x="20" y="121"/>
                    <a:pt x="23" y="116"/>
                  </a:cubicBezTo>
                  <a:cubicBezTo>
                    <a:pt x="30" y="100"/>
                    <a:pt x="37" y="84"/>
                    <a:pt x="45" y="68"/>
                  </a:cubicBezTo>
                  <a:cubicBezTo>
                    <a:pt x="39" y="67"/>
                    <a:pt x="35" y="71"/>
                    <a:pt x="31" y="69"/>
                  </a:cubicBezTo>
                  <a:cubicBezTo>
                    <a:pt x="29" y="63"/>
                    <a:pt x="35" y="61"/>
                    <a:pt x="38" y="59"/>
                  </a:cubicBezTo>
                  <a:cubicBezTo>
                    <a:pt x="37" y="55"/>
                    <a:pt x="35" y="52"/>
                    <a:pt x="34" y="48"/>
                  </a:cubicBezTo>
                  <a:cubicBezTo>
                    <a:pt x="33" y="46"/>
                    <a:pt x="31" y="39"/>
                    <a:pt x="28" y="39"/>
                  </a:cubicBezTo>
                  <a:cubicBezTo>
                    <a:pt x="23" y="38"/>
                    <a:pt x="21" y="51"/>
                    <a:pt x="20" y="56"/>
                  </a:cubicBezTo>
                  <a:cubicBezTo>
                    <a:pt x="19" y="60"/>
                    <a:pt x="19" y="63"/>
                    <a:pt x="18" y="66"/>
                  </a:cubicBezTo>
                  <a:cubicBezTo>
                    <a:pt x="17" y="71"/>
                    <a:pt x="16" y="77"/>
                    <a:pt x="14" y="80"/>
                  </a:cubicBezTo>
                  <a:cubicBezTo>
                    <a:pt x="11" y="83"/>
                    <a:pt x="5" y="86"/>
                    <a:pt x="0" y="84"/>
                  </a:cubicBezTo>
                  <a:cubicBezTo>
                    <a:pt x="1" y="77"/>
                    <a:pt x="7" y="74"/>
                    <a:pt x="9" y="67"/>
                  </a:cubicBezTo>
                  <a:cubicBezTo>
                    <a:pt x="12" y="59"/>
                    <a:pt x="14" y="49"/>
                    <a:pt x="17" y="40"/>
                  </a:cubicBezTo>
                  <a:cubicBezTo>
                    <a:pt x="19" y="30"/>
                    <a:pt x="21" y="28"/>
                    <a:pt x="30" y="24"/>
                  </a:cubicBezTo>
                  <a:cubicBezTo>
                    <a:pt x="34" y="22"/>
                    <a:pt x="39" y="20"/>
                    <a:pt x="42" y="23"/>
                  </a:cubicBezTo>
                  <a:cubicBezTo>
                    <a:pt x="41" y="33"/>
                    <a:pt x="41" y="45"/>
                    <a:pt x="42" y="57"/>
                  </a:cubicBezTo>
                  <a:cubicBezTo>
                    <a:pt x="44" y="57"/>
                    <a:pt x="48" y="56"/>
                    <a:pt x="50" y="57"/>
                  </a:cubicBezTo>
                  <a:cubicBezTo>
                    <a:pt x="54" y="48"/>
                    <a:pt x="60" y="34"/>
                    <a:pt x="65" y="23"/>
                  </a:cubicBezTo>
                  <a:cubicBezTo>
                    <a:pt x="67" y="16"/>
                    <a:pt x="68" y="10"/>
                    <a:pt x="73" y="7"/>
                  </a:cubicBezTo>
                  <a:cubicBezTo>
                    <a:pt x="76" y="5"/>
                    <a:pt x="84" y="0"/>
                    <a:pt x="87" y="1"/>
                  </a:cubicBezTo>
                  <a:cubicBezTo>
                    <a:pt x="95" y="2"/>
                    <a:pt x="85" y="15"/>
                    <a:pt x="83" y="18"/>
                  </a:cubicBezTo>
                  <a:cubicBezTo>
                    <a:pt x="74" y="31"/>
                    <a:pt x="66" y="45"/>
                    <a:pt x="58" y="59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6"/>
            <p:cNvSpPr/>
            <p:nvPr>
              <p:custDataLst>
                <p:tags r:id="rId13"/>
              </p:custDataLst>
            </p:nvPr>
          </p:nvSpPr>
          <p:spPr bwMode="auto">
            <a:xfrm>
              <a:off x="3164" y="1179"/>
              <a:ext cx="31" cy="37"/>
            </a:xfrm>
            <a:custGeom>
              <a:avLst/>
              <a:gdLst>
                <a:gd name="T0" fmla="*/ 14 w 33"/>
                <a:gd name="T1" fmla="*/ 1 h 40"/>
                <a:gd name="T2" fmla="*/ 17 w 33"/>
                <a:gd name="T3" fmla="*/ 12 h 40"/>
                <a:gd name="T4" fmla="*/ 33 w 33"/>
                <a:gd name="T5" fmla="*/ 12 h 40"/>
                <a:gd name="T6" fmla="*/ 19 w 33"/>
                <a:gd name="T7" fmla="*/ 20 h 40"/>
                <a:gd name="T8" fmla="*/ 19 w 33"/>
                <a:gd name="T9" fmla="*/ 40 h 40"/>
                <a:gd name="T10" fmla="*/ 16 w 33"/>
                <a:gd name="T11" fmla="*/ 31 h 40"/>
                <a:gd name="T12" fmla="*/ 13 w 33"/>
                <a:gd name="T13" fmla="*/ 22 h 40"/>
                <a:gd name="T14" fmla="*/ 0 w 33"/>
                <a:gd name="T15" fmla="*/ 25 h 40"/>
                <a:gd name="T16" fmla="*/ 10 w 33"/>
                <a:gd name="T17" fmla="*/ 17 h 40"/>
                <a:gd name="T18" fmla="*/ 1 w 33"/>
                <a:gd name="T19" fmla="*/ 5 h 40"/>
                <a:gd name="T20" fmla="*/ 14 w 33"/>
                <a:gd name="T21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40">
                  <a:moveTo>
                    <a:pt x="14" y="1"/>
                  </a:moveTo>
                  <a:cubicBezTo>
                    <a:pt x="15" y="4"/>
                    <a:pt x="15" y="9"/>
                    <a:pt x="17" y="12"/>
                  </a:cubicBezTo>
                  <a:cubicBezTo>
                    <a:pt x="19" y="8"/>
                    <a:pt x="33" y="7"/>
                    <a:pt x="33" y="12"/>
                  </a:cubicBezTo>
                  <a:cubicBezTo>
                    <a:pt x="33" y="17"/>
                    <a:pt x="21" y="17"/>
                    <a:pt x="19" y="20"/>
                  </a:cubicBezTo>
                  <a:cubicBezTo>
                    <a:pt x="19" y="26"/>
                    <a:pt x="22" y="35"/>
                    <a:pt x="19" y="40"/>
                  </a:cubicBezTo>
                  <a:cubicBezTo>
                    <a:pt x="17" y="38"/>
                    <a:pt x="17" y="34"/>
                    <a:pt x="16" y="31"/>
                  </a:cubicBezTo>
                  <a:cubicBezTo>
                    <a:pt x="15" y="28"/>
                    <a:pt x="14" y="25"/>
                    <a:pt x="13" y="22"/>
                  </a:cubicBezTo>
                  <a:cubicBezTo>
                    <a:pt x="9" y="22"/>
                    <a:pt x="5" y="28"/>
                    <a:pt x="0" y="25"/>
                  </a:cubicBezTo>
                  <a:cubicBezTo>
                    <a:pt x="3" y="21"/>
                    <a:pt x="7" y="20"/>
                    <a:pt x="10" y="17"/>
                  </a:cubicBezTo>
                  <a:cubicBezTo>
                    <a:pt x="9" y="12"/>
                    <a:pt x="6" y="8"/>
                    <a:pt x="1" y="5"/>
                  </a:cubicBezTo>
                  <a:cubicBezTo>
                    <a:pt x="3" y="1"/>
                    <a:pt x="8" y="0"/>
                    <a:pt x="14" y="1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7"/>
            <p:cNvSpPr>
              <a:spLocks noEditPoints="1"/>
            </p:cNvSpPr>
            <p:nvPr>
              <p:custDataLst>
                <p:tags r:id="rId14"/>
              </p:custDataLst>
            </p:nvPr>
          </p:nvSpPr>
          <p:spPr bwMode="auto">
            <a:xfrm>
              <a:off x="3947" y="1197"/>
              <a:ext cx="88" cy="114"/>
            </a:xfrm>
            <a:custGeom>
              <a:avLst/>
              <a:gdLst>
                <a:gd name="T0" fmla="*/ 65 w 95"/>
                <a:gd name="T1" fmla="*/ 7 h 123"/>
                <a:gd name="T2" fmla="*/ 66 w 95"/>
                <a:gd name="T3" fmla="*/ 21 h 123"/>
                <a:gd name="T4" fmla="*/ 77 w 95"/>
                <a:gd name="T5" fmla="*/ 31 h 123"/>
                <a:gd name="T6" fmla="*/ 90 w 95"/>
                <a:gd name="T7" fmla="*/ 55 h 123"/>
                <a:gd name="T8" fmla="*/ 80 w 95"/>
                <a:gd name="T9" fmla="*/ 54 h 123"/>
                <a:gd name="T10" fmla="*/ 54 w 95"/>
                <a:gd name="T11" fmla="*/ 57 h 123"/>
                <a:gd name="T12" fmla="*/ 69 w 95"/>
                <a:gd name="T13" fmla="*/ 107 h 123"/>
                <a:gd name="T14" fmla="*/ 75 w 95"/>
                <a:gd name="T15" fmla="*/ 123 h 123"/>
                <a:gd name="T16" fmla="*/ 66 w 95"/>
                <a:gd name="T17" fmla="*/ 119 h 123"/>
                <a:gd name="T18" fmla="*/ 59 w 95"/>
                <a:gd name="T19" fmla="*/ 112 h 123"/>
                <a:gd name="T20" fmla="*/ 46 w 95"/>
                <a:gd name="T21" fmla="*/ 98 h 123"/>
                <a:gd name="T22" fmla="*/ 45 w 95"/>
                <a:gd name="T23" fmla="*/ 56 h 123"/>
                <a:gd name="T24" fmla="*/ 7 w 95"/>
                <a:gd name="T25" fmla="*/ 36 h 123"/>
                <a:gd name="T26" fmla="*/ 0 w 95"/>
                <a:gd name="T27" fmla="*/ 25 h 123"/>
                <a:gd name="T28" fmla="*/ 5 w 95"/>
                <a:gd name="T29" fmla="*/ 27 h 123"/>
                <a:gd name="T30" fmla="*/ 45 w 95"/>
                <a:gd name="T31" fmla="*/ 47 h 123"/>
                <a:gd name="T32" fmla="*/ 47 w 95"/>
                <a:gd name="T33" fmla="*/ 21 h 123"/>
                <a:gd name="T34" fmla="*/ 1 w 95"/>
                <a:gd name="T35" fmla="*/ 0 h 123"/>
                <a:gd name="T36" fmla="*/ 2 w 95"/>
                <a:gd name="T37" fmla="*/ 0 h 123"/>
                <a:gd name="T38" fmla="*/ 58 w 95"/>
                <a:gd name="T39" fmla="*/ 10 h 123"/>
                <a:gd name="T40" fmla="*/ 65 w 95"/>
                <a:gd name="T41" fmla="*/ 7 h 123"/>
                <a:gd name="T42" fmla="*/ 53 w 95"/>
                <a:gd name="T43" fmla="*/ 47 h 123"/>
                <a:gd name="T44" fmla="*/ 66 w 95"/>
                <a:gd name="T45" fmla="*/ 45 h 123"/>
                <a:gd name="T46" fmla="*/ 76 w 95"/>
                <a:gd name="T47" fmla="*/ 40 h 123"/>
                <a:gd name="T48" fmla="*/ 69 w 95"/>
                <a:gd name="T49" fmla="*/ 33 h 123"/>
                <a:gd name="T50" fmla="*/ 58 w 95"/>
                <a:gd name="T51" fmla="*/ 22 h 123"/>
                <a:gd name="T52" fmla="*/ 52 w 95"/>
                <a:gd name="T53" fmla="*/ 21 h 123"/>
                <a:gd name="T54" fmla="*/ 53 w 95"/>
                <a:gd name="T55" fmla="*/ 4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5" h="123">
                  <a:moveTo>
                    <a:pt x="65" y="7"/>
                  </a:moveTo>
                  <a:cubicBezTo>
                    <a:pt x="69" y="9"/>
                    <a:pt x="69" y="18"/>
                    <a:pt x="66" y="21"/>
                  </a:cubicBezTo>
                  <a:cubicBezTo>
                    <a:pt x="69" y="25"/>
                    <a:pt x="72" y="28"/>
                    <a:pt x="77" y="31"/>
                  </a:cubicBezTo>
                  <a:cubicBezTo>
                    <a:pt x="84" y="37"/>
                    <a:pt x="95" y="41"/>
                    <a:pt x="90" y="55"/>
                  </a:cubicBezTo>
                  <a:cubicBezTo>
                    <a:pt x="86" y="56"/>
                    <a:pt x="83" y="54"/>
                    <a:pt x="80" y="54"/>
                  </a:cubicBezTo>
                  <a:cubicBezTo>
                    <a:pt x="71" y="54"/>
                    <a:pt x="63" y="57"/>
                    <a:pt x="54" y="57"/>
                  </a:cubicBezTo>
                  <a:cubicBezTo>
                    <a:pt x="56" y="76"/>
                    <a:pt x="63" y="92"/>
                    <a:pt x="69" y="107"/>
                  </a:cubicBezTo>
                  <a:cubicBezTo>
                    <a:pt x="71" y="112"/>
                    <a:pt x="74" y="117"/>
                    <a:pt x="75" y="123"/>
                  </a:cubicBezTo>
                  <a:cubicBezTo>
                    <a:pt x="72" y="123"/>
                    <a:pt x="69" y="120"/>
                    <a:pt x="66" y="119"/>
                  </a:cubicBezTo>
                  <a:cubicBezTo>
                    <a:pt x="64" y="117"/>
                    <a:pt x="61" y="114"/>
                    <a:pt x="59" y="112"/>
                  </a:cubicBezTo>
                  <a:cubicBezTo>
                    <a:pt x="55" y="109"/>
                    <a:pt x="49" y="103"/>
                    <a:pt x="46" y="98"/>
                  </a:cubicBezTo>
                  <a:cubicBezTo>
                    <a:pt x="41" y="87"/>
                    <a:pt x="47" y="71"/>
                    <a:pt x="45" y="56"/>
                  </a:cubicBezTo>
                  <a:cubicBezTo>
                    <a:pt x="30" y="53"/>
                    <a:pt x="17" y="46"/>
                    <a:pt x="7" y="36"/>
                  </a:cubicBezTo>
                  <a:cubicBezTo>
                    <a:pt x="4" y="33"/>
                    <a:pt x="0" y="29"/>
                    <a:pt x="0" y="25"/>
                  </a:cubicBezTo>
                  <a:cubicBezTo>
                    <a:pt x="2" y="24"/>
                    <a:pt x="4" y="26"/>
                    <a:pt x="5" y="27"/>
                  </a:cubicBezTo>
                  <a:cubicBezTo>
                    <a:pt x="16" y="35"/>
                    <a:pt x="29" y="44"/>
                    <a:pt x="45" y="47"/>
                  </a:cubicBezTo>
                  <a:cubicBezTo>
                    <a:pt x="46" y="38"/>
                    <a:pt x="46" y="29"/>
                    <a:pt x="47" y="21"/>
                  </a:cubicBezTo>
                  <a:cubicBezTo>
                    <a:pt x="28" y="18"/>
                    <a:pt x="11" y="12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6" y="5"/>
                    <a:pt x="38" y="14"/>
                    <a:pt x="58" y="10"/>
                  </a:cubicBezTo>
                  <a:cubicBezTo>
                    <a:pt x="60" y="9"/>
                    <a:pt x="62" y="7"/>
                    <a:pt x="65" y="7"/>
                  </a:cubicBezTo>
                  <a:close/>
                  <a:moveTo>
                    <a:pt x="53" y="47"/>
                  </a:moveTo>
                  <a:cubicBezTo>
                    <a:pt x="57" y="47"/>
                    <a:pt x="61" y="46"/>
                    <a:pt x="66" y="45"/>
                  </a:cubicBezTo>
                  <a:cubicBezTo>
                    <a:pt x="69" y="44"/>
                    <a:pt x="75" y="43"/>
                    <a:pt x="76" y="40"/>
                  </a:cubicBezTo>
                  <a:cubicBezTo>
                    <a:pt x="76" y="37"/>
                    <a:pt x="71" y="35"/>
                    <a:pt x="69" y="33"/>
                  </a:cubicBezTo>
                  <a:cubicBezTo>
                    <a:pt x="63" y="29"/>
                    <a:pt x="61" y="26"/>
                    <a:pt x="58" y="22"/>
                  </a:cubicBezTo>
                  <a:cubicBezTo>
                    <a:pt x="56" y="21"/>
                    <a:pt x="54" y="21"/>
                    <a:pt x="52" y="21"/>
                  </a:cubicBezTo>
                  <a:cubicBezTo>
                    <a:pt x="52" y="30"/>
                    <a:pt x="52" y="39"/>
                    <a:pt x="53" y="47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8"/>
            <p:cNvSpPr/>
            <p:nvPr>
              <p:custDataLst>
                <p:tags r:id="rId15"/>
              </p:custDataLst>
            </p:nvPr>
          </p:nvSpPr>
          <p:spPr bwMode="auto">
            <a:xfrm>
              <a:off x="3049" y="1364"/>
              <a:ext cx="146" cy="147"/>
            </a:xfrm>
            <a:custGeom>
              <a:avLst/>
              <a:gdLst>
                <a:gd name="T0" fmla="*/ 78 w 158"/>
                <a:gd name="T1" fmla="*/ 0 h 159"/>
                <a:gd name="T2" fmla="*/ 95 w 158"/>
                <a:gd name="T3" fmla="*/ 41 h 159"/>
                <a:gd name="T4" fmla="*/ 135 w 158"/>
                <a:gd name="T5" fmla="*/ 23 h 159"/>
                <a:gd name="T6" fmla="*/ 117 w 158"/>
                <a:gd name="T7" fmla="*/ 63 h 159"/>
                <a:gd name="T8" fmla="*/ 158 w 158"/>
                <a:gd name="T9" fmla="*/ 79 h 159"/>
                <a:gd name="T10" fmla="*/ 117 w 158"/>
                <a:gd name="T11" fmla="*/ 95 h 159"/>
                <a:gd name="T12" fmla="*/ 134 w 158"/>
                <a:gd name="T13" fmla="*/ 135 h 159"/>
                <a:gd name="T14" fmla="*/ 95 w 158"/>
                <a:gd name="T15" fmla="*/ 118 h 159"/>
                <a:gd name="T16" fmla="*/ 79 w 158"/>
                <a:gd name="T17" fmla="*/ 159 h 159"/>
                <a:gd name="T18" fmla="*/ 63 w 158"/>
                <a:gd name="T19" fmla="*/ 118 h 159"/>
                <a:gd name="T20" fmla="*/ 23 w 158"/>
                <a:gd name="T21" fmla="*/ 135 h 159"/>
                <a:gd name="T22" fmla="*/ 40 w 158"/>
                <a:gd name="T23" fmla="*/ 96 h 159"/>
                <a:gd name="T24" fmla="*/ 0 w 158"/>
                <a:gd name="T25" fmla="*/ 80 h 159"/>
                <a:gd name="T26" fmla="*/ 40 w 158"/>
                <a:gd name="T27" fmla="*/ 63 h 159"/>
                <a:gd name="T28" fmla="*/ 23 w 158"/>
                <a:gd name="T29" fmla="*/ 23 h 159"/>
                <a:gd name="T30" fmla="*/ 62 w 158"/>
                <a:gd name="T31" fmla="*/ 41 h 159"/>
                <a:gd name="T32" fmla="*/ 78 w 158"/>
                <a:gd name="T33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8" h="159">
                  <a:moveTo>
                    <a:pt x="78" y="0"/>
                  </a:moveTo>
                  <a:cubicBezTo>
                    <a:pt x="84" y="13"/>
                    <a:pt x="89" y="27"/>
                    <a:pt x="95" y="41"/>
                  </a:cubicBezTo>
                  <a:cubicBezTo>
                    <a:pt x="108" y="35"/>
                    <a:pt x="121" y="29"/>
                    <a:pt x="135" y="23"/>
                  </a:cubicBezTo>
                  <a:cubicBezTo>
                    <a:pt x="129" y="36"/>
                    <a:pt x="123" y="50"/>
                    <a:pt x="117" y="63"/>
                  </a:cubicBezTo>
                  <a:cubicBezTo>
                    <a:pt x="130" y="69"/>
                    <a:pt x="144" y="74"/>
                    <a:pt x="158" y="79"/>
                  </a:cubicBezTo>
                  <a:cubicBezTo>
                    <a:pt x="145" y="85"/>
                    <a:pt x="131" y="90"/>
                    <a:pt x="117" y="95"/>
                  </a:cubicBezTo>
                  <a:cubicBezTo>
                    <a:pt x="123" y="109"/>
                    <a:pt x="129" y="122"/>
                    <a:pt x="134" y="135"/>
                  </a:cubicBezTo>
                  <a:cubicBezTo>
                    <a:pt x="121" y="130"/>
                    <a:pt x="108" y="124"/>
                    <a:pt x="95" y="118"/>
                  </a:cubicBezTo>
                  <a:cubicBezTo>
                    <a:pt x="89" y="131"/>
                    <a:pt x="84" y="145"/>
                    <a:pt x="79" y="159"/>
                  </a:cubicBezTo>
                  <a:cubicBezTo>
                    <a:pt x="73" y="145"/>
                    <a:pt x="68" y="131"/>
                    <a:pt x="63" y="118"/>
                  </a:cubicBezTo>
                  <a:cubicBezTo>
                    <a:pt x="49" y="124"/>
                    <a:pt x="36" y="130"/>
                    <a:pt x="23" y="135"/>
                  </a:cubicBezTo>
                  <a:cubicBezTo>
                    <a:pt x="28" y="122"/>
                    <a:pt x="34" y="109"/>
                    <a:pt x="40" y="96"/>
                  </a:cubicBezTo>
                  <a:cubicBezTo>
                    <a:pt x="27" y="90"/>
                    <a:pt x="13" y="85"/>
                    <a:pt x="0" y="80"/>
                  </a:cubicBezTo>
                  <a:cubicBezTo>
                    <a:pt x="13" y="74"/>
                    <a:pt x="27" y="69"/>
                    <a:pt x="40" y="63"/>
                  </a:cubicBezTo>
                  <a:cubicBezTo>
                    <a:pt x="34" y="50"/>
                    <a:pt x="28" y="37"/>
                    <a:pt x="23" y="23"/>
                  </a:cubicBezTo>
                  <a:cubicBezTo>
                    <a:pt x="36" y="29"/>
                    <a:pt x="49" y="35"/>
                    <a:pt x="62" y="41"/>
                  </a:cubicBezTo>
                  <a:cubicBezTo>
                    <a:pt x="68" y="28"/>
                    <a:pt x="73" y="14"/>
                    <a:pt x="78" y="0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9"/>
            <p:cNvSpPr/>
            <p:nvPr>
              <p:custDataLst>
                <p:tags r:id="rId16"/>
              </p:custDataLst>
            </p:nvPr>
          </p:nvSpPr>
          <p:spPr bwMode="auto">
            <a:xfrm>
              <a:off x="4051" y="1364"/>
              <a:ext cx="147" cy="147"/>
            </a:xfrm>
            <a:custGeom>
              <a:avLst/>
              <a:gdLst>
                <a:gd name="T0" fmla="*/ 79 w 159"/>
                <a:gd name="T1" fmla="*/ 0 h 159"/>
                <a:gd name="T2" fmla="*/ 95 w 159"/>
                <a:gd name="T3" fmla="*/ 41 h 159"/>
                <a:gd name="T4" fmla="*/ 135 w 159"/>
                <a:gd name="T5" fmla="*/ 23 h 159"/>
                <a:gd name="T6" fmla="*/ 118 w 159"/>
                <a:gd name="T7" fmla="*/ 63 h 159"/>
                <a:gd name="T8" fmla="*/ 159 w 159"/>
                <a:gd name="T9" fmla="*/ 79 h 159"/>
                <a:gd name="T10" fmla="*/ 118 w 159"/>
                <a:gd name="T11" fmla="*/ 95 h 159"/>
                <a:gd name="T12" fmla="*/ 135 w 159"/>
                <a:gd name="T13" fmla="*/ 135 h 159"/>
                <a:gd name="T14" fmla="*/ 96 w 159"/>
                <a:gd name="T15" fmla="*/ 118 h 159"/>
                <a:gd name="T16" fmla="*/ 80 w 159"/>
                <a:gd name="T17" fmla="*/ 159 h 159"/>
                <a:gd name="T18" fmla="*/ 63 w 159"/>
                <a:gd name="T19" fmla="*/ 118 h 159"/>
                <a:gd name="T20" fmla="*/ 24 w 159"/>
                <a:gd name="T21" fmla="*/ 135 h 159"/>
                <a:gd name="T22" fmla="*/ 41 w 159"/>
                <a:gd name="T23" fmla="*/ 96 h 159"/>
                <a:gd name="T24" fmla="*/ 0 w 159"/>
                <a:gd name="T25" fmla="*/ 80 h 159"/>
                <a:gd name="T26" fmla="*/ 41 w 159"/>
                <a:gd name="T27" fmla="*/ 63 h 159"/>
                <a:gd name="T28" fmla="*/ 24 w 159"/>
                <a:gd name="T29" fmla="*/ 23 h 159"/>
                <a:gd name="T30" fmla="*/ 63 w 159"/>
                <a:gd name="T31" fmla="*/ 41 h 159"/>
                <a:gd name="T32" fmla="*/ 79 w 159"/>
                <a:gd name="T33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9" h="159">
                  <a:moveTo>
                    <a:pt x="79" y="0"/>
                  </a:moveTo>
                  <a:cubicBezTo>
                    <a:pt x="85" y="13"/>
                    <a:pt x="90" y="27"/>
                    <a:pt x="95" y="41"/>
                  </a:cubicBezTo>
                  <a:cubicBezTo>
                    <a:pt x="109" y="35"/>
                    <a:pt x="122" y="29"/>
                    <a:pt x="135" y="23"/>
                  </a:cubicBezTo>
                  <a:cubicBezTo>
                    <a:pt x="130" y="37"/>
                    <a:pt x="124" y="50"/>
                    <a:pt x="118" y="63"/>
                  </a:cubicBezTo>
                  <a:cubicBezTo>
                    <a:pt x="131" y="69"/>
                    <a:pt x="145" y="74"/>
                    <a:pt x="159" y="79"/>
                  </a:cubicBezTo>
                  <a:cubicBezTo>
                    <a:pt x="146" y="85"/>
                    <a:pt x="132" y="90"/>
                    <a:pt x="118" y="95"/>
                  </a:cubicBezTo>
                  <a:cubicBezTo>
                    <a:pt x="124" y="109"/>
                    <a:pt x="130" y="122"/>
                    <a:pt x="135" y="135"/>
                  </a:cubicBezTo>
                  <a:cubicBezTo>
                    <a:pt x="122" y="130"/>
                    <a:pt x="109" y="124"/>
                    <a:pt x="96" y="118"/>
                  </a:cubicBezTo>
                  <a:cubicBezTo>
                    <a:pt x="90" y="131"/>
                    <a:pt x="85" y="145"/>
                    <a:pt x="80" y="159"/>
                  </a:cubicBezTo>
                  <a:cubicBezTo>
                    <a:pt x="74" y="145"/>
                    <a:pt x="69" y="131"/>
                    <a:pt x="63" y="118"/>
                  </a:cubicBezTo>
                  <a:cubicBezTo>
                    <a:pt x="50" y="124"/>
                    <a:pt x="37" y="130"/>
                    <a:pt x="24" y="135"/>
                  </a:cubicBezTo>
                  <a:cubicBezTo>
                    <a:pt x="29" y="122"/>
                    <a:pt x="35" y="109"/>
                    <a:pt x="41" y="96"/>
                  </a:cubicBezTo>
                  <a:cubicBezTo>
                    <a:pt x="28" y="90"/>
                    <a:pt x="14" y="85"/>
                    <a:pt x="0" y="80"/>
                  </a:cubicBezTo>
                  <a:cubicBezTo>
                    <a:pt x="13" y="74"/>
                    <a:pt x="27" y="69"/>
                    <a:pt x="41" y="63"/>
                  </a:cubicBezTo>
                  <a:cubicBezTo>
                    <a:pt x="35" y="50"/>
                    <a:pt x="29" y="37"/>
                    <a:pt x="24" y="23"/>
                  </a:cubicBezTo>
                  <a:cubicBezTo>
                    <a:pt x="37" y="29"/>
                    <a:pt x="50" y="35"/>
                    <a:pt x="63" y="41"/>
                  </a:cubicBezTo>
                  <a:cubicBezTo>
                    <a:pt x="69" y="28"/>
                    <a:pt x="74" y="14"/>
                    <a:pt x="79" y="0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20"/>
            <p:cNvSpPr>
              <a:spLocks noEditPoints="1"/>
            </p:cNvSpPr>
            <p:nvPr>
              <p:custDataLst>
                <p:tags r:id="rId17"/>
              </p:custDataLst>
            </p:nvPr>
          </p:nvSpPr>
          <p:spPr bwMode="auto">
            <a:xfrm>
              <a:off x="3279" y="1453"/>
              <a:ext cx="686" cy="365"/>
            </a:xfrm>
            <a:custGeom>
              <a:avLst/>
              <a:gdLst>
                <a:gd name="T0" fmla="*/ 173 w 744"/>
                <a:gd name="T1" fmla="*/ 171 h 395"/>
                <a:gd name="T2" fmla="*/ 155 w 744"/>
                <a:gd name="T3" fmla="*/ 238 h 395"/>
                <a:gd name="T4" fmla="*/ 576 w 744"/>
                <a:gd name="T5" fmla="*/ 274 h 395"/>
                <a:gd name="T6" fmla="*/ 565 w 744"/>
                <a:gd name="T7" fmla="*/ 200 h 395"/>
                <a:gd name="T8" fmla="*/ 654 w 744"/>
                <a:gd name="T9" fmla="*/ 147 h 395"/>
                <a:gd name="T10" fmla="*/ 637 w 744"/>
                <a:gd name="T11" fmla="*/ 0 h 395"/>
                <a:gd name="T12" fmla="*/ 736 w 744"/>
                <a:gd name="T13" fmla="*/ 25 h 395"/>
                <a:gd name="T14" fmla="*/ 723 w 744"/>
                <a:gd name="T15" fmla="*/ 112 h 395"/>
                <a:gd name="T16" fmla="*/ 714 w 744"/>
                <a:gd name="T17" fmla="*/ 207 h 395"/>
                <a:gd name="T18" fmla="*/ 679 w 744"/>
                <a:gd name="T19" fmla="*/ 297 h 395"/>
                <a:gd name="T20" fmla="*/ 613 w 744"/>
                <a:gd name="T21" fmla="*/ 331 h 395"/>
                <a:gd name="T22" fmla="*/ 558 w 744"/>
                <a:gd name="T23" fmla="*/ 392 h 395"/>
                <a:gd name="T24" fmla="*/ 193 w 744"/>
                <a:gd name="T25" fmla="*/ 390 h 395"/>
                <a:gd name="T26" fmla="*/ 132 w 744"/>
                <a:gd name="T27" fmla="*/ 336 h 395"/>
                <a:gd name="T28" fmla="*/ 83 w 744"/>
                <a:gd name="T29" fmla="*/ 316 h 395"/>
                <a:gd name="T30" fmla="*/ 65 w 744"/>
                <a:gd name="T31" fmla="*/ 260 h 395"/>
                <a:gd name="T32" fmla="*/ 2 w 744"/>
                <a:gd name="T33" fmla="*/ 151 h 395"/>
                <a:gd name="T34" fmla="*/ 21 w 744"/>
                <a:gd name="T35" fmla="*/ 99 h 395"/>
                <a:gd name="T36" fmla="*/ 12 w 744"/>
                <a:gd name="T37" fmla="*/ 48 h 395"/>
                <a:gd name="T38" fmla="*/ 106 w 744"/>
                <a:gd name="T39" fmla="*/ 0 h 395"/>
                <a:gd name="T40" fmla="*/ 92 w 744"/>
                <a:gd name="T41" fmla="*/ 109 h 395"/>
                <a:gd name="T42" fmla="*/ 15 w 744"/>
                <a:gd name="T43" fmla="*/ 33 h 395"/>
                <a:gd name="T44" fmla="*/ 74 w 744"/>
                <a:gd name="T45" fmla="*/ 49 h 395"/>
                <a:gd name="T46" fmla="*/ 71 w 744"/>
                <a:gd name="T47" fmla="*/ 19 h 395"/>
                <a:gd name="T48" fmla="*/ 673 w 744"/>
                <a:gd name="T49" fmla="*/ 18 h 395"/>
                <a:gd name="T50" fmla="*/ 670 w 744"/>
                <a:gd name="T51" fmla="*/ 49 h 395"/>
                <a:gd name="T52" fmla="*/ 729 w 744"/>
                <a:gd name="T53" fmla="*/ 36 h 395"/>
                <a:gd name="T54" fmla="*/ 673 w 744"/>
                <a:gd name="T55" fmla="*/ 18 h 395"/>
                <a:gd name="T56" fmla="*/ 28 w 744"/>
                <a:gd name="T57" fmla="*/ 117 h 395"/>
                <a:gd name="T58" fmla="*/ 32 w 744"/>
                <a:gd name="T59" fmla="*/ 183 h 395"/>
                <a:gd name="T60" fmla="*/ 80 w 744"/>
                <a:gd name="T61" fmla="*/ 133 h 395"/>
                <a:gd name="T62" fmla="*/ 99 w 744"/>
                <a:gd name="T63" fmla="*/ 27 h 395"/>
                <a:gd name="T64" fmla="*/ 648 w 744"/>
                <a:gd name="T65" fmla="*/ 74 h 395"/>
                <a:gd name="T66" fmla="*/ 664 w 744"/>
                <a:gd name="T67" fmla="*/ 155 h 395"/>
                <a:gd name="T68" fmla="*/ 721 w 744"/>
                <a:gd name="T69" fmla="*/ 184 h 395"/>
                <a:gd name="T70" fmla="*/ 728 w 744"/>
                <a:gd name="T71" fmla="*/ 135 h 395"/>
                <a:gd name="T72" fmla="*/ 645 w 744"/>
                <a:gd name="T73" fmla="*/ 27 h 395"/>
                <a:gd name="T74" fmla="*/ 31 w 744"/>
                <a:gd name="T75" fmla="*/ 58 h 395"/>
                <a:gd name="T76" fmla="*/ 31 w 744"/>
                <a:gd name="T77" fmla="*/ 58 h 395"/>
                <a:gd name="T78" fmla="*/ 713 w 744"/>
                <a:gd name="T79" fmla="*/ 58 h 395"/>
                <a:gd name="T80" fmla="*/ 86 w 744"/>
                <a:gd name="T81" fmla="*/ 158 h 395"/>
                <a:gd name="T82" fmla="*/ 104 w 744"/>
                <a:gd name="T83" fmla="*/ 238 h 395"/>
                <a:gd name="T84" fmla="*/ 144 w 744"/>
                <a:gd name="T85" fmla="*/ 347 h 395"/>
                <a:gd name="T86" fmla="*/ 164 w 744"/>
                <a:gd name="T87" fmla="*/ 331 h 395"/>
                <a:gd name="T88" fmla="*/ 144 w 744"/>
                <a:gd name="T89" fmla="*/ 246 h 395"/>
                <a:gd name="T90" fmla="*/ 158 w 744"/>
                <a:gd name="T91" fmla="*/ 166 h 395"/>
                <a:gd name="T92" fmla="*/ 86 w 744"/>
                <a:gd name="T93" fmla="*/ 158 h 395"/>
                <a:gd name="T94" fmla="*/ 585 w 744"/>
                <a:gd name="T95" fmla="*/ 166 h 395"/>
                <a:gd name="T96" fmla="*/ 593 w 744"/>
                <a:gd name="T97" fmla="*/ 270 h 395"/>
                <a:gd name="T98" fmla="*/ 580 w 744"/>
                <a:gd name="T99" fmla="*/ 378 h 395"/>
                <a:gd name="T100" fmla="*/ 637 w 744"/>
                <a:gd name="T101" fmla="*/ 293 h 395"/>
                <a:gd name="T102" fmla="*/ 659 w 744"/>
                <a:gd name="T103" fmla="*/ 198 h 395"/>
                <a:gd name="T104" fmla="*/ 30 w 744"/>
                <a:gd name="T105" fmla="*/ 193 h 395"/>
                <a:gd name="T106" fmla="*/ 77 w 744"/>
                <a:gd name="T107" fmla="*/ 308 h 395"/>
                <a:gd name="T108" fmla="*/ 92 w 744"/>
                <a:gd name="T109" fmla="*/ 230 h 395"/>
                <a:gd name="T110" fmla="*/ 30 w 744"/>
                <a:gd name="T111" fmla="*/ 193 h 395"/>
                <a:gd name="T112" fmla="*/ 656 w 744"/>
                <a:gd name="T113" fmla="*/ 303 h 395"/>
                <a:gd name="T114" fmla="*/ 670 w 744"/>
                <a:gd name="T115" fmla="*/ 264 h 395"/>
                <a:gd name="T116" fmla="*/ 669 w 744"/>
                <a:gd name="T117" fmla="*/ 174 h 395"/>
                <a:gd name="T118" fmla="*/ 257 w 744"/>
                <a:gd name="T119" fmla="*/ 268 h 395"/>
                <a:gd name="T120" fmla="*/ 179 w 744"/>
                <a:gd name="T121" fmla="*/ 383 h 395"/>
                <a:gd name="T122" fmla="*/ 543 w 744"/>
                <a:gd name="T123" fmla="*/ 379 h 395"/>
                <a:gd name="T124" fmla="*/ 572 w 744"/>
                <a:gd name="T125" fmla="*/ 284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44" h="395">
                  <a:moveTo>
                    <a:pt x="90" y="147"/>
                  </a:moveTo>
                  <a:cubicBezTo>
                    <a:pt x="114" y="148"/>
                    <a:pt x="139" y="144"/>
                    <a:pt x="155" y="153"/>
                  </a:cubicBezTo>
                  <a:cubicBezTo>
                    <a:pt x="163" y="157"/>
                    <a:pt x="168" y="163"/>
                    <a:pt x="173" y="171"/>
                  </a:cubicBezTo>
                  <a:cubicBezTo>
                    <a:pt x="177" y="179"/>
                    <a:pt x="181" y="192"/>
                    <a:pt x="178" y="203"/>
                  </a:cubicBezTo>
                  <a:cubicBezTo>
                    <a:pt x="176" y="210"/>
                    <a:pt x="172" y="216"/>
                    <a:pt x="168" y="222"/>
                  </a:cubicBezTo>
                  <a:cubicBezTo>
                    <a:pt x="163" y="227"/>
                    <a:pt x="158" y="232"/>
                    <a:pt x="155" y="238"/>
                  </a:cubicBezTo>
                  <a:cubicBezTo>
                    <a:pt x="151" y="254"/>
                    <a:pt x="161" y="267"/>
                    <a:pt x="167" y="275"/>
                  </a:cubicBezTo>
                  <a:cubicBezTo>
                    <a:pt x="229" y="261"/>
                    <a:pt x="297" y="251"/>
                    <a:pt x="372" y="251"/>
                  </a:cubicBezTo>
                  <a:cubicBezTo>
                    <a:pt x="446" y="251"/>
                    <a:pt x="515" y="261"/>
                    <a:pt x="576" y="274"/>
                  </a:cubicBezTo>
                  <a:cubicBezTo>
                    <a:pt x="584" y="267"/>
                    <a:pt x="594" y="252"/>
                    <a:pt x="588" y="237"/>
                  </a:cubicBezTo>
                  <a:cubicBezTo>
                    <a:pt x="585" y="230"/>
                    <a:pt x="579" y="225"/>
                    <a:pt x="575" y="219"/>
                  </a:cubicBezTo>
                  <a:cubicBezTo>
                    <a:pt x="571" y="214"/>
                    <a:pt x="566" y="208"/>
                    <a:pt x="565" y="200"/>
                  </a:cubicBezTo>
                  <a:cubicBezTo>
                    <a:pt x="564" y="188"/>
                    <a:pt x="567" y="178"/>
                    <a:pt x="571" y="170"/>
                  </a:cubicBezTo>
                  <a:cubicBezTo>
                    <a:pt x="575" y="163"/>
                    <a:pt x="582" y="157"/>
                    <a:pt x="589" y="153"/>
                  </a:cubicBezTo>
                  <a:cubicBezTo>
                    <a:pt x="605" y="144"/>
                    <a:pt x="630" y="148"/>
                    <a:pt x="654" y="147"/>
                  </a:cubicBezTo>
                  <a:cubicBezTo>
                    <a:pt x="655" y="133"/>
                    <a:pt x="656" y="119"/>
                    <a:pt x="652" y="108"/>
                  </a:cubicBezTo>
                  <a:cubicBezTo>
                    <a:pt x="649" y="98"/>
                    <a:pt x="643" y="89"/>
                    <a:pt x="640" y="79"/>
                  </a:cubicBezTo>
                  <a:cubicBezTo>
                    <a:pt x="633" y="57"/>
                    <a:pt x="638" y="28"/>
                    <a:pt x="637" y="0"/>
                  </a:cubicBezTo>
                  <a:cubicBezTo>
                    <a:pt x="643" y="7"/>
                    <a:pt x="647" y="16"/>
                    <a:pt x="652" y="24"/>
                  </a:cubicBezTo>
                  <a:cubicBezTo>
                    <a:pt x="656" y="22"/>
                    <a:pt x="658" y="18"/>
                    <a:pt x="662" y="15"/>
                  </a:cubicBezTo>
                  <a:cubicBezTo>
                    <a:pt x="683" y="1"/>
                    <a:pt x="725" y="5"/>
                    <a:pt x="736" y="25"/>
                  </a:cubicBezTo>
                  <a:cubicBezTo>
                    <a:pt x="743" y="38"/>
                    <a:pt x="732" y="50"/>
                    <a:pt x="723" y="56"/>
                  </a:cubicBezTo>
                  <a:cubicBezTo>
                    <a:pt x="723" y="70"/>
                    <a:pt x="723" y="83"/>
                    <a:pt x="723" y="98"/>
                  </a:cubicBezTo>
                  <a:cubicBezTo>
                    <a:pt x="723" y="102"/>
                    <a:pt x="722" y="108"/>
                    <a:pt x="723" y="112"/>
                  </a:cubicBezTo>
                  <a:cubicBezTo>
                    <a:pt x="724" y="116"/>
                    <a:pt x="728" y="120"/>
                    <a:pt x="730" y="123"/>
                  </a:cubicBezTo>
                  <a:cubicBezTo>
                    <a:pt x="737" y="133"/>
                    <a:pt x="744" y="146"/>
                    <a:pt x="741" y="163"/>
                  </a:cubicBezTo>
                  <a:cubicBezTo>
                    <a:pt x="739" y="181"/>
                    <a:pt x="724" y="196"/>
                    <a:pt x="714" y="207"/>
                  </a:cubicBezTo>
                  <a:cubicBezTo>
                    <a:pt x="702" y="220"/>
                    <a:pt x="691" y="231"/>
                    <a:pt x="683" y="247"/>
                  </a:cubicBezTo>
                  <a:cubicBezTo>
                    <a:pt x="679" y="256"/>
                    <a:pt x="679" y="264"/>
                    <a:pt x="679" y="279"/>
                  </a:cubicBezTo>
                  <a:cubicBezTo>
                    <a:pt x="679" y="284"/>
                    <a:pt x="679" y="290"/>
                    <a:pt x="679" y="297"/>
                  </a:cubicBezTo>
                  <a:cubicBezTo>
                    <a:pt x="678" y="306"/>
                    <a:pt x="678" y="315"/>
                    <a:pt x="670" y="316"/>
                  </a:cubicBezTo>
                  <a:cubicBezTo>
                    <a:pt x="654" y="320"/>
                    <a:pt x="644" y="300"/>
                    <a:pt x="630" y="301"/>
                  </a:cubicBezTo>
                  <a:cubicBezTo>
                    <a:pt x="617" y="302"/>
                    <a:pt x="616" y="320"/>
                    <a:pt x="613" y="331"/>
                  </a:cubicBezTo>
                  <a:cubicBezTo>
                    <a:pt x="611" y="339"/>
                    <a:pt x="608" y="347"/>
                    <a:pt x="606" y="354"/>
                  </a:cubicBezTo>
                  <a:cubicBezTo>
                    <a:pt x="600" y="367"/>
                    <a:pt x="592" y="382"/>
                    <a:pt x="581" y="390"/>
                  </a:cubicBezTo>
                  <a:cubicBezTo>
                    <a:pt x="575" y="395"/>
                    <a:pt x="567" y="394"/>
                    <a:pt x="558" y="392"/>
                  </a:cubicBezTo>
                  <a:cubicBezTo>
                    <a:pt x="535" y="386"/>
                    <a:pt x="511" y="380"/>
                    <a:pt x="486" y="376"/>
                  </a:cubicBezTo>
                  <a:cubicBezTo>
                    <a:pt x="449" y="371"/>
                    <a:pt x="411" y="367"/>
                    <a:pt x="377" y="367"/>
                  </a:cubicBezTo>
                  <a:cubicBezTo>
                    <a:pt x="307" y="367"/>
                    <a:pt x="249" y="375"/>
                    <a:pt x="193" y="390"/>
                  </a:cubicBezTo>
                  <a:cubicBezTo>
                    <a:pt x="184" y="393"/>
                    <a:pt x="175" y="395"/>
                    <a:pt x="167" y="392"/>
                  </a:cubicBezTo>
                  <a:cubicBezTo>
                    <a:pt x="161" y="389"/>
                    <a:pt x="155" y="383"/>
                    <a:pt x="151" y="377"/>
                  </a:cubicBezTo>
                  <a:cubicBezTo>
                    <a:pt x="143" y="365"/>
                    <a:pt x="136" y="352"/>
                    <a:pt x="132" y="336"/>
                  </a:cubicBezTo>
                  <a:cubicBezTo>
                    <a:pt x="128" y="323"/>
                    <a:pt x="129" y="301"/>
                    <a:pt x="113" y="301"/>
                  </a:cubicBezTo>
                  <a:cubicBezTo>
                    <a:pt x="108" y="301"/>
                    <a:pt x="102" y="305"/>
                    <a:pt x="97" y="308"/>
                  </a:cubicBezTo>
                  <a:cubicBezTo>
                    <a:pt x="92" y="310"/>
                    <a:pt x="88" y="314"/>
                    <a:pt x="83" y="316"/>
                  </a:cubicBezTo>
                  <a:cubicBezTo>
                    <a:pt x="77" y="318"/>
                    <a:pt x="72" y="317"/>
                    <a:pt x="69" y="314"/>
                  </a:cubicBezTo>
                  <a:cubicBezTo>
                    <a:pt x="64" y="309"/>
                    <a:pt x="65" y="297"/>
                    <a:pt x="65" y="288"/>
                  </a:cubicBezTo>
                  <a:cubicBezTo>
                    <a:pt x="65" y="278"/>
                    <a:pt x="66" y="268"/>
                    <a:pt x="65" y="260"/>
                  </a:cubicBezTo>
                  <a:cubicBezTo>
                    <a:pt x="63" y="245"/>
                    <a:pt x="52" y="233"/>
                    <a:pt x="44" y="223"/>
                  </a:cubicBezTo>
                  <a:cubicBezTo>
                    <a:pt x="36" y="214"/>
                    <a:pt x="26" y="203"/>
                    <a:pt x="18" y="192"/>
                  </a:cubicBezTo>
                  <a:cubicBezTo>
                    <a:pt x="9" y="182"/>
                    <a:pt x="0" y="170"/>
                    <a:pt x="2" y="151"/>
                  </a:cubicBezTo>
                  <a:cubicBezTo>
                    <a:pt x="4" y="139"/>
                    <a:pt x="9" y="129"/>
                    <a:pt x="15" y="121"/>
                  </a:cubicBezTo>
                  <a:cubicBezTo>
                    <a:pt x="17" y="119"/>
                    <a:pt x="21" y="115"/>
                    <a:pt x="21" y="113"/>
                  </a:cubicBezTo>
                  <a:cubicBezTo>
                    <a:pt x="22" y="109"/>
                    <a:pt x="21" y="103"/>
                    <a:pt x="21" y="99"/>
                  </a:cubicBezTo>
                  <a:cubicBezTo>
                    <a:pt x="21" y="89"/>
                    <a:pt x="21" y="81"/>
                    <a:pt x="21" y="70"/>
                  </a:cubicBezTo>
                  <a:cubicBezTo>
                    <a:pt x="21" y="65"/>
                    <a:pt x="22" y="59"/>
                    <a:pt x="21" y="56"/>
                  </a:cubicBezTo>
                  <a:cubicBezTo>
                    <a:pt x="20" y="53"/>
                    <a:pt x="14" y="51"/>
                    <a:pt x="12" y="48"/>
                  </a:cubicBezTo>
                  <a:cubicBezTo>
                    <a:pt x="8" y="44"/>
                    <a:pt x="4" y="35"/>
                    <a:pt x="7" y="27"/>
                  </a:cubicBezTo>
                  <a:cubicBezTo>
                    <a:pt x="18" y="1"/>
                    <a:pt x="76" y="0"/>
                    <a:pt x="91" y="24"/>
                  </a:cubicBezTo>
                  <a:cubicBezTo>
                    <a:pt x="96" y="16"/>
                    <a:pt x="101" y="8"/>
                    <a:pt x="106" y="0"/>
                  </a:cubicBezTo>
                  <a:cubicBezTo>
                    <a:pt x="107" y="0"/>
                    <a:pt x="107" y="0"/>
                    <a:pt x="107" y="1"/>
                  </a:cubicBezTo>
                  <a:cubicBezTo>
                    <a:pt x="106" y="28"/>
                    <a:pt x="111" y="58"/>
                    <a:pt x="104" y="79"/>
                  </a:cubicBezTo>
                  <a:cubicBezTo>
                    <a:pt x="101" y="89"/>
                    <a:pt x="95" y="98"/>
                    <a:pt x="92" y="109"/>
                  </a:cubicBezTo>
                  <a:cubicBezTo>
                    <a:pt x="88" y="120"/>
                    <a:pt x="89" y="133"/>
                    <a:pt x="90" y="147"/>
                  </a:cubicBezTo>
                  <a:close/>
                  <a:moveTo>
                    <a:pt x="25" y="20"/>
                  </a:moveTo>
                  <a:cubicBezTo>
                    <a:pt x="21" y="22"/>
                    <a:pt x="15" y="28"/>
                    <a:pt x="15" y="33"/>
                  </a:cubicBezTo>
                  <a:cubicBezTo>
                    <a:pt x="14" y="40"/>
                    <a:pt x="20" y="46"/>
                    <a:pt x="26" y="48"/>
                  </a:cubicBezTo>
                  <a:cubicBezTo>
                    <a:pt x="32" y="51"/>
                    <a:pt x="43" y="49"/>
                    <a:pt x="52" y="49"/>
                  </a:cubicBezTo>
                  <a:cubicBezTo>
                    <a:pt x="59" y="49"/>
                    <a:pt x="70" y="51"/>
                    <a:pt x="74" y="49"/>
                  </a:cubicBezTo>
                  <a:cubicBezTo>
                    <a:pt x="77" y="48"/>
                    <a:pt x="78" y="44"/>
                    <a:pt x="80" y="41"/>
                  </a:cubicBezTo>
                  <a:cubicBezTo>
                    <a:pt x="82" y="38"/>
                    <a:pt x="85" y="35"/>
                    <a:pt x="85" y="32"/>
                  </a:cubicBezTo>
                  <a:cubicBezTo>
                    <a:pt x="85" y="26"/>
                    <a:pt x="76" y="21"/>
                    <a:pt x="71" y="19"/>
                  </a:cubicBezTo>
                  <a:cubicBezTo>
                    <a:pt x="64" y="16"/>
                    <a:pt x="55" y="15"/>
                    <a:pt x="48" y="15"/>
                  </a:cubicBezTo>
                  <a:cubicBezTo>
                    <a:pt x="39" y="15"/>
                    <a:pt x="31" y="17"/>
                    <a:pt x="25" y="20"/>
                  </a:cubicBezTo>
                  <a:close/>
                  <a:moveTo>
                    <a:pt x="673" y="18"/>
                  </a:moveTo>
                  <a:cubicBezTo>
                    <a:pt x="667" y="21"/>
                    <a:pt x="659" y="26"/>
                    <a:pt x="659" y="33"/>
                  </a:cubicBezTo>
                  <a:cubicBezTo>
                    <a:pt x="659" y="35"/>
                    <a:pt x="662" y="38"/>
                    <a:pt x="664" y="41"/>
                  </a:cubicBezTo>
                  <a:cubicBezTo>
                    <a:pt x="666" y="44"/>
                    <a:pt x="668" y="48"/>
                    <a:pt x="670" y="49"/>
                  </a:cubicBezTo>
                  <a:cubicBezTo>
                    <a:pt x="674" y="51"/>
                    <a:pt x="685" y="49"/>
                    <a:pt x="692" y="49"/>
                  </a:cubicBezTo>
                  <a:cubicBezTo>
                    <a:pt x="699" y="49"/>
                    <a:pt x="707" y="50"/>
                    <a:pt x="714" y="49"/>
                  </a:cubicBezTo>
                  <a:cubicBezTo>
                    <a:pt x="721" y="49"/>
                    <a:pt x="729" y="42"/>
                    <a:pt x="729" y="36"/>
                  </a:cubicBezTo>
                  <a:cubicBezTo>
                    <a:pt x="731" y="27"/>
                    <a:pt x="721" y="21"/>
                    <a:pt x="716" y="19"/>
                  </a:cubicBezTo>
                  <a:cubicBezTo>
                    <a:pt x="709" y="16"/>
                    <a:pt x="701" y="15"/>
                    <a:pt x="692" y="15"/>
                  </a:cubicBezTo>
                  <a:cubicBezTo>
                    <a:pt x="686" y="15"/>
                    <a:pt x="679" y="16"/>
                    <a:pt x="673" y="18"/>
                  </a:cubicBezTo>
                  <a:close/>
                  <a:moveTo>
                    <a:pt x="77" y="59"/>
                  </a:moveTo>
                  <a:cubicBezTo>
                    <a:pt x="70" y="70"/>
                    <a:pt x="62" y="80"/>
                    <a:pt x="54" y="89"/>
                  </a:cubicBezTo>
                  <a:cubicBezTo>
                    <a:pt x="45" y="99"/>
                    <a:pt x="37" y="107"/>
                    <a:pt x="28" y="117"/>
                  </a:cubicBezTo>
                  <a:cubicBezTo>
                    <a:pt x="19" y="128"/>
                    <a:pt x="7" y="144"/>
                    <a:pt x="11" y="164"/>
                  </a:cubicBezTo>
                  <a:cubicBezTo>
                    <a:pt x="12" y="170"/>
                    <a:pt x="19" y="183"/>
                    <a:pt x="23" y="184"/>
                  </a:cubicBezTo>
                  <a:cubicBezTo>
                    <a:pt x="25" y="185"/>
                    <a:pt x="29" y="184"/>
                    <a:pt x="32" y="183"/>
                  </a:cubicBezTo>
                  <a:cubicBezTo>
                    <a:pt x="49" y="180"/>
                    <a:pt x="59" y="174"/>
                    <a:pt x="69" y="166"/>
                  </a:cubicBezTo>
                  <a:cubicBezTo>
                    <a:pt x="73" y="163"/>
                    <a:pt x="78" y="158"/>
                    <a:pt x="80" y="154"/>
                  </a:cubicBezTo>
                  <a:cubicBezTo>
                    <a:pt x="81" y="148"/>
                    <a:pt x="80" y="140"/>
                    <a:pt x="80" y="133"/>
                  </a:cubicBezTo>
                  <a:cubicBezTo>
                    <a:pt x="80" y="127"/>
                    <a:pt x="80" y="119"/>
                    <a:pt x="81" y="113"/>
                  </a:cubicBezTo>
                  <a:cubicBezTo>
                    <a:pt x="83" y="99"/>
                    <a:pt x="93" y="89"/>
                    <a:pt x="96" y="74"/>
                  </a:cubicBezTo>
                  <a:cubicBezTo>
                    <a:pt x="100" y="60"/>
                    <a:pt x="99" y="46"/>
                    <a:pt x="99" y="27"/>
                  </a:cubicBezTo>
                  <a:cubicBezTo>
                    <a:pt x="99" y="27"/>
                    <a:pt x="99" y="26"/>
                    <a:pt x="99" y="26"/>
                  </a:cubicBezTo>
                  <a:cubicBezTo>
                    <a:pt x="92" y="37"/>
                    <a:pt x="85" y="48"/>
                    <a:pt x="77" y="59"/>
                  </a:cubicBezTo>
                  <a:close/>
                  <a:moveTo>
                    <a:pt x="648" y="74"/>
                  </a:moveTo>
                  <a:cubicBezTo>
                    <a:pt x="650" y="86"/>
                    <a:pt x="658" y="97"/>
                    <a:pt x="662" y="109"/>
                  </a:cubicBezTo>
                  <a:cubicBezTo>
                    <a:pt x="664" y="116"/>
                    <a:pt x="664" y="125"/>
                    <a:pt x="664" y="134"/>
                  </a:cubicBezTo>
                  <a:cubicBezTo>
                    <a:pt x="664" y="140"/>
                    <a:pt x="663" y="149"/>
                    <a:pt x="664" y="155"/>
                  </a:cubicBezTo>
                  <a:cubicBezTo>
                    <a:pt x="665" y="158"/>
                    <a:pt x="671" y="163"/>
                    <a:pt x="675" y="166"/>
                  </a:cubicBezTo>
                  <a:cubicBezTo>
                    <a:pt x="683" y="173"/>
                    <a:pt x="691" y="178"/>
                    <a:pt x="703" y="181"/>
                  </a:cubicBezTo>
                  <a:cubicBezTo>
                    <a:pt x="706" y="182"/>
                    <a:pt x="717" y="185"/>
                    <a:pt x="721" y="184"/>
                  </a:cubicBezTo>
                  <a:cubicBezTo>
                    <a:pt x="724" y="184"/>
                    <a:pt x="726" y="178"/>
                    <a:pt x="728" y="176"/>
                  </a:cubicBezTo>
                  <a:cubicBezTo>
                    <a:pt x="730" y="172"/>
                    <a:pt x="731" y="169"/>
                    <a:pt x="732" y="166"/>
                  </a:cubicBezTo>
                  <a:cubicBezTo>
                    <a:pt x="735" y="155"/>
                    <a:pt x="732" y="142"/>
                    <a:pt x="728" y="135"/>
                  </a:cubicBezTo>
                  <a:cubicBezTo>
                    <a:pt x="723" y="125"/>
                    <a:pt x="715" y="116"/>
                    <a:pt x="707" y="108"/>
                  </a:cubicBezTo>
                  <a:cubicBezTo>
                    <a:pt x="700" y="100"/>
                    <a:pt x="692" y="92"/>
                    <a:pt x="685" y="83"/>
                  </a:cubicBezTo>
                  <a:cubicBezTo>
                    <a:pt x="670" y="64"/>
                    <a:pt x="657" y="46"/>
                    <a:pt x="645" y="27"/>
                  </a:cubicBezTo>
                  <a:cubicBezTo>
                    <a:pt x="645" y="27"/>
                    <a:pt x="645" y="26"/>
                    <a:pt x="645" y="26"/>
                  </a:cubicBezTo>
                  <a:cubicBezTo>
                    <a:pt x="645" y="44"/>
                    <a:pt x="644" y="61"/>
                    <a:pt x="648" y="74"/>
                  </a:cubicBezTo>
                  <a:close/>
                  <a:moveTo>
                    <a:pt x="31" y="58"/>
                  </a:moveTo>
                  <a:cubicBezTo>
                    <a:pt x="31" y="72"/>
                    <a:pt x="31" y="87"/>
                    <a:pt x="31" y="102"/>
                  </a:cubicBezTo>
                  <a:cubicBezTo>
                    <a:pt x="44" y="89"/>
                    <a:pt x="57" y="74"/>
                    <a:pt x="68" y="58"/>
                  </a:cubicBezTo>
                  <a:cubicBezTo>
                    <a:pt x="56" y="58"/>
                    <a:pt x="43" y="58"/>
                    <a:pt x="31" y="58"/>
                  </a:cubicBezTo>
                  <a:close/>
                  <a:moveTo>
                    <a:pt x="711" y="100"/>
                  </a:moveTo>
                  <a:cubicBezTo>
                    <a:pt x="712" y="100"/>
                    <a:pt x="712" y="102"/>
                    <a:pt x="713" y="101"/>
                  </a:cubicBezTo>
                  <a:cubicBezTo>
                    <a:pt x="713" y="87"/>
                    <a:pt x="713" y="72"/>
                    <a:pt x="713" y="58"/>
                  </a:cubicBezTo>
                  <a:cubicBezTo>
                    <a:pt x="701" y="58"/>
                    <a:pt x="688" y="58"/>
                    <a:pt x="676" y="58"/>
                  </a:cubicBezTo>
                  <a:cubicBezTo>
                    <a:pt x="686" y="73"/>
                    <a:pt x="699" y="87"/>
                    <a:pt x="711" y="100"/>
                  </a:cubicBezTo>
                  <a:close/>
                  <a:moveTo>
                    <a:pt x="86" y="158"/>
                  </a:moveTo>
                  <a:cubicBezTo>
                    <a:pt x="84" y="170"/>
                    <a:pt x="81" y="187"/>
                    <a:pt x="85" y="199"/>
                  </a:cubicBezTo>
                  <a:cubicBezTo>
                    <a:pt x="88" y="205"/>
                    <a:pt x="92" y="211"/>
                    <a:pt x="96" y="218"/>
                  </a:cubicBezTo>
                  <a:cubicBezTo>
                    <a:pt x="99" y="224"/>
                    <a:pt x="102" y="231"/>
                    <a:pt x="104" y="238"/>
                  </a:cubicBezTo>
                  <a:cubicBezTo>
                    <a:pt x="108" y="254"/>
                    <a:pt x="106" y="273"/>
                    <a:pt x="108" y="293"/>
                  </a:cubicBezTo>
                  <a:cubicBezTo>
                    <a:pt x="119" y="289"/>
                    <a:pt x="128" y="295"/>
                    <a:pt x="132" y="302"/>
                  </a:cubicBezTo>
                  <a:cubicBezTo>
                    <a:pt x="139" y="315"/>
                    <a:pt x="139" y="333"/>
                    <a:pt x="144" y="347"/>
                  </a:cubicBezTo>
                  <a:cubicBezTo>
                    <a:pt x="150" y="360"/>
                    <a:pt x="156" y="369"/>
                    <a:pt x="164" y="378"/>
                  </a:cubicBezTo>
                  <a:cubicBezTo>
                    <a:pt x="165" y="379"/>
                    <a:pt x="165" y="381"/>
                    <a:pt x="167" y="381"/>
                  </a:cubicBezTo>
                  <a:cubicBezTo>
                    <a:pt x="160" y="368"/>
                    <a:pt x="162" y="349"/>
                    <a:pt x="164" y="331"/>
                  </a:cubicBezTo>
                  <a:cubicBezTo>
                    <a:pt x="166" y="317"/>
                    <a:pt x="168" y="301"/>
                    <a:pt x="164" y="290"/>
                  </a:cubicBezTo>
                  <a:cubicBezTo>
                    <a:pt x="162" y="283"/>
                    <a:pt x="155" y="277"/>
                    <a:pt x="151" y="270"/>
                  </a:cubicBezTo>
                  <a:cubicBezTo>
                    <a:pt x="148" y="264"/>
                    <a:pt x="144" y="256"/>
                    <a:pt x="144" y="246"/>
                  </a:cubicBezTo>
                  <a:cubicBezTo>
                    <a:pt x="144" y="231"/>
                    <a:pt x="152" y="225"/>
                    <a:pt x="159" y="216"/>
                  </a:cubicBezTo>
                  <a:cubicBezTo>
                    <a:pt x="163" y="212"/>
                    <a:pt x="169" y="206"/>
                    <a:pt x="170" y="200"/>
                  </a:cubicBezTo>
                  <a:cubicBezTo>
                    <a:pt x="171" y="187"/>
                    <a:pt x="166" y="173"/>
                    <a:pt x="158" y="166"/>
                  </a:cubicBezTo>
                  <a:cubicBezTo>
                    <a:pt x="154" y="162"/>
                    <a:pt x="147" y="158"/>
                    <a:pt x="141" y="157"/>
                  </a:cubicBezTo>
                  <a:cubicBezTo>
                    <a:pt x="123" y="155"/>
                    <a:pt x="104" y="159"/>
                    <a:pt x="86" y="157"/>
                  </a:cubicBezTo>
                  <a:cubicBezTo>
                    <a:pt x="86" y="157"/>
                    <a:pt x="86" y="158"/>
                    <a:pt x="86" y="158"/>
                  </a:cubicBezTo>
                  <a:close/>
                  <a:moveTo>
                    <a:pt x="625" y="157"/>
                  </a:moveTo>
                  <a:cubicBezTo>
                    <a:pt x="618" y="157"/>
                    <a:pt x="611" y="156"/>
                    <a:pt x="603" y="157"/>
                  </a:cubicBezTo>
                  <a:cubicBezTo>
                    <a:pt x="597" y="158"/>
                    <a:pt x="589" y="162"/>
                    <a:pt x="585" y="166"/>
                  </a:cubicBezTo>
                  <a:cubicBezTo>
                    <a:pt x="579" y="173"/>
                    <a:pt x="570" y="192"/>
                    <a:pt x="576" y="204"/>
                  </a:cubicBezTo>
                  <a:cubicBezTo>
                    <a:pt x="580" y="215"/>
                    <a:pt x="590" y="221"/>
                    <a:pt x="596" y="230"/>
                  </a:cubicBezTo>
                  <a:cubicBezTo>
                    <a:pt x="603" y="243"/>
                    <a:pt x="598" y="259"/>
                    <a:pt x="593" y="270"/>
                  </a:cubicBezTo>
                  <a:cubicBezTo>
                    <a:pt x="588" y="279"/>
                    <a:pt x="579" y="286"/>
                    <a:pt x="578" y="299"/>
                  </a:cubicBezTo>
                  <a:cubicBezTo>
                    <a:pt x="576" y="325"/>
                    <a:pt x="588" y="360"/>
                    <a:pt x="577" y="381"/>
                  </a:cubicBezTo>
                  <a:cubicBezTo>
                    <a:pt x="579" y="381"/>
                    <a:pt x="579" y="379"/>
                    <a:pt x="580" y="378"/>
                  </a:cubicBezTo>
                  <a:cubicBezTo>
                    <a:pt x="588" y="369"/>
                    <a:pt x="594" y="360"/>
                    <a:pt x="599" y="348"/>
                  </a:cubicBezTo>
                  <a:cubicBezTo>
                    <a:pt x="605" y="334"/>
                    <a:pt x="605" y="315"/>
                    <a:pt x="611" y="303"/>
                  </a:cubicBezTo>
                  <a:cubicBezTo>
                    <a:pt x="616" y="295"/>
                    <a:pt x="625" y="289"/>
                    <a:pt x="637" y="293"/>
                  </a:cubicBezTo>
                  <a:cubicBezTo>
                    <a:pt x="638" y="272"/>
                    <a:pt x="635" y="254"/>
                    <a:pt x="640" y="238"/>
                  </a:cubicBezTo>
                  <a:cubicBezTo>
                    <a:pt x="642" y="230"/>
                    <a:pt x="645" y="223"/>
                    <a:pt x="649" y="217"/>
                  </a:cubicBezTo>
                  <a:cubicBezTo>
                    <a:pt x="652" y="210"/>
                    <a:pt x="657" y="204"/>
                    <a:pt x="659" y="198"/>
                  </a:cubicBezTo>
                  <a:cubicBezTo>
                    <a:pt x="663" y="186"/>
                    <a:pt x="660" y="169"/>
                    <a:pt x="658" y="157"/>
                  </a:cubicBezTo>
                  <a:cubicBezTo>
                    <a:pt x="647" y="157"/>
                    <a:pt x="635" y="157"/>
                    <a:pt x="625" y="157"/>
                  </a:cubicBezTo>
                  <a:close/>
                  <a:moveTo>
                    <a:pt x="30" y="193"/>
                  </a:moveTo>
                  <a:cubicBezTo>
                    <a:pt x="44" y="213"/>
                    <a:pt x="72" y="231"/>
                    <a:pt x="74" y="264"/>
                  </a:cubicBezTo>
                  <a:cubicBezTo>
                    <a:pt x="74" y="271"/>
                    <a:pt x="73" y="278"/>
                    <a:pt x="73" y="287"/>
                  </a:cubicBezTo>
                  <a:cubicBezTo>
                    <a:pt x="73" y="293"/>
                    <a:pt x="73" y="306"/>
                    <a:pt x="77" y="308"/>
                  </a:cubicBezTo>
                  <a:cubicBezTo>
                    <a:pt x="81" y="309"/>
                    <a:pt x="86" y="305"/>
                    <a:pt x="89" y="303"/>
                  </a:cubicBezTo>
                  <a:cubicBezTo>
                    <a:pt x="93" y="300"/>
                    <a:pt x="97" y="299"/>
                    <a:pt x="99" y="296"/>
                  </a:cubicBezTo>
                  <a:cubicBezTo>
                    <a:pt x="99" y="271"/>
                    <a:pt x="99" y="248"/>
                    <a:pt x="92" y="230"/>
                  </a:cubicBezTo>
                  <a:cubicBezTo>
                    <a:pt x="85" y="213"/>
                    <a:pt x="71" y="199"/>
                    <a:pt x="75" y="174"/>
                  </a:cubicBezTo>
                  <a:cubicBezTo>
                    <a:pt x="75" y="174"/>
                    <a:pt x="75" y="173"/>
                    <a:pt x="74" y="174"/>
                  </a:cubicBezTo>
                  <a:cubicBezTo>
                    <a:pt x="62" y="182"/>
                    <a:pt x="48" y="190"/>
                    <a:pt x="30" y="193"/>
                  </a:cubicBezTo>
                  <a:close/>
                  <a:moveTo>
                    <a:pt x="652" y="231"/>
                  </a:moveTo>
                  <a:cubicBezTo>
                    <a:pt x="644" y="251"/>
                    <a:pt x="646" y="270"/>
                    <a:pt x="644" y="297"/>
                  </a:cubicBezTo>
                  <a:cubicBezTo>
                    <a:pt x="648" y="299"/>
                    <a:pt x="652" y="301"/>
                    <a:pt x="656" y="303"/>
                  </a:cubicBezTo>
                  <a:cubicBezTo>
                    <a:pt x="659" y="305"/>
                    <a:pt x="665" y="310"/>
                    <a:pt x="669" y="307"/>
                  </a:cubicBezTo>
                  <a:cubicBezTo>
                    <a:pt x="671" y="304"/>
                    <a:pt x="671" y="291"/>
                    <a:pt x="671" y="286"/>
                  </a:cubicBezTo>
                  <a:cubicBezTo>
                    <a:pt x="671" y="278"/>
                    <a:pt x="670" y="271"/>
                    <a:pt x="670" y="264"/>
                  </a:cubicBezTo>
                  <a:cubicBezTo>
                    <a:pt x="672" y="234"/>
                    <a:pt x="696" y="214"/>
                    <a:pt x="711" y="197"/>
                  </a:cubicBezTo>
                  <a:cubicBezTo>
                    <a:pt x="713" y="196"/>
                    <a:pt x="714" y="194"/>
                    <a:pt x="714" y="193"/>
                  </a:cubicBezTo>
                  <a:cubicBezTo>
                    <a:pt x="696" y="190"/>
                    <a:pt x="682" y="182"/>
                    <a:pt x="669" y="174"/>
                  </a:cubicBezTo>
                  <a:cubicBezTo>
                    <a:pt x="673" y="200"/>
                    <a:pt x="658" y="214"/>
                    <a:pt x="652" y="231"/>
                  </a:cubicBezTo>
                  <a:close/>
                  <a:moveTo>
                    <a:pt x="350" y="261"/>
                  </a:moveTo>
                  <a:cubicBezTo>
                    <a:pt x="318" y="262"/>
                    <a:pt x="287" y="264"/>
                    <a:pt x="257" y="268"/>
                  </a:cubicBezTo>
                  <a:cubicBezTo>
                    <a:pt x="227" y="272"/>
                    <a:pt x="199" y="278"/>
                    <a:pt x="172" y="284"/>
                  </a:cubicBezTo>
                  <a:cubicBezTo>
                    <a:pt x="181" y="307"/>
                    <a:pt x="169" y="337"/>
                    <a:pt x="172" y="365"/>
                  </a:cubicBezTo>
                  <a:cubicBezTo>
                    <a:pt x="173" y="371"/>
                    <a:pt x="174" y="382"/>
                    <a:pt x="179" y="383"/>
                  </a:cubicBezTo>
                  <a:cubicBezTo>
                    <a:pt x="181" y="384"/>
                    <a:pt x="186" y="382"/>
                    <a:pt x="189" y="381"/>
                  </a:cubicBezTo>
                  <a:cubicBezTo>
                    <a:pt x="244" y="367"/>
                    <a:pt x="305" y="358"/>
                    <a:pt x="372" y="358"/>
                  </a:cubicBezTo>
                  <a:cubicBezTo>
                    <a:pt x="434" y="358"/>
                    <a:pt x="493" y="366"/>
                    <a:pt x="543" y="379"/>
                  </a:cubicBezTo>
                  <a:cubicBezTo>
                    <a:pt x="548" y="380"/>
                    <a:pt x="561" y="385"/>
                    <a:pt x="565" y="383"/>
                  </a:cubicBezTo>
                  <a:cubicBezTo>
                    <a:pt x="570" y="381"/>
                    <a:pt x="572" y="369"/>
                    <a:pt x="572" y="361"/>
                  </a:cubicBezTo>
                  <a:cubicBezTo>
                    <a:pt x="574" y="335"/>
                    <a:pt x="563" y="305"/>
                    <a:pt x="572" y="284"/>
                  </a:cubicBezTo>
                  <a:cubicBezTo>
                    <a:pt x="507" y="270"/>
                    <a:pt x="431" y="257"/>
                    <a:pt x="350" y="261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1"/>
            <p:cNvSpPr/>
            <p:nvPr>
              <p:custDataLst>
                <p:tags r:id="rId18"/>
              </p:custDataLst>
            </p:nvPr>
          </p:nvSpPr>
          <p:spPr bwMode="auto">
            <a:xfrm>
              <a:off x="3060" y="1575"/>
              <a:ext cx="102" cy="64"/>
            </a:xfrm>
            <a:custGeom>
              <a:avLst/>
              <a:gdLst>
                <a:gd name="T0" fmla="*/ 103 w 111"/>
                <a:gd name="T1" fmla="*/ 0 h 70"/>
                <a:gd name="T2" fmla="*/ 105 w 111"/>
                <a:gd name="T3" fmla="*/ 6 h 70"/>
                <a:gd name="T4" fmla="*/ 107 w 111"/>
                <a:gd name="T5" fmla="*/ 24 h 70"/>
                <a:gd name="T6" fmla="*/ 42 w 111"/>
                <a:gd name="T7" fmla="*/ 31 h 70"/>
                <a:gd name="T8" fmla="*/ 23 w 111"/>
                <a:gd name="T9" fmla="*/ 36 h 70"/>
                <a:gd name="T10" fmla="*/ 24 w 111"/>
                <a:gd name="T11" fmla="*/ 44 h 70"/>
                <a:gd name="T12" fmla="*/ 45 w 111"/>
                <a:gd name="T13" fmla="*/ 44 h 70"/>
                <a:gd name="T14" fmla="*/ 108 w 111"/>
                <a:gd name="T15" fmla="*/ 37 h 70"/>
                <a:gd name="T16" fmla="*/ 111 w 111"/>
                <a:gd name="T17" fmla="*/ 60 h 70"/>
                <a:gd name="T18" fmla="*/ 70 w 111"/>
                <a:gd name="T19" fmla="*/ 65 h 70"/>
                <a:gd name="T20" fmla="*/ 29 w 111"/>
                <a:gd name="T21" fmla="*/ 69 h 70"/>
                <a:gd name="T22" fmla="*/ 11 w 111"/>
                <a:gd name="T23" fmla="*/ 60 h 70"/>
                <a:gd name="T24" fmla="*/ 10 w 111"/>
                <a:gd name="T25" fmla="*/ 18 h 70"/>
                <a:gd name="T26" fmla="*/ 53 w 111"/>
                <a:gd name="T27" fmla="*/ 6 h 70"/>
                <a:gd name="T28" fmla="*/ 103 w 111"/>
                <a:gd name="T2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1" h="70">
                  <a:moveTo>
                    <a:pt x="103" y="0"/>
                  </a:moveTo>
                  <a:cubicBezTo>
                    <a:pt x="105" y="1"/>
                    <a:pt x="105" y="4"/>
                    <a:pt x="105" y="6"/>
                  </a:cubicBezTo>
                  <a:cubicBezTo>
                    <a:pt x="105" y="11"/>
                    <a:pt x="106" y="18"/>
                    <a:pt x="107" y="24"/>
                  </a:cubicBezTo>
                  <a:cubicBezTo>
                    <a:pt x="87" y="26"/>
                    <a:pt x="64" y="28"/>
                    <a:pt x="42" y="31"/>
                  </a:cubicBezTo>
                  <a:cubicBezTo>
                    <a:pt x="37" y="32"/>
                    <a:pt x="25" y="32"/>
                    <a:pt x="23" y="36"/>
                  </a:cubicBezTo>
                  <a:cubicBezTo>
                    <a:pt x="22" y="39"/>
                    <a:pt x="24" y="43"/>
                    <a:pt x="24" y="44"/>
                  </a:cubicBezTo>
                  <a:cubicBezTo>
                    <a:pt x="28" y="47"/>
                    <a:pt x="40" y="45"/>
                    <a:pt x="45" y="44"/>
                  </a:cubicBezTo>
                  <a:cubicBezTo>
                    <a:pt x="67" y="42"/>
                    <a:pt x="87" y="39"/>
                    <a:pt x="108" y="37"/>
                  </a:cubicBezTo>
                  <a:cubicBezTo>
                    <a:pt x="109" y="45"/>
                    <a:pt x="110" y="53"/>
                    <a:pt x="111" y="60"/>
                  </a:cubicBezTo>
                  <a:cubicBezTo>
                    <a:pt x="98" y="62"/>
                    <a:pt x="84" y="63"/>
                    <a:pt x="70" y="65"/>
                  </a:cubicBezTo>
                  <a:cubicBezTo>
                    <a:pt x="57" y="66"/>
                    <a:pt x="42" y="70"/>
                    <a:pt x="29" y="69"/>
                  </a:cubicBezTo>
                  <a:cubicBezTo>
                    <a:pt x="22" y="68"/>
                    <a:pt x="15" y="65"/>
                    <a:pt x="11" y="60"/>
                  </a:cubicBezTo>
                  <a:cubicBezTo>
                    <a:pt x="4" y="51"/>
                    <a:pt x="0" y="29"/>
                    <a:pt x="10" y="18"/>
                  </a:cubicBezTo>
                  <a:cubicBezTo>
                    <a:pt x="18" y="9"/>
                    <a:pt x="36" y="8"/>
                    <a:pt x="53" y="6"/>
                  </a:cubicBezTo>
                  <a:cubicBezTo>
                    <a:pt x="70" y="4"/>
                    <a:pt x="87" y="2"/>
                    <a:pt x="103" y="0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2"/>
            <p:cNvSpPr/>
            <p:nvPr>
              <p:custDataLst>
                <p:tags r:id="rId19"/>
              </p:custDataLst>
            </p:nvPr>
          </p:nvSpPr>
          <p:spPr bwMode="auto">
            <a:xfrm>
              <a:off x="4085" y="1574"/>
              <a:ext cx="99" cy="71"/>
            </a:xfrm>
            <a:custGeom>
              <a:avLst/>
              <a:gdLst>
                <a:gd name="T0" fmla="*/ 40 w 108"/>
                <a:gd name="T1" fmla="*/ 3 h 77"/>
                <a:gd name="T2" fmla="*/ 36 w 108"/>
                <a:gd name="T3" fmla="*/ 25 h 77"/>
                <a:gd name="T4" fmla="*/ 19 w 108"/>
                <a:gd name="T5" fmla="*/ 32 h 77"/>
                <a:gd name="T6" fmla="*/ 36 w 108"/>
                <a:gd name="T7" fmla="*/ 32 h 77"/>
                <a:gd name="T8" fmla="*/ 46 w 108"/>
                <a:gd name="T9" fmla="*/ 25 h 77"/>
                <a:gd name="T10" fmla="*/ 78 w 108"/>
                <a:gd name="T11" fmla="*/ 9 h 77"/>
                <a:gd name="T12" fmla="*/ 105 w 108"/>
                <a:gd name="T13" fmla="*/ 32 h 77"/>
                <a:gd name="T14" fmla="*/ 63 w 108"/>
                <a:gd name="T15" fmla="*/ 68 h 77"/>
                <a:gd name="T16" fmla="*/ 66 w 108"/>
                <a:gd name="T17" fmla="*/ 46 h 77"/>
                <a:gd name="T18" fmla="*/ 83 w 108"/>
                <a:gd name="T19" fmla="*/ 46 h 77"/>
                <a:gd name="T20" fmla="*/ 80 w 108"/>
                <a:gd name="T21" fmla="*/ 33 h 77"/>
                <a:gd name="T22" fmla="*/ 70 w 108"/>
                <a:gd name="T23" fmla="*/ 35 h 77"/>
                <a:gd name="T24" fmla="*/ 32 w 108"/>
                <a:gd name="T25" fmla="*/ 60 h 77"/>
                <a:gd name="T26" fmla="*/ 0 w 108"/>
                <a:gd name="T27" fmla="*/ 34 h 77"/>
                <a:gd name="T28" fmla="*/ 21 w 108"/>
                <a:gd name="T29" fmla="*/ 1 h 77"/>
                <a:gd name="T30" fmla="*/ 40 w 108"/>
                <a:gd name="T31" fmla="*/ 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8" h="77">
                  <a:moveTo>
                    <a:pt x="40" y="3"/>
                  </a:moveTo>
                  <a:cubicBezTo>
                    <a:pt x="39" y="11"/>
                    <a:pt x="37" y="18"/>
                    <a:pt x="36" y="25"/>
                  </a:cubicBezTo>
                  <a:cubicBezTo>
                    <a:pt x="30" y="24"/>
                    <a:pt x="17" y="21"/>
                    <a:pt x="19" y="32"/>
                  </a:cubicBezTo>
                  <a:cubicBezTo>
                    <a:pt x="20" y="41"/>
                    <a:pt x="31" y="36"/>
                    <a:pt x="36" y="32"/>
                  </a:cubicBezTo>
                  <a:cubicBezTo>
                    <a:pt x="39" y="30"/>
                    <a:pt x="43" y="27"/>
                    <a:pt x="46" y="25"/>
                  </a:cubicBezTo>
                  <a:cubicBezTo>
                    <a:pt x="55" y="17"/>
                    <a:pt x="62" y="8"/>
                    <a:pt x="78" y="9"/>
                  </a:cubicBezTo>
                  <a:cubicBezTo>
                    <a:pt x="92" y="10"/>
                    <a:pt x="103" y="19"/>
                    <a:pt x="105" y="32"/>
                  </a:cubicBezTo>
                  <a:cubicBezTo>
                    <a:pt x="108" y="59"/>
                    <a:pt x="91" y="77"/>
                    <a:pt x="63" y="68"/>
                  </a:cubicBezTo>
                  <a:cubicBezTo>
                    <a:pt x="64" y="61"/>
                    <a:pt x="65" y="54"/>
                    <a:pt x="66" y="46"/>
                  </a:cubicBezTo>
                  <a:cubicBezTo>
                    <a:pt x="71" y="46"/>
                    <a:pt x="79" y="49"/>
                    <a:pt x="83" y="46"/>
                  </a:cubicBezTo>
                  <a:cubicBezTo>
                    <a:pt x="89" y="42"/>
                    <a:pt x="85" y="33"/>
                    <a:pt x="80" y="33"/>
                  </a:cubicBezTo>
                  <a:cubicBezTo>
                    <a:pt x="77" y="32"/>
                    <a:pt x="72" y="34"/>
                    <a:pt x="70" y="35"/>
                  </a:cubicBezTo>
                  <a:cubicBezTo>
                    <a:pt x="58" y="42"/>
                    <a:pt x="50" y="59"/>
                    <a:pt x="32" y="60"/>
                  </a:cubicBezTo>
                  <a:cubicBezTo>
                    <a:pt x="14" y="62"/>
                    <a:pt x="0" y="50"/>
                    <a:pt x="0" y="34"/>
                  </a:cubicBezTo>
                  <a:cubicBezTo>
                    <a:pt x="0" y="18"/>
                    <a:pt x="7" y="3"/>
                    <a:pt x="21" y="1"/>
                  </a:cubicBezTo>
                  <a:cubicBezTo>
                    <a:pt x="29" y="0"/>
                    <a:pt x="32" y="2"/>
                    <a:pt x="40" y="3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3"/>
            <p:cNvSpPr/>
            <p:nvPr>
              <p:custDataLst>
                <p:tags r:id="rId20"/>
              </p:custDataLst>
            </p:nvPr>
          </p:nvSpPr>
          <p:spPr bwMode="auto">
            <a:xfrm>
              <a:off x="4071" y="1644"/>
              <a:ext cx="96" cy="49"/>
            </a:xfrm>
            <a:custGeom>
              <a:avLst/>
              <a:gdLst>
                <a:gd name="T0" fmla="*/ 104 w 104"/>
                <a:gd name="T1" fmla="*/ 31 h 53"/>
                <a:gd name="T2" fmla="*/ 97 w 104"/>
                <a:gd name="T3" fmla="*/ 53 h 53"/>
                <a:gd name="T4" fmla="*/ 0 w 104"/>
                <a:gd name="T5" fmla="*/ 22 h 53"/>
                <a:gd name="T6" fmla="*/ 7 w 104"/>
                <a:gd name="T7" fmla="*/ 0 h 53"/>
                <a:gd name="T8" fmla="*/ 104 w 104"/>
                <a:gd name="T9" fmla="*/ 3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53">
                  <a:moveTo>
                    <a:pt x="104" y="31"/>
                  </a:moveTo>
                  <a:cubicBezTo>
                    <a:pt x="102" y="39"/>
                    <a:pt x="99" y="46"/>
                    <a:pt x="97" y="53"/>
                  </a:cubicBezTo>
                  <a:cubicBezTo>
                    <a:pt x="64" y="43"/>
                    <a:pt x="32" y="32"/>
                    <a:pt x="0" y="22"/>
                  </a:cubicBezTo>
                  <a:cubicBezTo>
                    <a:pt x="2" y="14"/>
                    <a:pt x="4" y="6"/>
                    <a:pt x="7" y="0"/>
                  </a:cubicBezTo>
                  <a:cubicBezTo>
                    <a:pt x="39" y="10"/>
                    <a:pt x="72" y="20"/>
                    <a:pt x="104" y="31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4"/>
            <p:cNvSpPr/>
            <p:nvPr>
              <p:custDataLst>
                <p:tags r:id="rId21"/>
              </p:custDataLst>
            </p:nvPr>
          </p:nvSpPr>
          <p:spPr bwMode="auto">
            <a:xfrm>
              <a:off x="4047" y="1688"/>
              <a:ext cx="98" cy="77"/>
            </a:xfrm>
            <a:custGeom>
              <a:avLst/>
              <a:gdLst>
                <a:gd name="T0" fmla="*/ 49 w 106"/>
                <a:gd name="T1" fmla="*/ 7 h 83"/>
                <a:gd name="T2" fmla="*/ 40 w 106"/>
                <a:gd name="T3" fmla="*/ 27 h 83"/>
                <a:gd name="T4" fmla="*/ 21 w 106"/>
                <a:gd name="T5" fmla="*/ 30 h 83"/>
                <a:gd name="T6" fmla="*/ 40 w 106"/>
                <a:gd name="T7" fmla="*/ 34 h 83"/>
                <a:gd name="T8" fmla="*/ 50 w 106"/>
                <a:gd name="T9" fmla="*/ 29 h 83"/>
                <a:gd name="T10" fmla="*/ 72 w 106"/>
                <a:gd name="T11" fmla="*/ 20 h 83"/>
                <a:gd name="T12" fmla="*/ 105 w 106"/>
                <a:gd name="T13" fmla="*/ 44 h 83"/>
                <a:gd name="T14" fmla="*/ 77 w 106"/>
                <a:gd name="T15" fmla="*/ 82 h 83"/>
                <a:gd name="T16" fmla="*/ 55 w 106"/>
                <a:gd name="T17" fmla="*/ 76 h 83"/>
                <a:gd name="T18" fmla="*/ 64 w 106"/>
                <a:gd name="T19" fmla="*/ 55 h 83"/>
                <a:gd name="T20" fmla="*/ 85 w 106"/>
                <a:gd name="T21" fmla="*/ 52 h 83"/>
                <a:gd name="T22" fmla="*/ 77 w 106"/>
                <a:gd name="T23" fmla="*/ 44 h 83"/>
                <a:gd name="T24" fmla="*/ 57 w 106"/>
                <a:gd name="T25" fmla="*/ 51 h 83"/>
                <a:gd name="T26" fmla="*/ 35 w 106"/>
                <a:gd name="T27" fmla="*/ 61 h 83"/>
                <a:gd name="T28" fmla="*/ 2 w 106"/>
                <a:gd name="T29" fmla="*/ 32 h 83"/>
                <a:gd name="T30" fmla="*/ 27 w 106"/>
                <a:gd name="T31" fmla="*/ 1 h 83"/>
                <a:gd name="T32" fmla="*/ 49 w 106"/>
                <a:gd name="T33" fmla="*/ 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" h="83">
                  <a:moveTo>
                    <a:pt x="49" y="7"/>
                  </a:moveTo>
                  <a:cubicBezTo>
                    <a:pt x="46" y="14"/>
                    <a:pt x="42" y="20"/>
                    <a:pt x="40" y="27"/>
                  </a:cubicBezTo>
                  <a:cubicBezTo>
                    <a:pt x="36" y="25"/>
                    <a:pt x="21" y="19"/>
                    <a:pt x="21" y="30"/>
                  </a:cubicBezTo>
                  <a:cubicBezTo>
                    <a:pt x="21" y="40"/>
                    <a:pt x="33" y="37"/>
                    <a:pt x="40" y="34"/>
                  </a:cubicBezTo>
                  <a:cubicBezTo>
                    <a:pt x="43" y="33"/>
                    <a:pt x="47" y="31"/>
                    <a:pt x="50" y="29"/>
                  </a:cubicBezTo>
                  <a:cubicBezTo>
                    <a:pt x="57" y="26"/>
                    <a:pt x="64" y="21"/>
                    <a:pt x="72" y="20"/>
                  </a:cubicBezTo>
                  <a:cubicBezTo>
                    <a:pt x="88" y="19"/>
                    <a:pt x="103" y="30"/>
                    <a:pt x="105" y="44"/>
                  </a:cubicBezTo>
                  <a:cubicBezTo>
                    <a:pt x="106" y="60"/>
                    <a:pt x="95" y="82"/>
                    <a:pt x="77" y="82"/>
                  </a:cubicBezTo>
                  <a:cubicBezTo>
                    <a:pt x="68" y="83"/>
                    <a:pt x="64" y="79"/>
                    <a:pt x="55" y="76"/>
                  </a:cubicBezTo>
                  <a:cubicBezTo>
                    <a:pt x="58" y="69"/>
                    <a:pt x="61" y="62"/>
                    <a:pt x="64" y="55"/>
                  </a:cubicBezTo>
                  <a:cubicBezTo>
                    <a:pt x="68" y="57"/>
                    <a:pt x="85" y="65"/>
                    <a:pt x="85" y="52"/>
                  </a:cubicBezTo>
                  <a:cubicBezTo>
                    <a:pt x="85" y="47"/>
                    <a:pt x="81" y="45"/>
                    <a:pt x="77" y="44"/>
                  </a:cubicBezTo>
                  <a:cubicBezTo>
                    <a:pt x="70" y="43"/>
                    <a:pt x="63" y="48"/>
                    <a:pt x="57" y="51"/>
                  </a:cubicBezTo>
                  <a:cubicBezTo>
                    <a:pt x="51" y="55"/>
                    <a:pt x="44" y="60"/>
                    <a:pt x="35" y="61"/>
                  </a:cubicBezTo>
                  <a:cubicBezTo>
                    <a:pt x="16" y="63"/>
                    <a:pt x="0" y="50"/>
                    <a:pt x="2" y="32"/>
                  </a:cubicBezTo>
                  <a:cubicBezTo>
                    <a:pt x="3" y="18"/>
                    <a:pt x="13" y="2"/>
                    <a:pt x="27" y="1"/>
                  </a:cubicBezTo>
                  <a:cubicBezTo>
                    <a:pt x="36" y="0"/>
                    <a:pt x="40" y="4"/>
                    <a:pt x="49" y="7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5"/>
            <p:cNvSpPr/>
            <p:nvPr>
              <p:custDataLst>
                <p:tags r:id="rId22"/>
              </p:custDataLst>
            </p:nvPr>
          </p:nvSpPr>
          <p:spPr bwMode="auto">
            <a:xfrm>
              <a:off x="3665" y="1711"/>
              <a:ext cx="43" cy="38"/>
            </a:xfrm>
            <a:custGeom>
              <a:avLst/>
              <a:gdLst>
                <a:gd name="T0" fmla="*/ 16 w 47"/>
                <a:gd name="T1" fmla="*/ 0 h 41"/>
                <a:gd name="T2" fmla="*/ 23 w 47"/>
                <a:gd name="T3" fmla="*/ 4 h 41"/>
                <a:gd name="T4" fmla="*/ 20 w 47"/>
                <a:gd name="T5" fmla="*/ 13 h 41"/>
                <a:gd name="T6" fmla="*/ 47 w 47"/>
                <a:gd name="T7" fmla="*/ 38 h 41"/>
                <a:gd name="T8" fmla="*/ 31 w 47"/>
                <a:gd name="T9" fmla="*/ 38 h 41"/>
                <a:gd name="T10" fmla="*/ 25 w 47"/>
                <a:gd name="T11" fmla="*/ 27 h 41"/>
                <a:gd name="T12" fmla="*/ 19 w 47"/>
                <a:gd name="T13" fmla="*/ 16 h 41"/>
                <a:gd name="T14" fmla="*/ 0 w 47"/>
                <a:gd name="T15" fmla="*/ 41 h 41"/>
                <a:gd name="T16" fmla="*/ 14 w 47"/>
                <a:gd name="T17" fmla="*/ 14 h 41"/>
                <a:gd name="T18" fmla="*/ 17 w 47"/>
                <a:gd name="T19" fmla="*/ 4 h 41"/>
                <a:gd name="T20" fmla="*/ 16 w 47"/>
                <a:gd name="T2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41">
                  <a:moveTo>
                    <a:pt x="16" y="0"/>
                  </a:moveTo>
                  <a:cubicBezTo>
                    <a:pt x="19" y="0"/>
                    <a:pt x="22" y="2"/>
                    <a:pt x="23" y="4"/>
                  </a:cubicBezTo>
                  <a:cubicBezTo>
                    <a:pt x="23" y="7"/>
                    <a:pt x="21" y="10"/>
                    <a:pt x="20" y="13"/>
                  </a:cubicBezTo>
                  <a:cubicBezTo>
                    <a:pt x="27" y="23"/>
                    <a:pt x="37" y="32"/>
                    <a:pt x="47" y="38"/>
                  </a:cubicBezTo>
                  <a:cubicBezTo>
                    <a:pt x="43" y="39"/>
                    <a:pt x="33" y="40"/>
                    <a:pt x="31" y="38"/>
                  </a:cubicBezTo>
                  <a:cubicBezTo>
                    <a:pt x="28" y="36"/>
                    <a:pt x="27" y="30"/>
                    <a:pt x="25" y="27"/>
                  </a:cubicBezTo>
                  <a:cubicBezTo>
                    <a:pt x="23" y="23"/>
                    <a:pt x="20" y="19"/>
                    <a:pt x="19" y="16"/>
                  </a:cubicBezTo>
                  <a:cubicBezTo>
                    <a:pt x="14" y="26"/>
                    <a:pt x="10" y="37"/>
                    <a:pt x="0" y="41"/>
                  </a:cubicBezTo>
                  <a:cubicBezTo>
                    <a:pt x="6" y="35"/>
                    <a:pt x="11" y="25"/>
                    <a:pt x="14" y="14"/>
                  </a:cubicBezTo>
                  <a:cubicBezTo>
                    <a:pt x="15" y="11"/>
                    <a:pt x="17" y="7"/>
                    <a:pt x="17" y="4"/>
                  </a:cubicBezTo>
                  <a:cubicBezTo>
                    <a:pt x="16" y="2"/>
                    <a:pt x="15" y="1"/>
                    <a:pt x="16" y="0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6"/>
            <p:cNvSpPr/>
            <p:nvPr>
              <p:custDataLst>
                <p:tags r:id="rId23"/>
              </p:custDataLst>
            </p:nvPr>
          </p:nvSpPr>
          <p:spPr bwMode="auto">
            <a:xfrm>
              <a:off x="3556" y="1711"/>
              <a:ext cx="43" cy="33"/>
            </a:xfrm>
            <a:custGeom>
              <a:avLst/>
              <a:gdLst>
                <a:gd name="T0" fmla="*/ 43 w 46"/>
                <a:gd name="T1" fmla="*/ 3 h 35"/>
                <a:gd name="T2" fmla="*/ 22 w 46"/>
                <a:gd name="T3" fmla="*/ 8 h 35"/>
                <a:gd name="T4" fmla="*/ 25 w 46"/>
                <a:gd name="T5" fmla="*/ 11 h 35"/>
                <a:gd name="T6" fmla="*/ 17 w 46"/>
                <a:gd name="T7" fmla="*/ 20 h 35"/>
                <a:gd name="T8" fmla="*/ 9 w 46"/>
                <a:gd name="T9" fmla="*/ 28 h 35"/>
                <a:gd name="T10" fmla="*/ 34 w 46"/>
                <a:gd name="T11" fmla="*/ 24 h 35"/>
                <a:gd name="T12" fmla="*/ 28 w 46"/>
                <a:gd name="T13" fmla="*/ 16 h 35"/>
                <a:gd name="T14" fmla="*/ 42 w 46"/>
                <a:gd name="T15" fmla="*/ 21 h 35"/>
                <a:gd name="T16" fmla="*/ 43 w 46"/>
                <a:gd name="T17" fmla="*/ 30 h 35"/>
                <a:gd name="T18" fmla="*/ 36 w 46"/>
                <a:gd name="T19" fmla="*/ 26 h 35"/>
                <a:gd name="T20" fmla="*/ 28 w 46"/>
                <a:gd name="T21" fmla="*/ 28 h 35"/>
                <a:gd name="T22" fmla="*/ 2 w 46"/>
                <a:gd name="T23" fmla="*/ 35 h 35"/>
                <a:gd name="T24" fmla="*/ 2 w 46"/>
                <a:gd name="T25" fmla="*/ 28 h 35"/>
                <a:gd name="T26" fmla="*/ 15 w 46"/>
                <a:gd name="T27" fmla="*/ 9 h 35"/>
                <a:gd name="T28" fmla="*/ 2 w 46"/>
                <a:gd name="T29" fmla="*/ 8 h 35"/>
                <a:gd name="T30" fmla="*/ 20 w 46"/>
                <a:gd name="T31" fmla="*/ 5 h 35"/>
                <a:gd name="T32" fmla="*/ 36 w 46"/>
                <a:gd name="T33" fmla="*/ 1 h 35"/>
                <a:gd name="T34" fmla="*/ 43 w 46"/>
                <a:gd name="T35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" h="35">
                  <a:moveTo>
                    <a:pt x="43" y="3"/>
                  </a:moveTo>
                  <a:cubicBezTo>
                    <a:pt x="39" y="7"/>
                    <a:pt x="29" y="6"/>
                    <a:pt x="22" y="8"/>
                  </a:cubicBezTo>
                  <a:cubicBezTo>
                    <a:pt x="22" y="9"/>
                    <a:pt x="25" y="9"/>
                    <a:pt x="25" y="11"/>
                  </a:cubicBezTo>
                  <a:cubicBezTo>
                    <a:pt x="25" y="13"/>
                    <a:pt x="19" y="18"/>
                    <a:pt x="17" y="20"/>
                  </a:cubicBezTo>
                  <a:cubicBezTo>
                    <a:pt x="14" y="23"/>
                    <a:pt x="11" y="26"/>
                    <a:pt x="9" y="28"/>
                  </a:cubicBezTo>
                  <a:cubicBezTo>
                    <a:pt x="18" y="27"/>
                    <a:pt x="25" y="25"/>
                    <a:pt x="34" y="24"/>
                  </a:cubicBezTo>
                  <a:cubicBezTo>
                    <a:pt x="33" y="21"/>
                    <a:pt x="29" y="19"/>
                    <a:pt x="28" y="16"/>
                  </a:cubicBezTo>
                  <a:cubicBezTo>
                    <a:pt x="32" y="15"/>
                    <a:pt x="39" y="17"/>
                    <a:pt x="42" y="21"/>
                  </a:cubicBezTo>
                  <a:cubicBezTo>
                    <a:pt x="44" y="23"/>
                    <a:pt x="46" y="28"/>
                    <a:pt x="43" y="30"/>
                  </a:cubicBezTo>
                  <a:cubicBezTo>
                    <a:pt x="40" y="31"/>
                    <a:pt x="39" y="26"/>
                    <a:pt x="36" y="26"/>
                  </a:cubicBezTo>
                  <a:cubicBezTo>
                    <a:pt x="34" y="25"/>
                    <a:pt x="30" y="27"/>
                    <a:pt x="28" y="28"/>
                  </a:cubicBezTo>
                  <a:cubicBezTo>
                    <a:pt x="20" y="30"/>
                    <a:pt x="10" y="33"/>
                    <a:pt x="2" y="35"/>
                  </a:cubicBezTo>
                  <a:cubicBezTo>
                    <a:pt x="1" y="34"/>
                    <a:pt x="0" y="30"/>
                    <a:pt x="2" y="28"/>
                  </a:cubicBezTo>
                  <a:cubicBezTo>
                    <a:pt x="9" y="25"/>
                    <a:pt x="16" y="19"/>
                    <a:pt x="15" y="9"/>
                  </a:cubicBezTo>
                  <a:cubicBezTo>
                    <a:pt x="12" y="9"/>
                    <a:pt x="5" y="10"/>
                    <a:pt x="2" y="8"/>
                  </a:cubicBezTo>
                  <a:cubicBezTo>
                    <a:pt x="7" y="6"/>
                    <a:pt x="14" y="6"/>
                    <a:pt x="20" y="5"/>
                  </a:cubicBezTo>
                  <a:cubicBezTo>
                    <a:pt x="26" y="4"/>
                    <a:pt x="32" y="3"/>
                    <a:pt x="36" y="1"/>
                  </a:cubicBezTo>
                  <a:cubicBezTo>
                    <a:pt x="39" y="1"/>
                    <a:pt x="43" y="0"/>
                    <a:pt x="43" y="3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7"/>
            <p:cNvSpPr/>
            <p:nvPr>
              <p:custDataLst>
                <p:tags r:id="rId24"/>
              </p:custDataLst>
            </p:nvPr>
          </p:nvSpPr>
          <p:spPr bwMode="auto">
            <a:xfrm>
              <a:off x="3653" y="1712"/>
              <a:ext cx="16" cy="11"/>
            </a:xfrm>
            <a:custGeom>
              <a:avLst/>
              <a:gdLst>
                <a:gd name="T0" fmla="*/ 9 w 17"/>
                <a:gd name="T1" fmla="*/ 11 h 11"/>
                <a:gd name="T2" fmla="*/ 0 w 17"/>
                <a:gd name="T3" fmla="*/ 2 h 11"/>
                <a:gd name="T4" fmla="*/ 9 w 17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1">
                  <a:moveTo>
                    <a:pt x="9" y="11"/>
                  </a:moveTo>
                  <a:cubicBezTo>
                    <a:pt x="5" y="9"/>
                    <a:pt x="1" y="6"/>
                    <a:pt x="0" y="2"/>
                  </a:cubicBezTo>
                  <a:cubicBezTo>
                    <a:pt x="6" y="0"/>
                    <a:pt x="17" y="7"/>
                    <a:pt x="9" y="11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8"/>
            <p:cNvSpPr/>
            <p:nvPr>
              <p:custDataLst>
                <p:tags r:id="rId25"/>
              </p:custDataLst>
            </p:nvPr>
          </p:nvSpPr>
          <p:spPr bwMode="auto">
            <a:xfrm>
              <a:off x="3490" y="1713"/>
              <a:ext cx="16" cy="16"/>
            </a:xfrm>
            <a:custGeom>
              <a:avLst/>
              <a:gdLst>
                <a:gd name="T0" fmla="*/ 17 w 17"/>
                <a:gd name="T1" fmla="*/ 7 h 17"/>
                <a:gd name="T2" fmla="*/ 0 w 17"/>
                <a:gd name="T3" fmla="*/ 17 h 17"/>
                <a:gd name="T4" fmla="*/ 7 w 17"/>
                <a:gd name="T5" fmla="*/ 8 h 17"/>
                <a:gd name="T6" fmla="*/ 17 w 17"/>
                <a:gd name="T7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7">
                  <a:moveTo>
                    <a:pt x="17" y="7"/>
                  </a:moveTo>
                  <a:cubicBezTo>
                    <a:pt x="12" y="11"/>
                    <a:pt x="6" y="14"/>
                    <a:pt x="0" y="17"/>
                  </a:cubicBezTo>
                  <a:cubicBezTo>
                    <a:pt x="2" y="14"/>
                    <a:pt x="5" y="12"/>
                    <a:pt x="7" y="8"/>
                  </a:cubicBezTo>
                  <a:cubicBezTo>
                    <a:pt x="5" y="0"/>
                    <a:pt x="15" y="5"/>
                    <a:pt x="17" y="7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9"/>
            <p:cNvSpPr/>
            <p:nvPr>
              <p:custDataLst>
                <p:tags r:id="rId26"/>
              </p:custDataLst>
            </p:nvPr>
          </p:nvSpPr>
          <p:spPr bwMode="auto">
            <a:xfrm>
              <a:off x="3115" y="1721"/>
              <a:ext cx="94" cy="61"/>
            </a:xfrm>
            <a:custGeom>
              <a:avLst/>
              <a:gdLst>
                <a:gd name="T0" fmla="*/ 102 w 102"/>
                <a:gd name="T1" fmla="*/ 21 h 66"/>
                <a:gd name="T2" fmla="*/ 10 w 102"/>
                <a:gd name="T3" fmla="*/ 66 h 66"/>
                <a:gd name="T4" fmla="*/ 0 w 102"/>
                <a:gd name="T5" fmla="*/ 45 h 66"/>
                <a:gd name="T6" fmla="*/ 92 w 102"/>
                <a:gd name="T7" fmla="*/ 0 h 66"/>
                <a:gd name="T8" fmla="*/ 102 w 102"/>
                <a:gd name="T9" fmla="*/ 2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66">
                  <a:moveTo>
                    <a:pt x="102" y="21"/>
                  </a:moveTo>
                  <a:cubicBezTo>
                    <a:pt x="71" y="36"/>
                    <a:pt x="40" y="51"/>
                    <a:pt x="10" y="66"/>
                  </a:cubicBezTo>
                  <a:cubicBezTo>
                    <a:pt x="6" y="59"/>
                    <a:pt x="3" y="51"/>
                    <a:pt x="0" y="45"/>
                  </a:cubicBezTo>
                  <a:cubicBezTo>
                    <a:pt x="30" y="30"/>
                    <a:pt x="61" y="14"/>
                    <a:pt x="92" y="0"/>
                  </a:cubicBezTo>
                  <a:cubicBezTo>
                    <a:pt x="95" y="7"/>
                    <a:pt x="99" y="14"/>
                    <a:pt x="102" y="21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30"/>
            <p:cNvSpPr/>
            <p:nvPr>
              <p:custDataLst>
                <p:tags r:id="rId27"/>
              </p:custDataLst>
            </p:nvPr>
          </p:nvSpPr>
          <p:spPr bwMode="auto">
            <a:xfrm>
              <a:off x="3474" y="1720"/>
              <a:ext cx="11" cy="10"/>
            </a:xfrm>
            <a:custGeom>
              <a:avLst/>
              <a:gdLst>
                <a:gd name="T0" fmla="*/ 0 w 12"/>
                <a:gd name="T1" fmla="*/ 3 h 11"/>
                <a:gd name="T2" fmla="*/ 7 w 12"/>
                <a:gd name="T3" fmla="*/ 11 h 11"/>
                <a:gd name="T4" fmla="*/ 0 w 12"/>
                <a:gd name="T5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1">
                  <a:moveTo>
                    <a:pt x="0" y="3"/>
                  </a:moveTo>
                  <a:cubicBezTo>
                    <a:pt x="6" y="0"/>
                    <a:pt x="12" y="10"/>
                    <a:pt x="7" y="11"/>
                  </a:cubicBezTo>
                  <a:cubicBezTo>
                    <a:pt x="4" y="11"/>
                    <a:pt x="1" y="6"/>
                    <a:pt x="0" y="3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31"/>
            <p:cNvSpPr/>
            <p:nvPr>
              <p:custDataLst>
                <p:tags r:id="rId28"/>
              </p:custDataLst>
            </p:nvPr>
          </p:nvSpPr>
          <p:spPr bwMode="auto">
            <a:xfrm>
              <a:off x="3717" y="1723"/>
              <a:ext cx="69" cy="59"/>
            </a:xfrm>
            <a:custGeom>
              <a:avLst/>
              <a:gdLst>
                <a:gd name="T0" fmla="*/ 50 w 75"/>
                <a:gd name="T1" fmla="*/ 5 h 64"/>
                <a:gd name="T2" fmla="*/ 45 w 75"/>
                <a:gd name="T3" fmla="*/ 27 h 64"/>
                <a:gd name="T4" fmla="*/ 65 w 75"/>
                <a:gd name="T5" fmla="*/ 30 h 64"/>
                <a:gd name="T6" fmla="*/ 51 w 75"/>
                <a:gd name="T7" fmla="*/ 31 h 64"/>
                <a:gd name="T8" fmla="*/ 45 w 75"/>
                <a:gd name="T9" fmla="*/ 31 h 64"/>
                <a:gd name="T10" fmla="*/ 41 w 75"/>
                <a:gd name="T11" fmla="*/ 56 h 64"/>
                <a:gd name="T12" fmla="*/ 75 w 75"/>
                <a:gd name="T13" fmla="*/ 63 h 64"/>
                <a:gd name="T14" fmla="*/ 56 w 75"/>
                <a:gd name="T15" fmla="*/ 61 h 64"/>
                <a:gd name="T16" fmla="*/ 28 w 75"/>
                <a:gd name="T17" fmla="*/ 59 h 64"/>
                <a:gd name="T18" fmla="*/ 0 w 75"/>
                <a:gd name="T19" fmla="*/ 55 h 64"/>
                <a:gd name="T20" fmla="*/ 18 w 75"/>
                <a:gd name="T21" fmla="*/ 55 h 64"/>
                <a:gd name="T22" fmla="*/ 19 w 75"/>
                <a:gd name="T23" fmla="*/ 30 h 64"/>
                <a:gd name="T24" fmla="*/ 17 w 75"/>
                <a:gd name="T25" fmla="*/ 22 h 64"/>
                <a:gd name="T26" fmla="*/ 26 w 75"/>
                <a:gd name="T27" fmla="*/ 27 h 64"/>
                <a:gd name="T28" fmla="*/ 24 w 75"/>
                <a:gd name="T29" fmla="*/ 56 h 64"/>
                <a:gd name="T30" fmla="*/ 36 w 75"/>
                <a:gd name="T31" fmla="*/ 56 h 64"/>
                <a:gd name="T32" fmla="*/ 39 w 75"/>
                <a:gd name="T33" fmla="*/ 33 h 64"/>
                <a:gd name="T34" fmla="*/ 41 w 75"/>
                <a:gd name="T35" fmla="*/ 8 h 64"/>
                <a:gd name="T36" fmla="*/ 39 w 75"/>
                <a:gd name="T37" fmla="*/ 1 h 64"/>
                <a:gd name="T38" fmla="*/ 40 w 75"/>
                <a:gd name="T39" fmla="*/ 0 h 64"/>
                <a:gd name="T40" fmla="*/ 50 w 75"/>
                <a:gd name="T41" fmla="*/ 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64">
                  <a:moveTo>
                    <a:pt x="50" y="5"/>
                  </a:moveTo>
                  <a:cubicBezTo>
                    <a:pt x="48" y="12"/>
                    <a:pt x="46" y="19"/>
                    <a:pt x="45" y="27"/>
                  </a:cubicBezTo>
                  <a:cubicBezTo>
                    <a:pt x="51" y="28"/>
                    <a:pt x="64" y="23"/>
                    <a:pt x="65" y="30"/>
                  </a:cubicBezTo>
                  <a:cubicBezTo>
                    <a:pt x="63" y="33"/>
                    <a:pt x="56" y="32"/>
                    <a:pt x="51" y="31"/>
                  </a:cubicBezTo>
                  <a:cubicBezTo>
                    <a:pt x="49" y="31"/>
                    <a:pt x="47" y="31"/>
                    <a:pt x="45" y="31"/>
                  </a:cubicBezTo>
                  <a:cubicBezTo>
                    <a:pt x="44" y="39"/>
                    <a:pt x="43" y="48"/>
                    <a:pt x="41" y="56"/>
                  </a:cubicBezTo>
                  <a:cubicBezTo>
                    <a:pt x="53" y="58"/>
                    <a:pt x="73" y="51"/>
                    <a:pt x="75" y="63"/>
                  </a:cubicBezTo>
                  <a:cubicBezTo>
                    <a:pt x="69" y="64"/>
                    <a:pt x="62" y="62"/>
                    <a:pt x="56" y="61"/>
                  </a:cubicBezTo>
                  <a:cubicBezTo>
                    <a:pt x="47" y="60"/>
                    <a:pt x="38" y="59"/>
                    <a:pt x="28" y="59"/>
                  </a:cubicBezTo>
                  <a:cubicBezTo>
                    <a:pt x="18" y="58"/>
                    <a:pt x="6" y="60"/>
                    <a:pt x="0" y="55"/>
                  </a:cubicBezTo>
                  <a:cubicBezTo>
                    <a:pt x="5" y="55"/>
                    <a:pt x="12" y="56"/>
                    <a:pt x="18" y="55"/>
                  </a:cubicBezTo>
                  <a:cubicBezTo>
                    <a:pt x="19" y="47"/>
                    <a:pt x="20" y="37"/>
                    <a:pt x="19" y="30"/>
                  </a:cubicBezTo>
                  <a:cubicBezTo>
                    <a:pt x="19" y="27"/>
                    <a:pt x="16" y="25"/>
                    <a:pt x="17" y="22"/>
                  </a:cubicBezTo>
                  <a:cubicBezTo>
                    <a:pt x="20" y="22"/>
                    <a:pt x="24" y="24"/>
                    <a:pt x="26" y="27"/>
                  </a:cubicBezTo>
                  <a:cubicBezTo>
                    <a:pt x="24" y="35"/>
                    <a:pt x="24" y="46"/>
                    <a:pt x="24" y="56"/>
                  </a:cubicBezTo>
                  <a:cubicBezTo>
                    <a:pt x="28" y="56"/>
                    <a:pt x="32" y="56"/>
                    <a:pt x="36" y="56"/>
                  </a:cubicBezTo>
                  <a:cubicBezTo>
                    <a:pt x="37" y="49"/>
                    <a:pt x="38" y="41"/>
                    <a:pt x="39" y="33"/>
                  </a:cubicBezTo>
                  <a:cubicBezTo>
                    <a:pt x="40" y="24"/>
                    <a:pt x="42" y="16"/>
                    <a:pt x="41" y="8"/>
                  </a:cubicBezTo>
                  <a:cubicBezTo>
                    <a:pt x="41" y="6"/>
                    <a:pt x="39" y="3"/>
                    <a:pt x="39" y="1"/>
                  </a:cubicBezTo>
                  <a:cubicBezTo>
                    <a:pt x="39" y="1"/>
                    <a:pt x="39" y="1"/>
                    <a:pt x="40" y="0"/>
                  </a:cubicBezTo>
                  <a:cubicBezTo>
                    <a:pt x="44" y="1"/>
                    <a:pt x="48" y="2"/>
                    <a:pt x="50" y="5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2"/>
            <p:cNvSpPr/>
            <p:nvPr>
              <p:custDataLst>
                <p:tags r:id="rId29"/>
              </p:custDataLst>
            </p:nvPr>
          </p:nvSpPr>
          <p:spPr bwMode="auto">
            <a:xfrm>
              <a:off x="3458" y="1727"/>
              <a:ext cx="66" cy="44"/>
            </a:xfrm>
            <a:custGeom>
              <a:avLst/>
              <a:gdLst>
                <a:gd name="T0" fmla="*/ 52 w 72"/>
                <a:gd name="T1" fmla="*/ 2 h 48"/>
                <a:gd name="T2" fmla="*/ 36 w 72"/>
                <a:gd name="T3" fmla="*/ 7 h 48"/>
                <a:gd name="T4" fmla="*/ 37 w 72"/>
                <a:gd name="T5" fmla="*/ 13 h 48"/>
                <a:gd name="T6" fmla="*/ 48 w 72"/>
                <a:gd name="T7" fmla="*/ 12 h 48"/>
                <a:gd name="T8" fmla="*/ 37 w 72"/>
                <a:gd name="T9" fmla="*/ 15 h 48"/>
                <a:gd name="T10" fmla="*/ 37 w 72"/>
                <a:gd name="T11" fmla="*/ 21 h 48"/>
                <a:gd name="T12" fmla="*/ 56 w 72"/>
                <a:gd name="T13" fmla="*/ 20 h 48"/>
                <a:gd name="T14" fmla="*/ 37 w 72"/>
                <a:gd name="T15" fmla="*/ 24 h 48"/>
                <a:gd name="T16" fmla="*/ 37 w 72"/>
                <a:gd name="T17" fmla="*/ 35 h 48"/>
                <a:gd name="T18" fmla="*/ 46 w 72"/>
                <a:gd name="T19" fmla="*/ 24 h 48"/>
                <a:gd name="T20" fmla="*/ 54 w 72"/>
                <a:gd name="T21" fmla="*/ 26 h 48"/>
                <a:gd name="T22" fmla="*/ 48 w 72"/>
                <a:gd name="T23" fmla="*/ 33 h 48"/>
                <a:gd name="T24" fmla="*/ 72 w 72"/>
                <a:gd name="T25" fmla="*/ 35 h 48"/>
                <a:gd name="T26" fmla="*/ 54 w 72"/>
                <a:gd name="T27" fmla="*/ 36 h 48"/>
                <a:gd name="T28" fmla="*/ 17 w 72"/>
                <a:gd name="T29" fmla="*/ 41 h 48"/>
                <a:gd name="T30" fmla="*/ 0 w 72"/>
                <a:gd name="T31" fmla="*/ 40 h 48"/>
                <a:gd name="T32" fmla="*/ 33 w 72"/>
                <a:gd name="T33" fmla="*/ 36 h 48"/>
                <a:gd name="T34" fmla="*/ 32 w 72"/>
                <a:gd name="T35" fmla="*/ 25 h 48"/>
                <a:gd name="T36" fmla="*/ 15 w 72"/>
                <a:gd name="T37" fmla="*/ 25 h 48"/>
                <a:gd name="T38" fmla="*/ 32 w 72"/>
                <a:gd name="T39" fmla="*/ 22 h 48"/>
                <a:gd name="T40" fmla="*/ 31 w 72"/>
                <a:gd name="T41" fmla="*/ 17 h 48"/>
                <a:gd name="T42" fmla="*/ 21 w 72"/>
                <a:gd name="T43" fmla="*/ 16 h 48"/>
                <a:gd name="T44" fmla="*/ 31 w 72"/>
                <a:gd name="T45" fmla="*/ 14 h 48"/>
                <a:gd name="T46" fmla="*/ 28 w 72"/>
                <a:gd name="T47" fmla="*/ 8 h 48"/>
                <a:gd name="T48" fmla="*/ 16 w 72"/>
                <a:gd name="T49" fmla="*/ 8 h 48"/>
                <a:gd name="T50" fmla="*/ 43 w 72"/>
                <a:gd name="T51" fmla="*/ 2 h 48"/>
                <a:gd name="T52" fmla="*/ 52 w 72"/>
                <a:gd name="T53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48">
                  <a:moveTo>
                    <a:pt x="52" y="2"/>
                  </a:moveTo>
                  <a:cubicBezTo>
                    <a:pt x="49" y="6"/>
                    <a:pt x="41" y="5"/>
                    <a:pt x="36" y="7"/>
                  </a:cubicBezTo>
                  <a:cubicBezTo>
                    <a:pt x="37" y="8"/>
                    <a:pt x="38" y="11"/>
                    <a:pt x="37" y="13"/>
                  </a:cubicBezTo>
                  <a:cubicBezTo>
                    <a:pt x="40" y="12"/>
                    <a:pt x="45" y="10"/>
                    <a:pt x="48" y="12"/>
                  </a:cubicBezTo>
                  <a:cubicBezTo>
                    <a:pt x="46" y="15"/>
                    <a:pt x="41" y="15"/>
                    <a:pt x="37" y="15"/>
                  </a:cubicBezTo>
                  <a:cubicBezTo>
                    <a:pt x="37" y="17"/>
                    <a:pt x="37" y="19"/>
                    <a:pt x="37" y="21"/>
                  </a:cubicBezTo>
                  <a:cubicBezTo>
                    <a:pt x="43" y="20"/>
                    <a:pt x="51" y="16"/>
                    <a:pt x="56" y="20"/>
                  </a:cubicBezTo>
                  <a:cubicBezTo>
                    <a:pt x="51" y="23"/>
                    <a:pt x="43" y="23"/>
                    <a:pt x="37" y="24"/>
                  </a:cubicBezTo>
                  <a:cubicBezTo>
                    <a:pt x="37" y="28"/>
                    <a:pt x="38" y="31"/>
                    <a:pt x="37" y="35"/>
                  </a:cubicBezTo>
                  <a:cubicBezTo>
                    <a:pt x="45" y="36"/>
                    <a:pt x="48" y="31"/>
                    <a:pt x="46" y="24"/>
                  </a:cubicBezTo>
                  <a:cubicBezTo>
                    <a:pt x="49" y="24"/>
                    <a:pt x="53" y="24"/>
                    <a:pt x="54" y="26"/>
                  </a:cubicBezTo>
                  <a:cubicBezTo>
                    <a:pt x="53" y="29"/>
                    <a:pt x="50" y="31"/>
                    <a:pt x="48" y="33"/>
                  </a:cubicBezTo>
                  <a:cubicBezTo>
                    <a:pt x="56" y="32"/>
                    <a:pt x="69" y="26"/>
                    <a:pt x="72" y="35"/>
                  </a:cubicBezTo>
                  <a:cubicBezTo>
                    <a:pt x="66" y="37"/>
                    <a:pt x="60" y="36"/>
                    <a:pt x="54" y="36"/>
                  </a:cubicBezTo>
                  <a:cubicBezTo>
                    <a:pt x="41" y="37"/>
                    <a:pt x="28" y="39"/>
                    <a:pt x="17" y="41"/>
                  </a:cubicBezTo>
                  <a:cubicBezTo>
                    <a:pt x="10" y="43"/>
                    <a:pt x="4" y="48"/>
                    <a:pt x="0" y="40"/>
                  </a:cubicBezTo>
                  <a:cubicBezTo>
                    <a:pt x="11" y="39"/>
                    <a:pt x="22" y="38"/>
                    <a:pt x="33" y="36"/>
                  </a:cubicBezTo>
                  <a:cubicBezTo>
                    <a:pt x="33" y="32"/>
                    <a:pt x="32" y="28"/>
                    <a:pt x="32" y="25"/>
                  </a:cubicBezTo>
                  <a:cubicBezTo>
                    <a:pt x="27" y="25"/>
                    <a:pt x="19" y="28"/>
                    <a:pt x="15" y="25"/>
                  </a:cubicBezTo>
                  <a:cubicBezTo>
                    <a:pt x="19" y="23"/>
                    <a:pt x="27" y="23"/>
                    <a:pt x="32" y="22"/>
                  </a:cubicBezTo>
                  <a:cubicBezTo>
                    <a:pt x="32" y="21"/>
                    <a:pt x="32" y="18"/>
                    <a:pt x="31" y="17"/>
                  </a:cubicBezTo>
                  <a:cubicBezTo>
                    <a:pt x="28" y="17"/>
                    <a:pt x="23" y="19"/>
                    <a:pt x="21" y="16"/>
                  </a:cubicBezTo>
                  <a:cubicBezTo>
                    <a:pt x="23" y="14"/>
                    <a:pt x="27" y="15"/>
                    <a:pt x="31" y="14"/>
                  </a:cubicBezTo>
                  <a:cubicBezTo>
                    <a:pt x="31" y="11"/>
                    <a:pt x="29" y="10"/>
                    <a:pt x="28" y="8"/>
                  </a:cubicBezTo>
                  <a:cubicBezTo>
                    <a:pt x="25" y="9"/>
                    <a:pt x="18" y="11"/>
                    <a:pt x="16" y="8"/>
                  </a:cubicBezTo>
                  <a:cubicBezTo>
                    <a:pt x="24" y="6"/>
                    <a:pt x="34" y="4"/>
                    <a:pt x="43" y="2"/>
                  </a:cubicBezTo>
                  <a:cubicBezTo>
                    <a:pt x="46" y="1"/>
                    <a:pt x="49" y="0"/>
                    <a:pt x="52" y="2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3"/>
            <p:cNvSpPr/>
            <p:nvPr>
              <p:custDataLst>
                <p:tags r:id="rId30"/>
              </p:custDataLst>
            </p:nvPr>
          </p:nvSpPr>
          <p:spPr bwMode="auto">
            <a:xfrm>
              <a:off x="3631" y="1725"/>
              <a:ext cx="38" cy="44"/>
            </a:xfrm>
            <a:custGeom>
              <a:avLst/>
              <a:gdLst>
                <a:gd name="T0" fmla="*/ 41 w 41"/>
                <a:gd name="T1" fmla="*/ 6 h 47"/>
                <a:gd name="T2" fmla="*/ 24 w 41"/>
                <a:gd name="T3" fmla="*/ 9 h 47"/>
                <a:gd name="T4" fmla="*/ 28 w 41"/>
                <a:gd name="T5" fmla="*/ 13 h 47"/>
                <a:gd name="T6" fmla="*/ 25 w 41"/>
                <a:gd name="T7" fmla="*/ 17 h 47"/>
                <a:gd name="T8" fmla="*/ 36 w 41"/>
                <a:gd name="T9" fmla="*/ 22 h 47"/>
                <a:gd name="T10" fmla="*/ 34 w 41"/>
                <a:gd name="T11" fmla="*/ 28 h 47"/>
                <a:gd name="T12" fmla="*/ 20 w 41"/>
                <a:gd name="T13" fmla="*/ 47 h 47"/>
                <a:gd name="T14" fmla="*/ 16 w 41"/>
                <a:gd name="T15" fmla="*/ 38 h 47"/>
                <a:gd name="T16" fmla="*/ 23 w 41"/>
                <a:gd name="T17" fmla="*/ 40 h 47"/>
                <a:gd name="T18" fmla="*/ 24 w 41"/>
                <a:gd name="T19" fmla="*/ 20 h 47"/>
                <a:gd name="T20" fmla="*/ 0 w 41"/>
                <a:gd name="T21" fmla="*/ 42 h 47"/>
                <a:gd name="T22" fmla="*/ 21 w 41"/>
                <a:gd name="T23" fmla="*/ 9 h 47"/>
                <a:gd name="T24" fmla="*/ 3 w 41"/>
                <a:gd name="T25" fmla="*/ 7 h 47"/>
                <a:gd name="T26" fmla="*/ 24 w 41"/>
                <a:gd name="T27" fmla="*/ 5 h 47"/>
                <a:gd name="T28" fmla="*/ 41 w 41"/>
                <a:gd name="T29" fmla="*/ 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" h="47">
                  <a:moveTo>
                    <a:pt x="41" y="6"/>
                  </a:moveTo>
                  <a:cubicBezTo>
                    <a:pt x="37" y="9"/>
                    <a:pt x="29" y="7"/>
                    <a:pt x="24" y="9"/>
                  </a:cubicBezTo>
                  <a:cubicBezTo>
                    <a:pt x="24" y="10"/>
                    <a:pt x="27" y="11"/>
                    <a:pt x="28" y="13"/>
                  </a:cubicBezTo>
                  <a:cubicBezTo>
                    <a:pt x="27" y="14"/>
                    <a:pt x="26" y="15"/>
                    <a:pt x="25" y="17"/>
                  </a:cubicBezTo>
                  <a:cubicBezTo>
                    <a:pt x="30" y="17"/>
                    <a:pt x="36" y="18"/>
                    <a:pt x="36" y="22"/>
                  </a:cubicBezTo>
                  <a:cubicBezTo>
                    <a:pt x="36" y="23"/>
                    <a:pt x="34" y="26"/>
                    <a:pt x="34" y="28"/>
                  </a:cubicBezTo>
                  <a:cubicBezTo>
                    <a:pt x="31" y="35"/>
                    <a:pt x="29" y="47"/>
                    <a:pt x="20" y="47"/>
                  </a:cubicBezTo>
                  <a:cubicBezTo>
                    <a:pt x="19" y="43"/>
                    <a:pt x="17" y="41"/>
                    <a:pt x="16" y="38"/>
                  </a:cubicBezTo>
                  <a:cubicBezTo>
                    <a:pt x="18" y="38"/>
                    <a:pt x="20" y="39"/>
                    <a:pt x="23" y="40"/>
                  </a:cubicBezTo>
                  <a:cubicBezTo>
                    <a:pt x="26" y="36"/>
                    <a:pt x="35" y="21"/>
                    <a:pt x="24" y="20"/>
                  </a:cubicBezTo>
                  <a:cubicBezTo>
                    <a:pt x="19" y="30"/>
                    <a:pt x="12" y="38"/>
                    <a:pt x="0" y="42"/>
                  </a:cubicBezTo>
                  <a:cubicBezTo>
                    <a:pt x="8" y="32"/>
                    <a:pt x="20" y="26"/>
                    <a:pt x="21" y="9"/>
                  </a:cubicBezTo>
                  <a:cubicBezTo>
                    <a:pt x="14" y="11"/>
                    <a:pt x="5" y="14"/>
                    <a:pt x="3" y="7"/>
                  </a:cubicBezTo>
                  <a:cubicBezTo>
                    <a:pt x="10" y="7"/>
                    <a:pt x="17" y="6"/>
                    <a:pt x="24" y="5"/>
                  </a:cubicBezTo>
                  <a:cubicBezTo>
                    <a:pt x="31" y="4"/>
                    <a:pt x="39" y="0"/>
                    <a:pt x="41" y="6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4"/>
            <p:cNvSpPr/>
            <p:nvPr>
              <p:custDataLst>
                <p:tags r:id="rId31"/>
              </p:custDataLst>
            </p:nvPr>
          </p:nvSpPr>
          <p:spPr bwMode="auto">
            <a:xfrm>
              <a:off x="3548" y="1740"/>
              <a:ext cx="66" cy="32"/>
            </a:xfrm>
            <a:custGeom>
              <a:avLst/>
              <a:gdLst>
                <a:gd name="T0" fmla="*/ 28 w 71"/>
                <a:gd name="T1" fmla="*/ 1 h 35"/>
                <a:gd name="T2" fmla="*/ 38 w 71"/>
                <a:gd name="T3" fmla="*/ 4 h 35"/>
                <a:gd name="T4" fmla="*/ 37 w 71"/>
                <a:gd name="T5" fmla="*/ 10 h 35"/>
                <a:gd name="T6" fmla="*/ 52 w 71"/>
                <a:gd name="T7" fmla="*/ 10 h 35"/>
                <a:gd name="T8" fmla="*/ 37 w 71"/>
                <a:gd name="T9" fmla="*/ 15 h 35"/>
                <a:gd name="T10" fmla="*/ 38 w 71"/>
                <a:gd name="T11" fmla="*/ 25 h 35"/>
                <a:gd name="T12" fmla="*/ 71 w 71"/>
                <a:gd name="T13" fmla="*/ 27 h 35"/>
                <a:gd name="T14" fmla="*/ 56 w 71"/>
                <a:gd name="T15" fmla="*/ 29 h 35"/>
                <a:gd name="T16" fmla="*/ 26 w 71"/>
                <a:gd name="T17" fmla="*/ 31 h 35"/>
                <a:gd name="T18" fmla="*/ 16 w 71"/>
                <a:gd name="T19" fmla="*/ 32 h 35"/>
                <a:gd name="T20" fmla="*/ 0 w 71"/>
                <a:gd name="T21" fmla="*/ 32 h 35"/>
                <a:gd name="T22" fmla="*/ 16 w 71"/>
                <a:gd name="T23" fmla="*/ 29 h 35"/>
                <a:gd name="T24" fmla="*/ 32 w 71"/>
                <a:gd name="T25" fmla="*/ 27 h 35"/>
                <a:gd name="T26" fmla="*/ 32 w 71"/>
                <a:gd name="T27" fmla="*/ 16 h 35"/>
                <a:gd name="T28" fmla="*/ 15 w 71"/>
                <a:gd name="T29" fmla="*/ 15 h 35"/>
                <a:gd name="T30" fmla="*/ 31 w 71"/>
                <a:gd name="T31" fmla="*/ 12 h 35"/>
                <a:gd name="T32" fmla="*/ 28 w 71"/>
                <a:gd name="T33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" h="35">
                  <a:moveTo>
                    <a:pt x="28" y="1"/>
                  </a:moveTo>
                  <a:cubicBezTo>
                    <a:pt x="33" y="0"/>
                    <a:pt x="35" y="2"/>
                    <a:pt x="38" y="4"/>
                  </a:cubicBezTo>
                  <a:cubicBezTo>
                    <a:pt x="38" y="6"/>
                    <a:pt x="37" y="7"/>
                    <a:pt x="37" y="10"/>
                  </a:cubicBezTo>
                  <a:cubicBezTo>
                    <a:pt x="41" y="10"/>
                    <a:pt x="49" y="6"/>
                    <a:pt x="52" y="10"/>
                  </a:cubicBezTo>
                  <a:cubicBezTo>
                    <a:pt x="50" y="14"/>
                    <a:pt x="42" y="13"/>
                    <a:pt x="37" y="15"/>
                  </a:cubicBezTo>
                  <a:cubicBezTo>
                    <a:pt x="37" y="18"/>
                    <a:pt x="37" y="22"/>
                    <a:pt x="38" y="25"/>
                  </a:cubicBezTo>
                  <a:cubicBezTo>
                    <a:pt x="48" y="26"/>
                    <a:pt x="65" y="16"/>
                    <a:pt x="71" y="27"/>
                  </a:cubicBezTo>
                  <a:cubicBezTo>
                    <a:pt x="67" y="30"/>
                    <a:pt x="61" y="28"/>
                    <a:pt x="56" y="29"/>
                  </a:cubicBezTo>
                  <a:cubicBezTo>
                    <a:pt x="45" y="29"/>
                    <a:pt x="35" y="29"/>
                    <a:pt x="26" y="31"/>
                  </a:cubicBezTo>
                  <a:cubicBezTo>
                    <a:pt x="23" y="31"/>
                    <a:pt x="19" y="31"/>
                    <a:pt x="16" y="32"/>
                  </a:cubicBezTo>
                  <a:cubicBezTo>
                    <a:pt x="10" y="33"/>
                    <a:pt x="5" y="35"/>
                    <a:pt x="0" y="32"/>
                  </a:cubicBezTo>
                  <a:cubicBezTo>
                    <a:pt x="4" y="30"/>
                    <a:pt x="10" y="30"/>
                    <a:pt x="16" y="29"/>
                  </a:cubicBezTo>
                  <a:cubicBezTo>
                    <a:pt x="21" y="28"/>
                    <a:pt x="27" y="27"/>
                    <a:pt x="32" y="27"/>
                  </a:cubicBezTo>
                  <a:cubicBezTo>
                    <a:pt x="32" y="23"/>
                    <a:pt x="31" y="20"/>
                    <a:pt x="32" y="16"/>
                  </a:cubicBezTo>
                  <a:cubicBezTo>
                    <a:pt x="27" y="16"/>
                    <a:pt x="19" y="18"/>
                    <a:pt x="15" y="15"/>
                  </a:cubicBezTo>
                  <a:cubicBezTo>
                    <a:pt x="19" y="13"/>
                    <a:pt x="26" y="13"/>
                    <a:pt x="31" y="12"/>
                  </a:cubicBezTo>
                  <a:cubicBezTo>
                    <a:pt x="31" y="7"/>
                    <a:pt x="29" y="5"/>
                    <a:pt x="28" y="1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5"/>
            <p:cNvSpPr/>
            <p:nvPr>
              <p:custDataLst>
                <p:tags r:id="rId32"/>
              </p:custDataLst>
            </p:nvPr>
          </p:nvSpPr>
          <p:spPr bwMode="auto">
            <a:xfrm>
              <a:off x="3676" y="1746"/>
              <a:ext cx="12" cy="10"/>
            </a:xfrm>
            <a:custGeom>
              <a:avLst/>
              <a:gdLst>
                <a:gd name="T0" fmla="*/ 11 w 13"/>
                <a:gd name="T1" fmla="*/ 4 h 11"/>
                <a:gd name="T2" fmla="*/ 9 w 13"/>
                <a:gd name="T3" fmla="*/ 11 h 11"/>
                <a:gd name="T4" fmla="*/ 0 w 13"/>
                <a:gd name="T5" fmla="*/ 2 h 11"/>
                <a:gd name="T6" fmla="*/ 11 w 13"/>
                <a:gd name="T7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1">
                  <a:moveTo>
                    <a:pt x="11" y="4"/>
                  </a:moveTo>
                  <a:cubicBezTo>
                    <a:pt x="13" y="7"/>
                    <a:pt x="11" y="10"/>
                    <a:pt x="9" y="11"/>
                  </a:cubicBezTo>
                  <a:cubicBezTo>
                    <a:pt x="5" y="9"/>
                    <a:pt x="2" y="6"/>
                    <a:pt x="0" y="2"/>
                  </a:cubicBezTo>
                  <a:cubicBezTo>
                    <a:pt x="4" y="0"/>
                    <a:pt x="8" y="4"/>
                    <a:pt x="11" y="4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6"/>
            <p:cNvSpPr/>
            <p:nvPr>
              <p:custDataLst>
                <p:tags r:id="rId33"/>
              </p:custDataLst>
            </p:nvPr>
          </p:nvSpPr>
          <p:spPr bwMode="auto">
            <a:xfrm>
              <a:off x="3475" y="1752"/>
              <a:ext cx="10" cy="8"/>
            </a:xfrm>
            <a:custGeom>
              <a:avLst/>
              <a:gdLst>
                <a:gd name="T0" fmla="*/ 5 w 11"/>
                <a:gd name="T1" fmla="*/ 9 h 9"/>
                <a:gd name="T2" fmla="*/ 0 w 11"/>
                <a:gd name="T3" fmla="*/ 2 h 9"/>
                <a:gd name="T4" fmla="*/ 5 w 1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9">
                  <a:moveTo>
                    <a:pt x="5" y="9"/>
                  </a:moveTo>
                  <a:cubicBezTo>
                    <a:pt x="2" y="8"/>
                    <a:pt x="1" y="5"/>
                    <a:pt x="0" y="2"/>
                  </a:cubicBezTo>
                  <a:cubicBezTo>
                    <a:pt x="5" y="0"/>
                    <a:pt x="11" y="6"/>
                    <a:pt x="5" y="9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7"/>
            <p:cNvSpPr/>
            <p:nvPr>
              <p:custDataLst>
                <p:tags r:id="rId34"/>
              </p:custDataLst>
            </p:nvPr>
          </p:nvSpPr>
          <p:spPr bwMode="auto">
            <a:xfrm>
              <a:off x="3149" y="1757"/>
              <a:ext cx="102" cy="87"/>
            </a:xfrm>
            <a:custGeom>
              <a:avLst/>
              <a:gdLst>
                <a:gd name="T0" fmla="*/ 32 w 110"/>
                <a:gd name="T1" fmla="*/ 66 h 95"/>
                <a:gd name="T2" fmla="*/ 35 w 110"/>
                <a:gd name="T3" fmla="*/ 64 h 95"/>
                <a:gd name="T4" fmla="*/ 97 w 110"/>
                <a:gd name="T5" fmla="*/ 31 h 95"/>
                <a:gd name="T6" fmla="*/ 110 w 110"/>
                <a:gd name="T7" fmla="*/ 52 h 95"/>
                <a:gd name="T8" fmla="*/ 17 w 110"/>
                <a:gd name="T9" fmla="*/ 95 h 95"/>
                <a:gd name="T10" fmla="*/ 0 w 110"/>
                <a:gd name="T11" fmla="*/ 71 h 95"/>
                <a:gd name="T12" fmla="*/ 76 w 110"/>
                <a:gd name="T13" fmla="*/ 0 h 95"/>
                <a:gd name="T14" fmla="*/ 89 w 110"/>
                <a:gd name="T15" fmla="*/ 20 h 95"/>
                <a:gd name="T16" fmla="*/ 32 w 110"/>
                <a:gd name="T17" fmla="*/ 6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95">
                  <a:moveTo>
                    <a:pt x="32" y="66"/>
                  </a:moveTo>
                  <a:cubicBezTo>
                    <a:pt x="32" y="67"/>
                    <a:pt x="34" y="65"/>
                    <a:pt x="35" y="64"/>
                  </a:cubicBezTo>
                  <a:cubicBezTo>
                    <a:pt x="55" y="53"/>
                    <a:pt x="77" y="42"/>
                    <a:pt x="97" y="31"/>
                  </a:cubicBezTo>
                  <a:cubicBezTo>
                    <a:pt x="101" y="39"/>
                    <a:pt x="106" y="44"/>
                    <a:pt x="110" y="52"/>
                  </a:cubicBezTo>
                  <a:cubicBezTo>
                    <a:pt x="79" y="66"/>
                    <a:pt x="48" y="80"/>
                    <a:pt x="17" y="95"/>
                  </a:cubicBezTo>
                  <a:cubicBezTo>
                    <a:pt x="11" y="87"/>
                    <a:pt x="6" y="79"/>
                    <a:pt x="0" y="71"/>
                  </a:cubicBezTo>
                  <a:cubicBezTo>
                    <a:pt x="25" y="47"/>
                    <a:pt x="51" y="24"/>
                    <a:pt x="76" y="0"/>
                  </a:cubicBezTo>
                  <a:cubicBezTo>
                    <a:pt x="80" y="7"/>
                    <a:pt x="85" y="13"/>
                    <a:pt x="89" y="20"/>
                  </a:cubicBezTo>
                  <a:cubicBezTo>
                    <a:pt x="70" y="36"/>
                    <a:pt x="52" y="52"/>
                    <a:pt x="32" y="66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8"/>
            <p:cNvSpPr/>
            <p:nvPr>
              <p:custDataLst>
                <p:tags r:id="rId35"/>
              </p:custDataLst>
            </p:nvPr>
          </p:nvSpPr>
          <p:spPr bwMode="auto">
            <a:xfrm>
              <a:off x="3673" y="1760"/>
              <a:ext cx="19" cy="12"/>
            </a:xfrm>
            <a:custGeom>
              <a:avLst/>
              <a:gdLst>
                <a:gd name="T0" fmla="*/ 0 w 21"/>
                <a:gd name="T1" fmla="*/ 0 h 13"/>
                <a:gd name="T2" fmla="*/ 13 w 21"/>
                <a:gd name="T3" fmla="*/ 13 h 13"/>
                <a:gd name="T4" fmla="*/ 0 w 21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3">
                  <a:moveTo>
                    <a:pt x="0" y="0"/>
                  </a:moveTo>
                  <a:cubicBezTo>
                    <a:pt x="8" y="0"/>
                    <a:pt x="21" y="8"/>
                    <a:pt x="13" y="13"/>
                  </a:cubicBezTo>
                  <a:cubicBezTo>
                    <a:pt x="7" y="10"/>
                    <a:pt x="3" y="6"/>
                    <a:pt x="0" y="0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9"/>
            <p:cNvSpPr>
              <a:spLocks noEditPoints="1"/>
            </p:cNvSpPr>
            <p:nvPr>
              <p:custDataLst>
                <p:tags r:id="rId36"/>
              </p:custDataLst>
            </p:nvPr>
          </p:nvSpPr>
          <p:spPr bwMode="auto">
            <a:xfrm>
              <a:off x="3476" y="1760"/>
              <a:ext cx="35" cy="25"/>
            </a:xfrm>
            <a:custGeom>
              <a:avLst/>
              <a:gdLst>
                <a:gd name="T0" fmla="*/ 38 w 38"/>
                <a:gd name="T1" fmla="*/ 10 h 27"/>
                <a:gd name="T2" fmla="*/ 32 w 38"/>
                <a:gd name="T3" fmla="*/ 17 h 27"/>
                <a:gd name="T4" fmla="*/ 35 w 38"/>
                <a:gd name="T5" fmla="*/ 20 h 27"/>
                <a:gd name="T6" fmla="*/ 9 w 38"/>
                <a:gd name="T7" fmla="*/ 24 h 27"/>
                <a:gd name="T8" fmla="*/ 8 w 38"/>
                <a:gd name="T9" fmla="*/ 27 h 27"/>
                <a:gd name="T10" fmla="*/ 3 w 38"/>
                <a:gd name="T11" fmla="*/ 19 h 27"/>
                <a:gd name="T12" fmla="*/ 0 w 38"/>
                <a:gd name="T13" fmla="*/ 10 h 27"/>
                <a:gd name="T14" fmla="*/ 5 w 38"/>
                <a:gd name="T15" fmla="*/ 11 h 27"/>
                <a:gd name="T16" fmla="*/ 38 w 38"/>
                <a:gd name="T17" fmla="*/ 10 h 27"/>
                <a:gd name="T18" fmla="*/ 6 w 38"/>
                <a:gd name="T19" fmla="*/ 13 h 27"/>
                <a:gd name="T20" fmla="*/ 8 w 38"/>
                <a:gd name="T21" fmla="*/ 22 h 27"/>
                <a:gd name="T22" fmla="*/ 26 w 38"/>
                <a:gd name="T23" fmla="*/ 18 h 27"/>
                <a:gd name="T24" fmla="*/ 27 w 38"/>
                <a:gd name="T25" fmla="*/ 10 h 27"/>
                <a:gd name="T26" fmla="*/ 6 w 38"/>
                <a:gd name="T27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27">
                  <a:moveTo>
                    <a:pt x="38" y="10"/>
                  </a:moveTo>
                  <a:cubicBezTo>
                    <a:pt x="35" y="12"/>
                    <a:pt x="33" y="14"/>
                    <a:pt x="32" y="17"/>
                  </a:cubicBezTo>
                  <a:cubicBezTo>
                    <a:pt x="33" y="18"/>
                    <a:pt x="35" y="18"/>
                    <a:pt x="35" y="20"/>
                  </a:cubicBezTo>
                  <a:cubicBezTo>
                    <a:pt x="27" y="22"/>
                    <a:pt x="18" y="23"/>
                    <a:pt x="9" y="24"/>
                  </a:cubicBezTo>
                  <a:cubicBezTo>
                    <a:pt x="8" y="25"/>
                    <a:pt x="9" y="27"/>
                    <a:pt x="8" y="27"/>
                  </a:cubicBezTo>
                  <a:cubicBezTo>
                    <a:pt x="4" y="27"/>
                    <a:pt x="4" y="22"/>
                    <a:pt x="3" y="19"/>
                  </a:cubicBezTo>
                  <a:cubicBezTo>
                    <a:pt x="2" y="16"/>
                    <a:pt x="1" y="13"/>
                    <a:pt x="0" y="10"/>
                  </a:cubicBezTo>
                  <a:cubicBezTo>
                    <a:pt x="1" y="9"/>
                    <a:pt x="4" y="10"/>
                    <a:pt x="5" y="11"/>
                  </a:cubicBezTo>
                  <a:cubicBezTo>
                    <a:pt x="16" y="10"/>
                    <a:pt x="31" y="0"/>
                    <a:pt x="38" y="10"/>
                  </a:cubicBezTo>
                  <a:close/>
                  <a:moveTo>
                    <a:pt x="6" y="13"/>
                  </a:moveTo>
                  <a:cubicBezTo>
                    <a:pt x="6" y="16"/>
                    <a:pt x="7" y="19"/>
                    <a:pt x="8" y="22"/>
                  </a:cubicBezTo>
                  <a:cubicBezTo>
                    <a:pt x="14" y="21"/>
                    <a:pt x="20" y="19"/>
                    <a:pt x="26" y="18"/>
                  </a:cubicBezTo>
                  <a:cubicBezTo>
                    <a:pt x="27" y="16"/>
                    <a:pt x="28" y="13"/>
                    <a:pt x="27" y="10"/>
                  </a:cubicBezTo>
                  <a:cubicBezTo>
                    <a:pt x="19" y="10"/>
                    <a:pt x="13" y="12"/>
                    <a:pt x="6" y="13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40"/>
            <p:cNvSpPr/>
            <p:nvPr>
              <p:custDataLst>
                <p:tags r:id="rId37"/>
              </p:custDataLst>
            </p:nvPr>
          </p:nvSpPr>
          <p:spPr bwMode="auto">
            <a:xfrm>
              <a:off x="3956" y="1810"/>
              <a:ext cx="102" cy="101"/>
            </a:xfrm>
            <a:custGeom>
              <a:avLst/>
              <a:gdLst>
                <a:gd name="T0" fmla="*/ 30 w 110"/>
                <a:gd name="T1" fmla="*/ 34 h 109"/>
                <a:gd name="T2" fmla="*/ 45 w 110"/>
                <a:gd name="T3" fmla="*/ 48 h 109"/>
                <a:gd name="T4" fmla="*/ 62 w 110"/>
                <a:gd name="T5" fmla="*/ 30 h 109"/>
                <a:gd name="T6" fmla="*/ 76 w 110"/>
                <a:gd name="T7" fmla="*/ 44 h 109"/>
                <a:gd name="T8" fmla="*/ 59 w 110"/>
                <a:gd name="T9" fmla="*/ 62 h 109"/>
                <a:gd name="T10" fmla="*/ 75 w 110"/>
                <a:gd name="T11" fmla="*/ 78 h 109"/>
                <a:gd name="T12" fmla="*/ 95 w 110"/>
                <a:gd name="T13" fmla="*/ 57 h 109"/>
                <a:gd name="T14" fmla="*/ 107 w 110"/>
                <a:gd name="T15" fmla="*/ 67 h 109"/>
                <a:gd name="T16" fmla="*/ 110 w 110"/>
                <a:gd name="T17" fmla="*/ 70 h 109"/>
                <a:gd name="T18" fmla="*/ 101 w 110"/>
                <a:gd name="T19" fmla="*/ 80 h 109"/>
                <a:gd name="T20" fmla="*/ 74 w 110"/>
                <a:gd name="T21" fmla="*/ 109 h 109"/>
                <a:gd name="T22" fmla="*/ 4 w 110"/>
                <a:gd name="T23" fmla="*/ 42 h 109"/>
                <a:gd name="T24" fmla="*/ 0 w 110"/>
                <a:gd name="T25" fmla="*/ 37 h 109"/>
                <a:gd name="T26" fmla="*/ 9 w 110"/>
                <a:gd name="T27" fmla="*/ 28 h 109"/>
                <a:gd name="T28" fmla="*/ 36 w 110"/>
                <a:gd name="T29" fmla="*/ 0 h 109"/>
                <a:gd name="T30" fmla="*/ 47 w 110"/>
                <a:gd name="T31" fmla="*/ 10 h 109"/>
                <a:gd name="T32" fmla="*/ 50 w 110"/>
                <a:gd name="T33" fmla="*/ 14 h 109"/>
                <a:gd name="T34" fmla="*/ 45 w 110"/>
                <a:gd name="T35" fmla="*/ 19 h 109"/>
                <a:gd name="T36" fmla="*/ 30 w 110"/>
                <a:gd name="T37" fmla="*/ 34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0" h="109">
                  <a:moveTo>
                    <a:pt x="30" y="34"/>
                  </a:moveTo>
                  <a:cubicBezTo>
                    <a:pt x="35" y="39"/>
                    <a:pt x="40" y="44"/>
                    <a:pt x="45" y="48"/>
                  </a:cubicBezTo>
                  <a:cubicBezTo>
                    <a:pt x="51" y="42"/>
                    <a:pt x="57" y="36"/>
                    <a:pt x="62" y="30"/>
                  </a:cubicBezTo>
                  <a:cubicBezTo>
                    <a:pt x="67" y="34"/>
                    <a:pt x="71" y="39"/>
                    <a:pt x="76" y="44"/>
                  </a:cubicBezTo>
                  <a:cubicBezTo>
                    <a:pt x="71" y="50"/>
                    <a:pt x="65" y="56"/>
                    <a:pt x="59" y="62"/>
                  </a:cubicBezTo>
                  <a:cubicBezTo>
                    <a:pt x="64" y="67"/>
                    <a:pt x="70" y="72"/>
                    <a:pt x="75" y="78"/>
                  </a:cubicBezTo>
                  <a:cubicBezTo>
                    <a:pt x="82" y="71"/>
                    <a:pt x="89" y="64"/>
                    <a:pt x="95" y="57"/>
                  </a:cubicBezTo>
                  <a:cubicBezTo>
                    <a:pt x="99" y="60"/>
                    <a:pt x="103" y="63"/>
                    <a:pt x="107" y="67"/>
                  </a:cubicBezTo>
                  <a:cubicBezTo>
                    <a:pt x="107" y="67"/>
                    <a:pt x="110" y="70"/>
                    <a:pt x="110" y="70"/>
                  </a:cubicBezTo>
                  <a:cubicBezTo>
                    <a:pt x="110" y="72"/>
                    <a:pt x="102" y="79"/>
                    <a:pt x="101" y="80"/>
                  </a:cubicBezTo>
                  <a:cubicBezTo>
                    <a:pt x="92" y="90"/>
                    <a:pt x="81" y="100"/>
                    <a:pt x="74" y="109"/>
                  </a:cubicBezTo>
                  <a:cubicBezTo>
                    <a:pt x="51" y="88"/>
                    <a:pt x="28" y="64"/>
                    <a:pt x="4" y="42"/>
                  </a:cubicBezTo>
                  <a:cubicBezTo>
                    <a:pt x="3" y="41"/>
                    <a:pt x="0" y="37"/>
                    <a:pt x="0" y="37"/>
                  </a:cubicBezTo>
                  <a:cubicBezTo>
                    <a:pt x="0" y="36"/>
                    <a:pt x="7" y="30"/>
                    <a:pt x="9" y="28"/>
                  </a:cubicBezTo>
                  <a:cubicBezTo>
                    <a:pt x="18" y="19"/>
                    <a:pt x="28" y="9"/>
                    <a:pt x="36" y="0"/>
                  </a:cubicBezTo>
                  <a:cubicBezTo>
                    <a:pt x="38" y="3"/>
                    <a:pt x="43" y="7"/>
                    <a:pt x="47" y="10"/>
                  </a:cubicBezTo>
                  <a:cubicBezTo>
                    <a:pt x="47" y="11"/>
                    <a:pt x="50" y="14"/>
                    <a:pt x="50" y="14"/>
                  </a:cubicBezTo>
                  <a:cubicBezTo>
                    <a:pt x="50" y="15"/>
                    <a:pt x="46" y="18"/>
                    <a:pt x="45" y="19"/>
                  </a:cubicBezTo>
                  <a:cubicBezTo>
                    <a:pt x="40" y="24"/>
                    <a:pt x="35" y="30"/>
                    <a:pt x="30" y="34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1"/>
            <p:cNvSpPr/>
            <p:nvPr>
              <p:custDataLst>
                <p:tags r:id="rId38"/>
              </p:custDataLst>
            </p:nvPr>
          </p:nvSpPr>
          <p:spPr bwMode="auto">
            <a:xfrm>
              <a:off x="3194" y="1818"/>
              <a:ext cx="101" cy="100"/>
            </a:xfrm>
            <a:custGeom>
              <a:avLst/>
              <a:gdLst>
                <a:gd name="T0" fmla="*/ 110 w 110"/>
                <a:gd name="T1" fmla="*/ 38 h 109"/>
                <a:gd name="T2" fmla="*/ 99 w 110"/>
                <a:gd name="T3" fmla="*/ 48 h 109"/>
                <a:gd name="T4" fmla="*/ 96 w 110"/>
                <a:gd name="T5" fmla="*/ 52 h 109"/>
                <a:gd name="T6" fmla="*/ 91 w 110"/>
                <a:gd name="T7" fmla="*/ 47 h 109"/>
                <a:gd name="T8" fmla="*/ 76 w 110"/>
                <a:gd name="T9" fmla="*/ 31 h 109"/>
                <a:gd name="T10" fmla="*/ 62 w 110"/>
                <a:gd name="T11" fmla="*/ 45 h 109"/>
                <a:gd name="T12" fmla="*/ 79 w 110"/>
                <a:gd name="T13" fmla="*/ 63 h 109"/>
                <a:gd name="T14" fmla="*/ 65 w 110"/>
                <a:gd name="T15" fmla="*/ 77 h 109"/>
                <a:gd name="T16" fmla="*/ 47 w 110"/>
                <a:gd name="T17" fmla="*/ 59 h 109"/>
                <a:gd name="T18" fmla="*/ 31 w 110"/>
                <a:gd name="T19" fmla="*/ 74 h 109"/>
                <a:gd name="T20" fmla="*/ 51 w 110"/>
                <a:gd name="T21" fmla="*/ 95 h 109"/>
                <a:gd name="T22" fmla="*/ 40 w 110"/>
                <a:gd name="T23" fmla="*/ 106 h 109"/>
                <a:gd name="T24" fmla="*/ 37 w 110"/>
                <a:gd name="T25" fmla="*/ 109 h 109"/>
                <a:gd name="T26" fmla="*/ 28 w 110"/>
                <a:gd name="T27" fmla="*/ 99 h 109"/>
                <a:gd name="T28" fmla="*/ 0 w 110"/>
                <a:gd name="T29" fmla="*/ 71 h 109"/>
                <a:gd name="T30" fmla="*/ 74 w 110"/>
                <a:gd name="T31" fmla="*/ 0 h 109"/>
                <a:gd name="T32" fmla="*/ 110 w 110"/>
                <a:gd name="T33" fmla="*/ 3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0" h="109">
                  <a:moveTo>
                    <a:pt x="110" y="38"/>
                  </a:moveTo>
                  <a:cubicBezTo>
                    <a:pt x="106" y="41"/>
                    <a:pt x="103" y="45"/>
                    <a:pt x="99" y="48"/>
                  </a:cubicBezTo>
                  <a:cubicBezTo>
                    <a:pt x="99" y="49"/>
                    <a:pt x="96" y="52"/>
                    <a:pt x="96" y="52"/>
                  </a:cubicBezTo>
                  <a:cubicBezTo>
                    <a:pt x="95" y="52"/>
                    <a:pt x="92" y="48"/>
                    <a:pt x="91" y="47"/>
                  </a:cubicBezTo>
                  <a:cubicBezTo>
                    <a:pt x="86" y="41"/>
                    <a:pt x="81" y="36"/>
                    <a:pt x="76" y="31"/>
                  </a:cubicBezTo>
                  <a:cubicBezTo>
                    <a:pt x="71" y="35"/>
                    <a:pt x="67" y="40"/>
                    <a:pt x="62" y="45"/>
                  </a:cubicBezTo>
                  <a:cubicBezTo>
                    <a:pt x="67" y="51"/>
                    <a:pt x="74" y="57"/>
                    <a:pt x="79" y="63"/>
                  </a:cubicBezTo>
                  <a:cubicBezTo>
                    <a:pt x="74" y="68"/>
                    <a:pt x="69" y="72"/>
                    <a:pt x="65" y="77"/>
                  </a:cubicBezTo>
                  <a:cubicBezTo>
                    <a:pt x="59" y="71"/>
                    <a:pt x="53" y="65"/>
                    <a:pt x="47" y="59"/>
                  </a:cubicBezTo>
                  <a:cubicBezTo>
                    <a:pt x="42" y="63"/>
                    <a:pt x="36" y="69"/>
                    <a:pt x="31" y="74"/>
                  </a:cubicBezTo>
                  <a:cubicBezTo>
                    <a:pt x="38" y="81"/>
                    <a:pt x="44" y="88"/>
                    <a:pt x="51" y="95"/>
                  </a:cubicBezTo>
                  <a:cubicBezTo>
                    <a:pt x="48" y="98"/>
                    <a:pt x="44" y="102"/>
                    <a:pt x="40" y="106"/>
                  </a:cubicBezTo>
                  <a:cubicBezTo>
                    <a:pt x="40" y="106"/>
                    <a:pt x="37" y="109"/>
                    <a:pt x="37" y="109"/>
                  </a:cubicBezTo>
                  <a:cubicBezTo>
                    <a:pt x="36" y="109"/>
                    <a:pt x="29" y="101"/>
                    <a:pt x="28" y="99"/>
                  </a:cubicBezTo>
                  <a:cubicBezTo>
                    <a:pt x="19" y="90"/>
                    <a:pt x="8" y="79"/>
                    <a:pt x="0" y="71"/>
                  </a:cubicBezTo>
                  <a:cubicBezTo>
                    <a:pt x="25" y="47"/>
                    <a:pt x="50" y="24"/>
                    <a:pt x="74" y="0"/>
                  </a:cubicBezTo>
                  <a:cubicBezTo>
                    <a:pt x="86" y="13"/>
                    <a:pt x="99" y="25"/>
                    <a:pt x="110" y="38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2"/>
            <p:cNvSpPr/>
            <p:nvPr>
              <p:custDataLst>
                <p:tags r:id="rId39"/>
              </p:custDataLst>
            </p:nvPr>
          </p:nvSpPr>
          <p:spPr bwMode="auto">
            <a:xfrm>
              <a:off x="3921" y="1862"/>
              <a:ext cx="80" cy="85"/>
            </a:xfrm>
            <a:custGeom>
              <a:avLst/>
              <a:gdLst>
                <a:gd name="T0" fmla="*/ 86 w 86"/>
                <a:gd name="T1" fmla="*/ 76 h 92"/>
                <a:gd name="T2" fmla="*/ 73 w 86"/>
                <a:gd name="T3" fmla="*/ 88 h 92"/>
                <a:gd name="T4" fmla="*/ 68 w 86"/>
                <a:gd name="T5" fmla="*/ 92 h 92"/>
                <a:gd name="T6" fmla="*/ 60 w 86"/>
                <a:gd name="T7" fmla="*/ 82 h 92"/>
                <a:gd name="T8" fmla="*/ 0 w 86"/>
                <a:gd name="T9" fmla="*/ 16 h 92"/>
                <a:gd name="T10" fmla="*/ 17 w 86"/>
                <a:gd name="T11" fmla="*/ 0 h 92"/>
                <a:gd name="T12" fmla="*/ 86 w 86"/>
                <a:gd name="T13" fmla="*/ 7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92">
                  <a:moveTo>
                    <a:pt x="86" y="76"/>
                  </a:moveTo>
                  <a:cubicBezTo>
                    <a:pt x="81" y="80"/>
                    <a:pt x="77" y="83"/>
                    <a:pt x="73" y="88"/>
                  </a:cubicBezTo>
                  <a:cubicBezTo>
                    <a:pt x="72" y="88"/>
                    <a:pt x="69" y="92"/>
                    <a:pt x="68" y="92"/>
                  </a:cubicBezTo>
                  <a:cubicBezTo>
                    <a:pt x="67" y="92"/>
                    <a:pt x="61" y="83"/>
                    <a:pt x="60" y="82"/>
                  </a:cubicBezTo>
                  <a:cubicBezTo>
                    <a:pt x="40" y="60"/>
                    <a:pt x="19" y="36"/>
                    <a:pt x="0" y="16"/>
                  </a:cubicBezTo>
                  <a:cubicBezTo>
                    <a:pt x="5" y="10"/>
                    <a:pt x="11" y="5"/>
                    <a:pt x="17" y="0"/>
                  </a:cubicBezTo>
                  <a:cubicBezTo>
                    <a:pt x="40" y="25"/>
                    <a:pt x="62" y="51"/>
                    <a:pt x="86" y="76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43"/>
            <p:cNvSpPr>
              <a:spLocks noEditPoints="1"/>
            </p:cNvSpPr>
            <p:nvPr>
              <p:custDataLst>
                <p:tags r:id="rId40"/>
              </p:custDataLst>
            </p:nvPr>
          </p:nvSpPr>
          <p:spPr bwMode="auto">
            <a:xfrm>
              <a:off x="3251" y="1867"/>
              <a:ext cx="100" cy="108"/>
            </a:xfrm>
            <a:custGeom>
              <a:avLst/>
              <a:gdLst>
                <a:gd name="T0" fmla="*/ 70 w 108"/>
                <a:gd name="T1" fmla="*/ 67 h 118"/>
                <a:gd name="T2" fmla="*/ 73 w 108"/>
                <a:gd name="T3" fmla="*/ 80 h 118"/>
                <a:gd name="T4" fmla="*/ 49 w 108"/>
                <a:gd name="T5" fmla="*/ 113 h 118"/>
                <a:gd name="T6" fmla="*/ 48 w 108"/>
                <a:gd name="T7" fmla="*/ 118 h 118"/>
                <a:gd name="T8" fmla="*/ 29 w 108"/>
                <a:gd name="T9" fmla="*/ 103 h 118"/>
                <a:gd name="T10" fmla="*/ 41 w 108"/>
                <a:gd name="T11" fmla="*/ 86 h 118"/>
                <a:gd name="T12" fmla="*/ 52 w 108"/>
                <a:gd name="T13" fmla="*/ 67 h 118"/>
                <a:gd name="T14" fmla="*/ 46 w 108"/>
                <a:gd name="T15" fmla="*/ 60 h 118"/>
                <a:gd name="T16" fmla="*/ 18 w 108"/>
                <a:gd name="T17" fmla="*/ 94 h 118"/>
                <a:gd name="T18" fmla="*/ 0 w 108"/>
                <a:gd name="T19" fmla="*/ 80 h 118"/>
                <a:gd name="T20" fmla="*/ 64 w 108"/>
                <a:gd name="T21" fmla="*/ 0 h 118"/>
                <a:gd name="T22" fmla="*/ 65 w 108"/>
                <a:gd name="T23" fmla="*/ 0 h 118"/>
                <a:gd name="T24" fmla="*/ 86 w 108"/>
                <a:gd name="T25" fmla="*/ 18 h 118"/>
                <a:gd name="T26" fmla="*/ 97 w 108"/>
                <a:gd name="T27" fmla="*/ 54 h 118"/>
                <a:gd name="T28" fmla="*/ 70 w 108"/>
                <a:gd name="T29" fmla="*/ 67 h 118"/>
                <a:gd name="T30" fmla="*/ 64 w 108"/>
                <a:gd name="T31" fmla="*/ 38 h 118"/>
                <a:gd name="T32" fmla="*/ 56 w 108"/>
                <a:gd name="T33" fmla="*/ 46 h 118"/>
                <a:gd name="T34" fmla="*/ 61 w 108"/>
                <a:gd name="T35" fmla="*/ 49 h 118"/>
                <a:gd name="T36" fmla="*/ 66 w 108"/>
                <a:gd name="T37" fmla="*/ 51 h 118"/>
                <a:gd name="T38" fmla="*/ 78 w 108"/>
                <a:gd name="T39" fmla="*/ 36 h 118"/>
                <a:gd name="T40" fmla="*/ 71 w 108"/>
                <a:gd name="T41" fmla="*/ 28 h 118"/>
                <a:gd name="T42" fmla="*/ 64 w 108"/>
                <a:gd name="T43" fmla="*/ 3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118">
                  <a:moveTo>
                    <a:pt x="70" y="67"/>
                  </a:moveTo>
                  <a:cubicBezTo>
                    <a:pt x="72" y="71"/>
                    <a:pt x="74" y="75"/>
                    <a:pt x="73" y="80"/>
                  </a:cubicBezTo>
                  <a:cubicBezTo>
                    <a:pt x="70" y="92"/>
                    <a:pt x="53" y="103"/>
                    <a:pt x="49" y="113"/>
                  </a:cubicBezTo>
                  <a:cubicBezTo>
                    <a:pt x="48" y="115"/>
                    <a:pt x="48" y="117"/>
                    <a:pt x="48" y="118"/>
                  </a:cubicBezTo>
                  <a:cubicBezTo>
                    <a:pt x="41" y="113"/>
                    <a:pt x="35" y="108"/>
                    <a:pt x="29" y="103"/>
                  </a:cubicBezTo>
                  <a:cubicBezTo>
                    <a:pt x="31" y="97"/>
                    <a:pt x="36" y="92"/>
                    <a:pt x="41" y="86"/>
                  </a:cubicBezTo>
                  <a:cubicBezTo>
                    <a:pt x="45" y="81"/>
                    <a:pt x="53" y="74"/>
                    <a:pt x="52" y="67"/>
                  </a:cubicBezTo>
                  <a:cubicBezTo>
                    <a:pt x="52" y="64"/>
                    <a:pt x="49" y="62"/>
                    <a:pt x="46" y="60"/>
                  </a:cubicBezTo>
                  <a:cubicBezTo>
                    <a:pt x="36" y="71"/>
                    <a:pt x="27" y="82"/>
                    <a:pt x="18" y="94"/>
                  </a:cubicBezTo>
                  <a:cubicBezTo>
                    <a:pt x="11" y="90"/>
                    <a:pt x="6" y="84"/>
                    <a:pt x="0" y="80"/>
                  </a:cubicBezTo>
                  <a:cubicBezTo>
                    <a:pt x="21" y="53"/>
                    <a:pt x="43" y="27"/>
                    <a:pt x="64" y="0"/>
                  </a:cubicBezTo>
                  <a:cubicBezTo>
                    <a:pt x="64" y="0"/>
                    <a:pt x="64" y="0"/>
                    <a:pt x="65" y="0"/>
                  </a:cubicBezTo>
                  <a:cubicBezTo>
                    <a:pt x="71" y="6"/>
                    <a:pt x="78" y="11"/>
                    <a:pt x="86" y="18"/>
                  </a:cubicBezTo>
                  <a:cubicBezTo>
                    <a:pt x="97" y="26"/>
                    <a:pt x="108" y="38"/>
                    <a:pt x="97" y="54"/>
                  </a:cubicBezTo>
                  <a:cubicBezTo>
                    <a:pt x="91" y="61"/>
                    <a:pt x="84" y="72"/>
                    <a:pt x="70" y="67"/>
                  </a:cubicBezTo>
                  <a:close/>
                  <a:moveTo>
                    <a:pt x="64" y="38"/>
                  </a:moveTo>
                  <a:cubicBezTo>
                    <a:pt x="63" y="39"/>
                    <a:pt x="56" y="45"/>
                    <a:pt x="56" y="46"/>
                  </a:cubicBezTo>
                  <a:cubicBezTo>
                    <a:pt x="56" y="48"/>
                    <a:pt x="59" y="49"/>
                    <a:pt x="61" y="49"/>
                  </a:cubicBezTo>
                  <a:cubicBezTo>
                    <a:pt x="63" y="50"/>
                    <a:pt x="65" y="51"/>
                    <a:pt x="66" y="51"/>
                  </a:cubicBezTo>
                  <a:cubicBezTo>
                    <a:pt x="71" y="51"/>
                    <a:pt x="79" y="41"/>
                    <a:pt x="78" y="36"/>
                  </a:cubicBezTo>
                  <a:cubicBezTo>
                    <a:pt x="77" y="33"/>
                    <a:pt x="74" y="31"/>
                    <a:pt x="71" y="28"/>
                  </a:cubicBezTo>
                  <a:cubicBezTo>
                    <a:pt x="68" y="31"/>
                    <a:pt x="67" y="34"/>
                    <a:pt x="64" y="38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4"/>
            <p:cNvSpPr>
              <a:spLocks noEditPoints="1"/>
            </p:cNvSpPr>
            <p:nvPr>
              <p:custDataLst>
                <p:tags r:id="rId41"/>
              </p:custDataLst>
            </p:nvPr>
          </p:nvSpPr>
          <p:spPr bwMode="auto">
            <a:xfrm>
              <a:off x="3863" y="1897"/>
              <a:ext cx="88" cy="99"/>
            </a:xfrm>
            <a:custGeom>
              <a:avLst/>
              <a:gdLst>
                <a:gd name="T0" fmla="*/ 34 w 95"/>
                <a:gd name="T1" fmla="*/ 1 h 107"/>
                <a:gd name="T2" fmla="*/ 70 w 95"/>
                <a:gd name="T3" fmla="*/ 31 h 107"/>
                <a:gd name="T4" fmla="*/ 81 w 95"/>
                <a:gd name="T5" fmla="*/ 48 h 107"/>
                <a:gd name="T6" fmla="*/ 90 w 95"/>
                <a:gd name="T7" fmla="*/ 80 h 107"/>
                <a:gd name="T8" fmla="*/ 50 w 95"/>
                <a:gd name="T9" fmla="*/ 101 h 107"/>
                <a:gd name="T10" fmla="*/ 21 w 95"/>
                <a:gd name="T11" fmla="*/ 68 h 107"/>
                <a:gd name="T12" fmla="*/ 11 w 95"/>
                <a:gd name="T13" fmla="*/ 54 h 107"/>
                <a:gd name="T14" fmla="*/ 4 w 95"/>
                <a:gd name="T15" fmla="*/ 24 h 107"/>
                <a:gd name="T16" fmla="*/ 25 w 95"/>
                <a:gd name="T17" fmla="*/ 4 h 107"/>
                <a:gd name="T18" fmla="*/ 34 w 95"/>
                <a:gd name="T19" fmla="*/ 1 h 107"/>
                <a:gd name="T20" fmla="*/ 28 w 95"/>
                <a:gd name="T21" fmla="*/ 36 h 107"/>
                <a:gd name="T22" fmla="*/ 51 w 95"/>
                <a:gd name="T23" fmla="*/ 70 h 107"/>
                <a:gd name="T24" fmla="*/ 62 w 95"/>
                <a:gd name="T25" fmla="*/ 81 h 107"/>
                <a:gd name="T26" fmla="*/ 69 w 95"/>
                <a:gd name="T27" fmla="*/ 76 h 107"/>
                <a:gd name="T28" fmla="*/ 62 w 95"/>
                <a:gd name="T29" fmla="*/ 61 h 107"/>
                <a:gd name="T30" fmla="*/ 43 w 95"/>
                <a:gd name="T31" fmla="*/ 33 h 107"/>
                <a:gd name="T32" fmla="*/ 30 w 95"/>
                <a:gd name="T33" fmla="*/ 22 h 107"/>
                <a:gd name="T34" fmla="*/ 28 w 95"/>
                <a:gd name="T35" fmla="*/ 3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5" h="107">
                  <a:moveTo>
                    <a:pt x="34" y="1"/>
                  </a:moveTo>
                  <a:cubicBezTo>
                    <a:pt x="54" y="0"/>
                    <a:pt x="62" y="19"/>
                    <a:pt x="70" y="31"/>
                  </a:cubicBezTo>
                  <a:cubicBezTo>
                    <a:pt x="74" y="37"/>
                    <a:pt x="77" y="42"/>
                    <a:pt x="81" y="48"/>
                  </a:cubicBezTo>
                  <a:cubicBezTo>
                    <a:pt x="86" y="55"/>
                    <a:pt x="95" y="66"/>
                    <a:pt x="90" y="80"/>
                  </a:cubicBezTo>
                  <a:cubicBezTo>
                    <a:pt x="86" y="91"/>
                    <a:pt x="67" y="107"/>
                    <a:pt x="50" y="101"/>
                  </a:cubicBezTo>
                  <a:cubicBezTo>
                    <a:pt x="37" y="96"/>
                    <a:pt x="29" y="80"/>
                    <a:pt x="21" y="68"/>
                  </a:cubicBezTo>
                  <a:cubicBezTo>
                    <a:pt x="18" y="63"/>
                    <a:pt x="15" y="58"/>
                    <a:pt x="11" y="54"/>
                  </a:cubicBezTo>
                  <a:cubicBezTo>
                    <a:pt x="7" y="47"/>
                    <a:pt x="0" y="35"/>
                    <a:pt x="4" y="24"/>
                  </a:cubicBezTo>
                  <a:cubicBezTo>
                    <a:pt x="7" y="15"/>
                    <a:pt x="16" y="8"/>
                    <a:pt x="25" y="4"/>
                  </a:cubicBezTo>
                  <a:cubicBezTo>
                    <a:pt x="28" y="3"/>
                    <a:pt x="31" y="2"/>
                    <a:pt x="34" y="1"/>
                  </a:cubicBezTo>
                  <a:close/>
                  <a:moveTo>
                    <a:pt x="28" y="36"/>
                  </a:moveTo>
                  <a:cubicBezTo>
                    <a:pt x="35" y="47"/>
                    <a:pt x="44" y="59"/>
                    <a:pt x="51" y="70"/>
                  </a:cubicBezTo>
                  <a:cubicBezTo>
                    <a:pt x="53" y="73"/>
                    <a:pt x="57" y="81"/>
                    <a:pt x="62" y="81"/>
                  </a:cubicBezTo>
                  <a:cubicBezTo>
                    <a:pt x="65" y="81"/>
                    <a:pt x="69" y="79"/>
                    <a:pt x="69" y="76"/>
                  </a:cubicBezTo>
                  <a:cubicBezTo>
                    <a:pt x="70" y="71"/>
                    <a:pt x="64" y="64"/>
                    <a:pt x="62" y="61"/>
                  </a:cubicBezTo>
                  <a:cubicBezTo>
                    <a:pt x="55" y="50"/>
                    <a:pt x="50" y="43"/>
                    <a:pt x="43" y="33"/>
                  </a:cubicBezTo>
                  <a:cubicBezTo>
                    <a:pt x="40" y="29"/>
                    <a:pt x="36" y="21"/>
                    <a:pt x="30" y="22"/>
                  </a:cubicBezTo>
                  <a:cubicBezTo>
                    <a:pt x="23" y="24"/>
                    <a:pt x="25" y="31"/>
                    <a:pt x="28" y="36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5"/>
            <p:cNvSpPr/>
            <p:nvPr>
              <p:custDataLst>
                <p:tags r:id="rId42"/>
              </p:custDataLst>
            </p:nvPr>
          </p:nvSpPr>
          <p:spPr bwMode="auto">
            <a:xfrm>
              <a:off x="3328" y="1915"/>
              <a:ext cx="85" cy="97"/>
            </a:xfrm>
            <a:custGeom>
              <a:avLst/>
              <a:gdLst>
                <a:gd name="T0" fmla="*/ 79 w 92"/>
                <a:gd name="T1" fmla="*/ 55 h 106"/>
                <a:gd name="T2" fmla="*/ 61 w 92"/>
                <a:gd name="T3" fmla="*/ 44 h 106"/>
                <a:gd name="T4" fmla="*/ 66 w 92"/>
                <a:gd name="T5" fmla="*/ 30 h 106"/>
                <a:gd name="T6" fmla="*/ 53 w 92"/>
                <a:gd name="T7" fmla="*/ 29 h 106"/>
                <a:gd name="T8" fmla="*/ 58 w 92"/>
                <a:gd name="T9" fmla="*/ 53 h 106"/>
                <a:gd name="T10" fmla="*/ 63 w 92"/>
                <a:gd name="T11" fmla="*/ 77 h 106"/>
                <a:gd name="T12" fmla="*/ 36 w 92"/>
                <a:gd name="T13" fmla="*/ 105 h 106"/>
                <a:gd name="T14" fmla="*/ 1 w 92"/>
                <a:gd name="T15" fmla="*/ 77 h 106"/>
                <a:gd name="T16" fmla="*/ 10 w 92"/>
                <a:gd name="T17" fmla="*/ 52 h 106"/>
                <a:gd name="T18" fmla="*/ 30 w 92"/>
                <a:gd name="T19" fmla="*/ 64 h 106"/>
                <a:gd name="T20" fmla="*/ 31 w 92"/>
                <a:gd name="T21" fmla="*/ 85 h 106"/>
                <a:gd name="T22" fmla="*/ 39 w 92"/>
                <a:gd name="T23" fmla="*/ 72 h 106"/>
                <a:gd name="T24" fmla="*/ 28 w 92"/>
                <a:gd name="T25" fmla="*/ 32 h 106"/>
                <a:gd name="T26" fmla="*/ 62 w 92"/>
                <a:gd name="T27" fmla="*/ 5 h 106"/>
                <a:gd name="T28" fmla="*/ 87 w 92"/>
                <a:gd name="T29" fmla="*/ 25 h 106"/>
                <a:gd name="T30" fmla="*/ 79 w 92"/>
                <a:gd name="T31" fmla="*/ 5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106">
                  <a:moveTo>
                    <a:pt x="79" y="55"/>
                  </a:moveTo>
                  <a:cubicBezTo>
                    <a:pt x="73" y="52"/>
                    <a:pt x="67" y="47"/>
                    <a:pt x="61" y="44"/>
                  </a:cubicBezTo>
                  <a:cubicBezTo>
                    <a:pt x="61" y="39"/>
                    <a:pt x="68" y="36"/>
                    <a:pt x="66" y="30"/>
                  </a:cubicBezTo>
                  <a:cubicBezTo>
                    <a:pt x="65" y="22"/>
                    <a:pt x="55" y="24"/>
                    <a:pt x="53" y="29"/>
                  </a:cubicBezTo>
                  <a:cubicBezTo>
                    <a:pt x="50" y="35"/>
                    <a:pt x="56" y="48"/>
                    <a:pt x="58" y="53"/>
                  </a:cubicBezTo>
                  <a:cubicBezTo>
                    <a:pt x="60" y="60"/>
                    <a:pt x="63" y="69"/>
                    <a:pt x="63" y="77"/>
                  </a:cubicBezTo>
                  <a:cubicBezTo>
                    <a:pt x="62" y="92"/>
                    <a:pt x="50" y="105"/>
                    <a:pt x="36" y="105"/>
                  </a:cubicBezTo>
                  <a:cubicBezTo>
                    <a:pt x="20" y="106"/>
                    <a:pt x="2" y="92"/>
                    <a:pt x="1" y="77"/>
                  </a:cubicBezTo>
                  <a:cubicBezTo>
                    <a:pt x="0" y="67"/>
                    <a:pt x="5" y="61"/>
                    <a:pt x="10" y="52"/>
                  </a:cubicBezTo>
                  <a:cubicBezTo>
                    <a:pt x="17" y="56"/>
                    <a:pt x="23" y="60"/>
                    <a:pt x="30" y="64"/>
                  </a:cubicBezTo>
                  <a:cubicBezTo>
                    <a:pt x="27" y="67"/>
                    <a:pt x="17" y="85"/>
                    <a:pt x="31" y="85"/>
                  </a:cubicBezTo>
                  <a:cubicBezTo>
                    <a:pt x="36" y="85"/>
                    <a:pt x="40" y="80"/>
                    <a:pt x="39" y="72"/>
                  </a:cubicBezTo>
                  <a:cubicBezTo>
                    <a:pt x="38" y="60"/>
                    <a:pt x="27" y="48"/>
                    <a:pt x="28" y="32"/>
                  </a:cubicBezTo>
                  <a:cubicBezTo>
                    <a:pt x="30" y="17"/>
                    <a:pt x="42" y="0"/>
                    <a:pt x="62" y="5"/>
                  </a:cubicBezTo>
                  <a:cubicBezTo>
                    <a:pt x="72" y="8"/>
                    <a:pt x="84" y="17"/>
                    <a:pt x="87" y="25"/>
                  </a:cubicBezTo>
                  <a:cubicBezTo>
                    <a:pt x="92" y="36"/>
                    <a:pt x="85" y="46"/>
                    <a:pt x="79" y="55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6"/>
            <p:cNvSpPr/>
            <p:nvPr>
              <p:custDataLst>
                <p:tags r:id="rId43"/>
              </p:custDataLst>
            </p:nvPr>
          </p:nvSpPr>
          <p:spPr bwMode="auto">
            <a:xfrm>
              <a:off x="3398" y="1944"/>
              <a:ext cx="56" cy="96"/>
            </a:xfrm>
            <a:custGeom>
              <a:avLst/>
              <a:gdLst>
                <a:gd name="T0" fmla="*/ 61 w 61"/>
                <a:gd name="T1" fmla="*/ 9 h 104"/>
                <a:gd name="T2" fmla="*/ 22 w 61"/>
                <a:gd name="T3" fmla="*/ 104 h 104"/>
                <a:gd name="T4" fmla="*/ 0 w 61"/>
                <a:gd name="T5" fmla="*/ 95 h 104"/>
                <a:gd name="T6" fmla="*/ 30 w 61"/>
                <a:gd name="T7" fmla="*/ 24 h 104"/>
                <a:gd name="T8" fmla="*/ 40 w 61"/>
                <a:gd name="T9" fmla="*/ 0 h 104"/>
                <a:gd name="T10" fmla="*/ 61 w 61"/>
                <a:gd name="T11" fmla="*/ 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104">
                  <a:moveTo>
                    <a:pt x="61" y="9"/>
                  </a:moveTo>
                  <a:cubicBezTo>
                    <a:pt x="48" y="40"/>
                    <a:pt x="35" y="72"/>
                    <a:pt x="22" y="104"/>
                  </a:cubicBezTo>
                  <a:cubicBezTo>
                    <a:pt x="15" y="101"/>
                    <a:pt x="8" y="98"/>
                    <a:pt x="0" y="95"/>
                  </a:cubicBezTo>
                  <a:cubicBezTo>
                    <a:pt x="10" y="72"/>
                    <a:pt x="20" y="48"/>
                    <a:pt x="30" y="24"/>
                  </a:cubicBezTo>
                  <a:cubicBezTo>
                    <a:pt x="33" y="16"/>
                    <a:pt x="36" y="6"/>
                    <a:pt x="40" y="0"/>
                  </a:cubicBezTo>
                  <a:cubicBezTo>
                    <a:pt x="47" y="3"/>
                    <a:pt x="54" y="6"/>
                    <a:pt x="61" y="9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47"/>
            <p:cNvSpPr/>
            <p:nvPr>
              <p:custDataLst>
                <p:tags r:id="rId44"/>
              </p:custDataLst>
            </p:nvPr>
          </p:nvSpPr>
          <p:spPr bwMode="auto">
            <a:xfrm>
              <a:off x="3462" y="1959"/>
              <a:ext cx="55" cy="100"/>
            </a:xfrm>
            <a:custGeom>
              <a:avLst/>
              <a:gdLst>
                <a:gd name="T0" fmla="*/ 59 w 59"/>
                <a:gd name="T1" fmla="*/ 11 h 109"/>
                <a:gd name="T2" fmla="*/ 55 w 59"/>
                <a:gd name="T3" fmla="*/ 31 h 109"/>
                <a:gd name="T4" fmla="*/ 40 w 59"/>
                <a:gd name="T5" fmla="*/ 28 h 109"/>
                <a:gd name="T6" fmla="*/ 23 w 59"/>
                <a:gd name="T7" fmla="*/ 109 h 109"/>
                <a:gd name="T8" fmla="*/ 0 w 59"/>
                <a:gd name="T9" fmla="*/ 104 h 109"/>
                <a:gd name="T10" fmla="*/ 17 w 59"/>
                <a:gd name="T11" fmla="*/ 23 h 109"/>
                <a:gd name="T12" fmla="*/ 3 w 59"/>
                <a:gd name="T13" fmla="*/ 20 h 109"/>
                <a:gd name="T14" fmla="*/ 6 w 59"/>
                <a:gd name="T15" fmla="*/ 0 h 109"/>
                <a:gd name="T16" fmla="*/ 59 w 59"/>
                <a:gd name="T17" fmla="*/ 11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09">
                  <a:moveTo>
                    <a:pt x="59" y="11"/>
                  </a:moveTo>
                  <a:cubicBezTo>
                    <a:pt x="57" y="18"/>
                    <a:pt x="56" y="24"/>
                    <a:pt x="55" y="31"/>
                  </a:cubicBezTo>
                  <a:cubicBezTo>
                    <a:pt x="50" y="30"/>
                    <a:pt x="45" y="29"/>
                    <a:pt x="40" y="28"/>
                  </a:cubicBezTo>
                  <a:cubicBezTo>
                    <a:pt x="34" y="54"/>
                    <a:pt x="29" y="82"/>
                    <a:pt x="23" y="109"/>
                  </a:cubicBezTo>
                  <a:cubicBezTo>
                    <a:pt x="15" y="107"/>
                    <a:pt x="8" y="105"/>
                    <a:pt x="0" y="104"/>
                  </a:cubicBezTo>
                  <a:cubicBezTo>
                    <a:pt x="6" y="77"/>
                    <a:pt x="11" y="50"/>
                    <a:pt x="17" y="23"/>
                  </a:cubicBezTo>
                  <a:cubicBezTo>
                    <a:pt x="13" y="22"/>
                    <a:pt x="7" y="21"/>
                    <a:pt x="3" y="20"/>
                  </a:cubicBezTo>
                  <a:cubicBezTo>
                    <a:pt x="3" y="13"/>
                    <a:pt x="5" y="7"/>
                    <a:pt x="6" y="0"/>
                  </a:cubicBezTo>
                  <a:cubicBezTo>
                    <a:pt x="24" y="4"/>
                    <a:pt x="41" y="8"/>
                    <a:pt x="59" y="11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48"/>
            <p:cNvSpPr>
              <a:spLocks noEditPoints="1"/>
            </p:cNvSpPr>
            <p:nvPr>
              <p:custDataLst>
                <p:tags r:id="rId45"/>
              </p:custDataLst>
            </p:nvPr>
          </p:nvSpPr>
          <p:spPr bwMode="auto">
            <a:xfrm>
              <a:off x="3712" y="1967"/>
              <a:ext cx="62" cy="101"/>
            </a:xfrm>
            <a:custGeom>
              <a:avLst/>
              <a:gdLst>
                <a:gd name="T0" fmla="*/ 68 w 68"/>
                <a:gd name="T1" fmla="*/ 98 h 109"/>
                <a:gd name="T2" fmla="*/ 44 w 68"/>
                <a:gd name="T3" fmla="*/ 102 h 109"/>
                <a:gd name="T4" fmla="*/ 39 w 68"/>
                <a:gd name="T5" fmla="*/ 85 h 109"/>
                <a:gd name="T6" fmla="*/ 23 w 68"/>
                <a:gd name="T7" fmla="*/ 87 h 109"/>
                <a:gd name="T8" fmla="*/ 24 w 68"/>
                <a:gd name="T9" fmla="*/ 106 h 109"/>
                <a:gd name="T10" fmla="*/ 0 w 68"/>
                <a:gd name="T11" fmla="*/ 109 h 109"/>
                <a:gd name="T12" fmla="*/ 3 w 68"/>
                <a:gd name="T13" fmla="*/ 5 h 109"/>
                <a:gd name="T14" fmla="*/ 33 w 68"/>
                <a:gd name="T15" fmla="*/ 0 h 109"/>
                <a:gd name="T16" fmla="*/ 33 w 68"/>
                <a:gd name="T17" fmla="*/ 0 h 109"/>
                <a:gd name="T18" fmla="*/ 38 w 68"/>
                <a:gd name="T19" fmla="*/ 12 h 109"/>
                <a:gd name="T20" fmla="*/ 68 w 68"/>
                <a:gd name="T21" fmla="*/ 98 h 109"/>
                <a:gd name="T22" fmla="*/ 23 w 68"/>
                <a:gd name="T23" fmla="*/ 68 h 109"/>
                <a:gd name="T24" fmla="*/ 33 w 68"/>
                <a:gd name="T25" fmla="*/ 66 h 109"/>
                <a:gd name="T26" fmla="*/ 22 w 68"/>
                <a:gd name="T27" fmla="*/ 22 h 109"/>
                <a:gd name="T28" fmla="*/ 23 w 68"/>
                <a:gd name="T29" fmla="*/ 6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" h="109">
                  <a:moveTo>
                    <a:pt x="68" y="98"/>
                  </a:moveTo>
                  <a:cubicBezTo>
                    <a:pt x="61" y="100"/>
                    <a:pt x="52" y="101"/>
                    <a:pt x="44" y="102"/>
                  </a:cubicBezTo>
                  <a:cubicBezTo>
                    <a:pt x="42" y="96"/>
                    <a:pt x="40" y="91"/>
                    <a:pt x="39" y="85"/>
                  </a:cubicBezTo>
                  <a:cubicBezTo>
                    <a:pt x="33" y="85"/>
                    <a:pt x="29" y="86"/>
                    <a:pt x="23" y="87"/>
                  </a:cubicBezTo>
                  <a:cubicBezTo>
                    <a:pt x="23" y="93"/>
                    <a:pt x="24" y="99"/>
                    <a:pt x="24" y="106"/>
                  </a:cubicBezTo>
                  <a:cubicBezTo>
                    <a:pt x="15" y="106"/>
                    <a:pt x="8" y="108"/>
                    <a:pt x="0" y="109"/>
                  </a:cubicBezTo>
                  <a:cubicBezTo>
                    <a:pt x="1" y="74"/>
                    <a:pt x="2" y="39"/>
                    <a:pt x="3" y="5"/>
                  </a:cubicBezTo>
                  <a:cubicBezTo>
                    <a:pt x="13" y="3"/>
                    <a:pt x="24" y="2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1"/>
                    <a:pt x="38" y="9"/>
                    <a:pt x="38" y="12"/>
                  </a:cubicBezTo>
                  <a:cubicBezTo>
                    <a:pt x="48" y="40"/>
                    <a:pt x="59" y="72"/>
                    <a:pt x="68" y="98"/>
                  </a:cubicBezTo>
                  <a:close/>
                  <a:moveTo>
                    <a:pt x="23" y="68"/>
                  </a:moveTo>
                  <a:cubicBezTo>
                    <a:pt x="27" y="67"/>
                    <a:pt x="29" y="66"/>
                    <a:pt x="33" y="66"/>
                  </a:cubicBezTo>
                  <a:cubicBezTo>
                    <a:pt x="30" y="52"/>
                    <a:pt x="25" y="37"/>
                    <a:pt x="22" y="22"/>
                  </a:cubicBezTo>
                  <a:cubicBezTo>
                    <a:pt x="22" y="37"/>
                    <a:pt x="23" y="52"/>
                    <a:pt x="23" y="68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49"/>
            <p:cNvSpPr>
              <a:spLocks noEditPoints="1"/>
            </p:cNvSpPr>
            <p:nvPr>
              <p:custDataLst>
                <p:tags r:id="rId46"/>
              </p:custDataLst>
            </p:nvPr>
          </p:nvSpPr>
          <p:spPr bwMode="auto">
            <a:xfrm>
              <a:off x="3518" y="1975"/>
              <a:ext cx="63" cy="98"/>
            </a:xfrm>
            <a:custGeom>
              <a:avLst/>
              <a:gdLst>
                <a:gd name="T0" fmla="*/ 58 w 68"/>
                <a:gd name="T1" fmla="*/ 3 h 106"/>
                <a:gd name="T2" fmla="*/ 68 w 68"/>
                <a:gd name="T3" fmla="*/ 106 h 106"/>
                <a:gd name="T4" fmla="*/ 43 w 68"/>
                <a:gd name="T5" fmla="*/ 104 h 106"/>
                <a:gd name="T6" fmla="*/ 43 w 68"/>
                <a:gd name="T7" fmla="*/ 86 h 106"/>
                <a:gd name="T8" fmla="*/ 27 w 68"/>
                <a:gd name="T9" fmla="*/ 84 h 106"/>
                <a:gd name="T10" fmla="*/ 23 w 68"/>
                <a:gd name="T11" fmla="*/ 103 h 106"/>
                <a:gd name="T12" fmla="*/ 0 w 68"/>
                <a:gd name="T13" fmla="*/ 101 h 106"/>
                <a:gd name="T14" fmla="*/ 27 w 68"/>
                <a:gd name="T15" fmla="*/ 0 h 106"/>
                <a:gd name="T16" fmla="*/ 58 w 68"/>
                <a:gd name="T17" fmla="*/ 3 h 106"/>
                <a:gd name="T18" fmla="*/ 32 w 68"/>
                <a:gd name="T19" fmla="*/ 66 h 106"/>
                <a:gd name="T20" fmla="*/ 42 w 68"/>
                <a:gd name="T21" fmla="*/ 67 h 106"/>
                <a:gd name="T22" fmla="*/ 40 w 68"/>
                <a:gd name="T23" fmla="*/ 21 h 106"/>
                <a:gd name="T24" fmla="*/ 32 w 68"/>
                <a:gd name="T25" fmla="*/ 6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106">
                  <a:moveTo>
                    <a:pt x="58" y="3"/>
                  </a:moveTo>
                  <a:cubicBezTo>
                    <a:pt x="61" y="38"/>
                    <a:pt x="65" y="72"/>
                    <a:pt x="68" y="106"/>
                  </a:cubicBezTo>
                  <a:cubicBezTo>
                    <a:pt x="60" y="106"/>
                    <a:pt x="51" y="105"/>
                    <a:pt x="43" y="104"/>
                  </a:cubicBezTo>
                  <a:cubicBezTo>
                    <a:pt x="43" y="98"/>
                    <a:pt x="43" y="92"/>
                    <a:pt x="43" y="86"/>
                  </a:cubicBezTo>
                  <a:cubicBezTo>
                    <a:pt x="38" y="85"/>
                    <a:pt x="32" y="85"/>
                    <a:pt x="27" y="84"/>
                  </a:cubicBezTo>
                  <a:cubicBezTo>
                    <a:pt x="26" y="90"/>
                    <a:pt x="25" y="97"/>
                    <a:pt x="23" y="103"/>
                  </a:cubicBezTo>
                  <a:cubicBezTo>
                    <a:pt x="15" y="102"/>
                    <a:pt x="7" y="101"/>
                    <a:pt x="0" y="101"/>
                  </a:cubicBezTo>
                  <a:cubicBezTo>
                    <a:pt x="9" y="67"/>
                    <a:pt x="17" y="33"/>
                    <a:pt x="27" y="0"/>
                  </a:cubicBezTo>
                  <a:cubicBezTo>
                    <a:pt x="38" y="1"/>
                    <a:pt x="48" y="2"/>
                    <a:pt x="58" y="3"/>
                  </a:cubicBezTo>
                  <a:close/>
                  <a:moveTo>
                    <a:pt x="32" y="66"/>
                  </a:moveTo>
                  <a:cubicBezTo>
                    <a:pt x="35" y="67"/>
                    <a:pt x="39" y="66"/>
                    <a:pt x="42" y="67"/>
                  </a:cubicBezTo>
                  <a:cubicBezTo>
                    <a:pt x="42" y="51"/>
                    <a:pt x="41" y="36"/>
                    <a:pt x="40" y="21"/>
                  </a:cubicBezTo>
                  <a:cubicBezTo>
                    <a:pt x="38" y="37"/>
                    <a:pt x="34" y="51"/>
                    <a:pt x="32" y="66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50"/>
            <p:cNvSpPr/>
            <p:nvPr>
              <p:custDataLst>
                <p:tags r:id="rId47"/>
              </p:custDataLst>
            </p:nvPr>
          </p:nvSpPr>
          <p:spPr bwMode="auto">
            <a:xfrm>
              <a:off x="3603" y="1979"/>
              <a:ext cx="60" cy="103"/>
            </a:xfrm>
            <a:custGeom>
              <a:avLst/>
              <a:gdLst>
                <a:gd name="T0" fmla="*/ 62 w 65"/>
                <a:gd name="T1" fmla="*/ 38 h 111"/>
                <a:gd name="T2" fmla="*/ 40 w 65"/>
                <a:gd name="T3" fmla="*/ 37 h 111"/>
                <a:gd name="T4" fmla="*/ 31 w 65"/>
                <a:gd name="T5" fmla="*/ 21 h 111"/>
                <a:gd name="T6" fmla="*/ 27 w 65"/>
                <a:gd name="T7" fmla="*/ 27 h 111"/>
                <a:gd name="T8" fmla="*/ 42 w 65"/>
                <a:gd name="T9" fmla="*/ 47 h 111"/>
                <a:gd name="T10" fmla="*/ 58 w 65"/>
                <a:gd name="T11" fmla="*/ 65 h 111"/>
                <a:gd name="T12" fmla="*/ 58 w 65"/>
                <a:gd name="T13" fmla="*/ 94 h 111"/>
                <a:gd name="T14" fmla="*/ 7 w 65"/>
                <a:gd name="T15" fmla="*/ 99 h 111"/>
                <a:gd name="T16" fmla="*/ 0 w 65"/>
                <a:gd name="T17" fmla="*/ 68 h 111"/>
                <a:gd name="T18" fmla="*/ 24 w 65"/>
                <a:gd name="T19" fmla="*/ 70 h 111"/>
                <a:gd name="T20" fmla="*/ 24 w 65"/>
                <a:gd name="T21" fmla="*/ 86 h 111"/>
                <a:gd name="T22" fmla="*/ 38 w 65"/>
                <a:gd name="T23" fmla="*/ 83 h 111"/>
                <a:gd name="T24" fmla="*/ 34 w 65"/>
                <a:gd name="T25" fmla="*/ 71 h 111"/>
                <a:gd name="T26" fmla="*/ 4 w 65"/>
                <a:gd name="T27" fmla="*/ 30 h 111"/>
                <a:gd name="T28" fmla="*/ 28 w 65"/>
                <a:gd name="T29" fmla="*/ 2 h 111"/>
                <a:gd name="T30" fmla="*/ 62 w 65"/>
                <a:gd name="T31" fmla="*/ 3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5" h="111">
                  <a:moveTo>
                    <a:pt x="62" y="38"/>
                  </a:moveTo>
                  <a:cubicBezTo>
                    <a:pt x="55" y="38"/>
                    <a:pt x="48" y="37"/>
                    <a:pt x="40" y="37"/>
                  </a:cubicBezTo>
                  <a:cubicBezTo>
                    <a:pt x="42" y="30"/>
                    <a:pt x="41" y="17"/>
                    <a:pt x="31" y="21"/>
                  </a:cubicBezTo>
                  <a:cubicBezTo>
                    <a:pt x="28" y="22"/>
                    <a:pt x="27" y="25"/>
                    <a:pt x="27" y="27"/>
                  </a:cubicBezTo>
                  <a:cubicBezTo>
                    <a:pt x="27" y="35"/>
                    <a:pt x="37" y="42"/>
                    <a:pt x="42" y="47"/>
                  </a:cubicBezTo>
                  <a:cubicBezTo>
                    <a:pt x="47" y="52"/>
                    <a:pt x="55" y="59"/>
                    <a:pt x="58" y="65"/>
                  </a:cubicBezTo>
                  <a:cubicBezTo>
                    <a:pt x="63" y="74"/>
                    <a:pt x="61" y="88"/>
                    <a:pt x="58" y="94"/>
                  </a:cubicBezTo>
                  <a:cubicBezTo>
                    <a:pt x="48" y="111"/>
                    <a:pt x="18" y="111"/>
                    <a:pt x="7" y="99"/>
                  </a:cubicBezTo>
                  <a:cubicBezTo>
                    <a:pt x="0" y="91"/>
                    <a:pt x="0" y="82"/>
                    <a:pt x="0" y="68"/>
                  </a:cubicBezTo>
                  <a:cubicBezTo>
                    <a:pt x="8" y="69"/>
                    <a:pt x="16" y="69"/>
                    <a:pt x="24" y="70"/>
                  </a:cubicBezTo>
                  <a:cubicBezTo>
                    <a:pt x="24" y="75"/>
                    <a:pt x="22" y="81"/>
                    <a:pt x="24" y="86"/>
                  </a:cubicBezTo>
                  <a:cubicBezTo>
                    <a:pt x="28" y="91"/>
                    <a:pt x="37" y="89"/>
                    <a:pt x="38" y="83"/>
                  </a:cubicBezTo>
                  <a:cubicBezTo>
                    <a:pt x="39" y="78"/>
                    <a:pt x="36" y="73"/>
                    <a:pt x="34" y="71"/>
                  </a:cubicBezTo>
                  <a:cubicBezTo>
                    <a:pt x="24" y="59"/>
                    <a:pt x="4" y="52"/>
                    <a:pt x="4" y="30"/>
                  </a:cubicBezTo>
                  <a:cubicBezTo>
                    <a:pt x="4" y="15"/>
                    <a:pt x="13" y="4"/>
                    <a:pt x="28" y="2"/>
                  </a:cubicBezTo>
                  <a:cubicBezTo>
                    <a:pt x="54" y="0"/>
                    <a:pt x="65" y="12"/>
                    <a:pt x="62" y="38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51"/>
            <p:cNvSpPr/>
            <p:nvPr>
              <p:custDataLst>
                <p:tags r:id="rId48"/>
              </p:custDataLst>
            </p:nvPr>
          </p:nvSpPr>
          <p:spPr bwMode="auto">
            <a:xfrm>
              <a:off x="3081" y="1646"/>
              <a:ext cx="109" cy="88"/>
            </a:xfrm>
            <a:custGeom>
              <a:avLst/>
              <a:gdLst>
                <a:gd name="T0" fmla="*/ 49 w 118"/>
                <a:gd name="T1" fmla="*/ 62 h 95"/>
                <a:gd name="T2" fmla="*/ 56 w 118"/>
                <a:gd name="T3" fmla="*/ 60 h 95"/>
                <a:gd name="T4" fmla="*/ 111 w 118"/>
                <a:gd name="T5" fmla="*/ 40 h 95"/>
                <a:gd name="T6" fmla="*/ 118 w 118"/>
                <a:gd name="T7" fmla="*/ 62 h 95"/>
                <a:gd name="T8" fmla="*/ 21 w 118"/>
                <a:gd name="T9" fmla="*/ 95 h 95"/>
                <a:gd name="T10" fmla="*/ 13 w 118"/>
                <a:gd name="T11" fmla="*/ 72 h 95"/>
                <a:gd name="T12" fmla="*/ 72 w 118"/>
                <a:gd name="T13" fmla="*/ 31 h 95"/>
                <a:gd name="T14" fmla="*/ 7 w 118"/>
                <a:gd name="T15" fmla="*/ 55 h 95"/>
                <a:gd name="T16" fmla="*/ 0 w 118"/>
                <a:gd name="T17" fmla="*/ 33 h 95"/>
                <a:gd name="T18" fmla="*/ 96 w 118"/>
                <a:gd name="T19" fmla="*/ 0 h 95"/>
                <a:gd name="T20" fmla="*/ 105 w 118"/>
                <a:gd name="T21" fmla="*/ 24 h 95"/>
                <a:gd name="T22" fmla="*/ 49 w 118"/>
                <a:gd name="T23" fmla="*/ 6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95">
                  <a:moveTo>
                    <a:pt x="49" y="62"/>
                  </a:moveTo>
                  <a:cubicBezTo>
                    <a:pt x="49" y="64"/>
                    <a:pt x="54" y="61"/>
                    <a:pt x="56" y="60"/>
                  </a:cubicBezTo>
                  <a:cubicBezTo>
                    <a:pt x="73" y="53"/>
                    <a:pt x="93" y="47"/>
                    <a:pt x="111" y="40"/>
                  </a:cubicBezTo>
                  <a:cubicBezTo>
                    <a:pt x="113" y="48"/>
                    <a:pt x="116" y="55"/>
                    <a:pt x="118" y="62"/>
                  </a:cubicBezTo>
                  <a:cubicBezTo>
                    <a:pt x="85" y="73"/>
                    <a:pt x="53" y="84"/>
                    <a:pt x="21" y="95"/>
                  </a:cubicBezTo>
                  <a:cubicBezTo>
                    <a:pt x="19" y="87"/>
                    <a:pt x="16" y="80"/>
                    <a:pt x="13" y="72"/>
                  </a:cubicBezTo>
                  <a:cubicBezTo>
                    <a:pt x="32" y="58"/>
                    <a:pt x="51" y="43"/>
                    <a:pt x="72" y="31"/>
                  </a:cubicBezTo>
                  <a:cubicBezTo>
                    <a:pt x="52" y="39"/>
                    <a:pt x="29" y="47"/>
                    <a:pt x="7" y="55"/>
                  </a:cubicBezTo>
                  <a:cubicBezTo>
                    <a:pt x="5" y="48"/>
                    <a:pt x="2" y="40"/>
                    <a:pt x="0" y="33"/>
                  </a:cubicBezTo>
                  <a:cubicBezTo>
                    <a:pt x="32" y="22"/>
                    <a:pt x="64" y="11"/>
                    <a:pt x="96" y="0"/>
                  </a:cubicBezTo>
                  <a:cubicBezTo>
                    <a:pt x="99" y="7"/>
                    <a:pt x="102" y="16"/>
                    <a:pt x="105" y="24"/>
                  </a:cubicBezTo>
                  <a:cubicBezTo>
                    <a:pt x="87" y="37"/>
                    <a:pt x="69" y="50"/>
                    <a:pt x="49" y="62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52"/>
            <p:cNvSpPr/>
            <p:nvPr>
              <p:custDataLst>
                <p:tags r:id="rId49"/>
              </p:custDataLst>
            </p:nvPr>
          </p:nvSpPr>
          <p:spPr bwMode="auto">
            <a:xfrm>
              <a:off x="4000" y="1745"/>
              <a:ext cx="111" cy="105"/>
            </a:xfrm>
            <a:custGeom>
              <a:avLst/>
              <a:gdLst>
                <a:gd name="T0" fmla="*/ 39 w 121"/>
                <a:gd name="T1" fmla="*/ 56 h 114"/>
                <a:gd name="T2" fmla="*/ 96 w 121"/>
                <a:gd name="T3" fmla="*/ 96 h 114"/>
                <a:gd name="T4" fmla="*/ 82 w 121"/>
                <a:gd name="T5" fmla="*/ 114 h 114"/>
                <a:gd name="T6" fmla="*/ 0 w 121"/>
                <a:gd name="T7" fmla="*/ 54 h 114"/>
                <a:gd name="T8" fmla="*/ 15 w 121"/>
                <a:gd name="T9" fmla="*/ 33 h 114"/>
                <a:gd name="T10" fmla="*/ 79 w 121"/>
                <a:gd name="T11" fmla="*/ 57 h 114"/>
                <a:gd name="T12" fmla="*/ 25 w 121"/>
                <a:gd name="T13" fmla="*/ 19 h 114"/>
                <a:gd name="T14" fmla="*/ 38 w 121"/>
                <a:gd name="T15" fmla="*/ 0 h 114"/>
                <a:gd name="T16" fmla="*/ 121 w 121"/>
                <a:gd name="T17" fmla="*/ 61 h 114"/>
                <a:gd name="T18" fmla="*/ 106 w 121"/>
                <a:gd name="T19" fmla="*/ 81 h 114"/>
                <a:gd name="T20" fmla="*/ 39 w 121"/>
                <a:gd name="T21" fmla="*/ 5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114">
                  <a:moveTo>
                    <a:pt x="39" y="56"/>
                  </a:moveTo>
                  <a:cubicBezTo>
                    <a:pt x="58" y="68"/>
                    <a:pt x="77" y="82"/>
                    <a:pt x="96" y="96"/>
                  </a:cubicBezTo>
                  <a:cubicBezTo>
                    <a:pt x="91" y="102"/>
                    <a:pt x="87" y="108"/>
                    <a:pt x="82" y="114"/>
                  </a:cubicBezTo>
                  <a:cubicBezTo>
                    <a:pt x="55" y="94"/>
                    <a:pt x="27" y="74"/>
                    <a:pt x="0" y="54"/>
                  </a:cubicBezTo>
                  <a:cubicBezTo>
                    <a:pt x="5" y="47"/>
                    <a:pt x="10" y="40"/>
                    <a:pt x="15" y="33"/>
                  </a:cubicBezTo>
                  <a:cubicBezTo>
                    <a:pt x="36" y="41"/>
                    <a:pt x="59" y="48"/>
                    <a:pt x="79" y="57"/>
                  </a:cubicBezTo>
                  <a:cubicBezTo>
                    <a:pt x="60" y="45"/>
                    <a:pt x="43" y="32"/>
                    <a:pt x="25" y="19"/>
                  </a:cubicBezTo>
                  <a:cubicBezTo>
                    <a:pt x="29" y="13"/>
                    <a:pt x="34" y="7"/>
                    <a:pt x="38" y="0"/>
                  </a:cubicBezTo>
                  <a:cubicBezTo>
                    <a:pt x="66" y="21"/>
                    <a:pt x="93" y="41"/>
                    <a:pt x="121" y="61"/>
                  </a:cubicBezTo>
                  <a:cubicBezTo>
                    <a:pt x="116" y="68"/>
                    <a:pt x="111" y="74"/>
                    <a:pt x="106" y="81"/>
                  </a:cubicBezTo>
                  <a:cubicBezTo>
                    <a:pt x="84" y="73"/>
                    <a:pt x="60" y="66"/>
                    <a:pt x="39" y="56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53"/>
            <p:cNvSpPr/>
            <p:nvPr>
              <p:custDataLst>
                <p:tags r:id="rId50"/>
              </p:custDataLst>
            </p:nvPr>
          </p:nvSpPr>
          <p:spPr bwMode="auto">
            <a:xfrm>
              <a:off x="3769" y="1930"/>
              <a:ext cx="109" cy="117"/>
            </a:xfrm>
            <a:custGeom>
              <a:avLst/>
              <a:gdLst>
                <a:gd name="T0" fmla="*/ 60 w 118"/>
                <a:gd name="T1" fmla="*/ 118 h 127"/>
                <a:gd name="T2" fmla="*/ 39 w 118"/>
                <a:gd name="T3" fmla="*/ 127 h 127"/>
                <a:gd name="T4" fmla="*/ 0 w 118"/>
                <a:gd name="T5" fmla="*/ 32 h 127"/>
                <a:gd name="T6" fmla="*/ 33 w 118"/>
                <a:gd name="T7" fmla="*/ 19 h 127"/>
                <a:gd name="T8" fmla="*/ 60 w 118"/>
                <a:gd name="T9" fmla="*/ 68 h 127"/>
                <a:gd name="T10" fmla="*/ 46 w 118"/>
                <a:gd name="T11" fmla="*/ 14 h 127"/>
                <a:gd name="T12" fmla="*/ 79 w 118"/>
                <a:gd name="T13" fmla="*/ 0 h 127"/>
                <a:gd name="T14" fmla="*/ 118 w 118"/>
                <a:gd name="T15" fmla="*/ 95 h 127"/>
                <a:gd name="T16" fmla="*/ 97 w 118"/>
                <a:gd name="T17" fmla="*/ 103 h 127"/>
                <a:gd name="T18" fmla="*/ 66 w 118"/>
                <a:gd name="T19" fmla="*/ 27 h 127"/>
                <a:gd name="T20" fmla="*/ 85 w 118"/>
                <a:gd name="T21" fmla="*/ 108 h 127"/>
                <a:gd name="T22" fmla="*/ 72 w 118"/>
                <a:gd name="T23" fmla="*/ 114 h 127"/>
                <a:gd name="T24" fmla="*/ 28 w 118"/>
                <a:gd name="T25" fmla="*/ 44 h 127"/>
                <a:gd name="T26" fmla="*/ 60 w 118"/>
                <a:gd name="T27" fmla="*/ 118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8" h="127">
                  <a:moveTo>
                    <a:pt x="60" y="118"/>
                  </a:moveTo>
                  <a:cubicBezTo>
                    <a:pt x="53" y="122"/>
                    <a:pt x="46" y="124"/>
                    <a:pt x="39" y="127"/>
                  </a:cubicBezTo>
                  <a:cubicBezTo>
                    <a:pt x="26" y="95"/>
                    <a:pt x="12" y="65"/>
                    <a:pt x="0" y="32"/>
                  </a:cubicBezTo>
                  <a:cubicBezTo>
                    <a:pt x="11" y="28"/>
                    <a:pt x="22" y="23"/>
                    <a:pt x="33" y="19"/>
                  </a:cubicBezTo>
                  <a:cubicBezTo>
                    <a:pt x="42" y="35"/>
                    <a:pt x="52" y="50"/>
                    <a:pt x="60" y="68"/>
                  </a:cubicBezTo>
                  <a:cubicBezTo>
                    <a:pt x="55" y="52"/>
                    <a:pt x="50" y="32"/>
                    <a:pt x="46" y="14"/>
                  </a:cubicBezTo>
                  <a:cubicBezTo>
                    <a:pt x="56" y="9"/>
                    <a:pt x="68" y="4"/>
                    <a:pt x="79" y="0"/>
                  </a:cubicBezTo>
                  <a:cubicBezTo>
                    <a:pt x="92" y="32"/>
                    <a:pt x="105" y="63"/>
                    <a:pt x="118" y="95"/>
                  </a:cubicBezTo>
                  <a:cubicBezTo>
                    <a:pt x="111" y="97"/>
                    <a:pt x="104" y="100"/>
                    <a:pt x="97" y="103"/>
                  </a:cubicBezTo>
                  <a:cubicBezTo>
                    <a:pt x="87" y="78"/>
                    <a:pt x="76" y="53"/>
                    <a:pt x="66" y="27"/>
                  </a:cubicBezTo>
                  <a:cubicBezTo>
                    <a:pt x="72" y="53"/>
                    <a:pt x="79" y="81"/>
                    <a:pt x="85" y="108"/>
                  </a:cubicBezTo>
                  <a:cubicBezTo>
                    <a:pt x="81" y="110"/>
                    <a:pt x="76" y="112"/>
                    <a:pt x="72" y="114"/>
                  </a:cubicBezTo>
                  <a:cubicBezTo>
                    <a:pt x="57" y="91"/>
                    <a:pt x="42" y="67"/>
                    <a:pt x="28" y="44"/>
                  </a:cubicBezTo>
                  <a:cubicBezTo>
                    <a:pt x="39" y="68"/>
                    <a:pt x="49" y="94"/>
                    <a:pt x="60" y="118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54"/>
            <p:cNvSpPr>
              <a:spLocks noEditPoints="1"/>
            </p:cNvSpPr>
            <p:nvPr>
              <p:custDataLst>
                <p:tags r:id="rId51"/>
              </p:custDataLst>
            </p:nvPr>
          </p:nvSpPr>
          <p:spPr bwMode="auto">
            <a:xfrm>
              <a:off x="3439" y="1221"/>
              <a:ext cx="76" cy="72"/>
            </a:xfrm>
            <a:custGeom>
              <a:avLst/>
              <a:gdLst>
                <a:gd name="T0" fmla="*/ 41 w 82"/>
                <a:gd name="T1" fmla="*/ 0 h 78"/>
                <a:gd name="T2" fmla="*/ 54 w 82"/>
                <a:gd name="T3" fmla="*/ 26 h 78"/>
                <a:gd name="T4" fmla="*/ 82 w 82"/>
                <a:gd name="T5" fmla="*/ 30 h 78"/>
                <a:gd name="T6" fmla="*/ 77 w 82"/>
                <a:gd name="T7" fmla="*/ 34 h 78"/>
                <a:gd name="T8" fmla="*/ 67 w 82"/>
                <a:gd name="T9" fmla="*/ 45 h 78"/>
                <a:gd name="T10" fmla="*/ 62 w 82"/>
                <a:gd name="T11" fmla="*/ 50 h 78"/>
                <a:gd name="T12" fmla="*/ 64 w 82"/>
                <a:gd name="T13" fmla="*/ 64 h 78"/>
                <a:gd name="T14" fmla="*/ 67 w 82"/>
                <a:gd name="T15" fmla="*/ 78 h 78"/>
                <a:gd name="T16" fmla="*/ 41 w 82"/>
                <a:gd name="T17" fmla="*/ 65 h 78"/>
                <a:gd name="T18" fmla="*/ 16 w 82"/>
                <a:gd name="T19" fmla="*/ 78 h 78"/>
                <a:gd name="T20" fmla="*/ 21 w 82"/>
                <a:gd name="T21" fmla="*/ 50 h 78"/>
                <a:gd name="T22" fmla="*/ 0 w 82"/>
                <a:gd name="T23" fmla="*/ 30 h 78"/>
                <a:gd name="T24" fmla="*/ 28 w 82"/>
                <a:gd name="T25" fmla="*/ 26 h 78"/>
                <a:gd name="T26" fmla="*/ 41 w 82"/>
                <a:gd name="T27" fmla="*/ 0 h 78"/>
                <a:gd name="T28" fmla="*/ 27 w 82"/>
                <a:gd name="T29" fmla="*/ 63 h 78"/>
                <a:gd name="T30" fmla="*/ 41 w 82"/>
                <a:gd name="T31" fmla="*/ 55 h 78"/>
                <a:gd name="T32" fmla="*/ 56 w 82"/>
                <a:gd name="T33" fmla="*/ 63 h 78"/>
                <a:gd name="T34" fmla="*/ 52 w 82"/>
                <a:gd name="T35" fmla="*/ 46 h 78"/>
                <a:gd name="T36" fmla="*/ 65 w 82"/>
                <a:gd name="T37" fmla="*/ 35 h 78"/>
                <a:gd name="T38" fmla="*/ 48 w 82"/>
                <a:gd name="T39" fmla="*/ 33 h 78"/>
                <a:gd name="T40" fmla="*/ 41 w 82"/>
                <a:gd name="T41" fmla="*/ 19 h 78"/>
                <a:gd name="T42" fmla="*/ 34 w 82"/>
                <a:gd name="T43" fmla="*/ 33 h 78"/>
                <a:gd name="T44" fmla="*/ 18 w 82"/>
                <a:gd name="T45" fmla="*/ 35 h 78"/>
                <a:gd name="T46" fmla="*/ 30 w 82"/>
                <a:gd name="T47" fmla="*/ 47 h 78"/>
                <a:gd name="T48" fmla="*/ 27 w 82"/>
                <a:gd name="T49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2" h="78">
                  <a:moveTo>
                    <a:pt x="41" y="0"/>
                  </a:moveTo>
                  <a:cubicBezTo>
                    <a:pt x="46" y="8"/>
                    <a:pt x="50" y="17"/>
                    <a:pt x="54" y="26"/>
                  </a:cubicBezTo>
                  <a:cubicBezTo>
                    <a:pt x="63" y="27"/>
                    <a:pt x="72" y="28"/>
                    <a:pt x="82" y="30"/>
                  </a:cubicBezTo>
                  <a:cubicBezTo>
                    <a:pt x="82" y="31"/>
                    <a:pt x="79" y="33"/>
                    <a:pt x="77" y="34"/>
                  </a:cubicBezTo>
                  <a:cubicBezTo>
                    <a:pt x="74" y="38"/>
                    <a:pt x="71" y="41"/>
                    <a:pt x="67" y="45"/>
                  </a:cubicBezTo>
                  <a:cubicBezTo>
                    <a:pt x="65" y="46"/>
                    <a:pt x="62" y="49"/>
                    <a:pt x="62" y="50"/>
                  </a:cubicBezTo>
                  <a:cubicBezTo>
                    <a:pt x="61" y="53"/>
                    <a:pt x="64" y="61"/>
                    <a:pt x="64" y="64"/>
                  </a:cubicBezTo>
                  <a:cubicBezTo>
                    <a:pt x="65" y="69"/>
                    <a:pt x="66" y="73"/>
                    <a:pt x="67" y="78"/>
                  </a:cubicBezTo>
                  <a:cubicBezTo>
                    <a:pt x="58" y="74"/>
                    <a:pt x="50" y="69"/>
                    <a:pt x="41" y="65"/>
                  </a:cubicBezTo>
                  <a:cubicBezTo>
                    <a:pt x="33" y="69"/>
                    <a:pt x="24" y="74"/>
                    <a:pt x="16" y="78"/>
                  </a:cubicBezTo>
                  <a:cubicBezTo>
                    <a:pt x="17" y="69"/>
                    <a:pt x="19" y="59"/>
                    <a:pt x="21" y="50"/>
                  </a:cubicBezTo>
                  <a:cubicBezTo>
                    <a:pt x="15" y="43"/>
                    <a:pt x="6" y="36"/>
                    <a:pt x="0" y="30"/>
                  </a:cubicBezTo>
                  <a:cubicBezTo>
                    <a:pt x="10" y="28"/>
                    <a:pt x="19" y="27"/>
                    <a:pt x="28" y="26"/>
                  </a:cubicBezTo>
                  <a:cubicBezTo>
                    <a:pt x="33" y="17"/>
                    <a:pt x="37" y="8"/>
                    <a:pt x="41" y="0"/>
                  </a:cubicBezTo>
                  <a:close/>
                  <a:moveTo>
                    <a:pt x="27" y="63"/>
                  </a:moveTo>
                  <a:cubicBezTo>
                    <a:pt x="32" y="60"/>
                    <a:pt x="37" y="57"/>
                    <a:pt x="41" y="55"/>
                  </a:cubicBezTo>
                  <a:cubicBezTo>
                    <a:pt x="46" y="58"/>
                    <a:pt x="51" y="60"/>
                    <a:pt x="56" y="63"/>
                  </a:cubicBezTo>
                  <a:cubicBezTo>
                    <a:pt x="54" y="57"/>
                    <a:pt x="54" y="52"/>
                    <a:pt x="52" y="46"/>
                  </a:cubicBezTo>
                  <a:cubicBezTo>
                    <a:pt x="57" y="43"/>
                    <a:pt x="60" y="39"/>
                    <a:pt x="65" y="35"/>
                  </a:cubicBezTo>
                  <a:cubicBezTo>
                    <a:pt x="59" y="35"/>
                    <a:pt x="54" y="34"/>
                    <a:pt x="48" y="33"/>
                  </a:cubicBezTo>
                  <a:cubicBezTo>
                    <a:pt x="46" y="28"/>
                    <a:pt x="44" y="23"/>
                    <a:pt x="41" y="19"/>
                  </a:cubicBezTo>
                  <a:cubicBezTo>
                    <a:pt x="39" y="24"/>
                    <a:pt x="36" y="28"/>
                    <a:pt x="34" y="33"/>
                  </a:cubicBezTo>
                  <a:cubicBezTo>
                    <a:pt x="29" y="34"/>
                    <a:pt x="24" y="34"/>
                    <a:pt x="18" y="35"/>
                  </a:cubicBezTo>
                  <a:cubicBezTo>
                    <a:pt x="21" y="39"/>
                    <a:pt x="27" y="42"/>
                    <a:pt x="30" y="47"/>
                  </a:cubicBezTo>
                  <a:cubicBezTo>
                    <a:pt x="29" y="52"/>
                    <a:pt x="27" y="58"/>
                    <a:pt x="27" y="63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55"/>
            <p:cNvSpPr>
              <a:spLocks noEditPoints="1"/>
            </p:cNvSpPr>
            <p:nvPr>
              <p:custDataLst>
                <p:tags r:id="rId52"/>
              </p:custDataLst>
            </p:nvPr>
          </p:nvSpPr>
          <p:spPr bwMode="auto">
            <a:xfrm>
              <a:off x="3727" y="1221"/>
              <a:ext cx="76" cy="72"/>
            </a:xfrm>
            <a:custGeom>
              <a:avLst/>
              <a:gdLst>
                <a:gd name="T0" fmla="*/ 40 w 82"/>
                <a:gd name="T1" fmla="*/ 0 h 78"/>
                <a:gd name="T2" fmla="*/ 53 w 82"/>
                <a:gd name="T3" fmla="*/ 26 h 78"/>
                <a:gd name="T4" fmla="*/ 81 w 82"/>
                <a:gd name="T5" fmla="*/ 30 h 78"/>
                <a:gd name="T6" fmla="*/ 79 w 82"/>
                <a:gd name="T7" fmla="*/ 32 h 78"/>
                <a:gd name="T8" fmla="*/ 61 w 82"/>
                <a:gd name="T9" fmla="*/ 50 h 78"/>
                <a:gd name="T10" fmla="*/ 66 w 82"/>
                <a:gd name="T11" fmla="*/ 78 h 78"/>
                <a:gd name="T12" fmla="*/ 41 w 82"/>
                <a:gd name="T13" fmla="*/ 65 h 78"/>
                <a:gd name="T14" fmla="*/ 15 w 82"/>
                <a:gd name="T15" fmla="*/ 78 h 78"/>
                <a:gd name="T16" fmla="*/ 20 w 82"/>
                <a:gd name="T17" fmla="*/ 50 h 78"/>
                <a:gd name="T18" fmla="*/ 0 w 82"/>
                <a:gd name="T19" fmla="*/ 30 h 78"/>
                <a:gd name="T20" fmla="*/ 28 w 82"/>
                <a:gd name="T21" fmla="*/ 26 h 78"/>
                <a:gd name="T22" fmla="*/ 40 w 82"/>
                <a:gd name="T23" fmla="*/ 0 h 78"/>
                <a:gd name="T24" fmla="*/ 33 w 82"/>
                <a:gd name="T25" fmla="*/ 33 h 78"/>
                <a:gd name="T26" fmla="*/ 18 w 82"/>
                <a:gd name="T27" fmla="*/ 35 h 78"/>
                <a:gd name="T28" fmla="*/ 29 w 82"/>
                <a:gd name="T29" fmla="*/ 47 h 78"/>
                <a:gd name="T30" fmla="*/ 26 w 82"/>
                <a:gd name="T31" fmla="*/ 62 h 78"/>
                <a:gd name="T32" fmla="*/ 41 w 82"/>
                <a:gd name="T33" fmla="*/ 55 h 78"/>
                <a:gd name="T34" fmla="*/ 55 w 82"/>
                <a:gd name="T35" fmla="*/ 62 h 78"/>
                <a:gd name="T36" fmla="*/ 52 w 82"/>
                <a:gd name="T37" fmla="*/ 47 h 78"/>
                <a:gd name="T38" fmla="*/ 58 w 82"/>
                <a:gd name="T39" fmla="*/ 41 h 78"/>
                <a:gd name="T40" fmla="*/ 63 w 82"/>
                <a:gd name="T41" fmla="*/ 35 h 78"/>
                <a:gd name="T42" fmla="*/ 48 w 82"/>
                <a:gd name="T43" fmla="*/ 33 h 78"/>
                <a:gd name="T44" fmla="*/ 40 w 82"/>
                <a:gd name="T45" fmla="*/ 18 h 78"/>
                <a:gd name="T46" fmla="*/ 33 w 82"/>
                <a:gd name="T47" fmla="*/ 3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2" h="78">
                  <a:moveTo>
                    <a:pt x="40" y="0"/>
                  </a:moveTo>
                  <a:cubicBezTo>
                    <a:pt x="45" y="8"/>
                    <a:pt x="49" y="17"/>
                    <a:pt x="53" y="26"/>
                  </a:cubicBezTo>
                  <a:cubicBezTo>
                    <a:pt x="63" y="27"/>
                    <a:pt x="72" y="28"/>
                    <a:pt x="81" y="30"/>
                  </a:cubicBezTo>
                  <a:cubicBezTo>
                    <a:pt x="82" y="31"/>
                    <a:pt x="80" y="31"/>
                    <a:pt x="79" y="32"/>
                  </a:cubicBezTo>
                  <a:cubicBezTo>
                    <a:pt x="74" y="38"/>
                    <a:pt x="67" y="44"/>
                    <a:pt x="61" y="50"/>
                  </a:cubicBezTo>
                  <a:cubicBezTo>
                    <a:pt x="63" y="59"/>
                    <a:pt x="64" y="69"/>
                    <a:pt x="66" y="78"/>
                  </a:cubicBezTo>
                  <a:cubicBezTo>
                    <a:pt x="58" y="75"/>
                    <a:pt x="49" y="69"/>
                    <a:pt x="41" y="65"/>
                  </a:cubicBezTo>
                  <a:cubicBezTo>
                    <a:pt x="32" y="69"/>
                    <a:pt x="24" y="74"/>
                    <a:pt x="15" y="78"/>
                  </a:cubicBezTo>
                  <a:cubicBezTo>
                    <a:pt x="17" y="69"/>
                    <a:pt x="18" y="59"/>
                    <a:pt x="20" y="50"/>
                  </a:cubicBezTo>
                  <a:cubicBezTo>
                    <a:pt x="14" y="43"/>
                    <a:pt x="5" y="36"/>
                    <a:pt x="0" y="30"/>
                  </a:cubicBezTo>
                  <a:cubicBezTo>
                    <a:pt x="9" y="28"/>
                    <a:pt x="18" y="27"/>
                    <a:pt x="28" y="26"/>
                  </a:cubicBezTo>
                  <a:cubicBezTo>
                    <a:pt x="32" y="17"/>
                    <a:pt x="36" y="8"/>
                    <a:pt x="40" y="0"/>
                  </a:cubicBezTo>
                  <a:close/>
                  <a:moveTo>
                    <a:pt x="33" y="33"/>
                  </a:moveTo>
                  <a:cubicBezTo>
                    <a:pt x="28" y="34"/>
                    <a:pt x="23" y="34"/>
                    <a:pt x="18" y="35"/>
                  </a:cubicBezTo>
                  <a:cubicBezTo>
                    <a:pt x="20" y="39"/>
                    <a:pt x="26" y="42"/>
                    <a:pt x="29" y="47"/>
                  </a:cubicBezTo>
                  <a:cubicBezTo>
                    <a:pt x="28" y="52"/>
                    <a:pt x="27" y="57"/>
                    <a:pt x="26" y="62"/>
                  </a:cubicBezTo>
                  <a:cubicBezTo>
                    <a:pt x="31" y="60"/>
                    <a:pt x="36" y="57"/>
                    <a:pt x="41" y="55"/>
                  </a:cubicBezTo>
                  <a:cubicBezTo>
                    <a:pt x="45" y="57"/>
                    <a:pt x="50" y="60"/>
                    <a:pt x="55" y="62"/>
                  </a:cubicBezTo>
                  <a:cubicBezTo>
                    <a:pt x="54" y="57"/>
                    <a:pt x="53" y="52"/>
                    <a:pt x="52" y="47"/>
                  </a:cubicBezTo>
                  <a:cubicBezTo>
                    <a:pt x="54" y="45"/>
                    <a:pt x="56" y="43"/>
                    <a:pt x="58" y="41"/>
                  </a:cubicBezTo>
                  <a:cubicBezTo>
                    <a:pt x="60" y="39"/>
                    <a:pt x="63" y="37"/>
                    <a:pt x="63" y="35"/>
                  </a:cubicBezTo>
                  <a:cubicBezTo>
                    <a:pt x="58" y="34"/>
                    <a:pt x="53" y="34"/>
                    <a:pt x="48" y="33"/>
                  </a:cubicBezTo>
                  <a:cubicBezTo>
                    <a:pt x="45" y="28"/>
                    <a:pt x="43" y="23"/>
                    <a:pt x="40" y="18"/>
                  </a:cubicBezTo>
                  <a:cubicBezTo>
                    <a:pt x="38" y="23"/>
                    <a:pt x="36" y="28"/>
                    <a:pt x="33" y="33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56"/>
            <p:cNvSpPr>
              <a:spLocks noEditPoints="1"/>
            </p:cNvSpPr>
            <p:nvPr>
              <p:custDataLst>
                <p:tags r:id="rId53"/>
              </p:custDataLst>
            </p:nvPr>
          </p:nvSpPr>
          <p:spPr bwMode="auto">
            <a:xfrm>
              <a:off x="3364" y="1183"/>
              <a:ext cx="513" cy="477"/>
            </a:xfrm>
            <a:custGeom>
              <a:avLst/>
              <a:gdLst>
                <a:gd name="T0" fmla="*/ 4 w 555"/>
                <a:gd name="T1" fmla="*/ 99 h 516"/>
                <a:gd name="T2" fmla="*/ 390 w 555"/>
                <a:gd name="T3" fmla="*/ 456 h 516"/>
                <a:gd name="T4" fmla="*/ 265 w 555"/>
                <a:gd name="T5" fmla="*/ 123 h 516"/>
                <a:gd name="T6" fmla="*/ 340 w 555"/>
                <a:gd name="T7" fmla="*/ 123 h 516"/>
                <a:gd name="T8" fmla="*/ 358 w 555"/>
                <a:gd name="T9" fmla="*/ 171 h 516"/>
                <a:gd name="T10" fmla="*/ 426 w 555"/>
                <a:gd name="T11" fmla="*/ 171 h 516"/>
                <a:gd name="T12" fmla="*/ 432 w 555"/>
                <a:gd name="T13" fmla="*/ 165 h 516"/>
                <a:gd name="T14" fmla="*/ 364 w 555"/>
                <a:gd name="T15" fmla="*/ 165 h 516"/>
                <a:gd name="T16" fmla="*/ 383 w 555"/>
                <a:gd name="T17" fmla="*/ 315 h 516"/>
                <a:gd name="T18" fmla="*/ 367 w 555"/>
                <a:gd name="T19" fmla="*/ 321 h 516"/>
                <a:gd name="T20" fmla="*/ 188 w 555"/>
                <a:gd name="T21" fmla="*/ 321 h 516"/>
                <a:gd name="T22" fmla="*/ 166 w 555"/>
                <a:gd name="T23" fmla="*/ 257 h 516"/>
                <a:gd name="T24" fmla="*/ 142 w 555"/>
                <a:gd name="T25" fmla="*/ 208 h 516"/>
                <a:gd name="T26" fmla="*/ 148 w 555"/>
                <a:gd name="T27" fmla="*/ 224 h 516"/>
                <a:gd name="T28" fmla="*/ 300 w 555"/>
                <a:gd name="T29" fmla="*/ 185 h 516"/>
                <a:gd name="T30" fmla="*/ 366 w 555"/>
                <a:gd name="T31" fmla="*/ 251 h 516"/>
                <a:gd name="T32" fmla="*/ 362 w 555"/>
                <a:gd name="T33" fmla="*/ 224 h 516"/>
                <a:gd name="T34" fmla="*/ 273 w 555"/>
                <a:gd name="T35" fmla="*/ 248 h 516"/>
                <a:gd name="T36" fmla="*/ 238 w 555"/>
                <a:gd name="T37" fmla="*/ 309 h 516"/>
                <a:gd name="T38" fmla="*/ 220 w 555"/>
                <a:gd name="T39" fmla="*/ 300 h 516"/>
                <a:gd name="T40" fmla="*/ 232 w 555"/>
                <a:gd name="T41" fmla="*/ 327 h 516"/>
                <a:gd name="T42" fmla="*/ 242 w 555"/>
                <a:gd name="T43" fmla="*/ 224 h 516"/>
                <a:gd name="T44" fmla="*/ 238 w 555"/>
                <a:gd name="T45" fmla="*/ 244 h 516"/>
                <a:gd name="T46" fmla="*/ 243 w 555"/>
                <a:gd name="T47" fmla="*/ 258 h 516"/>
                <a:gd name="T48" fmla="*/ 305 w 555"/>
                <a:gd name="T49" fmla="*/ 230 h 516"/>
                <a:gd name="T50" fmla="*/ 281 w 555"/>
                <a:gd name="T51" fmla="*/ 208 h 516"/>
                <a:gd name="T52" fmla="*/ 316 w 555"/>
                <a:gd name="T53" fmla="*/ 263 h 516"/>
                <a:gd name="T54" fmla="*/ 311 w 555"/>
                <a:gd name="T55" fmla="*/ 157 h 516"/>
                <a:gd name="T56" fmla="*/ 246 w 555"/>
                <a:gd name="T57" fmla="*/ 179 h 516"/>
                <a:gd name="T58" fmla="*/ 255 w 555"/>
                <a:gd name="T59" fmla="*/ 185 h 516"/>
                <a:gd name="T60" fmla="*/ 188 w 555"/>
                <a:gd name="T61" fmla="*/ 251 h 516"/>
                <a:gd name="T62" fmla="*/ 182 w 555"/>
                <a:gd name="T63" fmla="*/ 274 h 516"/>
                <a:gd name="T64" fmla="*/ 193 w 555"/>
                <a:gd name="T65" fmla="*/ 208 h 516"/>
                <a:gd name="T66" fmla="*/ 172 w 555"/>
                <a:gd name="T67" fmla="*/ 296 h 516"/>
                <a:gd name="T68" fmla="*/ 199 w 555"/>
                <a:gd name="T69" fmla="*/ 315 h 516"/>
                <a:gd name="T70" fmla="*/ 220 w 555"/>
                <a:gd name="T71" fmla="*/ 257 h 516"/>
                <a:gd name="T72" fmla="*/ 220 w 555"/>
                <a:gd name="T73" fmla="*/ 333 h 516"/>
                <a:gd name="T74" fmla="*/ 325 w 555"/>
                <a:gd name="T75" fmla="*/ 358 h 516"/>
                <a:gd name="T76" fmla="*/ 335 w 555"/>
                <a:gd name="T77" fmla="*/ 343 h 516"/>
                <a:gd name="T78" fmla="*/ 323 w 555"/>
                <a:gd name="T79" fmla="*/ 300 h 516"/>
                <a:gd name="T80" fmla="*/ 323 w 555"/>
                <a:gd name="T81" fmla="*/ 294 h 516"/>
                <a:gd name="T82" fmla="*/ 352 w 555"/>
                <a:gd name="T83" fmla="*/ 268 h 516"/>
                <a:gd name="T84" fmla="*/ 356 w 555"/>
                <a:gd name="T85" fmla="*/ 296 h 516"/>
                <a:gd name="T86" fmla="*/ 383 w 555"/>
                <a:gd name="T87" fmla="*/ 289 h 516"/>
                <a:gd name="T88" fmla="*/ 373 w 555"/>
                <a:gd name="T89" fmla="*/ 230 h 516"/>
                <a:gd name="T90" fmla="*/ 426 w 555"/>
                <a:gd name="T91" fmla="*/ 230 h 516"/>
                <a:gd name="T92" fmla="*/ 386 w 555"/>
                <a:gd name="T93" fmla="*/ 208 h 516"/>
                <a:gd name="T94" fmla="*/ 487 w 555"/>
                <a:gd name="T95" fmla="*/ 299 h 516"/>
                <a:gd name="T96" fmla="*/ 218 w 555"/>
                <a:gd name="T97" fmla="*/ 185 h 516"/>
                <a:gd name="T98" fmla="*/ 175 w 555"/>
                <a:gd name="T99" fmla="*/ 171 h 516"/>
                <a:gd name="T100" fmla="*/ 193 w 555"/>
                <a:gd name="T101" fmla="*/ 165 h 516"/>
                <a:gd name="T102" fmla="*/ 124 w 555"/>
                <a:gd name="T103" fmla="*/ 165 h 516"/>
                <a:gd name="T104" fmla="*/ 222 w 555"/>
                <a:gd name="T105" fmla="*/ 349 h 516"/>
                <a:gd name="T106" fmla="*/ 278 w 555"/>
                <a:gd name="T107" fmla="*/ 496 h 516"/>
                <a:gd name="T108" fmla="*/ 264 w 555"/>
                <a:gd name="T109" fmla="*/ 455 h 516"/>
                <a:gd name="T110" fmla="*/ 294 w 555"/>
                <a:gd name="T111" fmla="*/ 441 h 516"/>
                <a:gd name="T112" fmla="*/ 297 w 555"/>
                <a:gd name="T113" fmla="*/ 450 h 516"/>
                <a:gd name="T114" fmla="*/ 252 w 555"/>
                <a:gd name="T115" fmla="*/ 445 h 516"/>
                <a:gd name="T116" fmla="*/ 460 w 555"/>
                <a:gd name="T117" fmla="*/ 401 h 516"/>
                <a:gd name="T118" fmla="*/ 389 w 555"/>
                <a:gd name="T119" fmla="*/ 308 h 516"/>
                <a:gd name="T120" fmla="*/ 308 w 555"/>
                <a:gd name="T121" fmla="*/ 139 h 516"/>
                <a:gd name="T122" fmla="*/ 234 w 555"/>
                <a:gd name="T123" fmla="*/ 139 h 516"/>
                <a:gd name="T124" fmla="*/ 278 w 555"/>
                <a:gd name="T125" fmla="*/ 62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55" h="516">
                  <a:moveTo>
                    <a:pt x="446" y="6"/>
                  </a:moveTo>
                  <a:cubicBezTo>
                    <a:pt x="444" y="5"/>
                    <a:pt x="439" y="0"/>
                    <a:pt x="439" y="0"/>
                  </a:cubicBezTo>
                  <a:cubicBezTo>
                    <a:pt x="439" y="0"/>
                    <a:pt x="436" y="2"/>
                    <a:pt x="435" y="3"/>
                  </a:cubicBezTo>
                  <a:cubicBezTo>
                    <a:pt x="425" y="9"/>
                    <a:pt x="415" y="15"/>
                    <a:pt x="406" y="20"/>
                  </a:cubicBezTo>
                  <a:cubicBezTo>
                    <a:pt x="370" y="38"/>
                    <a:pt x="332" y="50"/>
                    <a:pt x="278" y="50"/>
                  </a:cubicBezTo>
                  <a:cubicBezTo>
                    <a:pt x="207" y="50"/>
                    <a:pt x="162" y="29"/>
                    <a:pt x="118" y="0"/>
                  </a:cubicBezTo>
                  <a:cubicBezTo>
                    <a:pt x="99" y="16"/>
                    <a:pt x="78" y="34"/>
                    <a:pt x="59" y="52"/>
                  </a:cubicBezTo>
                  <a:cubicBezTo>
                    <a:pt x="40" y="68"/>
                    <a:pt x="22" y="84"/>
                    <a:pt x="4" y="99"/>
                  </a:cubicBezTo>
                  <a:cubicBezTo>
                    <a:pt x="3" y="100"/>
                    <a:pt x="0" y="101"/>
                    <a:pt x="1" y="102"/>
                  </a:cubicBezTo>
                  <a:cubicBezTo>
                    <a:pt x="25" y="107"/>
                    <a:pt x="40" y="121"/>
                    <a:pt x="48" y="141"/>
                  </a:cubicBezTo>
                  <a:cubicBezTo>
                    <a:pt x="57" y="162"/>
                    <a:pt x="55" y="191"/>
                    <a:pt x="55" y="221"/>
                  </a:cubicBezTo>
                  <a:cubicBezTo>
                    <a:pt x="55" y="320"/>
                    <a:pt x="58" y="421"/>
                    <a:pt x="132" y="445"/>
                  </a:cubicBezTo>
                  <a:cubicBezTo>
                    <a:pt x="181" y="461"/>
                    <a:pt x="238" y="470"/>
                    <a:pt x="268" y="505"/>
                  </a:cubicBezTo>
                  <a:cubicBezTo>
                    <a:pt x="271" y="508"/>
                    <a:pt x="274" y="513"/>
                    <a:pt x="278" y="516"/>
                  </a:cubicBezTo>
                  <a:cubicBezTo>
                    <a:pt x="285" y="509"/>
                    <a:pt x="291" y="501"/>
                    <a:pt x="299" y="494"/>
                  </a:cubicBezTo>
                  <a:cubicBezTo>
                    <a:pt x="322" y="475"/>
                    <a:pt x="358" y="465"/>
                    <a:pt x="390" y="456"/>
                  </a:cubicBezTo>
                  <a:cubicBezTo>
                    <a:pt x="413" y="449"/>
                    <a:pt x="437" y="443"/>
                    <a:pt x="452" y="431"/>
                  </a:cubicBezTo>
                  <a:cubicBezTo>
                    <a:pt x="498" y="391"/>
                    <a:pt x="502" y="307"/>
                    <a:pt x="502" y="221"/>
                  </a:cubicBezTo>
                  <a:cubicBezTo>
                    <a:pt x="502" y="191"/>
                    <a:pt x="500" y="163"/>
                    <a:pt x="508" y="141"/>
                  </a:cubicBezTo>
                  <a:cubicBezTo>
                    <a:pt x="517" y="121"/>
                    <a:pt x="531" y="106"/>
                    <a:pt x="555" y="102"/>
                  </a:cubicBezTo>
                  <a:cubicBezTo>
                    <a:pt x="520" y="70"/>
                    <a:pt x="483" y="38"/>
                    <a:pt x="446" y="6"/>
                  </a:cubicBezTo>
                  <a:close/>
                  <a:moveTo>
                    <a:pt x="252" y="145"/>
                  </a:moveTo>
                  <a:cubicBezTo>
                    <a:pt x="253" y="138"/>
                    <a:pt x="252" y="130"/>
                    <a:pt x="252" y="123"/>
                  </a:cubicBezTo>
                  <a:cubicBezTo>
                    <a:pt x="257" y="123"/>
                    <a:pt x="261" y="123"/>
                    <a:pt x="265" y="123"/>
                  </a:cubicBezTo>
                  <a:cubicBezTo>
                    <a:pt x="265" y="130"/>
                    <a:pt x="265" y="138"/>
                    <a:pt x="265" y="145"/>
                  </a:cubicBezTo>
                  <a:cubicBezTo>
                    <a:pt x="272" y="146"/>
                    <a:pt x="281" y="145"/>
                    <a:pt x="289" y="145"/>
                  </a:cubicBezTo>
                  <a:cubicBezTo>
                    <a:pt x="291" y="139"/>
                    <a:pt x="289" y="130"/>
                    <a:pt x="290" y="123"/>
                  </a:cubicBezTo>
                  <a:cubicBezTo>
                    <a:pt x="294" y="123"/>
                    <a:pt x="298" y="123"/>
                    <a:pt x="303" y="123"/>
                  </a:cubicBezTo>
                  <a:cubicBezTo>
                    <a:pt x="303" y="130"/>
                    <a:pt x="303" y="138"/>
                    <a:pt x="303" y="145"/>
                  </a:cubicBezTo>
                  <a:cubicBezTo>
                    <a:pt x="310" y="146"/>
                    <a:pt x="319" y="145"/>
                    <a:pt x="327" y="145"/>
                  </a:cubicBezTo>
                  <a:cubicBezTo>
                    <a:pt x="327" y="138"/>
                    <a:pt x="327" y="130"/>
                    <a:pt x="327" y="123"/>
                  </a:cubicBezTo>
                  <a:cubicBezTo>
                    <a:pt x="331" y="123"/>
                    <a:pt x="335" y="123"/>
                    <a:pt x="340" y="123"/>
                  </a:cubicBezTo>
                  <a:cubicBezTo>
                    <a:pt x="340" y="133"/>
                    <a:pt x="340" y="142"/>
                    <a:pt x="340" y="152"/>
                  </a:cubicBezTo>
                  <a:cubicBezTo>
                    <a:pt x="298" y="152"/>
                    <a:pt x="257" y="152"/>
                    <a:pt x="215" y="152"/>
                  </a:cubicBezTo>
                  <a:cubicBezTo>
                    <a:pt x="215" y="142"/>
                    <a:pt x="215" y="132"/>
                    <a:pt x="216" y="123"/>
                  </a:cubicBezTo>
                  <a:cubicBezTo>
                    <a:pt x="220" y="123"/>
                    <a:pt x="224" y="123"/>
                    <a:pt x="228" y="123"/>
                  </a:cubicBezTo>
                  <a:cubicBezTo>
                    <a:pt x="228" y="130"/>
                    <a:pt x="228" y="138"/>
                    <a:pt x="228" y="145"/>
                  </a:cubicBezTo>
                  <a:cubicBezTo>
                    <a:pt x="235" y="146"/>
                    <a:pt x="244" y="145"/>
                    <a:pt x="252" y="145"/>
                  </a:cubicBezTo>
                  <a:close/>
                  <a:moveTo>
                    <a:pt x="346" y="171"/>
                  </a:moveTo>
                  <a:cubicBezTo>
                    <a:pt x="350" y="171"/>
                    <a:pt x="354" y="171"/>
                    <a:pt x="358" y="171"/>
                  </a:cubicBezTo>
                  <a:cubicBezTo>
                    <a:pt x="358" y="177"/>
                    <a:pt x="358" y="184"/>
                    <a:pt x="358" y="191"/>
                  </a:cubicBezTo>
                  <a:cubicBezTo>
                    <a:pt x="365" y="192"/>
                    <a:pt x="373" y="191"/>
                    <a:pt x="381" y="191"/>
                  </a:cubicBezTo>
                  <a:cubicBezTo>
                    <a:pt x="381" y="184"/>
                    <a:pt x="381" y="178"/>
                    <a:pt x="381" y="171"/>
                  </a:cubicBezTo>
                  <a:cubicBezTo>
                    <a:pt x="384" y="171"/>
                    <a:pt x="388" y="171"/>
                    <a:pt x="392" y="171"/>
                  </a:cubicBezTo>
                  <a:cubicBezTo>
                    <a:pt x="392" y="178"/>
                    <a:pt x="392" y="184"/>
                    <a:pt x="392" y="191"/>
                  </a:cubicBezTo>
                  <a:cubicBezTo>
                    <a:pt x="399" y="191"/>
                    <a:pt x="407" y="191"/>
                    <a:pt x="414" y="191"/>
                  </a:cubicBezTo>
                  <a:cubicBezTo>
                    <a:pt x="415" y="185"/>
                    <a:pt x="414" y="177"/>
                    <a:pt x="415" y="171"/>
                  </a:cubicBezTo>
                  <a:cubicBezTo>
                    <a:pt x="418" y="171"/>
                    <a:pt x="422" y="171"/>
                    <a:pt x="426" y="171"/>
                  </a:cubicBezTo>
                  <a:cubicBezTo>
                    <a:pt x="426" y="181"/>
                    <a:pt x="426" y="192"/>
                    <a:pt x="426" y="202"/>
                  </a:cubicBezTo>
                  <a:cubicBezTo>
                    <a:pt x="397" y="202"/>
                    <a:pt x="367" y="202"/>
                    <a:pt x="337" y="202"/>
                  </a:cubicBezTo>
                  <a:cubicBezTo>
                    <a:pt x="337" y="196"/>
                    <a:pt x="337" y="191"/>
                    <a:pt x="337" y="185"/>
                  </a:cubicBezTo>
                  <a:cubicBezTo>
                    <a:pt x="340" y="185"/>
                    <a:pt x="342" y="185"/>
                    <a:pt x="345" y="185"/>
                  </a:cubicBezTo>
                  <a:cubicBezTo>
                    <a:pt x="346" y="181"/>
                    <a:pt x="345" y="175"/>
                    <a:pt x="346" y="171"/>
                  </a:cubicBezTo>
                  <a:close/>
                  <a:moveTo>
                    <a:pt x="489" y="227"/>
                  </a:moveTo>
                  <a:cubicBezTo>
                    <a:pt x="470" y="227"/>
                    <a:pt x="451" y="227"/>
                    <a:pt x="432" y="227"/>
                  </a:cubicBezTo>
                  <a:cubicBezTo>
                    <a:pt x="432" y="206"/>
                    <a:pt x="432" y="186"/>
                    <a:pt x="432" y="165"/>
                  </a:cubicBezTo>
                  <a:cubicBezTo>
                    <a:pt x="425" y="164"/>
                    <a:pt x="417" y="165"/>
                    <a:pt x="409" y="165"/>
                  </a:cubicBezTo>
                  <a:cubicBezTo>
                    <a:pt x="408" y="171"/>
                    <a:pt x="409" y="179"/>
                    <a:pt x="409" y="186"/>
                  </a:cubicBezTo>
                  <a:cubicBezTo>
                    <a:pt x="405" y="186"/>
                    <a:pt x="401" y="186"/>
                    <a:pt x="398" y="186"/>
                  </a:cubicBezTo>
                  <a:cubicBezTo>
                    <a:pt x="398" y="179"/>
                    <a:pt x="398" y="172"/>
                    <a:pt x="398" y="165"/>
                  </a:cubicBezTo>
                  <a:cubicBezTo>
                    <a:pt x="391" y="164"/>
                    <a:pt x="382" y="165"/>
                    <a:pt x="375" y="165"/>
                  </a:cubicBezTo>
                  <a:cubicBezTo>
                    <a:pt x="375" y="172"/>
                    <a:pt x="375" y="179"/>
                    <a:pt x="375" y="186"/>
                  </a:cubicBezTo>
                  <a:cubicBezTo>
                    <a:pt x="371" y="186"/>
                    <a:pt x="367" y="186"/>
                    <a:pt x="364" y="186"/>
                  </a:cubicBezTo>
                  <a:cubicBezTo>
                    <a:pt x="364" y="179"/>
                    <a:pt x="364" y="172"/>
                    <a:pt x="364" y="165"/>
                  </a:cubicBezTo>
                  <a:cubicBezTo>
                    <a:pt x="358" y="164"/>
                    <a:pt x="351" y="165"/>
                    <a:pt x="345" y="165"/>
                  </a:cubicBezTo>
                  <a:cubicBezTo>
                    <a:pt x="346" y="157"/>
                    <a:pt x="345" y="149"/>
                    <a:pt x="346" y="143"/>
                  </a:cubicBezTo>
                  <a:cubicBezTo>
                    <a:pt x="396" y="143"/>
                    <a:pt x="445" y="143"/>
                    <a:pt x="495" y="143"/>
                  </a:cubicBezTo>
                  <a:cubicBezTo>
                    <a:pt x="486" y="164"/>
                    <a:pt x="491" y="197"/>
                    <a:pt x="489" y="227"/>
                  </a:cubicBezTo>
                  <a:close/>
                  <a:moveTo>
                    <a:pt x="362" y="315"/>
                  </a:moveTo>
                  <a:cubicBezTo>
                    <a:pt x="362" y="308"/>
                    <a:pt x="362" y="302"/>
                    <a:pt x="362" y="296"/>
                  </a:cubicBezTo>
                  <a:cubicBezTo>
                    <a:pt x="369" y="296"/>
                    <a:pt x="376" y="296"/>
                    <a:pt x="383" y="296"/>
                  </a:cubicBezTo>
                  <a:cubicBezTo>
                    <a:pt x="383" y="302"/>
                    <a:pt x="383" y="308"/>
                    <a:pt x="383" y="315"/>
                  </a:cubicBezTo>
                  <a:cubicBezTo>
                    <a:pt x="376" y="315"/>
                    <a:pt x="369" y="315"/>
                    <a:pt x="362" y="315"/>
                  </a:cubicBezTo>
                  <a:close/>
                  <a:moveTo>
                    <a:pt x="383" y="321"/>
                  </a:moveTo>
                  <a:cubicBezTo>
                    <a:pt x="383" y="328"/>
                    <a:pt x="383" y="336"/>
                    <a:pt x="383" y="343"/>
                  </a:cubicBezTo>
                  <a:cubicBezTo>
                    <a:pt x="380" y="343"/>
                    <a:pt x="376" y="343"/>
                    <a:pt x="373" y="343"/>
                  </a:cubicBezTo>
                  <a:cubicBezTo>
                    <a:pt x="373" y="336"/>
                    <a:pt x="373" y="328"/>
                    <a:pt x="373" y="321"/>
                  </a:cubicBezTo>
                  <a:cubicBezTo>
                    <a:pt x="376" y="321"/>
                    <a:pt x="380" y="321"/>
                    <a:pt x="383" y="321"/>
                  </a:cubicBezTo>
                  <a:close/>
                  <a:moveTo>
                    <a:pt x="341" y="321"/>
                  </a:moveTo>
                  <a:cubicBezTo>
                    <a:pt x="350" y="321"/>
                    <a:pt x="358" y="321"/>
                    <a:pt x="367" y="321"/>
                  </a:cubicBezTo>
                  <a:cubicBezTo>
                    <a:pt x="367" y="328"/>
                    <a:pt x="367" y="336"/>
                    <a:pt x="367" y="343"/>
                  </a:cubicBezTo>
                  <a:cubicBezTo>
                    <a:pt x="358" y="343"/>
                    <a:pt x="350" y="343"/>
                    <a:pt x="341" y="343"/>
                  </a:cubicBezTo>
                  <a:cubicBezTo>
                    <a:pt x="341" y="336"/>
                    <a:pt x="341" y="327"/>
                    <a:pt x="341" y="321"/>
                  </a:cubicBezTo>
                  <a:close/>
                  <a:moveTo>
                    <a:pt x="188" y="321"/>
                  </a:moveTo>
                  <a:cubicBezTo>
                    <a:pt x="197" y="321"/>
                    <a:pt x="205" y="321"/>
                    <a:pt x="214" y="321"/>
                  </a:cubicBezTo>
                  <a:cubicBezTo>
                    <a:pt x="214" y="328"/>
                    <a:pt x="214" y="336"/>
                    <a:pt x="214" y="343"/>
                  </a:cubicBezTo>
                  <a:cubicBezTo>
                    <a:pt x="205" y="343"/>
                    <a:pt x="197" y="343"/>
                    <a:pt x="188" y="343"/>
                  </a:cubicBezTo>
                  <a:cubicBezTo>
                    <a:pt x="188" y="336"/>
                    <a:pt x="188" y="327"/>
                    <a:pt x="188" y="321"/>
                  </a:cubicBezTo>
                  <a:close/>
                  <a:moveTo>
                    <a:pt x="166" y="257"/>
                  </a:moveTo>
                  <a:cubicBezTo>
                    <a:pt x="166" y="271"/>
                    <a:pt x="166" y="285"/>
                    <a:pt x="166" y="299"/>
                  </a:cubicBezTo>
                  <a:cubicBezTo>
                    <a:pt x="134" y="299"/>
                    <a:pt x="101" y="299"/>
                    <a:pt x="69" y="299"/>
                  </a:cubicBezTo>
                  <a:cubicBezTo>
                    <a:pt x="67" y="279"/>
                    <a:pt x="67" y="258"/>
                    <a:pt x="66" y="236"/>
                  </a:cubicBezTo>
                  <a:cubicBezTo>
                    <a:pt x="66" y="236"/>
                    <a:pt x="66" y="236"/>
                    <a:pt x="67" y="235"/>
                  </a:cubicBezTo>
                  <a:cubicBezTo>
                    <a:pt x="86" y="235"/>
                    <a:pt x="105" y="235"/>
                    <a:pt x="124" y="235"/>
                  </a:cubicBezTo>
                  <a:cubicBezTo>
                    <a:pt x="124" y="242"/>
                    <a:pt x="124" y="249"/>
                    <a:pt x="124" y="256"/>
                  </a:cubicBezTo>
                  <a:cubicBezTo>
                    <a:pt x="137" y="257"/>
                    <a:pt x="152" y="257"/>
                    <a:pt x="166" y="257"/>
                  </a:cubicBezTo>
                  <a:close/>
                  <a:moveTo>
                    <a:pt x="147" y="230"/>
                  </a:moveTo>
                  <a:cubicBezTo>
                    <a:pt x="147" y="237"/>
                    <a:pt x="147" y="244"/>
                    <a:pt x="147" y="251"/>
                  </a:cubicBezTo>
                  <a:cubicBezTo>
                    <a:pt x="141" y="251"/>
                    <a:pt x="136" y="251"/>
                    <a:pt x="130" y="251"/>
                  </a:cubicBezTo>
                  <a:cubicBezTo>
                    <a:pt x="130" y="244"/>
                    <a:pt x="130" y="237"/>
                    <a:pt x="130" y="230"/>
                  </a:cubicBezTo>
                  <a:cubicBezTo>
                    <a:pt x="136" y="230"/>
                    <a:pt x="141" y="230"/>
                    <a:pt x="147" y="230"/>
                  </a:cubicBezTo>
                  <a:close/>
                  <a:moveTo>
                    <a:pt x="130" y="224"/>
                  </a:moveTo>
                  <a:cubicBezTo>
                    <a:pt x="130" y="219"/>
                    <a:pt x="130" y="213"/>
                    <a:pt x="130" y="208"/>
                  </a:cubicBezTo>
                  <a:cubicBezTo>
                    <a:pt x="134" y="208"/>
                    <a:pt x="138" y="208"/>
                    <a:pt x="142" y="208"/>
                  </a:cubicBezTo>
                  <a:cubicBezTo>
                    <a:pt x="142" y="213"/>
                    <a:pt x="142" y="219"/>
                    <a:pt x="142" y="224"/>
                  </a:cubicBezTo>
                  <a:cubicBezTo>
                    <a:pt x="138" y="224"/>
                    <a:pt x="134" y="224"/>
                    <a:pt x="130" y="224"/>
                  </a:cubicBezTo>
                  <a:close/>
                  <a:moveTo>
                    <a:pt x="153" y="251"/>
                  </a:moveTo>
                  <a:cubicBezTo>
                    <a:pt x="153" y="244"/>
                    <a:pt x="153" y="236"/>
                    <a:pt x="153" y="230"/>
                  </a:cubicBezTo>
                  <a:cubicBezTo>
                    <a:pt x="163" y="230"/>
                    <a:pt x="172" y="230"/>
                    <a:pt x="182" y="230"/>
                  </a:cubicBezTo>
                  <a:cubicBezTo>
                    <a:pt x="182" y="237"/>
                    <a:pt x="182" y="244"/>
                    <a:pt x="182" y="251"/>
                  </a:cubicBezTo>
                  <a:cubicBezTo>
                    <a:pt x="172" y="251"/>
                    <a:pt x="163" y="251"/>
                    <a:pt x="153" y="251"/>
                  </a:cubicBezTo>
                  <a:close/>
                  <a:moveTo>
                    <a:pt x="148" y="224"/>
                  </a:moveTo>
                  <a:cubicBezTo>
                    <a:pt x="148" y="219"/>
                    <a:pt x="148" y="213"/>
                    <a:pt x="148" y="208"/>
                  </a:cubicBezTo>
                  <a:cubicBezTo>
                    <a:pt x="155" y="208"/>
                    <a:pt x="162" y="208"/>
                    <a:pt x="169" y="208"/>
                  </a:cubicBezTo>
                  <a:cubicBezTo>
                    <a:pt x="169" y="213"/>
                    <a:pt x="169" y="219"/>
                    <a:pt x="169" y="224"/>
                  </a:cubicBezTo>
                  <a:cubicBezTo>
                    <a:pt x="162" y="224"/>
                    <a:pt x="155" y="224"/>
                    <a:pt x="148" y="224"/>
                  </a:cubicBezTo>
                  <a:close/>
                  <a:moveTo>
                    <a:pt x="331" y="185"/>
                  </a:moveTo>
                  <a:cubicBezTo>
                    <a:pt x="331" y="191"/>
                    <a:pt x="331" y="196"/>
                    <a:pt x="331" y="202"/>
                  </a:cubicBezTo>
                  <a:cubicBezTo>
                    <a:pt x="321" y="202"/>
                    <a:pt x="310" y="202"/>
                    <a:pt x="299" y="202"/>
                  </a:cubicBezTo>
                  <a:cubicBezTo>
                    <a:pt x="300" y="197"/>
                    <a:pt x="299" y="190"/>
                    <a:pt x="300" y="185"/>
                  </a:cubicBezTo>
                  <a:cubicBezTo>
                    <a:pt x="310" y="185"/>
                    <a:pt x="321" y="185"/>
                    <a:pt x="331" y="185"/>
                  </a:cubicBezTo>
                  <a:close/>
                  <a:moveTo>
                    <a:pt x="317" y="179"/>
                  </a:moveTo>
                  <a:cubicBezTo>
                    <a:pt x="317" y="172"/>
                    <a:pt x="317" y="165"/>
                    <a:pt x="317" y="157"/>
                  </a:cubicBezTo>
                  <a:cubicBezTo>
                    <a:pt x="325" y="157"/>
                    <a:pt x="332" y="157"/>
                    <a:pt x="340" y="157"/>
                  </a:cubicBezTo>
                  <a:cubicBezTo>
                    <a:pt x="340" y="165"/>
                    <a:pt x="340" y="172"/>
                    <a:pt x="340" y="179"/>
                  </a:cubicBezTo>
                  <a:cubicBezTo>
                    <a:pt x="332" y="179"/>
                    <a:pt x="325" y="179"/>
                    <a:pt x="317" y="179"/>
                  </a:cubicBezTo>
                  <a:close/>
                  <a:moveTo>
                    <a:pt x="366" y="230"/>
                  </a:moveTo>
                  <a:cubicBezTo>
                    <a:pt x="366" y="237"/>
                    <a:pt x="366" y="244"/>
                    <a:pt x="366" y="251"/>
                  </a:cubicBezTo>
                  <a:cubicBezTo>
                    <a:pt x="356" y="251"/>
                    <a:pt x="345" y="251"/>
                    <a:pt x="335" y="251"/>
                  </a:cubicBezTo>
                  <a:cubicBezTo>
                    <a:pt x="335" y="244"/>
                    <a:pt x="334" y="236"/>
                    <a:pt x="335" y="230"/>
                  </a:cubicBezTo>
                  <a:cubicBezTo>
                    <a:pt x="345" y="230"/>
                    <a:pt x="356" y="230"/>
                    <a:pt x="366" y="230"/>
                  </a:cubicBezTo>
                  <a:close/>
                  <a:moveTo>
                    <a:pt x="362" y="224"/>
                  </a:moveTo>
                  <a:cubicBezTo>
                    <a:pt x="362" y="219"/>
                    <a:pt x="362" y="213"/>
                    <a:pt x="362" y="208"/>
                  </a:cubicBezTo>
                  <a:cubicBezTo>
                    <a:pt x="368" y="208"/>
                    <a:pt x="374" y="208"/>
                    <a:pt x="380" y="208"/>
                  </a:cubicBezTo>
                  <a:cubicBezTo>
                    <a:pt x="380" y="213"/>
                    <a:pt x="380" y="219"/>
                    <a:pt x="380" y="224"/>
                  </a:cubicBezTo>
                  <a:cubicBezTo>
                    <a:pt x="374" y="224"/>
                    <a:pt x="368" y="224"/>
                    <a:pt x="362" y="224"/>
                  </a:cubicBezTo>
                  <a:close/>
                  <a:moveTo>
                    <a:pt x="356" y="224"/>
                  </a:moveTo>
                  <a:cubicBezTo>
                    <a:pt x="344" y="224"/>
                    <a:pt x="331" y="224"/>
                    <a:pt x="318" y="224"/>
                  </a:cubicBezTo>
                  <a:cubicBezTo>
                    <a:pt x="319" y="219"/>
                    <a:pt x="318" y="213"/>
                    <a:pt x="319" y="208"/>
                  </a:cubicBezTo>
                  <a:cubicBezTo>
                    <a:pt x="331" y="208"/>
                    <a:pt x="344" y="208"/>
                    <a:pt x="356" y="208"/>
                  </a:cubicBezTo>
                  <a:cubicBezTo>
                    <a:pt x="356" y="213"/>
                    <a:pt x="356" y="219"/>
                    <a:pt x="356" y="224"/>
                  </a:cubicBezTo>
                  <a:close/>
                  <a:moveTo>
                    <a:pt x="317" y="299"/>
                  </a:moveTo>
                  <a:cubicBezTo>
                    <a:pt x="290" y="299"/>
                    <a:pt x="264" y="299"/>
                    <a:pt x="238" y="299"/>
                  </a:cubicBezTo>
                  <a:cubicBezTo>
                    <a:pt x="235" y="270"/>
                    <a:pt x="250" y="250"/>
                    <a:pt x="273" y="248"/>
                  </a:cubicBezTo>
                  <a:cubicBezTo>
                    <a:pt x="296" y="246"/>
                    <a:pt x="314" y="262"/>
                    <a:pt x="317" y="282"/>
                  </a:cubicBezTo>
                  <a:cubicBezTo>
                    <a:pt x="318" y="287"/>
                    <a:pt x="316" y="293"/>
                    <a:pt x="317" y="299"/>
                  </a:cubicBezTo>
                  <a:close/>
                  <a:moveTo>
                    <a:pt x="238" y="345"/>
                  </a:moveTo>
                  <a:cubicBezTo>
                    <a:pt x="238" y="345"/>
                    <a:pt x="239" y="345"/>
                    <a:pt x="239" y="345"/>
                  </a:cubicBezTo>
                  <a:cubicBezTo>
                    <a:pt x="239" y="346"/>
                    <a:pt x="238" y="346"/>
                    <a:pt x="238" y="347"/>
                  </a:cubicBezTo>
                  <a:cubicBezTo>
                    <a:pt x="237" y="347"/>
                    <a:pt x="238" y="346"/>
                    <a:pt x="238" y="345"/>
                  </a:cubicBezTo>
                  <a:close/>
                  <a:moveTo>
                    <a:pt x="238" y="343"/>
                  </a:moveTo>
                  <a:cubicBezTo>
                    <a:pt x="238" y="332"/>
                    <a:pt x="238" y="320"/>
                    <a:pt x="238" y="309"/>
                  </a:cubicBezTo>
                  <a:cubicBezTo>
                    <a:pt x="238" y="309"/>
                    <a:pt x="238" y="308"/>
                    <a:pt x="238" y="308"/>
                  </a:cubicBezTo>
                  <a:cubicBezTo>
                    <a:pt x="264" y="308"/>
                    <a:pt x="291" y="308"/>
                    <a:pt x="317" y="308"/>
                  </a:cubicBezTo>
                  <a:cubicBezTo>
                    <a:pt x="317" y="320"/>
                    <a:pt x="317" y="331"/>
                    <a:pt x="317" y="343"/>
                  </a:cubicBezTo>
                  <a:cubicBezTo>
                    <a:pt x="290" y="343"/>
                    <a:pt x="264" y="343"/>
                    <a:pt x="238" y="343"/>
                  </a:cubicBezTo>
                  <a:close/>
                  <a:moveTo>
                    <a:pt x="232" y="300"/>
                  </a:moveTo>
                  <a:cubicBezTo>
                    <a:pt x="232" y="304"/>
                    <a:pt x="232" y="307"/>
                    <a:pt x="232" y="310"/>
                  </a:cubicBezTo>
                  <a:cubicBezTo>
                    <a:pt x="228" y="310"/>
                    <a:pt x="224" y="310"/>
                    <a:pt x="220" y="310"/>
                  </a:cubicBezTo>
                  <a:cubicBezTo>
                    <a:pt x="220" y="307"/>
                    <a:pt x="220" y="304"/>
                    <a:pt x="220" y="300"/>
                  </a:cubicBezTo>
                  <a:cubicBezTo>
                    <a:pt x="224" y="300"/>
                    <a:pt x="228" y="300"/>
                    <a:pt x="232" y="300"/>
                  </a:cubicBezTo>
                  <a:close/>
                  <a:moveTo>
                    <a:pt x="220" y="294"/>
                  </a:moveTo>
                  <a:cubicBezTo>
                    <a:pt x="220" y="290"/>
                    <a:pt x="220" y="287"/>
                    <a:pt x="220" y="284"/>
                  </a:cubicBezTo>
                  <a:cubicBezTo>
                    <a:pt x="224" y="284"/>
                    <a:pt x="228" y="284"/>
                    <a:pt x="232" y="284"/>
                  </a:cubicBezTo>
                  <a:cubicBezTo>
                    <a:pt x="232" y="287"/>
                    <a:pt x="232" y="290"/>
                    <a:pt x="232" y="294"/>
                  </a:cubicBezTo>
                  <a:cubicBezTo>
                    <a:pt x="228" y="294"/>
                    <a:pt x="224" y="294"/>
                    <a:pt x="220" y="294"/>
                  </a:cubicBezTo>
                  <a:close/>
                  <a:moveTo>
                    <a:pt x="232" y="316"/>
                  </a:moveTo>
                  <a:cubicBezTo>
                    <a:pt x="232" y="320"/>
                    <a:pt x="232" y="323"/>
                    <a:pt x="232" y="327"/>
                  </a:cubicBezTo>
                  <a:cubicBezTo>
                    <a:pt x="228" y="327"/>
                    <a:pt x="224" y="327"/>
                    <a:pt x="220" y="327"/>
                  </a:cubicBezTo>
                  <a:cubicBezTo>
                    <a:pt x="220" y="323"/>
                    <a:pt x="220" y="320"/>
                    <a:pt x="220" y="316"/>
                  </a:cubicBezTo>
                  <a:cubicBezTo>
                    <a:pt x="224" y="316"/>
                    <a:pt x="228" y="316"/>
                    <a:pt x="232" y="316"/>
                  </a:cubicBezTo>
                  <a:close/>
                  <a:moveTo>
                    <a:pt x="242" y="224"/>
                  </a:moveTo>
                  <a:cubicBezTo>
                    <a:pt x="243" y="219"/>
                    <a:pt x="242" y="213"/>
                    <a:pt x="243" y="208"/>
                  </a:cubicBezTo>
                  <a:cubicBezTo>
                    <a:pt x="253" y="208"/>
                    <a:pt x="264" y="208"/>
                    <a:pt x="274" y="208"/>
                  </a:cubicBezTo>
                  <a:cubicBezTo>
                    <a:pt x="274" y="213"/>
                    <a:pt x="274" y="219"/>
                    <a:pt x="274" y="224"/>
                  </a:cubicBezTo>
                  <a:cubicBezTo>
                    <a:pt x="264" y="224"/>
                    <a:pt x="253" y="224"/>
                    <a:pt x="242" y="224"/>
                  </a:cubicBezTo>
                  <a:close/>
                  <a:moveTo>
                    <a:pt x="274" y="230"/>
                  </a:moveTo>
                  <a:cubicBezTo>
                    <a:pt x="274" y="234"/>
                    <a:pt x="274" y="238"/>
                    <a:pt x="274" y="243"/>
                  </a:cubicBezTo>
                  <a:cubicBezTo>
                    <a:pt x="270" y="243"/>
                    <a:pt x="266" y="244"/>
                    <a:pt x="262" y="245"/>
                  </a:cubicBezTo>
                  <a:cubicBezTo>
                    <a:pt x="261" y="241"/>
                    <a:pt x="259" y="237"/>
                    <a:pt x="258" y="233"/>
                  </a:cubicBezTo>
                  <a:cubicBezTo>
                    <a:pt x="262" y="231"/>
                    <a:pt x="268" y="230"/>
                    <a:pt x="274" y="230"/>
                  </a:cubicBezTo>
                  <a:close/>
                  <a:moveTo>
                    <a:pt x="256" y="247"/>
                  </a:moveTo>
                  <a:cubicBezTo>
                    <a:pt x="254" y="250"/>
                    <a:pt x="250" y="251"/>
                    <a:pt x="248" y="254"/>
                  </a:cubicBezTo>
                  <a:cubicBezTo>
                    <a:pt x="245" y="250"/>
                    <a:pt x="241" y="248"/>
                    <a:pt x="238" y="244"/>
                  </a:cubicBezTo>
                  <a:cubicBezTo>
                    <a:pt x="243" y="241"/>
                    <a:pt x="247" y="237"/>
                    <a:pt x="252" y="235"/>
                  </a:cubicBezTo>
                  <a:cubicBezTo>
                    <a:pt x="253" y="239"/>
                    <a:pt x="255" y="243"/>
                    <a:pt x="256" y="247"/>
                  </a:cubicBezTo>
                  <a:close/>
                  <a:moveTo>
                    <a:pt x="250" y="230"/>
                  </a:moveTo>
                  <a:cubicBezTo>
                    <a:pt x="240" y="234"/>
                    <a:pt x="232" y="242"/>
                    <a:pt x="226" y="248"/>
                  </a:cubicBezTo>
                  <a:cubicBezTo>
                    <a:pt x="226" y="242"/>
                    <a:pt x="226" y="236"/>
                    <a:pt x="226" y="230"/>
                  </a:cubicBezTo>
                  <a:cubicBezTo>
                    <a:pt x="234" y="230"/>
                    <a:pt x="242" y="230"/>
                    <a:pt x="250" y="230"/>
                  </a:cubicBezTo>
                  <a:close/>
                  <a:moveTo>
                    <a:pt x="233" y="248"/>
                  </a:moveTo>
                  <a:cubicBezTo>
                    <a:pt x="237" y="251"/>
                    <a:pt x="241" y="254"/>
                    <a:pt x="243" y="258"/>
                  </a:cubicBezTo>
                  <a:cubicBezTo>
                    <a:pt x="242" y="260"/>
                    <a:pt x="240" y="262"/>
                    <a:pt x="239" y="264"/>
                  </a:cubicBezTo>
                  <a:cubicBezTo>
                    <a:pt x="235" y="262"/>
                    <a:pt x="230" y="261"/>
                    <a:pt x="225" y="260"/>
                  </a:cubicBezTo>
                  <a:cubicBezTo>
                    <a:pt x="227" y="255"/>
                    <a:pt x="231" y="252"/>
                    <a:pt x="233" y="248"/>
                  </a:cubicBezTo>
                  <a:close/>
                  <a:moveTo>
                    <a:pt x="305" y="230"/>
                  </a:moveTo>
                  <a:cubicBezTo>
                    <a:pt x="312" y="229"/>
                    <a:pt x="321" y="230"/>
                    <a:pt x="329" y="230"/>
                  </a:cubicBezTo>
                  <a:cubicBezTo>
                    <a:pt x="329" y="236"/>
                    <a:pt x="329" y="242"/>
                    <a:pt x="329" y="247"/>
                  </a:cubicBezTo>
                  <a:cubicBezTo>
                    <a:pt x="328" y="248"/>
                    <a:pt x="327" y="246"/>
                    <a:pt x="326" y="246"/>
                  </a:cubicBezTo>
                  <a:cubicBezTo>
                    <a:pt x="321" y="240"/>
                    <a:pt x="314" y="233"/>
                    <a:pt x="305" y="230"/>
                  </a:cubicBezTo>
                  <a:close/>
                  <a:moveTo>
                    <a:pt x="316" y="244"/>
                  </a:moveTo>
                  <a:cubicBezTo>
                    <a:pt x="313" y="247"/>
                    <a:pt x="310" y="251"/>
                    <a:pt x="306" y="253"/>
                  </a:cubicBezTo>
                  <a:cubicBezTo>
                    <a:pt x="304" y="251"/>
                    <a:pt x="301" y="249"/>
                    <a:pt x="297" y="247"/>
                  </a:cubicBezTo>
                  <a:cubicBezTo>
                    <a:pt x="299" y="243"/>
                    <a:pt x="301" y="239"/>
                    <a:pt x="302" y="235"/>
                  </a:cubicBezTo>
                  <a:cubicBezTo>
                    <a:pt x="307" y="237"/>
                    <a:pt x="312" y="240"/>
                    <a:pt x="316" y="244"/>
                  </a:cubicBezTo>
                  <a:close/>
                  <a:moveTo>
                    <a:pt x="313" y="224"/>
                  </a:moveTo>
                  <a:cubicBezTo>
                    <a:pt x="302" y="224"/>
                    <a:pt x="291" y="224"/>
                    <a:pt x="281" y="224"/>
                  </a:cubicBezTo>
                  <a:cubicBezTo>
                    <a:pt x="281" y="219"/>
                    <a:pt x="280" y="213"/>
                    <a:pt x="281" y="208"/>
                  </a:cubicBezTo>
                  <a:cubicBezTo>
                    <a:pt x="291" y="208"/>
                    <a:pt x="302" y="208"/>
                    <a:pt x="313" y="208"/>
                  </a:cubicBezTo>
                  <a:cubicBezTo>
                    <a:pt x="313" y="213"/>
                    <a:pt x="313" y="219"/>
                    <a:pt x="313" y="224"/>
                  </a:cubicBezTo>
                  <a:close/>
                  <a:moveTo>
                    <a:pt x="296" y="232"/>
                  </a:moveTo>
                  <a:cubicBezTo>
                    <a:pt x="295" y="237"/>
                    <a:pt x="293" y="241"/>
                    <a:pt x="292" y="245"/>
                  </a:cubicBezTo>
                  <a:cubicBezTo>
                    <a:pt x="289" y="244"/>
                    <a:pt x="285" y="243"/>
                    <a:pt x="281" y="243"/>
                  </a:cubicBezTo>
                  <a:cubicBezTo>
                    <a:pt x="281" y="238"/>
                    <a:pt x="281" y="234"/>
                    <a:pt x="281" y="230"/>
                  </a:cubicBezTo>
                  <a:cubicBezTo>
                    <a:pt x="287" y="230"/>
                    <a:pt x="291" y="231"/>
                    <a:pt x="296" y="232"/>
                  </a:cubicBezTo>
                  <a:close/>
                  <a:moveTo>
                    <a:pt x="316" y="263"/>
                  </a:moveTo>
                  <a:cubicBezTo>
                    <a:pt x="314" y="262"/>
                    <a:pt x="313" y="259"/>
                    <a:pt x="311" y="258"/>
                  </a:cubicBezTo>
                  <a:cubicBezTo>
                    <a:pt x="314" y="254"/>
                    <a:pt x="317" y="251"/>
                    <a:pt x="320" y="248"/>
                  </a:cubicBezTo>
                  <a:cubicBezTo>
                    <a:pt x="324" y="251"/>
                    <a:pt x="327" y="255"/>
                    <a:pt x="329" y="260"/>
                  </a:cubicBezTo>
                  <a:cubicBezTo>
                    <a:pt x="325" y="261"/>
                    <a:pt x="320" y="262"/>
                    <a:pt x="316" y="263"/>
                  </a:cubicBezTo>
                  <a:close/>
                  <a:moveTo>
                    <a:pt x="311" y="179"/>
                  </a:moveTo>
                  <a:cubicBezTo>
                    <a:pt x="301" y="179"/>
                    <a:pt x="291" y="179"/>
                    <a:pt x="282" y="179"/>
                  </a:cubicBezTo>
                  <a:cubicBezTo>
                    <a:pt x="282" y="172"/>
                    <a:pt x="281" y="164"/>
                    <a:pt x="282" y="157"/>
                  </a:cubicBezTo>
                  <a:cubicBezTo>
                    <a:pt x="292" y="157"/>
                    <a:pt x="301" y="157"/>
                    <a:pt x="311" y="157"/>
                  </a:cubicBezTo>
                  <a:cubicBezTo>
                    <a:pt x="311" y="165"/>
                    <a:pt x="311" y="172"/>
                    <a:pt x="311" y="179"/>
                  </a:cubicBezTo>
                  <a:close/>
                  <a:moveTo>
                    <a:pt x="293" y="185"/>
                  </a:moveTo>
                  <a:cubicBezTo>
                    <a:pt x="293" y="191"/>
                    <a:pt x="293" y="196"/>
                    <a:pt x="293" y="202"/>
                  </a:cubicBezTo>
                  <a:cubicBezTo>
                    <a:pt x="283" y="202"/>
                    <a:pt x="272" y="202"/>
                    <a:pt x="262" y="202"/>
                  </a:cubicBezTo>
                  <a:cubicBezTo>
                    <a:pt x="262" y="197"/>
                    <a:pt x="261" y="190"/>
                    <a:pt x="262" y="185"/>
                  </a:cubicBezTo>
                  <a:cubicBezTo>
                    <a:pt x="272" y="185"/>
                    <a:pt x="283" y="185"/>
                    <a:pt x="293" y="185"/>
                  </a:cubicBezTo>
                  <a:close/>
                  <a:moveTo>
                    <a:pt x="275" y="179"/>
                  </a:moveTo>
                  <a:cubicBezTo>
                    <a:pt x="266" y="179"/>
                    <a:pt x="256" y="179"/>
                    <a:pt x="246" y="179"/>
                  </a:cubicBezTo>
                  <a:cubicBezTo>
                    <a:pt x="246" y="172"/>
                    <a:pt x="245" y="164"/>
                    <a:pt x="246" y="157"/>
                  </a:cubicBezTo>
                  <a:cubicBezTo>
                    <a:pt x="256" y="157"/>
                    <a:pt x="266" y="157"/>
                    <a:pt x="275" y="157"/>
                  </a:cubicBezTo>
                  <a:cubicBezTo>
                    <a:pt x="275" y="165"/>
                    <a:pt x="275" y="172"/>
                    <a:pt x="275" y="179"/>
                  </a:cubicBezTo>
                  <a:close/>
                  <a:moveTo>
                    <a:pt x="255" y="185"/>
                  </a:moveTo>
                  <a:cubicBezTo>
                    <a:pt x="255" y="191"/>
                    <a:pt x="255" y="196"/>
                    <a:pt x="255" y="202"/>
                  </a:cubicBezTo>
                  <a:cubicBezTo>
                    <a:pt x="245" y="202"/>
                    <a:pt x="234" y="202"/>
                    <a:pt x="224" y="202"/>
                  </a:cubicBezTo>
                  <a:cubicBezTo>
                    <a:pt x="224" y="197"/>
                    <a:pt x="223" y="190"/>
                    <a:pt x="224" y="185"/>
                  </a:cubicBezTo>
                  <a:cubicBezTo>
                    <a:pt x="235" y="185"/>
                    <a:pt x="245" y="185"/>
                    <a:pt x="255" y="185"/>
                  </a:cubicBezTo>
                  <a:close/>
                  <a:moveTo>
                    <a:pt x="237" y="208"/>
                  </a:moveTo>
                  <a:cubicBezTo>
                    <a:pt x="237" y="213"/>
                    <a:pt x="237" y="219"/>
                    <a:pt x="237" y="224"/>
                  </a:cubicBezTo>
                  <a:cubicBezTo>
                    <a:pt x="224" y="224"/>
                    <a:pt x="211" y="224"/>
                    <a:pt x="198" y="224"/>
                  </a:cubicBezTo>
                  <a:cubicBezTo>
                    <a:pt x="199" y="219"/>
                    <a:pt x="198" y="213"/>
                    <a:pt x="199" y="208"/>
                  </a:cubicBezTo>
                  <a:cubicBezTo>
                    <a:pt x="211" y="208"/>
                    <a:pt x="224" y="208"/>
                    <a:pt x="237" y="208"/>
                  </a:cubicBezTo>
                  <a:close/>
                  <a:moveTo>
                    <a:pt x="220" y="230"/>
                  </a:moveTo>
                  <a:cubicBezTo>
                    <a:pt x="220" y="237"/>
                    <a:pt x="220" y="244"/>
                    <a:pt x="220" y="251"/>
                  </a:cubicBezTo>
                  <a:cubicBezTo>
                    <a:pt x="209" y="251"/>
                    <a:pt x="199" y="251"/>
                    <a:pt x="188" y="251"/>
                  </a:cubicBezTo>
                  <a:cubicBezTo>
                    <a:pt x="188" y="244"/>
                    <a:pt x="188" y="236"/>
                    <a:pt x="188" y="230"/>
                  </a:cubicBezTo>
                  <a:cubicBezTo>
                    <a:pt x="199" y="230"/>
                    <a:pt x="209" y="230"/>
                    <a:pt x="220" y="230"/>
                  </a:cubicBezTo>
                  <a:close/>
                  <a:moveTo>
                    <a:pt x="172" y="268"/>
                  </a:moveTo>
                  <a:cubicBezTo>
                    <a:pt x="172" y="264"/>
                    <a:pt x="172" y="261"/>
                    <a:pt x="172" y="257"/>
                  </a:cubicBezTo>
                  <a:cubicBezTo>
                    <a:pt x="180" y="257"/>
                    <a:pt x="189" y="257"/>
                    <a:pt x="197" y="257"/>
                  </a:cubicBezTo>
                  <a:cubicBezTo>
                    <a:pt x="197" y="261"/>
                    <a:pt x="197" y="264"/>
                    <a:pt x="197" y="268"/>
                  </a:cubicBezTo>
                  <a:cubicBezTo>
                    <a:pt x="189" y="268"/>
                    <a:pt x="180" y="268"/>
                    <a:pt x="172" y="268"/>
                  </a:cubicBezTo>
                  <a:close/>
                  <a:moveTo>
                    <a:pt x="182" y="274"/>
                  </a:moveTo>
                  <a:cubicBezTo>
                    <a:pt x="182" y="279"/>
                    <a:pt x="182" y="284"/>
                    <a:pt x="182" y="289"/>
                  </a:cubicBezTo>
                  <a:cubicBezTo>
                    <a:pt x="179" y="289"/>
                    <a:pt x="176" y="289"/>
                    <a:pt x="172" y="289"/>
                  </a:cubicBezTo>
                  <a:cubicBezTo>
                    <a:pt x="172" y="284"/>
                    <a:pt x="172" y="279"/>
                    <a:pt x="172" y="274"/>
                  </a:cubicBezTo>
                  <a:cubicBezTo>
                    <a:pt x="176" y="274"/>
                    <a:pt x="179" y="274"/>
                    <a:pt x="182" y="274"/>
                  </a:cubicBezTo>
                  <a:close/>
                  <a:moveTo>
                    <a:pt x="193" y="224"/>
                  </a:moveTo>
                  <a:cubicBezTo>
                    <a:pt x="187" y="224"/>
                    <a:pt x="181" y="224"/>
                    <a:pt x="175" y="224"/>
                  </a:cubicBezTo>
                  <a:cubicBezTo>
                    <a:pt x="175" y="219"/>
                    <a:pt x="175" y="213"/>
                    <a:pt x="175" y="208"/>
                  </a:cubicBezTo>
                  <a:cubicBezTo>
                    <a:pt x="181" y="208"/>
                    <a:pt x="187" y="208"/>
                    <a:pt x="193" y="208"/>
                  </a:cubicBezTo>
                  <a:cubicBezTo>
                    <a:pt x="193" y="213"/>
                    <a:pt x="193" y="219"/>
                    <a:pt x="193" y="224"/>
                  </a:cubicBezTo>
                  <a:close/>
                  <a:moveTo>
                    <a:pt x="172" y="321"/>
                  </a:moveTo>
                  <a:cubicBezTo>
                    <a:pt x="176" y="321"/>
                    <a:pt x="179" y="321"/>
                    <a:pt x="182" y="321"/>
                  </a:cubicBezTo>
                  <a:cubicBezTo>
                    <a:pt x="182" y="328"/>
                    <a:pt x="182" y="336"/>
                    <a:pt x="182" y="343"/>
                  </a:cubicBezTo>
                  <a:cubicBezTo>
                    <a:pt x="179" y="343"/>
                    <a:pt x="176" y="343"/>
                    <a:pt x="172" y="343"/>
                  </a:cubicBezTo>
                  <a:cubicBezTo>
                    <a:pt x="172" y="336"/>
                    <a:pt x="172" y="328"/>
                    <a:pt x="172" y="321"/>
                  </a:cubicBezTo>
                  <a:close/>
                  <a:moveTo>
                    <a:pt x="172" y="315"/>
                  </a:moveTo>
                  <a:cubicBezTo>
                    <a:pt x="172" y="308"/>
                    <a:pt x="172" y="302"/>
                    <a:pt x="172" y="296"/>
                  </a:cubicBezTo>
                  <a:cubicBezTo>
                    <a:pt x="179" y="296"/>
                    <a:pt x="186" y="296"/>
                    <a:pt x="193" y="296"/>
                  </a:cubicBezTo>
                  <a:cubicBezTo>
                    <a:pt x="193" y="302"/>
                    <a:pt x="193" y="308"/>
                    <a:pt x="193" y="315"/>
                  </a:cubicBezTo>
                  <a:cubicBezTo>
                    <a:pt x="186" y="315"/>
                    <a:pt x="179" y="315"/>
                    <a:pt x="172" y="315"/>
                  </a:cubicBezTo>
                  <a:close/>
                  <a:moveTo>
                    <a:pt x="199" y="315"/>
                  </a:moveTo>
                  <a:cubicBezTo>
                    <a:pt x="199" y="308"/>
                    <a:pt x="199" y="302"/>
                    <a:pt x="199" y="296"/>
                  </a:cubicBezTo>
                  <a:cubicBezTo>
                    <a:pt x="204" y="296"/>
                    <a:pt x="209" y="296"/>
                    <a:pt x="214" y="296"/>
                  </a:cubicBezTo>
                  <a:cubicBezTo>
                    <a:pt x="214" y="302"/>
                    <a:pt x="214" y="308"/>
                    <a:pt x="214" y="315"/>
                  </a:cubicBezTo>
                  <a:cubicBezTo>
                    <a:pt x="209" y="315"/>
                    <a:pt x="204" y="315"/>
                    <a:pt x="199" y="315"/>
                  </a:cubicBezTo>
                  <a:close/>
                  <a:moveTo>
                    <a:pt x="188" y="289"/>
                  </a:moveTo>
                  <a:cubicBezTo>
                    <a:pt x="188" y="284"/>
                    <a:pt x="188" y="279"/>
                    <a:pt x="188" y="274"/>
                  </a:cubicBezTo>
                  <a:cubicBezTo>
                    <a:pt x="197" y="274"/>
                    <a:pt x="205" y="274"/>
                    <a:pt x="214" y="274"/>
                  </a:cubicBezTo>
                  <a:cubicBezTo>
                    <a:pt x="214" y="279"/>
                    <a:pt x="214" y="284"/>
                    <a:pt x="214" y="289"/>
                  </a:cubicBezTo>
                  <a:cubicBezTo>
                    <a:pt x="205" y="289"/>
                    <a:pt x="197" y="289"/>
                    <a:pt x="188" y="289"/>
                  </a:cubicBezTo>
                  <a:close/>
                  <a:moveTo>
                    <a:pt x="203" y="268"/>
                  </a:moveTo>
                  <a:cubicBezTo>
                    <a:pt x="203" y="264"/>
                    <a:pt x="203" y="261"/>
                    <a:pt x="203" y="257"/>
                  </a:cubicBezTo>
                  <a:cubicBezTo>
                    <a:pt x="208" y="257"/>
                    <a:pt x="214" y="257"/>
                    <a:pt x="220" y="257"/>
                  </a:cubicBezTo>
                  <a:cubicBezTo>
                    <a:pt x="218" y="260"/>
                    <a:pt x="216" y="264"/>
                    <a:pt x="215" y="268"/>
                  </a:cubicBezTo>
                  <a:cubicBezTo>
                    <a:pt x="211" y="268"/>
                    <a:pt x="207" y="268"/>
                    <a:pt x="203" y="268"/>
                  </a:cubicBezTo>
                  <a:close/>
                  <a:moveTo>
                    <a:pt x="222" y="265"/>
                  </a:moveTo>
                  <a:cubicBezTo>
                    <a:pt x="227" y="266"/>
                    <a:pt x="231" y="268"/>
                    <a:pt x="236" y="269"/>
                  </a:cubicBezTo>
                  <a:cubicBezTo>
                    <a:pt x="235" y="272"/>
                    <a:pt x="234" y="275"/>
                    <a:pt x="233" y="278"/>
                  </a:cubicBezTo>
                  <a:cubicBezTo>
                    <a:pt x="229" y="278"/>
                    <a:pt x="224" y="278"/>
                    <a:pt x="220" y="278"/>
                  </a:cubicBezTo>
                  <a:cubicBezTo>
                    <a:pt x="219" y="272"/>
                    <a:pt x="221" y="269"/>
                    <a:pt x="222" y="265"/>
                  </a:cubicBezTo>
                  <a:close/>
                  <a:moveTo>
                    <a:pt x="220" y="333"/>
                  </a:moveTo>
                  <a:cubicBezTo>
                    <a:pt x="224" y="333"/>
                    <a:pt x="228" y="333"/>
                    <a:pt x="232" y="333"/>
                  </a:cubicBezTo>
                  <a:cubicBezTo>
                    <a:pt x="232" y="336"/>
                    <a:pt x="232" y="340"/>
                    <a:pt x="232" y="343"/>
                  </a:cubicBezTo>
                  <a:cubicBezTo>
                    <a:pt x="228" y="343"/>
                    <a:pt x="224" y="343"/>
                    <a:pt x="220" y="343"/>
                  </a:cubicBezTo>
                  <a:cubicBezTo>
                    <a:pt x="220" y="340"/>
                    <a:pt x="220" y="336"/>
                    <a:pt x="220" y="333"/>
                  </a:cubicBezTo>
                  <a:close/>
                  <a:moveTo>
                    <a:pt x="236" y="349"/>
                  </a:moveTo>
                  <a:cubicBezTo>
                    <a:pt x="256" y="349"/>
                    <a:pt x="275" y="349"/>
                    <a:pt x="295" y="349"/>
                  </a:cubicBezTo>
                  <a:cubicBezTo>
                    <a:pt x="301" y="349"/>
                    <a:pt x="309" y="348"/>
                    <a:pt x="314" y="349"/>
                  </a:cubicBezTo>
                  <a:cubicBezTo>
                    <a:pt x="317" y="350"/>
                    <a:pt x="322" y="355"/>
                    <a:pt x="325" y="358"/>
                  </a:cubicBezTo>
                  <a:cubicBezTo>
                    <a:pt x="334" y="368"/>
                    <a:pt x="344" y="378"/>
                    <a:pt x="353" y="387"/>
                  </a:cubicBezTo>
                  <a:cubicBezTo>
                    <a:pt x="301" y="387"/>
                    <a:pt x="250" y="387"/>
                    <a:pt x="198" y="387"/>
                  </a:cubicBezTo>
                  <a:cubicBezTo>
                    <a:pt x="198" y="386"/>
                    <a:pt x="201" y="384"/>
                    <a:pt x="202" y="383"/>
                  </a:cubicBezTo>
                  <a:cubicBezTo>
                    <a:pt x="213" y="372"/>
                    <a:pt x="225" y="360"/>
                    <a:pt x="236" y="349"/>
                  </a:cubicBezTo>
                  <a:close/>
                  <a:moveTo>
                    <a:pt x="323" y="343"/>
                  </a:moveTo>
                  <a:cubicBezTo>
                    <a:pt x="323" y="340"/>
                    <a:pt x="323" y="336"/>
                    <a:pt x="323" y="333"/>
                  </a:cubicBezTo>
                  <a:cubicBezTo>
                    <a:pt x="327" y="333"/>
                    <a:pt x="331" y="333"/>
                    <a:pt x="335" y="333"/>
                  </a:cubicBezTo>
                  <a:cubicBezTo>
                    <a:pt x="335" y="336"/>
                    <a:pt x="335" y="340"/>
                    <a:pt x="335" y="343"/>
                  </a:cubicBezTo>
                  <a:cubicBezTo>
                    <a:pt x="331" y="343"/>
                    <a:pt x="327" y="343"/>
                    <a:pt x="323" y="343"/>
                  </a:cubicBezTo>
                  <a:close/>
                  <a:moveTo>
                    <a:pt x="323" y="327"/>
                  </a:moveTo>
                  <a:cubicBezTo>
                    <a:pt x="323" y="323"/>
                    <a:pt x="323" y="320"/>
                    <a:pt x="323" y="316"/>
                  </a:cubicBezTo>
                  <a:cubicBezTo>
                    <a:pt x="327" y="316"/>
                    <a:pt x="331" y="316"/>
                    <a:pt x="335" y="316"/>
                  </a:cubicBezTo>
                  <a:cubicBezTo>
                    <a:pt x="335" y="320"/>
                    <a:pt x="335" y="323"/>
                    <a:pt x="335" y="327"/>
                  </a:cubicBezTo>
                  <a:cubicBezTo>
                    <a:pt x="331" y="327"/>
                    <a:pt x="327" y="327"/>
                    <a:pt x="323" y="327"/>
                  </a:cubicBezTo>
                  <a:close/>
                  <a:moveTo>
                    <a:pt x="323" y="310"/>
                  </a:moveTo>
                  <a:cubicBezTo>
                    <a:pt x="323" y="307"/>
                    <a:pt x="323" y="304"/>
                    <a:pt x="323" y="300"/>
                  </a:cubicBezTo>
                  <a:cubicBezTo>
                    <a:pt x="327" y="300"/>
                    <a:pt x="331" y="300"/>
                    <a:pt x="335" y="300"/>
                  </a:cubicBezTo>
                  <a:cubicBezTo>
                    <a:pt x="335" y="304"/>
                    <a:pt x="335" y="307"/>
                    <a:pt x="335" y="310"/>
                  </a:cubicBezTo>
                  <a:cubicBezTo>
                    <a:pt x="331" y="310"/>
                    <a:pt x="327" y="310"/>
                    <a:pt x="323" y="310"/>
                  </a:cubicBezTo>
                  <a:close/>
                  <a:moveTo>
                    <a:pt x="323" y="294"/>
                  </a:moveTo>
                  <a:cubicBezTo>
                    <a:pt x="323" y="290"/>
                    <a:pt x="323" y="287"/>
                    <a:pt x="323" y="284"/>
                  </a:cubicBezTo>
                  <a:cubicBezTo>
                    <a:pt x="327" y="284"/>
                    <a:pt x="331" y="284"/>
                    <a:pt x="335" y="284"/>
                  </a:cubicBezTo>
                  <a:cubicBezTo>
                    <a:pt x="335" y="287"/>
                    <a:pt x="335" y="290"/>
                    <a:pt x="335" y="294"/>
                  </a:cubicBezTo>
                  <a:cubicBezTo>
                    <a:pt x="331" y="294"/>
                    <a:pt x="327" y="294"/>
                    <a:pt x="323" y="294"/>
                  </a:cubicBezTo>
                  <a:close/>
                  <a:moveTo>
                    <a:pt x="321" y="278"/>
                  </a:moveTo>
                  <a:cubicBezTo>
                    <a:pt x="321" y="275"/>
                    <a:pt x="320" y="272"/>
                    <a:pt x="318" y="269"/>
                  </a:cubicBezTo>
                  <a:cubicBezTo>
                    <a:pt x="322" y="267"/>
                    <a:pt x="328" y="267"/>
                    <a:pt x="332" y="265"/>
                  </a:cubicBezTo>
                  <a:cubicBezTo>
                    <a:pt x="334" y="268"/>
                    <a:pt x="335" y="272"/>
                    <a:pt x="335" y="278"/>
                  </a:cubicBezTo>
                  <a:cubicBezTo>
                    <a:pt x="330" y="278"/>
                    <a:pt x="326" y="278"/>
                    <a:pt x="321" y="278"/>
                  </a:cubicBezTo>
                  <a:close/>
                  <a:moveTo>
                    <a:pt x="334" y="257"/>
                  </a:moveTo>
                  <a:cubicBezTo>
                    <a:pt x="340" y="256"/>
                    <a:pt x="346" y="257"/>
                    <a:pt x="352" y="257"/>
                  </a:cubicBezTo>
                  <a:cubicBezTo>
                    <a:pt x="352" y="261"/>
                    <a:pt x="352" y="264"/>
                    <a:pt x="352" y="268"/>
                  </a:cubicBezTo>
                  <a:cubicBezTo>
                    <a:pt x="348" y="268"/>
                    <a:pt x="344" y="268"/>
                    <a:pt x="340" y="268"/>
                  </a:cubicBezTo>
                  <a:cubicBezTo>
                    <a:pt x="338" y="264"/>
                    <a:pt x="337" y="260"/>
                    <a:pt x="334" y="257"/>
                  </a:cubicBezTo>
                  <a:close/>
                  <a:moveTo>
                    <a:pt x="341" y="289"/>
                  </a:moveTo>
                  <a:cubicBezTo>
                    <a:pt x="341" y="284"/>
                    <a:pt x="341" y="279"/>
                    <a:pt x="341" y="274"/>
                  </a:cubicBezTo>
                  <a:cubicBezTo>
                    <a:pt x="350" y="274"/>
                    <a:pt x="358" y="274"/>
                    <a:pt x="367" y="274"/>
                  </a:cubicBezTo>
                  <a:cubicBezTo>
                    <a:pt x="367" y="279"/>
                    <a:pt x="367" y="284"/>
                    <a:pt x="367" y="289"/>
                  </a:cubicBezTo>
                  <a:cubicBezTo>
                    <a:pt x="358" y="289"/>
                    <a:pt x="350" y="289"/>
                    <a:pt x="341" y="289"/>
                  </a:cubicBezTo>
                  <a:close/>
                  <a:moveTo>
                    <a:pt x="356" y="296"/>
                  </a:moveTo>
                  <a:cubicBezTo>
                    <a:pt x="356" y="302"/>
                    <a:pt x="356" y="308"/>
                    <a:pt x="356" y="315"/>
                  </a:cubicBezTo>
                  <a:cubicBezTo>
                    <a:pt x="351" y="315"/>
                    <a:pt x="346" y="315"/>
                    <a:pt x="341" y="315"/>
                  </a:cubicBezTo>
                  <a:cubicBezTo>
                    <a:pt x="341" y="308"/>
                    <a:pt x="341" y="302"/>
                    <a:pt x="341" y="296"/>
                  </a:cubicBezTo>
                  <a:cubicBezTo>
                    <a:pt x="346" y="296"/>
                    <a:pt x="351" y="296"/>
                    <a:pt x="356" y="296"/>
                  </a:cubicBezTo>
                  <a:close/>
                  <a:moveTo>
                    <a:pt x="373" y="289"/>
                  </a:moveTo>
                  <a:cubicBezTo>
                    <a:pt x="373" y="284"/>
                    <a:pt x="373" y="279"/>
                    <a:pt x="373" y="274"/>
                  </a:cubicBezTo>
                  <a:cubicBezTo>
                    <a:pt x="376" y="274"/>
                    <a:pt x="380" y="274"/>
                    <a:pt x="383" y="274"/>
                  </a:cubicBezTo>
                  <a:cubicBezTo>
                    <a:pt x="383" y="279"/>
                    <a:pt x="383" y="284"/>
                    <a:pt x="383" y="289"/>
                  </a:cubicBezTo>
                  <a:cubicBezTo>
                    <a:pt x="380" y="289"/>
                    <a:pt x="376" y="289"/>
                    <a:pt x="373" y="289"/>
                  </a:cubicBezTo>
                  <a:close/>
                  <a:moveTo>
                    <a:pt x="358" y="268"/>
                  </a:moveTo>
                  <a:cubicBezTo>
                    <a:pt x="358" y="264"/>
                    <a:pt x="358" y="261"/>
                    <a:pt x="358" y="257"/>
                  </a:cubicBezTo>
                  <a:cubicBezTo>
                    <a:pt x="366" y="257"/>
                    <a:pt x="375" y="257"/>
                    <a:pt x="383" y="257"/>
                  </a:cubicBezTo>
                  <a:cubicBezTo>
                    <a:pt x="383" y="261"/>
                    <a:pt x="383" y="264"/>
                    <a:pt x="383" y="268"/>
                  </a:cubicBezTo>
                  <a:cubicBezTo>
                    <a:pt x="375" y="268"/>
                    <a:pt x="366" y="268"/>
                    <a:pt x="358" y="268"/>
                  </a:cubicBezTo>
                  <a:close/>
                  <a:moveTo>
                    <a:pt x="372" y="251"/>
                  </a:moveTo>
                  <a:cubicBezTo>
                    <a:pt x="373" y="244"/>
                    <a:pt x="372" y="236"/>
                    <a:pt x="373" y="230"/>
                  </a:cubicBezTo>
                  <a:cubicBezTo>
                    <a:pt x="382" y="230"/>
                    <a:pt x="392" y="230"/>
                    <a:pt x="402" y="230"/>
                  </a:cubicBezTo>
                  <a:cubicBezTo>
                    <a:pt x="402" y="237"/>
                    <a:pt x="402" y="244"/>
                    <a:pt x="402" y="251"/>
                  </a:cubicBezTo>
                  <a:cubicBezTo>
                    <a:pt x="392" y="251"/>
                    <a:pt x="382" y="251"/>
                    <a:pt x="372" y="251"/>
                  </a:cubicBezTo>
                  <a:close/>
                  <a:moveTo>
                    <a:pt x="426" y="230"/>
                  </a:moveTo>
                  <a:cubicBezTo>
                    <a:pt x="426" y="237"/>
                    <a:pt x="426" y="244"/>
                    <a:pt x="426" y="251"/>
                  </a:cubicBezTo>
                  <a:cubicBezTo>
                    <a:pt x="420" y="251"/>
                    <a:pt x="414" y="251"/>
                    <a:pt x="407" y="251"/>
                  </a:cubicBezTo>
                  <a:cubicBezTo>
                    <a:pt x="407" y="244"/>
                    <a:pt x="407" y="237"/>
                    <a:pt x="407" y="230"/>
                  </a:cubicBezTo>
                  <a:cubicBezTo>
                    <a:pt x="414" y="230"/>
                    <a:pt x="420" y="230"/>
                    <a:pt x="426" y="230"/>
                  </a:cubicBezTo>
                  <a:close/>
                  <a:moveTo>
                    <a:pt x="413" y="224"/>
                  </a:moveTo>
                  <a:cubicBezTo>
                    <a:pt x="413" y="219"/>
                    <a:pt x="413" y="213"/>
                    <a:pt x="413" y="208"/>
                  </a:cubicBezTo>
                  <a:cubicBezTo>
                    <a:pt x="418" y="208"/>
                    <a:pt x="422" y="208"/>
                    <a:pt x="426" y="208"/>
                  </a:cubicBezTo>
                  <a:cubicBezTo>
                    <a:pt x="426" y="213"/>
                    <a:pt x="426" y="219"/>
                    <a:pt x="426" y="224"/>
                  </a:cubicBezTo>
                  <a:cubicBezTo>
                    <a:pt x="422" y="224"/>
                    <a:pt x="418" y="224"/>
                    <a:pt x="413" y="224"/>
                  </a:cubicBezTo>
                  <a:close/>
                  <a:moveTo>
                    <a:pt x="407" y="224"/>
                  </a:moveTo>
                  <a:cubicBezTo>
                    <a:pt x="400" y="224"/>
                    <a:pt x="393" y="224"/>
                    <a:pt x="386" y="224"/>
                  </a:cubicBezTo>
                  <a:cubicBezTo>
                    <a:pt x="386" y="219"/>
                    <a:pt x="386" y="213"/>
                    <a:pt x="386" y="208"/>
                  </a:cubicBezTo>
                  <a:cubicBezTo>
                    <a:pt x="393" y="208"/>
                    <a:pt x="400" y="208"/>
                    <a:pt x="407" y="208"/>
                  </a:cubicBezTo>
                  <a:cubicBezTo>
                    <a:pt x="407" y="213"/>
                    <a:pt x="407" y="219"/>
                    <a:pt x="407" y="224"/>
                  </a:cubicBezTo>
                  <a:close/>
                  <a:moveTo>
                    <a:pt x="389" y="257"/>
                  </a:moveTo>
                  <a:cubicBezTo>
                    <a:pt x="403" y="257"/>
                    <a:pt x="417" y="257"/>
                    <a:pt x="432" y="257"/>
                  </a:cubicBezTo>
                  <a:cubicBezTo>
                    <a:pt x="433" y="251"/>
                    <a:pt x="432" y="243"/>
                    <a:pt x="432" y="236"/>
                  </a:cubicBezTo>
                  <a:cubicBezTo>
                    <a:pt x="432" y="236"/>
                    <a:pt x="432" y="236"/>
                    <a:pt x="432" y="235"/>
                  </a:cubicBezTo>
                  <a:cubicBezTo>
                    <a:pt x="451" y="235"/>
                    <a:pt x="470" y="235"/>
                    <a:pt x="489" y="235"/>
                  </a:cubicBezTo>
                  <a:cubicBezTo>
                    <a:pt x="489" y="258"/>
                    <a:pt x="488" y="279"/>
                    <a:pt x="487" y="299"/>
                  </a:cubicBezTo>
                  <a:cubicBezTo>
                    <a:pt x="454" y="299"/>
                    <a:pt x="421" y="299"/>
                    <a:pt x="389" y="299"/>
                  </a:cubicBezTo>
                  <a:cubicBezTo>
                    <a:pt x="389" y="285"/>
                    <a:pt x="389" y="271"/>
                    <a:pt x="389" y="257"/>
                  </a:cubicBezTo>
                  <a:close/>
                  <a:moveTo>
                    <a:pt x="216" y="157"/>
                  </a:moveTo>
                  <a:cubicBezTo>
                    <a:pt x="224" y="157"/>
                    <a:pt x="232" y="157"/>
                    <a:pt x="240" y="157"/>
                  </a:cubicBezTo>
                  <a:cubicBezTo>
                    <a:pt x="240" y="165"/>
                    <a:pt x="240" y="172"/>
                    <a:pt x="240" y="179"/>
                  </a:cubicBezTo>
                  <a:cubicBezTo>
                    <a:pt x="232" y="179"/>
                    <a:pt x="223" y="179"/>
                    <a:pt x="215" y="179"/>
                  </a:cubicBezTo>
                  <a:cubicBezTo>
                    <a:pt x="215" y="172"/>
                    <a:pt x="215" y="164"/>
                    <a:pt x="216" y="157"/>
                  </a:cubicBezTo>
                  <a:close/>
                  <a:moveTo>
                    <a:pt x="218" y="185"/>
                  </a:moveTo>
                  <a:cubicBezTo>
                    <a:pt x="218" y="191"/>
                    <a:pt x="218" y="196"/>
                    <a:pt x="218" y="202"/>
                  </a:cubicBezTo>
                  <a:cubicBezTo>
                    <a:pt x="188" y="202"/>
                    <a:pt x="159" y="202"/>
                    <a:pt x="130" y="202"/>
                  </a:cubicBezTo>
                  <a:cubicBezTo>
                    <a:pt x="130" y="192"/>
                    <a:pt x="130" y="180"/>
                    <a:pt x="130" y="171"/>
                  </a:cubicBezTo>
                  <a:cubicBezTo>
                    <a:pt x="134" y="171"/>
                    <a:pt x="138" y="171"/>
                    <a:pt x="142" y="171"/>
                  </a:cubicBezTo>
                  <a:cubicBezTo>
                    <a:pt x="142" y="177"/>
                    <a:pt x="142" y="184"/>
                    <a:pt x="142" y="191"/>
                  </a:cubicBezTo>
                  <a:cubicBezTo>
                    <a:pt x="148" y="192"/>
                    <a:pt x="157" y="191"/>
                    <a:pt x="164" y="191"/>
                  </a:cubicBezTo>
                  <a:cubicBezTo>
                    <a:pt x="165" y="185"/>
                    <a:pt x="164" y="177"/>
                    <a:pt x="164" y="171"/>
                  </a:cubicBezTo>
                  <a:cubicBezTo>
                    <a:pt x="168" y="171"/>
                    <a:pt x="172" y="171"/>
                    <a:pt x="175" y="171"/>
                  </a:cubicBezTo>
                  <a:cubicBezTo>
                    <a:pt x="175" y="178"/>
                    <a:pt x="175" y="184"/>
                    <a:pt x="175" y="191"/>
                  </a:cubicBezTo>
                  <a:cubicBezTo>
                    <a:pt x="183" y="191"/>
                    <a:pt x="191" y="191"/>
                    <a:pt x="198" y="191"/>
                  </a:cubicBezTo>
                  <a:cubicBezTo>
                    <a:pt x="198" y="184"/>
                    <a:pt x="198" y="178"/>
                    <a:pt x="198" y="171"/>
                  </a:cubicBezTo>
                  <a:cubicBezTo>
                    <a:pt x="202" y="171"/>
                    <a:pt x="206" y="171"/>
                    <a:pt x="209" y="171"/>
                  </a:cubicBezTo>
                  <a:cubicBezTo>
                    <a:pt x="209" y="175"/>
                    <a:pt x="209" y="180"/>
                    <a:pt x="209" y="185"/>
                  </a:cubicBezTo>
                  <a:cubicBezTo>
                    <a:pt x="212" y="185"/>
                    <a:pt x="215" y="185"/>
                    <a:pt x="218" y="185"/>
                  </a:cubicBezTo>
                  <a:close/>
                  <a:moveTo>
                    <a:pt x="209" y="165"/>
                  </a:moveTo>
                  <a:cubicBezTo>
                    <a:pt x="204" y="165"/>
                    <a:pt x="198" y="165"/>
                    <a:pt x="193" y="165"/>
                  </a:cubicBezTo>
                  <a:cubicBezTo>
                    <a:pt x="192" y="171"/>
                    <a:pt x="193" y="179"/>
                    <a:pt x="193" y="186"/>
                  </a:cubicBezTo>
                  <a:cubicBezTo>
                    <a:pt x="189" y="186"/>
                    <a:pt x="185" y="186"/>
                    <a:pt x="182" y="186"/>
                  </a:cubicBezTo>
                  <a:cubicBezTo>
                    <a:pt x="182" y="179"/>
                    <a:pt x="182" y="172"/>
                    <a:pt x="182" y="165"/>
                  </a:cubicBezTo>
                  <a:cubicBezTo>
                    <a:pt x="175" y="164"/>
                    <a:pt x="166" y="165"/>
                    <a:pt x="159" y="165"/>
                  </a:cubicBezTo>
                  <a:cubicBezTo>
                    <a:pt x="159" y="172"/>
                    <a:pt x="159" y="179"/>
                    <a:pt x="159" y="186"/>
                  </a:cubicBezTo>
                  <a:cubicBezTo>
                    <a:pt x="155" y="186"/>
                    <a:pt x="151" y="186"/>
                    <a:pt x="148" y="186"/>
                  </a:cubicBezTo>
                  <a:cubicBezTo>
                    <a:pt x="148" y="179"/>
                    <a:pt x="148" y="172"/>
                    <a:pt x="148" y="165"/>
                  </a:cubicBezTo>
                  <a:cubicBezTo>
                    <a:pt x="140" y="164"/>
                    <a:pt x="132" y="165"/>
                    <a:pt x="124" y="165"/>
                  </a:cubicBezTo>
                  <a:cubicBezTo>
                    <a:pt x="123" y="185"/>
                    <a:pt x="124" y="206"/>
                    <a:pt x="124" y="227"/>
                  </a:cubicBezTo>
                  <a:cubicBezTo>
                    <a:pt x="105" y="227"/>
                    <a:pt x="86" y="227"/>
                    <a:pt x="66" y="227"/>
                  </a:cubicBezTo>
                  <a:cubicBezTo>
                    <a:pt x="66" y="197"/>
                    <a:pt x="69" y="165"/>
                    <a:pt x="61" y="143"/>
                  </a:cubicBezTo>
                  <a:cubicBezTo>
                    <a:pt x="110" y="143"/>
                    <a:pt x="160" y="143"/>
                    <a:pt x="209" y="143"/>
                  </a:cubicBezTo>
                  <a:cubicBezTo>
                    <a:pt x="209" y="150"/>
                    <a:pt x="209" y="157"/>
                    <a:pt x="209" y="165"/>
                  </a:cubicBezTo>
                  <a:close/>
                  <a:moveTo>
                    <a:pt x="166" y="308"/>
                  </a:moveTo>
                  <a:cubicBezTo>
                    <a:pt x="166" y="321"/>
                    <a:pt x="166" y="335"/>
                    <a:pt x="166" y="349"/>
                  </a:cubicBezTo>
                  <a:cubicBezTo>
                    <a:pt x="184" y="349"/>
                    <a:pt x="204" y="349"/>
                    <a:pt x="222" y="349"/>
                  </a:cubicBezTo>
                  <a:cubicBezTo>
                    <a:pt x="223" y="350"/>
                    <a:pt x="222" y="351"/>
                    <a:pt x="221" y="351"/>
                  </a:cubicBezTo>
                  <a:cubicBezTo>
                    <a:pt x="212" y="360"/>
                    <a:pt x="204" y="369"/>
                    <a:pt x="194" y="378"/>
                  </a:cubicBezTo>
                  <a:cubicBezTo>
                    <a:pt x="191" y="381"/>
                    <a:pt x="187" y="387"/>
                    <a:pt x="184" y="387"/>
                  </a:cubicBezTo>
                  <a:cubicBezTo>
                    <a:pt x="179" y="389"/>
                    <a:pt x="166" y="387"/>
                    <a:pt x="160" y="387"/>
                  </a:cubicBezTo>
                  <a:cubicBezTo>
                    <a:pt x="136" y="387"/>
                    <a:pt x="112" y="387"/>
                    <a:pt x="88" y="387"/>
                  </a:cubicBezTo>
                  <a:cubicBezTo>
                    <a:pt x="78" y="365"/>
                    <a:pt x="72" y="337"/>
                    <a:pt x="70" y="308"/>
                  </a:cubicBezTo>
                  <a:cubicBezTo>
                    <a:pt x="102" y="308"/>
                    <a:pt x="134" y="308"/>
                    <a:pt x="166" y="308"/>
                  </a:cubicBezTo>
                  <a:close/>
                  <a:moveTo>
                    <a:pt x="278" y="496"/>
                  </a:moveTo>
                  <a:cubicBezTo>
                    <a:pt x="270" y="490"/>
                    <a:pt x="262" y="483"/>
                    <a:pt x="253" y="477"/>
                  </a:cubicBezTo>
                  <a:cubicBezTo>
                    <a:pt x="261" y="473"/>
                    <a:pt x="269" y="469"/>
                    <a:pt x="277" y="464"/>
                  </a:cubicBezTo>
                  <a:cubicBezTo>
                    <a:pt x="285" y="469"/>
                    <a:pt x="293" y="473"/>
                    <a:pt x="302" y="477"/>
                  </a:cubicBezTo>
                  <a:cubicBezTo>
                    <a:pt x="293" y="483"/>
                    <a:pt x="286" y="490"/>
                    <a:pt x="278" y="496"/>
                  </a:cubicBezTo>
                  <a:close/>
                  <a:moveTo>
                    <a:pt x="291" y="462"/>
                  </a:moveTo>
                  <a:cubicBezTo>
                    <a:pt x="286" y="460"/>
                    <a:pt x="282" y="457"/>
                    <a:pt x="277" y="455"/>
                  </a:cubicBezTo>
                  <a:cubicBezTo>
                    <a:pt x="272" y="457"/>
                    <a:pt x="268" y="460"/>
                    <a:pt x="263" y="462"/>
                  </a:cubicBezTo>
                  <a:cubicBezTo>
                    <a:pt x="263" y="460"/>
                    <a:pt x="264" y="457"/>
                    <a:pt x="264" y="455"/>
                  </a:cubicBezTo>
                  <a:cubicBezTo>
                    <a:pt x="264" y="452"/>
                    <a:pt x="266" y="449"/>
                    <a:pt x="265" y="447"/>
                  </a:cubicBezTo>
                  <a:cubicBezTo>
                    <a:pt x="265" y="445"/>
                    <a:pt x="261" y="442"/>
                    <a:pt x="260" y="441"/>
                  </a:cubicBezTo>
                  <a:cubicBezTo>
                    <a:pt x="258" y="439"/>
                    <a:pt x="255" y="437"/>
                    <a:pt x="254" y="435"/>
                  </a:cubicBezTo>
                  <a:cubicBezTo>
                    <a:pt x="259" y="434"/>
                    <a:pt x="264" y="434"/>
                    <a:pt x="270" y="433"/>
                  </a:cubicBezTo>
                  <a:cubicBezTo>
                    <a:pt x="272" y="428"/>
                    <a:pt x="274" y="423"/>
                    <a:pt x="277" y="418"/>
                  </a:cubicBezTo>
                  <a:cubicBezTo>
                    <a:pt x="279" y="423"/>
                    <a:pt x="282" y="428"/>
                    <a:pt x="284" y="433"/>
                  </a:cubicBezTo>
                  <a:cubicBezTo>
                    <a:pt x="289" y="433"/>
                    <a:pt x="294" y="434"/>
                    <a:pt x="299" y="435"/>
                  </a:cubicBezTo>
                  <a:cubicBezTo>
                    <a:pt x="299" y="437"/>
                    <a:pt x="296" y="439"/>
                    <a:pt x="294" y="441"/>
                  </a:cubicBezTo>
                  <a:cubicBezTo>
                    <a:pt x="292" y="443"/>
                    <a:pt x="290" y="445"/>
                    <a:pt x="288" y="446"/>
                  </a:cubicBezTo>
                  <a:cubicBezTo>
                    <a:pt x="289" y="452"/>
                    <a:pt x="290" y="457"/>
                    <a:pt x="291" y="462"/>
                  </a:cubicBezTo>
                  <a:close/>
                  <a:moveTo>
                    <a:pt x="460" y="401"/>
                  </a:moveTo>
                  <a:cubicBezTo>
                    <a:pt x="454" y="412"/>
                    <a:pt x="445" y="421"/>
                    <a:pt x="434" y="428"/>
                  </a:cubicBezTo>
                  <a:cubicBezTo>
                    <a:pt x="422" y="435"/>
                    <a:pt x="405" y="439"/>
                    <a:pt x="389" y="443"/>
                  </a:cubicBezTo>
                  <a:cubicBezTo>
                    <a:pt x="358" y="452"/>
                    <a:pt x="326" y="462"/>
                    <a:pt x="302" y="477"/>
                  </a:cubicBezTo>
                  <a:cubicBezTo>
                    <a:pt x="301" y="470"/>
                    <a:pt x="300" y="464"/>
                    <a:pt x="298" y="457"/>
                  </a:cubicBezTo>
                  <a:cubicBezTo>
                    <a:pt x="298" y="455"/>
                    <a:pt x="297" y="452"/>
                    <a:pt x="297" y="450"/>
                  </a:cubicBezTo>
                  <a:cubicBezTo>
                    <a:pt x="298" y="447"/>
                    <a:pt x="306" y="442"/>
                    <a:pt x="308" y="440"/>
                  </a:cubicBezTo>
                  <a:cubicBezTo>
                    <a:pt x="312" y="436"/>
                    <a:pt x="315" y="433"/>
                    <a:pt x="318" y="430"/>
                  </a:cubicBezTo>
                  <a:cubicBezTo>
                    <a:pt x="309" y="428"/>
                    <a:pt x="300" y="427"/>
                    <a:pt x="290" y="426"/>
                  </a:cubicBezTo>
                  <a:cubicBezTo>
                    <a:pt x="285" y="417"/>
                    <a:pt x="281" y="409"/>
                    <a:pt x="277" y="400"/>
                  </a:cubicBezTo>
                  <a:cubicBezTo>
                    <a:pt x="272" y="408"/>
                    <a:pt x="269" y="417"/>
                    <a:pt x="264" y="426"/>
                  </a:cubicBezTo>
                  <a:cubicBezTo>
                    <a:pt x="255" y="427"/>
                    <a:pt x="246" y="428"/>
                    <a:pt x="237" y="429"/>
                  </a:cubicBezTo>
                  <a:cubicBezTo>
                    <a:pt x="236" y="431"/>
                    <a:pt x="239" y="433"/>
                    <a:pt x="241" y="434"/>
                  </a:cubicBezTo>
                  <a:cubicBezTo>
                    <a:pt x="245" y="438"/>
                    <a:pt x="247" y="441"/>
                    <a:pt x="252" y="445"/>
                  </a:cubicBezTo>
                  <a:cubicBezTo>
                    <a:pt x="253" y="446"/>
                    <a:pt x="256" y="449"/>
                    <a:pt x="256" y="451"/>
                  </a:cubicBezTo>
                  <a:cubicBezTo>
                    <a:pt x="257" y="453"/>
                    <a:pt x="255" y="460"/>
                    <a:pt x="254" y="463"/>
                  </a:cubicBezTo>
                  <a:cubicBezTo>
                    <a:pt x="253" y="468"/>
                    <a:pt x="252" y="472"/>
                    <a:pt x="252" y="476"/>
                  </a:cubicBezTo>
                  <a:cubicBezTo>
                    <a:pt x="227" y="460"/>
                    <a:pt x="194" y="451"/>
                    <a:pt x="162" y="442"/>
                  </a:cubicBezTo>
                  <a:cubicBezTo>
                    <a:pt x="152" y="439"/>
                    <a:pt x="140" y="437"/>
                    <a:pt x="130" y="433"/>
                  </a:cubicBezTo>
                  <a:cubicBezTo>
                    <a:pt x="114" y="426"/>
                    <a:pt x="101" y="411"/>
                    <a:pt x="93" y="396"/>
                  </a:cubicBezTo>
                  <a:cubicBezTo>
                    <a:pt x="216" y="396"/>
                    <a:pt x="339" y="396"/>
                    <a:pt x="462" y="396"/>
                  </a:cubicBezTo>
                  <a:cubicBezTo>
                    <a:pt x="463" y="398"/>
                    <a:pt x="461" y="399"/>
                    <a:pt x="460" y="401"/>
                  </a:cubicBezTo>
                  <a:close/>
                  <a:moveTo>
                    <a:pt x="467" y="387"/>
                  </a:moveTo>
                  <a:cubicBezTo>
                    <a:pt x="438" y="387"/>
                    <a:pt x="409" y="387"/>
                    <a:pt x="379" y="387"/>
                  </a:cubicBezTo>
                  <a:cubicBezTo>
                    <a:pt x="375" y="387"/>
                    <a:pt x="370" y="388"/>
                    <a:pt x="367" y="387"/>
                  </a:cubicBezTo>
                  <a:cubicBezTo>
                    <a:pt x="364" y="387"/>
                    <a:pt x="359" y="381"/>
                    <a:pt x="356" y="378"/>
                  </a:cubicBezTo>
                  <a:cubicBezTo>
                    <a:pt x="347" y="368"/>
                    <a:pt x="337" y="359"/>
                    <a:pt x="328" y="349"/>
                  </a:cubicBezTo>
                  <a:cubicBezTo>
                    <a:pt x="348" y="349"/>
                    <a:pt x="368" y="349"/>
                    <a:pt x="388" y="349"/>
                  </a:cubicBezTo>
                  <a:cubicBezTo>
                    <a:pt x="389" y="336"/>
                    <a:pt x="389" y="322"/>
                    <a:pt x="389" y="309"/>
                  </a:cubicBezTo>
                  <a:cubicBezTo>
                    <a:pt x="389" y="309"/>
                    <a:pt x="389" y="308"/>
                    <a:pt x="389" y="308"/>
                  </a:cubicBezTo>
                  <a:cubicBezTo>
                    <a:pt x="421" y="308"/>
                    <a:pt x="454" y="308"/>
                    <a:pt x="486" y="308"/>
                  </a:cubicBezTo>
                  <a:cubicBezTo>
                    <a:pt x="483" y="338"/>
                    <a:pt x="478" y="365"/>
                    <a:pt x="467" y="387"/>
                  </a:cubicBezTo>
                  <a:close/>
                  <a:moveTo>
                    <a:pt x="499" y="134"/>
                  </a:moveTo>
                  <a:cubicBezTo>
                    <a:pt x="448" y="134"/>
                    <a:pt x="397" y="134"/>
                    <a:pt x="345" y="134"/>
                  </a:cubicBezTo>
                  <a:cubicBezTo>
                    <a:pt x="345" y="128"/>
                    <a:pt x="345" y="123"/>
                    <a:pt x="345" y="118"/>
                  </a:cubicBezTo>
                  <a:cubicBezTo>
                    <a:pt x="338" y="117"/>
                    <a:pt x="329" y="117"/>
                    <a:pt x="321" y="117"/>
                  </a:cubicBezTo>
                  <a:cubicBezTo>
                    <a:pt x="321" y="124"/>
                    <a:pt x="321" y="132"/>
                    <a:pt x="321" y="139"/>
                  </a:cubicBezTo>
                  <a:cubicBezTo>
                    <a:pt x="317" y="139"/>
                    <a:pt x="313" y="139"/>
                    <a:pt x="308" y="139"/>
                  </a:cubicBezTo>
                  <a:cubicBezTo>
                    <a:pt x="308" y="132"/>
                    <a:pt x="308" y="125"/>
                    <a:pt x="308" y="118"/>
                  </a:cubicBezTo>
                  <a:cubicBezTo>
                    <a:pt x="301" y="117"/>
                    <a:pt x="292" y="117"/>
                    <a:pt x="284" y="117"/>
                  </a:cubicBezTo>
                  <a:cubicBezTo>
                    <a:pt x="284" y="124"/>
                    <a:pt x="284" y="132"/>
                    <a:pt x="284" y="139"/>
                  </a:cubicBezTo>
                  <a:cubicBezTo>
                    <a:pt x="280" y="139"/>
                    <a:pt x="275" y="139"/>
                    <a:pt x="271" y="139"/>
                  </a:cubicBezTo>
                  <a:cubicBezTo>
                    <a:pt x="271" y="132"/>
                    <a:pt x="271" y="125"/>
                    <a:pt x="271" y="118"/>
                  </a:cubicBezTo>
                  <a:cubicBezTo>
                    <a:pt x="264" y="117"/>
                    <a:pt x="255" y="117"/>
                    <a:pt x="247" y="117"/>
                  </a:cubicBezTo>
                  <a:cubicBezTo>
                    <a:pt x="247" y="124"/>
                    <a:pt x="247" y="132"/>
                    <a:pt x="247" y="139"/>
                  </a:cubicBezTo>
                  <a:cubicBezTo>
                    <a:pt x="242" y="139"/>
                    <a:pt x="238" y="139"/>
                    <a:pt x="234" y="139"/>
                  </a:cubicBezTo>
                  <a:cubicBezTo>
                    <a:pt x="234" y="132"/>
                    <a:pt x="234" y="124"/>
                    <a:pt x="234" y="117"/>
                  </a:cubicBezTo>
                  <a:cubicBezTo>
                    <a:pt x="226" y="117"/>
                    <a:pt x="218" y="117"/>
                    <a:pt x="209" y="117"/>
                  </a:cubicBezTo>
                  <a:cubicBezTo>
                    <a:pt x="209" y="123"/>
                    <a:pt x="209" y="128"/>
                    <a:pt x="209" y="134"/>
                  </a:cubicBezTo>
                  <a:cubicBezTo>
                    <a:pt x="159" y="134"/>
                    <a:pt x="108" y="134"/>
                    <a:pt x="58" y="134"/>
                  </a:cubicBezTo>
                  <a:cubicBezTo>
                    <a:pt x="49" y="119"/>
                    <a:pt x="40" y="105"/>
                    <a:pt x="25" y="97"/>
                  </a:cubicBezTo>
                  <a:cubicBezTo>
                    <a:pt x="24" y="96"/>
                    <a:pt x="26" y="95"/>
                    <a:pt x="27" y="95"/>
                  </a:cubicBezTo>
                  <a:cubicBezTo>
                    <a:pt x="57" y="68"/>
                    <a:pt x="89" y="42"/>
                    <a:pt x="119" y="16"/>
                  </a:cubicBezTo>
                  <a:cubicBezTo>
                    <a:pt x="160" y="43"/>
                    <a:pt x="212" y="62"/>
                    <a:pt x="278" y="62"/>
                  </a:cubicBezTo>
                  <a:cubicBezTo>
                    <a:pt x="330" y="62"/>
                    <a:pt x="370" y="51"/>
                    <a:pt x="404" y="33"/>
                  </a:cubicBezTo>
                  <a:cubicBezTo>
                    <a:pt x="416" y="27"/>
                    <a:pt x="428" y="21"/>
                    <a:pt x="438" y="15"/>
                  </a:cubicBezTo>
                  <a:cubicBezTo>
                    <a:pt x="469" y="42"/>
                    <a:pt x="502" y="70"/>
                    <a:pt x="532" y="97"/>
                  </a:cubicBezTo>
                  <a:cubicBezTo>
                    <a:pt x="517" y="105"/>
                    <a:pt x="506" y="118"/>
                    <a:pt x="499" y="134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474003" y="2377212"/>
            <a:ext cx="89649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  <a:p>
            <a:pPr algn="ctr"/>
            <a:r>
              <a:rPr lang="en-US" altLang="zh-C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&amp; A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93FED4-BB61-274B-E061-3064C82ED7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>
            <a:extLst>
              <a:ext uri="{FF2B5EF4-FFF2-40B4-BE49-F238E27FC236}">
                <a16:creationId xmlns:a16="http://schemas.microsoft.com/office/drawing/2014/main" id="{D1C04D97-00B7-D76A-898C-848D5D1AF6B8}"/>
              </a:ext>
            </a:extLst>
          </p:cNvPr>
          <p:cNvSpPr txBox="1"/>
          <p:nvPr/>
        </p:nvSpPr>
        <p:spPr>
          <a:xfrm>
            <a:off x="404086" y="972222"/>
            <a:ext cx="10341162" cy="4885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Layer-4 Load balancer (L4 LB):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Distribute incoming connection requests to a group of servers running the same service.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1)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 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F5 (F5 Networks)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2)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 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A10 (A10 Networks)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3)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 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LVS (Linux Virtual Server)   	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4)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 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ATS (Apache Traffic server)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Requirements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：</a:t>
            </a:r>
            <a:endParaRPr lang="zh-CN" altLang="zh-CN" sz="2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marL="800100" lvl="1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1)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Fairness</a:t>
            </a:r>
            <a:endParaRPr lang="zh-CN" altLang="en-US" sz="20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marL="800100" lvl="1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2)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Per-connection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consistency(PCC)</a:t>
            </a:r>
            <a:endParaRPr lang="en-US" altLang="zh-CN" sz="20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marL="800100" lvl="1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3)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Deployability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8BA10FA-409B-204F-2779-A76A84422B2C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6128E786-177D-4968-AA9C-E01690304C33}" type="slidenum">
              <a:rPr lang="zh-CN" altLang="en-US" sz="1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fld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F4C0872-A31F-271B-FE31-1154B79E733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26686" y="452047"/>
            <a:ext cx="2359795" cy="504218"/>
          </a:xfrm>
        </p:spPr>
        <p:txBody>
          <a:bodyPr>
            <a:normAutofit fontScale="97500"/>
          </a:bodyPr>
          <a:lstStyle/>
          <a:p>
            <a:pPr marL="0" indent="0">
              <a:buNone/>
            </a:pPr>
            <a:r>
              <a:rPr lang="en-US" altLang="zh-CN" sz="27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Background</a:t>
            </a:r>
            <a:endParaRPr lang="zh-CN" altLang="en-US" sz="27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圆角矩形 1766">
            <a:extLst>
              <a:ext uri="{FF2B5EF4-FFF2-40B4-BE49-F238E27FC236}">
                <a16:creationId xmlns:a16="http://schemas.microsoft.com/office/drawing/2014/main" id="{A6694C78-DC42-B898-96B5-EB6FA95460DF}"/>
              </a:ext>
            </a:extLst>
          </p:cNvPr>
          <p:cNvSpPr/>
          <p:nvPr/>
        </p:nvSpPr>
        <p:spPr>
          <a:xfrm rot="10800000" flipV="1">
            <a:off x="0" y="401407"/>
            <a:ext cx="484287" cy="491115"/>
          </a:xfrm>
          <a:prstGeom prst="roundRect">
            <a:avLst>
              <a:gd name="adj" fmla="val 5039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1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71" name="Group 4">
            <a:extLst>
              <a:ext uri="{FF2B5EF4-FFF2-40B4-BE49-F238E27FC236}">
                <a16:creationId xmlns:a16="http://schemas.microsoft.com/office/drawing/2014/main" id="{40C511B0-04F7-353D-2823-124F6478620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873047" y="85558"/>
            <a:ext cx="1194264" cy="1187213"/>
            <a:chOff x="2946" y="838"/>
            <a:chExt cx="1355" cy="1347"/>
          </a:xfrm>
          <a:solidFill>
            <a:schemeClr val="accent1">
              <a:lumMod val="75000"/>
            </a:schemeClr>
          </a:solidFill>
        </p:grpSpPr>
        <p:sp>
          <p:nvSpPr>
            <p:cNvPr id="72" name="Freeform 5">
              <a:extLst>
                <a:ext uri="{FF2B5EF4-FFF2-40B4-BE49-F238E27FC236}">
                  <a16:creationId xmlns:a16="http://schemas.microsoft.com/office/drawing/2014/main" id="{4CF2934E-48B4-196F-D279-DED707787027}"/>
                </a:ext>
              </a:extLst>
            </p:cNvPr>
            <p:cNvSpPr>
              <a:spLocks noEditPoints="1"/>
            </p:cNvSpPr>
            <p:nvPr>
              <p:custDataLst>
                <p:tags r:id="rId2"/>
              </p:custDataLst>
            </p:nvPr>
          </p:nvSpPr>
          <p:spPr bwMode="auto">
            <a:xfrm>
              <a:off x="2946" y="838"/>
              <a:ext cx="1355" cy="1347"/>
            </a:xfrm>
            <a:custGeom>
              <a:avLst/>
              <a:gdLst>
                <a:gd name="T0" fmla="*/ 710 w 1467"/>
                <a:gd name="T1" fmla="*/ 0 h 1459"/>
                <a:gd name="T2" fmla="*/ 754 w 1467"/>
                <a:gd name="T3" fmla="*/ 0 h 1459"/>
                <a:gd name="T4" fmla="*/ 754 w 1467"/>
                <a:gd name="T5" fmla="*/ 0 h 1459"/>
                <a:gd name="T6" fmla="*/ 1045 w 1467"/>
                <a:gd name="T7" fmla="*/ 71 h 1459"/>
                <a:gd name="T8" fmla="*/ 1256 w 1467"/>
                <a:gd name="T9" fmla="*/ 222 h 1459"/>
                <a:gd name="T10" fmla="*/ 1336 w 1467"/>
                <a:gd name="T11" fmla="*/ 322 h 1459"/>
                <a:gd name="T12" fmla="*/ 1457 w 1467"/>
                <a:gd name="T13" fmla="*/ 654 h 1459"/>
                <a:gd name="T14" fmla="*/ 1441 w 1467"/>
                <a:gd name="T15" fmla="*/ 901 h 1459"/>
                <a:gd name="T16" fmla="*/ 1394 w 1467"/>
                <a:gd name="T17" fmla="*/ 1035 h 1459"/>
                <a:gd name="T18" fmla="*/ 1244 w 1467"/>
                <a:gd name="T19" fmla="*/ 1247 h 1459"/>
                <a:gd name="T20" fmla="*/ 1030 w 1467"/>
                <a:gd name="T21" fmla="*/ 1394 h 1459"/>
                <a:gd name="T22" fmla="*/ 894 w 1467"/>
                <a:gd name="T23" fmla="*/ 1440 h 1459"/>
                <a:gd name="T24" fmla="*/ 732 w 1467"/>
                <a:gd name="T25" fmla="*/ 1458 h 1459"/>
                <a:gd name="T26" fmla="*/ 434 w 1467"/>
                <a:gd name="T27" fmla="*/ 1394 h 1459"/>
                <a:gd name="T28" fmla="*/ 220 w 1467"/>
                <a:gd name="T29" fmla="*/ 1247 h 1459"/>
                <a:gd name="T30" fmla="*/ 23 w 1467"/>
                <a:gd name="T31" fmla="*/ 900 h 1459"/>
                <a:gd name="T32" fmla="*/ 3 w 1467"/>
                <a:gd name="T33" fmla="*/ 696 h 1459"/>
                <a:gd name="T34" fmla="*/ 19 w 1467"/>
                <a:gd name="T35" fmla="*/ 576 h 1459"/>
                <a:gd name="T36" fmla="*/ 128 w 1467"/>
                <a:gd name="T37" fmla="*/ 322 h 1459"/>
                <a:gd name="T38" fmla="*/ 419 w 1467"/>
                <a:gd name="T39" fmla="*/ 71 h 1459"/>
                <a:gd name="T40" fmla="*/ 710 w 1467"/>
                <a:gd name="T41" fmla="*/ 0 h 1459"/>
                <a:gd name="T42" fmla="*/ 685 w 1467"/>
                <a:gd name="T43" fmla="*/ 35 h 1459"/>
                <a:gd name="T44" fmla="*/ 571 w 1467"/>
                <a:gd name="T45" fmla="*/ 52 h 1459"/>
                <a:gd name="T46" fmla="*/ 238 w 1467"/>
                <a:gd name="T47" fmla="*/ 240 h 1459"/>
                <a:gd name="T48" fmla="*/ 97 w 1467"/>
                <a:gd name="T49" fmla="*/ 447 h 1459"/>
                <a:gd name="T50" fmla="*/ 36 w 1467"/>
                <a:gd name="T51" fmla="*/ 734 h 1459"/>
                <a:gd name="T52" fmla="*/ 55 w 1467"/>
                <a:gd name="T53" fmla="*/ 890 h 1459"/>
                <a:gd name="T54" fmla="*/ 164 w 1467"/>
                <a:gd name="T55" fmla="*/ 1129 h 1459"/>
                <a:gd name="T56" fmla="*/ 265 w 1467"/>
                <a:gd name="T57" fmla="*/ 1244 h 1459"/>
                <a:gd name="T58" fmla="*/ 338 w 1467"/>
                <a:gd name="T59" fmla="*/ 1302 h 1459"/>
                <a:gd name="T60" fmla="*/ 580 w 1467"/>
                <a:gd name="T61" fmla="*/ 1408 h 1459"/>
                <a:gd name="T62" fmla="*/ 737 w 1467"/>
                <a:gd name="T63" fmla="*/ 1425 h 1459"/>
                <a:gd name="T64" fmla="*/ 1022 w 1467"/>
                <a:gd name="T65" fmla="*/ 1362 h 1459"/>
                <a:gd name="T66" fmla="*/ 1267 w 1467"/>
                <a:gd name="T67" fmla="*/ 1173 h 1459"/>
                <a:gd name="T68" fmla="*/ 1367 w 1467"/>
                <a:gd name="T69" fmla="*/ 1012 h 1459"/>
                <a:gd name="T70" fmla="*/ 1427 w 1467"/>
                <a:gd name="T71" fmla="*/ 724 h 1459"/>
                <a:gd name="T72" fmla="*/ 1409 w 1467"/>
                <a:gd name="T73" fmla="*/ 569 h 1459"/>
                <a:gd name="T74" fmla="*/ 1364 w 1467"/>
                <a:gd name="T75" fmla="*/ 440 h 1459"/>
                <a:gd name="T76" fmla="*/ 1126 w 1467"/>
                <a:gd name="T77" fmla="*/ 156 h 1459"/>
                <a:gd name="T78" fmla="*/ 810 w 1467"/>
                <a:gd name="T79" fmla="*/ 38 h 1459"/>
                <a:gd name="T80" fmla="*/ 727 w 1467"/>
                <a:gd name="T81" fmla="*/ 34 h 1459"/>
                <a:gd name="T82" fmla="*/ 685 w 1467"/>
                <a:gd name="T83" fmla="*/ 35 h 1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7" h="1459">
                  <a:moveTo>
                    <a:pt x="710" y="0"/>
                  </a:moveTo>
                  <a:cubicBezTo>
                    <a:pt x="725" y="0"/>
                    <a:pt x="739" y="0"/>
                    <a:pt x="754" y="0"/>
                  </a:cubicBezTo>
                  <a:cubicBezTo>
                    <a:pt x="754" y="0"/>
                    <a:pt x="754" y="0"/>
                    <a:pt x="754" y="0"/>
                  </a:cubicBezTo>
                  <a:cubicBezTo>
                    <a:pt x="870" y="4"/>
                    <a:pt x="964" y="33"/>
                    <a:pt x="1045" y="71"/>
                  </a:cubicBezTo>
                  <a:cubicBezTo>
                    <a:pt x="1127" y="109"/>
                    <a:pt x="1195" y="162"/>
                    <a:pt x="1256" y="222"/>
                  </a:cubicBezTo>
                  <a:cubicBezTo>
                    <a:pt x="1286" y="252"/>
                    <a:pt x="1312" y="286"/>
                    <a:pt x="1336" y="322"/>
                  </a:cubicBezTo>
                  <a:cubicBezTo>
                    <a:pt x="1398" y="412"/>
                    <a:pt x="1442" y="518"/>
                    <a:pt x="1457" y="654"/>
                  </a:cubicBezTo>
                  <a:cubicBezTo>
                    <a:pt x="1467" y="740"/>
                    <a:pt x="1458" y="830"/>
                    <a:pt x="1441" y="901"/>
                  </a:cubicBezTo>
                  <a:cubicBezTo>
                    <a:pt x="1429" y="949"/>
                    <a:pt x="1413" y="994"/>
                    <a:pt x="1394" y="1035"/>
                  </a:cubicBezTo>
                  <a:cubicBezTo>
                    <a:pt x="1355" y="1117"/>
                    <a:pt x="1305" y="1187"/>
                    <a:pt x="1244" y="1247"/>
                  </a:cubicBezTo>
                  <a:cubicBezTo>
                    <a:pt x="1183" y="1306"/>
                    <a:pt x="1114" y="1357"/>
                    <a:pt x="1030" y="1394"/>
                  </a:cubicBezTo>
                  <a:cubicBezTo>
                    <a:pt x="988" y="1413"/>
                    <a:pt x="944" y="1429"/>
                    <a:pt x="894" y="1440"/>
                  </a:cubicBezTo>
                  <a:cubicBezTo>
                    <a:pt x="845" y="1451"/>
                    <a:pt x="790" y="1459"/>
                    <a:pt x="732" y="1458"/>
                  </a:cubicBezTo>
                  <a:cubicBezTo>
                    <a:pt x="614" y="1457"/>
                    <a:pt x="517" y="1432"/>
                    <a:pt x="434" y="1394"/>
                  </a:cubicBezTo>
                  <a:cubicBezTo>
                    <a:pt x="351" y="1357"/>
                    <a:pt x="279" y="1306"/>
                    <a:pt x="220" y="1247"/>
                  </a:cubicBezTo>
                  <a:cubicBezTo>
                    <a:pt x="128" y="1155"/>
                    <a:pt x="60" y="1045"/>
                    <a:pt x="23" y="900"/>
                  </a:cubicBezTo>
                  <a:cubicBezTo>
                    <a:pt x="8" y="841"/>
                    <a:pt x="0" y="771"/>
                    <a:pt x="3" y="696"/>
                  </a:cubicBezTo>
                  <a:cubicBezTo>
                    <a:pt x="5" y="652"/>
                    <a:pt x="11" y="612"/>
                    <a:pt x="19" y="576"/>
                  </a:cubicBezTo>
                  <a:cubicBezTo>
                    <a:pt x="41" y="476"/>
                    <a:pt x="78" y="394"/>
                    <a:pt x="128" y="322"/>
                  </a:cubicBezTo>
                  <a:cubicBezTo>
                    <a:pt x="201" y="215"/>
                    <a:pt x="297" y="129"/>
                    <a:pt x="419" y="71"/>
                  </a:cubicBezTo>
                  <a:cubicBezTo>
                    <a:pt x="501" y="32"/>
                    <a:pt x="595" y="4"/>
                    <a:pt x="710" y="0"/>
                  </a:cubicBezTo>
                  <a:close/>
                  <a:moveTo>
                    <a:pt x="685" y="35"/>
                  </a:moveTo>
                  <a:cubicBezTo>
                    <a:pt x="644" y="38"/>
                    <a:pt x="607" y="43"/>
                    <a:pt x="571" y="52"/>
                  </a:cubicBezTo>
                  <a:cubicBezTo>
                    <a:pt x="431" y="87"/>
                    <a:pt x="326" y="152"/>
                    <a:pt x="238" y="240"/>
                  </a:cubicBezTo>
                  <a:cubicBezTo>
                    <a:pt x="180" y="298"/>
                    <a:pt x="133" y="366"/>
                    <a:pt x="97" y="447"/>
                  </a:cubicBezTo>
                  <a:cubicBezTo>
                    <a:pt x="61" y="526"/>
                    <a:pt x="36" y="619"/>
                    <a:pt x="36" y="734"/>
                  </a:cubicBezTo>
                  <a:cubicBezTo>
                    <a:pt x="36" y="791"/>
                    <a:pt x="44" y="843"/>
                    <a:pt x="55" y="890"/>
                  </a:cubicBezTo>
                  <a:cubicBezTo>
                    <a:pt x="77" y="984"/>
                    <a:pt x="116" y="1060"/>
                    <a:pt x="164" y="1129"/>
                  </a:cubicBezTo>
                  <a:cubicBezTo>
                    <a:pt x="193" y="1171"/>
                    <a:pt x="228" y="1211"/>
                    <a:pt x="265" y="1244"/>
                  </a:cubicBezTo>
                  <a:cubicBezTo>
                    <a:pt x="288" y="1265"/>
                    <a:pt x="312" y="1284"/>
                    <a:pt x="338" y="1302"/>
                  </a:cubicBezTo>
                  <a:cubicBezTo>
                    <a:pt x="406" y="1349"/>
                    <a:pt x="486" y="1387"/>
                    <a:pt x="580" y="1408"/>
                  </a:cubicBezTo>
                  <a:cubicBezTo>
                    <a:pt x="628" y="1418"/>
                    <a:pt x="681" y="1426"/>
                    <a:pt x="737" y="1425"/>
                  </a:cubicBezTo>
                  <a:cubicBezTo>
                    <a:pt x="848" y="1423"/>
                    <a:pt x="942" y="1399"/>
                    <a:pt x="1022" y="1362"/>
                  </a:cubicBezTo>
                  <a:cubicBezTo>
                    <a:pt x="1120" y="1315"/>
                    <a:pt x="1201" y="1251"/>
                    <a:pt x="1267" y="1173"/>
                  </a:cubicBezTo>
                  <a:cubicBezTo>
                    <a:pt x="1307" y="1125"/>
                    <a:pt x="1341" y="1072"/>
                    <a:pt x="1367" y="1012"/>
                  </a:cubicBezTo>
                  <a:cubicBezTo>
                    <a:pt x="1403" y="931"/>
                    <a:pt x="1427" y="839"/>
                    <a:pt x="1427" y="724"/>
                  </a:cubicBezTo>
                  <a:cubicBezTo>
                    <a:pt x="1427" y="668"/>
                    <a:pt x="1420" y="616"/>
                    <a:pt x="1409" y="569"/>
                  </a:cubicBezTo>
                  <a:cubicBezTo>
                    <a:pt x="1398" y="523"/>
                    <a:pt x="1382" y="478"/>
                    <a:pt x="1364" y="440"/>
                  </a:cubicBezTo>
                  <a:cubicBezTo>
                    <a:pt x="1308" y="321"/>
                    <a:pt x="1229" y="227"/>
                    <a:pt x="1126" y="156"/>
                  </a:cubicBezTo>
                  <a:cubicBezTo>
                    <a:pt x="1040" y="97"/>
                    <a:pt x="939" y="53"/>
                    <a:pt x="810" y="38"/>
                  </a:cubicBezTo>
                  <a:cubicBezTo>
                    <a:pt x="784" y="35"/>
                    <a:pt x="754" y="32"/>
                    <a:pt x="727" y="34"/>
                  </a:cubicBezTo>
                  <a:cubicBezTo>
                    <a:pt x="712" y="34"/>
                    <a:pt x="698" y="34"/>
                    <a:pt x="685" y="35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6">
              <a:extLst>
                <a:ext uri="{FF2B5EF4-FFF2-40B4-BE49-F238E27FC236}">
                  <a16:creationId xmlns:a16="http://schemas.microsoft.com/office/drawing/2014/main" id="{49D76B38-7EDE-7EC9-5A84-130E5A610BA7}"/>
                </a:ext>
              </a:extLst>
            </p:cNvPr>
            <p:cNvSpPr>
              <a:spLocks noEditPoints="1"/>
            </p:cNvSpPr>
            <p:nvPr>
              <p:custDataLst>
                <p:tags r:id="rId3"/>
              </p:custDataLst>
            </p:nvPr>
          </p:nvSpPr>
          <p:spPr bwMode="auto">
            <a:xfrm>
              <a:off x="3007" y="895"/>
              <a:ext cx="1230" cy="1232"/>
            </a:xfrm>
            <a:custGeom>
              <a:avLst/>
              <a:gdLst>
                <a:gd name="T0" fmla="*/ 663 w 1332"/>
                <a:gd name="T1" fmla="*/ 1 h 1334"/>
                <a:gd name="T2" fmla="*/ 742 w 1332"/>
                <a:gd name="T3" fmla="*/ 5 h 1334"/>
                <a:gd name="T4" fmla="*/ 938 w 1332"/>
                <a:gd name="T5" fmla="*/ 59 h 1334"/>
                <a:gd name="T6" fmla="*/ 1135 w 1332"/>
                <a:gd name="T7" fmla="*/ 195 h 1334"/>
                <a:gd name="T8" fmla="*/ 1272 w 1332"/>
                <a:gd name="T9" fmla="*/ 391 h 1334"/>
                <a:gd name="T10" fmla="*/ 1332 w 1332"/>
                <a:gd name="T11" fmla="*/ 664 h 1334"/>
                <a:gd name="T12" fmla="*/ 1274 w 1332"/>
                <a:gd name="T13" fmla="*/ 939 h 1334"/>
                <a:gd name="T14" fmla="*/ 1138 w 1332"/>
                <a:gd name="T15" fmla="*/ 1136 h 1334"/>
                <a:gd name="T16" fmla="*/ 942 w 1332"/>
                <a:gd name="T17" fmla="*/ 1273 h 1334"/>
                <a:gd name="T18" fmla="*/ 669 w 1332"/>
                <a:gd name="T19" fmla="*/ 1334 h 1334"/>
                <a:gd name="T20" fmla="*/ 394 w 1332"/>
                <a:gd name="T21" fmla="*/ 1275 h 1334"/>
                <a:gd name="T22" fmla="*/ 197 w 1332"/>
                <a:gd name="T23" fmla="*/ 1139 h 1334"/>
                <a:gd name="T24" fmla="*/ 17 w 1332"/>
                <a:gd name="T25" fmla="*/ 819 h 1334"/>
                <a:gd name="T26" fmla="*/ 0 w 1332"/>
                <a:gd name="T27" fmla="*/ 670 h 1334"/>
                <a:gd name="T28" fmla="*/ 58 w 1332"/>
                <a:gd name="T29" fmla="*/ 395 h 1334"/>
                <a:gd name="T30" fmla="*/ 118 w 1332"/>
                <a:gd name="T31" fmla="*/ 289 h 1334"/>
                <a:gd name="T32" fmla="*/ 390 w 1332"/>
                <a:gd name="T33" fmla="*/ 61 h 1334"/>
                <a:gd name="T34" fmla="*/ 514 w 1332"/>
                <a:gd name="T35" fmla="*/ 18 h 1334"/>
                <a:gd name="T36" fmla="*/ 623 w 1332"/>
                <a:gd name="T37" fmla="*/ 2 h 1334"/>
                <a:gd name="T38" fmla="*/ 663 w 1332"/>
                <a:gd name="T39" fmla="*/ 1 h 1334"/>
                <a:gd name="T40" fmla="*/ 624 w 1332"/>
                <a:gd name="T41" fmla="*/ 17 h 1334"/>
                <a:gd name="T42" fmla="*/ 587 w 1332"/>
                <a:gd name="T43" fmla="*/ 21 h 1334"/>
                <a:gd name="T44" fmla="*/ 397 w 1332"/>
                <a:gd name="T45" fmla="*/ 74 h 1334"/>
                <a:gd name="T46" fmla="*/ 204 w 1332"/>
                <a:gd name="T47" fmla="*/ 208 h 1334"/>
                <a:gd name="T48" fmla="*/ 72 w 1332"/>
                <a:gd name="T49" fmla="*/ 401 h 1334"/>
                <a:gd name="T50" fmla="*/ 15 w 1332"/>
                <a:gd name="T51" fmla="*/ 670 h 1334"/>
                <a:gd name="T52" fmla="*/ 73 w 1332"/>
                <a:gd name="T53" fmla="*/ 937 h 1334"/>
                <a:gd name="T54" fmla="*/ 207 w 1332"/>
                <a:gd name="T55" fmla="*/ 1128 h 1334"/>
                <a:gd name="T56" fmla="*/ 400 w 1332"/>
                <a:gd name="T57" fmla="*/ 1261 h 1334"/>
                <a:gd name="T58" fmla="*/ 668 w 1332"/>
                <a:gd name="T59" fmla="*/ 1318 h 1334"/>
                <a:gd name="T60" fmla="*/ 935 w 1332"/>
                <a:gd name="T61" fmla="*/ 1260 h 1334"/>
                <a:gd name="T62" fmla="*/ 1127 w 1332"/>
                <a:gd name="T63" fmla="*/ 1126 h 1334"/>
                <a:gd name="T64" fmla="*/ 1260 w 1332"/>
                <a:gd name="T65" fmla="*/ 934 h 1334"/>
                <a:gd name="T66" fmla="*/ 1317 w 1332"/>
                <a:gd name="T67" fmla="*/ 665 h 1334"/>
                <a:gd name="T68" fmla="*/ 1259 w 1332"/>
                <a:gd name="T69" fmla="*/ 398 h 1334"/>
                <a:gd name="T70" fmla="*/ 1125 w 1332"/>
                <a:gd name="T71" fmla="*/ 206 h 1334"/>
                <a:gd name="T72" fmla="*/ 932 w 1332"/>
                <a:gd name="T73" fmla="*/ 73 h 1334"/>
                <a:gd name="T74" fmla="*/ 741 w 1332"/>
                <a:gd name="T75" fmla="*/ 20 h 1334"/>
                <a:gd name="T76" fmla="*/ 664 w 1332"/>
                <a:gd name="T77" fmla="*/ 16 h 1334"/>
                <a:gd name="T78" fmla="*/ 624 w 1332"/>
                <a:gd name="T79" fmla="*/ 17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32" h="1334">
                  <a:moveTo>
                    <a:pt x="663" y="1"/>
                  </a:moveTo>
                  <a:cubicBezTo>
                    <a:pt x="688" y="0"/>
                    <a:pt x="718" y="2"/>
                    <a:pt x="742" y="5"/>
                  </a:cubicBezTo>
                  <a:cubicBezTo>
                    <a:pt x="816" y="13"/>
                    <a:pt x="882" y="34"/>
                    <a:pt x="938" y="59"/>
                  </a:cubicBezTo>
                  <a:cubicBezTo>
                    <a:pt x="1015" y="94"/>
                    <a:pt x="1080" y="140"/>
                    <a:pt x="1135" y="195"/>
                  </a:cubicBezTo>
                  <a:cubicBezTo>
                    <a:pt x="1192" y="251"/>
                    <a:pt x="1236" y="314"/>
                    <a:pt x="1272" y="391"/>
                  </a:cubicBezTo>
                  <a:cubicBezTo>
                    <a:pt x="1307" y="467"/>
                    <a:pt x="1332" y="557"/>
                    <a:pt x="1332" y="664"/>
                  </a:cubicBezTo>
                  <a:cubicBezTo>
                    <a:pt x="1332" y="774"/>
                    <a:pt x="1309" y="862"/>
                    <a:pt x="1274" y="939"/>
                  </a:cubicBezTo>
                  <a:cubicBezTo>
                    <a:pt x="1239" y="1016"/>
                    <a:pt x="1194" y="1080"/>
                    <a:pt x="1138" y="1136"/>
                  </a:cubicBezTo>
                  <a:cubicBezTo>
                    <a:pt x="1083" y="1192"/>
                    <a:pt x="1019" y="1238"/>
                    <a:pt x="942" y="1273"/>
                  </a:cubicBezTo>
                  <a:cubicBezTo>
                    <a:pt x="866" y="1308"/>
                    <a:pt x="776" y="1333"/>
                    <a:pt x="669" y="1334"/>
                  </a:cubicBezTo>
                  <a:cubicBezTo>
                    <a:pt x="560" y="1334"/>
                    <a:pt x="471" y="1309"/>
                    <a:pt x="394" y="1275"/>
                  </a:cubicBezTo>
                  <a:cubicBezTo>
                    <a:pt x="317" y="1241"/>
                    <a:pt x="252" y="1195"/>
                    <a:pt x="197" y="1139"/>
                  </a:cubicBezTo>
                  <a:cubicBezTo>
                    <a:pt x="114" y="1056"/>
                    <a:pt x="50" y="954"/>
                    <a:pt x="17" y="819"/>
                  </a:cubicBezTo>
                  <a:cubicBezTo>
                    <a:pt x="6" y="774"/>
                    <a:pt x="0" y="724"/>
                    <a:pt x="0" y="670"/>
                  </a:cubicBezTo>
                  <a:cubicBezTo>
                    <a:pt x="0" y="561"/>
                    <a:pt x="24" y="471"/>
                    <a:pt x="58" y="395"/>
                  </a:cubicBezTo>
                  <a:cubicBezTo>
                    <a:pt x="75" y="357"/>
                    <a:pt x="96" y="321"/>
                    <a:pt x="118" y="289"/>
                  </a:cubicBezTo>
                  <a:cubicBezTo>
                    <a:pt x="187" y="190"/>
                    <a:pt x="277" y="114"/>
                    <a:pt x="390" y="61"/>
                  </a:cubicBezTo>
                  <a:cubicBezTo>
                    <a:pt x="428" y="43"/>
                    <a:pt x="469" y="29"/>
                    <a:pt x="514" y="18"/>
                  </a:cubicBezTo>
                  <a:cubicBezTo>
                    <a:pt x="548" y="10"/>
                    <a:pt x="583" y="5"/>
                    <a:pt x="623" y="2"/>
                  </a:cubicBezTo>
                  <a:cubicBezTo>
                    <a:pt x="636" y="2"/>
                    <a:pt x="649" y="2"/>
                    <a:pt x="663" y="1"/>
                  </a:cubicBezTo>
                  <a:close/>
                  <a:moveTo>
                    <a:pt x="624" y="17"/>
                  </a:moveTo>
                  <a:cubicBezTo>
                    <a:pt x="611" y="18"/>
                    <a:pt x="599" y="19"/>
                    <a:pt x="587" y="21"/>
                  </a:cubicBezTo>
                  <a:cubicBezTo>
                    <a:pt x="515" y="29"/>
                    <a:pt x="452" y="49"/>
                    <a:pt x="397" y="74"/>
                  </a:cubicBezTo>
                  <a:cubicBezTo>
                    <a:pt x="322" y="109"/>
                    <a:pt x="260" y="153"/>
                    <a:pt x="204" y="208"/>
                  </a:cubicBezTo>
                  <a:cubicBezTo>
                    <a:pt x="150" y="262"/>
                    <a:pt x="105" y="326"/>
                    <a:pt x="72" y="401"/>
                  </a:cubicBezTo>
                  <a:cubicBezTo>
                    <a:pt x="38" y="476"/>
                    <a:pt x="15" y="563"/>
                    <a:pt x="15" y="670"/>
                  </a:cubicBezTo>
                  <a:cubicBezTo>
                    <a:pt x="15" y="776"/>
                    <a:pt x="40" y="863"/>
                    <a:pt x="73" y="937"/>
                  </a:cubicBezTo>
                  <a:cubicBezTo>
                    <a:pt x="107" y="1012"/>
                    <a:pt x="153" y="1074"/>
                    <a:pt x="207" y="1128"/>
                  </a:cubicBezTo>
                  <a:cubicBezTo>
                    <a:pt x="261" y="1182"/>
                    <a:pt x="325" y="1228"/>
                    <a:pt x="400" y="1261"/>
                  </a:cubicBezTo>
                  <a:cubicBezTo>
                    <a:pt x="474" y="1294"/>
                    <a:pt x="562" y="1319"/>
                    <a:pt x="668" y="1318"/>
                  </a:cubicBezTo>
                  <a:cubicBezTo>
                    <a:pt x="773" y="1318"/>
                    <a:pt x="861" y="1294"/>
                    <a:pt x="935" y="1260"/>
                  </a:cubicBezTo>
                  <a:cubicBezTo>
                    <a:pt x="1010" y="1226"/>
                    <a:pt x="1073" y="1180"/>
                    <a:pt x="1127" y="1126"/>
                  </a:cubicBezTo>
                  <a:cubicBezTo>
                    <a:pt x="1181" y="1072"/>
                    <a:pt x="1227" y="1009"/>
                    <a:pt x="1260" y="934"/>
                  </a:cubicBezTo>
                  <a:cubicBezTo>
                    <a:pt x="1294" y="858"/>
                    <a:pt x="1317" y="772"/>
                    <a:pt x="1317" y="665"/>
                  </a:cubicBezTo>
                  <a:cubicBezTo>
                    <a:pt x="1317" y="558"/>
                    <a:pt x="1292" y="472"/>
                    <a:pt x="1259" y="398"/>
                  </a:cubicBezTo>
                  <a:cubicBezTo>
                    <a:pt x="1224" y="322"/>
                    <a:pt x="1180" y="261"/>
                    <a:pt x="1125" y="206"/>
                  </a:cubicBezTo>
                  <a:cubicBezTo>
                    <a:pt x="1071" y="152"/>
                    <a:pt x="1007" y="107"/>
                    <a:pt x="932" y="73"/>
                  </a:cubicBezTo>
                  <a:cubicBezTo>
                    <a:pt x="877" y="48"/>
                    <a:pt x="813" y="28"/>
                    <a:pt x="741" y="20"/>
                  </a:cubicBezTo>
                  <a:cubicBezTo>
                    <a:pt x="717" y="18"/>
                    <a:pt x="689" y="15"/>
                    <a:pt x="664" y="16"/>
                  </a:cubicBezTo>
                  <a:cubicBezTo>
                    <a:pt x="650" y="17"/>
                    <a:pt x="637" y="16"/>
                    <a:pt x="624" y="17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7">
              <a:extLst>
                <a:ext uri="{FF2B5EF4-FFF2-40B4-BE49-F238E27FC236}">
                  <a16:creationId xmlns:a16="http://schemas.microsoft.com/office/drawing/2014/main" id="{8233D2E8-C83D-0B8F-3484-CE60269D01F9}"/>
                </a:ext>
              </a:extLst>
            </p:cNvPr>
            <p:cNvSpPr>
              <a:spLocks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3687" y="943"/>
              <a:ext cx="94" cy="131"/>
            </a:xfrm>
            <a:custGeom>
              <a:avLst/>
              <a:gdLst>
                <a:gd name="T0" fmla="*/ 59 w 102"/>
                <a:gd name="T1" fmla="*/ 11 h 142"/>
                <a:gd name="T2" fmla="*/ 74 w 102"/>
                <a:gd name="T3" fmla="*/ 12 h 142"/>
                <a:gd name="T4" fmla="*/ 90 w 102"/>
                <a:gd name="T5" fmla="*/ 12 h 142"/>
                <a:gd name="T6" fmla="*/ 101 w 102"/>
                <a:gd name="T7" fmla="*/ 25 h 142"/>
                <a:gd name="T8" fmla="*/ 95 w 102"/>
                <a:gd name="T9" fmla="*/ 34 h 142"/>
                <a:gd name="T10" fmla="*/ 85 w 102"/>
                <a:gd name="T11" fmla="*/ 56 h 142"/>
                <a:gd name="T12" fmla="*/ 81 w 102"/>
                <a:gd name="T13" fmla="*/ 67 h 142"/>
                <a:gd name="T14" fmla="*/ 73 w 102"/>
                <a:gd name="T15" fmla="*/ 73 h 142"/>
                <a:gd name="T16" fmla="*/ 67 w 102"/>
                <a:gd name="T17" fmla="*/ 65 h 142"/>
                <a:gd name="T18" fmla="*/ 44 w 102"/>
                <a:gd name="T19" fmla="*/ 61 h 142"/>
                <a:gd name="T20" fmla="*/ 22 w 102"/>
                <a:gd name="T21" fmla="*/ 126 h 142"/>
                <a:gd name="T22" fmla="*/ 9 w 102"/>
                <a:gd name="T23" fmla="*/ 142 h 142"/>
                <a:gd name="T24" fmla="*/ 14 w 102"/>
                <a:gd name="T25" fmla="*/ 111 h 142"/>
                <a:gd name="T26" fmla="*/ 41 w 102"/>
                <a:gd name="T27" fmla="*/ 43 h 142"/>
                <a:gd name="T28" fmla="*/ 45 w 102"/>
                <a:gd name="T29" fmla="*/ 10 h 142"/>
                <a:gd name="T30" fmla="*/ 45 w 102"/>
                <a:gd name="T31" fmla="*/ 2 h 142"/>
                <a:gd name="T32" fmla="*/ 59 w 102"/>
                <a:gd name="T33" fmla="*/ 11 h 142"/>
                <a:gd name="T34" fmla="*/ 79 w 102"/>
                <a:gd name="T35" fmla="*/ 42 h 142"/>
                <a:gd name="T36" fmla="*/ 84 w 102"/>
                <a:gd name="T37" fmla="*/ 21 h 142"/>
                <a:gd name="T38" fmla="*/ 60 w 102"/>
                <a:gd name="T39" fmla="*/ 18 h 142"/>
                <a:gd name="T40" fmla="*/ 53 w 102"/>
                <a:gd name="T41" fmla="*/ 34 h 142"/>
                <a:gd name="T42" fmla="*/ 72 w 102"/>
                <a:gd name="T43" fmla="*/ 42 h 142"/>
                <a:gd name="T44" fmla="*/ 50 w 102"/>
                <a:gd name="T45" fmla="*/ 41 h 142"/>
                <a:gd name="T46" fmla="*/ 46 w 102"/>
                <a:gd name="T47" fmla="*/ 55 h 142"/>
                <a:gd name="T48" fmla="*/ 71 w 102"/>
                <a:gd name="T49" fmla="*/ 61 h 142"/>
                <a:gd name="T50" fmla="*/ 79 w 102"/>
                <a:gd name="T51" fmla="*/ 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2" h="142">
                  <a:moveTo>
                    <a:pt x="59" y="11"/>
                  </a:moveTo>
                  <a:cubicBezTo>
                    <a:pt x="64" y="12"/>
                    <a:pt x="69" y="12"/>
                    <a:pt x="74" y="12"/>
                  </a:cubicBezTo>
                  <a:cubicBezTo>
                    <a:pt x="80" y="12"/>
                    <a:pt x="86" y="11"/>
                    <a:pt x="90" y="12"/>
                  </a:cubicBezTo>
                  <a:cubicBezTo>
                    <a:pt x="93" y="12"/>
                    <a:pt x="102" y="21"/>
                    <a:pt x="101" y="25"/>
                  </a:cubicBezTo>
                  <a:cubicBezTo>
                    <a:pt x="101" y="28"/>
                    <a:pt x="96" y="32"/>
                    <a:pt x="95" y="34"/>
                  </a:cubicBezTo>
                  <a:cubicBezTo>
                    <a:pt x="90" y="40"/>
                    <a:pt x="88" y="48"/>
                    <a:pt x="85" y="56"/>
                  </a:cubicBezTo>
                  <a:cubicBezTo>
                    <a:pt x="84" y="60"/>
                    <a:pt x="83" y="64"/>
                    <a:pt x="81" y="67"/>
                  </a:cubicBezTo>
                  <a:cubicBezTo>
                    <a:pt x="79" y="69"/>
                    <a:pt x="75" y="73"/>
                    <a:pt x="73" y="73"/>
                  </a:cubicBezTo>
                  <a:cubicBezTo>
                    <a:pt x="69" y="72"/>
                    <a:pt x="68" y="67"/>
                    <a:pt x="67" y="65"/>
                  </a:cubicBezTo>
                  <a:cubicBezTo>
                    <a:pt x="60" y="63"/>
                    <a:pt x="52" y="62"/>
                    <a:pt x="44" y="61"/>
                  </a:cubicBezTo>
                  <a:cubicBezTo>
                    <a:pt x="37" y="82"/>
                    <a:pt x="31" y="107"/>
                    <a:pt x="22" y="126"/>
                  </a:cubicBezTo>
                  <a:cubicBezTo>
                    <a:pt x="19" y="132"/>
                    <a:pt x="16" y="140"/>
                    <a:pt x="9" y="142"/>
                  </a:cubicBezTo>
                  <a:cubicBezTo>
                    <a:pt x="0" y="131"/>
                    <a:pt x="9" y="119"/>
                    <a:pt x="14" y="111"/>
                  </a:cubicBezTo>
                  <a:cubicBezTo>
                    <a:pt x="26" y="92"/>
                    <a:pt x="34" y="68"/>
                    <a:pt x="41" y="43"/>
                  </a:cubicBezTo>
                  <a:cubicBezTo>
                    <a:pt x="44" y="33"/>
                    <a:pt x="46" y="21"/>
                    <a:pt x="45" y="10"/>
                  </a:cubicBezTo>
                  <a:cubicBezTo>
                    <a:pt x="45" y="8"/>
                    <a:pt x="44" y="5"/>
                    <a:pt x="45" y="2"/>
                  </a:cubicBezTo>
                  <a:cubicBezTo>
                    <a:pt x="52" y="0"/>
                    <a:pt x="55" y="8"/>
                    <a:pt x="59" y="11"/>
                  </a:cubicBezTo>
                  <a:close/>
                  <a:moveTo>
                    <a:pt x="79" y="42"/>
                  </a:moveTo>
                  <a:cubicBezTo>
                    <a:pt x="80" y="38"/>
                    <a:pt x="86" y="25"/>
                    <a:pt x="84" y="21"/>
                  </a:cubicBezTo>
                  <a:cubicBezTo>
                    <a:pt x="82" y="17"/>
                    <a:pt x="66" y="19"/>
                    <a:pt x="60" y="18"/>
                  </a:cubicBezTo>
                  <a:cubicBezTo>
                    <a:pt x="56" y="22"/>
                    <a:pt x="55" y="28"/>
                    <a:pt x="53" y="34"/>
                  </a:cubicBezTo>
                  <a:cubicBezTo>
                    <a:pt x="62" y="34"/>
                    <a:pt x="70" y="35"/>
                    <a:pt x="72" y="42"/>
                  </a:cubicBezTo>
                  <a:cubicBezTo>
                    <a:pt x="65" y="45"/>
                    <a:pt x="57" y="41"/>
                    <a:pt x="50" y="41"/>
                  </a:cubicBezTo>
                  <a:cubicBezTo>
                    <a:pt x="48" y="46"/>
                    <a:pt x="47" y="50"/>
                    <a:pt x="46" y="55"/>
                  </a:cubicBezTo>
                  <a:cubicBezTo>
                    <a:pt x="56" y="55"/>
                    <a:pt x="68" y="53"/>
                    <a:pt x="71" y="61"/>
                  </a:cubicBezTo>
                  <a:cubicBezTo>
                    <a:pt x="74" y="56"/>
                    <a:pt x="76" y="49"/>
                    <a:pt x="79" y="42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8">
              <a:extLst>
                <a:ext uri="{FF2B5EF4-FFF2-40B4-BE49-F238E27FC236}">
                  <a16:creationId xmlns:a16="http://schemas.microsoft.com/office/drawing/2014/main" id="{BD5D0E2E-A41E-1F72-623C-176248141523}"/>
                </a:ext>
              </a:extLst>
            </p:cNvPr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3785" y="953"/>
              <a:ext cx="68" cy="165"/>
            </a:xfrm>
            <a:custGeom>
              <a:avLst/>
              <a:gdLst>
                <a:gd name="T0" fmla="*/ 26 w 74"/>
                <a:gd name="T1" fmla="*/ 11 h 178"/>
                <a:gd name="T2" fmla="*/ 43 w 74"/>
                <a:gd name="T3" fmla="*/ 13 h 178"/>
                <a:gd name="T4" fmla="*/ 59 w 74"/>
                <a:gd name="T5" fmla="*/ 10 h 178"/>
                <a:gd name="T6" fmla="*/ 68 w 74"/>
                <a:gd name="T7" fmla="*/ 16 h 178"/>
                <a:gd name="T8" fmla="*/ 74 w 74"/>
                <a:gd name="T9" fmla="*/ 25 h 178"/>
                <a:gd name="T10" fmla="*/ 70 w 74"/>
                <a:gd name="T11" fmla="*/ 32 h 178"/>
                <a:gd name="T12" fmla="*/ 59 w 74"/>
                <a:gd name="T13" fmla="*/ 64 h 178"/>
                <a:gd name="T14" fmla="*/ 37 w 74"/>
                <a:gd name="T15" fmla="*/ 151 h 178"/>
                <a:gd name="T16" fmla="*/ 32 w 74"/>
                <a:gd name="T17" fmla="*/ 167 h 178"/>
                <a:gd name="T18" fmla="*/ 19 w 74"/>
                <a:gd name="T19" fmla="*/ 177 h 178"/>
                <a:gd name="T20" fmla="*/ 8 w 74"/>
                <a:gd name="T21" fmla="*/ 163 h 178"/>
                <a:gd name="T22" fmla="*/ 0 w 74"/>
                <a:gd name="T23" fmla="*/ 147 h 178"/>
                <a:gd name="T24" fmla="*/ 9 w 74"/>
                <a:gd name="T25" fmla="*/ 151 h 178"/>
                <a:gd name="T26" fmla="*/ 18 w 74"/>
                <a:gd name="T27" fmla="*/ 155 h 178"/>
                <a:gd name="T28" fmla="*/ 27 w 74"/>
                <a:gd name="T29" fmla="*/ 135 h 178"/>
                <a:gd name="T30" fmla="*/ 46 w 74"/>
                <a:gd name="T31" fmla="*/ 70 h 178"/>
                <a:gd name="T32" fmla="*/ 14 w 74"/>
                <a:gd name="T33" fmla="*/ 63 h 178"/>
                <a:gd name="T34" fmla="*/ 9 w 74"/>
                <a:gd name="T35" fmla="*/ 68 h 178"/>
                <a:gd name="T36" fmla="*/ 11 w 74"/>
                <a:gd name="T37" fmla="*/ 35 h 178"/>
                <a:gd name="T38" fmla="*/ 15 w 74"/>
                <a:gd name="T39" fmla="*/ 11 h 178"/>
                <a:gd name="T40" fmla="*/ 15 w 74"/>
                <a:gd name="T41" fmla="*/ 3 h 178"/>
                <a:gd name="T42" fmla="*/ 26 w 74"/>
                <a:gd name="T43" fmla="*/ 11 h 178"/>
                <a:gd name="T44" fmla="*/ 22 w 74"/>
                <a:gd name="T45" fmla="*/ 35 h 178"/>
                <a:gd name="T46" fmla="*/ 46 w 74"/>
                <a:gd name="T47" fmla="*/ 43 h 178"/>
                <a:gd name="T48" fmla="*/ 33 w 74"/>
                <a:gd name="T49" fmla="*/ 43 h 178"/>
                <a:gd name="T50" fmla="*/ 20 w 74"/>
                <a:gd name="T51" fmla="*/ 41 h 178"/>
                <a:gd name="T52" fmla="*/ 16 w 74"/>
                <a:gd name="T53" fmla="*/ 56 h 178"/>
                <a:gd name="T54" fmla="*/ 43 w 74"/>
                <a:gd name="T55" fmla="*/ 59 h 178"/>
                <a:gd name="T56" fmla="*/ 48 w 74"/>
                <a:gd name="T57" fmla="*/ 63 h 178"/>
                <a:gd name="T58" fmla="*/ 56 w 74"/>
                <a:gd name="T59" fmla="*/ 21 h 178"/>
                <a:gd name="T60" fmla="*/ 26 w 74"/>
                <a:gd name="T61" fmla="*/ 18 h 178"/>
                <a:gd name="T62" fmla="*/ 22 w 74"/>
                <a:gd name="T63" fmla="*/ 3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4" h="178">
                  <a:moveTo>
                    <a:pt x="26" y="11"/>
                  </a:moveTo>
                  <a:cubicBezTo>
                    <a:pt x="32" y="11"/>
                    <a:pt x="37" y="13"/>
                    <a:pt x="43" y="13"/>
                  </a:cubicBezTo>
                  <a:cubicBezTo>
                    <a:pt x="48" y="13"/>
                    <a:pt x="54" y="10"/>
                    <a:pt x="59" y="10"/>
                  </a:cubicBezTo>
                  <a:cubicBezTo>
                    <a:pt x="62" y="11"/>
                    <a:pt x="65" y="14"/>
                    <a:pt x="68" y="16"/>
                  </a:cubicBezTo>
                  <a:cubicBezTo>
                    <a:pt x="70" y="18"/>
                    <a:pt x="74" y="22"/>
                    <a:pt x="74" y="25"/>
                  </a:cubicBezTo>
                  <a:cubicBezTo>
                    <a:pt x="74" y="28"/>
                    <a:pt x="71" y="30"/>
                    <a:pt x="70" y="32"/>
                  </a:cubicBezTo>
                  <a:cubicBezTo>
                    <a:pt x="64" y="40"/>
                    <a:pt x="62" y="53"/>
                    <a:pt x="59" y="64"/>
                  </a:cubicBezTo>
                  <a:cubicBezTo>
                    <a:pt x="51" y="93"/>
                    <a:pt x="44" y="121"/>
                    <a:pt x="37" y="151"/>
                  </a:cubicBezTo>
                  <a:cubicBezTo>
                    <a:pt x="36" y="157"/>
                    <a:pt x="34" y="163"/>
                    <a:pt x="32" y="167"/>
                  </a:cubicBezTo>
                  <a:cubicBezTo>
                    <a:pt x="29" y="170"/>
                    <a:pt x="22" y="177"/>
                    <a:pt x="19" y="177"/>
                  </a:cubicBezTo>
                  <a:cubicBezTo>
                    <a:pt x="14" y="178"/>
                    <a:pt x="11" y="167"/>
                    <a:pt x="8" y="163"/>
                  </a:cubicBezTo>
                  <a:cubicBezTo>
                    <a:pt x="5" y="157"/>
                    <a:pt x="2" y="152"/>
                    <a:pt x="0" y="147"/>
                  </a:cubicBezTo>
                  <a:cubicBezTo>
                    <a:pt x="4" y="147"/>
                    <a:pt x="6" y="149"/>
                    <a:pt x="9" y="151"/>
                  </a:cubicBezTo>
                  <a:cubicBezTo>
                    <a:pt x="11" y="152"/>
                    <a:pt x="15" y="155"/>
                    <a:pt x="18" y="155"/>
                  </a:cubicBezTo>
                  <a:cubicBezTo>
                    <a:pt x="22" y="154"/>
                    <a:pt x="25" y="140"/>
                    <a:pt x="27" y="135"/>
                  </a:cubicBezTo>
                  <a:cubicBezTo>
                    <a:pt x="34" y="114"/>
                    <a:pt x="41" y="90"/>
                    <a:pt x="46" y="70"/>
                  </a:cubicBezTo>
                  <a:cubicBezTo>
                    <a:pt x="37" y="67"/>
                    <a:pt x="25" y="65"/>
                    <a:pt x="14" y="63"/>
                  </a:cubicBezTo>
                  <a:cubicBezTo>
                    <a:pt x="12" y="64"/>
                    <a:pt x="12" y="68"/>
                    <a:pt x="9" y="68"/>
                  </a:cubicBezTo>
                  <a:cubicBezTo>
                    <a:pt x="1" y="58"/>
                    <a:pt x="8" y="46"/>
                    <a:pt x="11" y="35"/>
                  </a:cubicBezTo>
                  <a:cubicBezTo>
                    <a:pt x="13" y="28"/>
                    <a:pt x="16" y="20"/>
                    <a:pt x="15" y="11"/>
                  </a:cubicBezTo>
                  <a:cubicBezTo>
                    <a:pt x="15" y="8"/>
                    <a:pt x="14" y="5"/>
                    <a:pt x="15" y="3"/>
                  </a:cubicBezTo>
                  <a:cubicBezTo>
                    <a:pt x="18" y="0"/>
                    <a:pt x="24" y="9"/>
                    <a:pt x="26" y="11"/>
                  </a:cubicBezTo>
                  <a:close/>
                  <a:moveTo>
                    <a:pt x="22" y="35"/>
                  </a:moveTo>
                  <a:cubicBezTo>
                    <a:pt x="31" y="33"/>
                    <a:pt x="44" y="34"/>
                    <a:pt x="46" y="43"/>
                  </a:cubicBezTo>
                  <a:cubicBezTo>
                    <a:pt x="42" y="45"/>
                    <a:pt x="37" y="43"/>
                    <a:pt x="33" y="43"/>
                  </a:cubicBezTo>
                  <a:cubicBezTo>
                    <a:pt x="28" y="42"/>
                    <a:pt x="24" y="41"/>
                    <a:pt x="20" y="41"/>
                  </a:cubicBezTo>
                  <a:cubicBezTo>
                    <a:pt x="18" y="46"/>
                    <a:pt x="17" y="51"/>
                    <a:pt x="16" y="56"/>
                  </a:cubicBezTo>
                  <a:cubicBezTo>
                    <a:pt x="24" y="58"/>
                    <a:pt x="37" y="56"/>
                    <a:pt x="43" y="59"/>
                  </a:cubicBezTo>
                  <a:cubicBezTo>
                    <a:pt x="45" y="60"/>
                    <a:pt x="47" y="63"/>
                    <a:pt x="48" y="63"/>
                  </a:cubicBezTo>
                  <a:cubicBezTo>
                    <a:pt x="51" y="49"/>
                    <a:pt x="57" y="38"/>
                    <a:pt x="56" y="21"/>
                  </a:cubicBezTo>
                  <a:cubicBezTo>
                    <a:pt x="48" y="18"/>
                    <a:pt x="36" y="19"/>
                    <a:pt x="26" y="18"/>
                  </a:cubicBezTo>
                  <a:cubicBezTo>
                    <a:pt x="25" y="24"/>
                    <a:pt x="22" y="30"/>
                    <a:pt x="22" y="35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9">
              <a:extLst>
                <a:ext uri="{FF2B5EF4-FFF2-40B4-BE49-F238E27FC236}">
                  <a16:creationId xmlns:a16="http://schemas.microsoft.com/office/drawing/2014/main" id="{5B280A0B-8217-0CA0-3C24-9FEBF3CBBA4F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 bwMode="auto">
            <a:xfrm>
              <a:off x="3387" y="966"/>
              <a:ext cx="161" cy="161"/>
            </a:xfrm>
            <a:custGeom>
              <a:avLst/>
              <a:gdLst>
                <a:gd name="T0" fmla="*/ 54 w 175"/>
                <a:gd name="T1" fmla="*/ 56 h 174"/>
                <a:gd name="T2" fmla="*/ 75 w 175"/>
                <a:gd name="T3" fmla="*/ 44 h 174"/>
                <a:gd name="T4" fmla="*/ 94 w 175"/>
                <a:gd name="T5" fmla="*/ 32 h 174"/>
                <a:gd name="T6" fmla="*/ 117 w 175"/>
                <a:gd name="T7" fmla="*/ 36 h 174"/>
                <a:gd name="T8" fmla="*/ 103 w 175"/>
                <a:gd name="T9" fmla="*/ 45 h 174"/>
                <a:gd name="T10" fmla="*/ 56 w 175"/>
                <a:gd name="T11" fmla="*/ 66 h 174"/>
                <a:gd name="T12" fmla="*/ 57 w 175"/>
                <a:gd name="T13" fmla="*/ 73 h 174"/>
                <a:gd name="T14" fmla="*/ 109 w 175"/>
                <a:gd name="T15" fmla="*/ 103 h 174"/>
                <a:gd name="T16" fmla="*/ 139 w 175"/>
                <a:gd name="T17" fmla="*/ 114 h 174"/>
                <a:gd name="T18" fmla="*/ 158 w 175"/>
                <a:gd name="T19" fmla="*/ 115 h 174"/>
                <a:gd name="T20" fmla="*/ 175 w 175"/>
                <a:gd name="T21" fmla="*/ 118 h 174"/>
                <a:gd name="T22" fmla="*/ 158 w 175"/>
                <a:gd name="T23" fmla="*/ 127 h 174"/>
                <a:gd name="T24" fmla="*/ 148 w 175"/>
                <a:gd name="T25" fmla="*/ 131 h 174"/>
                <a:gd name="T26" fmla="*/ 135 w 175"/>
                <a:gd name="T27" fmla="*/ 135 h 174"/>
                <a:gd name="T28" fmla="*/ 114 w 175"/>
                <a:gd name="T29" fmla="*/ 124 h 174"/>
                <a:gd name="T30" fmla="*/ 59 w 175"/>
                <a:gd name="T31" fmla="*/ 82 h 174"/>
                <a:gd name="T32" fmla="*/ 32 w 175"/>
                <a:gd name="T33" fmla="*/ 163 h 174"/>
                <a:gd name="T34" fmla="*/ 15 w 175"/>
                <a:gd name="T35" fmla="*/ 174 h 174"/>
                <a:gd name="T36" fmla="*/ 20 w 175"/>
                <a:gd name="T37" fmla="*/ 167 h 174"/>
                <a:gd name="T38" fmla="*/ 48 w 175"/>
                <a:gd name="T39" fmla="*/ 105 h 174"/>
                <a:gd name="T40" fmla="*/ 45 w 175"/>
                <a:gd name="T41" fmla="*/ 72 h 174"/>
                <a:gd name="T42" fmla="*/ 31 w 175"/>
                <a:gd name="T43" fmla="*/ 81 h 174"/>
                <a:gd name="T44" fmla="*/ 17 w 175"/>
                <a:gd name="T45" fmla="*/ 90 h 174"/>
                <a:gd name="T46" fmla="*/ 0 w 175"/>
                <a:gd name="T47" fmla="*/ 88 h 174"/>
                <a:gd name="T48" fmla="*/ 10 w 175"/>
                <a:gd name="T49" fmla="*/ 81 h 174"/>
                <a:gd name="T50" fmla="*/ 43 w 175"/>
                <a:gd name="T51" fmla="*/ 63 h 174"/>
                <a:gd name="T52" fmla="*/ 36 w 175"/>
                <a:gd name="T53" fmla="*/ 40 h 174"/>
                <a:gd name="T54" fmla="*/ 23 w 175"/>
                <a:gd name="T55" fmla="*/ 12 h 174"/>
                <a:gd name="T56" fmla="*/ 16 w 175"/>
                <a:gd name="T57" fmla="*/ 7 h 174"/>
                <a:gd name="T58" fmla="*/ 24 w 175"/>
                <a:gd name="T59" fmla="*/ 1 h 174"/>
                <a:gd name="T60" fmla="*/ 43 w 175"/>
                <a:gd name="T61" fmla="*/ 5 h 174"/>
                <a:gd name="T62" fmla="*/ 44 w 175"/>
                <a:gd name="T63" fmla="*/ 13 h 174"/>
                <a:gd name="T64" fmla="*/ 54 w 175"/>
                <a:gd name="T65" fmla="*/ 5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5" h="174">
                  <a:moveTo>
                    <a:pt x="54" y="56"/>
                  </a:moveTo>
                  <a:cubicBezTo>
                    <a:pt x="61" y="52"/>
                    <a:pt x="68" y="48"/>
                    <a:pt x="75" y="44"/>
                  </a:cubicBezTo>
                  <a:cubicBezTo>
                    <a:pt x="81" y="40"/>
                    <a:pt x="87" y="34"/>
                    <a:pt x="94" y="32"/>
                  </a:cubicBezTo>
                  <a:cubicBezTo>
                    <a:pt x="99" y="29"/>
                    <a:pt x="117" y="30"/>
                    <a:pt x="117" y="36"/>
                  </a:cubicBezTo>
                  <a:cubicBezTo>
                    <a:pt x="117" y="41"/>
                    <a:pt x="105" y="43"/>
                    <a:pt x="103" y="45"/>
                  </a:cubicBezTo>
                  <a:cubicBezTo>
                    <a:pt x="86" y="51"/>
                    <a:pt x="71" y="58"/>
                    <a:pt x="56" y="66"/>
                  </a:cubicBezTo>
                  <a:cubicBezTo>
                    <a:pt x="57" y="68"/>
                    <a:pt x="57" y="70"/>
                    <a:pt x="57" y="73"/>
                  </a:cubicBezTo>
                  <a:cubicBezTo>
                    <a:pt x="73" y="84"/>
                    <a:pt x="90" y="94"/>
                    <a:pt x="109" y="103"/>
                  </a:cubicBezTo>
                  <a:cubicBezTo>
                    <a:pt x="117" y="108"/>
                    <a:pt x="127" y="112"/>
                    <a:pt x="139" y="114"/>
                  </a:cubicBezTo>
                  <a:cubicBezTo>
                    <a:pt x="145" y="114"/>
                    <a:pt x="152" y="115"/>
                    <a:pt x="158" y="115"/>
                  </a:cubicBezTo>
                  <a:cubicBezTo>
                    <a:pt x="164" y="115"/>
                    <a:pt x="171" y="115"/>
                    <a:pt x="175" y="118"/>
                  </a:cubicBezTo>
                  <a:cubicBezTo>
                    <a:pt x="171" y="123"/>
                    <a:pt x="164" y="125"/>
                    <a:pt x="158" y="127"/>
                  </a:cubicBezTo>
                  <a:cubicBezTo>
                    <a:pt x="155" y="129"/>
                    <a:pt x="152" y="130"/>
                    <a:pt x="148" y="131"/>
                  </a:cubicBezTo>
                  <a:cubicBezTo>
                    <a:pt x="144" y="133"/>
                    <a:pt x="141" y="136"/>
                    <a:pt x="135" y="135"/>
                  </a:cubicBezTo>
                  <a:cubicBezTo>
                    <a:pt x="128" y="134"/>
                    <a:pt x="120" y="127"/>
                    <a:pt x="114" y="124"/>
                  </a:cubicBezTo>
                  <a:cubicBezTo>
                    <a:pt x="95" y="111"/>
                    <a:pt x="75" y="96"/>
                    <a:pt x="59" y="82"/>
                  </a:cubicBezTo>
                  <a:cubicBezTo>
                    <a:pt x="65" y="119"/>
                    <a:pt x="51" y="146"/>
                    <a:pt x="32" y="163"/>
                  </a:cubicBezTo>
                  <a:cubicBezTo>
                    <a:pt x="27" y="168"/>
                    <a:pt x="22" y="174"/>
                    <a:pt x="15" y="174"/>
                  </a:cubicBezTo>
                  <a:cubicBezTo>
                    <a:pt x="15" y="171"/>
                    <a:pt x="18" y="169"/>
                    <a:pt x="20" y="167"/>
                  </a:cubicBezTo>
                  <a:cubicBezTo>
                    <a:pt x="32" y="151"/>
                    <a:pt x="46" y="132"/>
                    <a:pt x="48" y="105"/>
                  </a:cubicBezTo>
                  <a:cubicBezTo>
                    <a:pt x="48" y="93"/>
                    <a:pt x="47" y="83"/>
                    <a:pt x="45" y="72"/>
                  </a:cubicBezTo>
                  <a:cubicBezTo>
                    <a:pt x="40" y="74"/>
                    <a:pt x="36" y="77"/>
                    <a:pt x="31" y="81"/>
                  </a:cubicBezTo>
                  <a:cubicBezTo>
                    <a:pt x="26" y="84"/>
                    <a:pt x="21" y="88"/>
                    <a:pt x="17" y="90"/>
                  </a:cubicBezTo>
                  <a:cubicBezTo>
                    <a:pt x="12" y="92"/>
                    <a:pt x="4" y="92"/>
                    <a:pt x="0" y="88"/>
                  </a:cubicBezTo>
                  <a:cubicBezTo>
                    <a:pt x="3" y="84"/>
                    <a:pt x="7" y="83"/>
                    <a:pt x="10" y="81"/>
                  </a:cubicBezTo>
                  <a:cubicBezTo>
                    <a:pt x="21" y="75"/>
                    <a:pt x="32" y="69"/>
                    <a:pt x="43" y="63"/>
                  </a:cubicBezTo>
                  <a:cubicBezTo>
                    <a:pt x="41" y="55"/>
                    <a:pt x="39" y="48"/>
                    <a:pt x="36" y="40"/>
                  </a:cubicBezTo>
                  <a:cubicBezTo>
                    <a:pt x="33" y="29"/>
                    <a:pt x="31" y="18"/>
                    <a:pt x="23" y="12"/>
                  </a:cubicBezTo>
                  <a:cubicBezTo>
                    <a:pt x="21" y="10"/>
                    <a:pt x="16" y="9"/>
                    <a:pt x="16" y="7"/>
                  </a:cubicBezTo>
                  <a:cubicBezTo>
                    <a:pt x="15" y="4"/>
                    <a:pt x="20" y="1"/>
                    <a:pt x="24" y="1"/>
                  </a:cubicBezTo>
                  <a:cubicBezTo>
                    <a:pt x="31" y="0"/>
                    <a:pt x="41" y="2"/>
                    <a:pt x="43" y="5"/>
                  </a:cubicBezTo>
                  <a:cubicBezTo>
                    <a:pt x="45" y="7"/>
                    <a:pt x="44" y="10"/>
                    <a:pt x="44" y="13"/>
                  </a:cubicBezTo>
                  <a:cubicBezTo>
                    <a:pt x="45" y="29"/>
                    <a:pt x="52" y="42"/>
                    <a:pt x="54" y="56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10">
              <a:extLst>
                <a:ext uri="{FF2B5EF4-FFF2-40B4-BE49-F238E27FC236}">
                  <a16:creationId xmlns:a16="http://schemas.microsoft.com/office/drawing/2014/main" id="{E4FF9292-6826-D3B0-9B09-E50D207B93F5}"/>
                </a:ext>
              </a:extLst>
            </p:cNvPr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3205" y="1093"/>
              <a:ext cx="834" cy="836"/>
            </a:xfrm>
            <a:custGeom>
              <a:avLst/>
              <a:gdLst>
                <a:gd name="T0" fmla="*/ 446 w 904"/>
                <a:gd name="T1" fmla="*/ 1 h 906"/>
                <a:gd name="T2" fmla="*/ 549 w 904"/>
                <a:gd name="T3" fmla="*/ 12 h 906"/>
                <a:gd name="T4" fmla="*/ 634 w 904"/>
                <a:gd name="T5" fmla="*/ 40 h 906"/>
                <a:gd name="T6" fmla="*/ 768 w 904"/>
                <a:gd name="T7" fmla="*/ 131 h 906"/>
                <a:gd name="T8" fmla="*/ 862 w 904"/>
                <a:gd name="T9" fmla="*/ 264 h 906"/>
                <a:gd name="T10" fmla="*/ 904 w 904"/>
                <a:gd name="T11" fmla="*/ 447 h 906"/>
                <a:gd name="T12" fmla="*/ 865 w 904"/>
                <a:gd name="T13" fmla="*/ 635 h 906"/>
                <a:gd name="T14" fmla="*/ 774 w 904"/>
                <a:gd name="T15" fmla="*/ 769 h 906"/>
                <a:gd name="T16" fmla="*/ 642 w 904"/>
                <a:gd name="T17" fmla="*/ 863 h 906"/>
                <a:gd name="T18" fmla="*/ 458 w 904"/>
                <a:gd name="T19" fmla="*/ 905 h 906"/>
                <a:gd name="T20" fmla="*/ 270 w 904"/>
                <a:gd name="T21" fmla="*/ 867 h 906"/>
                <a:gd name="T22" fmla="*/ 136 w 904"/>
                <a:gd name="T23" fmla="*/ 776 h 906"/>
                <a:gd name="T24" fmla="*/ 13 w 904"/>
                <a:gd name="T25" fmla="*/ 559 h 906"/>
                <a:gd name="T26" fmla="*/ 0 w 904"/>
                <a:gd name="T27" fmla="*/ 459 h 906"/>
                <a:gd name="T28" fmla="*/ 79 w 904"/>
                <a:gd name="T29" fmla="*/ 199 h 906"/>
                <a:gd name="T30" fmla="*/ 262 w 904"/>
                <a:gd name="T31" fmla="*/ 43 h 906"/>
                <a:gd name="T32" fmla="*/ 445 w 904"/>
                <a:gd name="T33" fmla="*/ 1 h 906"/>
                <a:gd name="T34" fmla="*/ 446 w 904"/>
                <a:gd name="T35" fmla="*/ 1 h 906"/>
                <a:gd name="T36" fmla="*/ 271 w 904"/>
                <a:gd name="T37" fmla="*/ 54 h 906"/>
                <a:gd name="T38" fmla="*/ 141 w 904"/>
                <a:gd name="T39" fmla="*/ 144 h 906"/>
                <a:gd name="T40" fmla="*/ 52 w 904"/>
                <a:gd name="T41" fmla="*/ 273 h 906"/>
                <a:gd name="T42" fmla="*/ 13 w 904"/>
                <a:gd name="T43" fmla="*/ 454 h 906"/>
                <a:gd name="T44" fmla="*/ 52 w 904"/>
                <a:gd name="T45" fmla="*/ 634 h 906"/>
                <a:gd name="T46" fmla="*/ 142 w 904"/>
                <a:gd name="T47" fmla="*/ 764 h 906"/>
                <a:gd name="T48" fmla="*/ 272 w 904"/>
                <a:gd name="T49" fmla="*/ 853 h 906"/>
                <a:gd name="T50" fmla="*/ 453 w 904"/>
                <a:gd name="T51" fmla="*/ 892 h 906"/>
                <a:gd name="T52" fmla="*/ 633 w 904"/>
                <a:gd name="T53" fmla="*/ 853 h 906"/>
                <a:gd name="T54" fmla="*/ 763 w 904"/>
                <a:gd name="T55" fmla="*/ 763 h 906"/>
                <a:gd name="T56" fmla="*/ 852 w 904"/>
                <a:gd name="T57" fmla="*/ 633 h 906"/>
                <a:gd name="T58" fmla="*/ 891 w 904"/>
                <a:gd name="T59" fmla="*/ 452 h 906"/>
                <a:gd name="T60" fmla="*/ 852 w 904"/>
                <a:gd name="T61" fmla="*/ 272 h 906"/>
                <a:gd name="T62" fmla="*/ 762 w 904"/>
                <a:gd name="T63" fmla="*/ 143 h 906"/>
                <a:gd name="T64" fmla="*/ 632 w 904"/>
                <a:gd name="T65" fmla="*/ 53 h 906"/>
                <a:gd name="T66" fmla="*/ 451 w 904"/>
                <a:gd name="T67" fmla="*/ 14 h 906"/>
                <a:gd name="T68" fmla="*/ 271 w 904"/>
                <a:gd name="T69" fmla="*/ 54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04" h="906">
                  <a:moveTo>
                    <a:pt x="446" y="1"/>
                  </a:moveTo>
                  <a:cubicBezTo>
                    <a:pt x="481" y="0"/>
                    <a:pt x="519" y="5"/>
                    <a:pt x="549" y="12"/>
                  </a:cubicBezTo>
                  <a:cubicBezTo>
                    <a:pt x="580" y="19"/>
                    <a:pt x="608" y="28"/>
                    <a:pt x="634" y="40"/>
                  </a:cubicBezTo>
                  <a:cubicBezTo>
                    <a:pt x="687" y="62"/>
                    <a:pt x="731" y="94"/>
                    <a:pt x="768" y="131"/>
                  </a:cubicBezTo>
                  <a:cubicBezTo>
                    <a:pt x="807" y="170"/>
                    <a:pt x="838" y="211"/>
                    <a:pt x="862" y="264"/>
                  </a:cubicBezTo>
                  <a:cubicBezTo>
                    <a:pt x="885" y="315"/>
                    <a:pt x="904" y="376"/>
                    <a:pt x="904" y="447"/>
                  </a:cubicBezTo>
                  <a:cubicBezTo>
                    <a:pt x="904" y="523"/>
                    <a:pt x="888" y="582"/>
                    <a:pt x="865" y="635"/>
                  </a:cubicBezTo>
                  <a:cubicBezTo>
                    <a:pt x="843" y="688"/>
                    <a:pt x="811" y="731"/>
                    <a:pt x="774" y="769"/>
                  </a:cubicBezTo>
                  <a:cubicBezTo>
                    <a:pt x="737" y="807"/>
                    <a:pt x="694" y="839"/>
                    <a:pt x="642" y="863"/>
                  </a:cubicBezTo>
                  <a:cubicBezTo>
                    <a:pt x="591" y="887"/>
                    <a:pt x="528" y="904"/>
                    <a:pt x="458" y="905"/>
                  </a:cubicBezTo>
                  <a:cubicBezTo>
                    <a:pt x="385" y="906"/>
                    <a:pt x="322" y="890"/>
                    <a:pt x="270" y="867"/>
                  </a:cubicBezTo>
                  <a:cubicBezTo>
                    <a:pt x="219" y="844"/>
                    <a:pt x="173" y="813"/>
                    <a:pt x="136" y="776"/>
                  </a:cubicBezTo>
                  <a:cubicBezTo>
                    <a:pt x="80" y="719"/>
                    <a:pt x="35" y="650"/>
                    <a:pt x="13" y="559"/>
                  </a:cubicBezTo>
                  <a:cubicBezTo>
                    <a:pt x="5" y="529"/>
                    <a:pt x="0" y="495"/>
                    <a:pt x="0" y="459"/>
                  </a:cubicBezTo>
                  <a:cubicBezTo>
                    <a:pt x="0" y="348"/>
                    <a:pt x="33" y="265"/>
                    <a:pt x="79" y="199"/>
                  </a:cubicBezTo>
                  <a:cubicBezTo>
                    <a:pt x="124" y="133"/>
                    <a:pt x="184" y="79"/>
                    <a:pt x="262" y="43"/>
                  </a:cubicBezTo>
                  <a:cubicBezTo>
                    <a:pt x="312" y="20"/>
                    <a:pt x="373" y="1"/>
                    <a:pt x="445" y="1"/>
                  </a:cubicBezTo>
                  <a:lnTo>
                    <a:pt x="446" y="1"/>
                  </a:lnTo>
                  <a:close/>
                  <a:moveTo>
                    <a:pt x="271" y="54"/>
                  </a:moveTo>
                  <a:cubicBezTo>
                    <a:pt x="221" y="77"/>
                    <a:pt x="178" y="107"/>
                    <a:pt x="141" y="144"/>
                  </a:cubicBezTo>
                  <a:cubicBezTo>
                    <a:pt x="104" y="181"/>
                    <a:pt x="75" y="222"/>
                    <a:pt x="52" y="273"/>
                  </a:cubicBezTo>
                  <a:cubicBezTo>
                    <a:pt x="29" y="324"/>
                    <a:pt x="13" y="383"/>
                    <a:pt x="13" y="454"/>
                  </a:cubicBezTo>
                  <a:cubicBezTo>
                    <a:pt x="13" y="524"/>
                    <a:pt x="30" y="584"/>
                    <a:pt x="52" y="634"/>
                  </a:cubicBezTo>
                  <a:cubicBezTo>
                    <a:pt x="75" y="685"/>
                    <a:pt x="106" y="727"/>
                    <a:pt x="142" y="764"/>
                  </a:cubicBezTo>
                  <a:cubicBezTo>
                    <a:pt x="179" y="801"/>
                    <a:pt x="222" y="830"/>
                    <a:pt x="272" y="853"/>
                  </a:cubicBezTo>
                  <a:cubicBezTo>
                    <a:pt x="322" y="876"/>
                    <a:pt x="382" y="892"/>
                    <a:pt x="453" y="892"/>
                  </a:cubicBezTo>
                  <a:cubicBezTo>
                    <a:pt x="523" y="892"/>
                    <a:pt x="583" y="875"/>
                    <a:pt x="633" y="853"/>
                  </a:cubicBezTo>
                  <a:cubicBezTo>
                    <a:pt x="684" y="830"/>
                    <a:pt x="726" y="799"/>
                    <a:pt x="763" y="763"/>
                  </a:cubicBezTo>
                  <a:cubicBezTo>
                    <a:pt x="799" y="726"/>
                    <a:pt x="830" y="683"/>
                    <a:pt x="852" y="633"/>
                  </a:cubicBezTo>
                  <a:cubicBezTo>
                    <a:pt x="875" y="582"/>
                    <a:pt x="891" y="524"/>
                    <a:pt x="891" y="452"/>
                  </a:cubicBezTo>
                  <a:cubicBezTo>
                    <a:pt x="891" y="382"/>
                    <a:pt x="875" y="322"/>
                    <a:pt x="852" y="272"/>
                  </a:cubicBezTo>
                  <a:cubicBezTo>
                    <a:pt x="828" y="221"/>
                    <a:pt x="799" y="180"/>
                    <a:pt x="762" y="143"/>
                  </a:cubicBezTo>
                  <a:cubicBezTo>
                    <a:pt x="725" y="106"/>
                    <a:pt x="683" y="76"/>
                    <a:pt x="632" y="53"/>
                  </a:cubicBezTo>
                  <a:cubicBezTo>
                    <a:pt x="583" y="30"/>
                    <a:pt x="520" y="14"/>
                    <a:pt x="451" y="14"/>
                  </a:cubicBezTo>
                  <a:cubicBezTo>
                    <a:pt x="379" y="15"/>
                    <a:pt x="321" y="30"/>
                    <a:pt x="271" y="54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11">
              <a:extLst>
                <a:ext uri="{FF2B5EF4-FFF2-40B4-BE49-F238E27FC236}">
                  <a16:creationId xmlns:a16="http://schemas.microsoft.com/office/drawing/2014/main" id="{9556F738-2BAD-EBE7-785D-6F9B7223FFB2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 bwMode="auto">
            <a:xfrm>
              <a:off x="3929" y="1120"/>
              <a:ext cx="187" cy="75"/>
            </a:xfrm>
            <a:custGeom>
              <a:avLst/>
              <a:gdLst>
                <a:gd name="T0" fmla="*/ 200 w 203"/>
                <a:gd name="T1" fmla="*/ 82 h 82"/>
                <a:gd name="T2" fmla="*/ 183 w 203"/>
                <a:gd name="T3" fmla="*/ 70 h 82"/>
                <a:gd name="T4" fmla="*/ 154 w 203"/>
                <a:gd name="T5" fmla="*/ 43 h 82"/>
                <a:gd name="T6" fmla="*/ 137 w 203"/>
                <a:gd name="T7" fmla="*/ 23 h 82"/>
                <a:gd name="T8" fmla="*/ 85 w 203"/>
                <a:gd name="T9" fmla="*/ 48 h 82"/>
                <a:gd name="T10" fmla="*/ 9 w 203"/>
                <a:gd name="T11" fmla="*/ 60 h 82"/>
                <a:gd name="T12" fmla="*/ 0 w 203"/>
                <a:gd name="T13" fmla="*/ 56 h 82"/>
                <a:gd name="T14" fmla="*/ 19 w 203"/>
                <a:gd name="T15" fmla="*/ 53 h 82"/>
                <a:gd name="T16" fmla="*/ 72 w 203"/>
                <a:gd name="T17" fmla="*/ 42 h 82"/>
                <a:gd name="T18" fmla="*/ 114 w 203"/>
                <a:gd name="T19" fmla="*/ 20 h 82"/>
                <a:gd name="T20" fmla="*/ 133 w 203"/>
                <a:gd name="T21" fmla="*/ 3 h 82"/>
                <a:gd name="T22" fmla="*/ 140 w 203"/>
                <a:gd name="T23" fmla="*/ 16 h 82"/>
                <a:gd name="T24" fmla="*/ 153 w 203"/>
                <a:gd name="T25" fmla="*/ 31 h 82"/>
                <a:gd name="T26" fmla="*/ 182 w 203"/>
                <a:gd name="T27" fmla="*/ 57 h 82"/>
                <a:gd name="T28" fmla="*/ 198 w 203"/>
                <a:gd name="T29" fmla="*/ 69 h 82"/>
                <a:gd name="T30" fmla="*/ 200 w 203"/>
                <a:gd name="T3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3" h="82">
                  <a:moveTo>
                    <a:pt x="200" y="82"/>
                  </a:moveTo>
                  <a:cubicBezTo>
                    <a:pt x="193" y="80"/>
                    <a:pt x="188" y="75"/>
                    <a:pt x="183" y="70"/>
                  </a:cubicBezTo>
                  <a:cubicBezTo>
                    <a:pt x="173" y="61"/>
                    <a:pt x="164" y="53"/>
                    <a:pt x="154" y="43"/>
                  </a:cubicBezTo>
                  <a:cubicBezTo>
                    <a:pt x="147" y="37"/>
                    <a:pt x="140" y="32"/>
                    <a:pt x="137" y="23"/>
                  </a:cubicBezTo>
                  <a:cubicBezTo>
                    <a:pt x="119" y="30"/>
                    <a:pt x="103" y="41"/>
                    <a:pt x="85" y="48"/>
                  </a:cubicBezTo>
                  <a:cubicBezTo>
                    <a:pt x="64" y="57"/>
                    <a:pt x="38" y="64"/>
                    <a:pt x="9" y="60"/>
                  </a:cubicBezTo>
                  <a:cubicBezTo>
                    <a:pt x="5" y="60"/>
                    <a:pt x="0" y="59"/>
                    <a:pt x="0" y="56"/>
                  </a:cubicBezTo>
                  <a:cubicBezTo>
                    <a:pt x="6" y="54"/>
                    <a:pt x="12" y="54"/>
                    <a:pt x="19" y="53"/>
                  </a:cubicBezTo>
                  <a:cubicBezTo>
                    <a:pt x="39" y="52"/>
                    <a:pt x="56" y="49"/>
                    <a:pt x="72" y="42"/>
                  </a:cubicBezTo>
                  <a:cubicBezTo>
                    <a:pt x="87" y="37"/>
                    <a:pt x="101" y="29"/>
                    <a:pt x="114" y="20"/>
                  </a:cubicBezTo>
                  <a:cubicBezTo>
                    <a:pt x="122" y="15"/>
                    <a:pt x="130" y="12"/>
                    <a:pt x="133" y="3"/>
                  </a:cubicBezTo>
                  <a:cubicBezTo>
                    <a:pt x="140" y="0"/>
                    <a:pt x="139" y="12"/>
                    <a:pt x="140" y="16"/>
                  </a:cubicBezTo>
                  <a:cubicBezTo>
                    <a:pt x="141" y="20"/>
                    <a:pt x="150" y="28"/>
                    <a:pt x="153" y="31"/>
                  </a:cubicBezTo>
                  <a:cubicBezTo>
                    <a:pt x="162" y="41"/>
                    <a:pt x="172" y="49"/>
                    <a:pt x="182" y="57"/>
                  </a:cubicBezTo>
                  <a:cubicBezTo>
                    <a:pt x="187" y="61"/>
                    <a:pt x="194" y="64"/>
                    <a:pt x="198" y="69"/>
                  </a:cubicBezTo>
                  <a:cubicBezTo>
                    <a:pt x="200" y="72"/>
                    <a:pt x="203" y="78"/>
                    <a:pt x="200" y="82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12">
              <a:extLst>
                <a:ext uri="{FF2B5EF4-FFF2-40B4-BE49-F238E27FC236}">
                  <a16:creationId xmlns:a16="http://schemas.microsoft.com/office/drawing/2014/main" id="{9CF2983B-CBBB-A0DA-69A0-0CA806A5C715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 bwMode="auto">
            <a:xfrm>
              <a:off x="3124" y="1130"/>
              <a:ext cx="117" cy="153"/>
            </a:xfrm>
            <a:custGeom>
              <a:avLst/>
              <a:gdLst>
                <a:gd name="T0" fmla="*/ 62 w 127"/>
                <a:gd name="T1" fmla="*/ 1 h 166"/>
                <a:gd name="T2" fmla="*/ 92 w 127"/>
                <a:gd name="T3" fmla="*/ 39 h 166"/>
                <a:gd name="T4" fmla="*/ 104 w 127"/>
                <a:gd name="T5" fmla="*/ 18 h 166"/>
                <a:gd name="T6" fmla="*/ 126 w 127"/>
                <a:gd name="T7" fmla="*/ 12 h 166"/>
                <a:gd name="T8" fmla="*/ 122 w 127"/>
                <a:gd name="T9" fmla="*/ 37 h 166"/>
                <a:gd name="T10" fmla="*/ 120 w 127"/>
                <a:gd name="T11" fmla="*/ 46 h 166"/>
                <a:gd name="T12" fmla="*/ 114 w 127"/>
                <a:gd name="T13" fmla="*/ 39 h 166"/>
                <a:gd name="T14" fmla="*/ 108 w 127"/>
                <a:gd name="T15" fmla="*/ 31 h 166"/>
                <a:gd name="T16" fmla="*/ 99 w 127"/>
                <a:gd name="T17" fmla="*/ 41 h 166"/>
                <a:gd name="T18" fmla="*/ 66 w 127"/>
                <a:gd name="T19" fmla="*/ 116 h 166"/>
                <a:gd name="T20" fmla="*/ 54 w 127"/>
                <a:gd name="T21" fmla="*/ 136 h 166"/>
                <a:gd name="T22" fmla="*/ 70 w 127"/>
                <a:gd name="T23" fmla="*/ 163 h 166"/>
                <a:gd name="T24" fmla="*/ 53 w 127"/>
                <a:gd name="T25" fmla="*/ 159 h 166"/>
                <a:gd name="T26" fmla="*/ 51 w 127"/>
                <a:gd name="T27" fmla="*/ 151 h 166"/>
                <a:gd name="T28" fmla="*/ 45 w 127"/>
                <a:gd name="T29" fmla="*/ 141 h 166"/>
                <a:gd name="T30" fmla="*/ 39 w 127"/>
                <a:gd name="T31" fmla="*/ 136 h 166"/>
                <a:gd name="T32" fmla="*/ 49 w 127"/>
                <a:gd name="T33" fmla="*/ 134 h 166"/>
                <a:gd name="T34" fmla="*/ 57 w 127"/>
                <a:gd name="T35" fmla="*/ 118 h 166"/>
                <a:gd name="T36" fmla="*/ 10 w 127"/>
                <a:gd name="T37" fmla="*/ 106 h 166"/>
                <a:gd name="T38" fmla="*/ 3 w 127"/>
                <a:gd name="T39" fmla="*/ 105 h 166"/>
                <a:gd name="T40" fmla="*/ 12 w 127"/>
                <a:gd name="T41" fmla="*/ 94 h 166"/>
                <a:gd name="T42" fmla="*/ 0 w 127"/>
                <a:gd name="T43" fmla="*/ 76 h 166"/>
                <a:gd name="T44" fmla="*/ 14 w 127"/>
                <a:gd name="T45" fmla="*/ 68 h 166"/>
                <a:gd name="T46" fmla="*/ 16 w 127"/>
                <a:gd name="T47" fmla="*/ 92 h 166"/>
                <a:gd name="T48" fmla="*/ 24 w 127"/>
                <a:gd name="T49" fmla="*/ 96 h 166"/>
                <a:gd name="T50" fmla="*/ 34 w 127"/>
                <a:gd name="T51" fmla="*/ 77 h 166"/>
                <a:gd name="T52" fmla="*/ 29 w 127"/>
                <a:gd name="T53" fmla="*/ 98 h 166"/>
                <a:gd name="T54" fmla="*/ 39 w 127"/>
                <a:gd name="T55" fmla="*/ 103 h 166"/>
                <a:gd name="T56" fmla="*/ 51 w 127"/>
                <a:gd name="T57" fmla="*/ 85 h 166"/>
                <a:gd name="T58" fmla="*/ 44 w 127"/>
                <a:gd name="T59" fmla="*/ 104 h 166"/>
                <a:gd name="T60" fmla="*/ 60 w 127"/>
                <a:gd name="T61" fmla="*/ 110 h 166"/>
                <a:gd name="T62" fmla="*/ 88 w 127"/>
                <a:gd name="T63" fmla="*/ 51 h 166"/>
                <a:gd name="T64" fmla="*/ 77 w 127"/>
                <a:gd name="T65" fmla="*/ 39 h 166"/>
                <a:gd name="T66" fmla="*/ 72 w 127"/>
                <a:gd name="T67" fmla="*/ 49 h 166"/>
                <a:gd name="T68" fmla="*/ 64 w 127"/>
                <a:gd name="T69" fmla="*/ 58 h 166"/>
                <a:gd name="T70" fmla="*/ 73 w 127"/>
                <a:gd name="T71" fmla="*/ 35 h 166"/>
                <a:gd name="T72" fmla="*/ 65 w 127"/>
                <a:gd name="T73" fmla="*/ 27 h 166"/>
                <a:gd name="T74" fmla="*/ 59 w 127"/>
                <a:gd name="T75" fmla="*/ 37 h 166"/>
                <a:gd name="T76" fmla="*/ 51 w 127"/>
                <a:gd name="T77" fmla="*/ 45 h 166"/>
                <a:gd name="T78" fmla="*/ 62 w 127"/>
                <a:gd name="T79" fmla="*/ 23 h 166"/>
                <a:gd name="T80" fmla="*/ 50 w 127"/>
                <a:gd name="T81" fmla="*/ 15 h 166"/>
                <a:gd name="T82" fmla="*/ 43 w 127"/>
                <a:gd name="T83" fmla="*/ 30 h 166"/>
                <a:gd name="T84" fmla="*/ 34 w 127"/>
                <a:gd name="T85" fmla="*/ 34 h 166"/>
                <a:gd name="T86" fmla="*/ 39 w 127"/>
                <a:gd name="T87" fmla="*/ 21 h 166"/>
                <a:gd name="T88" fmla="*/ 44 w 127"/>
                <a:gd name="T89" fmla="*/ 8 h 166"/>
                <a:gd name="T90" fmla="*/ 62 w 127"/>
                <a:gd name="T91" fmla="*/ 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7" h="166">
                  <a:moveTo>
                    <a:pt x="62" y="1"/>
                  </a:moveTo>
                  <a:cubicBezTo>
                    <a:pt x="69" y="16"/>
                    <a:pt x="81" y="28"/>
                    <a:pt x="92" y="39"/>
                  </a:cubicBezTo>
                  <a:cubicBezTo>
                    <a:pt x="97" y="32"/>
                    <a:pt x="97" y="22"/>
                    <a:pt x="104" y="18"/>
                  </a:cubicBezTo>
                  <a:cubicBezTo>
                    <a:pt x="110" y="15"/>
                    <a:pt x="119" y="13"/>
                    <a:pt x="126" y="12"/>
                  </a:cubicBezTo>
                  <a:cubicBezTo>
                    <a:pt x="127" y="19"/>
                    <a:pt x="123" y="27"/>
                    <a:pt x="122" y="37"/>
                  </a:cubicBezTo>
                  <a:cubicBezTo>
                    <a:pt x="122" y="40"/>
                    <a:pt x="123" y="44"/>
                    <a:pt x="120" y="46"/>
                  </a:cubicBezTo>
                  <a:cubicBezTo>
                    <a:pt x="117" y="45"/>
                    <a:pt x="116" y="42"/>
                    <a:pt x="114" y="39"/>
                  </a:cubicBezTo>
                  <a:cubicBezTo>
                    <a:pt x="112" y="37"/>
                    <a:pt x="111" y="32"/>
                    <a:pt x="108" y="31"/>
                  </a:cubicBezTo>
                  <a:cubicBezTo>
                    <a:pt x="105" y="31"/>
                    <a:pt x="101" y="37"/>
                    <a:pt x="99" y="41"/>
                  </a:cubicBezTo>
                  <a:cubicBezTo>
                    <a:pt x="87" y="65"/>
                    <a:pt x="75" y="90"/>
                    <a:pt x="66" y="116"/>
                  </a:cubicBezTo>
                  <a:cubicBezTo>
                    <a:pt x="63" y="124"/>
                    <a:pt x="62" y="134"/>
                    <a:pt x="54" y="136"/>
                  </a:cubicBezTo>
                  <a:cubicBezTo>
                    <a:pt x="58" y="146"/>
                    <a:pt x="69" y="150"/>
                    <a:pt x="70" y="163"/>
                  </a:cubicBezTo>
                  <a:cubicBezTo>
                    <a:pt x="66" y="166"/>
                    <a:pt x="55" y="162"/>
                    <a:pt x="53" y="159"/>
                  </a:cubicBezTo>
                  <a:cubicBezTo>
                    <a:pt x="52" y="158"/>
                    <a:pt x="52" y="154"/>
                    <a:pt x="51" y="151"/>
                  </a:cubicBezTo>
                  <a:cubicBezTo>
                    <a:pt x="49" y="148"/>
                    <a:pt x="48" y="143"/>
                    <a:pt x="45" y="141"/>
                  </a:cubicBezTo>
                  <a:cubicBezTo>
                    <a:pt x="43" y="139"/>
                    <a:pt x="40" y="140"/>
                    <a:pt x="39" y="136"/>
                  </a:cubicBezTo>
                  <a:cubicBezTo>
                    <a:pt x="41" y="133"/>
                    <a:pt x="46" y="133"/>
                    <a:pt x="49" y="134"/>
                  </a:cubicBezTo>
                  <a:cubicBezTo>
                    <a:pt x="52" y="129"/>
                    <a:pt x="54" y="123"/>
                    <a:pt x="57" y="118"/>
                  </a:cubicBezTo>
                  <a:cubicBezTo>
                    <a:pt x="42" y="114"/>
                    <a:pt x="28" y="105"/>
                    <a:pt x="10" y="106"/>
                  </a:cubicBezTo>
                  <a:cubicBezTo>
                    <a:pt x="8" y="106"/>
                    <a:pt x="5" y="107"/>
                    <a:pt x="3" y="105"/>
                  </a:cubicBezTo>
                  <a:cubicBezTo>
                    <a:pt x="2" y="99"/>
                    <a:pt x="8" y="97"/>
                    <a:pt x="12" y="94"/>
                  </a:cubicBezTo>
                  <a:cubicBezTo>
                    <a:pt x="9" y="87"/>
                    <a:pt x="7" y="79"/>
                    <a:pt x="0" y="76"/>
                  </a:cubicBezTo>
                  <a:cubicBezTo>
                    <a:pt x="2" y="70"/>
                    <a:pt x="7" y="67"/>
                    <a:pt x="14" y="68"/>
                  </a:cubicBezTo>
                  <a:cubicBezTo>
                    <a:pt x="16" y="75"/>
                    <a:pt x="15" y="84"/>
                    <a:pt x="16" y="92"/>
                  </a:cubicBezTo>
                  <a:cubicBezTo>
                    <a:pt x="19" y="94"/>
                    <a:pt x="21" y="95"/>
                    <a:pt x="24" y="96"/>
                  </a:cubicBezTo>
                  <a:cubicBezTo>
                    <a:pt x="25" y="87"/>
                    <a:pt x="26" y="77"/>
                    <a:pt x="34" y="77"/>
                  </a:cubicBezTo>
                  <a:cubicBezTo>
                    <a:pt x="34" y="85"/>
                    <a:pt x="30" y="91"/>
                    <a:pt x="29" y="98"/>
                  </a:cubicBezTo>
                  <a:cubicBezTo>
                    <a:pt x="32" y="100"/>
                    <a:pt x="36" y="101"/>
                    <a:pt x="39" y="103"/>
                  </a:cubicBezTo>
                  <a:cubicBezTo>
                    <a:pt x="40" y="94"/>
                    <a:pt x="42" y="85"/>
                    <a:pt x="51" y="85"/>
                  </a:cubicBezTo>
                  <a:cubicBezTo>
                    <a:pt x="51" y="92"/>
                    <a:pt x="46" y="98"/>
                    <a:pt x="44" y="104"/>
                  </a:cubicBezTo>
                  <a:cubicBezTo>
                    <a:pt x="49" y="107"/>
                    <a:pt x="55" y="108"/>
                    <a:pt x="60" y="110"/>
                  </a:cubicBezTo>
                  <a:cubicBezTo>
                    <a:pt x="69" y="90"/>
                    <a:pt x="78" y="70"/>
                    <a:pt x="88" y="51"/>
                  </a:cubicBezTo>
                  <a:cubicBezTo>
                    <a:pt x="85" y="46"/>
                    <a:pt x="80" y="43"/>
                    <a:pt x="77" y="39"/>
                  </a:cubicBezTo>
                  <a:cubicBezTo>
                    <a:pt x="76" y="42"/>
                    <a:pt x="74" y="46"/>
                    <a:pt x="72" y="49"/>
                  </a:cubicBezTo>
                  <a:cubicBezTo>
                    <a:pt x="70" y="53"/>
                    <a:pt x="69" y="58"/>
                    <a:pt x="64" y="58"/>
                  </a:cubicBezTo>
                  <a:cubicBezTo>
                    <a:pt x="65" y="49"/>
                    <a:pt x="67" y="39"/>
                    <a:pt x="73" y="35"/>
                  </a:cubicBezTo>
                  <a:cubicBezTo>
                    <a:pt x="71" y="32"/>
                    <a:pt x="68" y="30"/>
                    <a:pt x="65" y="27"/>
                  </a:cubicBezTo>
                  <a:cubicBezTo>
                    <a:pt x="63" y="30"/>
                    <a:pt x="61" y="34"/>
                    <a:pt x="59" y="37"/>
                  </a:cubicBezTo>
                  <a:cubicBezTo>
                    <a:pt x="57" y="41"/>
                    <a:pt x="56" y="46"/>
                    <a:pt x="51" y="45"/>
                  </a:cubicBezTo>
                  <a:cubicBezTo>
                    <a:pt x="52" y="37"/>
                    <a:pt x="54" y="27"/>
                    <a:pt x="62" y="23"/>
                  </a:cubicBezTo>
                  <a:cubicBezTo>
                    <a:pt x="59" y="22"/>
                    <a:pt x="55" y="13"/>
                    <a:pt x="50" y="15"/>
                  </a:cubicBezTo>
                  <a:cubicBezTo>
                    <a:pt x="47" y="16"/>
                    <a:pt x="45" y="28"/>
                    <a:pt x="43" y="30"/>
                  </a:cubicBezTo>
                  <a:cubicBezTo>
                    <a:pt x="40" y="33"/>
                    <a:pt x="38" y="34"/>
                    <a:pt x="34" y="34"/>
                  </a:cubicBezTo>
                  <a:cubicBezTo>
                    <a:pt x="35" y="30"/>
                    <a:pt x="37" y="25"/>
                    <a:pt x="39" y="21"/>
                  </a:cubicBezTo>
                  <a:cubicBezTo>
                    <a:pt x="40" y="17"/>
                    <a:pt x="42" y="11"/>
                    <a:pt x="44" y="8"/>
                  </a:cubicBezTo>
                  <a:cubicBezTo>
                    <a:pt x="46" y="5"/>
                    <a:pt x="56" y="0"/>
                    <a:pt x="62" y="1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13">
              <a:extLst>
                <a:ext uri="{FF2B5EF4-FFF2-40B4-BE49-F238E27FC236}">
                  <a16:creationId xmlns:a16="http://schemas.microsoft.com/office/drawing/2014/main" id="{2F33C30A-2F97-4AA8-860B-FD1027215F0D}"/>
                </a:ext>
              </a:extLst>
            </p:cNvPr>
            <p:cNvSpPr>
              <a:spLocks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4005" y="1149"/>
              <a:ext cx="94" cy="89"/>
            </a:xfrm>
            <a:custGeom>
              <a:avLst/>
              <a:gdLst>
                <a:gd name="T0" fmla="*/ 78 w 102"/>
                <a:gd name="T1" fmla="*/ 70 h 96"/>
                <a:gd name="T2" fmla="*/ 71 w 102"/>
                <a:gd name="T3" fmla="*/ 73 h 96"/>
                <a:gd name="T4" fmla="*/ 58 w 102"/>
                <a:gd name="T5" fmla="*/ 82 h 96"/>
                <a:gd name="T6" fmla="*/ 52 w 102"/>
                <a:gd name="T7" fmla="*/ 87 h 96"/>
                <a:gd name="T8" fmla="*/ 33 w 102"/>
                <a:gd name="T9" fmla="*/ 92 h 96"/>
                <a:gd name="T10" fmla="*/ 34 w 102"/>
                <a:gd name="T11" fmla="*/ 87 h 96"/>
                <a:gd name="T12" fmla="*/ 6 w 102"/>
                <a:gd name="T13" fmla="*/ 57 h 96"/>
                <a:gd name="T14" fmla="*/ 1 w 102"/>
                <a:gd name="T15" fmla="*/ 57 h 96"/>
                <a:gd name="T16" fmla="*/ 15 w 102"/>
                <a:gd name="T17" fmla="*/ 42 h 96"/>
                <a:gd name="T18" fmla="*/ 22 w 102"/>
                <a:gd name="T19" fmla="*/ 37 h 96"/>
                <a:gd name="T20" fmla="*/ 36 w 102"/>
                <a:gd name="T21" fmla="*/ 25 h 96"/>
                <a:gd name="T22" fmla="*/ 41 w 102"/>
                <a:gd name="T23" fmla="*/ 18 h 96"/>
                <a:gd name="T24" fmla="*/ 45 w 102"/>
                <a:gd name="T25" fmla="*/ 28 h 96"/>
                <a:gd name="T26" fmla="*/ 60 w 102"/>
                <a:gd name="T27" fmla="*/ 25 h 96"/>
                <a:gd name="T28" fmla="*/ 52 w 102"/>
                <a:gd name="T29" fmla="*/ 17 h 96"/>
                <a:gd name="T30" fmla="*/ 45 w 102"/>
                <a:gd name="T31" fmla="*/ 0 h 96"/>
                <a:gd name="T32" fmla="*/ 52 w 102"/>
                <a:gd name="T33" fmla="*/ 5 h 96"/>
                <a:gd name="T34" fmla="*/ 70 w 102"/>
                <a:gd name="T35" fmla="*/ 23 h 96"/>
                <a:gd name="T36" fmla="*/ 83 w 102"/>
                <a:gd name="T37" fmla="*/ 35 h 96"/>
                <a:gd name="T38" fmla="*/ 97 w 102"/>
                <a:gd name="T39" fmla="*/ 45 h 96"/>
                <a:gd name="T40" fmla="*/ 99 w 102"/>
                <a:gd name="T41" fmla="*/ 59 h 96"/>
                <a:gd name="T42" fmla="*/ 90 w 102"/>
                <a:gd name="T43" fmla="*/ 52 h 96"/>
                <a:gd name="T44" fmla="*/ 67 w 102"/>
                <a:gd name="T45" fmla="*/ 31 h 96"/>
                <a:gd name="T46" fmla="*/ 65 w 102"/>
                <a:gd name="T47" fmla="*/ 35 h 96"/>
                <a:gd name="T48" fmla="*/ 50 w 102"/>
                <a:gd name="T49" fmla="*/ 32 h 96"/>
                <a:gd name="T50" fmla="*/ 61 w 102"/>
                <a:gd name="T51" fmla="*/ 41 h 96"/>
                <a:gd name="T52" fmla="*/ 73 w 102"/>
                <a:gd name="T53" fmla="*/ 48 h 96"/>
                <a:gd name="T54" fmla="*/ 78 w 102"/>
                <a:gd name="T55" fmla="*/ 70 h 96"/>
                <a:gd name="T56" fmla="*/ 41 w 102"/>
                <a:gd name="T57" fmla="*/ 32 h 96"/>
                <a:gd name="T58" fmla="*/ 33 w 102"/>
                <a:gd name="T59" fmla="*/ 38 h 96"/>
                <a:gd name="T60" fmla="*/ 53 w 102"/>
                <a:gd name="T61" fmla="*/ 53 h 96"/>
                <a:gd name="T62" fmla="*/ 53 w 102"/>
                <a:gd name="T63" fmla="*/ 61 h 96"/>
                <a:gd name="T64" fmla="*/ 47 w 102"/>
                <a:gd name="T65" fmla="*/ 56 h 96"/>
                <a:gd name="T66" fmla="*/ 30 w 102"/>
                <a:gd name="T67" fmla="*/ 40 h 96"/>
                <a:gd name="T68" fmla="*/ 23 w 102"/>
                <a:gd name="T69" fmla="*/ 47 h 96"/>
                <a:gd name="T70" fmla="*/ 44 w 102"/>
                <a:gd name="T71" fmla="*/ 65 h 96"/>
                <a:gd name="T72" fmla="*/ 43 w 102"/>
                <a:gd name="T73" fmla="*/ 71 h 96"/>
                <a:gd name="T74" fmla="*/ 31 w 102"/>
                <a:gd name="T75" fmla="*/ 60 h 96"/>
                <a:gd name="T76" fmla="*/ 19 w 102"/>
                <a:gd name="T77" fmla="*/ 49 h 96"/>
                <a:gd name="T78" fmla="*/ 11 w 102"/>
                <a:gd name="T79" fmla="*/ 54 h 96"/>
                <a:gd name="T80" fmla="*/ 39 w 102"/>
                <a:gd name="T81" fmla="*/ 82 h 96"/>
                <a:gd name="T82" fmla="*/ 68 w 102"/>
                <a:gd name="T83" fmla="*/ 58 h 96"/>
                <a:gd name="T84" fmla="*/ 41 w 102"/>
                <a:gd name="T85" fmla="*/ 3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2" h="96">
                  <a:moveTo>
                    <a:pt x="78" y="70"/>
                  </a:moveTo>
                  <a:cubicBezTo>
                    <a:pt x="76" y="72"/>
                    <a:pt x="73" y="72"/>
                    <a:pt x="71" y="73"/>
                  </a:cubicBezTo>
                  <a:cubicBezTo>
                    <a:pt x="66" y="74"/>
                    <a:pt x="62" y="79"/>
                    <a:pt x="58" y="82"/>
                  </a:cubicBezTo>
                  <a:cubicBezTo>
                    <a:pt x="56" y="83"/>
                    <a:pt x="54" y="85"/>
                    <a:pt x="52" y="87"/>
                  </a:cubicBezTo>
                  <a:cubicBezTo>
                    <a:pt x="47" y="91"/>
                    <a:pt x="42" y="96"/>
                    <a:pt x="33" y="92"/>
                  </a:cubicBezTo>
                  <a:cubicBezTo>
                    <a:pt x="32" y="91"/>
                    <a:pt x="34" y="89"/>
                    <a:pt x="34" y="87"/>
                  </a:cubicBezTo>
                  <a:cubicBezTo>
                    <a:pt x="26" y="76"/>
                    <a:pt x="15" y="67"/>
                    <a:pt x="6" y="57"/>
                  </a:cubicBezTo>
                  <a:cubicBezTo>
                    <a:pt x="4" y="57"/>
                    <a:pt x="3" y="57"/>
                    <a:pt x="1" y="57"/>
                  </a:cubicBezTo>
                  <a:cubicBezTo>
                    <a:pt x="0" y="48"/>
                    <a:pt x="8" y="45"/>
                    <a:pt x="15" y="42"/>
                  </a:cubicBezTo>
                  <a:cubicBezTo>
                    <a:pt x="17" y="40"/>
                    <a:pt x="20" y="38"/>
                    <a:pt x="22" y="37"/>
                  </a:cubicBezTo>
                  <a:cubicBezTo>
                    <a:pt x="27" y="33"/>
                    <a:pt x="32" y="29"/>
                    <a:pt x="36" y="25"/>
                  </a:cubicBezTo>
                  <a:cubicBezTo>
                    <a:pt x="37" y="24"/>
                    <a:pt x="38" y="18"/>
                    <a:pt x="41" y="18"/>
                  </a:cubicBezTo>
                  <a:cubicBezTo>
                    <a:pt x="44" y="18"/>
                    <a:pt x="43" y="27"/>
                    <a:pt x="45" y="28"/>
                  </a:cubicBezTo>
                  <a:cubicBezTo>
                    <a:pt x="50" y="27"/>
                    <a:pt x="55" y="26"/>
                    <a:pt x="60" y="25"/>
                  </a:cubicBezTo>
                  <a:cubicBezTo>
                    <a:pt x="58" y="23"/>
                    <a:pt x="55" y="20"/>
                    <a:pt x="52" y="17"/>
                  </a:cubicBezTo>
                  <a:cubicBezTo>
                    <a:pt x="47" y="13"/>
                    <a:pt x="41" y="10"/>
                    <a:pt x="45" y="0"/>
                  </a:cubicBezTo>
                  <a:cubicBezTo>
                    <a:pt x="48" y="1"/>
                    <a:pt x="50" y="3"/>
                    <a:pt x="52" y="5"/>
                  </a:cubicBezTo>
                  <a:cubicBezTo>
                    <a:pt x="58" y="11"/>
                    <a:pt x="63" y="17"/>
                    <a:pt x="70" y="23"/>
                  </a:cubicBezTo>
                  <a:cubicBezTo>
                    <a:pt x="74" y="27"/>
                    <a:pt x="79" y="31"/>
                    <a:pt x="83" y="35"/>
                  </a:cubicBezTo>
                  <a:cubicBezTo>
                    <a:pt x="88" y="38"/>
                    <a:pt x="94" y="41"/>
                    <a:pt x="97" y="45"/>
                  </a:cubicBezTo>
                  <a:cubicBezTo>
                    <a:pt x="100" y="48"/>
                    <a:pt x="102" y="55"/>
                    <a:pt x="99" y="59"/>
                  </a:cubicBezTo>
                  <a:cubicBezTo>
                    <a:pt x="95" y="59"/>
                    <a:pt x="93" y="55"/>
                    <a:pt x="90" y="52"/>
                  </a:cubicBezTo>
                  <a:cubicBezTo>
                    <a:pt x="83" y="45"/>
                    <a:pt x="76" y="38"/>
                    <a:pt x="67" y="31"/>
                  </a:cubicBezTo>
                  <a:cubicBezTo>
                    <a:pt x="67" y="32"/>
                    <a:pt x="67" y="34"/>
                    <a:pt x="65" y="35"/>
                  </a:cubicBezTo>
                  <a:cubicBezTo>
                    <a:pt x="60" y="33"/>
                    <a:pt x="55" y="33"/>
                    <a:pt x="50" y="32"/>
                  </a:cubicBezTo>
                  <a:cubicBezTo>
                    <a:pt x="53" y="35"/>
                    <a:pt x="56" y="38"/>
                    <a:pt x="61" y="41"/>
                  </a:cubicBezTo>
                  <a:cubicBezTo>
                    <a:pt x="64" y="44"/>
                    <a:pt x="69" y="46"/>
                    <a:pt x="73" y="48"/>
                  </a:cubicBezTo>
                  <a:cubicBezTo>
                    <a:pt x="78" y="52"/>
                    <a:pt x="80" y="61"/>
                    <a:pt x="78" y="70"/>
                  </a:cubicBezTo>
                  <a:close/>
                  <a:moveTo>
                    <a:pt x="41" y="32"/>
                  </a:moveTo>
                  <a:cubicBezTo>
                    <a:pt x="38" y="34"/>
                    <a:pt x="35" y="36"/>
                    <a:pt x="33" y="38"/>
                  </a:cubicBezTo>
                  <a:cubicBezTo>
                    <a:pt x="39" y="42"/>
                    <a:pt x="49" y="47"/>
                    <a:pt x="53" y="53"/>
                  </a:cubicBezTo>
                  <a:cubicBezTo>
                    <a:pt x="54" y="54"/>
                    <a:pt x="56" y="60"/>
                    <a:pt x="53" y="61"/>
                  </a:cubicBezTo>
                  <a:cubicBezTo>
                    <a:pt x="51" y="61"/>
                    <a:pt x="47" y="57"/>
                    <a:pt x="47" y="56"/>
                  </a:cubicBezTo>
                  <a:cubicBezTo>
                    <a:pt x="41" y="51"/>
                    <a:pt x="35" y="46"/>
                    <a:pt x="30" y="40"/>
                  </a:cubicBezTo>
                  <a:cubicBezTo>
                    <a:pt x="28" y="42"/>
                    <a:pt x="25" y="44"/>
                    <a:pt x="23" y="47"/>
                  </a:cubicBezTo>
                  <a:cubicBezTo>
                    <a:pt x="29" y="52"/>
                    <a:pt x="42" y="56"/>
                    <a:pt x="44" y="65"/>
                  </a:cubicBezTo>
                  <a:cubicBezTo>
                    <a:pt x="44" y="66"/>
                    <a:pt x="45" y="70"/>
                    <a:pt x="43" y="71"/>
                  </a:cubicBezTo>
                  <a:cubicBezTo>
                    <a:pt x="38" y="68"/>
                    <a:pt x="34" y="64"/>
                    <a:pt x="31" y="60"/>
                  </a:cubicBezTo>
                  <a:cubicBezTo>
                    <a:pt x="27" y="57"/>
                    <a:pt x="23" y="53"/>
                    <a:pt x="19" y="49"/>
                  </a:cubicBezTo>
                  <a:cubicBezTo>
                    <a:pt x="17" y="51"/>
                    <a:pt x="13" y="52"/>
                    <a:pt x="11" y="54"/>
                  </a:cubicBezTo>
                  <a:cubicBezTo>
                    <a:pt x="21" y="63"/>
                    <a:pt x="32" y="71"/>
                    <a:pt x="39" y="82"/>
                  </a:cubicBezTo>
                  <a:cubicBezTo>
                    <a:pt x="50" y="75"/>
                    <a:pt x="60" y="68"/>
                    <a:pt x="68" y="58"/>
                  </a:cubicBezTo>
                  <a:cubicBezTo>
                    <a:pt x="61" y="47"/>
                    <a:pt x="50" y="40"/>
                    <a:pt x="41" y="32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14">
              <a:extLst>
                <a:ext uri="{FF2B5EF4-FFF2-40B4-BE49-F238E27FC236}">
                  <a16:creationId xmlns:a16="http://schemas.microsoft.com/office/drawing/2014/main" id="{16210CA8-0526-12E5-94A0-E865200BDAED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 bwMode="auto">
            <a:xfrm>
              <a:off x="3140" y="1159"/>
              <a:ext cx="30" cy="39"/>
            </a:xfrm>
            <a:custGeom>
              <a:avLst/>
              <a:gdLst>
                <a:gd name="T0" fmla="*/ 14 w 32"/>
                <a:gd name="T1" fmla="*/ 2 h 42"/>
                <a:gd name="T2" fmla="*/ 18 w 32"/>
                <a:gd name="T3" fmla="*/ 17 h 42"/>
                <a:gd name="T4" fmla="*/ 32 w 32"/>
                <a:gd name="T5" fmla="*/ 18 h 42"/>
                <a:gd name="T6" fmla="*/ 19 w 32"/>
                <a:gd name="T7" fmla="*/ 26 h 42"/>
                <a:gd name="T8" fmla="*/ 18 w 32"/>
                <a:gd name="T9" fmla="*/ 42 h 42"/>
                <a:gd name="T10" fmla="*/ 13 w 32"/>
                <a:gd name="T11" fmla="*/ 29 h 42"/>
                <a:gd name="T12" fmla="*/ 0 w 32"/>
                <a:gd name="T13" fmla="*/ 34 h 42"/>
                <a:gd name="T14" fmla="*/ 11 w 32"/>
                <a:gd name="T15" fmla="*/ 22 h 42"/>
                <a:gd name="T16" fmla="*/ 5 w 32"/>
                <a:gd name="T17" fmla="*/ 9 h 42"/>
                <a:gd name="T18" fmla="*/ 1 w 32"/>
                <a:gd name="T19" fmla="*/ 6 h 42"/>
                <a:gd name="T20" fmla="*/ 14 w 32"/>
                <a:gd name="T21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42">
                  <a:moveTo>
                    <a:pt x="14" y="2"/>
                  </a:moveTo>
                  <a:cubicBezTo>
                    <a:pt x="16" y="7"/>
                    <a:pt x="16" y="12"/>
                    <a:pt x="18" y="17"/>
                  </a:cubicBezTo>
                  <a:cubicBezTo>
                    <a:pt x="20" y="15"/>
                    <a:pt x="32" y="13"/>
                    <a:pt x="32" y="18"/>
                  </a:cubicBezTo>
                  <a:cubicBezTo>
                    <a:pt x="32" y="22"/>
                    <a:pt x="21" y="24"/>
                    <a:pt x="19" y="26"/>
                  </a:cubicBezTo>
                  <a:cubicBezTo>
                    <a:pt x="19" y="29"/>
                    <a:pt x="20" y="42"/>
                    <a:pt x="18" y="42"/>
                  </a:cubicBezTo>
                  <a:cubicBezTo>
                    <a:pt x="15" y="42"/>
                    <a:pt x="15" y="30"/>
                    <a:pt x="13" y="29"/>
                  </a:cubicBezTo>
                  <a:cubicBezTo>
                    <a:pt x="8" y="30"/>
                    <a:pt x="5" y="35"/>
                    <a:pt x="0" y="34"/>
                  </a:cubicBezTo>
                  <a:cubicBezTo>
                    <a:pt x="2" y="29"/>
                    <a:pt x="8" y="26"/>
                    <a:pt x="11" y="22"/>
                  </a:cubicBezTo>
                  <a:cubicBezTo>
                    <a:pt x="10" y="19"/>
                    <a:pt x="8" y="11"/>
                    <a:pt x="5" y="9"/>
                  </a:cubicBezTo>
                  <a:cubicBezTo>
                    <a:pt x="4" y="7"/>
                    <a:pt x="1" y="8"/>
                    <a:pt x="1" y="6"/>
                  </a:cubicBezTo>
                  <a:cubicBezTo>
                    <a:pt x="1" y="2"/>
                    <a:pt x="11" y="0"/>
                    <a:pt x="14" y="2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15">
              <a:extLst>
                <a:ext uri="{FF2B5EF4-FFF2-40B4-BE49-F238E27FC236}">
                  <a16:creationId xmlns:a16="http://schemas.microsoft.com/office/drawing/2014/main" id="{797A7FD4-5F3D-C765-E93E-36AEEE486667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 bwMode="auto">
            <a:xfrm>
              <a:off x="3190" y="1168"/>
              <a:ext cx="93" cy="122"/>
            </a:xfrm>
            <a:custGeom>
              <a:avLst/>
              <a:gdLst>
                <a:gd name="T0" fmla="*/ 58 w 101"/>
                <a:gd name="T1" fmla="*/ 59 h 133"/>
                <a:gd name="T2" fmla="*/ 95 w 101"/>
                <a:gd name="T3" fmla="*/ 86 h 133"/>
                <a:gd name="T4" fmla="*/ 96 w 101"/>
                <a:gd name="T5" fmla="*/ 104 h 133"/>
                <a:gd name="T6" fmla="*/ 88 w 101"/>
                <a:gd name="T7" fmla="*/ 105 h 133"/>
                <a:gd name="T8" fmla="*/ 69 w 101"/>
                <a:gd name="T9" fmla="*/ 110 h 133"/>
                <a:gd name="T10" fmla="*/ 80 w 101"/>
                <a:gd name="T11" fmla="*/ 93 h 133"/>
                <a:gd name="T12" fmla="*/ 69 w 101"/>
                <a:gd name="T13" fmla="*/ 78 h 133"/>
                <a:gd name="T14" fmla="*/ 53 w 101"/>
                <a:gd name="T15" fmla="*/ 69 h 133"/>
                <a:gd name="T16" fmla="*/ 35 w 101"/>
                <a:gd name="T17" fmla="*/ 110 h 133"/>
                <a:gd name="T18" fmla="*/ 16 w 101"/>
                <a:gd name="T19" fmla="*/ 132 h 133"/>
                <a:gd name="T20" fmla="*/ 23 w 101"/>
                <a:gd name="T21" fmla="*/ 116 h 133"/>
                <a:gd name="T22" fmla="*/ 45 w 101"/>
                <a:gd name="T23" fmla="*/ 68 h 133"/>
                <a:gd name="T24" fmla="*/ 31 w 101"/>
                <a:gd name="T25" fmla="*/ 69 h 133"/>
                <a:gd name="T26" fmla="*/ 38 w 101"/>
                <a:gd name="T27" fmla="*/ 59 h 133"/>
                <a:gd name="T28" fmla="*/ 34 w 101"/>
                <a:gd name="T29" fmla="*/ 48 h 133"/>
                <a:gd name="T30" fmla="*/ 28 w 101"/>
                <a:gd name="T31" fmla="*/ 39 h 133"/>
                <a:gd name="T32" fmla="*/ 20 w 101"/>
                <a:gd name="T33" fmla="*/ 56 h 133"/>
                <a:gd name="T34" fmla="*/ 18 w 101"/>
                <a:gd name="T35" fmla="*/ 66 h 133"/>
                <a:gd name="T36" fmla="*/ 14 w 101"/>
                <a:gd name="T37" fmla="*/ 80 h 133"/>
                <a:gd name="T38" fmla="*/ 0 w 101"/>
                <a:gd name="T39" fmla="*/ 84 h 133"/>
                <a:gd name="T40" fmla="*/ 9 w 101"/>
                <a:gd name="T41" fmla="*/ 67 h 133"/>
                <a:gd name="T42" fmla="*/ 17 w 101"/>
                <a:gd name="T43" fmla="*/ 40 h 133"/>
                <a:gd name="T44" fmla="*/ 30 w 101"/>
                <a:gd name="T45" fmla="*/ 24 h 133"/>
                <a:gd name="T46" fmla="*/ 42 w 101"/>
                <a:gd name="T47" fmla="*/ 23 h 133"/>
                <a:gd name="T48" fmla="*/ 42 w 101"/>
                <a:gd name="T49" fmla="*/ 57 h 133"/>
                <a:gd name="T50" fmla="*/ 50 w 101"/>
                <a:gd name="T51" fmla="*/ 57 h 133"/>
                <a:gd name="T52" fmla="*/ 65 w 101"/>
                <a:gd name="T53" fmla="*/ 23 h 133"/>
                <a:gd name="T54" fmla="*/ 73 w 101"/>
                <a:gd name="T55" fmla="*/ 7 h 133"/>
                <a:gd name="T56" fmla="*/ 87 w 101"/>
                <a:gd name="T57" fmla="*/ 1 h 133"/>
                <a:gd name="T58" fmla="*/ 83 w 101"/>
                <a:gd name="T59" fmla="*/ 18 h 133"/>
                <a:gd name="T60" fmla="*/ 58 w 101"/>
                <a:gd name="T61" fmla="*/ 5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1" h="133">
                  <a:moveTo>
                    <a:pt x="58" y="59"/>
                  </a:moveTo>
                  <a:cubicBezTo>
                    <a:pt x="71" y="65"/>
                    <a:pt x="87" y="72"/>
                    <a:pt x="95" y="86"/>
                  </a:cubicBezTo>
                  <a:cubicBezTo>
                    <a:pt x="97" y="90"/>
                    <a:pt x="101" y="102"/>
                    <a:pt x="96" y="104"/>
                  </a:cubicBezTo>
                  <a:cubicBezTo>
                    <a:pt x="94" y="105"/>
                    <a:pt x="91" y="105"/>
                    <a:pt x="88" y="105"/>
                  </a:cubicBezTo>
                  <a:cubicBezTo>
                    <a:pt x="81" y="106"/>
                    <a:pt x="74" y="110"/>
                    <a:pt x="69" y="110"/>
                  </a:cubicBezTo>
                  <a:cubicBezTo>
                    <a:pt x="71" y="103"/>
                    <a:pt x="80" y="101"/>
                    <a:pt x="80" y="93"/>
                  </a:cubicBezTo>
                  <a:cubicBezTo>
                    <a:pt x="81" y="87"/>
                    <a:pt x="74" y="82"/>
                    <a:pt x="69" y="78"/>
                  </a:cubicBezTo>
                  <a:cubicBezTo>
                    <a:pt x="64" y="75"/>
                    <a:pt x="58" y="72"/>
                    <a:pt x="53" y="69"/>
                  </a:cubicBezTo>
                  <a:cubicBezTo>
                    <a:pt x="47" y="81"/>
                    <a:pt x="40" y="96"/>
                    <a:pt x="35" y="110"/>
                  </a:cubicBezTo>
                  <a:cubicBezTo>
                    <a:pt x="32" y="120"/>
                    <a:pt x="30" y="133"/>
                    <a:pt x="16" y="132"/>
                  </a:cubicBezTo>
                  <a:cubicBezTo>
                    <a:pt x="17" y="126"/>
                    <a:pt x="20" y="121"/>
                    <a:pt x="23" y="116"/>
                  </a:cubicBezTo>
                  <a:cubicBezTo>
                    <a:pt x="30" y="100"/>
                    <a:pt x="37" y="84"/>
                    <a:pt x="45" y="68"/>
                  </a:cubicBezTo>
                  <a:cubicBezTo>
                    <a:pt x="39" y="67"/>
                    <a:pt x="35" y="71"/>
                    <a:pt x="31" y="69"/>
                  </a:cubicBezTo>
                  <a:cubicBezTo>
                    <a:pt x="29" y="63"/>
                    <a:pt x="35" y="61"/>
                    <a:pt x="38" y="59"/>
                  </a:cubicBezTo>
                  <a:cubicBezTo>
                    <a:pt x="37" y="55"/>
                    <a:pt x="35" y="52"/>
                    <a:pt x="34" y="48"/>
                  </a:cubicBezTo>
                  <a:cubicBezTo>
                    <a:pt x="33" y="46"/>
                    <a:pt x="31" y="39"/>
                    <a:pt x="28" y="39"/>
                  </a:cubicBezTo>
                  <a:cubicBezTo>
                    <a:pt x="23" y="38"/>
                    <a:pt x="21" y="51"/>
                    <a:pt x="20" y="56"/>
                  </a:cubicBezTo>
                  <a:cubicBezTo>
                    <a:pt x="19" y="60"/>
                    <a:pt x="19" y="63"/>
                    <a:pt x="18" y="66"/>
                  </a:cubicBezTo>
                  <a:cubicBezTo>
                    <a:pt x="17" y="71"/>
                    <a:pt x="16" y="77"/>
                    <a:pt x="14" y="80"/>
                  </a:cubicBezTo>
                  <a:cubicBezTo>
                    <a:pt x="11" y="83"/>
                    <a:pt x="5" y="86"/>
                    <a:pt x="0" y="84"/>
                  </a:cubicBezTo>
                  <a:cubicBezTo>
                    <a:pt x="1" y="77"/>
                    <a:pt x="7" y="74"/>
                    <a:pt x="9" y="67"/>
                  </a:cubicBezTo>
                  <a:cubicBezTo>
                    <a:pt x="12" y="59"/>
                    <a:pt x="14" y="49"/>
                    <a:pt x="17" y="40"/>
                  </a:cubicBezTo>
                  <a:cubicBezTo>
                    <a:pt x="19" y="30"/>
                    <a:pt x="21" y="28"/>
                    <a:pt x="30" y="24"/>
                  </a:cubicBezTo>
                  <a:cubicBezTo>
                    <a:pt x="34" y="22"/>
                    <a:pt x="39" y="20"/>
                    <a:pt x="42" y="23"/>
                  </a:cubicBezTo>
                  <a:cubicBezTo>
                    <a:pt x="41" y="33"/>
                    <a:pt x="41" y="45"/>
                    <a:pt x="42" y="57"/>
                  </a:cubicBezTo>
                  <a:cubicBezTo>
                    <a:pt x="44" y="57"/>
                    <a:pt x="48" y="56"/>
                    <a:pt x="50" y="57"/>
                  </a:cubicBezTo>
                  <a:cubicBezTo>
                    <a:pt x="54" y="48"/>
                    <a:pt x="60" y="34"/>
                    <a:pt x="65" y="23"/>
                  </a:cubicBezTo>
                  <a:cubicBezTo>
                    <a:pt x="67" y="16"/>
                    <a:pt x="68" y="10"/>
                    <a:pt x="73" y="7"/>
                  </a:cubicBezTo>
                  <a:cubicBezTo>
                    <a:pt x="76" y="5"/>
                    <a:pt x="84" y="0"/>
                    <a:pt x="87" y="1"/>
                  </a:cubicBezTo>
                  <a:cubicBezTo>
                    <a:pt x="95" y="2"/>
                    <a:pt x="85" y="15"/>
                    <a:pt x="83" y="18"/>
                  </a:cubicBezTo>
                  <a:cubicBezTo>
                    <a:pt x="74" y="31"/>
                    <a:pt x="66" y="45"/>
                    <a:pt x="58" y="59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16">
              <a:extLst>
                <a:ext uri="{FF2B5EF4-FFF2-40B4-BE49-F238E27FC236}">
                  <a16:creationId xmlns:a16="http://schemas.microsoft.com/office/drawing/2014/main" id="{F91FB9BD-BC51-5399-3C4E-C22DFCE3511D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 bwMode="auto">
            <a:xfrm>
              <a:off x="3164" y="1179"/>
              <a:ext cx="31" cy="37"/>
            </a:xfrm>
            <a:custGeom>
              <a:avLst/>
              <a:gdLst>
                <a:gd name="T0" fmla="*/ 14 w 33"/>
                <a:gd name="T1" fmla="*/ 1 h 40"/>
                <a:gd name="T2" fmla="*/ 17 w 33"/>
                <a:gd name="T3" fmla="*/ 12 h 40"/>
                <a:gd name="T4" fmla="*/ 33 w 33"/>
                <a:gd name="T5" fmla="*/ 12 h 40"/>
                <a:gd name="T6" fmla="*/ 19 w 33"/>
                <a:gd name="T7" fmla="*/ 20 h 40"/>
                <a:gd name="T8" fmla="*/ 19 w 33"/>
                <a:gd name="T9" fmla="*/ 40 h 40"/>
                <a:gd name="T10" fmla="*/ 16 w 33"/>
                <a:gd name="T11" fmla="*/ 31 h 40"/>
                <a:gd name="T12" fmla="*/ 13 w 33"/>
                <a:gd name="T13" fmla="*/ 22 h 40"/>
                <a:gd name="T14" fmla="*/ 0 w 33"/>
                <a:gd name="T15" fmla="*/ 25 h 40"/>
                <a:gd name="T16" fmla="*/ 10 w 33"/>
                <a:gd name="T17" fmla="*/ 17 h 40"/>
                <a:gd name="T18" fmla="*/ 1 w 33"/>
                <a:gd name="T19" fmla="*/ 5 h 40"/>
                <a:gd name="T20" fmla="*/ 14 w 33"/>
                <a:gd name="T21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40">
                  <a:moveTo>
                    <a:pt x="14" y="1"/>
                  </a:moveTo>
                  <a:cubicBezTo>
                    <a:pt x="15" y="4"/>
                    <a:pt x="15" y="9"/>
                    <a:pt x="17" y="12"/>
                  </a:cubicBezTo>
                  <a:cubicBezTo>
                    <a:pt x="19" y="8"/>
                    <a:pt x="33" y="7"/>
                    <a:pt x="33" y="12"/>
                  </a:cubicBezTo>
                  <a:cubicBezTo>
                    <a:pt x="33" y="17"/>
                    <a:pt x="21" y="17"/>
                    <a:pt x="19" y="20"/>
                  </a:cubicBezTo>
                  <a:cubicBezTo>
                    <a:pt x="19" y="26"/>
                    <a:pt x="22" y="35"/>
                    <a:pt x="19" y="40"/>
                  </a:cubicBezTo>
                  <a:cubicBezTo>
                    <a:pt x="17" y="38"/>
                    <a:pt x="17" y="34"/>
                    <a:pt x="16" y="31"/>
                  </a:cubicBezTo>
                  <a:cubicBezTo>
                    <a:pt x="15" y="28"/>
                    <a:pt x="14" y="25"/>
                    <a:pt x="13" y="22"/>
                  </a:cubicBezTo>
                  <a:cubicBezTo>
                    <a:pt x="9" y="22"/>
                    <a:pt x="5" y="28"/>
                    <a:pt x="0" y="25"/>
                  </a:cubicBezTo>
                  <a:cubicBezTo>
                    <a:pt x="3" y="21"/>
                    <a:pt x="7" y="20"/>
                    <a:pt x="10" y="17"/>
                  </a:cubicBezTo>
                  <a:cubicBezTo>
                    <a:pt x="9" y="12"/>
                    <a:pt x="6" y="8"/>
                    <a:pt x="1" y="5"/>
                  </a:cubicBezTo>
                  <a:cubicBezTo>
                    <a:pt x="3" y="1"/>
                    <a:pt x="8" y="0"/>
                    <a:pt x="14" y="1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17">
              <a:extLst>
                <a:ext uri="{FF2B5EF4-FFF2-40B4-BE49-F238E27FC236}">
                  <a16:creationId xmlns:a16="http://schemas.microsoft.com/office/drawing/2014/main" id="{28771828-A6C5-AB29-3A0C-074F638075C0}"/>
                </a:ext>
              </a:extLst>
            </p:cNvPr>
            <p:cNvSpPr>
              <a:spLocks noEditPoints="1"/>
            </p:cNvSpPr>
            <p:nvPr>
              <p:custDataLst>
                <p:tags r:id="rId14"/>
              </p:custDataLst>
            </p:nvPr>
          </p:nvSpPr>
          <p:spPr bwMode="auto">
            <a:xfrm>
              <a:off x="3947" y="1197"/>
              <a:ext cx="88" cy="114"/>
            </a:xfrm>
            <a:custGeom>
              <a:avLst/>
              <a:gdLst>
                <a:gd name="T0" fmla="*/ 65 w 95"/>
                <a:gd name="T1" fmla="*/ 7 h 123"/>
                <a:gd name="T2" fmla="*/ 66 w 95"/>
                <a:gd name="T3" fmla="*/ 21 h 123"/>
                <a:gd name="T4" fmla="*/ 77 w 95"/>
                <a:gd name="T5" fmla="*/ 31 h 123"/>
                <a:gd name="T6" fmla="*/ 90 w 95"/>
                <a:gd name="T7" fmla="*/ 55 h 123"/>
                <a:gd name="T8" fmla="*/ 80 w 95"/>
                <a:gd name="T9" fmla="*/ 54 h 123"/>
                <a:gd name="T10" fmla="*/ 54 w 95"/>
                <a:gd name="T11" fmla="*/ 57 h 123"/>
                <a:gd name="T12" fmla="*/ 69 w 95"/>
                <a:gd name="T13" fmla="*/ 107 h 123"/>
                <a:gd name="T14" fmla="*/ 75 w 95"/>
                <a:gd name="T15" fmla="*/ 123 h 123"/>
                <a:gd name="T16" fmla="*/ 66 w 95"/>
                <a:gd name="T17" fmla="*/ 119 h 123"/>
                <a:gd name="T18" fmla="*/ 59 w 95"/>
                <a:gd name="T19" fmla="*/ 112 h 123"/>
                <a:gd name="T20" fmla="*/ 46 w 95"/>
                <a:gd name="T21" fmla="*/ 98 h 123"/>
                <a:gd name="T22" fmla="*/ 45 w 95"/>
                <a:gd name="T23" fmla="*/ 56 h 123"/>
                <a:gd name="T24" fmla="*/ 7 w 95"/>
                <a:gd name="T25" fmla="*/ 36 h 123"/>
                <a:gd name="T26" fmla="*/ 0 w 95"/>
                <a:gd name="T27" fmla="*/ 25 h 123"/>
                <a:gd name="T28" fmla="*/ 5 w 95"/>
                <a:gd name="T29" fmla="*/ 27 h 123"/>
                <a:gd name="T30" fmla="*/ 45 w 95"/>
                <a:gd name="T31" fmla="*/ 47 h 123"/>
                <a:gd name="T32" fmla="*/ 47 w 95"/>
                <a:gd name="T33" fmla="*/ 21 h 123"/>
                <a:gd name="T34" fmla="*/ 1 w 95"/>
                <a:gd name="T35" fmla="*/ 0 h 123"/>
                <a:gd name="T36" fmla="*/ 2 w 95"/>
                <a:gd name="T37" fmla="*/ 0 h 123"/>
                <a:gd name="T38" fmla="*/ 58 w 95"/>
                <a:gd name="T39" fmla="*/ 10 h 123"/>
                <a:gd name="T40" fmla="*/ 65 w 95"/>
                <a:gd name="T41" fmla="*/ 7 h 123"/>
                <a:gd name="T42" fmla="*/ 53 w 95"/>
                <a:gd name="T43" fmla="*/ 47 h 123"/>
                <a:gd name="T44" fmla="*/ 66 w 95"/>
                <a:gd name="T45" fmla="*/ 45 h 123"/>
                <a:gd name="T46" fmla="*/ 76 w 95"/>
                <a:gd name="T47" fmla="*/ 40 h 123"/>
                <a:gd name="T48" fmla="*/ 69 w 95"/>
                <a:gd name="T49" fmla="*/ 33 h 123"/>
                <a:gd name="T50" fmla="*/ 58 w 95"/>
                <a:gd name="T51" fmla="*/ 22 h 123"/>
                <a:gd name="T52" fmla="*/ 52 w 95"/>
                <a:gd name="T53" fmla="*/ 21 h 123"/>
                <a:gd name="T54" fmla="*/ 53 w 95"/>
                <a:gd name="T55" fmla="*/ 4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5" h="123">
                  <a:moveTo>
                    <a:pt x="65" y="7"/>
                  </a:moveTo>
                  <a:cubicBezTo>
                    <a:pt x="69" y="9"/>
                    <a:pt x="69" y="18"/>
                    <a:pt x="66" y="21"/>
                  </a:cubicBezTo>
                  <a:cubicBezTo>
                    <a:pt x="69" y="25"/>
                    <a:pt x="72" y="28"/>
                    <a:pt x="77" y="31"/>
                  </a:cubicBezTo>
                  <a:cubicBezTo>
                    <a:pt x="84" y="37"/>
                    <a:pt x="95" y="41"/>
                    <a:pt x="90" y="55"/>
                  </a:cubicBezTo>
                  <a:cubicBezTo>
                    <a:pt x="86" y="56"/>
                    <a:pt x="83" y="54"/>
                    <a:pt x="80" y="54"/>
                  </a:cubicBezTo>
                  <a:cubicBezTo>
                    <a:pt x="71" y="54"/>
                    <a:pt x="63" y="57"/>
                    <a:pt x="54" y="57"/>
                  </a:cubicBezTo>
                  <a:cubicBezTo>
                    <a:pt x="56" y="76"/>
                    <a:pt x="63" y="92"/>
                    <a:pt x="69" y="107"/>
                  </a:cubicBezTo>
                  <a:cubicBezTo>
                    <a:pt x="71" y="112"/>
                    <a:pt x="74" y="117"/>
                    <a:pt x="75" y="123"/>
                  </a:cubicBezTo>
                  <a:cubicBezTo>
                    <a:pt x="72" y="123"/>
                    <a:pt x="69" y="120"/>
                    <a:pt x="66" y="119"/>
                  </a:cubicBezTo>
                  <a:cubicBezTo>
                    <a:pt x="64" y="117"/>
                    <a:pt x="61" y="114"/>
                    <a:pt x="59" y="112"/>
                  </a:cubicBezTo>
                  <a:cubicBezTo>
                    <a:pt x="55" y="109"/>
                    <a:pt x="49" y="103"/>
                    <a:pt x="46" y="98"/>
                  </a:cubicBezTo>
                  <a:cubicBezTo>
                    <a:pt x="41" y="87"/>
                    <a:pt x="47" y="71"/>
                    <a:pt x="45" y="56"/>
                  </a:cubicBezTo>
                  <a:cubicBezTo>
                    <a:pt x="30" y="53"/>
                    <a:pt x="17" y="46"/>
                    <a:pt x="7" y="36"/>
                  </a:cubicBezTo>
                  <a:cubicBezTo>
                    <a:pt x="4" y="33"/>
                    <a:pt x="0" y="29"/>
                    <a:pt x="0" y="25"/>
                  </a:cubicBezTo>
                  <a:cubicBezTo>
                    <a:pt x="2" y="24"/>
                    <a:pt x="4" y="26"/>
                    <a:pt x="5" y="27"/>
                  </a:cubicBezTo>
                  <a:cubicBezTo>
                    <a:pt x="16" y="35"/>
                    <a:pt x="29" y="44"/>
                    <a:pt x="45" y="47"/>
                  </a:cubicBezTo>
                  <a:cubicBezTo>
                    <a:pt x="46" y="38"/>
                    <a:pt x="46" y="29"/>
                    <a:pt x="47" y="21"/>
                  </a:cubicBezTo>
                  <a:cubicBezTo>
                    <a:pt x="28" y="18"/>
                    <a:pt x="11" y="12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6" y="5"/>
                    <a:pt x="38" y="14"/>
                    <a:pt x="58" y="10"/>
                  </a:cubicBezTo>
                  <a:cubicBezTo>
                    <a:pt x="60" y="9"/>
                    <a:pt x="62" y="7"/>
                    <a:pt x="65" y="7"/>
                  </a:cubicBezTo>
                  <a:close/>
                  <a:moveTo>
                    <a:pt x="53" y="47"/>
                  </a:moveTo>
                  <a:cubicBezTo>
                    <a:pt x="57" y="47"/>
                    <a:pt x="61" y="46"/>
                    <a:pt x="66" y="45"/>
                  </a:cubicBezTo>
                  <a:cubicBezTo>
                    <a:pt x="69" y="44"/>
                    <a:pt x="75" y="43"/>
                    <a:pt x="76" y="40"/>
                  </a:cubicBezTo>
                  <a:cubicBezTo>
                    <a:pt x="76" y="37"/>
                    <a:pt x="71" y="35"/>
                    <a:pt x="69" y="33"/>
                  </a:cubicBezTo>
                  <a:cubicBezTo>
                    <a:pt x="63" y="29"/>
                    <a:pt x="61" y="26"/>
                    <a:pt x="58" y="22"/>
                  </a:cubicBezTo>
                  <a:cubicBezTo>
                    <a:pt x="56" y="21"/>
                    <a:pt x="54" y="21"/>
                    <a:pt x="52" y="21"/>
                  </a:cubicBezTo>
                  <a:cubicBezTo>
                    <a:pt x="52" y="30"/>
                    <a:pt x="52" y="39"/>
                    <a:pt x="53" y="47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18">
              <a:extLst>
                <a:ext uri="{FF2B5EF4-FFF2-40B4-BE49-F238E27FC236}">
                  <a16:creationId xmlns:a16="http://schemas.microsoft.com/office/drawing/2014/main" id="{3130EE5E-408C-FC79-642A-D4D71476FBE4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 bwMode="auto">
            <a:xfrm>
              <a:off x="3049" y="1364"/>
              <a:ext cx="146" cy="147"/>
            </a:xfrm>
            <a:custGeom>
              <a:avLst/>
              <a:gdLst>
                <a:gd name="T0" fmla="*/ 78 w 158"/>
                <a:gd name="T1" fmla="*/ 0 h 159"/>
                <a:gd name="T2" fmla="*/ 95 w 158"/>
                <a:gd name="T3" fmla="*/ 41 h 159"/>
                <a:gd name="T4" fmla="*/ 135 w 158"/>
                <a:gd name="T5" fmla="*/ 23 h 159"/>
                <a:gd name="T6" fmla="*/ 117 w 158"/>
                <a:gd name="T7" fmla="*/ 63 h 159"/>
                <a:gd name="T8" fmla="*/ 158 w 158"/>
                <a:gd name="T9" fmla="*/ 79 h 159"/>
                <a:gd name="T10" fmla="*/ 117 w 158"/>
                <a:gd name="T11" fmla="*/ 95 h 159"/>
                <a:gd name="T12" fmla="*/ 134 w 158"/>
                <a:gd name="T13" fmla="*/ 135 h 159"/>
                <a:gd name="T14" fmla="*/ 95 w 158"/>
                <a:gd name="T15" fmla="*/ 118 h 159"/>
                <a:gd name="T16" fmla="*/ 79 w 158"/>
                <a:gd name="T17" fmla="*/ 159 h 159"/>
                <a:gd name="T18" fmla="*/ 63 w 158"/>
                <a:gd name="T19" fmla="*/ 118 h 159"/>
                <a:gd name="T20" fmla="*/ 23 w 158"/>
                <a:gd name="T21" fmla="*/ 135 h 159"/>
                <a:gd name="T22" fmla="*/ 40 w 158"/>
                <a:gd name="T23" fmla="*/ 96 h 159"/>
                <a:gd name="T24" fmla="*/ 0 w 158"/>
                <a:gd name="T25" fmla="*/ 80 h 159"/>
                <a:gd name="T26" fmla="*/ 40 w 158"/>
                <a:gd name="T27" fmla="*/ 63 h 159"/>
                <a:gd name="T28" fmla="*/ 23 w 158"/>
                <a:gd name="T29" fmla="*/ 23 h 159"/>
                <a:gd name="T30" fmla="*/ 62 w 158"/>
                <a:gd name="T31" fmla="*/ 41 h 159"/>
                <a:gd name="T32" fmla="*/ 78 w 158"/>
                <a:gd name="T33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8" h="159">
                  <a:moveTo>
                    <a:pt x="78" y="0"/>
                  </a:moveTo>
                  <a:cubicBezTo>
                    <a:pt x="84" y="13"/>
                    <a:pt x="89" y="27"/>
                    <a:pt x="95" y="41"/>
                  </a:cubicBezTo>
                  <a:cubicBezTo>
                    <a:pt x="108" y="35"/>
                    <a:pt x="121" y="29"/>
                    <a:pt x="135" y="23"/>
                  </a:cubicBezTo>
                  <a:cubicBezTo>
                    <a:pt x="129" y="36"/>
                    <a:pt x="123" y="50"/>
                    <a:pt x="117" y="63"/>
                  </a:cubicBezTo>
                  <a:cubicBezTo>
                    <a:pt x="130" y="69"/>
                    <a:pt x="144" y="74"/>
                    <a:pt x="158" y="79"/>
                  </a:cubicBezTo>
                  <a:cubicBezTo>
                    <a:pt x="145" y="85"/>
                    <a:pt x="131" y="90"/>
                    <a:pt x="117" y="95"/>
                  </a:cubicBezTo>
                  <a:cubicBezTo>
                    <a:pt x="123" y="109"/>
                    <a:pt x="129" y="122"/>
                    <a:pt x="134" y="135"/>
                  </a:cubicBezTo>
                  <a:cubicBezTo>
                    <a:pt x="121" y="130"/>
                    <a:pt x="108" y="124"/>
                    <a:pt x="95" y="118"/>
                  </a:cubicBezTo>
                  <a:cubicBezTo>
                    <a:pt x="89" y="131"/>
                    <a:pt x="84" y="145"/>
                    <a:pt x="79" y="159"/>
                  </a:cubicBezTo>
                  <a:cubicBezTo>
                    <a:pt x="73" y="145"/>
                    <a:pt x="68" y="131"/>
                    <a:pt x="63" y="118"/>
                  </a:cubicBezTo>
                  <a:cubicBezTo>
                    <a:pt x="49" y="124"/>
                    <a:pt x="36" y="130"/>
                    <a:pt x="23" y="135"/>
                  </a:cubicBezTo>
                  <a:cubicBezTo>
                    <a:pt x="28" y="122"/>
                    <a:pt x="34" y="109"/>
                    <a:pt x="40" y="96"/>
                  </a:cubicBezTo>
                  <a:cubicBezTo>
                    <a:pt x="27" y="90"/>
                    <a:pt x="13" y="85"/>
                    <a:pt x="0" y="80"/>
                  </a:cubicBezTo>
                  <a:cubicBezTo>
                    <a:pt x="13" y="74"/>
                    <a:pt x="27" y="69"/>
                    <a:pt x="40" y="63"/>
                  </a:cubicBezTo>
                  <a:cubicBezTo>
                    <a:pt x="34" y="50"/>
                    <a:pt x="28" y="37"/>
                    <a:pt x="23" y="23"/>
                  </a:cubicBezTo>
                  <a:cubicBezTo>
                    <a:pt x="36" y="29"/>
                    <a:pt x="49" y="35"/>
                    <a:pt x="62" y="41"/>
                  </a:cubicBezTo>
                  <a:cubicBezTo>
                    <a:pt x="68" y="28"/>
                    <a:pt x="73" y="14"/>
                    <a:pt x="78" y="0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19">
              <a:extLst>
                <a:ext uri="{FF2B5EF4-FFF2-40B4-BE49-F238E27FC236}">
                  <a16:creationId xmlns:a16="http://schemas.microsoft.com/office/drawing/2014/main" id="{C73DBFB6-5CFB-E5CA-B812-AE3232DDDFCD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 bwMode="auto">
            <a:xfrm>
              <a:off x="4051" y="1364"/>
              <a:ext cx="147" cy="147"/>
            </a:xfrm>
            <a:custGeom>
              <a:avLst/>
              <a:gdLst>
                <a:gd name="T0" fmla="*/ 79 w 159"/>
                <a:gd name="T1" fmla="*/ 0 h 159"/>
                <a:gd name="T2" fmla="*/ 95 w 159"/>
                <a:gd name="T3" fmla="*/ 41 h 159"/>
                <a:gd name="T4" fmla="*/ 135 w 159"/>
                <a:gd name="T5" fmla="*/ 23 h 159"/>
                <a:gd name="T6" fmla="*/ 118 w 159"/>
                <a:gd name="T7" fmla="*/ 63 h 159"/>
                <a:gd name="T8" fmla="*/ 159 w 159"/>
                <a:gd name="T9" fmla="*/ 79 h 159"/>
                <a:gd name="T10" fmla="*/ 118 w 159"/>
                <a:gd name="T11" fmla="*/ 95 h 159"/>
                <a:gd name="T12" fmla="*/ 135 w 159"/>
                <a:gd name="T13" fmla="*/ 135 h 159"/>
                <a:gd name="T14" fmla="*/ 96 w 159"/>
                <a:gd name="T15" fmla="*/ 118 h 159"/>
                <a:gd name="T16" fmla="*/ 80 w 159"/>
                <a:gd name="T17" fmla="*/ 159 h 159"/>
                <a:gd name="T18" fmla="*/ 63 w 159"/>
                <a:gd name="T19" fmla="*/ 118 h 159"/>
                <a:gd name="T20" fmla="*/ 24 w 159"/>
                <a:gd name="T21" fmla="*/ 135 h 159"/>
                <a:gd name="T22" fmla="*/ 41 w 159"/>
                <a:gd name="T23" fmla="*/ 96 h 159"/>
                <a:gd name="T24" fmla="*/ 0 w 159"/>
                <a:gd name="T25" fmla="*/ 80 h 159"/>
                <a:gd name="T26" fmla="*/ 41 w 159"/>
                <a:gd name="T27" fmla="*/ 63 h 159"/>
                <a:gd name="T28" fmla="*/ 24 w 159"/>
                <a:gd name="T29" fmla="*/ 23 h 159"/>
                <a:gd name="T30" fmla="*/ 63 w 159"/>
                <a:gd name="T31" fmla="*/ 41 h 159"/>
                <a:gd name="T32" fmla="*/ 79 w 159"/>
                <a:gd name="T33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9" h="159">
                  <a:moveTo>
                    <a:pt x="79" y="0"/>
                  </a:moveTo>
                  <a:cubicBezTo>
                    <a:pt x="85" y="13"/>
                    <a:pt x="90" y="27"/>
                    <a:pt x="95" y="41"/>
                  </a:cubicBezTo>
                  <a:cubicBezTo>
                    <a:pt x="109" y="35"/>
                    <a:pt x="122" y="29"/>
                    <a:pt x="135" y="23"/>
                  </a:cubicBezTo>
                  <a:cubicBezTo>
                    <a:pt x="130" y="37"/>
                    <a:pt x="124" y="50"/>
                    <a:pt x="118" y="63"/>
                  </a:cubicBezTo>
                  <a:cubicBezTo>
                    <a:pt x="131" y="69"/>
                    <a:pt x="145" y="74"/>
                    <a:pt x="159" y="79"/>
                  </a:cubicBezTo>
                  <a:cubicBezTo>
                    <a:pt x="146" y="85"/>
                    <a:pt x="132" y="90"/>
                    <a:pt x="118" y="95"/>
                  </a:cubicBezTo>
                  <a:cubicBezTo>
                    <a:pt x="124" y="109"/>
                    <a:pt x="130" y="122"/>
                    <a:pt x="135" y="135"/>
                  </a:cubicBezTo>
                  <a:cubicBezTo>
                    <a:pt x="122" y="130"/>
                    <a:pt x="109" y="124"/>
                    <a:pt x="96" y="118"/>
                  </a:cubicBezTo>
                  <a:cubicBezTo>
                    <a:pt x="90" y="131"/>
                    <a:pt x="85" y="145"/>
                    <a:pt x="80" y="159"/>
                  </a:cubicBezTo>
                  <a:cubicBezTo>
                    <a:pt x="74" y="145"/>
                    <a:pt x="69" y="131"/>
                    <a:pt x="63" y="118"/>
                  </a:cubicBezTo>
                  <a:cubicBezTo>
                    <a:pt x="50" y="124"/>
                    <a:pt x="37" y="130"/>
                    <a:pt x="24" y="135"/>
                  </a:cubicBezTo>
                  <a:cubicBezTo>
                    <a:pt x="29" y="122"/>
                    <a:pt x="35" y="109"/>
                    <a:pt x="41" y="96"/>
                  </a:cubicBezTo>
                  <a:cubicBezTo>
                    <a:pt x="28" y="90"/>
                    <a:pt x="14" y="85"/>
                    <a:pt x="0" y="80"/>
                  </a:cubicBezTo>
                  <a:cubicBezTo>
                    <a:pt x="13" y="74"/>
                    <a:pt x="27" y="69"/>
                    <a:pt x="41" y="63"/>
                  </a:cubicBezTo>
                  <a:cubicBezTo>
                    <a:pt x="35" y="50"/>
                    <a:pt x="29" y="37"/>
                    <a:pt x="24" y="23"/>
                  </a:cubicBezTo>
                  <a:cubicBezTo>
                    <a:pt x="37" y="29"/>
                    <a:pt x="50" y="35"/>
                    <a:pt x="63" y="41"/>
                  </a:cubicBezTo>
                  <a:cubicBezTo>
                    <a:pt x="69" y="28"/>
                    <a:pt x="74" y="14"/>
                    <a:pt x="79" y="0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20">
              <a:extLst>
                <a:ext uri="{FF2B5EF4-FFF2-40B4-BE49-F238E27FC236}">
                  <a16:creationId xmlns:a16="http://schemas.microsoft.com/office/drawing/2014/main" id="{6D49269B-A79E-49D8-8EA8-B0AB27B1A978}"/>
                </a:ext>
              </a:extLst>
            </p:cNvPr>
            <p:cNvSpPr>
              <a:spLocks noEditPoints="1"/>
            </p:cNvSpPr>
            <p:nvPr>
              <p:custDataLst>
                <p:tags r:id="rId17"/>
              </p:custDataLst>
            </p:nvPr>
          </p:nvSpPr>
          <p:spPr bwMode="auto">
            <a:xfrm>
              <a:off x="3279" y="1453"/>
              <a:ext cx="686" cy="365"/>
            </a:xfrm>
            <a:custGeom>
              <a:avLst/>
              <a:gdLst>
                <a:gd name="T0" fmla="*/ 173 w 744"/>
                <a:gd name="T1" fmla="*/ 171 h 395"/>
                <a:gd name="T2" fmla="*/ 155 w 744"/>
                <a:gd name="T3" fmla="*/ 238 h 395"/>
                <a:gd name="T4" fmla="*/ 576 w 744"/>
                <a:gd name="T5" fmla="*/ 274 h 395"/>
                <a:gd name="T6" fmla="*/ 565 w 744"/>
                <a:gd name="T7" fmla="*/ 200 h 395"/>
                <a:gd name="T8" fmla="*/ 654 w 744"/>
                <a:gd name="T9" fmla="*/ 147 h 395"/>
                <a:gd name="T10" fmla="*/ 637 w 744"/>
                <a:gd name="T11" fmla="*/ 0 h 395"/>
                <a:gd name="T12" fmla="*/ 736 w 744"/>
                <a:gd name="T13" fmla="*/ 25 h 395"/>
                <a:gd name="T14" fmla="*/ 723 w 744"/>
                <a:gd name="T15" fmla="*/ 112 h 395"/>
                <a:gd name="T16" fmla="*/ 714 w 744"/>
                <a:gd name="T17" fmla="*/ 207 h 395"/>
                <a:gd name="T18" fmla="*/ 679 w 744"/>
                <a:gd name="T19" fmla="*/ 297 h 395"/>
                <a:gd name="T20" fmla="*/ 613 w 744"/>
                <a:gd name="T21" fmla="*/ 331 h 395"/>
                <a:gd name="T22" fmla="*/ 558 w 744"/>
                <a:gd name="T23" fmla="*/ 392 h 395"/>
                <a:gd name="T24" fmla="*/ 193 w 744"/>
                <a:gd name="T25" fmla="*/ 390 h 395"/>
                <a:gd name="T26" fmla="*/ 132 w 744"/>
                <a:gd name="T27" fmla="*/ 336 h 395"/>
                <a:gd name="T28" fmla="*/ 83 w 744"/>
                <a:gd name="T29" fmla="*/ 316 h 395"/>
                <a:gd name="T30" fmla="*/ 65 w 744"/>
                <a:gd name="T31" fmla="*/ 260 h 395"/>
                <a:gd name="T32" fmla="*/ 2 w 744"/>
                <a:gd name="T33" fmla="*/ 151 h 395"/>
                <a:gd name="T34" fmla="*/ 21 w 744"/>
                <a:gd name="T35" fmla="*/ 99 h 395"/>
                <a:gd name="T36" fmla="*/ 12 w 744"/>
                <a:gd name="T37" fmla="*/ 48 h 395"/>
                <a:gd name="T38" fmla="*/ 106 w 744"/>
                <a:gd name="T39" fmla="*/ 0 h 395"/>
                <a:gd name="T40" fmla="*/ 92 w 744"/>
                <a:gd name="T41" fmla="*/ 109 h 395"/>
                <a:gd name="T42" fmla="*/ 15 w 744"/>
                <a:gd name="T43" fmla="*/ 33 h 395"/>
                <a:gd name="T44" fmla="*/ 74 w 744"/>
                <a:gd name="T45" fmla="*/ 49 h 395"/>
                <a:gd name="T46" fmla="*/ 71 w 744"/>
                <a:gd name="T47" fmla="*/ 19 h 395"/>
                <a:gd name="T48" fmla="*/ 673 w 744"/>
                <a:gd name="T49" fmla="*/ 18 h 395"/>
                <a:gd name="T50" fmla="*/ 670 w 744"/>
                <a:gd name="T51" fmla="*/ 49 h 395"/>
                <a:gd name="T52" fmla="*/ 729 w 744"/>
                <a:gd name="T53" fmla="*/ 36 h 395"/>
                <a:gd name="T54" fmla="*/ 673 w 744"/>
                <a:gd name="T55" fmla="*/ 18 h 395"/>
                <a:gd name="T56" fmla="*/ 28 w 744"/>
                <a:gd name="T57" fmla="*/ 117 h 395"/>
                <a:gd name="T58" fmla="*/ 32 w 744"/>
                <a:gd name="T59" fmla="*/ 183 h 395"/>
                <a:gd name="T60" fmla="*/ 80 w 744"/>
                <a:gd name="T61" fmla="*/ 133 h 395"/>
                <a:gd name="T62" fmla="*/ 99 w 744"/>
                <a:gd name="T63" fmla="*/ 27 h 395"/>
                <a:gd name="T64" fmla="*/ 648 w 744"/>
                <a:gd name="T65" fmla="*/ 74 h 395"/>
                <a:gd name="T66" fmla="*/ 664 w 744"/>
                <a:gd name="T67" fmla="*/ 155 h 395"/>
                <a:gd name="T68" fmla="*/ 721 w 744"/>
                <a:gd name="T69" fmla="*/ 184 h 395"/>
                <a:gd name="T70" fmla="*/ 728 w 744"/>
                <a:gd name="T71" fmla="*/ 135 h 395"/>
                <a:gd name="T72" fmla="*/ 645 w 744"/>
                <a:gd name="T73" fmla="*/ 27 h 395"/>
                <a:gd name="T74" fmla="*/ 31 w 744"/>
                <a:gd name="T75" fmla="*/ 58 h 395"/>
                <a:gd name="T76" fmla="*/ 31 w 744"/>
                <a:gd name="T77" fmla="*/ 58 h 395"/>
                <a:gd name="T78" fmla="*/ 713 w 744"/>
                <a:gd name="T79" fmla="*/ 58 h 395"/>
                <a:gd name="T80" fmla="*/ 86 w 744"/>
                <a:gd name="T81" fmla="*/ 158 h 395"/>
                <a:gd name="T82" fmla="*/ 104 w 744"/>
                <a:gd name="T83" fmla="*/ 238 h 395"/>
                <a:gd name="T84" fmla="*/ 144 w 744"/>
                <a:gd name="T85" fmla="*/ 347 h 395"/>
                <a:gd name="T86" fmla="*/ 164 w 744"/>
                <a:gd name="T87" fmla="*/ 331 h 395"/>
                <a:gd name="T88" fmla="*/ 144 w 744"/>
                <a:gd name="T89" fmla="*/ 246 h 395"/>
                <a:gd name="T90" fmla="*/ 158 w 744"/>
                <a:gd name="T91" fmla="*/ 166 h 395"/>
                <a:gd name="T92" fmla="*/ 86 w 744"/>
                <a:gd name="T93" fmla="*/ 158 h 395"/>
                <a:gd name="T94" fmla="*/ 585 w 744"/>
                <a:gd name="T95" fmla="*/ 166 h 395"/>
                <a:gd name="T96" fmla="*/ 593 w 744"/>
                <a:gd name="T97" fmla="*/ 270 h 395"/>
                <a:gd name="T98" fmla="*/ 580 w 744"/>
                <a:gd name="T99" fmla="*/ 378 h 395"/>
                <a:gd name="T100" fmla="*/ 637 w 744"/>
                <a:gd name="T101" fmla="*/ 293 h 395"/>
                <a:gd name="T102" fmla="*/ 659 w 744"/>
                <a:gd name="T103" fmla="*/ 198 h 395"/>
                <a:gd name="T104" fmla="*/ 30 w 744"/>
                <a:gd name="T105" fmla="*/ 193 h 395"/>
                <a:gd name="T106" fmla="*/ 77 w 744"/>
                <a:gd name="T107" fmla="*/ 308 h 395"/>
                <a:gd name="T108" fmla="*/ 92 w 744"/>
                <a:gd name="T109" fmla="*/ 230 h 395"/>
                <a:gd name="T110" fmla="*/ 30 w 744"/>
                <a:gd name="T111" fmla="*/ 193 h 395"/>
                <a:gd name="T112" fmla="*/ 656 w 744"/>
                <a:gd name="T113" fmla="*/ 303 h 395"/>
                <a:gd name="T114" fmla="*/ 670 w 744"/>
                <a:gd name="T115" fmla="*/ 264 h 395"/>
                <a:gd name="T116" fmla="*/ 669 w 744"/>
                <a:gd name="T117" fmla="*/ 174 h 395"/>
                <a:gd name="T118" fmla="*/ 257 w 744"/>
                <a:gd name="T119" fmla="*/ 268 h 395"/>
                <a:gd name="T120" fmla="*/ 179 w 744"/>
                <a:gd name="T121" fmla="*/ 383 h 395"/>
                <a:gd name="T122" fmla="*/ 543 w 744"/>
                <a:gd name="T123" fmla="*/ 379 h 395"/>
                <a:gd name="T124" fmla="*/ 572 w 744"/>
                <a:gd name="T125" fmla="*/ 284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44" h="395">
                  <a:moveTo>
                    <a:pt x="90" y="147"/>
                  </a:moveTo>
                  <a:cubicBezTo>
                    <a:pt x="114" y="148"/>
                    <a:pt x="139" y="144"/>
                    <a:pt x="155" y="153"/>
                  </a:cubicBezTo>
                  <a:cubicBezTo>
                    <a:pt x="163" y="157"/>
                    <a:pt x="168" y="163"/>
                    <a:pt x="173" y="171"/>
                  </a:cubicBezTo>
                  <a:cubicBezTo>
                    <a:pt x="177" y="179"/>
                    <a:pt x="181" y="192"/>
                    <a:pt x="178" y="203"/>
                  </a:cubicBezTo>
                  <a:cubicBezTo>
                    <a:pt x="176" y="210"/>
                    <a:pt x="172" y="216"/>
                    <a:pt x="168" y="222"/>
                  </a:cubicBezTo>
                  <a:cubicBezTo>
                    <a:pt x="163" y="227"/>
                    <a:pt x="158" y="232"/>
                    <a:pt x="155" y="238"/>
                  </a:cubicBezTo>
                  <a:cubicBezTo>
                    <a:pt x="151" y="254"/>
                    <a:pt x="161" y="267"/>
                    <a:pt x="167" y="275"/>
                  </a:cubicBezTo>
                  <a:cubicBezTo>
                    <a:pt x="229" y="261"/>
                    <a:pt x="297" y="251"/>
                    <a:pt x="372" y="251"/>
                  </a:cubicBezTo>
                  <a:cubicBezTo>
                    <a:pt x="446" y="251"/>
                    <a:pt x="515" y="261"/>
                    <a:pt x="576" y="274"/>
                  </a:cubicBezTo>
                  <a:cubicBezTo>
                    <a:pt x="584" y="267"/>
                    <a:pt x="594" y="252"/>
                    <a:pt x="588" y="237"/>
                  </a:cubicBezTo>
                  <a:cubicBezTo>
                    <a:pt x="585" y="230"/>
                    <a:pt x="579" y="225"/>
                    <a:pt x="575" y="219"/>
                  </a:cubicBezTo>
                  <a:cubicBezTo>
                    <a:pt x="571" y="214"/>
                    <a:pt x="566" y="208"/>
                    <a:pt x="565" y="200"/>
                  </a:cubicBezTo>
                  <a:cubicBezTo>
                    <a:pt x="564" y="188"/>
                    <a:pt x="567" y="178"/>
                    <a:pt x="571" y="170"/>
                  </a:cubicBezTo>
                  <a:cubicBezTo>
                    <a:pt x="575" y="163"/>
                    <a:pt x="582" y="157"/>
                    <a:pt x="589" y="153"/>
                  </a:cubicBezTo>
                  <a:cubicBezTo>
                    <a:pt x="605" y="144"/>
                    <a:pt x="630" y="148"/>
                    <a:pt x="654" y="147"/>
                  </a:cubicBezTo>
                  <a:cubicBezTo>
                    <a:pt x="655" y="133"/>
                    <a:pt x="656" y="119"/>
                    <a:pt x="652" y="108"/>
                  </a:cubicBezTo>
                  <a:cubicBezTo>
                    <a:pt x="649" y="98"/>
                    <a:pt x="643" y="89"/>
                    <a:pt x="640" y="79"/>
                  </a:cubicBezTo>
                  <a:cubicBezTo>
                    <a:pt x="633" y="57"/>
                    <a:pt x="638" y="28"/>
                    <a:pt x="637" y="0"/>
                  </a:cubicBezTo>
                  <a:cubicBezTo>
                    <a:pt x="643" y="7"/>
                    <a:pt x="647" y="16"/>
                    <a:pt x="652" y="24"/>
                  </a:cubicBezTo>
                  <a:cubicBezTo>
                    <a:pt x="656" y="22"/>
                    <a:pt x="658" y="18"/>
                    <a:pt x="662" y="15"/>
                  </a:cubicBezTo>
                  <a:cubicBezTo>
                    <a:pt x="683" y="1"/>
                    <a:pt x="725" y="5"/>
                    <a:pt x="736" y="25"/>
                  </a:cubicBezTo>
                  <a:cubicBezTo>
                    <a:pt x="743" y="38"/>
                    <a:pt x="732" y="50"/>
                    <a:pt x="723" y="56"/>
                  </a:cubicBezTo>
                  <a:cubicBezTo>
                    <a:pt x="723" y="70"/>
                    <a:pt x="723" y="83"/>
                    <a:pt x="723" y="98"/>
                  </a:cubicBezTo>
                  <a:cubicBezTo>
                    <a:pt x="723" y="102"/>
                    <a:pt x="722" y="108"/>
                    <a:pt x="723" y="112"/>
                  </a:cubicBezTo>
                  <a:cubicBezTo>
                    <a:pt x="724" y="116"/>
                    <a:pt x="728" y="120"/>
                    <a:pt x="730" y="123"/>
                  </a:cubicBezTo>
                  <a:cubicBezTo>
                    <a:pt x="737" y="133"/>
                    <a:pt x="744" y="146"/>
                    <a:pt x="741" y="163"/>
                  </a:cubicBezTo>
                  <a:cubicBezTo>
                    <a:pt x="739" y="181"/>
                    <a:pt x="724" y="196"/>
                    <a:pt x="714" y="207"/>
                  </a:cubicBezTo>
                  <a:cubicBezTo>
                    <a:pt x="702" y="220"/>
                    <a:pt x="691" y="231"/>
                    <a:pt x="683" y="247"/>
                  </a:cubicBezTo>
                  <a:cubicBezTo>
                    <a:pt x="679" y="256"/>
                    <a:pt x="679" y="264"/>
                    <a:pt x="679" y="279"/>
                  </a:cubicBezTo>
                  <a:cubicBezTo>
                    <a:pt x="679" y="284"/>
                    <a:pt x="679" y="290"/>
                    <a:pt x="679" y="297"/>
                  </a:cubicBezTo>
                  <a:cubicBezTo>
                    <a:pt x="678" y="306"/>
                    <a:pt x="678" y="315"/>
                    <a:pt x="670" y="316"/>
                  </a:cubicBezTo>
                  <a:cubicBezTo>
                    <a:pt x="654" y="320"/>
                    <a:pt x="644" y="300"/>
                    <a:pt x="630" y="301"/>
                  </a:cubicBezTo>
                  <a:cubicBezTo>
                    <a:pt x="617" y="302"/>
                    <a:pt x="616" y="320"/>
                    <a:pt x="613" y="331"/>
                  </a:cubicBezTo>
                  <a:cubicBezTo>
                    <a:pt x="611" y="339"/>
                    <a:pt x="608" y="347"/>
                    <a:pt x="606" y="354"/>
                  </a:cubicBezTo>
                  <a:cubicBezTo>
                    <a:pt x="600" y="367"/>
                    <a:pt x="592" y="382"/>
                    <a:pt x="581" y="390"/>
                  </a:cubicBezTo>
                  <a:cubicBezTo>
                    <a:pt x="575" y="395"/>
                    <a:pt x="567" y="394"/>
                    <a:pt x="558" y="392"/>
                  </a:cubicBezTo>
                  <a:cubicBezTo>
                    <a:pt x="535" y="386"/>
                    <a:pt x="511" y="380"/>
                    <a:pt x="486" y="376"/>
                  </a:cubicBezTo>
                  <a:cubicBezTo>
                    <a:pt x="449" y="371"/>
                    <a:pt x="411" y="367"/>
                    <a:pt x="377" y="367"/>
                  </a:cubicBezTo>
                  <a:cubicBezTo>
                    <a:pt x="307" y="367"/>
                    <a:pt x="249" y="375"/>
                    <a:pt x="193" y="390"/>
                  </a:cubicBezTo>
                  <a:cubicBezTo>
                    <a:pt x="184" y="393"/>
                    <a:pt x="175" y="395"/>
                    <a:pt x="167" y="392"/>
                  </a:cubicBezTo>
                  <a:cubicBezTo>
                    <a:pt x="161" y="389"/>
                    <a:pt x="155" y="383"/>
                    <a:pt x="151" y="377"/>
                  </a:cubicBezTo>
                  <a:cubicBezTo>
                    <a:pt x="143" y="365"/>
                    <a:pt x="136" y="352"/>
                    <a:pt x="132" y="336"/>
                  </a:cubicBezTo>
                  <a:cubicBezTo>
                    <a:pt x="128" y="323"/>
                    <a:pt x="129" y="301"/>
                    <a:pt x="113" y="301"/>
                  </a:cubicBezTo>
                  <a:cubicBezTo>
                    <a:pt x="108" y="301"/>
                    <a:pt x="102" y="305"/>
                    <a:pt x="97" y="308"/>
                  </a:cubicBezTo>
                  <a:cubicBezTo>
                    <a:pt x="92" y="310"/>
                    <a:pt x="88" y="314"/>
                    <a:pt x="83" y="316"/>
                  </a:cubicBezTo>
                  <a:cubicBezTo>
                    <a:pt x="77" y="318"/>
                    <a:pt x="72" y="317"/>
                    <a:pt x="69" y="314"/>
                  </a:cubicBezTo>
                  <a:cubicBezTo>
                    <a:pt x="64" y="309"/>
                    <a:pt x="65" y="297"/>
                    <a:pt x="65" y="288"/>
                  </a:cubicBezTo>
                  <a:cubicBezTo>
                    <a:pt x="65" y="278"/>
                    <a:pt x="66" y="268"/>
                    <a:pt x="65" y="260"/>
                  </a:cubicBezTo>
                  <a:cubicBezTo>
                    <a:pt x="63" y="245"/>
                    <a:pt x="52" y="233"/>
                    <a:pt x="44" y="223"/>
                  </a:cubicBezTo>
                  <a:cubicBezTo>
                    <a:pt x="36" y="214"/>
                    <a:pt x="26" y="203"/>
                    <a:pt x="18" y="192"/>
                  </a:cubicBezTo>
                  <a:cubicBezTo>
                    <a:pt x="9" y="182"/>
                    <a:pt x="0" y="170"/>
                    <a:pt x="2" y="151"/>
                  </a:cubicBezTo>
                  <a:cubicBezTo>
                    <a:pt x="4" y="139"/>
                    <a:pt x="9" y="129"/>
                    <a:pt x="15" y="121"/>
                  </a:cubicBezTo>
                  <a:cubicBezTo>
                    <a:pt x="17" y="119"/>
                    <a:pt x="21" y="115"/>
                    <a:pt x="21" y="113"/>
                  </a:cubicBezTo>
                  <a:cubicBezTo>
                    <a:pt x="22" y="109"/>
                    <a:pt x="21" y="103"/>
                    <a:pt x="21" y="99"/>
                  </a:cubicBezTo>
                  <a:cubicBezTo>
                    <a:pt x="21" y="89"/>
                    <a:pt x="21" y="81"/>
                    <a:pt x="21" y="70"/>
                  </a:cubicBezTo>
                  <a:cubicBezTo>
                    <a:pt x="21" y="65"/>
                    <a:pt x="22" y="59"/>
                    <a:pt x="21" y="56"/>
                  </a:cubicBezTo>
                  <a:cubicBezTo>
                    <a:pt x="20" y="53"/>
                    <a:pt x="14" y="51"/>
                    <a:pt x="12" y="48"/>
                  </a:cubicBezTo>
                  <a:cubicBezTo>
                    <a:pt x="8" y="44"/>
                    <a:pt x="4" y="35"/>
                    <a:pt x="7" y="27"/>
                  </a:cubicBezTo>
                  <a:cubicBezTo>
                    <a:pt x="18" y="1"/>
                    <a:pt x="76" y="0"/>
                    <a:pt x="91" y="24"/>
                  </a:cubicBezTo>
                  <a:cubicBezTo>
                    <a:pt x="96" y="16"/>
                    <a:pt x="101" y="8"/>
                    <a:pt x="106" y="0"/>
                  </a:cubicBezTo>
                  <a:cubicBezTo>
                    <a:pt x="107" y="0"/>
                    <a:pt x="107" y="0"/>
                    <a:pt x="107" y="1"/>
                  </a:cubicBezTo>
                  <a:cubicBezTo>
                    <a:pt x="106" y="28"/>
                    <a:pt x="111" y="58"/>
                    <a:pt x="104" y="79"/>
                  </a:cubicBezTo>
                  <a:cubicBezTo>
                    <a:pt x="101" y="89"/>
                    <a:pt x="95" y="98"/>
                    <a:pt x="92" y="109"/>
                  </a:cubicBezTo>
                  <a:cubicBezTo>
                    <a:pt x="88" y="120"/>
                    <a:pt x="89" y="133"/>
                    <a:pt x="90" y="147"/>
                  </a:cubicBezTo>
                  <a:close/>
                  <a:moveTo>
                    <a:pt x="25" y="20"/>
                  </a:moveTo>
                  <a:cubicBezTo>
                    <a:pt x="21" y="22"/>
                    <a:pt x="15" y="28"/>
                    <a:pt x="15" y="33"/>
                  </a:cubicBezTo>
                  <a:cubicBezTo>
                    <a:pt x="14" y="40"/>
                    <a:pt x="20" y="46"/>
                    <a:pt x="26" y="48"/>
                  </a:cubicBezTo>
                  <a:cubicBezTo>
                    <a:pt x="32" y="51"/>
                    <a:pt x="43" y="49"/>
                    <a:pt x="52" y="49"/>
                  </a:cubicBezTo>
                  <a:cubicBezTo>
                    <a:pt x="59" y="49"/>
                    <a:pt x="70" y="51"/>
                    <a:pt x="74" y="49"/>
                  </a:cubicBezTo>
                  <a:cubicBezTo>
                    <a:pt x="77" y="48"/>
                    <a:pt x="78" y="44"/>
                    <a:pt x="80" y="41"/>
                  </a:cubicBezTo>
                  <a:cubicBezTo>
                    <a:pt x="82" y="38"/>
                    <a:pt x="85" y="35"/>
                    <a:pt x="85" y="32"/>
                  </a:cubicBezTo>
                  <a:cubicBezTo>
                    <a:pt x="85" y="26"/>
                    <a:pt x="76" y="21"/>
                    <a:pt x="71" y="19"/>
                  </a:cubicBezTo>
                  <a:cubicBezTo>
                    <a:pt x="64" y="16"/>
                    <a:pt x="55" y="15"/>
                    <a:pt x="48" y="15"/>
                  </a:cubicBezTo>
                  <a:cubicBezTo>
                    <a:pt x="39" y="15"/>
                    <a:pt x="31" y="17"/>
                    <a:pt x="25" y="20"/>
                  </a:cubicBezTo>
                  <a:close/>
                  <a:moveTo>
                    <a:pt x="673" y="18"/>
                  </a:moveTo>
                  <a:cubicBezTo>
                    <a:pt x="667" y="21"/>
                    <a:pt x="659" y="26"/>
                    <a:pt x="659" y="33"/>
                  </a:cubicBezTo>
                  <a:cubicBezTo>
                    <a:pt x="659" y="35"/>
                    <a:pt x="662" y="38"/>
                    <a:pt x="664" y="41"/>
                  </a:cubicBezTo>
                  <a:cubicBezTo>
                    <a:pt x="666" y="44"/>
                    <a:pt x="668" y="48"/>
                    <a:pt x="670" y="49"/>
                  </a:cubicBezTo>
                  <a:cubicBezTo>
                    <a:pt x="674" y="51"/>
                    <a:pt x="685" y="49"/>
                    <a:pt x="692" y="49"/>
                  </a:cubicBezTo>
                  <a:cubicBezTo>
                    <a:pt x="699" y="49"/>
                    <a:pt x="707" y="50"/>
                    <a:pt x="714" y="49"/>
                  </a:cubicBezTo>
                  <a:cubicBezTo>
                    <a:pt x="721" y="49"/>
                    <a:pt x="729" y="42"/>
                    <a:pt x="729" y="36"/>
                  </a:cubicBezTo>
                  <a:cubicBezTo>
                    <a:pt x="731" y="27"/>
                    <a:pt x="721" y="21"/>
                    <a:pt x="716" y="19"/>
                  </a:cubicBezTo>
                  <a:cubicBezTo>
                    <a:pt x="709" y="16"/>
                    <a:pt x="701" y="15"/>
                    <a:pt x="692" y="15"/>
                  </a:cubicBezTo>
                  <a:cubicBezTo>
                    <a:pt x="686" y="15"/>
                    <a:pt x="679" y="16"/>
                    <a:pt x="673" y="18"/>
                  </a:cubicBezTo>
                  <a:close/>
                  <a:moveTo>
                    <a:pt x="77" y="59"/>
                  </a:moveTo>
                  <a:cubicBezTo>
                    <a:pt x="70" y="70"/>
                    <a:pt x="62" y="80"/>
                    <a:pt x="54" y="89"/>
                  </a:cubicBezTo>
                  <a:cubicBezTo>
                    <a:pt x="45" y="99"/>
                    <a:pt x="37" y="107"/>
                    <a:pt x="28" y="117"/>
                  </a:cubicBezTo>
                  <a:cubicBezTo>
                    <a:pt x="19" y="128"/>
                    <a:pt x="7" y="144"/>
                    <a:pt x="11" y="164"/>
                  </a:cubicBezTo>
                  <a:cubicBezTo>
                    <a:pt x="12" y="170"/>
                    <a:pt x="19" y="183"/>
                    <a:pt x="23" y="184"/>
                  </a:cubicBezTo>
                  <a:cubicBezTo>
                    <a:pt x="25" y="185"/>
                    <a:pt x="29" y="184"/>
                    <a:pt x="32" y="183"/>
                  </a:cubicBezTo>
                  <a:cubicBezTo>
                    <a:pt x="49" y="180"/>
                    <a:pt x="59" y="174"/>
                    <a:pt x="69" y="166"/>
                  </a:cubicBezTo>
                  <a:cubicBezTo>
                    <a:pt x="73" y="163"/>
                    <a:pt x="78" y="158"/>
                    <a:pt x="80" y="154"/>
                  </a:cubicBezTo>
                  <a:cubicBezTo>
                    <a:pt x="81" y="148"/>
                    <a:pt x="80" y="140"/>
                    <a:pt x="80" y="133"/>
                  </a:cubicBezTo>
                  <a:cubicBezTo>
                    <a:pt x="80" y="127"/>
                    <a:pt x="80" y="119"/>
                    <a:pt x="81" y="113"/>
                  </a:cubicBezTo>
                  <a:cubicBezTo>
                    <a:pt x="83" y="99"/>
                    <a:pt x="93" y="89"/>
                    <a:pt x="96" y="74"/>
                  </a:cubicBezTo>
                  <a:cubicBezTo>
                    <a:pt x="100" y="60"/>
                    <a:pt x="99" y="46"/>
                    <a:pt x="99" y="27"/>
                  </a:cubicBezTo>
                  <a:cubicBezTo>
                    <a:pt x="99" y="27"/>
                    <a:pt x="99" y="26"/>
                    <a:pt x="99" y="26"/>
                  </a:cubicBezTo>
                  <a:cubicBezTo>
                    <a:pt x="92" y="37"/>
                    <a:pt x="85" y="48"/>
                    <a:pt x="77" y="59"/>
                  </a:cubicBezTo>
                  <a:close/>
                  <a:moveTo>
                    <a:pt x="648" y="74"/>
                  </a:moveTo>
                  <a:cubicBezTo>
                    <a:pt x="650" y="86"/>
                    <a:pt x="658" y="97"/>
                    <a:pt x="662" y="109"/>
                  </a:cubicBezTo>
                  <a:cubicBezTo>
                    <a:pt x="664" y="116"/>
                    <a:pt x="664" y="125"/>
                    <a:pt x="664" y="134"/>
                  </a:cubicBezTo>
                  <a:cubicBezTo>
                    <a:pt x="664" y="140"/>
                    <a:pt x="663" y="149"/>
                    <a:pt x="664" y="155"/>
                  </a:cubicBezTo>
                  <a:cubicBezTo>
                    <a:pt x="665" y="158"/>
                    <a:pt x="671" y="163"/>
                    <a:pt x="675" y="166"/>
                  </a:cubicBezTo>
                  <a:cubicBezTo>
                    <a:pt x="683" y="173"/>
                    <a:pt x="691" y="178"/>
                    <a:pt x="703" y="181"/>
                  </a:cubicBezTo>
                  <a:cubicBezTo>
                    <a:pt x="706" y="182"/>
                    <a:pt x="717" y="185"/>
                    <a:pt x="721" y="184"/>
                  </a:cubicBezTo>
                  <a:cubicBezTo>
                    <a:pt x="724" y="184"/>
                    <a:pt x="726" y="178"/>
                    <a:pt x="728" y="176"/>
                  </a:cubicBezTo>
                  <a:cubicBezTo>
                    <a:pt x="730" y="172"/>
                    <a:pt x="731" y="169"/>
                    <a:pt x="732" y="166"/>
                  </a:cubicBezTo>
                  <a:cubicBezTo>
                    <a:pt x="735" y="155"/>
                    <a:pt x="732" y="142"/>
                    <a:pt x="728" y="135"/>
                  </a:cubicBezTo>
                  <a:cubicBezTo>
                    <a:pt x="723" y="125"/>
                    <a:pt x="715" y="116"/>
                    <a:pt x="707" y="108"/>
                  </a:cubicBezTo>
                  <a:cubicBezTo>
                    <a:pt x="700" y="100"/>
                    <a:pt x="692" y="92"/>
                    <a:pt x="685" y="83"/>
                  </a:cubicBezTo>
                  <a:cubicBezTo>
                    <a:pt x="670" y="64"/>
                    <a:pt x="657" y="46"/>
                    <a:pt x="645" y="27"/>
                  </a:cubicBezTo>
                  <a:cubicBezTo>
                    <a:pt x="645" y="27"/>
                    <a:pt x="645" y="26"/>
                    <a:pt x="645" y="26"/>
                  </a:cubicBezTo>
                  <a:cubicBezTo>
                    <a:pt x="645" y="44"/>
                    <a:pt x="644" y="61"/>
                    <a:pt x="648" y="74"/>
                  </a:cubicBezTo>
                  <a:close/>
                  <a:moveTo>
                    <a:pt x="31" y="58"/>
                  </a:moveTo>
                  <a:cubicBezTo>
                    <a:pt x="31" y="72"/>
                    <a:pt x="31" y="87"/>
                    <a:pt x="31" y="102"/>
                  </a:cubicBezTo>
                  <a:cubicBezTo>
                    <a:pt x="44" y="89"/>
                    <a:pt x="57" y="74"/>
                    <a:pt x="68" y="58"/>
                  </a:cubicBezTo>
                  <a:cubicBezTo>
                    <a:pt x="56" y="58"/>
                    <a:pt x="43" y="58"/>
                    <a:pt x="31" y="58"/>
                  </a:cubicBezTo>
                  <a:close/>
                  <a:moveTo>
                    <a:pt x="711" y="100"/>
                  </a:moveTo>
                  <a:cubicBezTo>
                    <a:pt x="712" y="100"/>
                    <a:pt x="712" y="102"/>
                    <a:pt x="713" y="101"/>
                  </a:cubicBezTo>
                  <a:cubicBezTo>
                    <a:pt x="713" y="87"/>
                    <a:pt x="713" y="72"/>
                    <a:pt x="713" y="58"/>
                  </a:cubicBezTo>
                  <a:cubicBezTo>
                    <a:pt x="701" y="58"/>
                    <a:pt x="688" y="58"/>
                    <a:pt x="676" y="58"/>
                  </a:cubicBezTo>
                  <a:cubicBezTo>
                    <a:pt x="686" y="73"/>
                    <a:pt x="699" y="87"/>
                    <a:pt x="711" y="100"/>
                  </a:cubicBezTo>
                  <a:close/>
                  <a:moveTo>
                    <a:pt x="86" y="158"/>
                  </a:moveTo>
                  <a:cubicBezTo>
                    <a:pt x="84" y="170"/>
                    <a:pt x="81" y="187"/>
                    <a:pt x="85" y="199"/>
                  </a:cubicBezTo>
                  <a:cubicBezTo>
                    <a:pt x="88" y="205"/>
                    <a:pt x="92" y="211"/>
                    <a:pt x="96" y="218"/>
                  </a:cubicBezTo>
                  <a:cubicBezTo>
                    <a:pt x="99" y="224"/>
                    <a:pt x="102" y="231"/>
                    <a:pt x="104" y="238"/>
                  </a:cubicBezTo>
                  <a:cubicBezTo>
                    <a:pt x="108" y="254"/>
                    <a:pt x="106" y="273"/>
                    <a:pt x="108" y="293"/>
                  </a:cubicBezTo>
                  <a:cubicBezTo>
                    <a:pt x="119" y="289"/>
                    <a:pt x="128" y="295"/>
                    <a:pt x="132" y="302"/>
                  </a:cubicBezTo>
                  <a:cubicBezTo>
                    <a:pt x="139" y="315"/>
                    <a:pt x="139" y="333"/>
                    <a:pt x="144" y="347"/>
                  </a:cubicBezTo>
                  <a:cubicBezTo>
                    <a:pt x="150" y="360"/>
                    <a:pt x="156" y="369"/>
                    <a:pt x="164" y="378"/>
                  </a:cubicBezTo>
                  <a:cubicBezTo>
                    <a:pt x="165" y="379"/>
                    <a:pt x="165" y="381"/>
                    <a:pt x="167" y="381"/>
                  </a:cubicBezTo>
                  <a:cubicBezTo>
                    <a:pt x="160" y="368"/>
                    <a:pt x="162" y="349"/>
                    <a:pt x="164" y="331"/>
                  </a:cubicBezTo>
                  <a:cubicBezTo>
                    <a:pt x="166" y="317"/>
                    <a:pt x="168" y="301"/>
                    <a:pt x="164" y="290"/>
                  </a:cubicBezTo>
                  <a:cubicBezTo>
                    <a:pt x="162" y="283"/>
                    <a:pt x="155" y="277"/>
                    <a:pt x="151" y="270"/>
                  </a:cubicBezTo>
                  <a:cubicBezTo>
                    <a:pt x="148" y="264"/>
                    <a:pt x="144" y="256"/>
                    <a:pt x="144" y="246"/>
                  </a:cubicBezTo>
                  <a:cubicBezTo>
                    <a:pt x="144" y="231"/>
                    <a:pt x="152" y="225"/>
                    <a:pt x="159" y="216"/>
                  </a:cubicBezTo>
                  <a:cubicBezTo>
                    <a:pt x="163" y="212"/>
                    <a:pt x="169" y="206"/>
                    <a:pt x="170" y="200"/>
                  </a:cubicBezTo>
                  <a:cubicBezTo>
                    <a:pt x="171" y="187"/>
                    <a:pt x="166" y="173"/>
                    <a:pt x="158" y="166"/>
                  </a:cubicBezTo>
                  <a:cubicBezTo>
                    <a:pt x="154" y="162"/>
                    <a:pt x="147" y="158"/>
                    <a:pt x="141" y="157"/>
                  </a:cubicBezTo>
                  <a:cubicBezTo>
                    <a:pt x="123" y="155"/>
                    <a:pt x="104" y="159"/>
                    <a:pt x="86" y="157"/>
                  </a:cubicBezTo>
                  <a:cubicBezTo>
                    <a:pt x="86" y="157"/>
                    <a:pt x="86" y="158"/>
                    <a:pt x="86" y="158"/>
                  </a:cubicBezTo>
                  <a:close/>
                  <a:moveTo>
                    <a:pt x="625" y="157"/>
                  </a:moveTo>
                  <a:cubicBezTo>
                    <a:pt x="618" y="157"/>
                    <a:pt x="611" y="156"/>
                    <a:pt x="603" y="157"/>
                  </a:cubicBezTo>
                  <a:cubicBezTo>
                    <a:pt x="597" y="158"/>
                    <a:pt x="589" y="162"/>
                    <a:pt x="585" y="166"/>
                  </a:cubicBezTo>
                  <a:cubicBezTo>
                    <a:pt x="579" y="173"/>
                    <a:pt x="570" y="192"/>
                    <a:pt x="576" y="204"/>
                  </a:cubicBezTo>
                  <a:cubicBezTo>
                    <a:pt x="580" y="215"/>
                    <a:pt x="590" y="221"/>
                    <a:pt x="596" y="230"/>
                  </a:cubicBezTo>
                  <a:cubicBezTo>
                    <a:pt x="603" y="243"/>
                    <a:pt x="598" y="259"/>
                    <a:pt x="593" y="270"/>
                  </a:cubicBezTo>
                  <a:cubicBezTo>
                    <a:pt x="588" y="279"/>
                    <a:pt x="579" y="286"/>
                    <a:pt x="578" y="299"/>
                  </a:cubicBezTo>
                  <a:cubicBezTo>
                    <a:pt x="576" y="325"/>
                    <a:pt x="588" y="360"/>
                    <a:pt x="577" y="381"/>
                  </a:cubicBezTo>
                  <a:cubicBezTo>
                    <a:pt x="579" y="381"/>
                    <a:pt x="579" y="379"/>
                    <a:pt x="580" y="378"/>
                  </a:cubicBezTo>
                  <a:cubicBezTo>
                    <a:pt x="588" y="369"/>
                    <a:pt x="594" y="360"/>
                    <a:pt x="599" y="348"/>
                  </a:cubicBezTo>
                  <a:cubicBezTo>
                    <a:pt x="605" y="334"/>
                    <a:pt x="605" y="315"/>
                    <a:pt x="611" y="303"/>
                  </a:cubicBezTo>
                  <a:cubicBezTo>
                    <a:pt x="616" y="295"/>
                    <a:pt x="625" y="289"/>
                    <a:pt x="637" y="293"/>
                  </a:cubicBezTo>
                  <a:cubicBezTo>
                    <a:pt x="638" y="272"/>
                    <a:pt x="635" y="254"/>
                    <a:pt x="640" y="238"/>
                  </a:cubicBezTo>
                  <a:cubicBezTo>
                    <a:pt x="642" y="230"/>
                    <a:pt x="645" y="223"/>
                    <a:pt x="649" y="217"/>
                  </a:cubicBezTo>
                  <a:cubicBezTo>
                    <a:pt x="652" y="210"/>
                    <a:pt x="657" y="204"/>
                    <a:pt x="659" y="198"/>
                  </a:cubicBezTo>
                  <a:cubicBezTo>
                    <a:pt x="663" y="186"/>
                    <a:pt x="660" y="169"/>
                    <a:pt x="658" y="157"/>
                  </a:cubicBezTo>
                  <a:cubicBezTo>
                    <a:pt x="647" y="157"/>
                    <a:pt x="635" y="157"/>
                    <a:pt x="625" y="157"/>
                  </a:cubicBezTo>
                  <a:close/>
                  <a:moveTo>
                    <a:pt x="30" y="193"/>
                  </a:moveTo>
                  <a:cubicBezTo>
                    <a:pt x="44" y="213"/>
                    <a:pt x="72" y="231"/>
                    <a:pt x="74" y="264"/>
                  </a:cubicBezTo>
                  <a:cubicBezTo>
                    <a:pt x="74" y="271"/>
                    <a:pt x="73" y="278"/>
                    <a:pt x="73" y="287"/>
                  </a:cubicBezTo>
                  <a:cubicBezTo>
                    <a:pt x="73" y="293"/>
                    <a:pt x="73" y="306"/>
                    <a:pt x="77" y="308"/>
                  </a:cubicBezTo>
                  <a:cubicBezTo>
                    <a:pt x="81" y="309"/>
                    <a:pt x="86" y="305"/>
                    <a:pt x="89" y="303"/>
                  </a:cubicBezTo>
                  <a:cubicBezTo>
                    <a:pt x="93" y="300"/>
                    <a:pt x="97" y="299"/>
                    <a:pt x="99" y="296"/>
                  </a:cubicBezTo>
                  <a:cubicBezTo>
                    <a:pt x="99" y="271"/>
                    <a:pt x="99" y="248"/>
                    <a:pt x="92" y="230"/>
                  </a:cubicBezTo>
                  <a:cubicBezTo>
                    <a:pt x="85" y="213"/>
                    <a:pt x="71" y="199"/>
                    <a:pt x="75" y="174"/>
                  </a:cubicBezTo>
                  <a:cubicBezTo>
                    <a:pt x="75" y="174"/>
                    <a:pt x="75" y="173"/>
                    <a:pt x="74" y="174"/>
                  </a:cubicBezTo>
                  <a:cubicBezTo>
                    <a:pt x="62" y="182"/>
                    <a:pt x="48" y="190"/>
                    <a:pt x="30" y="193"/>
                  </a:cubicBezTo>
                  <a:close/>
                  <a:moveTo>
                    <a:pt x="652" y="231"/>
                  </a:moveTo>
                  <a:cubicBezTo>
                    <a:pt x="644" y="251"/>
                    <a:pt x="646" y="270"/>
                    <a:pt x="644" y="297"/>
                  </a:cubicBezTo>
                  <a:cubicBezTo>
                    <a:pt x="648" y="299"/>
                    <a:pt x="652" y="301"/>
                    <a:pt x="656" y="303"/>
                  </a:cubicBezTo>
                  <a:cubicBezTo>
                    <a:pt x="659" y="305"/>
                    <a:pt x="665" y="310"/>
                    <a:pt x="669" y="307"/>
                  </a:cubicBezTo>
                  <a:cubicBezTo>
                    <a:pt x="671" y="304"/>
                    <a:pt x="671" y="291"/>
                    <a:pt x="671" y="286"/>
                  </a:cubicBezTo>
                  <a:cubicBezTo>
                    <a:pt x="671" y="278"/>
                    <a:pt x="670" y="271"/>
                    <a:pt x="670" y="264"/>
                  </a:cubicBezTo>
                  <a:cubicBezTo>
                    <a:pt x="672" y="234"/>
                    <a:pt x="696" y="214"/>
                    <a:pt x="711" y="197"/>
                  </a:cubicBezTo>
                  <a:cubicBezTo>
                    <a:pt x="713" y="196"/>
                    <a:pt x="714" y="194"/>
                    <a:pt x="714" y="193"/>
                  </a:cubicBezTo>
                  <a:cubicBezTo>
                    <a:pt x="696" y="190"/>
                    <a:pt x="682" y="182"/>
                    <a:pt x="669" y="174"/>
                  </a:cubicBezTo>
                  <a:cubicBezTo>
                    <a:pt x="673" y="200"/>
                    <a:pt x="658" y="214"/>
                    <a:pt x="652" y="231"/>
                  </a:cubicBezTo>
                  <a:close/>
                  <a:moveTo>
                    <a:pt x="350" y="261"/>
                  </a:moveTo>
                  <a:cubicBezTo>
                    <a:pt x="318" y="262"/>
                    <a:pt x="287" y="264"/>
                    <a:pt x="257" y="268"/>
                  </a:cubicBezTo>
                  <a:cubicBezTo>
                    <a:pt x="227" y="272"/>
                    <a:pt x="199" y="278"/>
                    <a:pt x="172" y="284"/>
                  </a:cubicBezTo>
                  <a:cubicBezTo>
                    <a:pt x="181" y="307"/>
                    <a:pt x="169" y="337"/>
                    <a:pt x="172" y="365"/>
                  </a:cubicBezTo>
                  <a:cubicBezTo>
                    <a:pt x="173" y="371"/>
                    <a:pt x="174" y="382"/>
                    <a:pt x="179" y="383"/>
                  </a:cubicBezTo>
                  <a:cubicBezTo>
                    <a:pt x="181" y="384"/>
                    <a:pt x="186" y="382"/>
                    <a:pt x="189" y="381"/>
                  </a:cubicBezTo>
                  <a:cubicBezTo>
                    <a:pt x="244" y="367"/>
                    <a:pt x="305" y="358"/>
                    <a:pt x="372" y="358"/>
                  </a:cubicBezTo>
                  <a:cubicBezTo>
                    <a:pt x="434" y="358"/>
                    <a:pt x="493" y="366"/>
                    <a:pt x="543" y="379"/>
                  </a:cubicBezTo>
                  <a:cubicBezTo>
                    <a:pt x="548" y="380"/>
                    <a:pt x="561" y="385"/>
                    <a:pt x="565" y="383"/>
                  </a:cubicBezTo>
                  <a:cubicBezTo>
                    <a:pt x="570" y="381"/>
                    <a:pt x="572" y="369"/>
                    <a:pt x="572" y="361"/>
                  </a:cubicBezTo>
                  <a:cubicBezTo>
                    <a:pt x="574" y="335"/>
                    <a:pt x="563" y="305"/>
                    <a:pt x="572" y="284"/>
                  </a:cubicBezTo>
                  <a:cubicBezTo>
                    <a:pt x="507" y="270"/>
                    <a:pt x="431" y="257"/>
                    <a:pt x="350" y="261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21">
              <a:extLst>
                <a:ext uri="{FF2B5EF4-FFF2-40B4-BE49-F238E27FC236}">
                  <a16:creationId xmlns:a16="http://schemas.microsoft.com/office/drawing/2014/main" id="{078811DF-463D-B2F2-26E4-5DFC9ED52282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 bwMode="auto">
            <a:xfrm>
              <a:off x="3060" y="1575"/>
              <a:ext cx="102" cy="64"/>
            </a:xfrm>
            <a:custGeom>
              <a:avLst/>
              <a:gdLst>
                <a:gd name="T0" fmla="*/ 103 w 111"/>
                <a:gd name="T1" fmla="*/ 0 h 70"/>
                <a:gd name="T2" fmla="*/ 105 w 111"/>
                <a:gd name="T3" fmla="*/ 6 h 70"/>
                <a:gd name="T4" fmla="*/ 107 w 111"/>
                <a:gd name="T5" fmla="*/ 24 h 70"/>
                <a:gd name="T6" fmla="*/ 42 w 111"/>
                <a:gd name="T7" fmla="*/ 31 h 70"/>
                <a:gd name="T8" fmla="*/ 23 w 111"/>
                <a:gd name="T9" fmla="*/ 36 h 70"/>
                <a:gd name="T10" fmla="*/ 24 w 111"/>
                <a:gd name="T11" fmla="*/ 44 h 70"/>
                <a:gd name="T12" fmla="*/ 45 w 111"/>
                <a:gd name="T13" fmla="*/ 44 h 70"/>
                <a:gd name="T14" fmla="*/ 108 w 111"/>
                <a:gd name="T15" fmla="*/ 37 h 70"/>
                <a:gd name="T16" fmla="*/ 111 w 111"/>
                <a:gd name="T17" fmla="*/ 60 h 70"/>
                <a:gd name="T18" fmla="*/ 70 w 111"/>
                <a:gd name="T19" fmla="*/ 65 h 70"/>
                <a:gd name="T20" fmla="*/ 29 w 111"/>
                <a:gd name="T21" fmla="*/ 69 h 70"/>
                <a:gd name="T22" fmla="*/ 11 w 111"/>
                <a:gd name="T23" fmla="*/ 60 h 70"/>
                <a:gd name="T24" fmla="*/ 10 w 111"/>
                <a:gd name="T25" fmla="*/ 18 h 70"/>
                <a:gd name="T26" fmla="*/ 53 w 111"/>
                <a:gd name="T27" fmla="*/ 6 h 70"/>
                <a:gd name="T28" fmla="*/ 103 w 111"/>
                <a:gd name="T2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1" h="70">
                  <a:moveTo>
                    <a:pt x="103" y="0"/>
                  </a:moveTo>
                  <a:cubicBezTo>
                    <a:pt x="105" y="1"/>
                    <a:pt x="105" y="4"/>
                    <a:pt x="105" y="6"/>
                  </a:cubicBezTo>
                  <a:cubicBezTo>
                    <a:pt x="105" y="11"/>
                    <a:pt x="106" y="18"/>
                    <a:pt x="107" y="24"/>
                  </a:cubicBezTo>
                  <a:cubicBezTo>
                    <a:pt x="87" y="26"/>
                    <a:pt x="64" y="28"/>
                    <a:pt x="42" y="31"/>
                  </a:cubicBezTo>
                  <a:cubicBezTo>
                    <a:pt x="37" y="32"/>
                    <a:pt x="25" y="32"/>
                    <a:pt x="23" y="36"/>
                  </a:cubicBezTo>
                  <a:cubicBezTo>
                    <a:pt x="22" y="39"/>
                    <a:pt x="24" y="43"/>
                    <a:pt x="24" y="44"/>
                  </a:cubicBezTo>
                  <a:cubicBezTo>
                    <a:pt x="28" y="47"/>
                    <a:pt x="40" y="45"/>
                    <a:pt x="45" y="44"/>
                  </a:cubicBezTo>
                  <a:cubicBezTo>
                    <a:pt x="67" y="42"/>
                    <a:pt x="87" y="39"/>
                    <a:pt x="108" y="37"/>
                  </a:cubicBezTo>
                  <a:cubicBezTo>
                    <a:pt x="109" y="45"/>
                    <a:pt x="110" y="53"/>
                    <a:pt x="111" y="60"/>
                  </a:cubicBezTo>
                  <a:cubicBezTo>
                    <a:pt x="98" y="62"/>
                    <a:pt x="84" y="63"/>
                    <a:pt x="70" y="65"/>
                  </a:cubicBezTo>
                  <a:cubicBezTo>
                    <a:pt x="57" y="66"/>
                    <a:pt x="42" y="70"/>
                    <a:pt x="29" y="69"/>
                  </a:cubicBezTo>
                  <a:cubicBezTo>
                    <a:pt x="22" y="68"/>
                    <a:pt x="15" y="65"/>
                    <a:pt x="11" y="60"/>
                  </a:cubicBezTo>
                  <a:cubicBezTo>
                    <a:pt x="4" y="51"/>
                    <a:pt x="0" y="29"/>
                    <a:pt x="10" y="18"/>
                  </a:cubicBezTo>
                  <a:cubicBezTo>
                    <a:pt x="18" y="9"/>
                    <a:pt x="36" y="8"/>
                    <a:pt x="53" y="6"/>
                  </a:cubicBezTo>
                  <a:cubicBezTo>
                    <a:pt x="70" y="4"/>
                    <a:pt x="87" y="2"/>
                    <a:pt x="103" y="0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22">
              <a:extLst>
                <a:ext uri="{FF2B5EF4-FFF2-40B4-BE49-F238E27FC236}">
                  <a16:creationId xmlns:a16="http://schemas.microsoft.com/office/drawing/2014/main" id="{EC2BE76A-883B-ECD8-5C3D-518E59CC5F6A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 bwMode="auto">
            <a:xfrm>
              <a:off x="4085" y="1574"/>
              <a:ext cx="99" cy="71"/>
            </a:xfrm>
            <a:custGeom>
              <a:avLst/>
              <a:gdLst>
                <a:gd name="T0" fmla="*/ 40 w 108"/>
                <a:gd name="T1" fmla="*/ 3 h 77"/>
                <a:gd name="T2" fmla="*/ 36 w 108"/>
                <a:gd name="T3" fmla="*/ 25 h 77"/>
                <a:gd name="T4" fmla="*/ 19 w 108"/>
                <a:gd name="T5" fmla="*/ 32 h 77"/>
                <a:gd name="T6" fmla="*/ 36 w 108"/>
                <a:gd name="T7" fmla="*/ 32 h 77"/>
                <a:gd name="T8" fmla="*/ 46 w 108"/>
                <a:gd name="T9" fmla="*/ 25 h 77"/>
                <a:gd name="T10" fmla="*/ 78 w 108"/>
                <a:gd name="T11" fmla="*/ 9 h 77"/>
                <a:gd name="T12" fmla="*/ 105 w 108"/>
                <a:gd name="T13" fmla="*/ 32 h 77"/>
                <a:gd name="T14" fmla="*/ 63 w 108"/>
                <a:gd name="T15" fmla="*/ 68 h 77"/>
                <a:gd name="T16" fmla="*/ 66 w 108"/>
                <a:gd name="T17" fmla="*/ 46 h 77"/>
                <a:gd name="T18" fmla="*/ 83 w 108"/>
                <a:gd name="T19" fmla="*/ 46 h 77"/>
                <a:gd name="T20" fmla="*/ 80 w 108"/>
                <a:gd name="T21" fmla="*/ 33 h 77"/>
                <a:gd name="T22" fmla="*/ 70 w 108"/>
                <a:gd name="T23" fmla="*/ 35 h 77"/>
                <a:gd name="T24" fmla="*/ 32 w 108"/>
                <a:gd name="T25" fmla="*/ 60 h 77"/>
                <a:gd name="T26" fmla="*/ 0 w 108"/>
                <a:gd name="T27" fmla="*/ 34 h 77"/>
                <a:gd name="T28" fmla="*/ 21 w 108"/>
                <a:gd name="T29" fmla="*/ 1 h 77"/>
                <a:gd name="T30" fmla="*/ 40 w 108"/>
                <a:gd name="T31" fmla="*/ 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8" h="77">
                  <a:moveTo>
                    <a:pt x="40" y="3"/>
                  </a:moveTo>
                  <a:cubicBezTo>
                    <a:pt x="39" y="11"/>
                    <a:pt x="37" y="18"/>
                    <a:pt x="36" y="25"/>
                  </a:cubicBezTo>
                  <a:cubicBezTo>
                    <a:pt x="30" y="24"/>
                    <a:pt x="17" y="21"/>
                    <a:pt x="19" y="32"/>
                  </a:cubicBezTo>
                  <a:cubicBezTo>
                    <a:pt x="20" y="41"/>
                    <a:pt x="31" y="36"/>
                    <a:pt x="36" y="32"/>
                  </a:cubicBezTo>
                  <a:cubicBezTo>
                    <a:pt x="39" y="30"/>
                    <a:pt x="43" y="27"/>
                    <a:pt x="46" y="25"/>
                  </a:cubicBezTo>
                  <a:cubicBezTo>
                    <a:pt x="55" y="17"/>
                    <a:pt x="62" y="8"/>
                    <a:pt x="78" y="9"/>
                  </a:cubicBezTo>
                  <a:cubicBezTo>
                    <a:pt x="92" y="10"/>
                    <a:pt x="103" y="19"/>
                    <a:pt x="105" y="32"/>
                  </a:cubicBezTo>
                  <a:cubicBezTo>
                    <a:pt x="108" y="59"/>
                    <a:pt x="91" y="77"/>
                    <a:pt x="63" y="68"/>
                  </a:cubicBezTo>
                  <a:cubicBezTo>
                    <a:pt x="64" y="61"/>
                    <a:pt x="65" y="54"/>
                    <a:pt x="66" y="46"/>
                  </a:cubicBezTo>
                  <a:cubicBezTo>
                    <a:pt x="71" y="46"/>
                    <a:pt x="79" y="49"/>
                    <a:pt x="83" y="46"/>
                  </a:cubicBezTo>
                  <a:cubicBezTo>
                    <a:pt x="89" y="42"/>
                    <a:pt x="85" y="33"/>
                    <a:pt x="80" y="33"/>
                  </a:cubicBezTo>
                  <a:cubicBezTo>
                    <a:pt x="77" y="32"/>
                    <a:pt x="72" y="34"/>
                    <a:pt x="70" y="35"/>
                  </a:cubicBezTo>
                  <a:cubicBezTo>
                    <a:pt x="58" y="42"/>
                    <a:pt x="50" y="59"/>
                    <a:pt x="32" y="60"/>
                  </a:cubicBezTo>
                  <a:cubicBezTo>
                    <a:pt x="14" y="62"/>
                    <a:pt x="0" y="50"/>
                    <a:pt x="0" y="34"/>
                  </a:cubicBezTo>
                  <a:cubicBezTo>
                    <a:pt x="0" y="18"/>
                    <a:pt x="7" y="3"/>
                    <a:pt x="21" y="1"/>
                  </a:cubicBezTo>
                  <a:cubicBezTo>
                    <a:pt x="29" y="0"/>
                    <a:pt x="32" y="2"/>
                    <a:pt x="40" y="3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23">
              <a:extLst>
                <a:ext uri="{FF2B5EF4-FFF2-40B4-BE49-F238E27FC236}">
                  <a16:creationId xmlns:a16="http://schemas.microsoft.com/office/drawing/2014/main" id="{3B8E2BA0-B0E4-D003-4445-595594C7CBEE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 bwMode="auto">
            <a:xfrm>
              <a:off x="4071" y="1644"/>
              <a:ext cx="96" cy="49"/>
            </a:xfrm>
            <a:custGeom>
              <a:avLst/>
              <a:gdLst>
                <a:gd name="T0" fmla="*/ 104 w 104"/>
                <a:gd name="T1" fmla="*/ 31 h 53"/>
                <a:gd name="T2" fmla="*/ 97 w 104"/>
                <a:gd name="T3" fmla="*/ 53 h 53"/>
                <a:gd name="T4" fmla="*/ 0 w 104"/>
                <a:gd name="T5" fmla="*/ 22 h 53"/>
                <a:gd name="T6" fmla="*/ 7 w 104"/>
                <a:gd name="T7" fmla="*/ 0 h 53"/>
                <a:gd name="T8" fmla="*/ 104 w 104"/>
                <a:gd name="T9" fmla="*/ 3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53">
                  <a:moveTo>
                    <a:pt x="104" y="31"/>
                  </a:moveTo>
                  <a:cubicBezTo>
                    <a:pt x="102" y="39"/>
                    <a:pt x="99" y="46"/>
                    <a:pt x="97" y="53"/>
                  </a:cubicBezTo>
                  <a:cubicBezTo>
                    <a:pt x="64" y="43"/>
                    <a:pt x="32" y="32"/>
                    <a:pt x="0" y="22"/>
                  </a:cubicBezTo>
                  <a:cubicBezTo>
                    <a:pt x="2" y="14"/>
                    <a:pt x="4" y="6"/>
                    <a:pt x="7" y="0"/>
                  </a:cubicBezTo>
                  <a:cubicBezTo>
                    <a:pt x="39" y="10"/>
                    <a:pt x="72" y="20"/>
                    <a:pt x="104" y="31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24">
              <a:extLst>
                <a:ext uri="{FF2B5EF4-FFF2-40B4-BE49-F238E27FC236}">
                  <a16:creationId xmlns:a16="http://schemas.microsoft.com/office/drawing/2014/main" id="{9EFBCD9A-A054-8BD6-9782-41C9B5DDA090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 bwMode="auto">
            <a:xfrm>
              <a:off x="4047" y="1688"/>
              <a:ext cx="98" cy="77"/>
            </a:xfrm>
            <a:custGeom>
              <a:avLst/>
              <a:gdLst>
                <a:gd name="T0" fmla="*/ 49 w 106"/>
                <a:gd name="T1" fmla="*/ 7 h 83"/>
                <a:gd name="T2" fmla="*/ 40 w 106"/>
                <a:gd name="T3" fmla="*/ 27 h 83"/>
                <a:gd name="T4" fmla="*/ 21 w 106"/>
                <a:gd name="T5" fmla="*/ 30 h 83"/>
                <a:gd name="T6" fmla="*/ 40 w 106"/>
                <a:gd name="T7" fmla="*/ 34 h 83"/>
                <a:gd name="T8" fmla="*/ 50 w 106"/>
                <a:gd name="T9" fmla="*/ 29 h 83"/>
                <a:gd name="T10" fmla="*/ 72 w 106"/>
                <a:gd name="T11" fmla="*/ 20 h 83"/>
                <a:gd name="T12" fmla="*/ 105 w 106"/>
                <a:gd name="T13" fmla="*/ 44 h 83"/>
                <a:gd name="T14" fmla="*/ 77 w 106"/>
                <a:gd name="T15" fmla="*/ 82 h 83"/>
                <a:gd name="T16" fmla="*/ 55 w 106"/>
                <a:gd name="T17" fmla="*/ 76 h 83"/>
                <a:gd name="T18" fmla="*/ 64 w 106"/>
                <a:gd name="T19" fmla="*/ 55 h 83"/>
                <a:gd name="T20" fmla="*/ 85 w 106"/>
                <a:gd name="T21" fmla="*/ 52 h 83"/>
                <a:gd name="T22" fmla="*/ 77 w 106"/>
                <a:gd name="T23" fmla="*/ 44 h 83"/>
                <a:gd name="T24" fmla="*/ 57 w 106"/>
                <a:gd name="T25" fmla="*/ 51 h 83"/>
                <a:gd name="T26" fmla="*/ 35 w 106"/>
                <a:gd name="T27" fmla="*/ 61 h 83"/>
                <a:gd name="T28" fmla="*/ 2 w 106"/>
                <a:gd name="T29" fmla="*/ 32 h 83"/>
                <a:gd name="T30" fmla="*/ 27 w 106"/>
                <a:gd name="T31" fmla="*/ 1 h 83"/>
                <a:gd name="T32" fmla="*/ 49 w 106"/>
                <a:gd name="T33" fmla="*/ 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" h="83">
                  <a:moveTo>
                    <a:pt x="49" y="7"/>
                  </a:moveTo>
                  <a:cubicBezTo>
                    <a:pt x="46" y="14"/>
                    <a:pt x="42" y="20"/>
                    <a:pt x="40" y="27"/>
                  </a:cubicBezTo>
                  <a:cubicBezTo>
                    <a:pt x="36" y="25"/>
                    <a:pt x="21" y="19"/>
                    <a:pt x="21" y="30"/>
                  </a:cubicBezTo>
                  <a:cubicBezTo>
                    <a:pt x="21" y="40"/>
                    <a:pt x="33" y="37"/>
                    <a:pt x="40" y="34"/>
                  </a:cubicBezTo>
                  <a:cubicBezTo>
                    <a:pt x="43" y="33"/>
                    <a:pt x="47" y="31"/>
                    <a:pt x="50" y="29"/>
                  </a:cubicBezTo>
                  <a:cubicBezTo>
                    <a:pt x="57" y="26"/>
                    <a:pt x="64" y="21"/>
                    <a:pt x="72" y="20"/>
                  </a:cubicBezTo>
                  <a:cubicBezTo>
                    <a:pt x="88" y="19"/>
                    <a:pt x="103" y="30"/>
                    <a:pt x="105" y="44"/>
                  </a:cubicBezTo>
                  <a:cubicBezTo>
                    <a:pt x="106" y="60"/>
                    <a:pt x="95" y="82"/>
                    <a:pt x="77" y="82"/>
                  </a:cubicBezTo>
                  <a:cubicBezTo>
                    <a:pt x="68" y="83"/>
                    <a:pt x="64" y="79"/>
                    <a:pt x="55" y="76"/>
                  </a:cubicBezTo>
                  <a:cubicBezTo>
                    <a:pt x="58" y="69"/>
                    <a:pt x="61" y="62"/>
                    <a:pt x="64" y="55"/>
                  </a:cubicBezTo>
                  <a:cubicBezTo>
                    <a:pt x="68" y="57"/>
                    <a:pt x="85" y="65"/>
                    <a:pt x="85" y="52"/>
                  </a:cubicBezTo>
                  <a:cubicBezTo>
                    <a:pt x="85" y="47"/>
                    <a:pt x="81" y="45"/>
                    <a:pt x="77" y="44"/>
                  </a:cubicBezTo>
                  <a:cubicBezTo>
                    <a:pt x="70" y="43"/>
                    <a:pt x="63" y="48"/>
                    <a:pt x="57" y="51"/>
                  </a:cubicBezTo>
                  <a:cubicBezTo>
                    <a:pt x="51" y="55"/>
                    <a:pt x="44" y="60"/>
                    <a:pt x="35" y="61"/>
                  </a:cubicBezTo>
                  <a:cubicBezTo>
                    <a:pt x="16" y="63"/>
                    <a:pt x="0" y="50"/>
                    <a:pt x="2" y="32"/>
                  </a:cubicBezTo>
                  <a:cubicBezTo>
                    <a:pt x="3" y="18"/>
                    <a:pt x="13" y="2"/>
                    <a:pt x="27" y="1"/>
                  </a:cubicBezTo>
                  <a:cubicBezTo>
                    <a:pt x="36" y="0"/>
                    <a:pt x="40" y="4"/>
                    <a:pt x="49" y="7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25">
              <a:extLst>
                <a:ext uri="{FF2B5EF4-FFF2-40B4-BE49-F238E27FC236}">
                  <a16:creationId xmlns:a16="http://schemas.microsoft.com/office/drawing/2014/main" id="{7BAA4063-AA7E-F64F-775B-54956E232737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 bwMode="auto">
            <a:xfrm>
              <a:off x="3665" y="1711"/>
              <a:ext cx="43" cy="38"/>
            </a:xfrm>
            <a:custGeom>
              <a:avLst/>
              <a:gdLst>
                <a:gd name="T0" fmla="*/ 16 w 47"/>
                <a:gd name="T1" fmla="*/ 0 h 41"/>
                <a:gd name="T2" fmla="*/ 23 w 47"/>
                <a:gd name="T3" fmla="*/ 4 h 41"/>
                <a:gd name="T4" fmla="*/ 20 w 47"/>
                <a:gd name="T5" fmla="*/ 13 h 41"/>
                <a:gd name="T6" fmla="*/ 47 w 47"/>
                <a:gd name="T7" fmla="*/ 38 h 41"/>
                <a:gd name="T8" fmla="*/ 31 w 47"/>
                <a:gd name="T9" fmla="*/ 38 h 41"/>
                <a:gd name="T10" fmla="*/ 25 w 47"/>
                <a:gd name="T11" fmla="*/ 27 h 41"/>
                <a:gd name="T12" fmla="*/ 19 w 47"/>
                <a:gd name="T13" fmla="*/ 16 h 41"/>
                <a:gd name="T14" fmla="*/ 0 w 47"/>
                <a:gd name="T15" fmla="*/ 41 h 41"/>
                <a:gd name="T16" fmla="*/ 14 w 47"/>
                <a:gd name="T17" fmla="*/ 14 h 41"/>
                <a:gd name="T18" fmla="*/ 17 w 47"/>
                <a:gd name="T19" fmla="*/ 4 h 41"/>
                <a:gd name="T20" fmla="*/ 16 w 47"/>
                <a:gd name="T2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41">
                  <a:moveTo>
                    <a:pt x="16" y="0"/>
                  </a:moveTo>
                  <a:cubicBezTo>
                    <a:pt x="19" y="0"/>
                    <a:pt x="22" y="2"/>
                    <a:pt x="23" y="4"/>
                  </a:cubicBezTo>
                  <a:cubicBezTo>
                    <a:pt x="23" y="7"/>
                    <a:pt x="21" y="10"/>
                    <a:pt x="20" y="13"/>
                  </a:cubicBezTo>
                  <a:cubicBezTo>
                    <a:pt x="27" y="23"/>
                    <a:pt x="37" y="32"/>
                    <a:pt x="47" y="38"/>
                  </a:cubicBezTo>
                  <a:cubicBezTo>
                    <a:pt x="43" y="39"/>
                    <a:pt x="33" y="40"/>
                    <a:pt x="31" y="38"/>
                  </a:cubicBezTo>
                  <a:cubicBezTo>
                    <a:pt x="28" y="36"/>
                    <a:pt x="27" y="30"/>
                    <a:pt x="25" y="27"/>
                  </a:cubicBezTo>
                  <a:cubicBezTo>
                    <a:pt x="23" y="23"/>
                    <a:pt x="20" y="19"/>
                    <a:pt x="19" y="16"/>
                  </a:cubicBezTo>
                  <a:cubicBezTo>
                    <a:pt x="14" y="26"/>
                    <a:pt x="10" y="37"/>
                    <a:pt x="0" y="41"/>
                  </a:cubicBezTo>
                  <a:cubicBezTo>
                    <a:pt x="6" y="35"/>
                    <a:pt x="11" y="25"/>
                    <a:pt x="14" y="14"/>
                  </a:cubicBezTo>
                  <a:cubicBezTo>
                    <a:pt x="15" y="11"/>
                    <a:pt x="17" y="7"/>
                    <a:pt x="17" y="4"/>
                  </a:cubicBezTo>
                  <a:cubicBezTo>
                    <a:pt x="16" y="2"/>
                    <a:pt x="15" y="1"/>
                    <a:pt x="16" y="0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26">
              <a:extLst>
                <a:ext uri="{FF2B5EF4-FFF2-40B4-BE49-F238E27FC236}">
                  <a16:creationId xmlns:a16="http://schemas.microsoft.com/office/drawing/2014/main" id="{1CD53859-ED75-EA87-C49D-C6443D3012DA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 bwMode="auto">
            <a:xfrm>
              <a:off x="3556" y="1711"/>
              <a:ext cx="43" cy="33"/>
            </a:xfrm>
            <a:custGeom>
              <a:avLst/>
              <a:gdLst>
                <a:gd name="T0" fmla="*/ 43 w 46"/>
                <a:gd name="T1" fmla="*/ 3 h 35"/>
                <a:gd name="T2" fmla="*/ 22 w 46"/>
                <a:gd name="T3" fmla="*/ 8 h 35"/>
                <a:gd name="T4" fmla="*/ 25 w 46"/>
                <a:gd name="T5" fmla="*/ 11 h 35"/>
                <a:gd name="T6" fmla="*/ 17 w 46"/>
                <a:gd name="T7" fmla="*/ 20 h 35"/>
                <a:gd name="T8" fmla="*/ 9 w 46"/>
                <a:gd name="T9" fmla="*/ 28 h 35"/>
                <a:gd name="T10" fmla="*/ 34 w 46"/>
                <a:gd name="T11" fmla="*/ 24 h 35"/>
                <a:gd name="T12" fmla="*/ 28 w 46"/>
                <a:gd name="T13" fmla="*/ 16 h 35"/>
                <a:gd name="T14" fmla="*/ 42 w 46"/>
                <a:gd name="T15" fmla="*/ 21 h 35"/>
                <a:gd name="T16" fmla="*/ 43 w 46"/>
                <a:gd name="T17" fmla="*/ 30 h 35"/>
                <a:gd name="T18" fmla="*/ 36 w 46"/>
                <a:gd name="T19" fmla="*/ 26 h 35"/>
                <a:gd name="T20" fmla="*/ 28 w 46"/>
                <a:gd name="T21" fmla="*/ 28 h 35"/>
                <a:gd name="T22" fmla="*/ 2 w 46"/>
                <a:gd name="T23" fmla="*/ 35 h 35"/>
                <a:gd name="T24" fmla="*/ 2 w 46"/>
                <a:gd name="T25" fmla="*/ 28 h 35"/>
                <a:gd name="T26" fmla="*/ 15 w 46"/>
                <a:gd name="T27" fmla="*/ 9 h 35"/>
                <a:gd name="T28" fmla="*/ 2 w 46"/>
                <a:gd name="T29" fmla="*/ 8 h 35"/>
                <a:gd name="T30" fmla="*/ 20 w 46"/>
                <a:gd name="T31" fmla="*/ 5 h 35"/>
                <a:gd name="T32" fmla="*/ 36 w 46"/>
                <a:gd name="T33" fmla="*/ 1 h 35"/>
                <a:gd name="T34" fmla="*/ 43 w 46"/>
                <a:gd name="T35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" h="35">
                  <a:moveTo>
                    <a:pt x="43" y="3"/>
                  </a:moveTo>
                  <a:cubicBezTo>
                    <a:pt x="39" y="7"/>
                    <a:pt x="29" y="6"/>
                    <a:pt x="22" y="8"/>
                  </a:cubicBezTo>
                  <a:cubicBezTo>
                    <a:pt x="22" y="9"/>
                    <a:pt x="25" y="9"/>
                    <a:pt x="25" y="11"/>
                  </a:cubicBezTo>
                  <a:cubicBezTo>
                    <a:pt x="25" y="13"/>
                    <a:pt x="19" y="18"/>
                    <a:pt x="17" y="20"/>
                  </a:cubicBezTo>
                  <a:cubicBezTo>
                    <a:pt x="14" y="23"/>
                    <a:pt x="11" y="26"/>
                    <a:pt x="9" y="28"/>
                  </a:cubicBezTo>
                  <a:cubicBezTo>
                    <a:pt x="18" y="27"/>
                    <a:pt x="25" y="25"/>
                    <a:pt x="34" y="24"/>
                  </a:cubicBezTo>
                  <a:cubicBezTo>
                    <a:pt x="33" y="21"/>
                    <a:pt x="29" y="19"/>
                    <a:pt x="28" y="16"/>
                  </a:cubicBezTo>
                  <a:cubicBezTo>
                    <a:pt x="32" y="15"/>
                    <a:pt x="39" y="17"/>
                    <a:pt x="42" y="21"/>
                  </a:cubicBezTo>
                  <a:cubicBezTo>
                    <a:pt x="44" y="23"/>
                    <a:pt x="46" y="28"/>
                    <a:pt x="43" y="30"/>
                  </a:cubicBezTo>
                  <a:cubicBezTo>
                    <a:pt x="40" y="31"/>
                    <a:pt x="39" y="26"/>
                    <a:pt x="36" y="26"/>
                  </a:cubicBezTo>
                  <a:cubicBezTo>
                    <a:pt x="34" y="25"/>
                    <a:pt x="30" y="27"/>
                    <a:pt x="28" y="28"/>
                  </a:cubicBezTo>
                  <a:cubicBezTo>
                    <a:pt x="20" y="30"/>
                    <a:pt x="10" y="33"/>
                    <a:pt x="2" y="35"/>
                  </a:cubicBezTo>
                  <a:cubicBezTo>
                    <a:pt x="1" y="34"/>
                    <a:pt x="0" y="30"/>
                    <a:pt x="2" y="28"/>
                  </a:cubicBezTo>
                  <a:cubicBezTo>
                    <a:pt x="9" y="25"/>
                    <a:pt x="16" y="19"/>
                    <a:pt x="15" y="9"/>
                  </a:cubicBezTo>
                  <a:cubicBezTo>
                    <a:pt x="12" y="9"/>
                    <a:pt x="5" y="10"/>
                    <a:pt x="2" y="8"/>
                  </a:cubicBezTo>
                  <a:cubicBezTo>
                    <a:pt x="7" y="6"/>
                    <a:pt x="14" y="6"/>
                    <a:pt x="20" y="5"/>
                  </a:cubicBezTo>
                  <a:cubicBezTo>
                    <a:pt x="26" y="4"/>
                    <a:pt x="32" y="3"/>
                    <a:pt x="36" y="1"/>
                  </a:cubicBezTo>
                  <a:cubicBezTo>
                    <a:pt x="39" y="1"/>
                    <a:pt x="43" y="0"/>
                    <a:pt x="43" y="3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27">
              <a:extLst>
                <a:ext uri="{FF2B5EF4-FFF2-40B4-BE49-F238E27FC236}">
                  <a16:creationId xmlns:a16="http://schemas.microsoft.com/office/drawing/2014/main" id="{BB2CBA3E-C002-0666-8B35-9038613AC6DB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 bwMode="auto">
            <a:xfrm>
              <a:off x="3653" y="1712"/>
              <a:ext cx="16" cy="11"/>
            </a:xfrm>
            <a:custGeom>
              <a:avLst/>
              <a:gdLst>
                <a:gd name="T0" fmla="*/ 9 w 17"/>
                <a:gd name="T1" fmla="*/ 11 h 11"/>
                <a:gd name="T2" fmla="*/ 0 w 17"/>
                <a:gd name="T3" fmla="*/ 2 h 11"/>
                <a:gd name="T4" fmla="*/ 9 w 17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1">
                  <a:moveTo>
                    <a:pt x="9" y="11"/>
                  </a:moveTo>
                  <a:cubicBezTo>
                    <a:pt x="5" y="9"/>
                    <a:pt x="1" y="6"/>
                    <a:pt x="0" y="2"/>
                  </a:cubicBezTo>
                  <a:cubicBezTo>
                    <a:pt x="6" y="0"/>
                    <a:pt x="17" y="7"/>
                    <a:pt x="9" y="11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28">
              <a:extLst>
                <a:ext uri="{FF2B5EF4-FFF2-40B4-BE49-F238E27FC236}">
                  <a16:creationId xmlns:a16="http://schemas.microsoft.com/office/drawing/2014/main" id="{279E9391-DAF9-2261-5D4D-B84ABB26B2F6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 bwMode="auto">
            <a:xfrm>
              <a:off x="3490" y="1713"/>
              <a:ext cx="16" cy="16"/>
            </a:xfrm>
            <a:custGeom>
              <a:avLst/>
              <a:gdLst>
                <a:gd name="T0" fmla="*/ 17 w 17"/>
                <a:gd name="T1" fmla="*/ 7 h 17"/>
                <a:gd name="T2" fmla="*/ 0 w 17"/>
                <a:gd name="T3" fmla="*/ 17 h 17"/>
                <a:gd name="T4" fmla="*/ 7 w 17"/>
                <a:gd name="T5" fmla="*/ 8 h 17"/>
                <a:gd name="T6" fmla="*/ 17 w 17"/>
                <a:gd name="T7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7">
                  <a:moveTo>
                    <a:pt x="17" y="7"/>
                  </a:moveTo>
                  <a:cubicBezTo>
                    <a:pt x="12" y="11"/>
                    <a:pt x="6" y="14"/>
                    <a:pt x="0" y="17"/>
                  </a:cubicBezTo>
                  <a:cubicBezTo>
                    <a:pt x="2" y="14"/>
                    <a:pt x="5" y="12"/>
                    <a:pt x="7" y="8"/>
                  </a:cubicBezTo>
                  <a:cubicBezTo>
                    <a:pt x="5" y="0"/>
                    <a:pt x="15" y="5"/>
                    <a:pt x="17" y="7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29">
              <a:extLst>
                <a:ext uri="{FF2B5EF4-FFF2-40B4-BE49-F238E27FC236}">
                  <a16:creationId xmlns:a16="http://schemas.microsoft.com/office/drawing/2014/main" id="{599C50CD-7BB6-9071-0251-08573235CCF8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 bwMode="auto">
            <a:xfrm>
              <a:off x="3115" y="1721"/>
              <a:ext cx="94" cy="61"/>
            </a:xfrm>
            <a:custGeom>
              <a:avLst/>
              <a:gdLst>
                <a:gd name="T0" fmla="*/ 102 w 102"/>
                <a:gd name="T1" fmla="*/ 21 h 66"/>
                <a:gd name="T2" fmla="*/ 10 w 102"/>
                <a:gd name="T3" fmla="*/ 66 h 66"/>
                <a:gd name="T4" fmla="*/ 0 w 102"/>
                <a:gd name="T5" fmla="*/ 45 h 66"/>
                <a:gd name="T6" fmla="*/ 92 w 102"/>
                <a:gd name="T7" fmla="*/ 0 h 66"/>
                <a:gd name="T8" fmla="*/ 102 w 102"/>
                <a:gd name="T9" fmla="*/ 2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66">
                  <a:moveTo>
                    <a:pt x="102" y="21"/>
                  </a:moveTo>
                  <a:cubicBezTo>
                    <a:pt x="71" y="36"/>
                    <a:pt x="40" y="51"/>
                    <a:pt x="10" y="66"/>
                  </a:cubicBezTo>
                  <a:cubicBezTo>
                    <a:pt x="6" y="59"/>
                    <a:pt x="3" y="51"/>
                    <a:pt x="0" y="45"/>
                  </a:cubicBezTo>
                  <a:cubicBezTo>
                    <a:pt x="30" y="30"/>
                    <a:pt x="61" y="14"/>
                    <a:pt x="92" y="0"/>
                  </a:cubicBezTo>
                  <a:cubicBezTo>
                    <a:pt x="95" y="7"/>
                    <a:pt x="99" y="14"/>
                    <a:pt x="102" y="21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30">
              <a:extLst>
                <a:ext uri="{FF2B5EF4-FFF2-40B4-BE49-F238E27FC236}">
                  <a16:creationId xmlns:a16="http://schemas.microsoft.com/office/drawing/2014/main" id="{18BFE4EF-43E3-6199-74A8-4A077000AFF9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 bwMode="auto">
            <a:xfrm>
              <a:off x="3474" y="1720"/>
              <a:ext cx="11" cy="10"/>
            </a:xfrm>
            <a:custGeom>
              <a:avLst/>
              <a:gdLst>
                <a:gd name="T0" fmla="*/ 0 w 12"/>
                <a:gd name="T1" fmla="*/ 3 h 11"/>
                <a:gd name="T2" fmla="*/ 7 w 12"/>
                <a:gd name="T3" fmla="*/ 11 h 11"/>
                <a:gd name="T4" fmla="*/ 0 w 12"/>
                <a:gd name="T5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1">
                  <a:moveTo>
                    <a:pt x="0" y="3"/>
                  </a:moveTo>
                  <a:cubicBezTo>
                    <a:pt x="6" y="0"/>
                    <a:pt x="12" y="10"/>
                    <a:pt x="7" y="11"/>
                  </a:cubicBezTo>
                  <a:cubicBezTo>
                    <a:pt x="4" y="11"/>
                    <a:pt x="1" y="6"/>
                    <a:pt x="0" y="3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31">
              <a:extLst>
                <a:ext uri="{FF2B5EF4-FFF2-40B4-BE49-F238E27FC236}">
                  <a16:creationId xmlns:a16="http://schemas.microsoft.com/office/drawing/2014/main" id="{DD0D7B15-9B71-7272-73F5-28BBFC7ABB36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 bwMode="auto">
            <a:xfrm>
              <a:off x="3717" y="1723"/>
              <a:ext cx="69" cy="59"/>
            </a:xfrm>
            <a:custGeom>
              <a:avLst/>
              <a:gdLst>
                <a:gd name="T0" fmla="*/ 50 w 75"/>
                <a:gd name="T1" fmla="*/ 5 h 64"/>
                <a:gd name="T2" fmla="*/ 45 w 75"/>
                <a:gd name="T3" fmla="*/ 27 h 64"/>
                <a:gd name="T4" fmla="*/ 65 w 75"/>
                <a:gd name="T5" fmla="*/ 30 h 64"/>
                <a:gd name="T6" fmla="*/ 51 w 75"/>
                <a:gd name="T7" fmla="*/ 31 h 64"/>
                <a:gd name="T8" fmla="*/ 45 w 75"/>
                <a:gd name="T9" fmla="*/ 31 h 64"/>
                <a:gd name="T10" fmla="*/ 41 w 75"/>
                <a:gd name="T11" fmla="*/ 56 h 64"/>
                <a:gd name="T12" fmla="*/ 75 w 75"/>
                <a:gd name="T13" fmla="*/ 63 h 64"/>
                <a:gd name="T14" fmla="*/ 56 w 75"/>
                <a:gd name="T15" fmla="*/ 61 h 64"/>
                <a:gd name="T16" fmla="*/ 28 w 75"/>
                <a:gd name="T17" fmla="*/ 59 h 64"/>
                <a:gd name="T18" fmla="*/ 0 w 75"/>
                <a:gd name="T19" fmla="*/ 55 h 64"/>
                <a:gd name="T20" fmla="*/ 18 w 75"/>
                <a:gd name="T21" fmla="*/ 55 h 64"/>
                <a:gd name="T22" fmla="*/ 19 w 75"/>
                <a:gd name="T23" fmla="*/ 30 h 64"/>
                <a:gd name="T24" fmla="*/ 17 w 75"/>
                <a:gd name="T25" fmla="*/ 22 h 64"/>
                <a:gd name="T26" fmla="*/ 26 w 75"/>
                <a:gd name="T27" fmla="*/ 27 h 64"/>
                <a:gd name="T28" fmla="*/ 24 w 75"/>
                <a:gd name="T29" fmla="*/ 56 h 64"/>
                <a:gd name="T30" fmla="*/ 36 w 75"/>
                <a:gd name="T31" fmla="*/ 56 h 64"/>
                <a:gd name="T32" fmla="*/ 39 w 75"/>
                <a:gd name="T33" fmla="*/ 33 h 64"/>
                <a:gd name="T34" fmla="*/ 41 w 75"/>
                <a:gd name="T35" fmla="*/ 8 h 64"/>
                <a:gd name="T36" fmla="*/ 39 w 75"/>
                <a:gd name="T37" fmla="*/ 1 h 64"/>
                <a:gd name="T38" fmla="*/ 40 w 75"/>
                <a:gd name="T39" fmla="*/ 0 h 64"/>
                <a:gd name="T40" fmla="*/ 50 w 75"/>
                <a:gd name="T41" fmla="*/ 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64">
                  <a:moveTo>
                    <a:pt x="50" y="5"/>
                  </a:moveTo>
                  <a:cubicBezTo>
                    <a:pt x="48" y="12"/>
                    <a:pt x="46" y="19"/>
                    <a:pt x="45" y="27"/>
                  </a:cubicBezTo>
                  <a:cubicBezTo>
                    <a:pt x="51" y="28"/>
                    <a:pt x="64" y="23"/>
                    <a:pt x="65" y="30"/>
                  </a:cubicBezTo>
                  <a:cubicBezTo>
                    <a:pt x="63" y="33"/>
                    <a:pt x="56" y="32"/>
                    <a:pt x="51" y="31"/>
                  </a:cubicBezTo>
                  <a:cubicBezTo>
                    <a:pt x="49" y="31"/>
                    <a:pt x="47" y="31"/>
                    <a:pt x="45" y="31"/>
                  </a:cubicBezTo>
                  <a:cubicBezTo>
                    <a:pt x="44" y="39"/>
                    <a:pt x="43" y="48"/>
                    <a:pt x="41" y="56"/>
                  </a:cubicBezTo>
                  <a:cubicBezTo>
                    <a:pt x="53" y="58"/>
                    <a:pt x="73" y="51"/>
                    <a:pt x="75" y="63"/>
                  </a:cubicBezTo>
                  <a:cubicBezTo>
                    <a:pt x="69" y="64"/>
                    <a:pt x="62" y="62"/>
                    <a:pt x="56" y="61"/>
                  </a:cubicBezTo>
                  <a:cubicBezTo>
                    <a:pt x="47" y="60"/>
                    <a:pt x="38" y="59"/>
                    <a:pt x="28" y="59"/>
                  </a:cubicBezTo>
                  <a:cubicBezTo>
                    <a:pt x="18" y="58"/>
                    <a:pt x="6" y="60"/>
                    <a:pt x="0" y="55"/>
                  </a:cubicBezTo>
                  <a:cubicBezTo>
                    <a:pt x="5" y="55"/>
                    <a:pt x="12" y="56"/>
                    <a:pt x="18" y="55"/>
                  </a:cubicBezTo>
                  <a:cubicBezTo>
                    <a:pt x="19" y="47"/>
                    <a:pt x="20" y="37"/>
                    <a:pt x="19" y="30"/>
                  </a:cubicBezTo>
                  <a:cubicBezTo>
                    <a:pt x="19" y="27"/>
                    <a:pt x="16" y="25"/>
                    <a:pt x="17" y="22"/>
                  </a:cubicBezTo>
                  <a:cubicBezTo>
                    <a:pt x="20" y="22"/>
                    <a:pt x="24" y="24"/>
                    <a:pt x="26" y="27"/>
                  </a:cubicBezTo>
                  <a:cubicBezTo>
                    <a:pt x="24" y="35"/>
                    <a:pt x="24" y="46"/>
                    <a:pt x="24" y="56"/>
                  </a:cubicBezTo>
                  <a:cubicBezTo>
                    <a:pt x="28" y="56"/>
                    <a:pt x="32" y="56"/>
                    <a:pt x="36" y="56"/>
                  </a:cubicBezTo>
                  <a:cubicBezTo>
                    <a:pt x="37" y="49"/>
                    <a:pt x="38" y="41"/>
                    <a:pt x="39" y="33"/>
                  </a:cubicBezTo>
                  <a:cubicBezTo>
                    <a:pt x="40" y="24"/>
                    <a:pt x="42" y="16"/>
                    <a:pt x="41" y="8"/>
                  </a:cubicBezTo>
                  <a:cubicBezTo>
                    <a:pt x="41" y="6"/>
                    <a:pt x="39" y="3"/>
                    <a:pt x="39" y="1"/>
                  </a:cubicBezTo>
                  <a:cubicBezTo>
                    <a:pt x="39" y="1"/>
                    <a:pt x="39" y="1"/>
                    <a:pt x="40" y="0"/>
                  </a:cubicBezTo>
                  <a:cubicBezTo>
                    <a:pt x="44" y="1"/>
                    <a:pt x="48" y="2"/>
                    <a:pt x="50" y="5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32">
              <a:extLst>
                <a:ext uri="{FF2B5EF4-FFF2-40B4-BE49-F238E27FC236}">
                  <a16:creationId xmlns:a16="http://schemas.microsoft.com/office/drawing/2014/main" id="{D2A0AA69-CC8B-14BD-DDDD-3109B0501829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 bwMode="auto">
            <a:xfrm>
              <a:off x="3458" y="1727"/>
              <a:ext cx="66" cy="44"/>
            </a:xfrm>
            <a:custGeom>
              <a:avLst/>
              <a:gdLst>
                <a:gd name="T0" fmla="*/ 52 w 72"/>
                <a:gd name="T1" fmla="*/ 2 h 48"/>
                <a:gd name="T2" fmla="*/ 36 w 72"/>
                <a:gd name="T3" fmla="*/ 7 h 48"/>
                <a:gd name="T4" fmla="*/ 37 w 72"/>
                <a:gd name="T5" fmla="*/ 13 h 48"/>
                <a:gd name="T6" fmla="*/ 48 w 72"/>
                <a:gd name="T7" fmla="*/ 12 h 48"/>
                <a:gd name="T8" fmla="*/ 37 w 72"/>
                <a:gd name="T9" fmla="*/ 15 h 48"/>
                <a:gd name="T10" fmla="*/ 37 w 72"/>
                <a:gd name="T11" fmla="*/ 21 h 48"/>
                <a:gd name="T12" fmla="*/ 56 w 72"/>
                <a:gd name="T13" fmla="*/ 20 h 48"/>
                <a:gd name="T14" fmla="*/ 37 w 72"/>
                <a:gd name="T15" fmla="*/ 24 h 48"/>
                <a:gd name="T16" fmla="*/ 37 w 72"/>
                <a:gd name="T17" fmla="*/ 35 h 48"/>
                <a:gd name="T18" fmla="*/ 46 w 72"/>
                <a:gd name="T19" fmla="*/ 24 h 48"/>
                <a:gd name="T20" fmla="*/ 54 w 72"/>
                <a:gd name="T21" fmla="*/ 26 h 48"/>
                <a:gd name="T22" fmla="*/ 48 w 72"/>
                <a:gd name="T23" fmla="*/ 33 h 48"/>
                <a:gd name="T24" fmla="*/ 72 w 72"/>
                <a:gd name="T25" fmla="*/ 35 h 48"/>
                <a:gd name="T26" fmla="*/ 54 w 72"/>
                <a:gd name="T27" fmla="*/ 36 h 48"/>
                <a:gd name="T28" fmla="*/ 17 w 72"/>
                <a:gd name="T29" fmla="*/ 41 h 48"/>
                <a:gd name="T30" fmla="*/ 0 w 72"/>
                <a:gd name="T31" fmla="*/ 40 h 48"/>
                <a:gd name="T32" fmla="*/ 33 w 72"/>
                <a:gd name="T33" fmla="*/ 36 h 48"/>
                <a:gd name="T34" fmla="*/ 32 w 72"/>
                <a:gd name="T35" fmla="*/ 25 h 48"/>
                <a:gd name="T36" fmla="*/ 15 w 72"/>
                <a:gd name="T37" fmla="*/ 25 h 48"/>
                <a:gd name="T38" fmla="*/ 32 w 72"/>
                <a:gd name="T39" fmla="*/ 22 h 48"/>
                <a:gd name="T40" fmla="*/ 31 w 72"/>
                <a:gd name="T41" fmla="*/ 17 h 48"/>
                <a:gd name="T42" fmla="*/ 21 w 72"/>
                <a:gd name="T43" fmla="*/ 16 h 48"/>
                <a:gd name="T44" fmla="*/ 31 w 72"/>
                <a:gd name="T45" fmla="*/ 14 h 48"/>
                <a:gd name="T46" fmla="*/ 28 w 72"/>
                <a:gd name="T47" fmla="*/ 8 h 48"/>
                <a:gd name="T48" fmla="*/ 16 w 72"/>
                <a:gd name="T49" fmla="*/ 8 h 48"/>
                <a:gd name="T50" fmla="*/ 43 w 72"/>
                <a:gd name="T51" fmla="*/ 2 h 48"/>
                <a:gd name="T52" fmla="*/ 52 w 72"/>
                <a:gd name="T53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48">
                  <a:moveTo>
                    <a:pt x="52" y="2"/>
                  </a:moveTo>
                  <a:cubicBezTo>
                    <a:pt x="49" y="6"/>
                    <a:pt x="41" y="5"/>
                    <a:pt x="36" y="7"/>
                  </a:cubicBezTo>
                  <a:cubicBezTo>
                    <a:pt x="37" y="8"/>
                    <a:pt x="38" y="11"/>
                    <a:pt x="37" y="13"/>
                  </a:cubicBezTo>
                  <a:cubicBezTo>
                    <a:pt x="40" y="12"/>
                    <a:pt x="45" y="10"/>
                    <a:pt x="48" y="12"/>
                  </a:cubicBezTo>
                  <a:cubicBezTo>
                    <a:pt x="46" y="15"/>
                    <a:pt x="41" y="15"/>
                    <a:pt x="37" y="15"/>
                  </a:cubicBezTo>
                  <a:cubicBezTo>
                    <a:pt x="37" y="17"/>
                    <a:pt x="37" y="19"/>
                    <a:pt x="37" y="21"/>
                  </a:cubicBezTo>
                  <a:cubicBezTo>
                    <a:pt x="43" y="20"/>
                    <a:pt x="51" y="16"/>
                    <a:pt x="56" y="20"/>
                  </a:cubicBezTo>
                  <a:cubicBezTo>
                    <a:pt x="51" y="23"/>
                    <a:pt x="43" y="23"/>
                    <a:pt x="37" y="24"/>
                  </a:cubicBezTo>
                  <a:cubicBezTo>
                    <a:pt x="37" y="28"/>
                    <a:pt x="38" y="31"/>
                    <a:pt x="37" y="35"/>
                  </a:cubicBezTo>
                  <a:cubicBezTo>
                    <a:pt x="45" y="36"/>
                    <a:pt x="48" y="31"/>
                    <a:pt x="46" y="24"/>
                  </a:cubicBezTo>
                  <a:cubicBezTo>
                    <a:pt x="49" y="24"/>
                    <a:pt x="53" y="24"/>
                    <a:pt x="54" y="26"/>
                  </a:cubicBezTo>
                  <a:cubicBezTo>
                    <a:pt x="53" y="29"/>
                    <a:pt x="50" y="31"/>
                    <a:pt x="48" y="33"/>
                  </a:cubicBezTo>
                  <a:cubicBezTo>
                    <a:pt x="56" y="32"/>
                    <a:pt x="69" y="26"/>
                    <a:pt x="72" y="35"/>
                  </a:cubicBezTo>
                  <a:cubicBezTo>
                    <a:pt x="66" y="37"/>
                    <a:pt x="60" y="36"/>
                    <a:pt x="54" y="36"/>
                  </a:cubicBezTo>
                  <a:cubicBezTo>
                    <a:pt x="41" y="37"/>
                    <a:pt x="28" y="39"/>
                    <a:pt x="17" y="41"/>
                  </a:cubicBezTo>
                  <a:cubicBezTo>
                    <a:pt x="10" y="43"/>
                    <a:pt x="4" y="48"/>
                    <a:pt x="0" y="40"/>
                  </a:cubicBezTo>
                  <a:cubicBezTo>
                    <a:pt x="11" y="39"/>
                    <a:pt x="22" y="38"/>
                    <a:pt x="33" y="36"/>
                  </a:cubicBezTo>
                  <a:cubicBezTo>
                    <a:pt x="33" y="32"/>
                    <a:pt x="32" y="28"/>
                    <a:pt x="32" y="25"/>
                  </a:cubicBezTo>
                  <a:cubicBezTo>
                    <a:pt x="27" y="25"/>
                    <a:pt x="19" y="28"/>
                    <a:pt x="15" y="25"/>
                  </a:cubicBezTo>
                  <a:cubicBezTo>
                    <a:pt x="19" y="23"/>
                    <a:pt x="27" y="23"/>
                    <a:pt x="32" y="22"/>
                  </a:cubicBezTo>
                  <a:cubicBezTo>
                    <a:pt x="32" y="21"/>
                    <a:pt x="32" y="18"/>
                    <a:pt x="31" y="17"/>
                  </a:cubicBezTo>
                  <a:cubicBezTo>
                    <a:pt x="28" y="17"/>
                    <a:pt x="23" y="19"/>
                    <a:pt x="21" y="16"/>
                  </a:cubicBezTo>
                  <a:cubicBezTo>
                    <a:pt x="23" y="14"/>
                    <a:pt x="27" y="15"/>
                    <a:pt x="31" y="14"/>
                  </a:cubicBezTo>
                  <a:cubicBezTo>
                    <a:pt x="31" y="11"/>
                    <a:pt x="29" y="10"/>
                    <a:pt x="28" y="8"/>
                  </a:cubicBezTo>
                  <a:cubicBezTo>
                    <a:pt x="25" y="9"/>
                    <a:pt x="18" y="11"/>
                    <a:pt x="16" y="8"/>
                  </a:cubicBezTo>
                  <a:cubicBezTo>
                    <a:pt x="24" y="6"/>
                    <a:pt x="34" y="4"/>
                    <a:pt x="43" y="2"/>
                  </a:cubicBezTo>
                  <a:cubicBezTo>
                    <a:pt x="46" y="1"/>
                    <a:pt x="49" y="0"/>
                    <a:pt x="52" y="2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33">
              <a:extLst>
                <a:ext uri="{FF2B5EF4-FFF2-40B4-BE49-F238E27FC236}">
                  <a16:creationId xmlns:a16="http://schemas.microsoft.com/office/drawing/2014/main" id="{9B11A7C0-F652-1B30-2C1B-BED171717CE2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 bwMode="auto">
            <a:xfrm>
              <a:off x="3631" y="1725"/>
              <a:ext cx="38" cy="44"/>
            </a:xfrm>
            <a:custGeom>
              <a:avLst/>
              <a:gdLst>
                <a:gd name="T0" fmla="*/ 41 w 41"/>
                <a:gd name="T1" fmla="*/ 6 h 47"/>
                <a:gd name="T2" fmla="*/ 24 w 41"/>
                <a:gd name="T3" fmla="*/ 9 h 47"/>
                <a:gd name="T4" fmla="*/ 28 w 41"/>
                <a:gd name="T5" fmla="*/ 13 h 47"/>
                <a:gd name="T6" fmla="*/ 25 w 41"/>
                <a:gd name="T7" fmla="*/ 17 h 47"/>
                <a:gd name="T8" fmla="*/ 36 w 41"/>
                <a:gd name="T9" fmla="*/ 22 h 47"/>
                <a:gd name="T10" fmla="*/ 34 w 41"/>
                <a:gd name="T11" fmla="*/ 28 h 47"/>
                <a:gd name="T12" fmla="*/ 20 w 41"/>
                <a:gd name="T13" fmla="*/ 47 h 47"/>
                <a:gd name="T14" fmla="*/ 16 w 41"/>
                <a:gd name="T15" fmla="*/ 38 h 47"/>
                <a:gd name="T16" fmla="*/ 23 w 41"/>
                <a:gd name="T17" fmla="*/ 40 h 47"/>
                <a:gd name="T18" fmla="*/ 24 w 41"/>
                <a:gd name="T19" fmla="*/ 20 h 47"/>
                <a:gd name="T20" fmla="*/ 0 w 41"/>
                <a:gd name="T21" fmla="*/ 42 h 47"/>
                <a:gd name="T22" fmla="*/ 21 w 41"/>
                <a:gd name="T23" fmla="*/ 9 h 47"/>
                <a:gd name="T24" fmla="*/ 3 w 41"/>
                <a:gd name="T25" fmla="*/ 7 h 47"/>
                <a:gd name="T26" fmla="*/ 24 w 41"/>
                <a:gd name="T27" fmla="*/ 5 h 47"/>
                <a:gd name="T28" fmla="*/ 41 w 41"/>
                <a:gd name="T29" fmla="*/ 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" h="47">
                  <a:moveTo>
                    <a:pt x="41" y="6"/>
                  </a:moveTo>
                  <a:cubicBezTo>
                    <a:pt x="37" y="9"/>
                    <a:pt x="29" y="7"/>
                    <a:pt x="24" y="9"/>
                  </a:cubicBezTo>
                  <a:cubicBezTo>
                    <a:pt x="24" y="10"/>
                    <a:pt x="27" y="11"/>
                    <a:pt x="28" y="13"/>
                  </a:cubicBezTo>
                  <a:cubicBezTo>
                    <a:pt x="27" y="14"/>
                    <a:pt x="26" y="15"/>
                    <a:pt x="25" y="17"/>
                  </a:cubicBezTo>
                  <a:cubicBezTo>
                    <a:pt x="30" y="17"/>
                    <a:pt x="36" y="18"/>
                    <a:pt x="36" y="22"/>
                  </a:cubicBezTo>
                  <a:cubicBezTo>
                    <a:pt x="36" y="23"/>
                    <a:pt x="34" y="26"/>
                    <a:pt x="34" y="28"/>
                  </a:cubicBezTo>
                  <a:cubicBezTo>
                    <a:pt x="31" y="35"/>
                    <a:pt x="29" y="47"/>
                    <a:pt x="20" y="47"/>
                  </a:cubicBezTo>
                  <a:cubicBezTo>
                    <a:pt x="19" y="43"/>
                    <a:pt x="17" y="41"/>
                    <a:pt x="16" y="38"/>
                  </a:cubicBezTo>
                  <a:cubicBezTo>
                    <a:pt x="18" y="38"/>
                    <a:pt x="20" y="39"/>
                    <a:pt x="23" y="40"/>
                  </a:cubicBezTo>
                  <a:cubicBezTo>
                    <a:pt x="26" y="36"/>
                    <a:pt x="35" y="21"/>
                    <a:pt x="24" y="20"/>
                  </a:cubicBezTo>
                  <a:cubicBezTo>
                    <a:pt x="19" y="30"/>
                    <a:pt x="12" y="38"/>
                    <a:pt x="0" y="42"/>
                  </a:cubicBezTo>
                  <a:cubicBezTo>
                    <a:pt x="8" y="32"/>
                    <a:pt x="20" y="26"/>
                    <a:pt x="21" y="9"/>
                  </a:cubicBezTo>
                  <a:cubicBezTo>
                    <a:pt x="14" y="11"/>
                    <a:pt x="5" y="14"/>
                    <a:pt x="3" y="7"/>
                  </a:cubicBezTo>
                  <a:cubicBezTo>
                    <a:pt x="10" y="7"/>
                    <a:pt x="17" y="6"/>
                    <a:pt x="24" y="5"/>
                  </a:cubicBezTo>
                  <a:cubicBezTo>
                    <a:pt x="31" y="4"/>
                    <a:pt x="39" y="0"/>
                    <a:pt x="41" y="6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34">
              <a:extLst>
                <a:ext uri="{FF2B5EF4-FFF2-40B4-BE49-F238E27FC236}">
                  <a16:creationId xmlns:a16="http://schemas.microsoft.com/office/drawing/2014/main" id="{99175419-7EE6-53C2-076B-3607D472B630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 bwMode="auto">
            <a:xfrm>
              <a:off x="3548" y="1740"/>
              <a:ext cx="66" cy="32"/>
            </a:xfrm>
            <a:custGeom>
              <a:avLst/>
              <a:gdLst>
                <a:gd name="T0" fmla="*/ 28 w 71"/>
                <a:gd name="T1" fmla="*/ 1 h 35"/>
                <a:gd name="T2" fmla="*/ 38 w 71"/>
                <a:gd name="T3" fmla="*/ 4 h 35"/>
                <a:gd name="T4" fmla="*/ 37 w 71"/>
                <a:gd name="T5" fmla="*/ 10 h 35"/>
                <a:gd name="T6" fmla="*/ 52 w 71"/>
                <a:gd name="T7" fmla="*/ 10 h 35"/>
                <a:gd name="T8" fmla="*/ 37 w 71"/>
                <a:gd name="T9" fmla="*/ 15 h 35"/>
                <a:gd name="T10" fmla="*/ 38 w 71"/>
                <a:gd name="T11" fmla="*/ 25 h 35"/>
                <a:gd name="T12" fmla="*/ 71 w 71"/>
                <a:gd name="T13" fmla="*/ 27 h 35"/>
                <a:gd name="T14" fmla="*/ 56 w 71"/>
                <a:gd name="T15" fmla="*/ 29 h 35"/>
                <a:gd name="T16" fmla="*/ 26 w 71"/>
                <a:gd name="T17" fmla="*/ 31 h 35"/>
                <a:gd name="T18" fmla="*/ 16 w 71"/>
                <a:gd name="T19" fmla="*/ 32 h 35"/>
                <a:gd name="T20" fmla="*/ 0 w 71"/>
                <a:gd name="T21" fmla="*/ 32 h 35"/>
                <a:gd name="T22" fmla="*/ 16 w 71"/>
                <a:gd name="T23" fmla="*/ 29 h 35"/>
                <a:gd name="T24" fmla="*/ 32 w 71"/>
                <a:gd name="T25" fmla="*/ 27 h 35"/>
                <a:gd name="T26" fmla="*/ 32 w 71"/>
                <a:gd name="T27" fmla="*/ 16 h 35"/>
                <a:gd name="T28" fmla="*/ 15 w 71"/>
                <a:gd name="T29" fmla="*/ 15 h 35"/>
                <a:gd name="T30" fmla="*/ 31 w 71"/>
                <a:gd name="T31" fmla="*/ 12 h 35"/>
                <a:gd name="T32" fmla="*/ 28 w 71"/>
                <a:gd name="T33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" h="35">
                  <a:moveTo>
                    <a:pt x="28" y="1"/>
                  </a:moveTo>
                  <a:cubicBezTo>
                    <a:pt x="33" y="0"/>
                    <a:pt x="35" y="2"/>
                    <a:pt x="38" y="4"/>
                  </a:cubicBezTo>
                  <a:cubicBezTo>
                    <a:pt x="38" y="6"/>
                    <a:pt x="37" y="7"/>
                    <a:pt x="37" y="10"/>
                  </a:cubicBezTo>
                  <a:cubicBezTo>
                    <a:pt x="41" y="10"/>
                    <a:pt x="49" y="6"/>
                    <a:pt x="52" y="10"/>
                  </a:cubicBezTo>
                  <a:cubicBezTo>
                    <a:pt x="50" y="14"/>
                    <a:pt x="42" y="13"/>
                    <a:pt x="37" y="15"/>
                  </a:cubicBezTo>
                  <a:cubicBezTo>
                    <a:pt x="37" y="18"/>
                    <a:pt x="37" y="22"/>
                    <a:pt x="38" y="25"/>
                  </a:cubicBezTo>
                  <a:cubicBezTo>
                    <a:pt x="48" y="26"/>
                    <a:pt x="65" y="16"/>
                    <a:pt x="71" y="27"/>
                  </a:cubicBezTo>
                  <a:cubicBezTo>
                    <a:pt x="67" y="30"/>
                    <a:pt x="61" y="28"/>
                    <a:pt x="56" y="29"/>
                  </a:cubicBezTo>
                  <a:cubicBezTo>
                    <a:pt x="45" y="29"/>
                    <a:pt x="35" y="29"/>
                    <a:pt x="26" y="31"/>
                  </a:cubicBezTo>
                  <a:cubicBezTo>
                    <a:pt x="23" y="31"/>
                    <a:pt x="19" y="31"/>
                    <a:pt x="16" y="32"/>
                  </a:cubicBezTo>
                  <a:cubicBezTo>
                    <a:pt x="10" y="33"/>
                    <a:pt x="5" y="35"/>
                    <a:pt x="0" y="32"/>
                  </a:cubicBezTo>
                  <a:cubicBezTo>
                    <a:pt x="4" y="30"/>
                    <a:pt x="10" y="30"/>
                    <a:pt x="16" y="29"/>
                  </a:cubicBezTo>
                  <a:cubicBezTo>
                    <a:pt x="21" y="28"/>
                    <a:pt x="27" y="27"/>
                    <a:pt x="32" y="27"/>
                  </a:cubicBezTo>
                  <a:cubicBezTo>
                    <a:pt x="32" y="23"/>
                    <a:pt x="31" y="20"/>
                    <a:pt x="32" y="16"/>
                  </a:cubicBezTo>
                  <a:cubicBezTo>
                    <a:pt x="27" y="16"/>
                    <a:pt x="19" y="18"/>
                    <a:pt x="15" y="15"/>
                  </a:cubicBezTo>
                  <a:cubicBezTo>
                    <a:pt x="19" y="13"/>
                    <a:pt x="26" y="13"/>
                    <a:pt x="31" y="12"/>
                  </a:cubicBezTo>
                  <a:cubicBezTo>
                    <a:pt x="31" y="7"/>
                    <a:pt x="29" y="5"/>
                    <a:pt x="28" y="1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35">
              <a:extLst>
                <a:ext uri="{FF2B5EF4-FFF2-40B4-BE49-F238E27FC236}">
                  <a16:creationId xmlns:a16="http://schemas.microsoft.com/office/drawing/2014/main" id="{7E878DB5-6E4C-F62E-60DD-C70F18661960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 bwMode="auto">
            <a:xfrm>
              <a:off x="3676" y="1746"/>
              <a:ext cx="12" cy="10"/>
            </a:xfrm>
            <a:custGeom>
              <a:avLst/>
              <a:gdLst>
                <a:gd name="T0" fmla="*/ 11 w 13"/>
                <a:gd name="T1" fmla="*/ 4 h 11"/>
                <a:gd name="T2" fmla="*/ 9 w 13"/>
                <a:gd name="T3" fmla="*/ 11 h 11"/>
                <a:gd name="T4" fmla="*/ 0 w 13"/>
                <a:gd name="T5" fmla="*/ 2 h 11"/>
                <a:gd name="T6" fmla="*/ 11 w 13"/>
                <a:gd name="T7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1">
                  <a:moveTo>
                    <a:pt x="11" y="4"/>
                  </a:moveTo>
                  <a:cubicBezTo>
                    <a:pt x="13" y="7"/>
                    <a:pt x="11" y="10"/>
                    <a:pt x="9" y="11"/>
                  </a:cubicBezTo>
                  <a:cubicBezTo>
                    <a:pt x="5" y="9"/>
                    <a:pt x="2" y="6"/>
                    <a:pt x="0" y="2"/>
                  </a:cubicBezTo>
                  <a:cubicBezTo>
                    <a:pt x="4" y="0"/>
                    <a:pt x="8" y="4"/>
                    <a:pt x="11" y="4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36">
              <a:extLst>
                <a:ext uri="{FF2B5EF4-FFF2-40B4-BE49-F238E27FC236}">
                  <a16:creationId xmlns:a16="http://schemas.microsoft.com/office/drawing/2014/main" id="{5DAF838C-02B1-C85C-62E4-00C0CDA1E5D3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 bwMode="auto">
            <a:xfrm>
              <a:off x="3475" y="1752"/>
              <a:ext cx="10" cy="8"/>
            </a:xfrm>
            <a:custGeom>
              <a:avLst/>
              <a:gdLst>
                <a:gd name="T0" fmla="*/ 5 w 11"/>
                <a:gd name="T1" fmla="*/ 9 h 9"/>
                <a:gd name="T2" fmla="*/ 0 w 11"/>
                <a:gd name="T3" fmla="*/ 2 h 9"/>
                <a:gd name="T4" fmla="*/ 5 w 1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9">
                  <a:moveTo>
                    <a:pt x="5" y="9"/>
                  </a:moveTo>
                  <a:cubicBezTo>
                    <a:pt x="2" y="8"/>
                    <a:pt x="1" y="5"/>
                    <a:pt x="0" y="2"/>
                  </a:cubicBezTo>
                  <a:cubicBezTo>
                    <a:pt x="5" y="0"/>
                    <a:pt x="11" y="6"/>
                    <a:pt x="5" y="9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37">
              <a:extLst>
                <a:ext uri="{FF2B5EF4-FFF2-40B4-BE49-F238E27FC236}">
                  <a16:creationId xmlns:a16="http://schemas.microsoft.com/office/drawing/2014/main" id="{26999324-F412-28E2-7F7C-C2A649A8B1FE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 bwMode="auto">
            <a:xfrm>
              <a:off x="3149" y="1757"/>
              <a:ext cx="102" cy="87"/>
            </a:xfrm>
            <a:custGeom>
              <a:avLst/>
              <a:gdLst>
                <a:gd name="T0" fmla="*/ 32 w 110"/>
                <a:gd name="T1" fmla="*/ 66 h 95"/>
                <a:gd name="T2" fmla="*/ 35 w 110"/>
                <a:gd name="T3" fmla="*/ 64 h 95"/>
                <a:gd name="T4" fmla="*/ 97 w 110"/>
                <a:gd name="T5" fmla="*/ 31 h 95"/>
                <a:gd name="T6" fmla="*/ 110 w 110"/>
                <a:gd name="T7" fmla="*/ 52 h 95"/>
                <a:gd name="T8" fmla="*/ 17 w 110"/>
                <a:gd name="T9" fmla="*/ 95 h 95"/>
                <a:gd name="T10" fmla="*/ 0 w 110"/>
                <a:gd name="T11" fmla="*/ 71 h 95"/>
                <a:gd name="T12" fmla="*/ 76 w 110"/>
                <a:gd name="T13" fmla="*/ 0 h 95"/>
                <a:gd name="T14" fmla="*/ 89 w 110"/>
                <a:gd name="T15" fmla="*/ 20 h 95"/>
                <a:gd name="T16" fmla="*/ 32 w 110"/>
                <a:gd name="T17" fmla="*/ 6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95">
                  <a:moveTo>
                    <a:pt x="32" y="66"/>
                  </a:moveTo>
                  <a:cubicBezTo>
                    <a:pt x="32" y="67"/>
                    <a:pt x="34" y="65"/>
                    <a:pt x="35" y="64"/>
                  </a:cubicBezTo>
                  <a:cubicBezTo>
                    <a:pt x="55" y="53"/>
                    <a:pt x="77" y="42"/>
                    <a:pt x="97" y="31"/>
                  </a:cubicBezTo>
                  <a:cubicBezTo>
                    <a:pt x="101" y="39"/>
                    <a:pt x="106" y="44"/>
                    <a:pt x="110" y="52"/>
                  </a:cubicBezTo>
                  <a:cubicBezTo>
                    <a:pt x="79" y="66"/>
                    <a:pt x="48" y="80"/>
                    <a:pt x="17" y="95"/>
                  </a:cubicBezTo>
                  <a:cubicBezTo>
                    <a:pt x="11" y="87"/>
                    <a:pt x="6" y="79"/>
                    <a:pt x="0" y="71"/>
                  </a:cubicBezTo>
                  <a:cubicBezTo>
                    <a:pt x="25" y="47"/>
                    <a:pt x="51" y="24"/>
                    <a:pt x="76" y="0"/>
                  </a:cubicBezTo>
                  <a:cubicBezTo>
                    <a:pt x="80" y="7"/>
                    <a:pt x="85" y="13"/>
                    <a:pt x="89" y="20"/>
                  </a:cubicBezTo>
                  <a:cubicBezTo>
                    <a:pt x="70" y="36"/>
                    <a:pt x="52" y="52"/>
                    <a:pt x="32" y="66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38">
              <a:extLst>
                <a:ext uri="{FF2B5EF4-FFF2-40B4-BE49-F238E27FC236}">
                  <a16:creationId xmlns:a16="http://schemas.microsoft.com/office/drawing/2014/main" id="{87950BFB-008E-0B5C-F095-46EA0D3B9C54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 bwMode="auto">
            <a:xfrm>
              <a:off x="3673" y="1760"/>
              <a:ext cx="19" cy="12"/>
            </a:xfrm>
            <a:custGeom>
              <a:avLst/>
              <a:gdLst>
                <a:gd name="T0" fmla="*/ 0 w 21"/>
                <a:gd name="T1" fmla="*/ 0 h 13"/>
                <a:gd name="T2" fmla="*/ 13 w 21"/>
                <a:gd name="T3" fmla="*/ 13 h 13"/>
                <a:gd name="T4" fmla="*/ 0 w 21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3">
                  <a:moveTo>
                    <a:pt x="0" y="0"/>
                  </a:moveTo>
                  <a:cubicBezTo>
                    <a:pt x="8" y="0"/>
                    <a:pt x="21" y="8"/>
                    <a:pt x="13" y="13"/>
                  </a:cubicBezTo>
                  <a:cubicBezTo>
                    <a:pt x="7" y="10"/>
                    <a:pt x="3" y="6"/>
                    <a:pt x="0" y="0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39">
              <a:extLst>
                <a:ext uri="{FF2B5EF4-FFF2-40B4-BE49-F238E27FC236}">
                  <a16:creationId xmlns:a16="http://schemas.microsoft.com/office/drawing/2014/main" id="{3A53F804-4D74-00C7-4CA1-12325EE9BA7A}"/>
                </a:ext>
              </a:extLst>
            </p:cNvPr>
            <p:cNvSpPr>
              <a:spLocks noEditPoints="1"/>
            </p:cNvSpPr>
            <p:nvPr>
              <p:custDataLst>
                <p:tags r:id="rId36"/>
              </p:custDataLst>
            </p:nvPr>
          </p:nvSpPr>
          <p:spPr bwMode="auto">
            <a:xfrm>
              <a:off x="3476" y="1760"/>
              <a:ext cx="35" cy="25"/>
            </a:xfrm>
            <a:custGeom>
              <a:avLst/>
              <a:gdLst>
                <a:gd name="T0" fmla="*/ 38 w 38"/>
                <a:gd name="T1" fmla="*/ 10 h 27"/>
                <a:gd name="T2" fmla="*/ 32 w 38"/>
                <a:gd name="T3" fmla="*/ 17 h 27"/>
                <a:gd name="T4" fmla="*/ 35 w 38"/>
                <a:gd name="T5" fmla="*/ 20 h 27"/>
                <a:gd name="T6" fmla="*/ 9 w 38"/>
                <a:gd name="T7" fmla="*/ 24 h 27"/>
                <a:gd name="T8" fmla="*/ 8 w 38"/>
                <a:gd name="T9" fmla="*/ 27 h 27"/>
                <a:gd name="T10" fmla="*/ 3 w 38"/>
                <a:gd name="T11" fmla="*/ 19 h 27"/>
                <a:gd name="T12" fmla="*/ 0 w 38"/>
                <a:gd name="T13" fmla="*/ 10 h 27"/>
                <a:gd name="T14" fmla="*/ 5 w 38"/>
                <a:gd name="T15" fmla="*/ 11 h 27"/>
                <a:gd name="T16" fmla="*/ 38 w 38"/>
                <a:gd name="T17" fmla="*/ 10 h 27"/>
                <a:gd name="T18" fmla="*/ 6 w 38"/>
                <a:gd name="T19" fmla="*/ 13 h 27"/>
                <a:gd name="T20" fmla="*/ 8 w 38"/>
                <a:gd name="T21" fmla="*/ 22 h 27"/>
                <a:gd name="T22" fmla="*/ 26 w 38"/>
                <a:gd name="T23" fmla="*/ 18 h 27"/>
                <a:gd name="T24" fmla="*/ 27 w 38"/>
                <a:gd name="T25" fmla="*/ 10 h 27"/>
                <a:gd name="T26" fmla="*/ 6 w 38"/>
                <a:gd name="T27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27">
                  <a:moveTo>
                    <a:pt x="38" y="10"/>
                  </a:moveTo>
                  <a:cubicBezTo>
                    <a:pt x="35" y="12"/>
                    <a:pt x="33" y="14"/>
                    <a:pt x="32" y="17"/>
                  </a:cubicBezTo>
                  <a:cubicBezTo>
                    <a:pt x="33" y="18"/>
                    <a:pt x="35" y="18"/>
                    <a:pt x="35" y="20"/>
                  </a:cubicBezTo>
                  <a:cubicBezTo>
                    <a:pt x="27" y="22"/>
                    <a:pt x="18" y="23"/>
                    <a:pt x="9" y="24"/>
                  </a:cubicBezTo>
                  <a:cubicBezTo>
                    <a:pt x="8" y="25"/>
                    <a:pt x="9" y="27"/>
                    <a:pt x="8" y="27"/>
                  </a:cubicBezTo>
                  <a:cubicBezTo>
                    <a:pt x="4" y="27"/>
                    <a:pt x="4" y="22"/>
                    <a:pt x="3" y="19"/>
                  </a:cubicBezTo>
                  <a:cubicBezTo>
                    <a:pt x="2" y="16"/>
                    <a:pt x="1" y="13"/>
                    <a:pt x="0" y="10"/>
                  </a:cubicBezTo>
                  <a:cubicBezTo>
                    <a:pt x="1" y="9"/>
                    <a:pt x="4" y="10"/>
                    <a:pt x="5" y="11"/>
                  </a:cubicBezTo>
                  <a:cubicBezTo>
                    <a:pt x="16" y="10"/>
                    <a:pt x="31" y="0"/>
                    <a:pt x="38" y="10"/>
                  </a:cubicBezTo>
                  <a:close/>
                  <a:moveTo>
                    <a:pt x="6" y="13"/>
                  </a:moveTo>
                  <a:cubicBezTo>
                    <a:pt x="6" y="16"/>
                    <a:pt x="7" y="19"/>
                    <a:pt x="8" y="22"/>
                  </a:cubicBezTo>
                  <a:cubicBezTo>
                    <a:pt x="14" y="21"/>
                    <a:pt x="20" y="19"/>
                    <a:pt x="26" y="18"/>
                  </a:cubicBezTo>
                  <a:cubicBezTo>
                    <a:pt x="27" y="16"/>
                    <a:pt x="28" y="13"/>
                    <a:pt x="27" y="10"/>
                  </a:cubicBezTo>
                  <a:cubicBezTo>
                    <a:pt x="19" y="10"/>
                    <a:pt x="13" y="12"/>
                    <a:pt x="6" y="13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40">
              <a:extLst>
                <a:ext uri="{FF2B5EF4-FFF2-40B4-BE49-F238E27FC236}">
                  <a16:creationId xmlns:a16="http://schemas.microsoft.com/office/drawing/2014/main" id="{761B89B0-F209-5770-C581-B2DB710A5D0F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 bwMode="auto">
            <a:xfrm>
              <a:off x="3956" y="1810"/>
              <a:ext cx="102" cy="101"/>
            </a:xfrm>
            <a:custGeom>
              <a:avLst/>
              <a:gdLst>
                <a:gd name="T0" fmla="*/ 30 w 110"/>
                <a:gd name="T1" fmla="*/ 34 h 109"/>
                <a:gd name="T2" fmla="*/ 45 w 110"/>
                <a:gd name="T3" fmla="*/ 48 h 109"/>
                <a:gd name="T4" fmla="*/ 62 w 110"/>
                <a:gd name="T5" fmla="*/ 30 h 109"/>
                <a:gd name="T6" fmla="*/ 76 w 110"/>
                <a:gd name="T7" fmla="*/ 44 h 109"/>
                <a:gd name="T8" fmla="*/ 59 w 110"/>
                <a:gd name="T9" fmla="*/ 62 h 109"/>
                <a:gd name="T10" fmla="*/ 75 w 110"/>
                <a:gd name="T11" fmla="*/ 78 h 109"/>
                <a:gd name="T12" fmla="*/ 95 w 110"/>
                <a:gd name="T13" fmla="*/ 57 h 109"/>
                <a:gd name="T14" fmla="*/ 107 w 110"/>
                <a:gd name="T15" fmla="*/ 67 h 109"/>
                <a:gd name="T16" fmla="*/ 110 w 110"/>
                <a:gd name="T17" fmla="*/ 70 h 109"/>
                <a:gd name="T18" fmla="*/ 101 w 110"/>
                <a:gd name="T19" fmla="*/ 80 h 109"/>
                <a:gd name="T20" fmla="*/ 74 w 110"/>
                <a:gd name="T21" fmla="*/ 109 h 109"/>
                <a:gd name="T22" fmla="*/ 4 w 110"/>
                <a:gd name="T23" fmla="*/ 42 h 109"/>
                <a:gd name="T24" fmla="*/ 0 w 110"/>
                <a:gd name="T25" fmla="*/ 37 h 109"/>
                <a:gd name="T26" fmla="*/ 9 w 110"/>
                <a:gd name="T27" fmla="*/ 28 h 109"/>
                <a:gd name="T28" fmla="*/ 36 w 110"/>
                <a:gd name="T29" fmla="*/ 0 h 109"/>
                <a:gd name="T30" fmla="*/ 47 w 110"/>
                <a:gd name="T31" fmla="*/ 10 h 109"/>
                <a:gd name="T32" fmla="*/ 50 w 110"/>
                <a:gd name="T33" fmla="*/ 14 h 109"/>
                <a:gd name="T34" fmla="*/ 45 w 110"/>
                <a:gd name="T35" fmla="*/ 19 h 109"/>
                <a:gd name="T36" fmla="*/ 30 w 110"/>
                <a:gd name="T37" fmla="*/ 34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0" h="109">
                  <a:moveTo>
                    <a:pt x="30" y="34"/>
                  </a:moveTo>
                  <a:cubicBezTo>
                    <a:pt x="35" y="39"/>
                    <a:pt x="40" y="44"/>
                    <a:pt x="45" y="48"/>
                  </a:cubicBezTo>
                  <a:cubicBezTo>
                    <a:pt x="51" y="42"/>
                    <a:pt x="57" y="36"/>
                    <a:pt x="62" y="30"/>
                  </a:cubicBezTo>
                  <a:cubicBezTo>
                    <a:pt x="67" y="34"/>
                    <a:pt x="71" y="39"/>
                    <a:pt x="76" y="44"/>
                  </a:cubicBezTo>
                  <a:cubicBezTo>
                    <a:pt x="71" y="50"/>
                    <a:pt x="65" y="56"/>
                    <a:pt x="59" y="62"/>
                  </a:cubicBezTo>
                  <a:cubicBezTo>
                    <a:pt x="64" y="67"/>
                    <a:pt x="70" y="72"/>
                    <a:pt x="75" y="78"/>
                  </a:cubicBezTo>
                  <a:cubicBezTo>
                    <a:pt x="82" y="71"/>
                    <a:pt x="89" y="64"/>
                    <a:pt x="95" y="57"/>
                  </a:cubicBezTo>
                  <a:cubicBezTo>
                    <a:pt x="99" y="60"/>
                    <a:pt x="103" y="63"/>
                    <a:pt x="107" y="67"/>
                  </a:cubicBezTo>
                  <a:cubicBezTo>
                    <a:pt x="107" y="67"/>
                    <a:pt x="110" y="70"/>
                    <a:pt x="110" y="70"/>
                  </a:cubicBezTo>
                  <a:cubicBezTo>
                    <a:pt x="110" y="72"/>
                    <a:pt x="102" y="79"/>
                    <a:pt x="101" y="80"/>
                  </a:cubicBezTo>
                  <a:cubicBezTo>
                    <a:pt x="92" y="90"/>
                    <a:pt x="81" y="100"/>
                    <a:pt x="74" y="109"/>
                  </a:cubicBezTo>
                  <a:cubicBezTo>
                    <a:pt x="51" y="88"/>
                    <a:pt x="28" y="64"/>
                    <a:pt x="4" y="42"/>
                  </a:cubicBezTo>
                  <a:cubicBezTo>
                    <a:pt x="3" y="41"/>
                    <a:pt x="0" y="37"/>
                    <a:pt x="0" y="37"/>
                  </a:cubicBezTo>
                  <a:cubicBezTo>
                    <a:pt x="0" y="36"/>
                    <a:pt x="7" y="30"/>
                    <a:pt x="9" y="28"/>
                  </a:cubicBezTo>
                  <a:cubicBezTo>
                    <a:pt x="18" y="19"/>
                    <a:pt x="28" y="9"/>
                    <a:pt x="36" y="0"/>
                  </a:cubicBezTo>
                  <a:cubicBezTo>
                    <a:pt x="38" y="3"/>
                    <a:pt x="43" y="7"/>
                    <a:pt x="47" y="10"/>
                  </a:cubicBezTo>
                  <a:cubicBezTo>
                    <a:pt x="47" y="11"/>
                    <a:pt x="50" y="14"/>
                    <a:pt x="50" y="14"/>
                  </a:cubicBezTo>
                  <a:cubicBezTo>
                    <a:pt x="50" y="15"/>
                    <a:pt x="46" y="18"/>
                    <a:pt x="45" y="19"/>
                  </a:cubicBezTo>
                  <a:cubicBezTo>
                    <a:pt x="40" y="24"/>
                    <a:pt x="35" y="30"/>
                    <a:pt x="30" y="34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41">
              <a:extLst>
                <a:ext uri="{FF2B5EF4-FFF2-40B4-BE49-F238E27FC236}">
                  <a16:creationId xmlns:a16="http://schemas.microsoft.com/office/drawing/2014/main" id="{D54E96C2-365F-34ED-D066-4E806BE9DBB2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 bwMode="auto">
            <a:xfrm>
              <a:off x="3194" y="1818"/>
              <a:ext cx="101" cy="100"/>
            </a:xfrm>
            <a:custGeom>
              <a:avLst/>
              <a:gdLst>
                <a:gd name="T0" fmla="*/ 110 w 110"/>
                <a:gd name="T1" fmla="*/ 38 h 109"/>
                <a:gd name="T2" fmla="*/ 99 w 110"/>
                <a:gd name="T3" fmla="*/ 48 h 109"/>
                <a:gd name="T4" fmla="*/ 96 w 110"/>
                <a:gd name="T5" fmla="*/ 52 h 109"/>
                <a:gd name="T6" fmla="*/ 91 w 110"/>
                <a:gd name="T7" fmla="*/ 47 h 109"/>
                <a:gd name="T8" fmla="*/ 76 w 110"/>
                <a:gd name="T9" fmla="*/ 31 h 109"/>
                <a:gd name="T10" fmla="*/ 62 w 110"/>
                <a:gd name="T11" fmla="*/ 45 h 109"/>
                <a:gd name="T12" fmla="*/ 79 w 110"/>
                <a:gd name="T13" fmla="*/ 63 h 109"/>
                <a:gd name="T14" fmla="*/ 65 w 110"/>
                <a:gd name="T15" fmla="*/ 77 h 109"/>
                <a:gd name="T16" fmla="*/ 47 w 110"/>
                <a:gd name="T17" fmla="*/ 59 h 109"/>
                <a:gd name="T18" fmla="*/ 31 w 110"/>
                <a:gd name="T19" fmla="*/ 74 h 109"/>
                <a:gd name="T20" fmla="*/ 51 w 110"/>
                <a:gd name="T21" fmla="*/ 95 h 109"/>
                <a:gd name="T22" fmla="*/ 40 w 110"/>
                <a:gd name="T23" fmla="*/ 106 h 109"/>
                <a:gd name="T24" fmla="*/ 37 w 110"/>
                <a:gd name="T25" fmla="*/ 109 h 109"/>
                <a:gd name="T26" fmla="*/ 28 w 110"/>
                <a:gd name="T27" fmla="*/ 99 h 109"/>
                <a:gd name="T28" fmla="*/ 0 w 110"/>
                <a:gd name="T29" fmla="*/ 71 h 109"/>
                <a:gd name="T30" fmla="*/ 74 w 110"/>
                <a:gd name="T31" fmla="*/ 0 h 109"/>
                <a:gd name="T32" fmla="*/ 110 w 110"/>
                <a:gd name="T33" fmla="*/ 3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0" h="109">
                  <a:moveTo>
                    <a:pt x="110" y="38"/>
                  </a:moveTo>
                  <a:cubicBezTo>
                    <a:pt x="106" y="41"/>
                    <a:pt x="103" y="45"/>
                    <a:pt x="99" y="48"/>
                  </a:cubicBezTo>
                  <a:cubicBezTo>
                    <a:pt x="99" y="49"/>
                    <a:pt x="96" y="52"/>
                    <a:pt x="96" y="52"/>
                  </a:cubicBezTo>
                  <a:cubicBezTo>
                    <a:pt x="95" y="52"/>
                    <a:pt x="92" y="48"/>
                    <a:pt x="91" y="47"/>
                  </a:cubicBezTo>
                  <a:cubicBezTo>
                    <a:pt x="86" y="41"/>
                    <a:pt x="81" y="36"/>
                    <a:pt x="76" y="31"/>
                  </a:cubicBezTo>
                  <a:cubicBezTo>
                    <a:pt x="71" y="35"/>
                    <a:pt x="67" y="40"/>
                    <a:pt x="62" y="45"/>
                  </a:cubicBezTo>
                  <a:cubicBezTo>
                    <a:pt x="67" y="51"/>
                    <a:pt x="74" y="57"/>
                    <a:pt x="79" y="63"/>
                  </a:cubicBezTo>
                  <a:cubicBezTo>
                    <a:pt x="74" y="68"/>
                    <a:pt x="69" y="72"/>
                    <a:pt x="65" y="77"/>
                  </a:cubicBezTo>
                  <a:cubicBezTo>
                    <a:pt x="59" y="71"/>
                    <a:pt x="53" y="65"/>
                    <a:pt x="47" y="59"/>
                  </a:cubicBezTo>
                  <a:cubicBezTo>
                    <a:pt x="42" y="63"/>
                    <a:pt x="36" y="69"/>
                    <a:pt x="31" y="74"/>
                  </a:cubicBezTo>
                  <a:cubicBezTo>
                    <a:pt x="38" y="81"/>
                    <a:pt x="44" y="88"/>
                    <a:pt x="51" y="95"/>
                  </a:cubicBezTo>
                  <a:cubicBezTo>
                    <a:pt x="48" y="98"/>
                    <a:pt x="44" y="102"/>
                    <a:pt x="40" y="106"/>
                  </a:cubicBezTo>
                  <a:cubicBezTo>
                    <a:pt x="40" y="106"/>
                    <a:pt x="37" y="109"/>
                    <a:pt x="37" y="109"/>
                  </a:cubicBezTo>
                  <a:cubicBezTo>
                    <a:pt x="36" y="109"/>
                    <a:pt x="29" y="101"/>
                    <a:pt x="28" y="99"/>
                  </a:cubicBezTo>
                  <a:cubicBezTo>
                    <a:pt x="19" y="90"/>
                    <a:pt x="8" y="79"/>
                    <a:pt x="0" y="71"/>
                  </a:cubicBezTo>
                  <a:cubicBezTo>
                    <a:pt x="25" y="47"/>
                    <a:pt x="50" y="24"/>
                    <a:pt x="74" y="0"/>
                  </a:cubicBezTo>
                  <a:cubicBezTo>
                    <a:pt x="86" y="13"/>
                    <a:pt x="99" y="25"/>
                    <a:pt x="110" y="38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42">
              <a:extLst>
                <a:ext uri="{FF2B5EF4-FFF2-40B4-BE49-F238E27FC236}">
                  <a16:creationId xmlns:a16="http://schemas.microsoft.com/office/drawing/2014/main" id="{9189BF67-EE43-A022-AEC0-6882DEF10EB7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 bwMode="auto">
            <a:xfrm>
              <a:off x="3921" y="1862"/>
              <a:ext cx="80" cy="85"/>
            </a:xfrm>
            <a:custGeom>
              <a:avLst/>
              <a:gdLst>
                <a:gd name="T0" fmla="*/ 86 w 86"/>
                <a:gd name="T1" fmla="*/ 76 h 92"/>
                <a:gd name="T2" fmla="*/ 73 w 86"/>
                <a:gd name="T3" fmla="*/ 88 h 92"/>
                <a:gd name="T4" fmla="*/ 68 w 86"/>
                <a:gd name="T5" fmla="*/ 92 h 92"/>
                <a:gd name="T6" fmla="*/ 60 w 86"/>
                <a:gd name="T7" fmla="*/ 82 h 92"/>
                <a:gd name="T8" fmla="*/ 0 w 86"/>
                <a:gd name="T9" fmla="*/ 16 h 92"/>
                <a:gd name="T10" fmla="*/ 17 w 86"/>
                <a:gd name="T11" fmla="*/ 0 h 92"/>
                <a:gd name="T12" fmla="*/ 86 w 86"/>
                <a:gd name="T13" fmla="*/ 7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92">
                  <a:moveTo>
                    <a:pt x="86" y="76"/>
                  </a:moveTo>
                  <a:cubicBezTo>
                    <a:pt x="81" y="80"/>
                    <a:pt x="77" y="83"/>
                    <a:pt x="73" y="88"/>
                  </a:cubicBezTo>
                  <a:cubicBezTo>
                    <a:pt x="72" y="88"/>
                    <a:pt x="69" y="92"/>
                    <a:pt x="68" y="92"/>
                  </a:cubicBezTo>
                  <a:cubicBezTo>
                    <a:pt x="67" y="92"/>
                    <a:pt x="61" y="83"/>
                    <a:pt x="60" y="82"/>
                  </a:cubicBezTo>
                  <a:cubicBezTo>
                    <a:pt x="40" y="60"/>
                    <a:pt x="19" y="36"/>
                    <a:pt x="0" y="16"/>
                  </a:cubicBezTo>
                  <a:cubicBezTo>
                    <a:pt x="5" y="10"/>
                    <a:pt x="11" y="5"/>
                    <a:pt x="17" y="0"/>
                  </a:cubicBezTo>
                  <a:cubicBezTo>
                    <a:pt x="40" y="25"/>
                    <a:pt x="62" y="51"/>
                    <a:pt x="86" y="76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43">
              <a:extLst>
                <a:ext uri="{FF2B5EF4-FFF2-40B4-BE49-F238E27FC236}">
                  <a16:creationId xmlns:a16="http://schemas.microsoft.com/office/drawing/2014/main" id="{96985DD1-8134-F520-28A3-47647E822017}"/>
                </a:ext>
              </a:extLst>
            </p:cNvPr>
            <p:cNvSpPr>
              <a:spLocks noEditPoints="1"/>
            </p:cNvSpPr>
            <p:nvPr>
              <p:custDataLst>
                <p:tags r:id="rId40"/>
              </p:custDataLst>
            </p:nvPr>
          </p:nvSpPr>
          <p:spPr bwMode="auto">
            <a:xfrm>
              <a:off x="3251" y="1867"/>
              <a:ext cx="100" cy="108"/>
            </a:xfrm>
            <a:custGeom>
              <a:avLst/>
              <a:gdLst>
                <a:gd name="T0" fmla="*/ 70 w 108"/>
                <a:gd name="T1" fmla="*/ 67 h 118"/>
                <a:gd name="T2" fmla="*/ 73 w 108"/>
                <a:gd name="T3" fmla="*/ 80 h 118"/>
                <a:gd name="T4" fmla="*/ 49 w 108"/>
                <a:gd name="T5" fmla="*/ 113 h 118"/>
                <a:gd name="T6" fmla="*/ 48 w 108"/>
                <a:gd name="T7" fmla="*/ 118 h 118"/>
                <a:gd name="T8" fmla="*/ 29 w 108"/>
                <a:gd name="T9" fmla="*/ 103 h 118"/>
                <a:gd name="T10" fmla="*/ 41 w 108"/>
                <a:gd name="T11" fmla="*/ 86 h 118"/>
                <a:gd name="T12" fmla="*/ 52 w 108"/>
                <a:gd name="T13" fmla="*/ 67 h 118"/>
                <a:gd name="T14" fmla="*/ 46 w 108"/>
                <a:gd name="T15" fmla="*/ 60 h 118"/>
                <a:gd name="T16" fmla="*/ 18 w 108"/>
                <a:gd name="T17" fmla="*/ 94 h 118"/>
                <a:gd name="T18" fmla="*/ 0 w 108"/>
                <a:gd name="T19" fmla="*/ 80 h 118"/>
                <a:gd name="T20" fmla="*/ 64 w 108"/>
                <a:gd name="T21" fmla="*/ 0 h 118"/>
                <a:gd name="T22" fmla="*/ 65 w 108"/>
                <a:gd name="T23" fmla="*/ 0 h 118"/>
                <a:gd name="T24" fmla="*/ 86 w 108"/>
                <a:gd name="T25" fmla="*/ 18 h 118"/>
                <a:gd name="T26" fmla="*/ 97 w 108"/>
                <a:gd name="T27" fmla="*/ 54 h 118"/>
                <a:gd name="T28" fmla="*/ 70 w 108"/>
                <a:gd name="T29" fmla="*/ 67 h 118"/>
                <a:gd name="T30" fmla="*/ 64 w 108"/>
                <a:gd name="T31" fmla="*/ 38 h 118"/>
                <a:gd name="T32" fmla="*/ 56 w 108"/>
                <a:gd name="T33" fmla="*/ 46 h 118"/>
                <a:gd name="T34" fmla="*/ 61 w 108"/>
                <a:gd name="T35" fmla="*/ 49 h 118"/>
                <a:gd name="T36" fmla="*/ 66 w 108"/>
                <a:gd name="T37" fmla="*/ 51 h 118"/>
                <a:gd name="T38" fmla="*/ 78 w 108"/>
                <a:gd name="T39" fmla="*/ 36 h 118"/>
                <a:gd name="T40" fmla="*/ 71 w 108"/>
                <a:gd name="T41" fmla="*/ 28 h 118"/>
                <a:gd name="T42" fmla="*/ 64 w 108"/>
                <a:gd name="T43" fmla="*/ 3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118">
                  <a:moveTo>
                    <a:pt x="70" y="67"/>
                  </a:moveTo>
                  <a:cubicBezTo>
                    <a:pt x="72" y="71"/>
                    <a:pt x="74" y="75"/>
                    <a:pt x="73" y="80"/>
                  </a:cubicBezTo>
                  <a:cubicBezTo>
                    <a:pt x="70" y="92"/>
                    <a:pt x="53" y="103"/>
                    <a:pt x="49" y="113"/>
                  </a:cubicBezTo>
                  <a:cubicBezTo>
                    <a:pt x="48" y="115"/>
                    <a:pt x="48" y="117"/>
                    <a:pt x="48" y="118"/>
                  </a:cubicBezTo>
                  <a:cubicBezTo>
                    <a:pt x="41" y="113"/>
                    <a:pt x="35" y="108"/>
                    <a:pt x="29" y="103"/>
                  </a:cubicBezTo>
                  <a:cubicBezTo>
                    <a:pt x="31" y="97"/>
                    <a:pt x="36" y="92"/>
                    <a:pt x="41" y="86"/>
                  </a:cubicBezTo>
                  <a:cubicBezTo>
                    <a:pt x="45" y="81"/>
                    <a:pt x="53" y="74"/>
                    <a:pt x="52" y="67"/>
                  </a:cubicBezTo>
                  <a:cubicBezTo>
                    <a:pt x="52" y="64"/>
                    <a:pt x="49" y="62"/>
                    <a:pt x="46" y="60"/>
                  </a:cubicBezTo>
                  <a:cubicBezTo>
                    <a:pt x="36" y="71"/>
                    <a:pt x="27" y="82"/>
                    <a:pt x="18" y="94"/>
                  </a:cubicBezTo>
                  <a:cubicBezTo>
                    <a:pt x="11" y="90"/>
                    <a:pt x="6" y="84"/>
                    <a:pt x="0" y="80"/>
                  </a:cubicBezTo>
                  <a:cubicBezTo>
                    <a:pt x="21" y="53"/>
                    <a:pt x="43" y="27"/>
                    <a:pt x="64" y="0"/>
                  </a:cubicBezTo>
                  <a:cubicBezTo>
                    <a:pt x="64" y="0"/>
                    <a:pt x="64" y="0"/>
                    <a:pt x="65" y="0"/>
                  </a:cubicBezTo>
                  <a:cubicBezTo>
                    <a:pt x="71" y="6"/>
                    <a:pt x="78" y="11"/>
                    <a:pt x="86" y="18"/>
                  </a:cubicBezTo>
                  <a:cubicBezTo>
                    <a:pt x="97" y="26"/>
                    <a:pt x="108" y="38"/>
                    <a:pt x="97" y="54"/>
                  </a:cubicBezTo>
                  <a:cubicBezTo>
                    <a:pt x="91" y="61"/>
                    <a:pt x="84" y="72"/>
                    <a:pt x="70" y="67"/>
                  </a:cubicBezTo>
                  <a:close/>
                  <a:moveTo>
                    <a:pt x="64" y="38"/>
                  </a:moveTo>
                  <a:cubicBezTo>
                    <a:pt x="63" y="39"/>
                    <a:pt x="56" y="45"/>
                    <a:pt x="56" y="46"/>
                  </a:cubicBezTo>
                  <a:cubicBezTo>
                    <a:pt x="56" y="48"/>
                    <a:pt x="59" y="49"/>
                    <a:pt x="61" y="49"/>
                  </a:cubicBezTo>
                  <a:cubicBezTo>
                    <a:pt x="63" y="50"/>
                    <a:pt x="65" y="51"/>
                    <a:pt x="66" y="51"/>
                  </a:cubicBezTo>
                  <a:cubicBezTo>
                    <a:pt x="71" y="51"/>
                    <a:pt x="79" y="41"/>
                    <a:pt x="78" y="36"/>
                  </a:cubicBezTo>
                  <a:cubicBezTo>
                    <a:pt x="77" y="33"/>
                    <a:pt x="74" y="31"/>
                    <a:pt x="71" y="28"/>
                  </a:cubicBezTo>
                  <a:cubicBezTo>
                    <a:pt x="68" y="31"/>
                    <a:pt x="67" y="34"/>
                    <a:pt x="64" y="38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44">
              <a:extLst>
                <a:ext uri="{FF2B5EF4-FFF2-40B4-BE49-F238E27FC236}">
                  <a16:creationId xmlns:a16="http://schemas.microsoft.com/office/drawing/2014/main" id="{65A57609-09EC-EFCE-763B-9F3BA36AC371}"/>
                </a:ext>
              </a:extLst>
            </p:cNvPr>
            <p:cNvSpPr>
              <a:spLocks noEditPoints="1"/>
            </p:cNvSpPr>
            <p:nvPr>
              <p:custDataLst>
                <p:tags r:id="rId41"/>
              </p:custDataLst>
            </p:nvPr>
          </p:nvSpPr>
          <p:spPr bwMode="auto">
            <a:xfrm>
              <a:off x="3863" y="1897"/>
              <a:ext cx="88" cy="99"/>
            </a:xfrm>
            <a:custGeom>
              <a:avLst/>
              <a:gdLst>
                <a:gd name="T0" fmla="*/ 34 w 95"/>
                <a:gd name="T1" fmla="*/ 1 h 107"/>
                <a:gd name="T2" fmla="*/ 70 w 95"/>
                <a:gd name="T3" fmla="*/ 31 h 107"/>
                <a:gd name="T4" fmla="*/ 81 w 95"/>
                <a:gd name="T5" fmla="*/ 48 h 107"/>
                <a:gd name="T6" fmla="*/ 90 w 95"/>
                <a:gd name="T7" fmla="*/ 80 h 107"/>
                <a:gd name="T8" fmla="*/ 50 w 95"/>
                <a:gd name="T9" fmla="*/ 101 h 107"/>
                <a:gd name="T10" fmla="*/ 21 w 95"/>
                <a:gd name="T11" fmla="*/ 68 h 107"/>
                <a:gd name="T12" fmla="*/ 11 w 95"/>
                <a:gd name="T13" fmla="*/ 54 h 107"/>
                <a:gd name="T14" fmla="*/ 4 w 95"/>
                <a:gd name="T15" fmla="*/ 24 h 107"/>
                <a:gd name="T16" fmla="*/ 25 w 95"/>
                <a:gd name="T17" fmla="*/ 4 h 107"/>
                <a:gd name="T18" fmla="*/ 34 w 95"/>
                <a:gd name="T19" fmla="*/ 1 h 107"/>
                <a:gd name="T20" fmla="*/ 28 w 95"/>
                <a:gd name="T21" fmla="*/ 36 h 107"/>
                <a:gd name="T22" fmla="*/ 51 w 95"/>
                <a:gd name="T23" fmla="*/ 70 h 107"/>
                <a:gd name="T24" fmla="*/ 62 w 95"/>
                <a:gd name="T25" fmla="*/ 81 h 107"/>
                <a:gd name="T26" fmla="*/ 69 w 95"/>
                <a:gd name="T27" fmla="*/ 76 h 107"/>
                <a:gd name="T28" fmla="*/ 62 w 95"/>
                <a:gd name="T29" fmla="*/ 61 h 107"/>
                <a:gd name="T30" fmla="*/ 43 w 95"/>
                <a:gd name="T31" fmla="*/ 33 h 107"/>
                <a:gd name="T32" fmla="*/ 30 w 95"/>
                <a:gd name="T33" fmla="*/ 22 h 107"/>
                <a:gd name="T34" fmla="*/ 28 w 95"/>
                <a:gd name="T35" fmla="*/ 3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5" h="107">
                  <a:moveTo>
                    <a:pt x="34" y="1"/>
                  </a:moveTo>
                  <a:cubicBezTo>
                    <a:pt x="54" y="0"/>
                    <a:pt x="62" y="19"/>
                    <a:pt x="70" y="31"/>
                  </a:cubicBezTo>
                  <a:cubicBezTo>
                    <a:pt x="74" y="37"/>
                    <a:pt x="77" y="42"/>
                    <a:pt x="81" y="48"/>
                  </a:cubicBezTo>
                  <a:cubicBezTo>
                    <a:pt x="86" y="55"/>
                    <a:pt x="95" y="66"/>
                    <a:pt x="90" y="80"/>
                  </a:cubicBezTo>
                  <a:cubicBezTo>
                    <a:pt x="86" y="91"/>
                    <a:pt x="67" y="107"/>
                    <a:pt x="50" y="101"/>
                  </a:cubicBezTo>
                  <a:cubicBezTo>
                    <a:pt x="37" y="96"/>
                    <a:pt x="29" y="80"/>
                    <a:pt x="21" y="68"/>
                  </a:cubicBezTo>
                  <a:cubicBezTo>
                    <a:pt x="18" y="63"/>
                    <a:pt x="15" y="58"/>
                    <a:pt x="11" y="54"/>
                  </a:cubicBezTo>
                  <a:cubicBezTo>
                    <a:pt x="7" y="47"/>
                    <a:pt x="0" y="35"/>
                    <a:pt x="4" y="24"/>
                  </a:cubicBezTo>
                  <a:cubicBezTo>
                    <a:pt x="7" y="15"/>
                    <a:pt x="16" y="8"/>
                    <a:pt x="25" y="4"/>
                  </a:cubicBezTo>
                  <a:cubicBezTo>
                    <a:pt x="28" y="3"/>
                    <a:pt x="31" y="2"/>
                    <a:pt x="34" y="1"/>
                  </a:cubicBezTo>
                  <a:close/>
                  <a:moveTo>
                    <a:pt x="28" y="36"/>
                  </a:moveTo>
                  <a:cubicBezTo>
                    <a:pt x="35" y="47"/>
                    <a:pt x="44" y="59"/>
                    <a:pt x="51" y="70"/>
                  </a:cubicBezTo>
                  <a:cubicBezTo>
                    <a:pt x="53" y="73"/>
                    <a:pt x="57" y="81"/>
                    <a:pt x="62" y="81"/>
                  </a:cubicBezTo>
                  <a:cubicBezTo>
                    <a:pt x="65" y="81"/>
                    <a:pt x="69" y="79"/>
                    <a:pt x="69" y="76"/>
                  </a:cubicBezTo>
                  <a:cubicBezTo>
                    <a:pt x="70" y="71"/>
                    <a:pt x="64" y="64"/>
                    <a:pt x="62" y="61"/>
                  </a:cubicBezTo>
                  <a:cubicBezTo>
                    <a:pt x="55" y="50"/>
                    <a:pt x="50" y="43"/>
                    <a:pt x="43" y="33"/>
                  </a:cubicBezTo>
                  <a:cubicBezTo>
                    <a:pt x="40" y="29"/>
                    <a:pt x="36" y="21"/>
                    <a:pt x="30" y="22"/>
                  </a:cubicBezTo>
                  <a:cubicBezTo>
                    <a:pt x="23" y="24"/>
                    <a:pt x="25" y="31"/>
                    <a:pt x="28" y="36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45">
              <a:extLst>
                <a:ext uri="{FF2B5EF4-FFF2-40B4-BE49-F238E27FC236}">
                  <a16:creationId xmlns:a16="http://schemas.microsoft.com/office/drawing/2014/main" id="{603DD00B-C5AB-41CD-9A7B-0AE05DCDE956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 bwMode="auto">
            <a:xfrm>
              <a:off x="3328" y="1915"/>
              <a:ext cx="85" cy="97"/>
            </a:xfrm>
            <a:custGeom>
              <a:avLst/>
              <a:gdLst>
                <a:gd name="T0" fmla="*/ 79 w 92"/>
                <a:gd name="T1" fmla="*/ 55 h 106"/>
                <a:gd name="T2" fmla="*/ 61 w 92"/>
                <a:gd name="T3" fmla="*/ 44 h 106"/>
                <a:gd name="T4" fmla="*/ 66 w 92"/>
                <a:gd name="T5" fmla="*/ 30 h 106"/>
                <a:gd name="T6" fmla="*/ 53 w 92"/>
                <a:gd name="T7" fmla="*/ 29 h 106"/>
                <a:gd name="T8" fmla="*/ 58 w 92"/>
                <a:gd name="T9" fmla="*/ 53 h 106"/>
                <a:gd name="T10" fmla="*/ 63 w 92"/>
                <a:gd name="T11" fmla="*/ 77 h 106"/>
                <a:gd name="T12" fmla="*/ 36 w 92"/>
                <a:gd name="T13" fmla="*/ 105 h 106"/>
                <a:gd name="T14" fmla="*/ 1 w 92"/>
                <a:gd name="T15" fmla="*/ 77 h 106"/>
                <a:gd name="T16" fmla="*/ 10 w 92"/>
                <a:gd name="T17" fmla="*/ 52 h 106"/>
                <a:gd name="T18" fmla="*/ 30 w 92"/>
                <a:gd name="T19" fmla="*/ 64 h 106"/>
                <a:gd name="T20" fmla="*/ 31 w 92"/>
                <a:gd name="T21" fmla="*/ 85 h 106"/>
                <a:gd name="T22" fmla="*/ 39 w 92"/>
                <a:gd name="T23" fmla="*/ 72 h 106"/>
                <a:gd name="T24" fmla="*/ 28 w 92"/>
                <a:gd name="T25" fmla="*/ 32 h 106"/>
                <a:gd name="T26" fmla="*/ 62 w 92"/>
                <a:gd name="T27" fmla="*/ 5 h 106"/>
                <a:gd name="T28" fmla="*/ 87 w 92"/>
                <a:gd name="T29" fmla="*/ 25 h 106"/>
                <a:gd name="T30" fmla="*/ 79 w 92"/>
                <a:gd name="T31" fmla="*/ 5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106">
                  <a:moveTo>
                    <a:pt x="79" y="55"/>
                  </a:moveTo>
                  <a:cubicBezTo>
                    <a:pt x="73" y="52"/>
                    <a:pt x="67" y="47"/>
                    <a:pt x="61" y="44"/>
                  </a:cubicBezTo>
                  <a:cubicBezTo>
                    <a:pt x="61" y="39"/>
                    <a:pt x="68" y="36"/>
                    <a:pt x="66" y="30"/>
                  </a:cubicBezTo>
                  <a:cubicBezTo>
                    <a:pt x="65" y="22"/>
                    <a:pt x="55" y="24"/>
                    <a:pt x="53" y="29"/>
                  </a:cubicBezTo>
                  <a:cubicBezTo>
                    <a:pt x="50" y="35"/>
                    <a:pt x="56" y="48"/>
                    <a:pt x="58" y="53"/>
                  </a:cubicBezTo>
                  <a:cubicBezTo>
                    <a:pt x="60" y="60"/>
                    <a:pt x="63" y="69"/>
                    <a:pt x="63" y="77"/>
                  </a:cubicBezTo>
                  <a:cubicBezTo>
                    <a:pt x="62" y="92"/>
                    <a:pt x="50" y="105"/>
                    <a:pt x="36" y="105"/>
                  </a:cubicBezTo>
                  <a:cubicBezTo>
                    <a:pt x="20" y="106"/>
                    <a:pt x="2" y="92"/>
                    <a:pt x="1" y="77"/>
                  </a:cubicBezTo>
                  <a:cubicBezTo>
                    <a:pt x="0" y="67"/>
                    <a:pt x="5" y="61"/>
                    <a:pt x="10" y="52"/>
                  </a:cubicBezTo>
                  <a:cubicBezTo>
                    <a:pt x="17" y="56"/>
                    <a:pt x="23" y="60"/>
                    <a:pt x="30" y="64"/>
                  </a:cubicBezTo>
                  <a:cubicBezTo>
                    <a:pt x="27" y="67"/>
                    <a:pt x="17" y="85"/>
                    <a:pt x="31" y="85"/>
                  </a:cubicBezTo>
                  <a:cubicBezTo>
                    <a:pt x="36" y="85"/>
                    <a:pt x="40" y="80"/>
                    <a:pt x="39" y="72"/>
                  </a:cubicBezTo>
                  <a:cubicBezTo>
                    <a:pt x="38" y="60"/>
                    <a:pt x="27" y="48"/>
                    <a:pt x="28" y="32"/>
                  </a:cubicBezTo>
                  <a:cubicBezTo>
                    <a:pt x="30" y="17"/>
                    <a:pt x="42" y="0"/>
                    <a:pt x="62" y="5"/>
                  </a:cubicBezTo>
                  <a:cubicBezTo>
                    <a:pt x="72" y="8"/>
                    <a:pt x="84" y="17"/>
                    <a:pt x="87" y="25"/>
                  </a:cubicBezTo>
                  <a:cubicBezTo>
                    <a:pt x="92" y="36"/>
                    <a:pt x="85" y="46"/>
                    <a:pt x="79" y="55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46">
              <a:extLst>
                <a:ext uri="{FF2B5EF4-FFF2-40B4-BE49-F238E27FC236}">
                  <a16:creationId xmlns:a16="http://schemas.microsoft.com/office/drawing/2014/main" id="{22548FA4-E617-064A-C98E-DE9C5A5050D6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 bwMode="auto">
            <a:xfrm>
              <a:off x="3398" y="1944"/>
              <a:ext cx="56" cy="96"/>
            </a:xfrm>
            <a:custGeom>
              <a:avLst/>
              <a:gdLst>
                <a:gd name="T0" fmla="*/ 61 w 61"/>
                <a:gd name="T1" fmla="*/ 9 h 104"/>
                <a:gd name="T2" fmla="*/ 22 w 61"/>
                <a:gd name="T3" fmla="*/ 104 h 104"/>
                <a:gd name="T4" fmla="*/ 0 w 61"/>
                <a:gd name="T5" fmla="*/ 95 h 104"/>
                <a:gd name="T6" fmla="*/ 30 w 61"/>
                <a:gd name="T7" fmla="*/ 24 h 104"/>
                <a:gd name="T8" fmla="*/ 40 w 61"/>
                <a:gd name="T9" fmla="*/ 0 h 104"/>
                <a:gd name="T10" fmla="*/ 61 w 61"/>
                <a:gd name="T11" fmla="*/ 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104">
                  <a:moveTo>
                    <a:pt x="61" y="9"/>
                  </a:moveTo>
                  <a:cubicBezTo>
                    <a:pt x="48" y="40"/>
                    <a:pt x="35" y="72"/>
                    <a:pt x="22" y="104"/>
                  </a:cubicBezTo>
                  <a:cubicBezTo>
                    <a:pt x="15" y="101"/>
                    <a:pt x="8" y="98"/>
                    <a:pt x="0" y="95"/>
                  </a:cubicBezTo>
                  <a:cubicBezTo>
                    <a:pt x="10" y="72"/>
                    <a:pt x="20" y="48"/>
                    <a:pt x="30" y="24"/>
                  </a:cubicBezTo>
                  <a:cubicBezTo>
                    <a:pt x="33" y="16"/>
                    <a:pt x="36" y="6"/>
                    <a:pt x="40" y="0"/>
                  </a:cubicBezTo>
                  <a:cubicBezTo>
                    <a:pt x="47" y="3"/>
                    <a:pt x="54" y="6"/>
                    <a:pt x="61" y="9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47">
              <a:extLst>
                <a:ext uri="{FF2B5EF4-FFF2-40B4-BE49-F238E27FC236}">
                  <a16:creationId xmlns:a16="http://schemas.microsoft.com/office/drawing/2014/main" id="{41AEE6F8-2603-81F4-9CCA-701D6CB42FE1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 bwMode="auto">
            <a:xfrm>
              <a:off x="3462" y="1959"/>
              <a:ext cx="55" cy="100"/>
            </a:xfrm>
            <a:custGeom>
              <a:avLst/>
              <a:gdLst>
                <a:gd name="T0" fmla="*/ 59 w 59"/>
                <a:gd name="T1" fmla="*/ 11 h 109"/>
                <a:gd name="T2" fmla="*/ 55 w 59"/>
                <a:gd name="T3" fmla="*/ 31 h 109"/>
                <a:gd name="T4" fmla="*/ 40 w 59"/>
                <a:gd name="T5" fmla="*/ 28 h 109"/>
                <a:gd name="T6" fmla="*/ 23 w 59"/>
                <a:gd name="T7" fmla="*/ 109 h 109"/>
                <a:gd name="T8" fmla="*/ 0 w 59"/>
                <a:gd name="T9" fmla="*/ 104 h 109"/>
                <a:gd name="T10" fmla="*/ 17 w 59"/>
                <a:gd name="T11" fmla="*/ 23 h 109"/>
                <a:gd name="T12" fmla="*/ 3 w 59"/>
                <a:gd name="T13" fmla="*/ 20 h 109"/>
                <a:gd name="T14" fmla="*/ 6 w 59"/>
                <a:gd name="T15" fmla="*/ 0 h 109"/>
                <a:gd name="T16" fmla="*/ 59 w 59"/>
                <a:gd name="T17" fmla="*/ 11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09">
                  <a:moveTo>
                    <a:pt x="59" y="11"/>
                  </a:moveTo>
                  <a:cubicBezTo>
                    <a:pt x="57" y="18"/>
                    <a:pt x="56" y="24"/>
                    <a:pt x="55" y="31"/>
                  </a:cubicBezTo>
                  <a:cubicBezTo>
                    <a:pt x="50" y="30"/>
                    <a:pt x="45" y="29"/>
                    <a:pt x="40" y="28"/>
                  </a:cubicBezTo>
                  <a:cubicBezTo>
                    <a:pt x="34" y="54"/>
                    <a:pt x="29" y="82"/>
                    <a:pt x="23" y="109"/>
                  </a:cubicBezTo>
                  <a:cubicBezTo>
                    <a:pt x="15" y="107"/>
                    <a:pt x="8" y="105"/>
                    <a:pt x="0" y="104"/>
                  </a:cubicBezTo>
                  <a:cubicBezTo>
                    <a:pt x="6" y="77"/>
                    <a:pt x="11" y="50"/>
                    <a:pt x="17" y="23"/>
                  </a:cubicBezTo>
                  <a:cubicBezTo>
                    <a:pt x="13" y="22"/>
                    <a:pt x="7" y="21"/>
                    <a:pt x="3" y="20"/>
                  </a:cubicBezTo>
                  <a:cubicBezTo>
                    <a:pt x="3" y="13"/>
                    <a:pt x="5" y="7"/>
                    <a:pt x="6" y="0"/>
                  </a:cubicBezTo>
                  <a:cubicBezTo>
                    <a:pt x="24" y="4"/>
                    <a:pt x="41" y="8"/>
                    <a:pt x="59" y="11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48">
              <a:extLst>
                <a:ext uri="{FF2B5EF4-FFF2-40B4-BE49-F238E27FC236}">
                  <a16:creationId xmlns:a16="http://schemas.microsoft.com/office/drawing/2014/main" id="{9A8885EF-8749-F65E-5832-5A32B30DAED9}"/>
                </a:ext>
              </a:extLst>
            </p:cNvPr>
            <p:cNvSpPr>
              <a:spLocks noEditPoints="1"/>
            </p:cNvSpPr>
            <p:nvPr>
              <p:custDataLst>
                <p:tags r:id="rId45"/>
              </p:custDataLst>
            </p:nvPr>
          </p:nvSpPr>
          <p:spPr bwMode="auto">
            <a:xfrm>
              <a:off x="3712" y="1967"/>
              <a:ext cx="62" cy="101"/>
            </a:xfrm>
            <a:custGeom>
              <a:avLst/>
              <a:gdLst>
                <a:gd name="T0" fmla="*/ 68 w 68"/>
                <a:gd name="T1" fmla="*/ 98 h 109"/>
                <a:gd name="T2" fmla="*/ 44 w 68"/>
                <a:gd name="T3" fmla="*/ 102 h 109"/>
                <a:gd name="T4" fmla="*/ 39 w 68"/>
                <a:gd name="T5" fmla="*/ 85 h 109"/>
                <a:gd name="T6" fmla="*/ 23 w 68"/>
                <a:gd name="T7" fmla="*/ 87 h 109"/>
                <a:gd name="T8" fmla="*/ 24 w 68"/>
                <a:gd name="T9" fmla="*/ 106 h 109"/>
                <a:gd name="T10" fmla="*/ 0 w 68"/>
                <a:gd name="T11" fmla="*/ 109 h 109"/>
                <a:gd name="T12" fmla="*/ 3 w 68"/>
                <a:gd name="T13" fmla="*/ 5 h 109"/>
                <a:gd name="T14" fmla="*/ 33 w 68"/>
                <a:gd name="T15" fmla="*/ 0 h 109"/>
                <a:gd name="T16" fmla="*/ 33 w 68"/>
                <a:gd name="T17" fmla="*/ 0 h 109"/>
                <a:gd name="T18" fmla="*/ 38 w 68"/>
                <a:gd name="T19" fmla="*/ 12 h 109"/>
                <a:gd name="T20" fmla="*/ 68 w 68"/>
                <a:gd name="T21" fmla="*/ 98 h 109"/>
                <a:gd name="T22" fmla="*/ 23 w 68"/>
                <a:gd name="T23" fmla="*/ 68 h 109"/>
                <a:gd name="T24" fmla="*/ 33 w 68"/>
                <a:gd name="T25" fmla="*/ 66 h 109"/>
                <a:gd name="T26" fmla="*/ 22 w 68"/>
                <a:gd name="T27" fmla="*/ 22 h 109"/>
                <a:gd name="T28" fmla="*/ 23 w 68"/>
                <a:gd name="T29" fmla="*/ 6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" h="109">
                  <a:moveTo>
                    <a:pt x="68" y="98"/>
                  </a:moveTo>
                  <a:cubicBezTo>
                    <a:pt x="61" y="100"/>
                    <a:pt x="52" y="101"/>
                    <a:pt x="44" y="102"/>
                  </a:cubicBezTo>
                  <a:cubicBezTo>
                    <a:pt x="42" y="96"/>
                    <a:pt x="40" y="91"/>
                    <a:pt x="39" y="85"/>
                  </a:cubicBezTo>
                  <a:cubicBezTo>
                    <a:pt x="33" y="85"/>
                    <a:pt x="29" y="86"/>
                    <a:pt x="23" y="87"/>
                  </a:cubicBezTo>
                  <a:cubicBezTo>
                    <a:pt x="23" y="93"/>
                    <a:pt x="24" y="99"/>
                    <a:pt x="24" y="106"/>
                  </a:cubicBezTo>
                  <a:cubicBezTo>
                    <a:pt x="15" y="106"/>
                    <a:pt x="8" y="108"/>
                    <a:pt x="0" y="109"/>
                  </a:cubicBezTo>
                  <a:cubicBezTo>
                    <a:pt x="1" y="74"/>
                    <a:pt x="2" y="39"/>
                    <a:pt x="3" y="5"/>
                  </a:cubicBezTo>
                  <a:cubicBezTo>
                    <a:pt x="13" y="3"/>
                    <a:pt x="24" y="2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1"/>
                    <a:pt x="38" y="9"/>
                    <a:pt x="38" y="12"/>
                  </a:cubicBezTo>
                  <a:cubicBezTo>
                    <a:pt x="48" y="40"/>
                    <a:pt x="59" y="72"/>
                    <a:pt x="68" y="98"/>
                  </a:cubicBezTo>
                  <a:close/>
                  <a:moveTo>
                    <a:pt x="23" y="68"/>
                  </a:moveTo>
                  <a:cubicBezTo>
                    <a:pt x="27" y="67"/>
                    <a:pt x="29" y="66"/>
                    <a:pt x="33" y="66"/>
                  </a:cubicBezTo>
                  <a:cubicBezTo>
                    <a:pt x="30" y="52"/>
                    <a:pt x="25" y="37"/>
                    <a:pt x="22" y="22"/>
                  </a:cubicBezTo>
                  <a:cubicBezTo>
                    <a:pt x="22" y="37"/>
                    <a:pt x="23" y="52"/>
                    <a:pt x="23" y="68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49">
              <a:extLst>
                <a:ext uri="{FF2B5EF4-FFF2-40B4-BE49-F238E27FC236}">
                  <a16:creationId xmlns:a16="http://schemas.microsoft.com/office/drawing/2014/main" id="{C40452C9-551B-72E6-D688-70B6DCFF31D6}"/>
                </a:ext>
              </a:extLst>
            </p:cNvPr>
            <p:cNvSpPr>
              <a:spLocks noEditPoints="1"/>
            </p:cNvSpPr>
            <p:nvPr>
              <p:custDataLst>
                <p:tags r:id="rId46"/>
              </p:custDataLst>
            </p:nvPr>
          </p:nvSpPr>
          <p:spPr bwMode="auto">
            <a:xfrm>
              <a:off x="3518" y="1975"/>
              <a:ext cx="63" cy="98"/>
            </a:xfrm>
            <a:custGeom>
              <a:avLst/>
              <a:gdLst>
                <a:gd name="T0" fmla="*/ 58 w 68"/>
                <a:gd name="T1" fmla="*/ 3 h 106"/>
                <a:gd name="T2" fmla="*/ 68 w 68"/>
                <a:gd name="T3" fmla="*/ 106 h 106"/>
                <a:gd name="T4" fmla="*/ 43 w 68"/>
                <a:gd name="T5" fmla="*/ 104 h 106"/>
                <a:gd name="T6" fmla="*/ 43 w 68"/>
                <a:gd name="T7" fmla="*/ 86 h 106"/>
                <a:gd name="T8" fmla="*/ 27 w 68"/>
                <a:gd name="T9" fmla="*/ 84 h 106"/>
                <a:gd name="T10" fmla="*/ 23 w 68"/>
                <a:gd name="T11" fmla="*/ 103 h 106"/>
                <a:gd name="T12" fmla="*/ 0 w 68"/>
                <a:gd name="T13" fmla="*/ 101 h 106"/>
                <a:gd name="T14" fmla="*/ 27 w 68"/>
                <a:gd name="T15" fmla="*/ 0 h 106"/>
                <a:gd name="T16" fmla="*/ 58 w 68"/>
                <a:gd name="T17" fmla="*/ 3 h 106"/>
                <a:gd name="T18" fmla="*/ 32 w 68"/>
                <a:gd name="T19" fmla="*/ 66 h 106"/>
                <a:gd name="T20" fmla="*/ 42 w 68"/>
                <a:gd name="T21" fmla="*/ 67 h 106"/>
                <a:gd name="T22" fmla="*/ 40 w 68"/>
                <a:gd name="T23" fmla="*/ 21 h 106"/>
                <a:gd name="T24" fmla="*/ 32 w 68"/>
                <a:gd name="T25" fmla="*/ 6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106">
                  <a:moveTo>
                    <a:pt x="58" y="3"/>
                  </a:moveTo>
                  <a:cubicBezTo>
                    <a:pt x="61" y="38"/>
                    <a:pt x="65" y="72"/>
                    <a:pt x="68" y="106"/>
                  </a:cubicBezTo>
                  <a:cubicBezTo>
                    <a:pt x="60" y="106"/>
                    <a:pt x="51" y="105"/>
                    <a:pt x="43" y="104"/>
                  </a:cubicBezTo>
                  <a:cubicBezTo>
                    <a:pt x="43" y="98"/>
                    <a:pt x="43" y="92"/>
                    <a:pt x="43" y="86"/>
                  </a:cubicBezTo>
                  <a:cubicBezTo>
                    <a:pt x="38" y="85"/>
                    <a:pt x="32" y="85"/>
                    <a:pt x="27" y="84"/>
                  </a:cubicBezTo>
                  <a:cubicBezTo>
                    <a:pt x="26" y="90"/>
                    <a:pt x="25" y="97"/>
                    <a:pt x="23" y="103"/>
                  </a:cubicBezTo>
                  <a:cubicBezTo>
                    <a:pt x="15" y="102"/>
                    <a:pt x="7" y="101"/>
                    <a:pt x="0" y="101"/>
                  </a:cubicBezTo>
                  <a:cubicBezTo>
                    <a:pt x="9" y="67"/>
                    <a:pt x="17" y="33"/>
                    <a:pt x="27" y="0"/>
                  </a:cubicBezTo>
                  <a:cubicBezTo>
                    <a:pt x="38" y="1"/>
                    <a:pt x="48" y="2"/>
                    <a:pt x="58" y="3"/>
                  </a:cubicBezTo>
                  <a:close/>
                  <a:moveTo>
                    <a:pt x="32" y="66"/>
                  </a:moveTo>
                  <a:cubicBezTo>
                    <a:pt x="35" y="67"/>
                    <a:pt x="39" y="66"/>
                    <a:pt x="42" y="67"/>
                  </a:cubicBezTo>
                  <a:cubicBezTo>
                    <a:pt x="42" y="51"/>
                    <a:pt x="41" y="36"/>
                    <a:pt x="40" y="21"/>
                  </a:cubicBezTo>
                  <a:cubicBezTo>
                    <a:pt x="38" y="37"/>
                    <a:pt x="34" y="51"/>
                    <a:pt x="32" y="66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50">
              <a:extLst>
                <a:ext uri="{FF2B5EF4-FFF2-40B4-BE49-F238E27FC236}">
                  <a16:creationId xmlns:a16="http://schemas.microsoft.com/office/drawing/2014/main" id="{65EF8929-C9BB-D060-9655-96508B7A3D2B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 bwMode="auto">
            <a:xfrm>
              <a:off x="3603" y="1979"/>
              <a:ext cx="60" cy="103"/>
            </a:xfrm>
            <a:custGeom>
              <a:avLst/>
              <a:gdLst>
                <a:gd name="T0" fmla="*/ 62 w 65"/>
                <a:gd name="T1" fmla="*/ 38 h 111"/>
                <a:gd name="T2" fmla="*/ 40 w 65"/>
                <a:gd name="T3" fmla="*/ 37 h 111"/>
                <a:gd name="T4" fmla="*/ 31 w 65"/>
                <a:gd name="T5" fmla="*/ 21 h 111"/>
                <a:gd name="T6" fmla="*/ 27 w 65"/>
                <a:gd name="T7" fmla="*/ 27 h 111"/>
                <a:gd name="T8" fmla="*/ 42 w 65"/>
                <a:gd name="T9" fmla="*/ 47 h 111"/>
                <a:gd name="T10" fmla="*/ 58 w 65"/>
                <a:gd name="T11" fmla="*/ 65 h 111"/>
                <a:gd name="T12" fmla="*/ 58 w 65"/>
                <a:gd name="T13" fmla="*/ 94 h 111"/>
                <a:gd name="T14" fmla="*/ 7 w 65"/>
                <a:gd name="T15" fmla="*/ 99 h 111"/>
                <a:gd name="T16" fmla="*/ 0 w 65"/>
                <a:gd name="T17" fmla="*/ 68 h 111"/>
                <a:gd name="T18" fmla="*/ 24 w 65"/>
                <a:gd name="T19" fmla="*/ 70 h 111"/>
                <a:gd name="T20" fmla="*/ 24 w 65"/>
                <a:gd name="T21" fmla="*/ 86 h 111"/>
                <a:gd name="T22" fmla="*/ 38 w 65"/>
                <a:gd name="T23" fmla="*/ 83 h 111"/>
                <a:gd name="T24" fmla="*/ 34 w 65"/>
                <a:gd name="T25" fmla="*/ 71 h 111"/>
                <a:gd name="T26" fmla="*/ 4 w 65"/>
                <a:gd name="T27" fmla="*/ 30 h 111"/>
                <a:gd name="T28" fmla="*/ 28 w 65"/>
                <a:gd name="T29" fmla="*/ 2 h 111"/>
                <a:gd name="T30" fmla="*/ 62 w 65"/>
                <a:gd name="T31" fmla="*/ 3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5" h="111">
                  <a:moveTo>
                    <a:pt x="62" y="38"/>
                  </a:moveTo>
                  <a:cubicBezTo>
                    <a:pt x="55" y="38"/>
                    <a:pt x="48" y="37"/>
                    <a:pt x="40" y="37"/>
                  </a:cubicBezTo>
                  <a:cubicBezTo>
                    <a:pt x="42" y="30"/>
                    <a:pt x="41" y="17"/>
                    <a:pt x="31" y="21"/>
                  </a:cubicBezTo>
                  <a:cubicBezTo>
                    <a:pt x="28" y="22"/>
                    <a:pt x="27" y="25"/>
                    <a:pt x="27" y="27"/>
                  </a:cubicBezTo>
                  <a:cubicBezTo>
                    <a:pt x="27" y="35"/>
                    <a:pt x="37" y="42"/>
                    <a:pt x="42" y="47"/>
                  </a:cubicBezTo>
                  <a:cubicBezTo>
                    <a:pt x="47" y="52"/>
                    <a:pt x="55" y="59"/>
                    <a:pt x="58" y="65"/>
                  </a:cubicBezTo>
                  <a:cubicBezTo>
                    <a:pt x="63" y="74"/>
                    <a:pt x="61" y="88"/>
                    <a:pt x="58" y="94"/>
                  </a:cubicBezTo>
                  <a:cubicBezTo>
                    <a:pt x="48" y="111"/>
                    <a:pt x="18" y="111"/>
                    <a:pt x="7" y="99"/>
                  </a:cubicBezTo>
                  <a:cubicBezTo>
                    <a:pt x="0" y="91"/>
                    <a:pt x="0" y="82"/>
                    <a:pt x="0" y="68"/>
                  </a:cubicBezTo>
                  <a:cubicBezTo>
                    <a:pt x="8" y="69"/>
                    <a:pt x="16" y="69"/>
                    <a:pt x="24" y="70"/>
                  </a:cubicBezTo>
                  <a:cubicBezTo>
                    <a:pt x="24" y="75"/>
                    <a:pt x="22" y="81"/>
                    <a:pt x="24" y="86"/>
                  </a:cubicBezTo>
                  <a:cubicBezTo>
                    <a:pt x="28" y="91"/>
                    <a:pt x="37" y="89"/>
                    <a:pt x="38" y="83"/>
                  </a:cubicBezTo>
                  <a:cubicBezTo>
                    <a:pt x="39" y="78"/>
                    <a:pt x="36" y="73"/>
                    <a:pt x="34" y="71"/>
                  </a:cubicBezTo>
                  <a:cubicBezTo>
                    <a:pt x="24" y="59"/>
                    <a:pt x="4" y="52"/>
                    <a:pt x="4" y="30"/>
                  </a:cubicBezTo>
                  <a:cubicBezTo>
                    <a:pt x="4" y="15"/>
                    <a:pt x="13" y="4"/>
                    <a:pt x="28" y="2"/>
                  </a:cubicBezTo>
                  <a:cubicBezTo>
                    <a:pt x="54" y="0"/>
                    <a:pt x="65" y="12"/>
                    <a:pt x="62" y="38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51">
              <a:extLst>
                <a:ext uri="{FF2B5EF4-FFF2-40B4-BE49-F238E27FC236}">
                  <a16:creationId xmlns:a16="http://schemas.microsoft.com/office/drawing/2014/main" id="{095095BF-DEE2-7DF9-4623-1620A0107F28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 bwMode="auto">
            <a:xfrm>
              <a:off x="3081" y="1646"/>
              <a:ext cx="109" cy="88"/>
            </a:xfrm>
            <a:custGeom>
              <a:avLst/>
              <a:gdLst>
                <a:gd name="T0" fmla="*/ 49 w 118"/>
                <a:gd name="T1" fmla="*/ 62 h 95"/>
                <a:gd name="T2" fmla="*/ 56 w 118"/>
                <a:gd name="T3" fmla="*/ 60 h 95"/>
                <a:gd name="T4" fmla="*/ 111 w 118"/>
                <a:gd name="T5" fmla="*/ 40 h 95"/>
                <a:gd name="T6" fmla="*/ 118 w 118"/>
                <a:gd name="T7" fmla="*/ 62 h 95"/>
                <a:gd name="T8" fmla="*/ 21 w 118"/>
                <a:gd name="T9" fmla="*/ 95 h 95"/>
                <a:gd name="T10" fmla="*/ 13 w 118"/>
                <a:gd name="T11" fmla="*/ 72 h 95"/>
                <a:gd name="T12" fmla="*/ 72 w 118"/>
                <a:gd name="T13" fmla="*/ 31 h 95"/>
                <a:gd name="T14" fmla="*/ 7 w 118"/>
                <a:gd name="T15" fmla="*/ 55 h 95"/>
                <a:gd name="T16" fmla="*/ 0 w 118"/>
                <a:gd name="T17" fmla="*/ 33 h 95"/>
                <a:gd name="T18" fmla="*/ 96 w 118"/>
                <a:gd name="T19" fmla="*/ 0 h 95"/>
                <a:gd name="T20" fmla="*/ 105 w 118"/>
                <a:gd name="T21" fmla="*/ 24 h 95"/>
                <a:gd name="T22" fmla="*/ 49 w 118"/>
                <a:gd name="T23" fmla="*/ 6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95">
                  <a:moveTo>
                    <a:pt x="49" y="62"/>
                  </a:moveTo>
                  <a:cubicBezTo>
                    <a:pt x="49" y="64"/>
                    <a:pt x="54" y="61"/>
                    <a:pt x="56" y="60"/>
                  </a:cubicBezTo>
                  <a:cubicBezTo>
                    <a:pt x="73" y="53"/>
                    <a:pt x="93" y="47"/>
                    <a:pt x="111" y="40"/>
                  </a:cubicBezTo>
                  <a:cubicBezTo>
                    <a:pt x="113" y="48"/>
                    <a:pt x="116" y="55"/>
                    <a:pt x="118" y="62"/>
                  </a:cubicBezTo>
                  <a:cubicBezTo>
                    <a:pt x="85" y="73"/>
                    <a:pt x="53" y="84"/>
                    <a:pt x="21" y="95"/>
                  </a:cubicBezTo>
                  <a:cubicBezTo>
                    <a:pt x="19" y="87"/>
                    <a:pt x="16" y="80"/>
                    <a:pt x="13" y="72"/>
                  </a:cubicBezTo>
                  <a:cubicBezTo>
                    <a:pt x="32" y="58"/>
                    <a:pt x="51" y="43"/>
                    <a:pt x="72" y="31"/>
                  </a:cubicBezTo>
                  <a:cubicBezTo>
                    <a:pt x="52" y="39"/>
                    <a:pt x="29" y="47"/>
                    <a:pt x="7" y="55"/>
                  </a:cubicBezTo>
                  <a:cubicBezTo>
                    <a:pt x="5" y="48"/>
                    <a:pt x="2" y="40"/>
                    <a:pt x="0" y="33"/>
                  </a:cubicBezTo>
                  <a:cubicBezTo>
                    <a:pt x="32" y="22"/>
                    <a:pt x="64" y="11"/>
                    <a:pt x="96" y="0"/>
                  </a:cubicBezTo>
                  <a:cubicBezTo>
                    <a:pt x="99" y="7"/>
                    <a:pt x="102" y="16"/>
                    <a:pt x="105" y="24"/>
                  </a:cubicBezTo>
                  <a:cubicBezTo>
                    <a:pt x="87" y="37"/>
                    <a:pt x="69" y="50"/>
                    <a:pt x="49" y="62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52">
              <a:extLst>
                <a:ext uri="{FF2B5EF4-FFF2-40B4-BE49-F238E27FC236}">
                  <a16:creationId xmlns:a16="http://schemas.microsoft.com/office/drawing/2014/main" id="{1BECE137-6497-2D99-E6DC-4E30D86CEF4F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 bwMode="auto">
            <a:xfrm>
              <a:off x="4000" y="1745"/>
              <a:ext cx="111" cy="105"/>
            </a:xfrm>
            <a:custGeom>
              <a:avLst/>
              <a:gdLst>
                <a:gd name="T0" fmla="*/ 39 w 121"/>
                <a:gd name="T1" fmla="*/ 56 h 114"/>
                <a:gd name="T2" fmla="*/ 96 w 121"/>
                <a:gd name="T3" fmla="*/ 96 h 114"/>
                <a:gd name="T4" fmla="*/ 82 w 121"/>
                <a:gd name="T5" fmla="*/ 114 h 114"/>
                <a:gd name="T6" fmla="*/ 0 w 121"/>
                <a:gd name="T7" fmla="*/ 54 h 114"/>
                <a:gd name="T8" fmla="*/ 15 w 121"/>
                <a:gd name="T9" fmla="*/ 33 h 114"/>
                <a:gd name="T10" fmla="*/ 79 w 121"/>
                <a:gd name="T11" fmla="*/ 57 h 114"/>
                <a:gd name="T12" fmla="*/ 25 w 121"/>
                <a:gd name="T13" fmla="*/ 19 h 114"/>
                <a:gd name="T14" fmla="*/ 38 w 121"/>
                <a:gd name="T15" fmla="*/ 0 h 114"/>
                <a:gd name="T16" fmla="*/ 121 w 121"/>
                <a:gd name="T17" fmla="*/ 61 h 114"/>
                <a:gd name="T18" fmla="*/ 106 w 121"/>
                <a:gd name="T19" fmla="*/ 81 h 114"/>
                <a:gd name="T20" fmla="*/ 39 w 121"/>
                <a:gd name="T21" fmla="*/ 5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114">
                  <a:moveTo>
                    <a:pt x="39" y="56"/>
                  </a:moveTo>
                  <a:cubicBezTo>
                    <a:pt x="58" y="68"/>
                    <a:pt x="77" y="82"/>
                    <a:pt x="96" y="96"/>
                  </a:cubicBezTo>
                  <a:cubicBezTo>
                    <a:pt x="91" y="102"/>
                    <a:pt x="87" y="108"/>
                    <a:pt x="82" y="114"/>
                  </a:cubicBezTo>
                  <a:cubicBezTo>
                    <a:pt x="55" y="94"/>
                    <a:pt x="27" y="74"/>
                    <a:pt x="0" y="54"/>
                  </a:cubicBezTo>
                  <a:cubicBezTo>
                    <a:pt x="5" y="47"/>
                    <a:pt x="10" y="40"/>
                    <a:pt x="15" y="33"/>
                  </a:cubicBezTo>
                  <a:cubicBezTo>
                    <a:pt x="36" y="41"/>
                    <a:pt x="59" y="48"/>
                    <a:pt x="79" y="57"/>
                  </a:cubicBezTo>
                  <a:cubicBezTo>
                    <a:pt x="60" y="45"/>
                    <a:pt x="43" y="32"/>
                    <a:pt x="25" y="19"/>
                  </a:cubicBezTo>
                  <a:cubicBezTo>
                    <a:pt x="29" y="13"/>
                    <a:pt x="34" y="7"/>
                    <a:pt x="38" y="0"/>
                  </a:cubicBezTo>
                  <a:cubicBezTo>
                    <a:pt x="66" y="21"/>
                    <a:pt x="93" y="41"/>
                    <a:pt x="121" y="61"/>
                  </a:cubicBezTo>
                  <a:cubicBezTo>
                    <a:pt x="116" y="68"/>
                    <a:pt x="111" y="74"/>
                    <a:pt x="106" y="81"/>
                  </a:cubicBezTo>
                  <a:cubicBezTo>
                    <a:pt x="84" y="73"/>
                    <a:pt x="60" y="66"/>
                    <a:pt x="39" y="56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53">
              <a:extLst>
                <a:ext uri="{FF2B5EF4-FFF2-40B4-BE49-F238E27FC236}">
                  <a16:creationId xmlns:a16="http://schemas.microsoft.com/office/drawing/2014/main" id="{550035DE-EA3C-6CB5-FA5B-DEDD9C9E7EF1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 bwMode="auto">
            <a:xfrm>
              <a:off x="3769" y="1930"/>
              <a:ext cx="109" cy="117"/>
            </a:xfrm>
            <a:custGeom>
              <a:avLst/>
              <a:gdLst>
                <a:gd name="T0" fmla="*/ 60 w 118"/>
                <a:gd name="T1" fmla="*/ 118 h 127"/>
                <a:gd name="T2" fmla="*/ 39 w 118"/>
                <a:gd name="T3" fmla="*/ 127 h 127"/>
                <a:gd name="T4" fmla="*/ 0 w 118"/>
                <a:gd name="T5" fmla="*/ 32 h 127"/>
                <a:gd name="T6" fmla="*/ 33 w 118"/>
                <a:gd name="T7" fmla="*/ 19 h 127"/>
                <a:gd name="T8" fmla="*/ 60 w 118"/>
                <a:gd name="T9" fmla="*/ 68 h 127"/>
                <a:gd name="T10" fmla="*/ 46 w 118"/>
                <a:gd name="T11" fmla="*/ 14 h 127"/>
                <a:gd name="T12" fmla="*/ 79 w 118"/>
                <a:gd name="T13" fmla="*/ 0 h 127"/>
                <a:gd name="T14" fmla="*/ 118 w 118"/>
                <a:gd name="T15" fmla="*/ 95 h 127"/>
                <a:gd name="T16" fmla="*/ 97 w 118"/>
                <a:gd name="T17" fmla="*/ 103 h 127"/>
                <a:gd name="T18" fmla="*/ 66 w 118"/>
                <a:gd name="T19" fmla="*/ 27 h 127"/>
                <a:gd name="T20" fmla="*/ 85 w 118"/>
                <a:gd name="T21" fmla="*/ 108 h 127"/>
                <a:gd name="T22" fmla="*/ 72 w 118"/>
                <a:gd name="T23" fmla="*/ 114 h 127"/>
                <a:gd name="T24" fmla="*/ 28 w 118"/>
                <a:gd name="T25" fmla="*/ 44 h 127"/>
                <a:gd name="T26" fmla="*/ 60 w 118"/>
                <a:gd name="T27" fmla="*/ 118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8" h="127">
                  <a:moveTo>
                    <a:pt x="60" y="118"/>
                  </a:moveTo>
                  <a:cubicBezTo>
                    <a:pt x="53" y="122"/>
                    <a:pt x="46" y="124"/>
                    <a:pt x="39" y="127"/>
                  </a:cubicBezTo>
                  <a:cubicBezTo>
                    <a:pt x="26" y="95"/>
                    <a:pt x="12" y="65"/>
                    <a:pt x="0" y="32"/>
                  </a:cubicBezTo>
                  <a:cubicBezTo>
                    <a:pt x="11" y="28"/>
                    <a:pt x="22" y="23"/>
                    <a:pt x="33" y="19"/>
                  </a:cubicBezTo>
                  <a:cubicBezTo>
                    <a:pt x="42" y="35"/>
                    <a:pt x="52" y="50"/>
                    <a:pt x="60" y="68"/>
                  </a:cubicBezTo>
                  <a:cubicBezTo>
                    <a:pt x="55" y="52"/>
                    <a:pt x="50" y="32"/>
                    <a:pt x="46" y="14"/>
                  </a:cubicBezTo>
                  <a:cubicBezTo>
                    <a:pt x="56" y="9"/>
                    <a:pt x="68" y="4"/>
                    <a:pt x="79" y="0"/>
                  </a:cubicBezTo>
                  <a:cubicBezTo>
                    <a:pt x="92" y="32"/>
                    <a:pt x="105" y="63"/>
                    <a:pt x="118" y="95"/>
                  </a:cubicBezTo>
                  <a:cubicBezTo>
                    <a:pt x="111" y="97"/>
                    <a:pt x="104" y="100"/>
                    <a:pt x="97" y="103"/>
                  </a:cubicBezTo>
                  <a:cubicBezTo>
                    <a:pt x="87" y="78"/>
                    <a:pt x="76" y="53"/>
                    <a:pt x="66" y="27"/>
                  </a:cubicBezTo>
                  <a:cubicBezTo>
                    <a:pt x="72" y="53"/>
                    <a:pt x="79" y="81"/>
                    <a:pt x="85" y="108"/>
                  </a:cubicBezTo>
                  <a:cubicBezTo>
                    <a:pt x="81" y="110"/>
                    <a:pt x="76" y="112"/>
                    <a:pt x="72" y="114"/>
                  </a:cubicBezTo>
                  <a:cubicBezTo>
                    <a:pt x="57" y="91"/>
                    <a:pt x="42" y="67"/>
                    <a:pt x="28" y="44"/>
                  </a:cubicBezTo>
                  <a:cubicBezTo>
                    <a:pt x="39" y="68"/>
                    <a:pt x="49" y="94"/>
                    <a:pt x="60" y="118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54">
              <a:extLst>
                <a:ext uri="{FF2B5EF4-FFF2-40B4-BE49-F238E27FC236}">
                  <a16:creationId xmlns:a16="http://schemas.microsoft.com/office/drawing/2014/main" id="{FB5A396A-5312-9A55-ECED-1DBD3C1516FA}"/>
                </a:ext>
              </a:extLst>
            </p:cNvPr>
            <p:cNvSpPr>
              <a:spLocks noEditPoints="1"/>
            </p:cNvSpPr>
            <p:nvPr>
              <p:custDataLst>
                <p:tags r:id="rId51"/>
              </p:custDataLst>
            </p:nvPr>
          </p:nvSpPr>
          <p:spPr bwMode="auto">
            <a:xfrm>
              <a:off x="3439" y="1221"/>
              <a:ext cx="76" cy="72"/>
            </a:xfrm>
            <a:custGeom>
              <a:avLst/>
              <a:gdLst>
                <a:gd name="T0" fmla="*/ 41 w 82"/>
                <a:gd name="T1" fmla="*/ 0 h 78"/>
                <a:gd name="T2" fmla="*/ 54 w 82"/>
                <a:gd name="T3" fmla="*/ 26 h 78"/>
                <a:gd name="T4" fmla="*/ 82 w 82"/>
                <a:gd name="T5" fmla="*/ 30 h 78"/>
                <a:gd name="T6" fmla="*/ 77 w 82"/>
                <a:gd name="T7" fmla="*/ 34 h 78"/>
                <a:gd name="T8" fmla="*/ 67 w 82"/>
                <a:gd name="T9" fmla="*/ 45 h 78"/>
                <a:gd name="T10" fmla="*/ 62 w 82"/>
                <a:gd name="T11" fmla="*/ 50 h 78"/>
                <a:gd name="T12" fmla="*/ 64 w 82"/>
                <a:gd name="T13" fmla="*/ 64 h 78"/>
                <a:gd name="T14" fmla="*/ 67 w 82"/>
                <a:gd name="T15" fmla="*/ 78 h 78"/>
                <a:gd name="T16" fmla="*/ 41 w 82"/>
                <a:gd name="T17" fmla="*/ 65 h 78"/>
                <a:gd name="T18" fmla="*/ 16 w 82"/>
                <a:gd name="T19" fmla="*/ 78 h 78"/>
                <a:gd name="T20" fmla="*/ 21 w 82"/>
                <a:gd name="T21" fmla="*/ 50 h 78"/>
                <a:gd name="T22" fmla="*/ 0 w 82"/>
                <a:gd name="T23" fmla="*/ 30 h 78"/>
                <a:gd name="T24" fmla="*/ 28 w 82"/>
                <a:gd name="T25" fmla="*/ 26 h 78"/>
                <a:gd name="T26" fmla="*/ 41 w 82"/>
                <a:gd name="T27" fmla="*/ 0 h 78"/>
                <a:gd name="T28" fmla="*/ 27 w 82"/>
                <a:gd name="T29" fmla="*/ 63 h 78"/>
                <a:gd name="T30" fmla="*/ 41 w 82"/>
                <a:gd name="T31" fmla="*/ 55 h 78"/>
                <a:gd name="T32" fmla="*/ 56 w 82"/>
                <a:gd name="T33" fmla="*/ 63 h 78"/>
                <a:gd name="T34" fmla="*/ 52 w 82"/>
                <a:gd name="T35" fmla="*/ 46 h 78"/>
                <a:gd name="T36" fmla="*/ 65 w 82"/>
                <a:gd name="T37" fmla="*/ 35 h 78"/>
                <a:gd name="T38" fmla="*/ 48 w 82"/>
                <a:gd name="T39" fmla="*/ 33 h 78"/>
                <a:gd name="T40" fmla="*/ 41 w 82"/>
                <a:gd name="T41" fmla="*/ 19 h 78"/>
                <a:gd name="T42" fmla="*/ 34 w 82"/>
                <a:gd name="T43" fmla="*/ 33 h 78"/>
                <a:gd name="T44" fmla="*/ 18 w 82"/>
                <a:gd name="T45" fmla="*/ 35 h 78"/>
                <a:gd name="T46" fmla="*/ 30 w 82"/>
                <a:gd name="T47" fmla="*/ 47 h 78"/>
                <a:gd name="T48" fmla="*/ 27 w 82"/>
                <a:gd name="T49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2" h="78">
                  <a:moveTo>
                    <a:pt x="41" y="0"/>
                  </a:moveTo>
                  <a:cubicBezTo>
                    <a:pt x="46" y="8"/>
                    <a:pt x="50" y="17"/>
                    <a:pt x="54" y="26"/>
                  </a:cubicBezTo>
                  <a:cubicBezTo>
                    <a:pt x="63" y="27"/>
                    <a:pt x="72" y="28"/>
                    <a:pt x="82" y="30"/>
                  </a:cubicBezTo>
                  <a:cubicBezTo>
                    <a:pt x="82" y="31"/>
                    <a:pt x="79" y="33"/>
                    <a:pt x="77" y="34"/>
                  </a:cubicBezTo>
                  <a:cubicBezTo>
                    <a:pt x="74" y="38"/>
                    <a:pt x="71" y="41"/>
                    <a:pt x="67" y="45"/>
                  </a:cubicBezTo>
                  <a:cubicBezTo>
                    <a:pt x="65" y="46"/>
                    <a:pt x="62" y="49"/>
                    <a:pt x="62" y="50"/>
                  </a:cubicBezTo>
                  <a:cubicBezTo>
                    <a:pt x="61" y="53"/>
                    <a:pt x="64" y="61"/>
                    <a:pt x="64" y="64"/>
                  </a:cubicBezTo>
                  <a:cubicBezTo>
                    <a:pt x="65" y="69"/>
                    <a:pt x="66" y="73"/>
                    <a:pt x="67" y="78"/>
                  </a:cubicBezTo>
                  <a:cubicBezTo>
                    <a:pt x="58" y="74"/>
                    <a:pt x="50" y="69"/>
                    <a:pt x="41" y="65"/>
                  </a:cubicBezTo>
                  <a:cubicBezTo>
                    <a:pt x="33" y="69"/>
                    <a:pt x="24" y="74"/>
                    <a:pt x="16" y="78"/>
                  </a:cubicBezTo>
                  <a:cubicBezTo>
                    <a:pt x="17" y="69"/>
                    <a:pt x="19" y="59"/>
                    <a:pt x="21" y="50"/>
                  </a:cubicBezTo>
                  <a:cubicBezTo>
                    <a:pt x="15" y="43"/>
                    <a:pt x="6" y="36"/>
                    <a:pt x="0" y="30"/>
                  </a:cubicBezTo>
                  <a:cubicBezTo>
                    <a:pt x="10" y="28"/>
                    <a:pt x="19" y="27"/>
                    <a:pt x="28" y="26"/>
                  </a:cubicBezTo>
                  <a:cubicBezTo>
                    <a:pt x="33" y="17"/>
                    <a:pt x="37" y="8"/>
                    <a:pt x="41" y="0"/>
                  </a:cubicBezTo>
                  <a:close/>
                  <a:moveTo>
                    <a:pt x="27" y="63"/>
                  </a:moveTo>
                  <a:cubicBezTo>
                    <a:pt x="32" y="60"/>
                    <a:pt x="37" y="57"/>
                    <a:pt x="41" y="55"/>
                  </a:cubicBezTo>
                  <a:cubicBezTo>
                    <a:pt x="46" y="58"/>
                    <a:pt x="51" y="60"/>
                    <a:pt x="56" y="63"/>
                  </a:cubicBezTo>
                  <a:cubicBezTo>
                    <a:pt x="54" y="57"/>
                    <a:pt x="54" y="52"/>
                    <a:pt x="52" y="46"/>
                  </a:cubicBezTo>
                  <a:cubicBezTo>
                    <a:pt x="57" y="43"/>
                    <a:pt x="60" y="39"/>
                    <a:pt x="65" y="35"/>
                  </a:cubicBezTo>
                  <a:cubicBezTo>
                    <a:pt x="59" y="35"/>
                    <a:pt x="54" y="34"/>
                    <a:pt x="48" y="33"/>
                  </a:cubicBezTo>
                  <a:cubicBezTo>
                    <a:pt x="46" y="28"/>
                    <a:pt x="44" y="23"/>
                    <a:pt x="41" y="19"/>
                  </a:cubicBezTo>
                  <a:cubicBezTo>
                    <a:pt x="39" y="24"/>
                    <a:pt x="36" y="28"/>
                    <a:pt x="34" y="33"/>
                  </a:cubicBezTo>
                  <a:cubicBezTo>
                    <a:pt x="29" y="34"/>
                    <a:pt x="24" y="34"/>
                    <a:pt x="18" y="35"/>
                  </a:cubicBezTo>
                  <a:cubicBezTo>
                    <a:pt x="21" y="39"/>
                    <a:pt x="27" y="42"/>
                    <a:pt x="30" y="47"/>
                  </a:cubicBezTo>
                  <a:cubicBezTo>
                    <a:pt x="29" y="52"/>
                    <a:pt x="27" y="58"/>
                    <a:pt x="27" y="63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55">
              <a:extLst>
                <a:ext uri="{FF2B5EF4-FFF2-40B4-BE49-F238E27FC236}">
                  <a16:creationId xmlns:a16="http://schemas.microsoft.com/office/drawing/2014/main" id="{CA94C8D7-2924-E7B6-E2F2-84DC0D9F2133}"/>
                </a:ext>
              </a:extLst>
            </p:cNvPr>
            <p:cNvSpPr>
              <a:spLocks noEditPoints="1"/>
            </p:cNvSpPr>
            <p:nvPr>
              <p:custDataLst>
                <p:tags r:id="rId52"/>
              </p:custDataLst>
            </p:nvPr>
          </p:nvSpPr>
          <p:spPr bwMode="auto">
            <a:xfrm>
              <a:off x="3727" y="1221"/>
              <a:ext cx="76" cy="72"/>
            </a:xfrm>
            <a:custGeom>
              <a:avLst/>
              <a:gdLst>
                <a:gd name="T0" fmla="*/ 40 w 82"/>
                <a:gd name="T1" fmla="*/ 0 h 78"/>
                <a:gd name="T2" fmla="*/ 53 w 82"/>
                <a:gd name="T3" fmla="*/ 26 h 78"/>
                <a:gd name="T4" fmla="*/ 81 w 82"/>
                <a:gd name="T5" fmla="*/ 30 h 78"/>
                <a:gd name="T6" fmla="*/ 79 w 82"/>
                <a:gd name="T7" fmla="*/ 32 h 78"/>
                <a:gd name="T8" fmla="*/ 61 w 82"/>
                <a:gd name="T9" fmla="*/ 50 h 78"/>
                <a:gd name="T10" fmla="*/ 66 w 82"/>
                <a:gd name="T11" fmla="*/ 78 h 78"/>
                <a:gd name="T12" fmla="*/ 41 w 82"/>
                <a:gd name="T13" fmla="*/ 65 h 78"/>
                <a:gd name="T14" fmla="*/ 15 w 82"/>
                <a:gd name="T15" fmla="*/ 78 h 78"/>
                <a:gd name="T16" fmla="*/ 20 w 82"/>
                <a:gd name="T17" fmla="*/ 50 h 78"/>
                <a:gd name="T18" fmla="*/ 0 w 82"/>
                <a:gd name="T19" fmla="*/ 30 h 78"/>
                <a:gd name="T20" fmla="*/ 28 w 82"/>
                <a:gd name="T21" fmla="*/ 26 h 78"/>
                <a:gd name="T22" fmla="*/ 40 w 82"/>
                <a:gd name="T23" fmla="*/ 0 h 78"/>
                <a:gd name="T24" fmla="*/ 33 w 82"/>
                <a:gd name="T25" fmla="*/ 33 h 78"/>
                <a:gd name="T26" fmla="*/ 18 w 82"/>
                <a:gd name="T27" fmla="*/ 35 h 78"/>
                <a:gd name="T28" fmla="*/ 29 w 82"/>
                <a:gd name="T29" fmla="*/ 47 h 78"/>
                <a:gd name="T30" fmla="*/ 26 w 82"/>
                <a:gd name="T31" fmla="*/ 62 h 78"/>
                <a:gd name="T32" fmla="*/ 41 w 82"/>
                <a:gd name="T33" fmla="*/ 55 h 78"/>
                <a:gd name="T34" fmla="*/ 55 w 82"/>
                <a:gd name="T35" fmla="*/ 62 h 78"/>
                <a:gd name="T36" fmla="*/ 52 w 82"/>
                <a:gd name="T37" fmla="*/ 47 h 78"/>
                <a:gd name="T38" fmla="*/ 58 w 82"/>
                <a:gd name="T39" fmla="*/ 41 h 78"/>
                <a:gd name="T40" fmla="*/ 63 w 82"/>
                <a:gd name="T41" fmla="*/ 35 h 78"/>
                <a:gd name="T42" fmla="*/ 48 w 82"/>
                <a:gd name="T43" fmla="*/ 33 h 78"/>
                <a:gd name="T44" fmla="*/ 40 w 82"/>
                <a:gd name="T45" fmla="*/ 18 h 78"/>
                <a:gd name="T46" fmla="*/ 33 w 82"/>
                <a:gd name="T47" fmla="*/ 3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2" h="78">
                  <a:moveTo>
                    <a:pt x="40" y="0"/>
                  </a:moveTo>
                  <a:cubicBezTo>
                    <a:pt x="45" y="8"/>
                    <a:pt x="49" y="17"/>
                    <a:pt x="53" y="26"/>
                  </a:cubicBezTo>
                  <a:cubicBezTo>
                    <a:pt x="63" y="27"/>
                    <a:pt x="72" y="28"/>
                    <a:pt x="81" y="30"/>
                  </a:cubicBezTo>
                  <a:cubicBezTo>
                    <a:pt x="82" y="31"/>
                    <a:pt x="80" y="31"/>
                    <a:pt x="79" y="32"/>
                  </a:cubicBezTo>
                  <a:cubicBezTo>
                    <a:pt x="74" y="38"/>
                    <a:pt x="67" y="44"/>
                    <a:pt x="61" y="50"/>
                  </a:cubicBezTo>
                  <a:cubicBezTo>
                    <a:pt x="63" y="59"/>
                    <a:pt x="64" y="69"/>
                    <a:pt x="66" y="78"/>
                  </a:cubicBezTo>
                  <a:cubicBezTo>
                    <a:pt x="58" y="75"/>
                    <a:pt x="49" y="69"/>
                    <a:pt x="41" y="65"/>
                  </a:cubicBezTo>
                  <a:cubicBezTo>
                    <a:pt x="32" y="69"/>
                    <a:pt x="24" y="74"/>
                    <a:pt x="15" y="78"/>
                  </a:cubicBezTo>
                  <a:cubicBezTo>
                    <a:pt x="17" y="69"/>
                    <a:pt x="18" y="59"/>
                    <a:pt x="20" y="50"/>
                  </a:cubicBezTo>
                  <a:cubicBezTo>
                    <a:pt x="14" y="43"/>
                    <a:pt x="5" y="36"/>
                    <a:pt x="0" y="30"/>
                  </a:cubicBezTo>
                  <a:cubicBezTo>
                    <a:pt x="9" y="28"/>
                    <a:pt x="18" y="27"/>
                    <a:pt x="28" y="26"/>
                  </a:cubicBezTo>
                  <a:cubicBezTo>
                    <a:pt x="32" y="17"/>
                    <a:pt x="36" y="8"/>
                    <a:pt x="40" y="0"/>
                  </a:cubicBezTo>
                  <a:close/>
                  <a:moveTo>
                    <a:pt x="33" y="33"/>
                  </a:moveTo>
                  <a:cubicBezTo>
                    <a:pt x="28" y="34"/>
                    <a:pt x="23" y="34"/>
                    <a:pt x="18" y="35"/>
                  </a:cubicBezTo>
                  <a:cubicBezTo>
                    <a:pt x="20" y="39"/>
                    <a:pt x="26" y="42"/>
                    <a:pt x="29" y="47"/>
                  </a:cubicBezTo>
                  <a:cubicBezTo>
                    <a:pt x="28" y="52"/>
                    <a:pt x="27" y="57"/>
                    <a:pt x="26" y="62"/>
                  </a:cubicBezTo>
                  <a:cubicBezTo>
                    <a:pt x="31" y="60"/>
                    <a:pt x="36" y="57"/>
                    <a:pt x="41" y="55"/>
                  </a:cubicBezTo>
                  <a:cubicBezTo>
                    <a:pt x="45" y="57"/>
                    <a:pt x="50" y="60"/>
                    <a:pt x="55" y="62"/>
                  </a:cubicBezTo>
                  <a:cubicBezTo>
                    <a:pt x="54" y="57"/>
                    <a:pt x="53" y="52"/>
                    <a:pt x="52" y="47"/>
                  </a:cubicBezTo>
                  <a:cubicBezTo>
                    <a:pt x="54" y="45"/>
                    <a:pt x="56" y="43"/>
                    <a:pt x="58" y="41"/>
                  </a:cubicBezTo>
                  <a:cubicBezTo>
                    <a:pt x="60" y="39"/>
                    <a:pt x="63" y="37"/>
                    <a:pt x="63" y="35"/>
                  </a:cubicBezTo>
                  <a:cubicBezTo>
                    <a:pt x="58" y="34"/>
                    <a:pt x="53" y="34"/>
                    <a:pt x="48" y="33"/>
                  </a:cubicBezTo>
                  <a:cubicBezTo>
                    <a:pt x="45" y="28"/>
                    <a:pt x="43" y="23"/>
                    <a:pt x="40" y="18"/>
                  </a:cubicBezTo>
                  <a:cubicBezTo>
                    <a:pt x="38" y="23"/>
                    <a:pt x="36" y="28"/>
                    <a:pt x="33" y="33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56">
              <a:extLst>
                <a:ext uri="{FF2B5EF4-FFF2-40B4-BE49-F238E27FC236}">
                  <a16:creationId xmlns:a16="http://schemas.microsoft.com/office/drawing/2014/main" id="{81C2D446-C1C3-73CD-A97A-01798D7160E6}"/>
                </a:ext>
              </a:extLst>
            </p:cNvPr>
            <p:cNvSpPr>
              <a:spLocks noEditPoints="1"/>
            </p:cNvSpPr>
            <p:nvPr>
              <p:custDataLst>
                <p:tags r:id="rId53"/>
              </p:custDataLst>
            </p:nvPr>
          </p:nvSpPr>
          <p:spPr bwMode="auto">
            <a:xfrm>
              <a:off x="3364" y="1183"/>
              <a:ext cx="513" cy="477"/>
            </a:xfrm>
            <a:custGeom>
              <a:avLst/>
              <a:gdLst>
                <a:gd name="T0" fmla="*/ 4 w 555"/>
                <a:gd name="T1" fmla="*/ 99 h 516"/>
                <a:gd name="T2" fmla="*/ 390 w 555"/>
                <a:gd name="T3" fmla="*/ 456 h 516"/>
                <a:gd name="T4" fmla="*/ 265 w 555"/>
                <a:gd name="T5" fmla="*/ 123 h 516"/>
                <a:gd name="T6" fmla="*/ 340 w 555"/>
                <a:gd name="T7" fmla="*/ 123 h 516"/>
                <a:gd name="T8" fmla="*/ 358 w 555"/>
                <a:gd name="T9" fmla="*/ 171 h 516"/>
                <a:gd name="T10" fmla="*/ 426 w 555"/>
                <a:gd name="T11" fmla="*/ 171 h 516"/>
                <a:gd name="T12" fmla="*/ 432 w 555"/>
                <a:gd name="T13" fmla="*/ 165 h 516"/>
                <a:gd name="T14" fmla="*/ 364 w 555"/>
                <a:gd name="T15" fmla="*/ 165 h 516"/>
                <a:gd name="T16" fmla="*/ 383 w 555"/>
                <a:gd name="T17" fmla="*/ 315 h 516"/>
                <a:gd name="T18" fmla="*/ 367 w 555"/>
                <a:gd name="T19" fmla="*/ 321 h 516"/>
                <a:gd name="T20" fmla="*/ 188 w 555"/>
                <a:gd name="T21" fmla="*/ 321 h 516"/>
                <a:gd name="T22" fmla="*/ 166 w 555"/>
                <a:gd name="T23" fmla="*/ 257 h 516"/>
                <a:gd name="T24" fmla="*/ 142 w 555"/>
                <a:gd name="T25" fmla="*/ 208 h 516"/>
                <a:gd name="T26" fmla="*/ 148 w 555"/>
                <a:gd name="T27" fmla="*/ 224 h 516"/>
                <a:gd name="T28" fmla="*/ 300 w 555"/>
                <a:gd name="T29" fmla="*/ 185 h 516"/>
                <a:gd name="T30" fmla="*/ 366 w 555"/>
                <a:gd name="T31" fmla="*/ 251 h 516"/>
                <a:gd name="T32" fmla="*/ 362 w 555"/>
                <a:gd name="T33" fmla="*/ 224 h 516"/>
                <a:gd name="T34" fmla="*/ 273 w 555"/>
                <a:gd name="T35" fmla="*/ 248 h 516"/>
                <a:gd name="T36" fmla="*/ 238 w 555"/>
                <a:gd name="T37" fmla="*/ 309 h 516"/>
                <a:gd name="T38" fmla="*/ 220 w 555"/>
                <a:gd name="T39" fmla="*/ 300 h 516"/>
                <a:gd name="T40" fmla="*/ 232 w 555"/>
                <a:gd name="T41" fmla="*/ 327 h 516"/>
                <a:gd name="T42" fmla="*/ 242 w 555"/>
                <a:gd name="T43" fmla="*/ 224 h 516"/>
                <a:gd name="T44" fmla="*/ 238 w 555"/>
                <a:gd name="T45" fmla="*/ 244 h 516"/>
                <a:gd name="T46" fmla="*/ 243 w 555"/>
                <a:gd name="T47" fmla="*/ 258 h 516"/>
                <a:gd name="T48" fmla="*/ 305 w 555"/>
                <a:gd name="T49" fmla="*/ 230 h 516"/>
                <a:gd name="T50" fmla="*/ 281 w 555"/>
                <a:gd name="T51" fmla="*/ 208 h 516"/>
                <a:gd name="T52" fmla="*/ 316 w 555"/>
                <a:gd name="T53" fmla="*/ 263 h 516"/>
                <a:gd name="T54" fmla="*/ 311 w 555"/>
                <a:gd name="T55" fmla="*/ 157 h 516"/>
                <a:gd name="T56" fmla="*/ 246 w 555"/>
                <a:gd name="T57" fmla="*/ 179 h 516"/>
                <a:gd name="T58" fmla="*/ 255 w 555"/>
                <a:gd name="T59" fmla="*/ 185 h 516"/>
                <a:gd name="T60" fmla="*/ 188 w 555"/>
                <a:gd name="T61" fmla="*/ 251 h 516"/>
                <a:gd name="T62" fmla="*/ 182 w 555"/>
                <a:gd name="T63" fmla="*/ 274 h 516"/>
                <a:gd name="T64" fmla="*/ 193 w 555"/>
                <a:gd name="T65" fmla="*/ 208 h 516"/>
                <a:gd name="T66" fmla="*/ 172 w 555"/>
                <a:gd name="T67" fmla="*/ 296 h 516"/>
                <a:gd name="T68" fmla="*/ 199 w 555"/>
                <a:gd name="T69" fmla="*/ 315 h 516"/>
                <a:gd name="T70" fmla="*/ 220 w 555"/>
                <a:gd name="T71" fmla="*/ 257 h 516"/>
                <a:gd name="T72" fmla="*/ 220 w 555"/>
                <a:gd name="T73" fmla="*/ 333 h 516"/>
                <a:gd name="T74" fmla="*/ 325 w 555"/>
                <a:gd name="T75" fmla="*/ 358 h 516"/>
                <a:gd name="T76" fmla="*/ 335 w 555"/>
                <a:gd name="T77" fmla="*/ 343 h 516"/>
                <a:gd name="T78" fmla="*/ 323 w 555"/>
                <a:gd name="T79" fmla="*/ 300 h 516"/>
                <a:gd name="T80" fmla="*/ 323 w 555"/>
                <a:gd name="T81" fmla="*/ 294 h 516"/>
                <a:gd name="T82" fmla="*/ 352 w 555"/>
                <a:gd name="T83" fmla="*/ 268 h 516"/>
                <a:gd name="T84" fmla="*/ 356 w 555"/>
                <a:gd name="T85" fmla="*/ 296 h 516"/>
                <a:gd name="T86" fmla="*/ 383 w 555"/>
                <a:gd name="T87" fmla="*/ 289 h 516"/>
                <a:gd name="T88" fmla="*/ 373 w 555"/>
                <a:gd name="T89" fmla="*/ 230 h 516"/>
                <a:gd name="T90" fmla="*/ 426 w 555"/>
                <a:gd name="T91" fmla="*/ 230 h 516"/>
                <a:gd name="T92" fmla="*/ 386 w 555"/>
                <a:gd name="T93" fmla="*/ 208 h 516"/>
                <a:gd name="T94" fmla="*/ 487 w 555"/>
                <a:gd name="T95" fmla="*/ 299 h 516"/>
                <a:gd name="T96" fmla="*/ 218 w 555"/>
                <a:gd name="T97" fmla="*/ 185 h 516"/>
                <a:gd name="T98" fmla="*/ 175 w 555"/>
                <a:gd name="T99" fmla="*/ 171 h 516"/>
                <a:gd name="T100" fmla="*/ 193 w 555"/>
                <a:gd name="T101" fmla="*/ 165 h 516"/>
                <a:gd name="T102" fmla="*/ 124 w 555"/>
                <a:gd name="T103" fmla="*/ 165 h 516"/>
                <a:gd name="T104" fmla="*/ 222 w 555"/>
                <a:gd name="T105" fmla="*/ 349 h 516"/>
                <a:gd name="T106" fmla="*/ 278 w 555"/>
                <a:gd name="T107" fmla="*/ 496 h 516"/>
                <a:gd name="T108" fmla="*/ 264 w 555"/>
                <a:gd name="T109" fmla="*/ 455 h 516"/>
                <a:gd name="T110" fmla="*/ 294 w 555"/>
                <a:gd name="T111" fmla="*/ 441 h 516"/>
                <a:gd name="T112" fmla="*/ 297 w 555"/>
                <a:gd name="T113" fmla="*/ 450 h 516"/>
                <a:gd name="T114" fmla="*/ 252 w 555"/>
                <a:gd name="T115" fmla="*/ 445 h 516"/>
                <a:gd name="T116" fmla="*/ 460 w 555"/>
                <a:gd name="T117" fmla="*/ 401 h 516"/>
                <a:gd name="T118" fmla="*/ 389 w 555"/>
                <a:gd name="T119" fmla="*/ 308 h 516"/>
                <a:gd name="T120" fmla="*/ 308 w 555"/>
                <a:gd name="T121" fmla="*/ 139 h 516"/>
                <a:gd name="T122" fmla="*/ 234 w 555"/>
                <a:gd name="T123" fmla="*/ 139 h 516"/>
                <a:gd name="T124" fmla="*/ 278 w 555"/>
                <a:gd name="T125" fmla="*/ 62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55" h="516">
                  <a:moveTo>
                    <a:pt x="446" y="6"/>
                  </a:moveTo>
                  <a:cubicBezTo>
                    <a:pt x="444" y="5"/>
                    <a:pt x="439" y="0"/>
                    <a:pt x="439" y="0"/>
                  </a:cubicBezTo>
                  <a:cubicBezTo>
                    <a:pt x="439" y="0"/>
                    <a:pt x="436" y="2"/>
                    <a:pt x="435" y="3"/>
                  </a:cubicBezTo>
                  <a:cubicBezTo>
                    <a:pt x="425" y="9"/>
                    <a:pt x="415" y="15"/>
                    <a:pt x="406" y="20"/>
                  </a:cubicBezTo>
                  <a:cubicBezTo>
                    <a:pt x="370" y="38"/>
                    <a:pt x="332" y="50"/>
                    <a:pt x="278" y="50"/>
                  </a:cubicBezTo>
                  <a:cubicBezTo>
                    <a:pt x="207" y="50"/>
                    <a:pt x="162" y="29"/>
                    <a:pt x="118" y="0"/>
                  </a:cubicBezTo>
                  <a:cubicBezTo>
                    <a:pt x="99" y="16"/>
                    <a:pt x="78" y="34"/>
                    <a:pt x="59" y="52"/>
                  </a:cubicBezTo>
                  <a:cubicBezTo>
                    <a:pt x="40" y="68"/>
                    <a:pt x="22" y="84"/>
                    <a:pt x="4" y="99"/>
                  </a:cubicBezTo>
                  <a:cubicBezTo>
                    <a:pt x="3" y="100"/>
                    <a:pt x="0" y="101"/>
                    <a:pt x="1" y="102"/>
                  </a:cubicBezTo>
                  <a:cubicBezTo>
                    <a:pt x="25" y="107"/>
                    <a:pt x="40" y="121"/>
                    <a:pt x="48" y="141"/>
                  </a:cubicBezTo>
                  <a:cubicBezTo>
                    <a:pt x="57" y="162"/>
                    <a:pt x="55" y="191"/>
                    <a:pt x="55" y="221"/>
                  </a:cubicBezTo>
                  <a:cubicBezTo>
                    <a:pt x="55" y="320"/>
                    <a:pt x="58" y="421"/>
                    <a:pt x="132" y="445"/>
                  </a:cubicBezTo>
                  <a:cubicBezTo>
                    <a:pt x="181" y="461"/>
                    <a:pt x="238" y="470"/>
                    <a:pt x="268" y="505"/>
                  </a:cubicBezTo>
                  <a:cubicBezTo>
                    <a:pt x="271" y="508"/>
                    <a:pt x="274" y="513"/>
                    <a:pt x="278" y="516"/>
                  </a:cubicBezTo>
                  <a:cubicBezTo>
                    <a:pt x="285" y="509"/>
                    <a:pt x="291" y="501"/>
                    <a:pt x="299" y="494"/>
                  </a:cubicBezTo>
                  <a:cubicBezTo>
                    <a:pt x="322" y="475"/>
                    <a:pt x="358" y="465"/>
                    <a:pt x="390" y="456"/>
                  </a:cubicBezTo>
                  <a:cubicBezTo>
                    <a:pt x="413" y="449"/>
                    <a:pt x="437" y="443"/>
                    <a:pt x="452" y="431"/>
                  </a:cubicBezTo>
                  <a:cubicBezTo>
                    <a:pt x="498" y="391"/>
                    <a:pt x="502" y="307"/>
                    <a:pt x="502" y="221"/>
                  </a:cubicBezTo>
                  <a:cubicBezTo>
                    <a:pt x="502" y="191"/>
                    <a:pt x="500" y="163"/>
                    <a:pt x="508" y="141"/>
                  </a:cubicBezTo>
                  <a:cubicBezTo>
                    <a:pt x="517" y="121"/>
                    <a:pt x="531" y="106"/>
                    <a:pt x="555" y="102"/>
                  </a:cubicBezTo>
                  <a:cubicBezTo>
                    <a:pt x="520" y="70"/>
                    <a:pt x="483" y="38"/>
                    <a:pt x="446" y="6"/>
                  </a:cubicBezTo>
                  <a:close/>
                  <a:moveTo>
                    <a:pt x="252" y="145"/>
                  </a:moveTo>
                  <a:cubicBezTo>
                    <a:pt x="253" y="138"/>
                    <a:pt x="252" y="130"/>
                    <a:pt x="252" y="123"/>
                  </a:cubicBezTo>
                  <a:cubicBezTo>
                    <a:pt x="257" y="123"/>
                    <a:pt x="261" y="123"/>
                    <a:pt x="265" y="123"/>
                  </a:cubicBezTo>
                  <a:cubicBezTo>
                    <a:pt x="265" y="130"/>
                    <a:pt x="265" y="138"/>
                    <a:pt x="265" y="145"/>
                  </a:cubicBezTo>
                  <a:cubicBezTo>
                    <a:pt x="272" y="146"/>
                    <a:pt x="281" y="145"/>
                    <a:pt x="289" y="145"/>
                  </a:cubicBezTo>
                  <a:cubicBezTo>
                    <a:pt x="291" y="139"/>
                    <a:pt x="289" y="130"/>
                    <a:pt x="290" y="123"/>
                  </a:cubicBezTo>
                  <a:cubicBezTo>
                    <a:pt x="294" y="123"/>
                    <a:pt x="298" y="123"/>
                    <a:pt x="303" y="123"/>
                  </a:cubicBezTo>
                  <a:cubicBezTo>
                    <a:pt x="303" y="130"/>
                    <a:pt x="303" y="138"/>
                    <a:pt x="303" y="145"/>
                  </a:cubicBezTo>
                  <a:cubicBezTo>
                    <a:pt x="310" y="146"/>
                    <a:pt x="319" y="145"/>
                    <a:pt x="327" y="145"/>
                  </a:cubicBezTo>
                  <a:cubicBezTo>
                    <a:pt x="327" y="138"/>
                    <a:pt x="327" y="130"/>
                    <a:pt x="327" y="123"/>
                  </a:cubicBezTo>
                  <a:cubicBezTo>
                    <a:pt x="331" y="123"/>
                    <a:pt x="335" y="123"/>
                    <a:pt x="340" y="123"/>
                  </a:cubicBezTo>
                  <a:cubicBezTo>
                    <a:pt x="340" y="133"/>
                    <a:pt x="340" y="142"/>
                    <a:pt x="340" y="152"/>
                  </a:cubicBezTo>
                  <a:cubicBezTo>
                    <a:pt x="298" y="152"/>
                    <a:pt x="257" y="152"/>
                    <a:pt x="215" y="152"/>
                  </a:cubicBezTo>
                  <a:cubicBezTo>
                    <a:pt x="215" y="142"/>
                    <a:pt x="215" y="132"/>
                    <a:pt x="216" y="123"/>
                  </a:cubicBezTo>
                  <a:cubicBezTo>
                    <a:pt x="220" y="123"/>
                    <a:pt x="224" y="123"/>
                    <a:pt x="228" y="123"/>
                  </a:cubicBezTo>
                  <a:cubicBezTo>
                    <a:pt x="228" y="130"/>
                    <a:pt x="228" y="138"/>
                    <a:pt x="228" y="145"/>
                  </a:cubicBezTo>
                  <a:cubicBezTo>
                    <a:pt x="235" y="146"/>
                    <a:pt x="244" y="145"/>
                    <a:pt x="252" y="145"/>
                  </a:cubicBezTo>
                  <a:close/>
                  <a:moveTo>
                    <a:pt x="346" y="171"/>
                  </a:moveTo>
                  <a:cubicBezTo>
                    <a:pt x="350" y="171"/>
                    <a:pt x="354" y="171"/>
                    <a:pt x="358" y="171"/>
                  </a:cubicBezTo>
                  <a:cubicBezTo>
                    <a:pt x="358" y="177"/>
                    <a:pt x="358" y="184"/>
                    <a:pt x="358" y="191"/>
                  </a:cubicBezTo>
                  <a:cubicBezTo>
                    <a:pt x="365" y="192"/>
                    <a:pt x="373" y="191"/>
                    <a:pt x="381" y="191"/>
                  </a:cubicBezTo>
                  <a:cubicBezTo>
                    <a:pt x="381" y="184"/>
                    <a:pt x="381" y="178"/>
                    <a:pt x="381" y="171"/>
                  </a:cubicBezTo>
                  <a:cubicBezTo>
                    <a:pt x="384" y="171"/>
                    <a:pt x="388" y="171"/>
                    <a:pt x="392" y="171"/>
                  </a:cubicBezTo>
                  <a:cubicBezTo>
                    <a:pt x="392" y="178"/>
                    <a:pt x="392" y="184"/>
                    <a:pt x="392" y="191"/>
                  </a:cubicBezTo>
                  <a:cubicBezTo>
                    <a:pt x="399" y="191"/>
                    <a:pt x="407" y="191"/>
                    <a:pt x="414" y="191"/>
                  </a:cubicBezTo>
                  <a:cubicBezTo>
                    <a:pt x="415" y="185"/>
                    <a:pt x="414" y="177"/>
                    <a:pt x="415" y="171"/>
                  </a:cubicBezTo>
                  <a:cubicBezTo>
                    <a:pt x="418" y="171"/>
                    <a:pt x="422" y="171"/>
                    <a:pt x="426" y="171"/>
                  </a:cubicBezTo>
                  <a:cubicBezTo>
                    <a:pt x="426" y="181"/>
                    <a:pt x="426" y="192"/>
                    <a:pt x="426" y="202"/>
                  </a:cubicBezTo>
                  <a:cubicBezTo>
                    <a:pt x="397" y="202"/>
                    <a:pt x="367" y="202"/>
                    <a:pt x="337" y="202"/>
                  </a:cubicBezTo>
                  <a:cubicBezTo>
                    <a:pt x="337" y="196"/>
                    <a:pt x="337" y="191"/>
                    <a:pt x="337" y="185"/>
                  </a:cubicBezTo>
                  <a:cubicBezTo>
                    <a:pt x="340" y="185"/>
                    <a:pt x="342" y="185"/>
                    <a:pt x="345" y="185"/>
                  </a:cubicBezTo>
                  <a:cubicBezTo>
                    <a:pt x="346" y="181"/>
                    <a:pt x="345" y="175"/>
                    <a:pt x="346" y="171"/>
                  </a:cubicBezTo>
                  <a:close/>
                  <a:moveTo>
                    <a:pt x="489" y="227"/>
                  </a:moveTo>
                  <a:cubicBezTo>
                    <a:pt x="470" y="227"/>
                    <a:pt x="451" y="227"/>
                    <a:pt x="432" y="227"/>
                  </a:cubicBezTo>
                  <a:cubicBezTo>
                    <a:pt x="432" y="206"/>
                    <a:pt x="432" y="186"/>
                    <a:pt x="432" y="165"/>
                  </a:cubicBezTo>
                  <a:cubicBezTo>
                    <a:pt x="425" y="164"/>
                    <a:pt x="417" y="165"/>
                    <a:pt x="409" y="165"/>
                  </a:cubicBezTo>
                  <a:cubicBezTo>
                    <a:pt x="408" y="171"/>
                    <a:pt x="409" y="179"/>
                    <a:pt x="409" y="186"/>
                  </a:cubicBezTo>
                  <a:cubicBezTo>
                    <a:pt x="405" y="186"/>
                    <a:pt x="401" y="186"/>
                    <a:pt x="398" y="186"/>
                  </a:cubicBezTo>
                  <a:cubicBezTo>
                    <a:pt x="398" y="179"/>
                    <a:pt x="398" y="172"/>
                    <a:pt x="398" y="165"/>
                  </a:cubicBezTo>
                  <a:cubicBezTo>
                    <a:pt x="391" y="164"/>
                    <a:pt x="382" y="165"/>
                    <a:pt x="375" y="165"/>
                  </a:cubicBezTo>
                  <a:cubicBezTo>
                    <a:pt x="375" y="172"/>
                    <a:pt x="375" y="179"/>
                    <a:pt x="375" y="186"/>
                  </a:cubicBezTo>
                  <a:cubicBezTo>
                    <a:pt x="371" y="186"/>
                    <a:pt x="367" y="186"/>
                    <a:pt x="364" y="186"/>
                  </a:cubicBezTo>
                  <a:cubicBezTo>
                    <a:pt x="364" y="179"/>
                    <a:pt x="364" y="172"/>
                    <a:pt x="364" y="165"/>
                  </a:cubicBezTo>
                  <a:cubicBezTo>
                    <a:pt x="358" y="164"/>
                    <a:pt x="351" y="165"/>
                    <a:pt x="345" y="165"/>
                  </a:cubicBezTo>
                  <a:cubicBezTo>
                    <a:pt x="346" y="157"/>
                    <a:pt x="345" y="149"/>
                    <a:pt x="346" y="143"/>
                  </a:cubicBezTo>
                  <a:cubicBezTo>
                    <a:pt x="396" y="143"/>
                    <a:pt x="445" y="143"/>
                    <a:pt x="495" y="143"/>
                  </a:cubicBezTo>
                  <a:cubicBezTo>
                    <a:pt x="486" y="164"/>
                    <a:pt x="491" y="197"/>
                    <a:pt x="489" y="227"/>
                  </a:cubicBezTo>
                  <a:close/>
                  <a:moveTo>
                    <a:pt x="362" y="315"/>
                  </a:moveTo>
                  <a:cubicBezTo>
                    <a:pt x="362" y="308"/>
                    <a:pt x="362" y="302"/>
                    <a:pt x="362" y="296"/>
                  </a:cubicBezTo>
                  <a:cubicBezTo>
                    <a:pt x="369" y="296"/>
                    <a:pt x="376" y="296"/>
                    <a:pt x="383" y="296"/>
                  </a:cubicBezTo>
                  <a:cubicBezTo>
                    <a:pt x="383" y="302"/>
                    <a:pt x="383" y="308"/>
                    <a:pt x="383" y="315"/>
                  </a:cubicBezTo>
                  <a:cubicBezTo>
                    <a:pt x="376" y="315"/>
                    <a:pt x="369" y="315"/>
                    <a:pt x="362" y="315"/>
                  </a:cubicBezTo>
                  <a:close/>
                  <a:moveTo>
                    <a:pt x="383" y="321"/>
                  </a:moveTo>
                  <a:cubicBezTo>
                    <a:pt x="383" y="328"/>
                    <a:pt x="383" y="336"/>
                    <a:pt x="383" y="343"/>
                  </a:cubicBezTo>
                  <a:cubicBezTo>
                    <a:pt x="380" y="343"/>
                    <a:pt x="376" y="343"/>
                    <a:pt x="373" y="343"/>
                  </a:cubicBezTo>
                  <a:cubicBezTo>
                    <a:pt x="373" y="336"/>
                    <a:pt x="373" y="328"/>
                    <a:pt x="373" y="321"/>
                  </a:cubicBezTo>
                  <a:cubicBezTo>
                    <a:pt x="376" y="321"/>
                    <a:pt x="380" y="321"/>
                    <a:pt x="383" y="321"/>
                  </a:cubicBezTo>
                  <a:close/>
                  <a:moveTo>
                    <a:pt x="341" y="321"/>
                  </a:moveTo>
                  <a:cubicBezTo>
                    <a:pt x="350" y="321"/>
                    <a:pt x="358" y="321"/>
                    <a:pt x="367" y="321"/>
                  </a:cubicBezTo>
                  <a:cubicBezTo>
                    <a:pt x="367" y="328"/>
                    <a:pt x="367" y="336"/>
                    <a:pt x="367" y="343"/>
                  </a:cubicBezTo>
                  <a:cubicBezTo>
                    <a:pt x="358" y="343"/>
                    <a:pt x="350" y="343"/>
                    <a:pt x="341" y="343"/>
                  </a:cubicBezTo>
                  <a:cubicBezTo>
                    <a:pt x="341" y="336"/>
                    <a:pt x="341" y="327"/>
                    <a:pt x="341" y="321"/>
                  </a:cubicBezTo>
                  <a:close/>
                  <a:moveTo>
                    <a:pt x="188" y="321"/>
                  </a:moveTo>
                  <a:cubicBezTo>
                    <a:pt x="197" y="321"/>
                    <a:pt x="205" y="321"/>
                    <a:pt x="214" y="321"/>
                  </a:cubicBezTo>
                  <a:cubicBezTo>
                    <a:pt x="214" y="328"/>
                    <a:pt x="214" y="336"/>
                    <a:pt x="214" y="343"/>
                  </a:cubicBezTo>
                  <a:cubicBezTo>
                    <a:pt x="205" y="343"/>
                    <a:pt x="197" y="343"/>
                    <a:pt x="188" y="343"/>
                  </a:cubicBezTo>
                  <a:cubicBezTo>
                    <a:pt x="188" y="336"/>
                    <a:pt x="188" y="327"/>
                    <a:pt x="188" y="321"/>
                  </a:cubicBezTo>
                  <a:close/>
                  <a:moveTo>
                    <a:pt x="166" y="257"/>
                  </a:moveTo>
                  <a:cubicBezTo>
                    <a:pt x="166" y="271"/>
                    <a:pt x="166" y="285"/>
                    <a:pt x="166" y="299"/>
                  </a:cubicBezTo>
                  <a:cubicBezTo>
                    <a:pt x="134" y="299"/>
                    <a:pt x="101" y="299"/>
                    <a:pt x="69" y="299"/>
                  </a:cubicBezTo>
                  <a:cubicBezTo>
                    <a:pt x="67" y="279"/>
                    <a:pt x="67" y="258"/>
                    <a:pt x="66" y="236"/>
                  </a:cubicBezTo>
                  <a:cubicBezTo>
                    <a:pt x="66" y="236"/>
                    <a:pt x="66" y="236"/>
                    <a:pt x="67" y="235"/>
                  </a:cubicBezTo>
                  <a:cubicBezTo>
                    <a:pt x="86" y="235"/>
                    <a:pt x="105" y="235"/>
                    <a:pt x="124" y="235"/>
                  </a:cubicBezTo>
                  <a:cubicBezTo>
                    <a:pt x="124" y="242"/>
                    <a:pt x="124" y="249"/>
                    <a:pt x="124" y="256"/>
                  </a:cubicBezTo>
                  <a:cubicBezTo>
                    <a:pt x="137" y="257"/>
                    <a:pt x="152" y="257"/>
                    <a:pt x="166" y="257"/>
                  </a:cubicBezTo>
                  <a:close/>
                  <a:moveTo>
                    <a:pt x="147" y="230"/>
                  </a:moveTo>
                  <a:cubicBezTo>
                    <a:pt x="147" y="237"/>
                    <a:pt x="147" y="244"/>
                    <a:pt x="147" y="251"/>
                  </a:cubicBezTo>
                  <a:cubicBezTo>
                    <a:pt x="141" y="251"/>
                    <a:pt x="136" y="251"/>
                    <a:pt x="130" y="251"/>
                  </a:cubicBezTo>
                  <a:cubicBezTo>
                    <a:pt x="130" y="244"/>
                    <a:pt x="130" y="237"/>
                    <a:pt x="130" y="230"/>
                  </a:cubicBezTo>
                  <a:cubicBezTo>
                    <a:pt x="136" y="230"/>
                    <a:pt x="141" y="230"/>
                    <a:pt x="147" y="230"/>
                  </a:cubicBezTo>
                  <a:close/>
                  <a:moveTo>
                    <a:pt x="130" y="224"/>
                  </a:moveTo>
                  <a:cubicBezTo>
                    <a:pt x="130" y="219"/>
                    <a:pt x="130" y="213"/>
                    <a:pt x="130" y="208"/>
                  </a:cubicBezTo>
                  <a:cubicBezTo>
                    <a:pt x="134" y="208"/>
                    <a:pt x="138" y="208"/>
                    <a:pt x="142" y="208"/>
                  </a:cubicBezTo>
                  <a:cubicBezTo>
                    <a:pt x="142" y="213"/>
                    <a:pt x="142" y="219"/>
                    <a:pt x="142" y="224"/>
                  </a:cubicBezTo>
                  <a:cubicBezTo>
                    <a:pt x="138" y="224"/>
                    <a:pt x="134" y="224"/>
                    <a:pt x="130" y="224"/>
                  </a:cubicBezTo>
                  <a:close/>
                  <a:moveTo>
                    <a:pt x="153" y="251"/>
                  </a:moveTo>
                  <a:cubicBezTo>
                    <a:pt x="153" y="244"/>
                    <a:pt x="153" y="236"/>
                    <a:pt x="153" y="230"/>
                  </a:cubicBezTo>
                  <a:cubicBezTo>
                    <a:pt x="163" y="230"/>
                    <a:pt x="172" y="230"/>
                    <a:pt x="182" y="230"/>
                  </a:cubicBezTo>
                  <a:cubicBezTo>
                    <a:pt x="182" y="237"/>
                    <a:pt x="182" y="244"/>
                    <a:pt x="182" y="251"/>
                  </a:cubicBezTo>
                  <a:cubicBezTo>
                    <a:pt x="172" y="251"/>
                    <a:pt x="163" y="251"/>
                    <a:pt x="153" y="251"/>
                  </a:cubicBezTo>
                  <a:close/>
                  <a:moveTo>
                    <a:pt x="148" y="224"/>
                  </a:moveTo>
                  <a:cubicBezTo>
                    <a:pt x="148" y="219"/>
                    <a:pt x="148" y="213"/>
                    <a:pt x="148" y="208"/>
                  </a:cubicBezTo>
                  <a:cubicBezTo>
                    <a:pt x="155" y="208"/>
                    <a:pt x="162" y="208"/>
                    <a:pt x="169" y="208"/>
                  </a:cubicBezTo>
                  <a:cubicBezTo>
                    <a:pt x="169" y="213"/>
                    <a:pt x="169" y="219"/>
                    <a:pt x="169" y="224"/>
                  </a:cubicBezTo>
                  <a:cubicBezTo>
                    <a:pt x="162" y="224"/>
                    <a:pt x="155" y="224"/>
                    <a:pt x="148" y="224"/>
                  </a:cubicBezTo>
                  <a:close/>
                  <a:moveTo>
                    <a:pt x="331" y="185"/>
                  </a:moveTo>
                  <a:cubicBezTo>
                    <a:pt x="331" y="191"/>
                    <a:pt x="331" y="196"/>
                    <a:pt x="331" y="202"/>
                  </a:cubicBezTo>
                  <a:cubicBezTo>
                    <a:pt x="321" y="202"/>
                    <a:pt x="310" y="202"/>
                    <a:pt x="299" y="202"/>
                  </a:cubicBezTo>
                  <a:cubicBezTo>
                    <a:pt x="300" y="197"/>
                    <a:pt x="299" y="190"/>
                    <a:pt x="300" y="185"/>
                  </a:cubicBezTo>
                  <a:cubicBezTo>
                    <a:pt x="310" y="185"/>
                    <a:pt x="321" y="185"/>
                    <a:pt x="331" y="185"/>
                  </a:cubicBezTo>
                  <a:close/>
                  <a:moveTo>
                    <a:pt x="317" y="179"/>
                  </a:moveTo>
                  <a:cubicBezTo>
                    <a:pt x="317" y="172"/>
                    <a:pt x="317" y="165"/>
                    <a:pt x="317" y="157"/>
                  </a:cubicBezTo>
                  <a:cubicBezTo>
                    <a:pt x="325" y="157"/>
                    <a:pt x="332" y="157"/>
                    <a:pt x="340" y="157"/>
                  </a:cubicBezTo>
                  <a:cubicBezTo>
                    <a:pt x="340" y="165"/>
                    <a:pt x="340" y="172"/>
                    <a:pt x="340" y="179"/>
                  </a:cubicBezTo>
                  <a:cubicBezTo>
                    <a:pt x="332" y="179"/>
                    <a:pt x="325" y="179"/>
                    <a:pt x="317" y="179"/>
                  </a:cubicBezTo>
                  <a:close/>
                  <a:moveTo>
                    <a:pt x="366" y="230"/>
                  </a:moveTo>
                  <a:cubicBezTo>
                    <a:pt x="366" y="237"/>
                    <a:pt x="366" y="244"/>
                    <a:pt x="366" y="251"/>
                  </a:cubicBezTo>
                  <a:cubicBezTo>
                    <a:pt x="356" y="251"/>
                    <a:pt x="345" y="251"/>
                    <a:pt x="335" y="251"/>
                  </a:cubicBezTo>
                  <a:cubicBezTo>
                    <a:pt x="335" y="244"/>
                    <a:pt x="334" y="236"/>
                    <a:pt x="335" y="230"/>
                  </a:cubicBezTo>
                  <a:cubicBezTo>
                    <a:pt x="345" y="230"/>
                    <a:pt x="356" y="230"/>
                    <a:pt x="366" y="230"/>
                  </a:cubicBezTo>
                  <a:close/>
                  <a:moveTo>
                    <a:pt x="362" y="224"/>
                  </a:moveTo>
                  <a:cubicBezTo>
                    <a:pt x="362" y="219"/>
                    <a:pt x="362" y="213"/>
                    <a:pt x="362" y="208"/>
                  </a:cubicBezTo>
                  <a:cubicBezTo>
                    <a:pt x="368" y="208"/>
                    <a:pt x="374" y="208"/>
                    <a:pt x="380" y="208"/>
                  </a:cubicBezTo>
                  <a:cubicBezTo>
                    <a:pt x="380" y="213"/>
                    <a:pt x="380" y="219"/>
                    <a:pt x="380" y="224"/>
                  </a:cubicBezTo>
                  <a:cubicBezTo>
                    <a:pt x="374" y="224"/>
                    <a:pt x="368" y="224"/>
                    <a:pt x="362" y="224"/>
                  </a:cubicBezTo>
                  <a:close/>
                  <a:moveTo>
                    <a:pt x="356" y="224"/>
                  </a:moveTo>
                  <a:cubicBezTo>
                    <a:pt x="344" y="224"/>
                    <a:pt x="331" y="224"/>
                    <a:pt x="318" y="224"/>
                  </a:cubicBezTo>
                  <a:cubicBezTo>
                    <a:pt x="319" y="219"/>
                    <a:pt x="318" y="213"/>
                    <a:pt x="319" y="208"/>
                  </a:cubicBezTo>
                  <a:cubicBezTo>
                    <a:pt x="331" y="208"/>
                    <a:pt x="344" y="208"/>
                    <a:pt x="356" y="208"/>
                  </a:cubicBezTo>
                  <a:cubicBezTo>
                    <a:pt x="356" y="213"/>
                    <a:pt x="356" y="219"/>
                    <a:pt x="356" y="224"/>
                  </a:cubicBezTo>
                  <a:close/>
                  <a:moveTo>
                    <a:pt x="317" y="299"/>
                  </a:moveTo>
                  <a:cubicBezTo>
                    <a:pt x="290" y="299"/>
                    <a:pt x="264" y="299"/>
                    <a:pt x="238" y="299"/>
                  </a:cubicBezTo>
                  <a:cubicBezTo>
                    <a:pt x="235" y="270"/>
                    <a:pt x="250" y="250"/>
                    <a:pt x="273" y="248"/>
                  </a:cubicBezTo>
                  <a:cubicBezTo>
                    <a:pt x="296" y="246"/>
                    <a:pt x="314" y="262"/>
                    <a:pt x="317" y="282"/>
                  </a:cubicBezTo>
                  <a:cubicBezTo>
                    <a:pt x="318" y="287"/>
                    <a:pt x="316" y="293"/>
                    <a:pt x="317" y="299"/>
                  </a:cubicBezTo>
                  <a:close/>
                  <a:moveTo>
                    <a:pt x="238" y="345"/>
                  </a:moveTo>
                  <a:cubicBezTo>
                    <a:pt x="238" y="345"/>
                    <a:pt x="239" y="345"/>
                    <a:pt x="239" y="345"/>
                  </a:cubicBezTo>
                  <a:cubicBezTo>
                    <a:pt x="239" y="346"/>
                    <a:pt x="238" y="346"/>
                    <a:pt x="238" y="347"/>
                  </a:cubicBezTo>
                  <a:cubicBezTo>
                    <a:pt x="237" y="347"/>
                    <a:pt x="238" y="346"/>
                    <a:pt x="238" y="345"/>
                  </a:cubicBezTo>
                  <a:close/>
                  <a:moveTo>
                    <a:pt x="238" y="343"/>
                  </a:moveTo>
                  <a:cubicBezTo>
                    <a:pt x="238" y="332"/>
                    <a:pt x="238" y="320"/>
                    <a:pt x="238" y="309"/>
                  </a:cubicBezTo>
                  <a:cubicBezTo>
                    <a:pt x="238" y="309"/>
                    <a:pt x="238" y="308"/>
                    <a:pt x="238" y="308"/>
                  </a:cubicBezTo>
                  <a:cubicBezTo>
                    <a:pt x="264" y="308"/>
                    <a:pt x="291" y="308"/>
                    <a:pt x="317" y="308"/>
                  </a:cubicBezTo>
                  <a:cubicBezTo>
                    <a:pt x="317" y="320"/>
                    <a:pt x="317" y="331"/>
                    <a:pt x="317" y="343"/>
                  </a:cubicBezTo>
                  <a:cubicBezTo>
                    <a:pt x="290" y="343"/>
                    <a:pt x="264" y="343"/>
                    <a:pt x="238" y="343"/>
                  </a:cubicBezTo>
                  <a:close/>
                  <a:moveTo>
                    <a:pt x="232" y="300"/>
                  </a:moveTo>
                  <a:cubicBezTo>
                    <a:pt x="232" y="304"/>
                    <a:pt x="232" y="307"/>
                    <a:pt x="232" y="310"/>
                  </a:cubicBezTo>
                  <a:cubicBezTo>
                    <a:pt x="228" y="310"/>
                    <a:pt x="224" y="310"/>
                    <a:pt x="220" y="310"/>
                  </a:cubicBezTo>
                  <a:cubicBezTo>
                    <a:pt x="220" y="307"/>
                    <a:pt x="220" y="304"/>
                    <a:pt x="220" y="300"/>
                  </a:cubicBezTo>
                  <a:cubicBezTo>
                    <a:pt x="224" y="300"/>
                    <a:pt x="228" y="300"/>
                    <a:pt x="232" y="300"/>
                  </a:cubicBezTo>
                  <a:close/>
                  <a:moveTo>
                    <a:pt x="220" y="294"/>
                  </a:moveTo>
                  <a:cubicBezTo>
                    <a:pt x="220" y="290"/>
                    <a:pt x="220" y="287"/>
                    <a:pt x="220" y="284"/>
                  </a:cubicBezTo>
                  <a:cubicBezTo>
                    <a:pt x="224" y="284"/>
                    <a:pt x="228" y="284"/>
                    <a:pt x="232" y="284"/>
                  </a:cubicBezTo>
                  <a:cubicBezTo>
                    <a:pt x="232" y="287"/>
                    <a:pt x="232" y="290"/>
                    <a:pt x="232" y="294"/>
                  </a:cubicBezTo>
                  <a:cubicBezTo>
                    <a:pt x="228" y="294"/>
                    <a:pt x="224" y="294"/>
                    <a:pt x="220" y="294"/>
                  </a:cubicBezTo>
                  <a:close/>
                  <a:moveTo>
                    <a:pt x="232" y="316"/>
                  </a:moveTo>
                  <a:cubicBezTo>
                    <a:pt x="232" y="320"/>
                    <a:pt x="232" y="323"/>
                    <a:pt x="232" y="327"/>
                  </a:cubicBezTo>
                  <a:cubicBezTo>
                    <a:pt x="228" y="327"/>
                    <a:pt x="224" y="327"/>
                    <a:pt x="220" y="327"/>
                  </a:cubicBezTo>
                  <a:cubicBezTo>
                    <a:pt x="220" y="323"/>
                    <a:pt x="220" y="320"/>
                    <a:pt x="220" y="316"/>
                  </a:cubicBezTo>
                  <a:cubicBezTo>
                    <a:pt x="224" y="316"/>
                    <a:pt x="228" y="316"/>
                    <a:pt x="232" y="316"/>
                  </a:cubicBezTo>
                  <a:close/>
                  <a:moveTo>
                    <a:pt x="242" y="224"/>
                  </a:moveTo>
                  <a:cubicBezTo>
                    <a:pt x="243" y="219"/>
                    <a:pt x="242" y="213"/>
                    <a:pt x="243" y="208"/>
                  </a:cubicBezTo>
                  <a:cubicBezTo>
                    <a:pt x="253" y="208"/>
                    <a:pt x="264" y="208"/>
                    <a:pt x="274" y="208"/>
                  </a:cubicBezTo>
                  <a:cubicBezTo>
                    <a:pt x="274" y="213"/>
                    <a:pt x="274" y="219"/>
                    <a:pt x="274" y="224"/>
                  </a:cubicBezTo>
                  <a:cubicBezTo>
                    <a:pt x="264" y="224"/>
                    <a:pt x="253" y="224"/>
                    <a:pt x="242" y="224"/>
                  </a:cubicBezTo>
                  <a:close/>
                  <a:moveTo>
                    <a:pt x="274" y="230"/>
                  </a:moveTo>
                  <a:cubicBezTo>
                    <a:pt x="274" y="234"/>
                    <a:pt x="274" y="238"/>
                    <a:pt x="274" y="243"/>
                  </a:cubicBezTo>
                  <a:cubicBezTo>
                    <a:pt x="270" y="243"/>
                    <a:pt x="266" y="244"/>
                    <a:pt x="262" y="245"/>
                  </a:cubicBezTo>
                  <a:cubicBezTo>
                    <a:pt x="261" y="241"/>
                    <a:pt x="259" y="237"/>
                    <a:pt x="258" y="233"/>
                  </a:cubicBezTo>
                  <a:cubicBezTo>
                    <a:pt x="262" y="231"/>
                    <a:pt x="268" y="230"/>
                    <a:pt x="274" y="230"/>
                  </a:cubicBezTo>
                  <a:close/>
                  <a:moveTo>
                    <a:pt x="256" y="247"/>
                  </a:moveTo>
                  <a:cubicBezTo>
                    <a:pt x="254" y="250"/>
                    <a:pt x="250" y="251"/>
                    <a:pt x="248" y="254"/>
                  </a:cubicBezTo>
                  <a:cubicBezTo>
                    <a:pt x="245" y="250"/>
                    <a:pt x="241" y="248"/>
                    <a:pt x="238" y="244"/>
                  </a:cubicBezTo>
                  <a:cubicBezTo>
                    <a:pt x="243" y="241"/>
                    <a:pt x="247" y="237"/>
                    <a:pt x="252" y="235"/>
                  </a:cubicBezTo>
                  <a:cubicBezTo>
                    <a:pt x="253" y="239"/>
                    <a:pt x="255" y="243"/>
                    <a:pt x="256" y="247"/>
                  </a:cubicBezTo>
                  <a:close/>
                  <a:moveTo>
                    <a:pt x="250" y="230"/>
                  </a:moveTo>
                  <a:cubicBezTo>
                    <a:pt x="240" y="234"/>
                    <a:pt x="232" y="242"/>
                    <a:pt x="226" y="248"/>
                  </a:cubicBezTo>
                  <a:cubicBezTo>
                    <a:pt x="226" y="242"/>
                    <a:pt x="226" y="236"/>
                    <a:pt x="226" y="230"/>
                  </a:cubicBezTo>
                  <a:cubicBezTo>
                    <a:pt x="234" y="230"/>
                    <a:pt x="242" y="230"/>
                    <a:pt x="250" y="230"/>
                  </a:cubicBezTo>
                  <a:close/>
                  <a:moveTo>
                    <a:pt x="233" y="248"/>
                  </a:moveTo>
                  <a:cubicBezTo>
                    <a:pt x="237" y="251"/>
                    <a:pt x="241" y="254"/>
                    <a:pt x="243" y="258"/>
                  </a:cubicBezTo>
                  <a:cubicBezTo>
                    <a:pt x="242" y="260"/>
                    <a:pt x="240" y="262"/>
                    <a:pt x="239" y="264"/>
                  </a:cubicBezTo>
                  <a:cubicBezTo>
                    <a:pt x="235" y="262"/>
                    <a:pt x="230" y="261"/>
                    <a:pt x="225" y="260"/>
                  </a:cubicBezTo>
                  <a:cubicBezTo>
                    <a:pt x="227" y="255"/>
                    <a:pt x="231" y="252"/>
                    <a:pt x="233" y="248"/>
                  </a:cubicBezTo>
                  <a:close/>
                  <a:moveTo>
                    <a:pt x="305" y="230"/>
                  </a:moveTo>
                  <a:cubicBezTo>
                    <a:pt x="312" y="229"/>
                    <a:pt x="321" y="230"/>
                    <a:pt x="329" y="230"/>
                  </a:cubicBezTo>
                  <a:cubicBezTo>
                    <a:pt x="329" y="236"/>
                    <a:pt x="329" y="242"/>
                    <a:pt x="329" y="247"/>
                  </a:cubicBezTo>
                  <a:cubicBezTo>
                    <a:pt x="328" y="248"/>
                    <a:pt x="327" y="246"/>
                    <a:pt x="326" y="246"/>
                  </a:cubicBezTo>
                  <a:cubicBezTo>
                    <a:pt x="321" y="240"/>
                    <a:pt x="314" y="233"/>
                    <a:pt x="305" y="230"/>
                  </a:cubicBezTo>
                  <a:close/>
                  <a:moveTo>
                    <a:pt x="316" y="244"/>
                  </a:moveTo>
                  <a:cubicBezTo>
                    <a:pt x="313" y="247"/>
                    <a:pt x="310" y="251"/>
                    <a:pt x="306" y="253"/>
                  </a:cubicBezTo>
                  <a:cubicBezTo>
                    <a:pt x="304" y="251"/>
                    <a:pt x="301" y="249"/>
                    <a:pt x="297" y="247"/>
                  </a:cubicBezTo>
                  <a:cubicBezTo>
                    <a:pt x="299" y="243"/>
                    <a:pt x="301" y="239"/>
                    <a:pt x="302" y="235"/>
                  </a:cubicBezTo>
                  <a:cubicBezTo>
                    <a:pt x="307" y="237"/>
                    <a:pt x="312" y="240"/>
                    <a:pt x="316" y="244"/>
                  </a:cubicBezTo>
                  <a:close/>
                  <a:moveTo>
                    <a:pt x="313" y="224"/>
                  </a:moveTo>
                  <a:cubicBezTo>
                    <a:pt x="302" y="224"/>
                    <a:pt x="291" y="224"/>
                    <a:pt x="281" y="224"/>
                  </a:cubicBezTo>
                  <a:cubicBezTo>
                    <a:pt x="281" y="219"/>
                    <a:pt x="280" y="213"/>
                    <a:pt x="281" y="208"/>
                  </a:cubicBezTo>
                  <a:cubicBezTo>
                    <a:pt x="291" y="208"/>
                    <a:pt x="302" y="208"/>
                    <a:pt x="313" y="208"/>
                  </a:cubicBezTo>
                  <a:cubicBezTo>
                    <a:pt x="313" y="213"/>
                    <a:pt x="313" y="219"/>
                    <a:pt x="313" y="224"/>
                  </a:cubicBezTo>
                  <a:close/>
                  <a:moveTo>
                    <a:pt x="296" y="232"/>
                  </a:moveTo>
                  <a:cubicBezTo>
                    <a:pt x="295" y="237"/>
                    <a:pt x="293" y="241"/>
                    <a:pt x="292" y="245"/>
                  </a:cubicBezTo>
                  <a:cubicBezTo>
                    <a:pt x="289" y="244"/>
                    <a:pt x="285" y="243"/>
                    <a:pt x="281" y="243"/>
                  </a:cubicBezTo>
                  <a:cubicBezTo>
                    <a:pt x="281" y="238"/>
                    <a:pt x="281" y="234"/>
                    <a:pt x="281" y="230"/>
                  </a:cubicBezTo>
                  <a:cubicBezTo>
                    <a:pt x="287" y="230"/>
                    <a:pt x="291" y="231"/>
                    <a:pt x="296" y="232"/>
                  </a:cubicBezTo>
                  <a:close/>
                  <a:moveTo>
                    <a:pt x="316" y="263"/>
                  </a:moveTo>
                  <a:cubicBezTo>
                    <a:pt x="314" y="262"/>
                    <a:pt x="313" y="259"/>
                    <a:pt x="311" y="258"/>
                  </a:cubicBezTo>
                  <a:cubicBezTo>
                    <a:pt x="314" y="254"/>
                    <a:pt x="317" y="251"/>
                    <a:pt x="320" y="248"/>
                  </a:cubicBezTo>
                  <a:cubicBezTo>
                    <a:pt x="324" y="251"/>
                    <a:pt x="327" y="255"/>
                    <a:pt x="329" y="260"/>
                  </a:cubicBezTo>
                  <a:cubicBezTo>
                    <a:pt x="325" y="261"/>
                    <a:pt x="320" y="262"/>
                    <a:pt x="316" y="263"/>
                  </a:cubicBezTo>
                  <a:close/>
                  <a:moveTo>
                    <a:pt x="311" y="179"/>
                  </a:moveTo>
                  <a:cubicBezTo>
                    <a:pt x="301" y="179"/>
                    <a:pt x="291" y="179"/>
                    <a:pt x="282" y="179"/>
                  </a:cubicBezTo>
                  <a:cubicBezTo>
                    <a:pt x="282" y="172"/>
                    <a:pt x="281" y="164"/>
                    <a:pt x="282" y="157"/>
                  </a:cubicBezTo>
                  <a:cubicBezTo>
                    <a:pt x="292" y="157"/>
                    <a:pt x="301" y="157"/>
                    <a:pt x="311" y="157"/>
                  </a:cubicBezTo>
                  <a:cubicBezTo>
                    <a:pt x="311" y="165"/>
                    <a:pt x="311" y="172"/>
                    <a:pt x="311" y="179"/>
                  </a:cubicBezTo>
                  <a:close/>
                  <a:moveTo>
                    <a:pt x="293" y="185"/>
                  </a:moveTo>
                  <a:cubicBezTo>
                    <a:pt x="293" y="191"/>
                    <a:pt x="293" y="196"/>
                    <a:pt x="293" y="202"/>
                  </a:cubicBezTo>
                  <a:cubicBezTo>
                    <a:pt x="283" y="202"/>
                    <a:pt x="272" y="202"/>
                    <a:pt x="262" y="202"/>
                  </a:cubicBezTo>
                  <a:cubicBezTo>
                    <a:pt x="262" y="197"/>
                    <a:pt x="261" y="190"/>
                    <a:pt x="262" y="185"/>
                  </a:cubicBezTo>
                  <a:cubicBezTo>
                    <a:pt x="272" y="185"/>
                    <a:pt x="283" y="185"/>
                    <a:pt x="293" y="185"/>
                  </a:cubicBezTo>
                  <a:close/>
                  <a:moveTo>
                    <a:pt x="275" y="179"/>
                  </a:moveTo>
                  <a:cubicBezTo>
                    <a:pt x="266" y="179"/>
                    <a:pt x="256" y="179"/>
                    <a:pt x="246" y="179"/>
                  </a:cubicBezTo>
                  <a:cubicBezTo>
                    <a:pt x="246" y="172"/>
                    <a:pt x="245" y="164"/>
                    <a:pt x="246" y="157"/>
                  </a:cubicBezTo>
                  <a:cubicBezTo>
                    <a:pt x="256" y="157"/>
                    <a:pt x="266" y="157"/>
                    <a:pt x="275" y="157"/>
                  </a:cubicBezTo>
                  <a:cubicBezTo>
                    <a:pt x="275" y="165"/>
                    <a:pt x="275" y="172"/>
                    <a:pt x="275" y="179"/>
                  </a:cubicBezTo>
                  <a:close/>
                  <a:moveTo>
                    <a:pt x="255" y="185"/>
                  </a:moveTo>
                  <a:cubicBezTo>
                    <a:pt x="255" y="191"/>
                    <a:pt x="255" y="196"/>
                    <a:pt x="255" y="202"/>
                  </a:cubicBezTo>
                  <a:cubicBezTo>
                    <a:pt x="245" y="202"/>
                    <a:pt x="234" y="202"/>
                    <a:pt x="224" y="202"/>
                  </a:cubicBezTo>
                  <a:cubicBezTo>
                    <a:pt x="224" y="197"/>
                    <a:pt x="223" y="190"/>
                    <a:pt x="224" y="185"/>
                  </a:cubicBezTo>
                  <a:cubicBezTo>
                    <a:pt x="235" y="185"/>
                    <a:pt x="245" y="185"/>
                    <a:pt x="255" y="185"/>
                  </a:cubicBezTo>
                  <a:close/>
                  <a:moveTo>
                    <a:pt x="237" y="208"/>
                  </a:moveTo>
                  <a:cubicBezTo>
                    <a:pt x="237" y="213"/>
                    <a:pt x="237" y="219"/>
                    <a:pt x="237" y="224"/>
                  </a:cubicBezTo>
                  <a:cubicBezTo>
                    <a:pt x="224" y="224"/>
                    <a:pt x="211" y="224"/>
                    <a:pt x="198" y="224"/>
                  </a:cubicBezTo>
                  <a:cubicBezTo>
                    <a:pt x="199" y="219"/>
                    <a:pt x="198" y="213"/>
                    <a:pt x="199" y="208"/>
                  </a:cubicBezTo>
                  <a:cubicBezTo>
                    <a:pt x="211" y="208"/>
                    <a:pt x="224" y="208"/>
                    <a:pt x="237" y="208"/>
                  </a:cubicBezTo>
                  <a:close/>
                  <a:moveTo>
                    <a:pt x="220" y="230"/>
                  </a:moveTo>
                  <a:cubicBezTo>
                    <a:pt x="220" y="237"/>
                    <a:pt x="220" y="244"/>
                    <a:pt x="220" y="251"/>
                  </a:cubicBezTo>
                  <a:cubicBezTo>
                    <a:pt x="209" y="251"/>
                    <a:pt x="199" y="251"/>
                    <a:pt x="188" y="251"/>
                  </a:cubicBezTo>
                  <a:cubicBezTo>
                    <a:pt x="188" y="244"/>
                    <a:pt x="188" y="236"/>
                    <a:pt x="188" y="230"/>
                  </a:cubicBezTo>
                  <a:cubicBezTo>
                    <a:pt x="199" y="230"/>
                    <a:pt x="209" y="230"/>
                    <a:pt x="220" y="230"/>
                  </a:cubicBezTo>
                  <a:close/>
                  <a:moveTo>
                    <a:pt x="172" y="268"/>
                  </a:moveTo>
                  <a:cubicBezTo>
                    <a:pt x="172" y="264"/>
                    <a:pt x="172" y="261"/>
                    <a:pt x="172" y="257"/>
                  </a:cubicBezTo>
                  <a:cubicBezTo>
                    <a:pt x="180" y="257"/>
                    <a:pt x="189" y="257"/>
                    <a:pt x="197" y="257"/>
                  </a:cubicBezTo>
                  <a:cubicBezTo>
                    <a:pt x="197" y="261"/>
                    <a:pt x="197" y="264"/>
                    <a:pt x="197" y="268"/>
                  </a:cubicBezTo>
                  <a:cubicBezTo>
                    <a:pt x="189" y="268"/>
                    <a:pt x="180" y="268"/>
                    <a:pt x="172" y="268"/>
                  </a:cubicBezTo>
                  <a:close/>
                  <a:moveTo>
                    <a:pt x="182" y="274"/>
                  </a:moveTo>
                  <a:cubicBezTo>
                    <a:pt x="182" y="279"/>
                    <a:pt x="182" y="284"/>
                    <a:pt x="182" y="289"/>
                  </a:cubicBezTo>
                  <a:cubicBezTo>
                    <a:pt x="179" y="289"/>
                    <a:pt x="176" y="289"/>
                    <a:pt x="172" y="289"/>
                  </a:cubicBezTo>
                  <a:cubicBezTo>
                    <a:pt x="172" y="284"/>
                    <a:pt x="172" y="279"/>
                    <a:pt x="172" y="274"/>
                  </a:cubicBezTo>
                  <a:cubicBezTo>
                    <a:pt x="176" y="274"/>
                    <a:pt x="179" y="274"/>
                    <a:pt x="182" y="274"/>
                  </a:cubicBezTo>
                  <a:close/>
                  <a:moveTo>
                    <a:pt x="193" y="224"/>
                  </a:moveTo>
                  <a:cubicBezTo>
                    <a:pt x="187" y="224"/>
                    <a:pt x="181" y="224"/>
                    <a:pt x="175" y="224"/>
                  </a:cubicBezTo>
                  <a:cubicBezTo>
                    <a:pt x="175" y="219"/>
                    <a:pt x="175" y="213"/>
                    <a:pt x="175" y="208"/>
                  </a:cubicBezTo>
                  <a:cubicBezTo>
                    <a:pt x="181" y="208"/>
                    <a:pt x="187" y="208"/>
                    <a:pt x="193" y="208"/>
                  </a:cubicBezTo>
                  <a:cubicBezTo>
                    <a:pt x="193" y="213"/>
                    <a:pt x="193" y="219"/>
                    <a:pt x="193" y="224"/>
                  </a:cubicBezTo>
                  <a:close/>
                  <a:moveTo>
                    <a:pt x="172" y="321"/>
                  </a:moveTo>
                  <a:cubicBezTo>
                    <a:pt x="176" y="321"/>
                    <a:pt x="179" y="321"/>
                    <a:pt x="182" y="321"/>
                  </a:cubicBezTo>
                  <a:cubicBezTo>
                    <a:pt x="182" y="328"/>
                    <a:pt x="182" y="336"/>
                    <a:pt x="182" y="343"/>
                  </a:cubicBezTo>
                  <a:cubicBezTo>
                    <a:pt x="179" y="343"/>
                    <a:pt x="176" y="343"/>
                    <a:pt x="172" y="343"/>
                  </a:cubicBezTo>
                  <a:cubicBezTo>
                    <a:pt x="172" y="336"/>
                    <a:pt x="172" y="328"/>
                    <a:pt x="172" y="321"/>
                  </a:cubicBezTo>
                  <a:close/>
                  <a:moveTo>
                    <a:pt x="172" y="315"/>
                  </a:moveTo>
                  <a:cubicBezTo>
                    <a:pt x="172" y="308"/>
                    <a:pt x="172" y="302"/>
                    <a:pt x="172" y="296"/>
                  </a:cubicBezTo>
                  <a:cubicBezTo>
                    <a:pt x="179" y="296"/>
                    <a:pt x="186" y="296"/>
                    <a:pt x="193" y="296"/>
                  </a:cubicBezTo>
                  <a:cubicBezTo>
                    <a:pt x="193" y="302"/>
                    <a:pt x="193" y="308"/>
                    <a:pt x="193" y="315"/>
                  </a:cubicBezTo>
                  <a:cubicBezTo>
                    <a:pt x="186" y="315"/>
                    <a:pt x="179" y="315"/>
                    <a:pt x="172" y="315"/>
                  </a:cubicBezTo>
                  <a:close/>
                  <a:moveTo>
                    <a:pt x="199" y="315"/>
                  </a:moveTo>
                  <a:cubicBezTo>
                    <a:pt x="199" y="308"/>
                    <a:pt x="199" y="302"/>
                    <a:pt x="199" y="296"/>
                  </a:cubicBezTo>
                  <a:cubicBezTo>
                    <a:pt x="204" y="296"/>
                    <a:pt x="209" y="296"/>
                    <a:pt x="214" y="296"/>
                  </a:cubicBezTo>
                  <a:cubicBezTo>
                    <a:pt x="214" y="302"/>
                    <a:pt x="214" y="308"/>
                    <a:pt x="214" y="315"/>
                  </a:cubicBezTo>
                  <a:cubicBezTo>
                    <a:pt x="209" y="315"/>
                    <a:pt x="204" y="315"/>
                    <a:pt x="199" y="315"/>
                  </a:cubicBezTo>
                  <a:close/>
                  <a:moveTo>
                    <a:pt x="188" y="289"/>
                  </a:moveTo>
                  <a:cubicBezTo>
                    <a:pt x="188" y="284"/>
                    <a:pt x="188" y="279"/>
                    <a:pt x="188" y="274"/>
                  </a:cubicBezTo>
                  <a:cubicBezTo>
                    <a:pt x="197" y="274"/>
                    <a:pt x="205" y="274"/>
                    <a:pt x="214" y="274"/>
                  </a:cubicBezTo>
                  <a:cubicBezTo>
                    <a:pt x="214" y="279"/>
                    <a:pt x="214" y="284"/>
                    <a:pt x="214" y="289"/>
                  </a:cubicBezTo>
                  <a:cubicBezTo>
                    <a:pt x="205" y="289"/>
                    <a:pt x="197" y="289"/>
                    <a:pt x="188" y="289"/>
                  </a:cubicBezTo>
                  <a:close/>
                  <a:moveTo>
                    <a:pt x="203" y="268"/>
                  </a:moveTo>
                  <a:cubicBezTo>
                    <a:pt x="203" y="264"/>
                    <a:pt x="203" y="261"/>
                    <a:pt x="203" y="257"/>
                  </a:cubicBezTo>
                  <a:cubicBezTo>
                    <a:pt x="208" y="257"/>
                    <a:pt x="214" y="257"/>
                    <a:pt x="220" y="257"/>
                  </a:cubicBezTo>
                  <a:cubicBezTo>
                    <a:pt x="218" y="260"/>
                    <a:pt x="216" y="264"/>
                    <a:pt x="215" y="268"/>
                  </a:cubicBezTo>
                  <a:cubicBezTo>
                    <a:pt x="211" y="268"/>
                    <a:pt x="207" y="268"/>
                    <a:pt x="203" y="268"/>
                  </a:cubicBezTo>
                  <a:close/>
                  <a:moveTo>
                    <a:pt x="222" y="265"/>
                  </a:moveTo>
                  <a:cubicBezTo>
                    <a:pt x="227" y="266"/>
                    <a:pt x="231" y="268"/>
                    <a:pt x="236" y="269"/>
                  </a:cubicBezTo>
                  <a:cubicBezTo>
                    <a:pt x="235" y="272"/>
                    <a:pt x="234" y="275"/>
                    <a:pt x="233" y="278"/>
                  </a:cubicBezTo>
                  <a:cubicBezTo>
                    <a:pt x="229" y="278"/>
                    <a:pt x="224" y="278"/>
                    <a:pt x="220" y="278"/>
                  </a:cubicBezTo>
                  <a:cubicBezTo>
                    <a:pt x="219" y="272"/>
                    <a:pt x="221" y="269"/>
                    <a:pt x="222" y="265"/>
                  </a:cubicBezTo>
                  <a:close/>
                  <a:moveTo>
                    <a:pt x="220" y="333"/>
                  </a:moveTo>
                  <a:cubicBezTo>
                    <a:pt x="224" y="333"/>
                    <a:pt x="228" y="333"/>
                    <a:pt x="232" y="333"/>
                  </a:cubicBezTo>
                  <a:cubicBezTo>
                    <a:pt x="232" y="336"/>
                    <a:pt x="232" y="340"/>
                    <a:pt x="232" y="343"/>
                  </a:cubicBezTo>
                  <a:cubicBezTo>
                    <a:pt x="228" y="343"/>
                    <a:pt x="224" y="343"/>
                    <a:pt x="220" y="343"/>
                  </a:cubicBezTo>
                  <a:cubicBezTo>
                    <a:pt x="220" y="340"/>
                    <a:pt x="220" y="336"/>
                    <a:pt x="220" y="333"/>
                  </a:cubicBezTo>
                  <a:close/>
                  <a:moveTo>
                    <a:pt x="236" y="349"/>
                  </a:moveTo>
                  <a:cubicBezTo>
                    <a:pt x="256" y="349"/>
                    <a:pt x="275" y="349"/>
                    <a:pt x="295" y="349"/>
                  </a:cubicBezTo>
                  <a:cubicBezTo>
                    <a:pt x="301" y="349"/>
                    <a:pt x="309" y="348"/>
                    <a:pt x="314" y="349"/>
                  </a:cubicBezTo>
                  <a:cubicBezTo>
                    <a:pt x="317" y="350"/>
                    <a:pt x="322" y="355"/>
                    <a:pt x="325" y="358"/>
                  </a:cubicBezTo>
                  <a:cubicBezTo>
                    <a:pt x="334" y="368"/>
                    <a:pt x="344" y="378"/>
                    <a:pt x="353" y="387"/>
                  </a:cubicBezTo>
                  <a:cubicBezTo>
                    <a:pt x="301" y="387"/>
                    <a:pt x="250" y="387"/>
                    <a:pt x="198" y="387"/>
                  </a:cubicBezTo>
                  <a:cubicBezTo>
                    <a:pt x="198" y="386"/>
                    <a:pt x="201" y="384"/>
                    <a:pt x="202" y="383"/>
                  </a:cubicBezTo>
                  <a:cubicBezTo>
                    <a:pt x="213" y="372"/>
                    <a:pt x="225" y="360"/>
                    <a:pt x="236" y="349"/>
                  </a:cubicBezTo>
                  <a:close/>
                  <a:moveTo>
                    <a:pt x="323" y="343"/>
                  </a:moveTo>
                  <a:cubicBezTo>
                    <a:pt x="323" y="340"/>
                    <a:pt x="323" y="336"/>
                    <a:pt x="323" y="333"/>
                  </a:cubicBezTo>
                  <a:cubicBezTo>
                    <a:pt x="327" y="333"/>
                    <a:pt x="331" y="333"/>
                    <a:pt x="335" y="333"/>
                  </a:cubicBezTo>
                  <a:cubicBezTo>
                    <a:pt x="335" y="336"/>
                    <a:pt x="335" y="340"/>
                    <a:pt x="335" y="343"/>
                  </a:cubicBezTo>
                  <a:cubicBezTo>
                    <a:pt x="331" y="343"/>
                    <a:pt x="327" y="343"/>
                    <a:pt x="323" y="343"/>
                  </a:cubicBezTo>
                  <a:close/>
                  <a:moveTo>
                    <a:pt x="323" y="327"/>
                  </a:moveTo>
                  <a:cubicBezTo>
                    <a:pt x="323" y="323"/>
                    <a:pt x="323" y="320"/>
                    <a:pt x="323" y="316"/>
                  </a:cubicBezTo>
                  <a:cubicBezTo>
                    <a:pt x="327" y="316"/>
                    <a:pt x="331" y="316"/>
                    <a:pt x="335" y="316"/>
                  </a:cubicBezTo>
                  <a:cubicBezTo>
                    <a:pt x="335" y="320"/>
                    <a:pt x="335" y="323"/>
                    <a:pt x="335" y="327"/>
                  </a:cubicBezTo>
                  <a:cubicBezTo>
                    <a:pt x="331" y="327"/>
                    <a:pt x="327" y="327"/>
                    <a:pt x="323" y="327"/>
                  </a:cubicBezTo>
                  <a:close/>
                  <a:moveTo>
                    <a:pt x="323" y="310"/>
                  </a:moveTo>
                  <a:cubicBezTo>
                    <a:pt x="323" y="307"/>
                    <a:pt x="323" y="304"/>
                    <a:pt x="323" y="300"/>
                  </a:cubicBezTo>
                  <a:cubicBezTo>
                    <a:pt x="327" y="300"/>
                    <a:pt x="331" y="300"/>
                    <a:pt x="335" y="300"/>
                  </a:cubicBezTo>
                  <a:cubicBezTo>
                    <a:pt x="335" y="304"/>
                    <a:pt x="335" y="307"/>
                    <a:pt x="335" y="310"/>
                  </a:cubicBezTo>
                  <a:cubicBezTo>
                    <a:pt x="331" y="310"/>
                    <a:pt x="327" y="310"/>
                    <a:pt x="323" y="310"/>
                  </a:cubicBezTo>
                  <a:close/>
                  <a:moveTo>
                    <a:pt x="323" y="294"/>
                  </a:moveTo>
                  <a:cubicBezTo>
                    <a:pt x="323" y="290"/>
                    <a:pt x="323" y="287"/>
                    <a:pt x="323" y="284"/>
                  </a:cubicBezTo>
                  <a:cubicBezTo>
                    <a:pt x="327" y="284"/>
                    <a:pt x="331" y="284"/>
                    <a:pt x="335" y="284"/>
                  </a:cubicBezTo>
                  <a:cubicBezTo>
                    <a:pt x="335" y="287"/>
                    <a:pt x="335" y="290"/>
                    <a:pt x="335" y="294"/>
                  </a:cubicBezTo>
                  <a:cubicBezTo>
                    <a:pt x="331" y="294"/>
                    <a:pt x="327" y="294"/>
                    <a:pt x="323" y="294"/>
                  </a:cubicBezTo>
                  <a:close/>
                  <a:moveTo>
                    <a:pt x="321" y="278"/>
                  </a:moveTo>
                  <a:cubicBezTo>
                    <a:pt x="321" y="275"/>
                    <a:pt x="320" y="272"/>
                    <a:pt x="318" y="269"/>
                  </a:cubicBezTo>
                  <a:cubicBezTo>
                    <a:pt x="322" y="267"/>
                    <a:pt x="328" y="267"/>
                    <a:pt x="332" y="265"/>
                  </a:cubicBezTo>
                  <a:cubicBezTo>
                    <a:pt x="334" y="268"/>
                    <a:pt x="335" y="272"/>
                    <a:pt x="335" y="278"/>
                  </a:cubicBezTo>
                  <a:cubicBezTo>
                    <a:pt x="330" y="278"/>
                    <a:pt x="326" y="278"/>
                    <a:pt x="321" y="278"/>
                  </a:cubicBezTo>
                  <a:close/>
                  <a:moveTo>
                    <a:pt x="334" y="257"/>
                  </a:moveTo>
                  <a:cubicBezTo>
                    <a:pt x="340" y="256"/>
                    <a:pt x="346" y="257"/>
                    <a:pt x="352" y="257"/>
                  </a:cubicBezTo>
                  <a:cubicBezTo>
                    <a:pt x="352" y="261"/>
                    <a:pt x="352" y="264"/>
                    <a:pt x="352" y="268"/>
                  </a:cubicBezTo>
                  <a:cubicBezTo>
                    <a:pt x="348" y="268"/>
                    <a:pt x="344" y="268"/>
                    <a:pt x="340" y="268"/>
                  </a:cubicBezTo>
                  <a:cubicBezTo>
                    <a:pt x="338" y="264"/>
                    <a:pt x="337" y="260"/>
                    <a:pt x="334" y="257"/>
                  </a:cubicBezTo>
                  <a:close/>
                  <a:moveTo>
                    <a:pt x="341" y="289"/>
                  </a:moveTo>
                  <a:cubicBezTo>
                    <a:pt x="341" y="284"/>
                    <a:pt x="341" y="279"/>
                    <a:pt x="341" y="274"/>
                  </a:cubicBezTo>
                  <a:cubicBezTo>
                    <a:pt x="350" y="274"/>
                    <a:pt x="358" y="274"/>
                    <a:pt x="367" y="274"/>
                  </a:cubicBezTo>
                  <a:cubicBezTo>
                    <a:pt x="367" y="279"/>
                    <a:pt x="367" y="284"/>
                    <a:pt x="367" y="289"/>
                  </a:cubicBezTo>
                  <a:cubicBezTo>
                    <a:pt x="358" y="289"/>
                    <a:pt x="350" y="289"/>
                    <a:pt x="341" y="289"/>
                  </a:cubicBezTo>
                  <a:close/>
                  <a:moveTo>
                    <a:pt x="356" y="296"/>
                  </a:moveTo>
                  <a:cubicBezTo>
                    <a:pt x="356" y="302"/>
                    <a:pt x="356" y="308"/>
                    <a:pt x="356" y="315"/>
                  </a:cubicBezTo>
                  <a:cubicBezTo>
                    <a:pt x="351" y="315"/>
                    <a:pt x="346" y="315"/>
                    <a:pt x="341" y="315"/>
                  </a:cubicBezTo>
                  <a:cubicBezTo>
                    <a:pt x="341" y="308"/>
                    <a:pt x="341" y="302"/>
                    <a:pt x="341" y="296"/>
                  </a:cubicBezTo>
                  <a:cubicBezTo>
                    <a:pt x="346" y="296"/>
                    <a:pt x="351" y="296"/>
                    <a:pt x="356" y="296"/>
                  </a:cubicBezTo>
                  <a:close/>
                  <a:moveTo>
                    <a:pt x="373" y="289"/>
                  </a:moveTo>
                  <a:cubicBezTo>
                    <a:pt x="373" y="284"/>
                    <a:pt x="373" y="279"/>
                    <a:pt x="373" y="274"/>
                  </a:cubicBezTo>
                  <a:cubicBezTo>
                    <a:pt x="376" y="274"/>
                    <a:pt x="380" y="274"/>
                    <a:pt x="383" y="274"/>
                  </a:cubicBezTo>
                  <a:cubicBezTo>
                    <a:pt x="383" y="279"/>
                    <a:pt x="383" y="284"/>
                    <a:pt x="383" y="289"/>
                  </a:cubicBezTo>
                  <a:cubicBezTo>
                    <a:pt x="380" y="289"/>
                    <a:pt x="376" y="289"/>
                    <a:pt x="373" y="289"/>
                  </a:cubicBezTo>
                  <a:close/>
                  <a:moveTo>
                    <a:pt x="358" y="268"/>
                  </a:moveTo>
                  <a:cubicBezTo>
                    <a:pt x="358" y="264"/>
                    <a:pt x="358" y="261"/>
                    <a:pt x="358" y="257"/>
                  </a:cubicBezTo>
                  <a:cubicBezTo>
                    <a:pt x="366" y="257"/>
                    <a:pt x="375" y="257"/>
                    <a:pt x="383" y="257"/>
                  </a:cubicBezTo>
                  <a:cubicBezTo>
                    <a:pt x="383" y="261"/>
                    <a:pt x="383" y="264"/>
                    <a:pt x="383" y="268"/>
                  </a:cubicBezTo>
                  <a:cubicBezTo>
                    <a:pt x="375" y="268"/>
                    <a:pt x="366" y="268"/>
                    <a:pt x="358" y="268"/>
                  </a:cubicBezTo>
                  <a:close/>
                  <a:moveTo>
                    <a:pt x="372" y="251"/>
                  </a:moveTo>
                  <a:cubicBezTo>
                    <a:pt x="373" y="244"/>
                    <a:pt x="372" y="236"/>
                    <a:pt x="373" y="230"/>
                  </a:cubicBezTo>
                  <a:cubicBezTo>
                    <a:pt x="382" y="230"/>
                    <a:pt x="392" y="230"/>
                    <a:pt x="402" y="230"/>
                  </a:cubicBezTo>
                  <a:cubicBezTo>
                    <a:pt x="402" y="237"/>
                    <a:pt x="402" y="244"/>
                    <a:pt x="402" y="251"/>
                  </a:cubicBezTo>
                  <a:cubicBezTo>
                    <a:pt x="392" y="251"/>
                    <a:pt x="382" y="251"/>
                    <a:pt x="372" y="251"/>
                  </a:cubicBezTo>
                  <a:close/>
                  <a:moveTo>
                    <a:pt x="426" y="230"/>
                  </a:moveTo>
                  <a:cubicBezTo>
                    <a:pt x="426" y="237"/>
                    <a:pt x="426" y="244"/>
                    <a:pt x="426" y="251"/>
                  </a:cubicBezTo>
                  <a:cubicBezTo>
                    <a:pt x="420" y="251"/>
                    <a:pt x="414" y="251"/>
                    <a:pt x="407" y="251"/>
                  </a:cubicBezTo>
                  <a:cubicBezTo>
                    <a:pt x="407" y="244"/>
                    <a:pt x="407" y="237"/>
                    <a:pt x="407" y="230"/>
                  </a:cubicBezTo>
                  <a:cubicBezTo>
                    <a:pt x="414" y="230"/>
                    <a:pt x="420" y="230"/>
                    <a:pt x="426" y="230"/>
                  </a:cubicBezTo>
                  <a:close/>
                  <a:moveTo>
                    <a:pt x="413" y="224"/>
                  </a:moveTo>
                  <a:cubicBezTo>
                    <a:pt x="413" y="219"/>
                    <a:pt x="413" y="213"/>
                    <a:pt x="413" y="208"/>
                  </a:cubicBezTo>
                  <a:cubicBezTo>
                    <a:pt x="418" y="208"/>
                    <a:pt x="422" y="208"/>
                    <a:pt x="426" y="208"/>
                  </a:cubicBezTo>
                  <a:cubicBezTo>
                    <a:pt x="426" y="213"/>
                    <a:pt x="426" y="219"/>
                    <a:pt x="426" y="224"/>
                  </a:cubicBezTo>
                  <a:cubicBezTo>
                    <a:pt x="422" y="224"/>
                    <a:pt x="418" y="224"/>
                    <a:pt x="413" y="224"/>
                  </a:cubicBezTo>
                  <a:close/>
                  <a:moveTo>
                    <a:pt x="407" y="224"/>
                  </a:moveTo>
                  <a:cubicBezTo>
                    <a:pt x="400" y="224"/>
                    <a:pt x="393" y="224"/>
                    <a:pt x="386" y="224"/>
                  </a:cubicBezTo>
                  <a:cubicBezTo>
                    <a:pt x="386" y="219"/>
                    <a:pt x="386" y="213"/>
                    <a:pt x="386" y="208"/>
                  </a:cubicBezTo>
                  <a:cubicBezTo>
                    <a:pt x="393" y="208"/>
                    <a:pt x="400" y="208"/>
                    <a:pt x="407" y="208"/>
                  </a:cubicBezTo>
                  <a:cubicBezTo>
                    <a:pt x="407" y="213"/>
                    <a:pt x="407" y="219"/>
                    <a:pt x="407" y="224"/>
                  </a:cubicBezTo>
                  <a:close/>
                  <a:moveTo>
                    <a:pt x="389" y="257"/>
                  </a:moveTo>
                  <a:cubicBezTo>
                    <a:pt x="403" y="257"/>
                    <a:pt x="417" y="257"/>
                    <a:pt x="432" y="257"/>
                  </a:cubicBezTo>
                  <a:cubicBezTo>
                    <a:pt x="433" y="251"/>
                    <a:pt x="432" y="243"/>
                    <a:pt x="432" y="236"/>
                  </a:cubicBezTo>
                  <a:cubicBezTo>
                    <a:pt x="432" y="236"/>
                    <a:pt x="432" y="236"/>
                    <a:pt x="432" y="235"/>
                  </a:cubicBezTo>
                  <a:cubicBezTo>
                    <a:pt x="451" y="235"/>
                    <a:pt x="470" y="235"/>
                    <a:pt x="489" y="235"/>
                  </a:cubicBezTo>
                  <a:cubicBezTo>
                    <a:pt x="489" y="258"/>
                    <a:pt x="488" y="279"/>
                    <a:pt x="487" y="299"/>
                  </a:cubicBezTo>
                  <a:cubicBezTo>
                    <a:pt x="454" y="299"/>
                    <a:pt x="421" y="299"/>
                    <a:pt x="389" y="299"/>
                  </a:cubicBezTo>
                  <a:cubicBezTo>
                    <a:pt x="389" y="285"/>
                    <a:pt x="389" y="271"/>
                    <a:pt x="389" y="257"/>
                  </a:cubicBezTo>
                  <a:close/>
                  <a:moveTo>
                    <a:pt x="216" y="157"/>
                  </a:moveTo>
                  <a:cubicBezTo>
                    <a:pt x="224" y="157"/>
                    <a:pt x="232" y="157"/>
                    <a:pt x="240" y="157"/>
                  </a:cubicBezTo>
                  <a:cubicBezTo>
                    <a:pt x="240" y="165"/>
                    <a:pt x="240" y="172"/>
                    <a:pt x="240" y="179"/>
                  </a:cubicBezTo>
                  <a:cubicBezTo>
                    <a:pt x="232" y="179"/>
                    <a:pt x="223" y="179"/>
                    <a:pt x="215" y="179"/>
                  </a:cubicBezTo>
                  <a:cubicBezTo>
                    <a:pt x="215" y="172"/>
                    <a:pt x="215" y="164"/>
                    <a:pt x="216" y="157"/>
                  </a:cubicBezTo>
                  <a:close/>
                  <a:moveTo>
                    <a:pt x="218" y="185"/>
                  </a:moveTo>
                  <a:cubicBezTo>
                    <a:pt x="218" y="191"/>
                    <a:pt x="218" y="196"/>
                    <a:pt x="218" y="202"/>
                  </a:cubicBezTo>
                  <a:cubicBezTo>
                    <a:pt x="188" y="202"/>
                    <a:pt x="159" y="202"/>
                    <a:pt x="130" y="202"/>
                  </a:cubicBezTo>
                  <a:cubicBezTo>
                    <a:pt x="130" y="192"/>
                    <a:pt x="130" y="180"/>
                    <a:pt x="130" y="171"/>
                  </a:cubicBezTo>
                  <a:cubicBezTo>
                    <a:pt x="134" y="171"/>
                    <a:pt x="138" y="171"/>
                    <a:pt x="142" y="171"/>
                  </a:cubicBezTo>
                  <a:cubicBezTo>
                    <a:pt x="142" y="177"/>
                    <a:pt x="142" y="184"/>
                    <a:pt x="142" y="191"/>
                  </a:cubicBezTo>
                  <a:cubicBezTo>
                    <a:pt x="148" y="192"/>
                    <a:pt x="157" y="191"/>
                    <a:pt x="164" y="191"/>
                  </a:cubicBezTo>
                  <a:cubicBezTo>
                    <a:pt x="165" y="185"/>
                    <a:pt x="164" y="177"/>
                    <a:pt x="164" y="171"/>
                  </a:cubicBezTo>
                  <a:cubicBezTo>
                    <a:pt x="168" y="171"/>
                    <a:pt x="172" y="171"/>
                    <a:pt x="175" y="171"/>
                  </a:cubicBezTo>
                  <a:cubicBezTo>
                    <a:pt x="175" y="178"/>
                    <a:pt x="175" y="184"/>
                    <a:pt x="175" y="191"/>
                  </a:cubicBezTo>
                  <a:cubicBezTo>
                    <a:pt x="183" y="191"/>
                    <a:pt x="191" y="191"/>
                    <a:pt x="198" y="191"/>
                  </a:cubicBezTo>
                  <a:cubicBezTo>
                    <a:pt x="198" y="184"/>
                    <a:pt x="198" y="178"/>
                    <a:pt x="198" y="171"/>
                  </a:cubicBezTo>
                  <a:cubicBezTo>
                    <a:pt x="202" y="171"/>
                    <a:pt x="206" y="171"/>
                    <a:pt x="209" y="171"/>
                  </a:cubicBezTo>
                  <a:cubicBezTo>
                    <a:pt x="209" y="175"/>
                    <a:pt x="209" y="180"/>
                    <a:pt x="209" y="185"/>
                  </a:cubicBezTo>
                  <a:cubicBezTo>
                    <a:pt x="212" y="185"/>
                    <a:pt x="215" y="185"/>
                    <a:pt x="218" y="185"/>
                  </a:cubicBezTo>
                  <a:close/>
                  <a:moveTo>
                    <a:pt x="209" y="165"/>
                  </a:moveTo>
                  <a:cubicBezTo>
                    <a:pt x="204" y="165"/>
                    <a:pt x="198" y="165"/>
                    <a:pt x="193" y="165"/>
                  </a:cubicBezTo>
                  <a:cubicBezTo>
                    <a:pt x="192" y="171"/>
                    <a:pt x="193" y="179"/>
                    <a:pt x="193" y="186"/>
                  </a:cubicBezTo>
                  <a:cubicBezTo>
                    <a:pt x="189" y="186"/>
                    <a:pt x="185" y="186"/>
                    <a:pt x="182" y="186"/>
                  </a:cubicBezTo>
                  <a:cubicBezTo>
                    <a:pt x="182" y="179"/>
                    <a:pt x="182" y="172"/>
                    <a:pt x="182" y="165"/>
                  </a:cubicBezTo>
                  <a:cubicBezTo>
                    <a:pt x="175" y="164"/>
                    <a:pt x="166" y="165"/>
                    <a:pt x="159" y="165"/>
                  </a:cubicBezTo>
                  <a:cubicBezTo>
                    <a:pt x="159" y="172"/>
                    <a:pt x="159" y="179"/>
                    <a:pt x="159" y="186"/>
                  </a:cubicBezTo>
                  <a:cubicBezTo>
                    <a:pt x="155" y="186"/>
                    <a:pt x="151" y="186"/>
                    <a:pt x="148" y="186"/>
                  </a:cubicBezTo>
                  <a:cubicBezTo>
                    <a:pt x="148" y="179"/>
                    <a:pt x="148" y="172"/>
                    <a:pt x="148" y="165"/>
                  </a:cubicBezTo>
                  <a:cubicBezTo>
                    <a:pt x="140" y="164"/>
                    <a:pt x="132" y="165"/>
                    <a:pt x="124" y="165"/>
                  </a:cubicBezTo>
                  <a:cubicBezTo>
                    <a:pt x="123" y="185"/>
                    <a:pt x="124" y="206"/>
                    <a:pt x="124" y="227"/>
                  </a:cubicBezTo>
                  <a:cubicBezTo>
                    <a:pt x="105" y="227"/>
                    <a:pt x="86" y="227"/>
                    <a:pt x="66" y="227"/>
                  </a:cubicBezTo>
                  <a:cubicBezTo>
                    <a:pt x="66" y="197"/>
                    <a:pt x="69" y="165"/>
                    <a:pt x="61" y="143"/>
                  </a:cubicBezTo>
                  <a:cubicBezTo>
                    <a:pt x="110" y="143"/>
                    <a:pt x="160" y="143"/>
                    <a:pt x="209" y="143"/>
                  </a:cubicBezTo>
                  <a:cubicBezTo>
                    <a:pt x="209" y="150"/>
                    <a:pt x="209" y="157"/>
                    <a:pt x="209" y="165"/>
                  </a:cubicBezTo>
                  <a:close/>
                  <a:moveTo>
                    <a:pt x="166" y="308"/>
                  </a:moveTo>
                  <a:cubicBezTo>
                    <a:pt x="166" y="321"/>
                    <a:pt x="166" y="335"/>
                    <a:pt x="166" y="349"/>
                  </a:cubicBezTo>
                  <a:cubicBezTo>
                    <a:pt x="184" y="349"/>
                    <a:pt x="204" y="349"/>
                    <a:pt x="222" y="349"/>
                  </a:cubicBezTo>
                  <a:cubicBezTo>
                    <a:pt x="223" y="350"/>
                    <a:pt x="222" y="351"/>
                    <a:pt x="221" y="351"/>
                  </a:cubicBezTo>
                  <a:cubicBezTo>
                    <a:pt x="212" y="360"/>
                    <a:pt x="204" y="369"/>
                    <a:pt x="194" y="378"/>
                  </a:cubicBezTo>
                  <a:cubicBezTo>
                    <a:pt x="191" y="381"/>
                    <a:pt x="187" y="387"/>
                    <a:pt x="184" y="387"/>
                  </a:cubicBezTo>
                  <a:cubicBezTo>
                    <a:pt x="179" y="389"/>
                    <a:pt x="166" y="387"/>
                    <a:pt x="160" y="387"/>
                  </a:cubicBezTo>
                  <a:cubicBezTo>
                    <a:pt x="136" y="387"/>
                    <a:pt x="112" y="387"/>
                    <a:pt x="88" y="387"/>
                  </a:cubicBezTo>
                  <a:cubicBezTo>
                    <a:pt x="78" y="365"/>
                    <a:pt x="72" y="337"/>
                    <a:pt x="70" y="308"/>
                  </a:cubicBezTo>
                  <a:cubicBezTo>
                    <a:pt x="102" y="308"/>
                    <a:pt x="134" y="308"/>
                    <a:pt x="166" y="308"/>
                  </a:cubicBezTo>
                  <a:close/>
                  <a:moveTo>
                    <a:pt x="278" y="496"/>
                  </a:moveTo>
                  <a:cubicBezTo>
                    <a:pt x="270" y="490"/>
                    <a:pt x="262" y="483"/>
                    <a:pt x="253" y="477"/>
                  </a:cubicBezTo>
                  <a:cubicBezTo>
                    <a:pt x="261" y="473"/>
                    <a:pt x="269" y="469"/>
                    <a:pt x="277" y="464"/>
                  </a:cubicBezTo>
                  <a:cubicBezTo>
                    <a:pt x="285" y="469"/>
                    <a:pt x="293" y="473"/>
                    <a:pt x="302" y="477"/>
                  </a:cubicBezTo>
                  <a:cubicBezTo>
                    <a:pt x="293" y="483"/>
                    <a:pt x="286" y="490"/>
                    <a:pt x="278" y="496"/>
                  </a:cubicBezTo>
                  <a:close/>
                  <a:moveTo>
                    <a:pt x="291" y="462"/>
                  </a:moveTo>
                  <a:cubicBezTo>
                    <a:pt x="286" y="460"/>
                    <a:pt x="282" y="457"/>
                    <a:pt x="277" y="455"/>
                  </a:cubicBezTo>
                  <a:cubicBezTo>
                    <a:pt x="272" y="457"/>
                    <a:pt x="268" y="460"/>
                    <a:pt x="263" y="462"/>
                  </a:cubicBezTo>
                  <a:cubicBezTo>
                    <a:pt x="263" y="460"/>
                    <a:pt x="264" y="457"/>
                    <a:pt x="264" y="455"/>
                  </a:cubicBezTo>
                  <a:cubicBezTo>
                    <a:pt x="264" y="452"/>
                    <a:pt x="266" y="449"/>
                    <a:pt x="265" y="447"/>
                  </a:cubicBezTo>
                  <a:cubicBezTo>
                    <a:pt x="265" y="445"/>
                    <a:pt x="261" y="442"/>
                    <a:pt x="260" y="441"/>
                  </a:cubicBezTo>
                  <a:cubicBezTo>
                    <a:pt x="258" y="439"/>
                    <a:pt x="255" y="437"/>
                    <a:pt x="254" y="435"/>
                  </a:cubicBezTo>
                  <a:cubicBezTo>
                    <a:pt x="259" y="434"/>
                    <a:pt x="264" y="434"/>
                    <a:pt x="270" y="433"/>
                  </a:cubicBezTo>
                  <a:cubicBezTo>
                    <a:pt x="272" y="428"/>
                    <a:pt x="274" y="423"/>
                    <a:pt x="277" y="418"/>
                  </a:cubicBezTo>
                  <a:cubicBezTo>
                    <a:pt x="279" y="423"/>
                    <a:pt x="282" y="428"/>
                    <a:pt x="284" y="433"/>
                  </a:cubicBezTo>
                  <a:cubicBezTo>
                    <a:pt x="289" y="433"/>
                    <a:pt x="294" y="434"/>
                    <a:pt x="299" y="435"/>
                  </a:cubicBezTo>
                  <a:cubicBezTo>
                    <a:pt x="299" y="437"/>
                    <a:pt x="296" y="439"/>
                    <a:pt x="294" y="441"/>
                  </a:cubicBezTo>
                  <a:cubicBezTo>
                    <a:pt x="292" y="443"/>
                    <a:pt x="290" y="445"/>
                    <a:pt x="288" y="446"/>
                  </a:cubicBezTo>
                  <a:cubicBezTo>
                    <a:pt x="289" y="452"/>
                    <a:pt x="290" y="457"/>
                    <a:pt x="291" y="462"/>
                  </a:cubicBezTo>
                  <a:close/>
                  <a:moveTo>
                    <a:pt x="460" y="401"/>
                  </a:moveTo>
                  <a:cubicBezTo>
                    <a:pt x="454" y="412"/>
                    <a:pt x="445" y="421"/>
                    <a:pt x="434" y="428"/>
                  </a:cubicBezTo>
                  <a:cubicBezTo>
                    <a:pt x="422" y="435"/>
                    <a:pt x="405" y="439"/>
                    <a:pt x="389" y="443"/>
                  </a:cubicBezTo>
                  <a:cubicBezTo>
                    <a:pt x="358" y="452"/>
                    <a:pt x="326" y="462"/>
                    <a:pt x="302" y="477"/>
                  </a:cubicBezTo>
                  <a:cubicBezTo>
                    <a:pt x="301" y="470"/>
                    <a:pt x="300" y="464"/>
                    <a:pt x="298" y="457"/>
                  </a:cubicBezTo>
                  <a:cubicBezTo>
                    <a:pt x="298" y="455"/>
                    <a:pt x="297" y="452"/>
                    <a:pt x="297" y="450"/>
                  </a:cubicBezTo>
                  <a:cubicBezTo>
                    <a:pt x="298" y="447"/>
                    <a:pt x="306" y="442"/>
                    <a:pt x="308" y="440"/>
                  </a:cubicBezTo>
                  <a:cubicBezTo>
                    <a:pt x="312" y="436"/>
                    <a:pt x="315" y="433"/>
                    <a:pt x="318" y="430"/>
                  </a:cubicBezTo>
                  <a:cubicBezTo>
                    <a:pt x="309" y="428"/>
                    <a:pt x="300" y="427"/>
                    <a:pt x="290" y="426"/>
                  </a:cubicBezTo>
                  <a:cubicBezTo>
                    <a:pt x="285" y="417"/>
                    <a:pt x="281" y="409"/>
                    <a:pt x="277" y="400"/>
                  </a:cubicBezTo>
                  <a:cubicBezTo>
                    <a:pt x="272" y="408"/>
                    <a:pt x="269" y="417"/>
                    <a:pt x="264" y="426"/>
                  </a:cubicBezTo>
                  <a:cubicBezTo>
                    <a:pt x="255" y="427"/>
                    <a:pt x="246" y="428"/>
                    <a:pt x="237" y="429"/>
                  </a:cubicBezTo>
                  <a:cubicBezTo>
                    <a:pt x="236" y="431"/>
                    <a:pt x="239" y="433"/>
                    <a:pt x="241" y="434"/>
                  </a:cubicBezTo>
                  <a:cubicBezTo>
                    <a:pt x="245" y="438"/>
                    <a:pt x="247" y="441"/>
                    <a:pt x="252" y="445"/>
                  </a:cubicBezTo>
                  <a:cubicBezTo>
                    <a:pt x="253" y="446"/>
                    <a:pt x="256" y="449"/>
                    <a:pt x="256" y="451"/>
                  </a:cubicBezTo>
                  <a:cubicBezTo>
                    <a:pt x="257" y="453"/>
                    <a:pt x="255" y="460"/>
                    <a:pt x="254" y="463"/>
                  </a:cubicBezTo>
                  <a:cubicBezTo>
                    <a:pt x="253" y="468"/>
                    <a:pt x="252" y="472"/>
                    <a:pt x="252" y="476"/>
                  </a:cubicBezTo>
                  <a:cubicBezTo>
                    <a:pt x="227" y="460"/>
                    <a:pt x="194" y="451"/>
                    <a:pt x="162" y="442"/>
                  </a:cubicBezTo>
                  <a:cubicBezTo>
                    <a:pt x="152" y="439"/>
                    <a:pt x="140" y="437"/>
                    <a:pt x="130" y="433"/>
                  </a:cubicBezTo>
                  <a:cubicBezTo>
                    <a:pt x="114" y="426"/>
                    <a:pt x="101" y="411"/>
                    <a:pt x="93" y="396"/>
                  </a:cubicBezTo>
                  <a:cubicBezTo>
                    <a:pt x="216" y="396"/>
                    <a:pt x="339" y="396"/>
                    <a:pt x="462" y="396"/>
                  </a:cubicBezTo>
                  <a:cubicBezTo>
                    <a:pt x="463" y="398"/>
                    <a:pt x="461" y="399"/>
                    <a:pt x="460" y="401"/>
                  </a:cubicBezTo>
                  <a:close/>
                  <a:moveTo>
                    <a:pt x="467" y="387"/>
                  </a:moveTo>
                  <a:cubicBezTo>
                    <a:pt x="438" y="387"/>
                    <a:pt x="409" y="387"/>
                    <a:pt x="379" y="387"/>
                  </a:cubicBezTo>
                  <a:cubicBezTo>
                    <a:pt x="375" y="387"/>
                    <a:pt x="370" y="388"/>
                    <a:pt x="367" y="387"/>
                  </a:cubicBezTo>
                  <a:cubicBezTo>
                    <a:pt x="364" y="387"/>
                    <a:pt x="359" y="381"/>
                    <a:pt x="356" y="378"/>
                  </a:cubicBezTo>
                  <a:cubicBezTo>
                    <a:pt x="347" y="368"/>
                    <a:pt x="337" y="359"/>
                    <a:pt x="328" y="349"/>
                  </a:cubicBezTo>
                  <a:cubicBezTo>
                    <a:pt x="348" y="349"/>
                    <a:pt x="368" y="349"/>
                    <a:pt x="388" y="349"/>
                  </a:cubicBezTo>
                  <a:cubicBezTo>
                    <a:pt x="389" y="336"/>
                    <a:pt x="389" y="322"/>
                    <a:pt x="389" y="309"/>
                  </a:cubicBezTo>
                  <a:cubicBezTo>
                    <a:pt x="389" y="309"/>
                    <a:pt x="389" y="308"/>
                    <a:pt x="389" y="308"/>
                  </a:cubicBezTo>
                  <a:cubicBezTo>
                    <a:pt x="421" y="308"/>
                    <a:pt x="454" y="308"/>
                    <a:pt x="486" y="308"/>
                  </a:cubicBezTo>
                  <a:cubicBezTo>
                    <a:pt x="483" y="338"/>
                    <a:pt x="478" y="365"/>
                    <a:pt x="467" y="387"/>
                  </a:cubicBezTo>
                  <a:close/>
                  <a:moveTo>
                    <a:pt x="499" y="134"/>
                  </a:moveTo>
                  <a:cubicBezTo>
                    <a:pt x="448" y="134"/>
                    <a:pt x="397" y="134"/>
                    <a:pt x="345" y="134"/>
                  </a:cubicBezTo>
                  <a:cubicBezTo>
                    <a:pt x="345" y="128"/>
                    <a:pt x="345" y="123"/>
                    <a:pt x="345" y="118"/>
                  </a:cubicBezTo>
                  <a:cubicBezTo>
                    <a:pt x="338" y="117"/>
                    <a:pt x="329" y="117"/>
                    <a:pt x="321" y="117"/>
                  </a:cubicBezTo>
                  <a:cubicBezTo>
                    <a:pt x="321" y="124"/>
                    <a:pt x="321" y="132"/>
                    <a:pt x="321" y="139"/>
                  </a:cubicBezTo>
                  <a:cubicBezTo>
                    <a:pt x="317" y="139"/>
                    <a:pt x="313" y="139"/>
                    <a:pt x="308" y="139"/>
                  </a:cubicBezTo>
                  <a:cubicBezTo>
                    <a:pt x="308" y="132"/>
                    <a:pt x="308" y="125"/>
                    <a:pt x="308" y="118"/>
                  </a:cubicBezTo>
                  <a:cubicBezTo>
                    <a:pt x="301" y="117"/>
                    <a:pt x="292" y="117"/>
                    <a:pt x="284" y="117"/>
                  </a:cubicBezTo>
                  <a:cubicBezTo>
                    <a:pt x="284" y="124"/>
                    <a:pt x="284" y="132"/>
                    <a:pt x="284" y="139"/>
                  </a:cubicBezTo>
                  <a:cubicBezTo>
                    <a:pt x="280" y="139"/>
                    <a:pt x="275" y="139"/>
                    <a:pt x="271" y="139"/>
                  </a:cubicBezTo>
                  <a:cubicBezTo>
                    <a:pt x="271" y="132"/>
                    <a:pt x="271" y="125"/>
                    <a:pt x="271" y="118"/>
                  </a:cubicBezTo>
                  <a:cubicBezTo>
                    <a:pt x="264" y="117"/>
                    <a:pt x="255" y="117"/>
                    <a:pt x="247" y="117"/>
                  </a:cubicBezTo>
                  <a:cubicBezTo>
                    <a:pt x="247" y="124"/>
                    <a:pt x="247" y="132"/>
                    <a:pt x="247" y="139"/>
                  </a:cubicBezTo>
                  <a:cubicBezTo>
                    <a:pt x="242" y="139"/>
                    <a:pt x="238" y="139"/>
                    <a:pt x="234" y="139"/>
                  </a:cubicBezTo>
                  <a:cubicBezTo>
                    <a:pt x="234" y="132"/>
                    <a:pt x="234" y="124"/>
                    <a:pt x="234" y="117"/>
                  </a:cubicBezTo>
                  <a:cubicBezTo>
                    <a:pt x="226" y="117"/>
                    <a:pt x="218" y="117"/>
                    <a:pt x="209" y="117"/>
                  </a:cubicBezTo>
                  <a:cubicBezTo>
                    <a:pt x="209" y="123"/>
                    <a:pt x="209" y="128"/>
                    <a:pt x="209" y="134"/>
                  </a:cubicBezTo>
                  <a:cubicBezTo>
                    <a:pt x="159" y="134"/>
                    <a:pt x="108" y="134"/>
                    <a:pt x="58" y="134"/>
                  </a:cubicBezTo>
                  <a:cubicBezTo>
                    <a:pt x="49" y="119"/>
                    <a:pt x="40" y="105"/>
                    <a:pt x="25" y="97"/>
                  </a:cubicBezTo>
                  <a:cubicBezTo>
                    <a:pt x="24" y="96"/>
                    <a:pt x="26" y="95"/>
                    <a:pt x="27" y="95"/>
                  </a:cubicBezTo>
                  <a:cubicBezTo>
                    <a:pt x="57" y="68"/>
                    <a:pt x="89" y="42"/>
                    <a:pt x="119" y="16"/>
                  </a:cubicBezTo>
                  <a:cubicBezTo>
                    <a:pt x="160" y="43"/>
                    <a:pt x="212" y="62"/>
                    <a:pt x="278" y="62"/>
                  </a:cubicBezTo>
                  <a:cubicBezTo>
                    <a:pt x="330" y="62"/>
                    <a:pt x="370" y="51"/>
                    <a:pt x="404" y="33"/>
                  </a:cubicBezTo>
                  <a:cubicBezTo>
                    <a:pt x="416" y="27"/>
                    <a:pt x="428" y="21"/>
                    <a:pt x="438" y="15"/>
                  </a:cubicBezTo>
                  <a:cubicBezTo>
                    <a:pt x="469" y="42"/>
                    <a:pt x="502" y="70"/>
                    <a:pt x="532" y="97"/>
                  </a:cubicBezTo>
                  <a:cubicBezTo>
                    <a:pt x="517" y="105"/>
                    <a:pt x="506" y="118"/>
                    <a:pt x="499" y="134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85179E89-3685-9DE2-B96E-91513F70D11E}"/>
              </a:ext>
            </a:extLst>
      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4508760" y="2747137"/>
            <a:ext cx="576000" cy="576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2D33478-0167-0D1F-741C-142693D9F36D}"/>
              </a:ext>
            </a:extLst>
      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4736211" y="3340158"/>
            <a:ext cx="573752" cy="576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EB7F11C3-47E9-2041-2519-C463307E5402}"/>
              </a:ext>
            </a:extLst>
          </p:cNvPr>
          <p:cNvGrpSpPr/>
          <p:nvPr/>
        </p:nvGrpSpPr>
        <p:grpSpPr>
          <a:xfrm>
            <a:off x="6140864" y="2459642"/>
            <a:ext cx="5103999" cy="2799841"/>
            <a:chOff x="1081467" y="2994380"/>
            <a:chExt cx="5521869" cy="3133945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A85072CD-1161-A6B3-EC11-8C9FCEA533BC}"/>
                </a:ext>
              </a:extLst>
            </p:cNvPr>
            <p:cNvGrpSpPr/>
            <p:nvPr/>
          </p:nvGrpSpPr>
          <p:grpSpPr>
            <a:xfrm>
              <a:off x="1081467" y="2994380"/>
              <a:ext cx="5521869" cy="3133945"/>
              <a:chOff x="1081467" y="2994380"/>
              <a:chExt cx="5521869" cy="3133945"/>
            </a:xfrm>
          </p:grpSpPr>
          <p:pic>
            <p:nvPicPr>
              <p:cNvPr id="49" name="图片 48" descr="负载均衡器">
                <a:extLst>
                  <a:ext uri="{FF2B5EF4-FFF2-40B4-BE49-F238E27FC236}">
                    <a16:creationId xmlns:a16="http://schemas.microsoft.com/office/drawing/2014/main" id="{4030E075-0961-2F88-FF60-B6BE05A7A3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967782" y="3758158"/>
                <a:ext cx="606323" cy="642620"/>
              </a:xfrm>
              <a:prstGeom prst="rect">
                <a:avLst/>
              </a:prstGeom>
            </p:spPr>
          </p:pic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2E2677BC-1118-5A3E-D33A-6ACB5BE02E83}"/>
                  </a:ext>
                </a:extLst>
              </p:cNvPr>
              <p:cNvSpPr txBox="1"/>
              <p:nvPr/>
            </p:nvSpPr>
            <p:spPr>
              <a:xfrm>
                <a:off x="2639912" y="4363149"/>
                <a:ext cx="1262062" cy="6545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L4 LB</a:t>
                </a:r>
                <a:endParaRPr lang="zh-CN" altLang="en-US" sz="16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altLang="zh-CN" sz="16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(VIP)</a:t>
                </a:r>
                <a:endParaRPr lang="zh-CN" altLang="en-US" sz="16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7BAA3128-C081-2284-530A-B392F2B4F8E5}"/>
                  </a:ext>
                </a:extLst>
              </p:cNvPr>
              <p:cNvSpPr txBox="1"/>
              <p:nvPr/>
            </p:nvSpPr>
            <p:spPr>
              <a:xfrm>
                <a:off x="5590165" y="3468706"/>
                <a:ext cx="1001106" cy="3789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Server1</a:t>
                </a:r>
                <a:endParaRPr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24" name="图片 123" descr="云服务器,云端 (1)">
                <a:extLst>
                  <a:ext uri="{FF2B5EF4-FFF2-40B4-BE49-F238E27FC236}">
                    <a16:creationId xmlns:a16="http://schemas.microsoft.com/office/drawing/2014/main" id="{A4FD6ADD-CDFC-C9E9-DD20-3C94567CD4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819169" y="3035656"/>
                <a:ext cx="529532" cy="561052"/>
              </a:xfrm>
              <a:prstGeom prst="rect">
                <a:avLst/>
              </a:prstGeom>
            </p:spPr>
          </p:pic>
          <p:grpSp>
            <p:nvGrpSpPr>
              <p:cNvPr id="125" name="组合 124">
                <a:extLst>
                  <a:ext uri="{FF2B5EF4-FFF2-40B4-BE49-F238E27FC236}">
                    <a16:creationId xmlns:a16="http://schemas.microsoft.com/office/drawing/2014/main" id="{29263E7C-10D8-3D23-11E4-ABD832D4838C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1081467" y="3199972"/>
                <a:ext cx="540000" cy="540000"/>
                <a:chOff x="2036" y="5915"/>
                <a:chExt cx="540" cy="572"/>
              </a:xfrm>
            </p:grpSpPr>
            <p:pic>
              <p:nvPicPr>
                <p:cNvPr id="128" name="图片 127" descr="笔记本">
                  <a:extLst>
                    <a:ext uri="{FF2B5EF4-FFF2-40B4-BE49-F238E27FC236}">
                      <a16:creationId xmlns:a16="http://schemas.microsoft.com/office/drawing/2014/main" id="{A1BE1222-88C8-F368-3E7F-65C60A20C09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036" y="5915"/>
                  <a:ext cx="540" cy="572"/>
                </a:xfrm>
                <a:prstGeom prst="rect">
                  <a:avLst/>
                </a:prstGeom>
              </p:spPr>
            </p:pic>
            <p:pic>
              <p:nvPicPr>
                <p:cNvPr id="129" name="图片 128" descr="对">
                  <a:extLst>
                    <a:ext uri="{FF2B5EF4-FFF2-40B4-BE49-F238E27FC236}">
                      <a16:creationId xmlns:a16="http://schemas.microsoft.com/office/drawing/2014/main" id="{8EAFCB9B-E94B-3ACC-5951-C42808A8BC6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134" y="6010"/>
                  <a:ext cx="343" cy="364"/>
                </a:xfrm>
                <a:prstGeom prst="rect">
                  <a:avLst/>
                </a:prstGeom>
              </p:spPr>
            </p:pic>
          </p:grpSp>
          <p:sp>
            <p:nvSpPr>
              <p:cNvPr id="126" name="矩形 125">
                <a:extLst>
                  <a:ext uri="{FF2B5EF4-FFF2-40B4-BE49-F238E27FC236}">
                    <a16:creationId xmlns:a16="http://schemas.microsoft.com/office/drawing/2014/main" id="{A1F67BED-207A-5925-E2EA-8F8D411F2358}"/>
                  </a:ext>
                </a:extLst>
              </p:cNvPr>
              <p:cNvSpPr/>
              <p:nvPr/>
            </p:nvSpPr>
            <p:spPr>
              <a:xfrm>
                <a:off x="5578100" y="2994380"/>
                <a:ext cx="1025236" cy="2982327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7" name="文本框 126">
                <a:extLst>
                  <a:ext uri="{FF2B5EF4-FFF2-40B4-BE49-F238E27FC236}">
                    <a16:creationId xmlns:a16="http://schemas.microsoft.com/office/drawing/2014/main" id="{B1CEBA95-46D6-C6F6-20A4-4A404C8CAE53}"/>
                  </a:ext>
                </a:extLst>
              </p:cNvPr>
              <p:cNvSpPr txBox="1"/>
              <p:nvPr/>
            </p:nvSpPr>
            <p:spPr>
              <a:xfrm>
                <a:off x="4482948" y="5473769"/>
                <a:ext cx="1087716" cy="654556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ctr"/>
                <a:r>
                  <a:rPr lang="en-US" altLang="zh-CN" sz="16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DIP</a:t>
                </a:r>
                <a:r>
                  <a:rPr lang="zh-CN" altLang="en-US" sz="16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Pool</a:t>
                </a:r>
              </a:p>
              <a:p>
                <a:pPr algn="ctr"/>
                <a:r>
                  <a:rPr lang="zh-CN" altLang="en-US" sz="16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（</a:t>
                </a:r>
                <a:r>
                  <a:rPr lang="en-US" altLang="zh-CN" sz="16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DIPs</a:t>
                </a:r>
                <a:r>
                  <a:rPr lang="zh-CN" altLang="en-US" sz="16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）</a:t>
                </a:r>
                <a:endParaRPr lang="zh-CN" altLang="en-US" sz="16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66DE95CC-40F0-5252-1C7C-6075B0A11D59}"/>
                </a:ext>
              </a:extLst>
            </p:cNvPr>
            <p:cNvSpPr txBox="1"/>
            <p:nvPr/>
          </p:nvSpPr>
          <p:spPr>
            <a:xfrm>
              <a:off x="5602230" y="4146572"/>
              <a:ext cx="1001106" cy="378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Server2</a:t>
              </a:r>
              <a:endPara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9" name="图片 8" descr="云服务器,云端 (1)">
              <a:extLst>
                <a:ext uri="{FF2B5EF4-FFF2-40B4-BE49-F238E27FC236}">
                  <a16:creationId xmlns:a16="http://schemas.microsoft.com/office/drawing/2014/main" id="{EC717824-AEC9-44DF-104C-FECCF9D804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9"/>
            <a:stretch>
              <a:fillRect/>
            </a:stretch>
          </p:blipFill>
          <p:spPr>
            <a:xfrm>
              <a:off x="5831234" y="3713522"/>
              <a:ext cx="529532" cy="561052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8E48FD8F-8A30-0CF6-E85F-FF6C40D73092}"/>
                </a:ext>
              </a:extLst>
            </p:cNvPr>
            <p:cNvSpPr txBox="1"/>
            <p:nvPr/>
          </p:nvSpPr>
          <p:spPr>
            <a:xfrm>
              <a:off x="5602230" y="4852292"/>
              <a:ext cx="1001106" cy="378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Server3</a:t>
              </a:r>
              <a:endPara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2" name="图片 21" descr="云服务器,云端 (1)">
              <a:extLst>
                <a:ext uri="{FF2B5EF4-FFF2-40B4-BE49-F238E27FC236}">
                  <a16:creationId xmlns:a16="http://schemas.microsoft.com/office/drawing/2014/main" id="{19918596-9A45-ECD6-5A3F-512EB31994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9"/>
            <a:stretch>
              <a:fillRect/>
            </a:stretch>
          </p:blipFill>
          <p:spPr>
            <a:xfrm>
              <a:off x="5831234" y="4419242"/>
              <a:ext cx="529532" cy="561052"/>
            </a:xfrm>
            <a:prstGeom prst="rect">
              <a:avLst/>
            </a:prstGeom>
          </p:spPr>
        </p:pic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5E6BD2E7-D418-3AFF-5022-964090CF0258}"/>
                </a:ext>
              </a:extLst>
            </p:cNvPr>
            <p:cNvSpPr txBox="1"/>
            <p:nvPr/>
          </p:nvSpPr>
          <p:spPr>
            <a:xfrm>
              <a:off x="5602230" y="5638154"/>
              <a:ext cx="1001106" cy="378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Server4</a:t>
              </a:r>
              <a:endPara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4" name="图片 23" descr="云服务器,云端 (1)">
              <a:extLst>
                <a:ext uri="{FF2B5EF4-FFF2-40B4-BE49-F238E27FC236}">
                  <a16:creationId xmlns:a16="http://schemas.microsoft.com/office/drawing/2014/main" id="{155C04CD-285A-0024-7800-4E3A7E4005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9"/>
            <a:stretch>
              <a:fillRect/>
            </a:stretch>
          </p:blipFill>
          <p:spPr>
            <a:xfrm>
              <a:off x="5831234" y="5205104"/>
              <a:ext cx="529532" cy="561052"/>
            </a:xfrm>
            <a:prstGeom prst="rect">
              <a:avLst/>
            </a:prstGeom>
          </p:spPr>
        </p:pic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05E7CC98-2B9E-792F-11F6-BA5881E3B6AC}"/>
                </a:ext>
              </a:extLst>
            </p:cNvPr>
            <p:cNvGrpSpPr>
              <a:grpSpLocks/>
            </p:cNvGrpSpPr>
            <p:nvPr/>
          </p:nvGrpSpPr>
          <p:grpSpPr>
            <a:xfrm>
              <a:off x="1081967" y="3879758"/>
              <a:ext cx="540000" cy="540000"/>
              <a:chOff x="2036" y="5915"/>
              <a:chExt cx="540" cy="572"/>
            </a:xfrm>
          </p:grpSpPr>
          <p:pic>
            <p:nvPicPr>
              <p:cNvPr id="41" name="图片 40" descr="笔记本">
                <a:extLst>
                  <a:ext uri="{FF2B5EF4-FFF2-40B4-BE49-F238E27FC236}">
                    <a16:creationId xmlns:a16="http://schemas.microsoft.com/office/drawing/2014/main" id="{6B99ED7F-3D5C-2D51-BCA4-8E0AB0FB61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036" y="5915"/>
                <a:ext cx="540" cy="572"/>
              </a:xfrm>
              <a:prstGeom prst="rect">
                <a:avLst/>
              </a:prstGeom>
            </p:spPr>
          </p:pic>
          <p:pic>
            <p:nvPicPr>
              <p:cNvPr id="42" name="图片 41" descr="对">
                <a:extLst>
                  <a:ext uri="{FF2B5EF4-FFF2-40B4-BE49-F238E27FC236}">
                    <a16:creationId xmlns:a16="http://schemas.microsoft.com/office/drawing/2014/main" id="{E688DFB5-95BE-92A5-D7FF-504701E6DC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134" y="6010"/>
                <a:ext cx="343" cy="364"/>
              </a:xfrm>
              <a:prstGeom prst="rect">
                <a:avLst/>
              </a:prstGeom>
            </p:spPr>
          </p:pic>
        </p:grp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1DFDAF81-AD0F-E5C8-B4B7-35BB002B22F5}"/>
                </a:ext>
              </a:extLst>
            </p:cNvPr>
            <p:cNvGrpSpPr>
              <a:grpSpLocks/>
            </p:cNvGrpSpPr>
            <p:nvPr/>
          </p:nvGrpSpPr>
          <p:grpSpPr>
            <a:xfrm>
              <a:off x="1081967" y="4582292"/>
              <a:ext cx="540000" cy="540000"/>
              <a:chOff x="2036" y="5915"/>
              <a:chExt cx="540" cy="572"/>
            </a:xfrm>
          </p:grpSpPr>
          <p:pic>
            <p:nvPicPr>
              <p:cNvPr id="39" name="图片 38" descr="笔记本">
                <a:extLst>
                  <a:ext uri="{FF2B5EF4-FFF2-40B4-BE49-F238E27FC236}">
                    <a16:creationId xmlns:a16="http://schemas.microsoft.com/office/drawing/2014/main" id="{0DE76609-EF65-A00E-585F-32A4BA48FC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036" y="5915"/>
                <a:ext cx="540" cy="572"/>
              </a:xfrm>
              <a:prstGeom prst="rect">
                <a:avLst/>
              </a:prstGeom>
            </p:spPr>
          </p:pic>
          <p:pic>
            <p:nvPicPr>
              <p:cNvPr id="40" name="图片 39" descr="对">
                <a:extLst>
                  <a:ext uri="{FF2B5EF4-FFF2-40B4-BE49-F238E27FC236}">
                    <a16:creationId xmlns:a16="http://schemas.microsoft.com/office/drawing/2014/main" id="{3F50EFC9-3937-7350-8267-D0DCCB282A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134" y="6010"/>
                <a:ext cx="343" cy="364"/>
              </a:xfrm>
              <a:prstGeom prst="rect">
                <a:avLst/>
              </a:prstGeom>
            </p:spPr>
          </p:pic>
        </p:grp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41DCF91F-B2A1-ABCB-2C57-ECF9780AF01E}"/>
                </a:ext>
              </a:extLst>
            </p:cNvPr>
            <p:cNvGrpSpPr>
              <a:grpSpLocks/>
            </p:cNvGrpSpPr>
            <p:nvPr/>
          </p:nvGrpSpPr>
          <p:grpSpPr>
            <a:xfrm>
              <a:off x="1082467" y="5368154"/>
              <a:ext cx="540000" cy="540000"/>
              <a:chOff x="2036" y="5915"/>
              <a:chExt cx="540" cy="572"/>
            </a:xfrm>
          </p:grpSpPr>
          <p:pic>
            <p:nvPicPr>
              <p:cNvPr id="37" name="图片 36" descr="笔记本">
                <a:extLst>
                  <a:ext uri="{FF2B5EF4-FFF2-40B4-BE49-F238E27FC236}">
                    <a16:creationId xmlns:a16="http://schemas.microsoft.com/office/drawing/2014/main" id="{102C1A23-D50E-FE1B-8B50-457737E413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036" y="5915"/>
                <a:ext cx="540" cy="572"/>
              </a:xfrm>
              <a:prstGeom prst="rect">
                <a:avLst/>
              </a:prstGeom>
            </p:spPr>
          </p:pic>
          <p:pic>
            <p:nvPicPr>
              <p:cNvPr id="38" name="图片 37" descr="对">
                <a:extLst>
                  <a:ext uri="{FF2B5EF4-FFF2-40B4-BE49-F238E27FC236}">
                    <a16:creationId xmlns:a16="http://schemas.microsoft.com/office/drawing/2014/main" id="{08BC9020-3839-030B-CEB3-CC8C468440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134" y="6010"/>
                <a:ext cx="343" cy="364"/>
              </a:xfrm>
              <a:prstGeom prst="rect">
                <a:avLst/>
              </a:prstGeom>
            </p:spPr>
          </p:pic>
        </p:grpSp>
        <p:cxnSp>
          <p:nvCxnSpPr>
            <p:cNvPr id="28" name="直接箭头连接符 27">
              <a:extLst>
                <a:ext uri="{FF2B5EF4-FFF2-40B4-BE49-F238E27FC236}">
                  <a16:creationId xmlns:a16="http://schemas.microsoft.com/office/drawing/2014/main" id="{096BD033-405B-4F06-8E71-5BD8473067AA}"/>
                </a:ext>
              </a:extLst>
            </p:cNvPr>
            <p:cNvCxnSpPr>
              <a:stCxn id="128" idx="3"/>
              <a:endCxn id="49" idx="1"/>
            </p:cNvCxnSpPr>
            <p:nvPr/>
          </p:nvCxnSpPr>
          <p:spPr>
            <a:xfrm>
              <a:off x="1621467" y="3469972"/>
              <a:ext cx="1346315" cy="60949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箭头连接符 28">
              <a:extLst>
                <a:ext uri="{FF2B5EF4-FFF2-40B4-BE49-F238E27FC236}">
                  <a16:creationId xmlns:a16="http://schemas.microsoft.com/office/drawing/2014/main" id="{BB823867-70A8-A9A2-9C4A-90154E572FD7}"/>
                </a:ext>
              </a:extLst>
            </p:cNvPr>
            <p:cNvCxnSpPr>
              <a:stCxn id="41" idx="3"/>
              <a:endCxn id="49" idx="1"/>
            </p:cNvCxnSpPr>
            <p:nvPr/>
          </p:nvCxnSpPr>
          <p:spPr>
            <a:xfrm flipV="1">
              <a:off x="1621967" y="4079468"/>
              <a:ext cx="1345815" cy="7029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箭头连接符 29">
              <a:extLst>
                <a:ext uri="{FF2B5EF4-FFF2-40B4-BE49-F238E27FC236}">
                  <a16:creationId xmlns:a16="http://schemas.microsoft.com/office/drawing/2014/main" id="{49FEDD62-67F2-3FF7-782A-B61F21645905}"/>
                </a:ext>
              </a:extLst>
            </p:cNvPr>
            <p:cNvCxnSpPr>
              <a:stCxn id="39" idx="3"/>
              <a:endCxn id="49" idx="1"/>
            </p:cNvCxnSpPr>
            <p:nvPr/>
          </p:nvCxnSpPr>
          <p:spPr>
            <a:xfrm flipV="1">
              <a:off x="1621967" y="4079468"/>
              <a:ext cx="1345815" cy="77282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箭头连接符 30">
              <a:extLst>
                <a:ext uri="{FF2B5EF4-FFF2-40B4-BE49-F238E27FC236}">
                  <a16:creationId xmlns:a16="http://schemas.microsoft.com/office/drawing/2014/main" id="{A2CEBDD8-B848-011F-3A79-245FC5ABE197}"/>
                </a:ext>
              </a:extLst>
            </p:cNvPr>
            <p:cNvCxnSpPr>
              <a:stCxn id="37" idx="3"/>
              <a:endCxn id="49" idx="1"/>
            </p:cNvCxnSpPr>
            <p:nvPr/>
          </p:nvCxnSpPr>
          <p:spPr>
            <a:xfrm flipV="1">
              <a:off x="1622467" y="4079468"/>
              <a:ext cx="1345315" cy="155868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箭头连接符 31">
              <a:extLst>
                <a:ext uri="{FF2B5EF4-FFF2-40B4-BE49-F238E27FC236}">
                  <a16:creationId xmlns:a16="http://schemas.microsoft.com/office/drawing/2014/main" id="{D71E26FD-2B7B-BFE9-A21F-87686596BF9F}"/>
                </a:ext>
              </a:extLst>
            </p:cNvPr>
            <p:cNvCxnSpPr>
              <a:stCxn id="49" idx="3"/>
              <a:endCxn id="124" idx="1"/>
            </p:cNvCxnSpPr>
            <p:nvPr/>
          </p:nvCxnSpPr>
          <p:spPr>
            <a:xfrm flipV="1">
              <a:off x="3574105" y="3316182"/>
              <a:ext cx="2245064" cy="76328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箭头连接符 33">
              <a:extLst>
                <a:ext uri="{FF2B5EF4-FFF2-40B4-BE49-F238E27FC236}">
                  <a16:creationId xmlns:a16="http://schemas.microsoft.com/office/drawing/2014/main" id="{A6900515-F016-492F-D416-655F6E1E79D0}"/>
                </a:ext>
              </a:extLst>
            </p:cNvPr>
            <p:cNvCxnSpPr>
              <a:stCxn id="49" idx="3"/>
              <a:endCxn id="9" idx="1"/>
            </p:cNvCxnSpPr>
            <p:nvPr/>
          </p:nvCxnSpPr>
          <p:spPr>
            <a:xfrm flipV="1">
              <a:off x="3574105" y="3994048"/>
              <a:ext cx="2257129" cy="8542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箭头连接符 34">
              <a:extLst>
                <a:ext uri="{FF2B5EF4-FFF2-40B4-BE49-F238E27FC236}">
                  <a16:creationId xmlns:a16="http://schemas.microsoft.com/office/drawing/2014/main" id="{609EBCE6-F149-7696-FAFD-36566E2E501F}"/>
                </a:ext>
              </a:extLst>
            </p:cNvPr>
            <p:cNvCxnSpPr>
              <a:stCxn id="49" idx="3"/>
              <a:endCxn id="22" idx="1"/>
            </p:cNvCxnSpPr>
            <p:nvPr/>
          </p:nvCxnSpPr>
          <p:spPr>
            <a:xfrm>
              <a:off x="3574105" y="4079468"/>
              <a:ext cx="2257129" cy="620300"/>
            </a:xfrm>
            <a:prstGeom prst="straightConnector1">
              <a:avLst/>
            </a:prstGeom>
            <a:ln w="25400">
              <a:solidFill>
                <a:schemeClr val="tx1">
                  <a:alpha val="99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箭头连接符 35">
              <a:extLst>
                <a:ext uri="{FF2B5EF4-FFF2-40B4-BE49-F238E27FC236}">
                  <a16:creationId xmlns:a16="http://schemas.microsoft.com/office/drawing/2014/main" id="{D544C146-0E00-DB6C-A417-F459E84A7A7C}"/>
                </a:ext>
              </a:extLst>
            </p:cNvPr>
            <p:cNvCxnSpPr>
              <a:stCxn id="49" idx="3"/>
              <a:endCxn id="24" idx="1"/>
            </p:cNvCxnSpPr>
            <p:nvPr/>
          </p:nvCxnSpPr>
          <p:spPr>
            <a:xfrm>
              <a:off x="3574105" y="4079468"/>
              <a:ext cx="2257129" cy="140616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4046660" y="2319002"/>
            <a:ext cx="576000" cy="576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3584560" y="1890867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69741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6128E786-177D-4968-AA9C-E01690304C33}" type="slidenum">
              <a:rPr lang="zh-CN" altLang="en-US" sz="1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fld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圆角矩形 1766"/>
          <p:cNvSpPr/>
          <p:nvPr/>
        </p:nvSpPr>
        <p:spPr>
          <a:xfrm rot="10800000" flipV="1">
            <a:off x="0" y="401407"/>
            <a:ext cx="484287" cy="491115"/>
          </a:xfrm>
          <a:prstGeom prst="roundRect">
            <a:avLst>
              <a:gd name="adj" fmla="val 5039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1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71" name="Group 4"/>
          <p:cNvGrpSpPr>
            <a:grpSpLocks noChangeAspect="1"/>
          </p:cNvGrpSpPr>
          <p:nvPr/>
        </p:nvGrpSpPr>
        <p:grpSpPr bwMode="auto">
          <a:xfrm>
            <a:off x="10873047" y="85558"/>
            <a:ext cx="1194264" cy="1187213"/>
            <a:chOff x="2946" y="838"/>
            <a:chExt cx="1355" cy="1347"/>
          </a:xfrm>
          <a:solidFill>
            <a:schemeClr val="accent1">
              <a:lumMod val="75000"/>
            </a:schemeClr>
          </a:solidFill>
        </p:grpSpPr>
        <p:sp>
          <p:nvSpPr>
            <p:cNvPr id="72" name="Freeform 5"/>
            <p:cNvSpPr>
              <a:spLocks noEditPoints="1"/>
            </p:cNvSpPr>
            <p:nvPr>
              <p:custDataLst>
                <p:tags r:id="rId2"/>
              </p:custDataLst>
            </p:nvPr>
          </p:nvSpPr>
          <p:spPr bwMode="auto">
            <a:xfrm>
              <a:off x="2946" y="838"/>
              <a:ext cx="1355" cy="1347"/>
            </a:xfrm>
            <a:custGeom>
              <a:avLst/>
              <a:gdLst>
                <a:gd name="T0" fmla="*/ 710 w 1467"/>
                <a:gd name="T1" fmla="*/ 0 h 1459"/>
                <a:gd name="T2" fmla="*/ 754 w 1467"/>
                <a:gd name="T3" fmla="*/ 0 h 1459"/>
                <a:gd name="T4" fmla="*/ 754 w 1467"/>
                <a:gd name="T5" fmla="*/ 0 h 1459"/>
                <a:gd name="T6" fmla="*/ 1045 w 1467"/>
                <a:gd name="T7" fmla="*/ 71 h 1459"/>
                <a:gd name="T8" fmla="*/ 1256 w 1467"/>
                <a:gd name="T9" fmla="*/ 222 h 1459"/>
                <a:gd name="T10" fmla="*/ 1336 w 1467"/>
                <a:gd name="T11" fmla="*/ 322 h 1459"/>
                <a:gd name="T12" fmla="*/ 1457 w 1467"/>
                <a:gd name="T13" fmla="*/ 654 h 1459"/>
                <a:gd name="T14" fmla="*/ 1441 w 1467"/>
                <a:gd name="T15" fmla="*/ 901 h 1459"/>
                <a:gd name="T16" fmla="*/ 1394 w 1467"/>
                <a:gd name="T17" fmla="*/ 1035 h 1459"/>
                <a:gd name="T18" fmla="*/ 1244 w 1467"/>
                <a:gd name="T19" fmla="*/ 1247 h 1459"/>
                <a:gd name="T20" fmla="*/ 1030 w 1467"/>
                <a:gd name="T21" fmla="*/ 1394 h 1459"/>
                <a:gd name="T22" fmla="*/ 894 w 1467"/>
                <a:gd name="T23" fmla="*/ 1440 h 1459"/>
                <a:gd name="T24" fmla="*/ 732 w 1467"/>
                <a:gd name="T25" fmla="*/ 1458 h 1459"/>
                <a:gd name="T26" fmla="*/ 434 w 1467"/>
                <a:gd name="T27" fmla="*/ 1394 h 1459"/>
                <a:gd name="T28" fmla="*/ 220 w 1467"/>
                <a:gd name="T29" fmla="*/ 1247 h 1459"/>
                <a:gd name="T30" fmla="*/ 23 w 1467"/>
                <a:gd name="T31" fmla="*/ 900 h 1459"/>
                <a:gd name="T32" fmla="*/ 3 w 1467"/>
                <a:gd name="T33" fmla="*/ 696 h 1459"/>
                <a:gd name="T34" fmla="*/ 19 w 1467"/>
                <a:gd name="T35" fmla="*/ 576 h 1459"/>
                <a:gd name="T36" fmla="*/ 128 w 1467"/>
                <a:gd name="T37" fmla="*/ 322 h 1459"/>
                <a:gd name="T38" fmla="*/ 419 w 1467"/>
                <a:gd name="T39" fmla="*/ 71 h 1459"/>
                <a:gd name="T40" fmla="*/ 710 w 1467"/>
                <a:gd name="T41" fmla="*/ 0 h 1459"/>
                <a:gd name="T42" fmla="*/ 685 w 1467"/>
                <a:gd name="T43" fmla="*/ 35 h 1459"/>
                <a:gd name="T44" fmla="*/ 571 w 1467"/>
                <a:gd name="T45" fmla="*/ 52 h 1459"/>
                <a:gd name="T46" fmla="*/ 238 w 1467"/>
                <a:gd name="T47" fmla="*/ 240 h 1459"/>
                <a:gd name="T48" fmla="*/ 97 w 1467"/>
                <a:gd name="T49" fmla="*/ 447 h 1459"/>
                <a:gd name="T50" fmla="*/ 36 w 1467"/>
                <a:gd name="T51" fmla="*/ 734 h 1459"/>
                <a:gd name="T52" fmla="*/ 55 w 1467"/>
                <a:gd name="T53" fmla="*/ 890 h 1459"/>
                <a:gd name="T54" fmla="*/ 164 w 1467"/>
                <a:gd name="T55" fmla="*/ 1129 h 1459"/>
                <a:gd name="T56" fmla="*/ 265 w 1467"/>
                <a:gd name="T57" fmla="*/ 1244 h 1459"/>
                <a:gd name="T58" fmla="*/ 338 w 1467"/>
                <a:gd name="T59" fmla="*/ 1302 h 1459"/>
                <a:gd name="T60" fmla="*/ 580 w 1467"/>
                <a:gd name="T61" fmla="*/ 1408 h 1459"/>
                <a:gd name="T62" fmla="*/ 737 w 1467"/>
                <a:gd name="T63" fmla="*/ 1425 h 1459"/>
                <a:gd name="T64" fmla="*/ 1022 w 1467"/>
                <a:gd name="T65" fmla="*/ 1362 h 1459"/>
                <a:gd name="T66" fmla="*/ 1267 w 1467"/>
                <a:gd name="T67" fmla="*/ 1173 h 1459"/>
                <a:gd name="T68" fmla="*/ 1367 w 1467"/>
                <a:gd name="T69" fmla="*/ 1012 h 1459"/>
                <a:gd name="T70" fmla="*/ 1427 w 1467"/>
                <a:gd name="T71" fmla="*/ 724 h 1459"/>
                <a:gd name="T72" fmla="*/ 1409 w 1467"/>
                <a:gd name="T73" fmla="*/ 569 h 1459"/>
                <a:gd name="T74" fmla="*/ 1364 w 1467"/>
                <a:gd name="T75" fmla="*/ 440 h 1459"/>
                <a:gd name="T76" fmla="*/ 1126 w 1467"/>
                <a:gd name="T77" fmla="*/ 156 h 1459"/>
                <a:gd name="T78" fmla="*/ 810 w 1467"/>
                <a:gd name="T79" fmla="*/ 38 h 1459"/>
                <a:gd name="T80" fmla="*/ 727 w 1467"/>
                <a:gd name="T81" fmla="*/ 34 h 1459"/>
                <a:gd name="T82" fmla="*/ 685 w 1467"/>
                <a:gd name="T83" fmla="*/ 35 h 1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7" h="1459">
                  <a:moveTo>
                    <a:pt x="710" y="0"/>
                  </a:moveTo>
                  <a:cubicBezTo>
                    <a:pt x="725" y="0"/>
                    <a:pt x="739" y="0"/>
                    <a:pt x="754" y="0"/>
                  </a:cubicBezTo>
                  <a:cubicBezTo>
                    <a:pt x="754" y="0"/>
                    <a:pt x="754" y="0"/>
                    <a:pt x="754" y="0"/>
                  </a:cubicBezTo>
                  <a:cubicBezTo>
                    <a:pt x="870" y="4"/>
                    <a:pt x="964" y="33"/>
                    <a:pt x="1045" y="71"/>
                  </a:cubicBezTo>
                  <a:cubicBezTo>
                    <a:pt x="1127" y="109"/>
                    <a:pt x="1195" y="162"/>
                    <a:pt x="1256" y="222"/>
                  </a:cubicBezTo>
                  <a:cubicBezTo>
                    <a:pt x="1286" y="252"/>
                    <a:pt x="1312" y="286"/>
                    <a:pt x="1336" y="322"/>
                  </a:cubicBezTo>
                  <a:cubicBezTo>
                    <a:pt x="1398" y="412"/>
                    <a:pt x="1442" y="518"/>
                    <a:pt x="1457" y="654"/>
                  </a:cubicBezTo>
                  <a:cubicBezTo>
                    <a:pt x="1467" y="740"/>
                    <a:pt x="1458" y="830"/>
                    <a:pt x="1441" y="901"/>
                  </a:cubicBezTo>
                  <a:cubicBezTo>
                    <a:pt x="1429" y="949"/>
                    <a:pt x="1413" y="994"/>
                    <a:pt x="1394" y="1035"/>
                  </a:cubicBezTo>
                  <a:cubicBezTo>
                    <a:pt x="1355" y="1117"/>
                    <a:pt x="1305" y="1187"/>
                    <a:pt x="1244" y="1247"/>
                  </a:cubicBezTo>
                  <a:cubicBezTo>
                    <a:pt x="1183" y="1306"/>
                    <a:pt x="1114" y="1357"/>
                    <a:pt x="1030" y="1394"/>
                  </a:cubicBezTo>
                  <a:cubicBezTo>
                    <a:pt x="988" y="1413"/>
                    <a:pt x="944" y="1429"/>
                    <a:pt x="894" y="1440"/>
                  </a:cubicBezTo>
                  <a:cubicBezTo>
                    <a:pt x="845" y="1451"/>
                    <a:pt x="790" y="1459"/>
                    <a:pt x="732" y="1458"/>
                  </a:cubicBezTo>
                  <a:cubicBezTo>
                    <a:pt x="614" y="1457"/>
                    <a:pt x="517" y="1432"/>
                    <a:pt x="434" y="1394"/>
                  </a:cubicBezTo>
                  <a:cubicBezTo>
                    <a:pt x="351" y="1357"/>
                    <a:pt x="279" y="1306"/>
                    <a:pt x="220" y="1247"/>
                  </a:cubicBezTo>
                  <a:cubicBezTo>
                    <a:pt x="128" y="1155"/>
                    <a:pt x="60" y="1045"/>
                    <a:pt x="23" y="900"/>
                  </a:cubicBezTo>
                  <a:cubicBezTo>
                    <a:pt x="8" y="841"/>
                    <a:pt x="0" y="771"/>
                    <a:pt x="3" y="696"/>
                  </a:cubicBezTo>
                  <a:cubicBezTo>
                    <a:pt x="5" y="652"/>
                    <a:pt x="11" y="612"/>
                    <a:pt x="19" y="576"/>
                  </a:cubicBezTo>
                  <a:cubicBezTo>
                    <a:pt x="41" y="476"/>
                    <a:pt x="78" y="394"/>
                    <a:pt x="128" y="322"/>
                  </a:cubicBezTo>
                  <a:cubicBezTo>
                    <a:pt x="201" y="215"/>
                    <a:pt x="297" y="129"/>
                    <a:pt x="419" y="71"/>
                  </a:cubicBezTo>
                  <a:cubicBezTo>
                    <a:pt x="501" y="32"/>
                    <a:pt x="595" y="4"/>
                    <a:pt x="710" y="0"/>
                  </a:cubicBezTo>
                  <a:close/>
                  <a:moveTo>
                    <a:pt x="685" y="35"/>
                  </a:moveTo>
                  <a:cubicBezTo>
                    <a:pt x="644" y="38"/>
                    <a:pt x="607" y="43"/>
                    <a:pt x="571" y="52"/>
                  </a:cubicBezTo>
                  <a:cubicBezTo>
                    <a:pt x="431" y="87"/>
                    <a:pt x="326" y="152"/>
                    <a:pt x="238" y="240"/>
                  </a:cubicBezTo>
                  <a:cubicBezTo>
                    <a:pt x="180" y="298"/>
                    <a:pt x="133" y="366"/>
                    <a:pt x="97" y="447"/>
                  </a:cubicBezTo>
                  <a:cubicBezTo>
                    <a:pt x="61" y="526"/>
                    <a:pt x="36" y="619"/>
                    <a:pt x="36" y="734"/>
                  </a:cubicBezTo>
                  <a:cubicBezTo>
                    <a:pt x="36" y="791"/>
                    <a:pt x="44" y="843"/>
                    <a:pt x="55" y="890"/>
                  </a:cubicBezTo>
                  <a:cubicBezTo>
                    <a:pt x="77" y="984"/>
                    <a:pt x="116" y="1060"/>
                    <a:pt x="164" y="1129"/>
                  </a:cubicBezTo>
                  <a:cubicBezTo>
                    <a:pt x="193" y="1171"/>
                    <a:pt x="228" y="1211"/>
                    <a:pt x="265" y="1244"/>
                  </a:cubicBezTo>
                  <a:cubicBezTo>
                    <a:pt x="288" y="1265"/>
                    <a:pt x="312" y="1284"/>
                    <a:pt x="338" y="1302"/>
                  </a:cubicBezTo>
                  <a:cubicBezTo>
                    <a:pt x="406" y="1349"/>
                    <a:pt x="486" y="1387"/>
                    <a:pt x="580" y="1408"/>
                  </a:cubicBezTo>
                  <a:cubicBezTo>
                    <a:pt x="628" y="1418"/>
                    <a:pt x="681" y="1426"/>
                    <a:pt x="737" y="1425"/>
                  </a:cubicBezTo>
                  <a:cubicBezTo>
                    <a:pt x="848" y="1423"/>
                    <a:pt x="942" y="1399"/>
                    <a:pt x="1022" y="1362"/>
                  </a:cubicBezTo>
                  <a:cubicBezTo>
                    <a:pt x="1120" y="1315"/>
                    <a:pt x="1201" y="1251"/>
                    <a:pt x="1267" y="1173"/>
                  </a:cubicBezTo>
                  <a:cubicBezTo>
                    <a:pt x="1307" y="1125"/>
                    <a:pt x="1341" y="1072"/>
                    <a:pt x="1367" y="1012"/>
                  </a:cubicBezTo>
                  <a:cubicBezTo>
                    <a:pt x="1403" y="931"/>
                    <a:pt x="1427" y="839"/>
                    <a:pt x="1427" y="724"/>
                  </a:cubicBezTo>
                  <a:cubicBezTo>
                    <a:pt x="1427" y="668"/>
                    <a:pt x="1420" y="616"/>
                    <a:pt x="1409" y="569"/>
                  </a:cubicBezTo>
                  <a:cubicBezTo>
                    <a:pt x="1398" y="523"/>
                    <a:pt x="1382" y="478"/>
                    <a:pt x="1364" y="440"/>
                  </a:cubicBezTo>
                  <a:cubicBezTo>
                    <a:pt x="1308" y="321"/>
                    <a:pt x="1229" y="227"/>
                    <a:pt x="1126" y="156"/>
                  </a:cubicBezTo>
                  <a:cubicBezTo>
                    <a:pt x="1040" y="97"/>
                    <a:pt x="939" y="53"/>
                    <a:pt x="810" y="38"/>
                  </a:cubicBezTo>
                  <a:cubicBezTo>
                    <a:pt x="784" y="35"/>
                    <a:pt x="754" y="32"/>
                    <a:pt x="727" y="34"/>
                  </a:cubicBezTo>
                  <a:cubicBezTo>
                    <a:pt x="712" y="34"/>
                    <a:pt x="698" y="34"/>
                    <a:pt x="685" y="35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6"/>
            <p:cNvSpPr>
              <a:spLocks noEditPoints="1"/>
            </p:cNvSpPr>
            <p:nvPr>
              <p:custDataLst>
                <p:tags r:id="rId3"/>
              </p:custDataLst>
            </p:nvPr>
          </p:nvSpPr>
          <p:spPr bwMode="auto">
            <a:xfrm>
              <a:off x="3007" y="895"/>
              <a:ext cx="1230" cy="1232"/>
            </a:xfrm>
            <a:custGeom>
              <a:avLst/>
              <a:gdLst>
                <a:gd name="T0" fmla="*/ 663 w 1332"/>
                <a:gd name="T1" fmla="*/ 1 h 1334"/>
                <a:gd name="T2" fmla="*/ 742 w 1332"/>
                <a:gd name="T3" fmla="*/ 5 h 1334"/>
                <a:gd name="T4" fmla="*/ 938 w 1332"/>
                <a:gd name="T5" fmla="*/ 59 h 1334"/>
                <a:gd name="T6" fmla="*/ 1135 w 1332"/>
                <a:gd name="T7" fmla="*/ 195 h 1334"/>
                <a:gd name="T8" fmla="*/ 1272 w 1332"/>
                <a:gd name="T9" fmla="*/ 391 h 1334"/>
                <a:gd name="T10" fmla="*/ 1332 w 1332"/>
                <a:gd name="T11" fmla="*/ 664 h 1334"/>
                <a:gd name="T12" fmla="*/ 1274 w 1332"/>
                <a:gd name="T13" fmla="*/ 939 h 1334"/>
                <a:gd name="T14" fmla="*/ 1138 w 1332"/>
                <a:gd name="T15" fmla="*/ 1136 h 1334"/>
                <a:gd name="T16" fmla="*/ 942 w 1332"/>
                <a:gd name="T17" fmla="*/ 1273 h 1334"/>
                <a:gd name="T18" fmla="*/ 669 w 1332"/>
                <a:gd name="T19" fmla="*/ 1334 h 1334"/>
                <a:gd name="T20" fmla="*/ 394 w 1332"/>
                <a:gd name="T21" fmla="*/ 1275 h 1334"/>
                <a:gd name="T22" fmla="*/ 197 w 1332"/>
                <a:gd name="T23" fmla="*/ 1139 h 1334"/>
                <a:gd name="T24" fmla="*/ 17 w 1332"/>
                <a:gd name="T25" fmla="*/ 819 h 1334"/>
                <a:gd name="T26" fmla="*/ 0 w 1332"/>
                <a:gd name="T27" fmla="*/ 670 h 1334"/>
                <a:gd name="T28" fmla="*/ 58 w 1332"/>
                <a:gd name="T29" fmla="*/ 395 h 1334"/>
                <a:gd name="T30" fmla="*/ 118 w 1332"/>
                <a:gd name="T31" fmla="*/ 289 h 1334"/>
                <a:gd name="T32" fmla="*/ 390 w 1332"/>
                <a:gd name="T33" fmla="*/ 61 h 1334"/>
                <a:gd name="T34" fmla="*/ 514 w 1332"/>
                <a:gd name="T35" fmla="*/ 18 h 1334"/>
                <a:gd name="T36" fmla="*/ 623 w 1332"/>
                <a:gd name="T37" fmla="*/ 2 h 1334"/>
                <a:gd name="T38" fmla="*/ 663 w 1332"/>
                <a:gd name="T39" fmla="*/ 1 h 1334"/>
                <a:gd name="T40" fmla="*/ 624 w 1332"/>
                <a:gd name="T41" fmla="*/ 17 h 1334"/>
                <a:gd name="T42" fmla="*/ 587 w 1332"/>
                <a:gd name="T43" fmla="*/ 21 h 1334"/>
                <a:gd name="T44" fmla="*/ 397 w 1332"/>
                <a:gd name="T45" fmla="*/ 74 h 1334"/>
                <a:gd name="T46" fmla="*/ 204 w 1332"/>
                <a:gd name="T47" fmla="*/ 208 h 1334"/>
                <a:gd name="T48" fmla="*/ 72 w 1332"/>
                <a:gd name="T49" fmla="*/ 401 h 1334"/>
                <a:gd name="T50" fmla="*/ 15 w 1332"/>
                <a:gd name="T51" fmla="*/ 670 h 1334"/>
                <a:gd name="T52" fmla="*/ 73 w 1332"/>
                <a:gd name="T53" fmla="*/ 937 h 1334"/>
                <a:gd name="T54" fmla="*/ 207 w 1332"/>
                <a:gd name="T55" fmla="*/ 1128 h 1334"/>
                <a:gd name="T56" fmla="*/ 400 w 1332"/>
                <a:gd name="T57" fmla="*/ 1261 h 1334"/>
                <a:gd name="T58" fmla="*/ 668 w 1332"/>
                <a:gd name="T59" fmla="*/ 1318 h 1334"/>
                <a:gd name="T60" fmla="*/ 935 w 1332"/>
                <a:gd name="T61" fmla="*/ 1260 h 1334"/>
                <a:gd name="T62" fmla="*/ 1127 w 1332"/>
                <a:gd name="T63" fmla="*/ 1126 h 1334"/>
                <a:gd name="T64" fmla="*/ 1260 w 1332"/>
                <a:gd name="T65" fmla="*/ 934 h 1334"/>
                <a:gd name="T66" fmla="*/ 1317 w 1332"/>
                <a:gd name="T67" fmla="*/ 665 h 1334"/>
                <a:gd name="T68" fmla="*/ 1259 w 1332"/>
                <a:gd name="T69" fmla="*/ 398 h 1334"/>
                <a:gd name="T70" fmla="*/ 1125 w 1332"/>
                <a:gd name="T71" fmla="*/ 206 h 1334"/>
                <a:gd name="T72" fmla="*/ 932 w 1332"/>
                <a:gd name="T73" fmla="*/ 73 h 1334"/>
                <a:gd name="T74" fmla="*/ 741 w 1332"/>
                <a:gd name="T75" fmla="*/ 20 h 1334"/>
                <a:gd name="T76" fmla="*/ 664 w 1332"/>
                <a:gd name="T77" fmla="*/ 16 h 1334"/>
                <a:gd name="T78" fmla="*/ 624 w 1332"/>
                <a:gd name="T79" fmla="*/ 17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32" h="1334">
                  <a:moveTo>
                    <a:pt x="663" y="1"/>
                  </a:moveTo>
                  <a:cubicBezTo>
                    <a:pt x="688" y="0"/>
                    <a:pt x="718" y="2"/>
                    <a:pt x="742" y="5"/>
                  </a:cubicBezTo>
                  <a:cubicBezTo>
                    <a:pt x="816" y="13"/>
                    <a:pt x="882" y="34"/>
                    <a:pt x="938" y="59"/>
                  </a:cubicBezTo>
                  <a:cubicBezTo>
                    <a:pt x="1015" y="94"/>
                    <a:pt x="1080" y="140"/>
                    <a:pt x="1135" y="195"/>
                  </a:cubicBezTo>
                  <a:cubicBezTo>
                    <a:pt x="1192" y="251"/>
                    <a:pt x="1236" y="314"/>
                    <a:pt x="1272" y="391"/>
                  </a:cubicBezTo>
                  <a:cubicBezTo>
                    <a:pt x="1307" y="467"/>
                    <a:pt x="1332" y="557"/>
                    <a:pt x="1332" y="664"/>
                  </a:cubicBezTo>
                  <a:cubicBezTo>
                    <a:pt x="1332" y="774"/>
                    <a:pt x="1309" y="862"/>
                    <a:pt x="1274" y="939"/>
                  </a:cubicBezTo>
                  <a:cubicBezTo>
                    <a:pt x="1239" y="1016"/>
                    <a:pt x="1194" y="1080"/>
                    <a:pt x="1138" y="1136"/>
                  </a:cubicBezTo>
                  <a:cubicBezTo>
                    <a:pt x="1083" y="1192"/>
                    <a:pt x="1019" y="1238"/>
                    <a:pt x="942" y="1273"/>
                  </a:cubicBezTo>
                  <a:cubicBezTo>
                    <a:pt x="866" y="1308"/>
                    <a:pt x="776" y="1333"/>
                    <a:pt x="669" y="1334"/>
                  </a:cubicBezTo>
                  <a:cubicBezTo>
                    <a:pt x="560" y="1334"/>
                    <a:pt x="471" y="1309"/>
                    <a:pt x="394" y="1275"/>
                  </a:cubicBezTo>
                  <a:cubicBezTo>
                    <a:pt x="317" y="1241"/>
                    <a:pt x="252" y="1195"/>
                    <a:pt x="197" y="1139"/>
                  </a:cubicBezTo>
                  <a:cubicBezTo>
                    <a:pt x="114" y="1056"/>
                    <a:pt x="50" y="954"/>
                    <a:pt x="17" y="819"/>
                  </a:cubicBezTo>
                  <a:cubicBezTo>
                    <a:pt x="6" y="774"/>
                    <a:pt x="0" y="724"/>
                    <a:pt x="0" y="670"/>
                  </a:cubicBezTo>
                  <a:cubicBezTo>
                    <a:pt x="0" y="561"/>
                    <a:pt x="24" y="471"/>
                    <a:pt x="58" y="395"/>
                  </a:cubicBezTo>
                  <a:cubicBezTo>
                    <a:pt x="75" y="357"/>
                    <a:pt x="96" y="321"/>
                    <a:pt x="118" y="289"/>
                  </a:cubicBezTo>
                  <a:cubicBezTo>
                    <a:pt x="187" y="190"/>
                    <a:pt x="277" y="114"/>
                    <a:pt x="390" y="61"/>
                  </a:cubicBezTo>
                  <a:cubicBezTo>
                    <a:pt x="428" y="43"/>
                    <a:pt x="469" y="29"/>
                    <a:pt x="514" y="18"/>
                  </a:cubicBezTo>
                  <a:cubicBezTo>
                    <a:pt x="548" y="10"/>
                    <a:pt x="583" y="5"/>
                    <a:pt x="623" y="2"/>
                  </a:cubicBezTo>
                  <a:cubicBezTo>
                    <a:pt x="636" y="2"/>
                    <a:pt x="649" y="2"/>
                    <a:pt x="663" y="1"/>
                  </a:cubicBezTo>
                  <a:close/>
                  <a:moveTo>
                    <a:pt x="624" y="17"/>
                  </a:moveTo>
                  <a:cubicBezTo>
                    <a:pt x="611" y="18"/>
                    <a:pt x="599" y="19"/>
                    <a:pt x="587" y="21"/>
                  </a:cubicBezTo>
                  <a:cubicBezTo>
                    <a:pt x="515" y="29"/>
                    <a:pt x="452" y="49"/>
                    <a:pt x="397" y="74"/>
                  </a:cubicBezTo>
                  <a:cubicBezTo>
                    <a:pt x="322" y="109"/>
                    <a:pt x="260" y="153"/>
                    <a:pt x="204" y="208"/>
                  </a:cubicBezTo>
                  <a:cubicBezTo>
                    <a:pt x="150" y="262"/>
                    <a:pt x="105" y="326"/>
                    <a:pt x="72" y="401"/>
                  </a:cubicBezTo>
                  <a:cubicBezTo>
                    <a:pt x="38" y="476"/>
                    <a:pt x="15" y="563"/>
                    <a:pt x="15" y="670"/>
                  </a:cubicBezTo>
                  <a:cubicBezTo>
                    <a:pt x="15" y="776"/>
                    <a:pt x="40" y="863"/>
                    <a:pt x="73" y="937"/>
                  </a:cubicBezTo>
                  <a:cubicBezTo>
                    <a:pt x="107" y="1012"/>
                    <a:pt x="153" y="1074"/>
                    <a:pt x="207" y="1128"/>
                  </a:cubicBezTo>
                  <a:cubicBezTo>
                    <a:pt x="261" y="1182"/>
                    <a:pt x="325" y="1228"/>
                    <a:pt x="400" y="1261"/>
                  </a:cubicBezTo>
                  <a:cubicBezTo>
                    <a:pt x="474" y="1294"/>
                    <a:pt x="562" y="1319"/>
                    <a:pt x="668" y="1318"/>
                  </a:cubicBezTo>
                  <a:cubicBezTo>
                    <a:pt x="773" y="1318"/>
                    <a:pt x="861" y="1294"/>
                    <a:pt x="935" y="1260"/>
                  </a:cubicBezTo>
                  <a:cubicBezTo>
                    <a:pt x="1010" y="1226"/>
                    <a:pt x="1073" y="1180"/>
                    <a:pt x="1127" y="1126"/>
                  </a:cubicBezTo>
                  <a:cubicBezTo>
                    <a:pt x="1181" y="1072"/>
                    <a:pt x="1227" y="1009"/>
                    <a:pt x="1260" y="934"/>
                  </a:cubicBezTo>
                  <a:cubicBezTo>
                    <a:pt x="1294" y="858"/>
                    <a:pt x="1317" y="772"/>
                    <a:pt x="1317" y="665"/>
                  </a:cubicBezTo>
                  <a:cubicBezTo>
                    <a:pt x="1317" y="558"/>
                    <a:pt x="1292" y="472"/>
                    <a:pt x="1259" y="398"/>
                  </a:cubicBezTo>
                  <a:cubicBezTo>
                    <a:pt x="1224" y="322"/>
                    <a:pt x="1180" y="261"/>
                    <a:pt x="1125" y="206"/>
                  </a:cubicBezTo>
                  <a:cubicBezTo>
                    <a:pt x="1071" y="152"/>
                    <a:pt x="1007" y="107"/>
                    <a:pt x="932" y="73"/>
                  </a:cubicBezTo>
                  <a:cubicBezTo>
                    <a:pt x="877" y="48"/>
                    <a:pt x="813" y="28"/>
                    <a:pt x="741" y="20"/>
                  </a:cubicBezTo>
                  <a:cubicBezTo>
                    <a:pt x="717" y="18"/>
                    <a:pt x="689" y="15"/>
                    <a:pt x="664" y="16"/>
                  </a:cubicBezTo>
                  <a:cubicBezTo>
                    <a:pt x="650" y="17"/>
                    <a:pt x="637" y="16"/>
                    <a:pt x="624" y="17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7"/>
            <p:cNvSpPr>
              <a:spLocks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3687" y="943"/>
              <a:ext cx="94" cy="131"/>
            </a:xfrm>
            <a:custGeom>
              <a:avLst/>
              <a:gdLst>
                <a:gd name="T0" fmla="*/ 59 w 102"/>
                <a:gd name="T1" fmla="*/ 11 h 142"/>
                <a:gd name="T2" fmla="*/ 74 w 102"/>
                <a:gd name="T3" fmla="*/ 12 h 142"/>
                <a:gd name="T4" fmla="*/ 90 w 102"/>
                <a:gd name="T5" fmla="*/ 12 h 142"/>
                <a:gd name="T6" fmla="*/ 101 w 102"/>
                <a:gd name="T7" fmla="*/ 25 h 142"/>
                <a:gd name="T8" fmla="*/ 95 w 102"/>
                <a:gd name="T9" fmla="*/ 34 h 142"/>
                <a:gd name="T10" fmla="*/ 85 w 102"/>
                <a:gd name="T11" fmla="*/ 56 h 142"/>
                <a:gd name="T12" fmla="*/ 81 w 102"/>
                <a:gd name="T13" fmla="*/ 67 h 142"/>
                <a:gd name="T14" fmla="*/ 73 w 102"/>
                <a:gd name="T15" fmla="*/ 73 h 142"/>
                <a:gd name="T16" fmla="*/ 67 w 102"/>
                <a:gd name="T17" fmla="*/ 65 h 142"/>
                <a:gd name="T18" fmla="*/ 44 w 102"/>
                <a:gd name="T19" fmla="*/ 61 h 142"/>
                <a:gd name="T20" fmla="*/ 22 w 102"/>
                <a:gd name="T21" fmla="*/ 126 h 142"/>
                <a:gd name="T22" fmla="*/ 9 w 102"/>
                <a:gd name="T23" fmla="*/ 142 h 142"/>
                <a:gd name="T24" fmla="*/ 14 w 102"/>
                <a:gd name="T25" fmla="*/ 111 h 142"/>
                <a:gd name="T26" fmla="*/ 41 w 102"/>
                <a:gd name="T27" fmla="*/ 43 h 142"/>
                <a:gd name="T28" fmla="*/ 45 w 102"/>
                <a:gd name="T29" fmla="*/ 10 h 142"/>
                <a:gd name="T30" fmla="*/ 45 w 102"/>
                <a:gd name="T31" fmla="*/ 2 h 142"/>
                <a:gd name="T32" fmla="*/ 59 w 102"/>
                <a:gd name="T33" fmla="*/ 11 h 142"/>
                <a:gd name="T34" fmla="*/ 79 w 102"/>
                <a:gd name="T35" fmla="*/ 42 h 142"/>
                <a:gd name="T36" fmla="*/ 84 w 102"/>
                <a:gd name="T37" fmla="*/ 21 h 142"/>
                <a:gd name="T38" fmla="*/ 60 w 102"/>
                <a:gd name="T39" fmla="*/ 18 h 142"/>
                <a:gd name="T40" fmla="*/ 53 w 102"/>
                <a:gd name="T41" fmla="*/ 34 h 142"/>
                <a:gd name="T42" fmla="*/ 72 w 102"/>
                <a:gd name="T43" fmla="*/ 42 h 142"/>
                <a:gd name="T44" fmla="*/ 50 w 102"/>
                <a:gd name="T45" fmla="*/ 41 h 142"/>
                <a:gd name="T46" fmla="*/ 46 w 102"/>
                <a:gd name="T47" fmla="*/ 55 h 142"/>
                <a:gd name="T48" fmla="*/ 71 w 102"/>
                <a:gd name="T49" fmla="*/ 61 h 142"/>
                <a:gd name="T50" fmla="*/ 79 w 102"/>
                <a:gd name="T51" fmla="*/ 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2" h="142">
                  <a:moveTo>
                    <a:pt x="59" y="11"/>
                  </a:moveTo>
                  <a:cubicBezTo>
                    <a:pt x="64" y="12"/>
                    <a:pt x="69" y="12"/>
                    <a:pt x="74" y="12"/>
                  </a:cubicBezTo>
                  <a:cubicBezTo>
                    <a:pt x="80" y="12"/>
                    <a:pt x="86" y="11"/>
                    <a:pt x="90" y="12"/>
                  </a:cubicBezTo>
                  <a:cubicBezTo>
                    <a:pt x="93" y="12"/>
                    <a:pt x="102" y="21"/>
                    <a:pt x="101" y="25"/>
                  </a:cubicBezTo>
                  <a:cubicBezTo>
                    <a:pt x="101" y="28"/>
                    <a:pt x="96" y="32"/>
                    <a:pt x="95" y="34"/>
                  </a:cubicBezTo>
                  <a:cubicBezTo>
                    <a:pt x="90" y="40"/>
                    <a:pt x="88" y="48"/>
                    <a:pt x="85" y="56"/>
                  </a:cubicBezTo>
                  <a:cubicBezTo>
                    <a:pt x="84" y="60"/>
                    <a:pt x="83" y="64"/>
                    <a:pt x="81" y="67"/>
                  </a:cubicBezTo>
                  <a:cubicBezTo>
                    <a:pt x="79" y="69"/>
                    <a:pt x="75" y="73"/>
                    <a:pt x="73" y="73"/>
                  </a:cubicBezTo>
                  <a:cubicBezTo>
                    <a:pt x="69" y="72"/>
                    <a:pt x="68" y="67"/>
                    <a:pt x="67" y="65"/>
                  </a:cubicBezTo>
                  <a:cubicBezTo>
                    <a:pt x="60" y="63"/>
                    <a:pt x="52" y="62"/>
                    <a:pt x="44" y="61"/>
                  </a:cubicBezTo>
                  <a:cubicBezTo>
                    <a:pt x="37" y="82"/>
                    <a:pt x="31" y="107"/>
                    <a:pt x="22" y="126"/>
                  </a:cubicBezTo>
                  <a:cubicBezTo>
                    <a:pt x="19" y="132"/>
                    <a:pt x="16" y="140"/>
                    <a:pt x="9" y="142"/>
                  </a:cubicBezTo>
                  <a:cubicBezTo>
                    <a:pt x="0" y="131"/>
                    <a:pt x="9" y="119"/>
                    <a:pt x="14" y="111"/>
                  </a:cubicBezTo>
                  <a:cubicBezTo>
                    <a:pt x="26" y="92"/>
                    <a:pt x="34" y="68"/>
                    <a:pt x="41" y="43"/>
                  </a:cubicBezTo>
                  <a:cubicBezTo>
                    <a:pt x="44" y="33"/>
                    <a:pt x="46" y="21"/>
                    <a:pt x="45" y="10"/>
                  </a:cubicBezTo>
                  <a:cubicBezTo>
                    <a:pt x="45" y="8"/>
                    <a:pt x="44" y="5"/>
                    <a:pt x="45" y="2"/>
                  </a:cubicBezTo>
                  <a:cubicBezTo>
                    <a:pt x="52" y="0"/>
                    <a:pt x="55" y="8"/>
                    <a:pt x="59" y="11"/>
                  </a:cubicBezTo>
                  <a:close/>
                  <a:moveTo>
                    <a:pt x="79" y="42"/>
                  </a:moveTo>
                  <a:cubicBezTo>
                    <a:pt x="80" y="38"/>
                    <a:pt x="86" y="25"/>
                    <a:pt x="84" y="21"/>
                  </a:cubicBezTo>
                  <a:cubicBezTo>
                    <a:pt x="82" y="17"/>
                    <a:pt x="66" y="19"/>
                    <a:pt x="60" y="18"/>
                  </a:cubicBezTo>
                  <a:cubicBezTo>
                    <a:pt x="56" y="22"/>
                    <a:pt x="55" y="28"/>
                    <a:pt x="53" y="34"/>
                  </a:cubicBezTo>
                  <a:cubicBezTo>
                    <a:pt x="62" y="34"/>
                    <a:pt x="70" y="35"/>
                    <a:pt x="72" y="42"/>
                  </a:cubicBezTo>
                  <a:cubicBezTo>
                    <a:pt x="65" y="45"/>
                    <a:pt x="57" y="41"/>
                    <a:pt x="50" y="41"/>
                  </a:cubicBezTo>
                  <a:cubicBezTo>
                    <a:pt x="48" y="46"/>
                    <a:pt x="47" y="50"/>
                    <a:pt x="46" y="55"/>
                  </a:cubicBezTo>
                  <a:cubicBezTo>
                    <a:pt x="56" y="55"/>
                    <a:pt x="68" y="53"/>
                    <a:pt x="71" y="61"/>
                  </a:cubicBezTo>
                  <a:cubicBezTo>
                    <a:pt x="74" y="56"/>
                    <a:pt x="76" y="49"/>
                    <a:pt x="79" y="42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8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3785" y="953"/>
              <a:ext cx="68" cy="165"/>
            </a:xfrm>
            <a:custGeom>
              <a:avLst/>
              <a:gdLst>
                <a:gd name="T0" fmla="*/ 26 w 74"/>
                <a:gd name="T1" fmla="*/ 11 h 178"/>
                <a:gd name="T2" fmla="*/ 43 w 74"/>
                <a:gd name="T3" fmla="*/ 13 h 178"/>
                <a:gd name="T4" fmla="*/ 59 w 74"/>
                <a:gd name="T5" fmla="*/ 10 h 178"/>
                <a:gd name="T6" fmla="*/ 68 w 74"/>
                <a:gd name="T7" fmla="*/ 16 h 178"/>
                <a:gd name="T8" fmla="*/ 74 w 74"/>
                <a:gd name="T9" fmla="*/ 25 h 178"/>
                <a:gd name="T10" fmla="*/ 70 w 74"/>
                <a:gd name="T11" fmla="*/ 32 h 178"/>
                <a:gd name="T12" fmla="*/ 59 w 74"/>
                <a:gd name="T13" fmla="*/ 64 h 178"/>
                <a:gd name="T14" fmla="*/ 37 w 74"/>
                <a:gd name="T15" fmla="*/ 151 h 178"/>
                <a:gd name="T16" fmla="*/ 32 w 74"/>
                <a:gd name="T17" fmla="*/ 167 h 178"/>
                <a:gd name="T18" fmla="*/ 19 w 74"/>
                <a:gd name="T19" fmla="*/ 177 h 178"/>
                <a:gd name="T20" fmla="*/ 8 w 74"/>
                <a:gd name="T21" fmla="*/ 163 h 178"/>
                <a:gd name="T22" fmla="*/ 0 w 74"/>
                <a:gd name="T23" fmla="*/ 147 h 178"/>
                <a:gd name="T24" fmla="*/ 9 w 74"/>
                <a:gd name="T25" fmla="*/ 151 h 178"/>
                <a:gd name="T26" fmla="*/ 18 w 74"/>
                <a:gd name="T27" fmla="*/ 155 h 178"/>
                <a:gd name="T28" fmla="*/ 27 w 74"/>
                <a:gd name="T29" fmla="*/ 135 h 178"/>
                <a:gd name="T30" fmla="*/ 46 w 74"/>
                <a:gd name="T31" fmla="*/ 70 h 178"/>
                <a:gd name="T32" fmla="*/ 14 w 74"/>
                <a:gd name="T33" fmla="*/ 63 h 178"/>
                <a:gd name="T34" fmla="*/ 9 w 74"/>
                <a:gd name="T35" fmla="*/ 68 h 178"/>
                <a:gd name="T36" fmla="*/ 11 w 74"/>
                <a:gd name="T37" fmla="*/ 35 h 178"/>
                <a:gd name="T38" fmla="*/ 15 w 74"/>
                <a:gd name="T39" fmla="*/ 11 h 178"/>
                <a:gd name="T40" fmla="*/ 15 w 74"/>
                <a:gd name="T41" fmla="*/ 3 h 178"/>
                <a:gd name="T42" fmla="*/ 26 w 74"/>
                <a:gd name="T43" fmla="*/ 11 h 178"/>
                <a:gd name="T44" fmla="*/ 22 w 74"/>
                <a:gd name="T45" fmla="*/ 35 h 178"/>
                <a:gd name="T46" fmla="*/ 46 w 74"/>
                <a:gd name="T47" fmla="*/ 43 h 178"/>
                <a:gd name="T48" fmla="*/ 33 w 74"/>
                <a:gd name="T49" fmla="*/ 43 h 178"/>
                <a:gd name="T50" fmla="*/ 20 w 74"/>
                <a:gd name="T51" fmla="*/ 41 h 178"/>
                <a:gd name="T52" fmla="*/ 16 w 74"/>
                <a:gd name="T53" fmla="*/ 56 h 178"/>
                <a:gd name="T54" fmla="*/ 43 w 74"/>
                <a:gd name="T55" fmla="*/ 59 h 178"/>
                <a:gd name="T56" fmla="*/ 48 w 74"/>
                <a:gd name="T57" fmla="*/ 63 h 178"/>
                <a:gd name="T58" fmla="*/ 56 w 74"/>
                <a:gd name="T59" fmla="*/ 21 h 178"/>
                <a:gd name="T60" fmla="*/ 26 w 74"/>
                <a:gd name="T61" fmla="*/ 18 h 178"/>
                <a:gd name="T62" fmla="*/ 22 w 74"/>
                <a:gd name="T63" fmla="*/ 3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4" h="178">
                  <a:moveTo>
                    <a:pt x="26" y="11"/>
                  </a:moveTo>
                  <a:cubicBezTo>
                    <a:pt x="32" y="11"/>
                    <a:pt x="37" y="13"/>
                    <a:pt x="43" y="13"/>
                  </a:cubicBezTo>
                  <a:cubicBezTo>
                    <a:pt x="48" y="13"/>
                    <a:pt x="54" y="10"/>
                    <a:pt x="59" y="10"/>
                  </a:cubicBezTo>
                  <a:cubicBezTo>
                    <a:pt x="62" y="11"/>
                    <a:pt x="65" y="14"/>
                    <a:pt x="68" y="16"/>
                  </a:cubicBezTo>
                  <a:cubicBezTo>
                    <a:pt x="70" y="18"/>
                    <a:pt x="74" y="22"/>
                    <a:pt x="74" y="25"/>
                  </a:cubicBezTo>
                  <a:cubicBezTo>
                    <a:pt x="74" y="28"/>
                    <a:pt x="71" y="30"/>
                    <a:pt x="70" y="32"/>
                  </a:cubicBezTo>
                  <a:cubicBezTo>
                    <a:pt x="64" y="40"/>
                    <a:pt x="62" y="53"/>
                    <a:pt x="59" y="64"/>
                  </a:cubicBezTo>
                  <a:cubicBezTo>
                    <a:pt x="51" y="93"/>
                    <a:pt x="44" y="121"/>
                    <a:pt x="37" y="151"/>
                  </a:cubicBezTo>
                  <a:cubicBezTo>
                    <a:pt x="36" y="157"/>
                    <a:pt x="34" y="163"/>
                    <a:pt x="32" y="167"/>
                  </a:cubicBezTo>
                  <a:cubicBezTo>
                    <a:pt x="29" y="170"/>
                    <a:pt x="22" y="177"/>
                    <a:pt x="19" y="177"/>
                  </a:cubicBezTo>
                  <a:cubicBezTo>
                    <a:pt x="14" y="178"/>
                    <a:pt x="11" y="167"/>
                    <a:pt x="8" y="163"/>
                  </a:cubicBezTo>
                  <a:cubicBezTo>
                    <a:pt x="5" y="157"/>
                    <a:pt x="2" y="152"/>
                    <a:pt x="0" y="147"/>
                  </a:cubicBezTo>
                  <a:cubicBezTo>
                    <a:pt x="4" y="147"/>
                    <a:pt x="6" y="149"/>
                    <a:pt x="9" y="151"/>
                  </a:cubicBezTo>
                  <a:cubicBezTo>
                    <a:pt x="11" y="152"/>
                    <a:pt x="15" y="155"/>
                    <a:pt x="18" y="155"/>
                  </a:cubicBezTo>
                  <a:cubicBezTo>
                    <a:pt x="22" y="154"/>
                    <a:pt x="25" y="140"/>
                    <a:pt x="27" y="135"/>
                  </a:cubicBezTo>
                  <a:cubicBezTo>
                    <a:pt x="34" y="114"/>
                    <a:pt x="41" y="90"/>
                    <a:pt x="46" y="70"/>
                  </a:cubicBezTo>
                  <a:cubicBezTo>
                    <a:pt x="37" y="67"/>
                    <a:pt x="25" y="65"/>
                    <a:pt x="14" y="63"/>
                  </a:cubicBezTo>
                  <a:cubicBezTo>
                    <a:pt x="12" y="64"/>
                    <a:pt x="12" y="68"/>
                    <a:pt x="9" y="68"/>
                  </a:cubicBezTo>
                  <a:cubicBezTo>
                    <a:pt x="1" y="58"/>
                    <a:pt x="8" y="46"/>
                    <a:pt x="11" y="35"/>
                  </a:cubicBezTo>
                  <a:cubicBezTo>
                    <a:pt x="13" y="28"/>
                    <a:pt x="16" y="20"/>
                    <a:pt x="15" y="11"/>
                  </a:cubicBezTo>
                  <a:cubicBezTo>
                    <a:pt x="15" y="8"/>
                    <a:pt x="14" y="5"/>
                    <a:pt x="15" y="3"/>
                  </a:cubicBezTo>
                  <a:cubicBezTo>
                    <a:pt x="18" y="0"/>
                    <a:pt x="24" y="9"/>
                    <a:pt x="26" y="11"/>
                  </a:cubicBezTo>
                  <a:close/>
                  <a:moveTo>
                    <a:pt x="22" y="35"/>
                  </a:moveTo>
                  <a:cubicBezTo>
                    <a:pt x="31" y="33"/>
                    <a:pt x="44" y="34"/>
                    <a:pt x="46" y="43"/>
                  </a:cubicBezTo>
                  <a:cubicBezTo>
                    <a:pt x="42" y="45"/>
                    <a:pt x="37" y="43"/>
                    <a:pt x="33" y="43"/>
                  </a:cubicBezTo>
                  <a:cubicBezTo>
                    <a:pt x="28" y="42"/>
                    <a:pt x="24" y="41"/>
                    <a:pt x="20" y="41"/>
                  </a:cubicBezTo>
                  <a:cubicBezTo>
                    <a:pt x="18" y="46"/>
                    <a:pt x="17" y="51"/>
                    <a:pt x="16" y="56"/>
                  </a:cubicBezTo>
                  <a:cubicBezTo>
                    <a:pt x="24" y="58"/>
                    <a:pt x="37" y="56"/>
                    <a:pt x="43" y="59"/>
                  </a:cubicBezTo>
                  <a:cubicBezTo>
                    <a:pt x="45" y="60"/>
                    <a:pt x="47" y="63"/>
                    <a:pt x="48" y="63"/>
                  </a:cubicBezTo>
                  <a:cubicBezTo>
                    <a:pt x="51" y="49"/>
                    <a:pt x="57" y="38"/>
                    <a:pt x="56" y="21"/>
                  </a:cubicBezTo>
                  <a:cubicBezTo>
                    <a:pt x="48" y="18"/>
                    <a:pt x="36" y="19"/>
                    <a:pt x="26" y="18"/>
                  </a:cubicBezTo>
                  <a:cubicBezTo>
                    <a:pt x="25" y="24"/>
                    <a:pt x="22" y="30"/>
                    <a:pt x="22" y="35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9"/>
            <p:cNvSpPr/>
            <p:nvPr>
              <p:custDataLst>
                <p:tags r:id="rId6"/>
              </p:custDataLst>
            </p:nvPr>
          </p:nvSpPr>
          <p:spPr bwMode="auto">
            <a:xfrm>
              <a:off x="3387" y="966"/>
              <a:ext cx="161" cy="161"/>
            </a:xfrm>
            <a:custGeom>
              <a:avLst/>
              <a:gdLst>
                <a:gd name="T0" fmla="*/ 54 w 175"/>
                <a:gd name="T1" fmla="*/ 56 h 174"/>
                <a:gd name="T2" fmla="*/ 75 w 175"/>
                <a:gd name="T3" fmla="*/ 44 h 174"/>
                <a:gd name="T4" fmla="*/ 94 w 175"/>
                <a:gd name="T5" fmla="*/ 32 h 174"/>
                <a:gd name="T6" fmla="*/ 117 w 175"/>
                <a:gd name="T7" fmla="*/ 36 h 174"/>
                <a:gd name="T8" fmla="*/ 103 w 175"/>
                <a:gd name="T9" fmla="*/ 45 h 174"/>
                <a:gd name="T10" fmla="*/ 56 w 175"/>
                <a:gd name="T11" fmla="*/ 66 h 174"/>
                <a:gd name="T12" fmla="*/ 57 w 175"/>
                <a:gd name="T13" fmla="*/ 73 h 174"/>
                <a:gd name="T14" fmla="*/ 109 w 175"/>
                <a:gd name="T15" fmla="*/ 103 h 174"/>
                <a:gd name="T16" fmla="*/ 139 w 175"/>
                <a:gd name="T17" fmla="*/ 114 h 174"/>
                <a:gd name="T18" fmla="*/ 158 w 175"/>
                <a:gd name="T19" fmla="*/ 115 h 174"/>
                <a:gd name="T20" fmla="*/ 175 w 175"/>
                <a:gd name="T21" fmla="*/ 118 h 174"/>
                <a:gd name="T22" fmla="*/ 158 w 175"/>
                <a:gd name="T23" fmla="*/ 127 h 174"/>
                <a:gd name="T24" fmla="*/ 148 w 175"/>
                <a:gd name="T25" fmla="*/ 131 h 174"/>
                <a:gd name="T26" fmla="*/ 135 w 175"/>
                <a:gd name="T27" fmla="*/ 135 h 174"/>
                <a:gd name="T28" fmla="*/ 114 w 175"/>
                <a:gd name="T29" fmla="*/ 124 h 174"/>
                <a:gd name="T30" fmla="*/ 59 w 175"/>
                <a:gd name="T31" fmla="*/ 82 h 174"/>
                <a:gd name="T32" fmla="*/ 32 w 175"/>
                <a:gd name="T33" fmla="*/ 163 h 174"/>
                <a:gd name="T34" fmla="*/ 15 w 175"/>
                <a:gd name="T35" fmla="*/ 174 h 174"/>
                <a:gd name="T36" fmla="*/ 20 w 175"/>
                <a:gd name="T37" fmla="*/ 167 h 174"/>
                <a:gd name="T38" fmla="*/ 48 w 175"/>
                <a:gd name="T39" fmla="*/ 105 h 174"/>
                <a:gd name="T40" fmla="*/ 45 w 175"/>
                <a:gd name="T41" fmla="*/ 72 h 174"/>
                <a:gd name="T42" fmla="*/ 31 w 175"/>
                <a:gd name="T43" fmla="*/ 81 h 174"/>
                <a:gd name="T44" fmla="*/ 17 w 175"/>
                <a:gd name="T45" fmla="*/ 90 h 174"/>
                <a:gd name="T46" fmla="*/ 0 w 175"/>
                <a:gd name="T47" fmla="*/ 88 h 174"/>
                <a:gd name="T48" fmla="*/ 10 w 175"/>
                <a:gd name="T49" fmla="*/ 81 h 174"/>
                <a:gd name="T50" fmla="*/ 43 w 175"/>
                <a:gd name="T51" fmla="*/ 63 h 174"/>
                <a:gd name="T52" fmla="*/ 36 w 175"/>
                <a:gd name="T53" fmla="*/ 40 h 174"/>
                <a:gd name="T54" fmla="*/ 23 w 175"/>
                <a:gd name="T55" fmla="*/ 12 h 174"/>
                <a:gd name="T56" fmla="*/ 16 w 175"/>
                <a:gd name="T57" fmla="*/ 7 h 174"/>
                <a:gd name="T58" fmla="*/ 24 w 175"/>
                <a:gd name="T59" fmla="*/ 1 h 174"/>
                <a:gd name="T60" fmla="*/ 43 w 175"/>
                <a:gd name="T61" fmla="*/ 5 h 174"/>
                <a:gd name="T62" fmla="*/ 44 w 175"/>
                <a:gd name="T63" fmla="*/ 13 h 174"/>
                <a:gd name="T64" fmla="*/ 54 w 175"/>
                <a:gd name="T65" fmla="*/ 5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5" h="174">
                  <a:moveTo>
                    <a:pt x="54" y="56"/>
                  </a:moveTo>
                  <a:cubicBezTo>
                    <a:pt x="61" y="52"/>
                    <a:pt x="68" y="48"/>
                    <a:pt x="75" y="44"/>
                  </a:cubicBezTo>
                  <a:cubicBezTo>
                    <a:pt x="81" y="40"/>
                    <a:pt x="87" y="34"/>
                    <a:pt x="94" y="32"/>
                  </a:cubicBezTo>
                  <a:cubicBezTo>
                    <a:pt x="99" y="29"/>
                    <a:pt x="117" y="30"/>
                    <a:pt x="117" y="36"/>
                  </a:cubicBezTo>
                  <a:cubicBezTo>
                    <a:pt x="117" y="41"/>
                    <a:pt x="105" y="43"/>
                    <a:pt x="103" y="45"/>
                  </a:cubicBezTo>
                  <a:cubicBezTo>
                    <a:pt x="86" y="51"/>
                    <a:pt x="71" y="58"/>
                    <a:pt x="56" y="66"/>
                  </a:cubicBezTo>
                  <a:cubicBezTo>
                    <a:pt x="57" y="68"/>
                    <a:pt x="57" y="70"/>
                    <a:pt x="57" y="73"/>
                  </a:cubicBezTo>
                  <a:cubicBezTo>
                    <a:pt x="73" y="84"/>
                    <a:pt x="90" y="94"/>
                    <a:pt x="109" y="103"/>
                  </a:cubicBezTo>
                  <a:cubicBezTo>
                    <a:pt x="117" y="108"/>
                    <a:pt x="127" y="112"/>
                    <a:pt x="139" y="114"/>
                  </a:cubicBezTo>
                  <a:cubicBezTo>
                    <a:pt x="145" y="114"/>
                    <a:pt x="152" y="115"/>
                    <a:pt x="158" y="115"/>
                  </a:cubicBezTo>
                  <a:cubicBezTo>
                    <a:pt x="164" y="115"/>
                    <a:pt x="171" y="115"/>
                    <a:pt x="175" y="118"/>
                  </a:cubicBezTo>
                  <a:cubicBezTo>
                    <a:pt x="171" y="123"/>
                    <a:pt x="164" y="125"/>
                    <a:pt x="158" y="127"/>
                  </a:cubicBezTo>
                  <a:cubicBezTo>
                    <a:pt x="155" y="129"/>
                    <a:pt x="152" y="130"/>
                    <a:pt x="148" y="131"/>
                  </a:cubicBezTo>
                  <a:cubicBezTo>
                    <a:pt x="144" y="133"/>
                    <a:pt x="141" y="136"/>
                    <a:pt x="135" y="135"/>
                  </a:cubicBezTo>
                  <a:cubicBezTo>
                    <a:pt x="128" y="134"/>
                    <a:pt x="120" y="127"/>
                    <a:pt x="114" y="124"/>
                  </a:cubicBezTo>
                  <a:cubicBezTo>
                    <a:pt x="95" y="111"/>
                    <a:pt x="75" y="96"/>
                    <a:pt x="59" y="82"/>
                  </a:cubicBezTo>
                  <a:cubicBezTo>
                    <a:pt x="65" y="119"/>
                    <a:pt x="51" y="146"/>
                    <a:pt x="32" y="163"/>
                  </a:cubicBezTo>
                  <a:cubicBezTo>
                    <a:pt x="27" y="168"/>
                    <a:pt x="22" y="174"/>
                    <a:pt x="15" y="174"/>
                  </a:cubicBezTo>
                  <a:cubicBezTo>
                    <a:pt x="15" y="171"/>
                    <a:pt x="18" y="169"/>
                    <a:pt x="20" y="167"/>
                  </a:cubicBezTo>
                  <a:cubicBezTo>
                    <a:pt x="32" y="151"/>
                    <a:pt x="46" y="132"/>
                    <a:pt x="48" y="105"/>
                  </a:cubicBezTo>
                  <a:cubicBezTo>
                    <a:pt x="48" y="93"/>
                    <a:pt x="47" y="83"/>
                    <a:pt x="45" y="72"/>
                  </a:cubicBezTo>
                  <a:cubicBezTo>
                    <a:pt x="40" y="74"/>
                    <a:pt x="36" y="77"/>
                    <a:pt x="31" y="81"/>
                  </a:cubicBezTo>
                  <a:cubicBezTo>
                    <a:pt x="26" y="84"/>
                    <a:pt x="21" y="88"/>
                    <a:pt x="17" y="90"/>
                  </a:cubicBezTo>
                  <a:cubicBezTo>
                    <a:pt x="12" y="92"/>
                    <a:pt x="4" y="92"/>
                    <a:pt x="0" y="88"/>
                  </a:cubicBezTo>
                  <a:cubicBezTo>
                    <a:pt x="3" y="84"/>
                    <a:pt x="7" y="83"/>
                    <a:pt x="10" y="81"/>
                  </a:cubicBezTo>
                  <a:cubicBezTo>
                    <a:pt x="21" y="75"/>
                    <a:pt x="32" y="69"/>
                    <a:pt x="43" y="63"/>
                  </a:cubicBezTo>
                  <a:cubicBezTo>
                    <a:pt x="41" y="55"/>
                    <a:pt x="39" y="48"/>
                    <a:pt x="36" y="40"/>
                  </a:cubicBezTo>
                  <a:cubicBezTo>
                    <a:pt x="33" y="29"/>
                    <a:pt x="31" y="18"/>
                    <a:pt x="23" y="12"/>
                  </a:cubicBezTo>
                  <a:cubicBezTo>
                    <a:pt x="21" y="10"/>
                    <a:pt x="16" y="9"/>
                    <a:pt x="16" y="7"/>
                  </a:cubicBezTo>
                  <a:cubicBezTo>
                    <a:pt x="15" y="4"/>
                    <a:pt x="20" y="1"/>
                    <a:pt x="24" y="1"/>
                  </a:cubicBezTo>
                  <a:cubicBezTo>
                    <a:pt x="31" y="0"/>
                    <a:pt x="41" y="2"/>
                    <a:pt x="43" y="5"/>
                  </a:cubicBezTo>
                  <a:cubicBezTo>
                    <a:pt x="45" y="7"/>
                    <a:pt x="44" y="10"/>
                    <a:pt x="44" y="13"/>
                  </a:cubicBezTo>
                  <a:cubicBezTo>
                    <a:pt x="45" y="29"/>
                    <a:pt x="52" y="42"/>
                    <a:pt x="54" y="56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10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3205" y="1093"/>
              <a:ext cx="834" cy="836"/>
            </a:xfrm>
            <a:custGeom>
              <a:avLst/>
              <a:gdLst>
                <a:gd name="T0" fmla="*/ 446 w 904"/>
                <a:gd name="T1" fmla="*/ 1 h 906"/>
                <a:gd name="T2" fmla="*/ 549 w 904"/>
                <a:gd name="T3" fmla="*/ 12 h 906"/>
                <a:gd name="T4" fmla="*/ 634 w 904"/>
                <a:gd name="T5" fmla="*/ 40 h 906"/>
                <a:gd name="T6" fmla="*/ 768 w 904"/>
                <a:gd name="T7" fmla="*/ 131 h 906"/>
                <a:gd name="T8" fmla="*/ 862 w 904"/>
                <a:gd name="T9" fmla="*/ 264 h 906"/>
                <a:gd name="T10" fmla="*/ 904 w 904"/>
                <a:gd name="T11" fmla="*/ 447 h 906"/>
                <a:gd name="T12" fmla="*/ 865 w 904"/>
                <a:gd name="T13" fmla="*/ 635 h 906"/>
                <a:gd name="T14" fmla="*/ 774 w 904"/>
                <a:gd name="T15" fmla="*/ 769 h 906"/>
                <a:gd name="T16" fmla="*/ 642 w 904"/>
                <a:gd name="T17" fmla="*/ 863 h 906"/>
                <a:gd name="T18" fmla="*/ 458 w 904"/>
                <a:gd name="T19" fmla="*/ 905 h 906"/>
                <a:gd name="T20" fmla="*/ 270 w 904"/>
                <a:gd name="T21" fmla="*/ 867 h 906"/>
                <a:gd name="T22" fmla="*/ 136 w 904"/>
                <a:gd name="T23" fmla="*/ 776 h 906"/>
                <a:gd name="T24" fmla="*/ 13 w 904"/>
                <a:gd name="T25" fmla="*/ 559 h 906"/>
                <a:gd name="T26" fmla="*/ 0 w 904"/>
                <a:gd name="T27" fmla="*/ 459 h 906"/>
                <a:gd name="T28" fmla="*/ 79 w 904"/>
                <a:gd name="T29" fmla="*/ 199 h 906"/>
                <a:gd name="T30" fmla="*/ 262 w 904"/>
                <a:gd name="T31" fmla="*/ 43 h 906"/>
                <a:gd name="T32" fmla="*/ 445 w 904"/>
                <a:gd name="T33" fmla="*/ 1 h 906"/>
                <a:gd name="T34" fmla="*/ 446 w 904"/>
                <a:gd name="T35" fmla="*/ 1 h 906"/>
                <a:gd name="T36" fmla="*/ 271 w 904"/>
                <a:gd name="T37" fmla="*/ 54 h 906"/>
                <a:gd name="T38" fmla="*/ 141 w 904"/>
                <a:gd name="T39" fmla="*/ 144 h 906"/>
                <a:gd name="T40" fmla="*/ 52 w 904"/>
                <a:gd name="T41" fmla="*/ 273 h 906"/>
                <a:gd name="T42" fmla="*/ 13 w 904"/>
                <a:gd name="T43" fmla="*/ 454 h 906"/>
                <a:gd name="T44" fmla="*/ 52 w 904"/>
                <a:gd name="T45" fmla="*/ 634 h 906"/>
                <a:gd name="T46" fmla="*/ 142 w 904"/>
                <a:gd name="T47" fmla="*/ 764 h 906"/>
                <a:gd name="T48" fmla="*/ 272 w 904"/>
                <a:gd name="T49" fmla="*/ 853 h 906"/>
                <a:gd name="T50" fmla="*/ 453 w 904"/>
                <a:gd name="T51" fmla="*/ 892 h 906"/>
                <a:gd name="T52" fmla="*/ 633 w 904"/>
                <a:gd name="T53" fmla="*/ 853 h 906"/>
                <a:gd name="T54" fmla="*/ 763 w 904"/>
                <a:gd name="T55" fmla="*/ 763 h 906"/>
                <a:gd name="T56" fmla="*/ 852 w 904"/>
                <a:gd name="T57" fmla="*/ 633 h 906"/>
                <a:gd name="T58" fmla="*/ 891 w 904"/>
                <a:gd name="T59" fmla="*/ 452 h 906"/>
                <a:gd name="T60" fmla="*/ 852 w 904"/>
                <a:gd name="T61" fmla="*/ 272 h 906"/>
                <a:gd name="T62" fmla="*/ 762 w 904"/>
                <a:gd name="T63" fmla="*/ 143 h 906"/>
                <a:gd name="T64" fmla="*/ 632 w 904"/>
                <a:gd name="T65" fmla="*/ 53 h 906"/>
                <a:gd name="T66" fmla="*/ 451 w 904"/>
                <a:gd name="T67" fmla="*/ 14 h 906"/>
                <a:gd name="T68" fmla="*/ 271 w 904"/>
                <a:gd name="T69" fmla="*/ 54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04" h="906">
                  <a:moveTo>
                    <a:pt x="446" y="1"/>
                  </a:moveTo>
                  <a:cubicBezTo>
                    <a:pt x="481" y="0"/>
                    <a:pt x="519" y="5"/>
                    <a:pt x="549" y="12"/>
                  </a:cubicBezTo>
                  <a:cubicBezTo>
                    <a:pt x="580" y="19"/>
                    <a:pt x="608" y="28"/>
                    <a:pt x="634" y="40"/>
                  </a:cubicBezTo>
                  <a:cubicBezTo>
                    <a:pt x="687" y="62"/>
                    <a:pt x="731" y="94"/>
                    <a:pt x="768" y="131"/>
                  </a:cubicBezTo>
                  <a:cubicBezTo>
                    <a:pt x="807" y="170"/>
                    <a:pt x="838" y="211"/>
                    <a:pt x="862" y="264"/>
                  </a:cubicBezTo>
                  <a:cubicBezTo>
                    <a:pt x="885" y="315"/>
                    <a:pt x="904" y="376"/>
                    <a:pt x="904" y="447"/>
                  </a:cubicBezTo>
                  <a:cubicBezTo>
                    <a:pt x="904" y="523"/>
                    <a:pt x="888" y="582"/>
                    <a:pt x="865" y="635"/>
                  </a:cubicBezTo>
                  <a:cubicBezTo>
                    <a:pt x="843" y="688"/>
                    <a:pt x="811" y="731"/>
                    <a:pt x="774" y="769"/>
                  </a:cubicBezTo>
                  <a:cubicBezTo>
                    <a:pt x="737" y="807"/>
                    <a:pt x="694" y="839"/>
                    <a:pt x="642" y="863"/>
                  </a:cubicBezTo>
                  <a:cubicBezTo>
                    <a:pt x="591" y="887"/>
                    <a:pt x="528" y="904"/>
                    <a:pt x="458" y="905"/>
                  </a:cubicBezTo>
                  <a:cubicBezTo>
                    <a:pt x="385" y="906"/>
                    <a:pt x="322" y="890"/>
                    <a:pt x="270" y="867"/>
                  </a:cubicBezTo>
                  <a:cubicBezTo>
                    <a:pt x="219" y="844"/>
                    <a:pt x="173" y="813"/>
                    <a:pt x="136" y="776"/>
                  </a:cubicBezTo>
                  <a:cubicBezTo>
                    <a:pt x="80" y="719"/>
                    <a:pt x="35" y="650"/>
                    <a:pt x="13" y="559"/>
                  </a:cubicBezTo>
                  <a:cubicBezTo>
                    <a:pt x="5" y="529"/>
                    <a:pt x="0" y="495"/>
                    <a:pt x="0" y="459"/>
                  </a:cubicBezTo>
                  <a:cubicBezTo>
                    <a:pt x="0" y="348"/>
                    <a:pt x="33" y="265"/>
                    <a:pt x="79" y="199"/>
                  </a:cubicBezTo>
                  <a:cubicBezTo>
                    <a:pt x="124" y="133"/>
                    <a:pt x="184" y="79"/>
                    <a:pt x="262" y="43"/>
                  </a:cubicBezTo>
                  <a:cubicBezTo>
                    <a:pt x="312" y="20"/>
                    <a:pt x="373" y="1"/>
                    <a:pt x="445" y="1"/>
                  </a:cubicBezTo>
                  <a:lnTo>
                    <a:pt x="446" y="1"/>
                  </a:lnTo>
                  <a:close/>
                  <a:moveTo>
                    <a:pt x="271" y="54"/>
                  </a:moveTo>
                  <a:cubicBezTo>
                    <a:pt x="221" y="77"/>
                    <a:pt x="178" y="107"/>
                    <a:pt x="141" y="144"/>
                  </a:cubicBezTo>
                  <a:cubicBezTo>
                    <a:pt x="104" y="181"/>
                    <a:pt x="75" y="222"/>
                    <a:pt x="52" y="273"/>
                  </a:cubicBezTo>
                  <a:cubicBezTo>
                    <a:pt x="29" y="324"/>
                    <a:pt x="13" y="383"/>
                    <a:pt x="13" y="454"/>
                  </a:cubicBezTo>
                  <a:cubicBezTo>
                    <a:pt x="13" y="524"/>
                    <a:pt x="30" y="584"/>
                    <a:pt x="52" y="634"/>
                  </a:cubicBezTo>
                  <a:cubicBezTo>
                    <a:pt x="75" y="685"/>
                    <a:pt x="106" y="727"/>
                    <a:pt x="142" y="764"/>
                  </a:cubicBezTo>
                  <a:cubicBezTo>
                    <a:pt x="179" y="801"/>
                    <a:pt x="222" y="830"/>
                    <a:pt x="272" y="853"/>
                  </a:cubicBezTo>
                  <a:cubicBezTo>
                    <a:pt x="322" y="876"/>
                    <a:pt x="382" y="892"/>
                    <a:pt x="453" y="892"/>
                  </a:cubicBezTo>
                  <a:cubicBezTo>
                    <a:pt x="523" y="892"/>
                    <a:pt x="583" y="875"/>
                    <a:pt x="633" y="853"/>
                  </a:cubicBezTo>
                  <a:cubicBezTo>
                    <a:pt x="684" y="830"/>
                    <a:pt x="726" y="799"/>
                    <a:pt x="763" y="763"/>
                  </a:cubicBezTo>
                  <a:cubicBezTo>
                    <a:pt x="799" y="726"/>
                    <a:pt x="830" y="683"/>
                    <a:pt x="852" y="633"/>
                  </a:cubicBezTo>
                  <a:cubicBezTo>
                    <a:pt x="875" y="582"/>
                    <a:pt x="891" y="524"/>
                    <a:pt x="891" y="452"/>
                  </a:cubicBezTo>
                  <a:cubicBezTo>
                    <a:pt x="891" y="382"/>
                    <a:pt x="875" y="322"/>
                    <a:pt x="852" y="272"/>
                  </a:cubicBezTo>
                  <a:cubicBezTo>
                    <a:pt x="828" y="221"/>
                    <a:pt x="799" y="180"/>
                    <a:pt x="762" y="143"/>
                  </a:cubicBezTo>
                  <a:cubicBezTo>
                    <a:pt x="725" y="106"/>
                    <a:pt x="683" y="76"/>
                    <a:pt x="632" y="53"/>
                  </a:cubicBezTo>
                  <a:cubicBezTo>
                    <a:pt x="583" y="30"/>
                    <a:pt x="520" y="14"/>
                    <a:pt x="451" y="14"/>
                  </a:cubicBezTo>
                  <a:cubicBezTo>
                    <a:pt x="379" y="15"/>
                    <a:pt x="321" y="30"/>
                    <a:pt x="271" y="54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11"/>
            <p:cNvSpPr/>
            <p:nvPr>
              <p:custDataLst>
                <p:tags r:id="rId8"/>
              </p:custDataLst>
            </p:nvPr>
          </p:nvSpPr>
          <p:spPr bwMode="auto">
            <a:xfrm>
              <a:off x="3929" y="1120"/>
              <a:ext cx="187" cy="75"/>
            </a:xfrm>
            <a:custGeom>
              <a:avLst/>
              <a:gdLst>
                <a:gd name="T0" fmla="*/ 200 w 203"/>
                <a:gd name="T1" fmla="*/ 82 h 82"/>
                <a:gd name="T2" fmla="*/ 183 w 203"/>
                <a:gd name="T3" fmla="*/ 70 h 82"/>
                <a:gd name="T4" fmla="*/ 154 w 203"/>
                <a:gd name="T5" fmla="*/ 43 h 82"/>
                <a:gd name="T6" fmla="*/ 137 w 203"/>
                <a:gd name="T7" fmla="*/ 23 h 82"/>
                <a:gd name="T8" fmla="*/ 85 w 203"/>
                <a:gd name="T9" fmla="*/ 48 h 82"/>
                <a:gd name="T10" fmla="*/ 9 w 203"/>
                <a:gd name="T11" fmla="*/ 60 h 82"/>
                <a:gd name="T12" fmla="*/ 0 w 203"/>
                <a:gd name="T13" fmla="*/ 56 h 82"/>
                <a:gd name="T14" fmla="*/ 19 w 203"/>
                <a:gd name="T15" fmla="*/ 53 h 82"/>
                <a:gd name="T16" fmla="*/ 72 w 203"/>
                <a:gd name="T17" fmla="*/ 42 h 82"/>
                <a:gd name="T18" fmla="*/ 114 w 203"/>
                <a:gd name="T19" fmla="*/ 20 h 82"/>
                <a:gd name="T20" fmla="*/ 133 w 203"/>
                <a:gd name="T21" fmla="*/ 3 h 82"/>
                <a:gd name="T22" fmla="*/ 140 w 203"/>
                <a:gd name="T23" fmla="*/ 16 h 82"/>
                <a:gd name="T24" fmla="*/ 153 w 203"/>
                <a:gd name="T25" fmla="*/ 31 h 82"/>
                <a:gd name="T26" fmla="*/ 182 w 203"/>
                <a:gd name="T27" fmla="*/ 57 h 82"/>
                <a:gd name="T28" fmla="*/ 198 w 203"/>
                <a:gd name="T29" fmla="*/ 69 h 82"/>
                <a:gd name="T30" fmla="*/ 200 w 203"/>
                <a:gd name="T3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3" h="82">
                  <a:moveTo>
                    <a:pt x="200" y="82"/>
                  </a:moveTo>
                  <a:cubicBezTo>
                    <a:pt x="193" y="80"/>
                    <a:pt x="188" y="75"/>
                    <a:pt x="183" y="70"/>
                  </a:cubicBezTo>
                  <a:cubicBezTo>
                    <a:pt x="173" y="61"/>
                    <a:pt x="164" y="53"/>
                    <a:pt x="154" y="43"/>
                  </a:cubicBezTo>
                  <a:cubicBezTo>
                    <a:pt x="147" y="37"/>
                    <a:pt x="140" y="32"/>
                    <a:pt x="137" y="23"/>
                  </a:cubicBezTo>
                  <a:cubicBezTo>
                    <a:pt x="119" y="30"/>
                    <a:pt x="103" y="41"/>
                    <a:pt x="85" y="48"/>
                  </a:cubicBezTo>
                  <a:cubicBezTo>
                    <a:pt x="64" y="57"/>
                    <a:pt x="38" y="64"/>
                    <a:pt x="9" y="60"/>
                  </a:cubicBezTo>
                  <a:cubicBezTo>
                    <a:pt x="5" y="60"/>
                    <a:pt x="0" y="59"/>
                    <a:pt x="0" y="56"/>
                  </a:cubicBezTo>
                  <a:cubicBezTo>
                    <a:pt x="6" y="54"/>
                    <a:pt x="12" y="54"/>
                    <a:pt x="19" y="53"/>
                  </a:cubicBezTo>
                  <a:cubicBezTo>
                    <a:pt x="39" y="52"/>
                    <a:pt x="56" y="49"/>
                    <a:pt x="72" y="42"/>
                  </a:cubicBezTo>
                  <a:cubicBezTo>
                    <a:pt x="87" y="37"/>
                    <a:pt x="101" y="29"/>
                    <a:pt x="114" y="20"/>
                  </a:cubicBezTo>
                  <a:cubicBezTo>
                    <a:pt x="122" y="15"/>
                    <a:pt x="130" y="12"/>
                    <a:pt x="133" y="3"/>
                  </a:cubicBezTo>
                  <a:cubicBezTo>
                    <a:pt x="140" y="0"/>
                    <a:pt x="139" y="12"/>
                    <a:pt x="140" y="16"/>
                  </a:cubicBezTo>
                  <a:cubicBezTo>
                    <a:pt x="141" y="20"/>
                    <a:pt x="150" y="28"/>
                    <a:pt x="153" y="31"/>
                  </a:cubicBezTo>
                  <a:cubicBezTo>
                    <a:pt x="162" y="41"/>
                    <a:pt x="172" y="49"/>
                    <a:pt x="182" y="57"/>
                  </a:cubicBezTo>
                  <a:cubicBezTo>
                    <a:pt x="187" y="61"/>
                    <a:pt x="194" y="64"/>
                    <a:pt x="198" y="69"/>
                  </a:cubicBezTo>
                  <a:cubicBezTo>
                    <a:pt x="200" y="72"/>
                    <a:pt x="203" y="78"/>
                    <a:pt x="200" y="82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12"/>
            <p:cNvSpPr/>
            <p:nvPr>
              <p:custDataLst>
                <p:tags r:id="rId9"/>
              </p:custDataLst>
            </p:nvPr>
          </p:nvSpPr>
          <p:spPr bwMode="auto">
            <a:xfrm>
              <a:off x="3124" y="1130"/>
              <a:ext cx="117" cy="153"/>
            </a:xfrm>
            <a:custGeom>
              <a:avLst/>
              <a:gdLst>
                <a:gd name="T0" fmla="*/ 62 w 127"/>
                <a:gd name="T1" fmla="*/ 1 h 166"/>
                <a:gd name="T2" fmla="*/ 92 w 127"/>
                <a:gd name="T3" fmla="*/ 39 h 166"/>
                <a:gd name="T4" fmla="*/ 104 w 127"/>
                <a:gd name="T5" fmla="*/ 18 h 166"/>
                <a:gd name="T6" fmla="*/ 126 w 127"/>
                <a:gd name="T7" fmla="*/ 12 h 166"/>
                <a:gd name="T8" fmla="*/ 122 w 127"/>
                <a:gd name="T9" fmla="*/ 37 h 166"/>
                <a:gd name="T10" fmla="*/ 120 w 127"/>
                <a:gd name="T11" fmla="*/ 46 h 166"/>
                <a:gd name="T12" fmla="*/ 114 w 127"/>
                <a:gd name="T13" fmla="*/ 39 h 166"/>
                <a:gd name="T14" fmla="*/ 108 w 127"/>
                <a:gd name="T15" fmla="*/ 31 h 166"/>
                <a:gd name="T16" fmla="*/ 99 w 127"/>
                <a:gd name="T17" fmla="*/ 41 h 166"/>
                <a:gd name="T18" fmla="*/ 66 w 127"/>
                <a:gd name="T19" fmla="*/ 116 h 166"/>
                <a:gd name="T20" fmla="*/ 54 w 127"/>
                <a:gd name="T21" fmla="*/ 136 h 166"/>
                <a:gd name="T22" fmla="*/ 70 w 127"/>
                <a:gd name="T23" fmla="*/ 163 h 166"/>
                <a:gd name="T24" fmla="*/ 53 w 127"/>
                <a:gd name="T25" fmla="*/ 159 h 166"/>
                <a:gd name="T26" fmla="*/ 51 w 127"/>
                <a:gd name="T27" fmla="*/ 151 h 166"/>
                <a:gd name="T28" fmla="*/ 45 w 127"/>
                <a:gd name="T29" fmla="*/ 141 h 166"/>
                <a:gd name="T30" fmla="*/ 39 w 127"/>
                <a:gd name="T31" fmla="*/ 136 h 166"/>
                <a:gd name="T32" fmla="*/ 49 w 127"/>
                <a:gd name="T33" fmla="*/ 134 h 166"/>
                <a:gd name="T34" fmla="*/ 57 w 127"/>
                <a:gd name="T35" fmla="*/ 118 h 166"/>
                <a:gd name="T36" fmla="*/ 10 w 127"/>
                <a:gd name="T37" fmla="*/ 106 h 166"/>
                <a:gd name="T38" fmla="*/ 3 w 127"/>
                <a:gd name="T39" fmla="*/ 105 h 166"/>
                <a:gd name="T40" fmla="*/ 12 w 127"/>
                <a:gd name="T41" fmla="*/ 94 h 166"/>
                <a:gd name="T42" fmla="*/ 0 w 127"/>
                <a:gd name="T43" fmla="*/ 76 h 166"/>
                <a:gd name="T44" fmla="*/ 14 w 127"/>
                <a:gd name="T45" fmla="*/ 68 h 166"/>
                <a:gd name="T46" fmla="*/ 16 w 127"/>
                <a:gd name="T47" fmla="*/ 92 h 166"/>
                <a:gd name="T48" fmla="*/ 24 w 127"/>
                <a:gd name="T49" fmla="*/ 96 h 166"/>
                <a:gd name="T50" fmla="*/ 34 w 127"/>
                <a:gd name="T51" fmla="*/ 77 h 166"/>
                <a:gd name="T52" fmla="*/ 29 w 127"/>
                <a:gd name="T53" fmla="*/ 98 h 166"/>
                <a:gd name="T54" fmla="*/ 39 w 127"/>
                <a:gd name="T55" fmla="*/ 103 h 166"/>
                <a:gd name="T56" fmla="*/ 51 w 127"/>
                <a:gd name="T57" fmla="*/ 85 h 166"/>
                <a:gd name="T58" fmla="*/ 44 w 127"/>
                <a:gd name="T59" fmla="*/ 104 h 166"/>
                <a:gd name="T60" fmla="*/ 60 w 127"/>
                <a:gd name="T61" fmla="*/ 110 h 166"/>
                <a:gd name="T62" fmla="*/ 88 w 127"/>
                <a:gd name="T63" fmla="*/ 51 h 166"/>
                <a:gd name="T64" fmla="*/ 77 w 127"/>
                <a:gd name="T65" fmla="*/ 39 h 166"/>
                <a:gd name="T66" fmla="*/ 72 w 127"/>
                <a:gd name="T67" fmla="*/ 49 h 166"/>
                <a:gd name="T68" fmla="*/ 64 w 127"/>
                <a:gd name="T69" fmla="*/ 58 h 166"/>
                <a:gd name="T70" fmla="*/ 73 w 127"/>
                <a:gd name="T71" fmla="*/ 35 h 166"/>
                <a:gd name="T72" fmla="*/ 65 w 127"/>
                <a:gd name="T73" fmla="*/ 27 h 166"/>
                <a:gd name="T74" fmla="*/ 59 w 127"/>
                <a:gd name="T75" fmla="*/ 37 h 166"/>
                <a:gd name="T76" fmla="*/ 51 w 127"/>
                <a:gd name="T77" fmla="*/ 45 h 166"/>
                <a:gd name="T78" fmla="*/ 62 w 127"/>
                <a:gd name="T79" fmla="*/ 23 h 166"/>
                <a:gd name="T80" fmla="*/ 50 w 127"/>
                <a:gd name="T81" fmla="*/ 15 h 166"/>
                <a:gd name="T82" fmla="*/ 43 w 127"/>
                <a:gd name="T83" fmla="*/ 30 h 166"/>
                <a:gd name="T84" fmla="*/ 34 w 127"/>
                <a:gd name="T85" fmla="*/ 34 h 166"/>
                <a:gd name="T86" fmla="*/ 39 w 127"/>
                <a:gd name="T87" fmla="*/ 21 h 166"/>
                <a:gd name="T88" fmla="*/ 44 w 127"/>
                <a:gd name="T89" fmla="*/ 8 h 166"/>
                <a:gd name="T90" fmla="*/ 62 w 127"/>
                <a:gd name="T91" fmla="*/ 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7" h="166">
                  <a:moveTo>
                    <a:pt x="62" y="1"/>
                  </a:moveTo>
                  <a:cubicBezTo>
                    <a:pt x="69" y="16"/>
                    <a:pt x="81" y="28"/>
                    <a:pt x="92" y="39"/>
                  </a:cubicBezTo>
                  <a:cubicBezTo>
                    <a:pt x="97" y="32"/>
                    <a:pt x="97" y="22"/>
                    <a:pt x="104" y="18"/>
                  </a:cubicBezTo>
                  <a:cubicBezTo>
                    <a:pt x="110" y="15"/>
                    <a:pt x="119" y="13"/>
                    <a:pt x="126" y="12"/>
                  </a:cubicBezTo>
                  <a:cubicBezTo>
                    <a:pt x="127" y="19"/>
                    <a:pt x="123" y="27"/>
                    <a:pt x="122" y="37"/>
                  </a:cubicBezTo>
                  <a:cubicBezTo>
                    <a:pt x="122" y="40"/>
                    <a:pt x="123" y="44"/>
                    <a:pt x="120" y="46"/>
                  </a:cubicBezTo>
                  <a:cubicBezTo>
                    <a:pt x="117" y="45"/>
                    <a:pt x="116" y="42"/>
                    <a:pt x="114" y="39"/>
                  </a:cubicBezTo>
                  <a:cubicBezTo>
                    <a:pt x="112" y="37"/>
                    <a:pt x="111" y="32"/>
                    <a:pt x="108" y="31"/>
                  </a:cubicBezTo>
                  <a:cubicBezTo>
                    <a:pt x="105" y="31"/>
                    <a:pt x="101" y="37"/>
                    <a:pt x="99" y="41"/>
                  </a:cubicBezTo>
                  <a:cubicBezTo>
                    <a:pt x="87" y="65"/>
                    <a:pt x="75" y="90"/>
                    <a:pt x="66" y="116"/>
                  </a:cubicBezTo>
                  <a:cubicBezTo>
                    <a:pt x="63" y="124"/>
                    <a:pt x="62" y="134"/>
                    <a:pt x="54" y="136"/>
                  </a:cubicBezTo>
                  <a:cubicBezTo>
                    <a:pt x="58" y="146"/>
                    <a:pt x="69" y="150"/>
                    <a:pt x="70" y="163"/>
                  </a:cubicBezTo>
                  <a:cubicBezTo>
                    <a:pt x="66" y="166"/>
                    <a:pt x="55" y="162"/>
                    <a:pt x="53" y="159"/>
                  </a:cubicBezTo>
                  <a:cubicBezTo>
                    <a:pt x="52" y="158"/>
                    <a:pt x="52" y="154"/>
                    <a:pt x="51" y="151"/>
                  </a:cubicBezTo>
                  <a:cubicBezTo>
                    <a:pt x="49" y="148"/>
                    <a:pt x="48" y="143"/>
                    <a:pt x="45" y="141"/>
                  </a:cubicBezTo>
                  <a:cubicBezTo>
                    <a:pt x="43" y="139"/>
                    <a:pt x="40" y="140"/>
                    <a:pt x="39" y="136"/>
                  </a:cubicBezTo>
                  <a:cubicBezTo>
                    <a:pt x="41" y="133"/>
                    <a:pt x="46" y="133"/>
                    <a:pt x="49" y="134"/>
                  </a:cubicBezTo>
                  <a:cubicBezTo>
                    <a:pt x="52" y="129"/>
                    <a:pt x="54" y="123"/>
                    <a:pt x="57" y="118"/>
                  </a:cubicBezTo>
                  <a:cubicBezTo>
                    <a:pt x="42" y="114"/>
                    <a:pt x="28" y="105"/>
                    <a:pt x="10" y="106"/>
                  </a:cubicBezTo>
                  <a:cubicBezTo>
                    <a:pt x="8" y="106"/>
                    <a:pt x="5" y="107"/>
                    <a:pt x="3" y="105"/>
                  </a:cubicBezTo>
                  <a:cubicBezTo>
                    <a:pt x="2" y="99"/>
                    <a:pt x="8" y="97"/>
                    <a:pt x="12" y="94"/>
                  </a:cubicBezTo>
                  <a:cubicBezTo>
                    <a:pt x="9" y="87"/>
                    <a:pt x="7" y="79"/>
                    <a:pt x="0" y="76"/>
                  </a:cubicBezTo>
                  <a:cubicBezTo>
                    <a:pt x="2" y="70"/>
                    <a:pt x="7" y="67"/>
                    <a:pt x="14" y="68"/>
                  </a:cubicBezTo>
                  <a:cubicBezTo>
                    <a:pt x="16" y="75"/>
                    <a:pt x="15" y="84"/>
                    <a:pt x="16" y="92"/>
                  </a:cubicBezTo>
                  <a:cubicBezTo>
                    <a:pt x="19" y="94"/>
                    <a:pt x="21" y="95"/>
                    <a:pt x="24" y="96"/>
                  </a:cubicBezTo>
                  <a:cubicBezTo>
                    <a:pt x="25" y="87"/>
                    <a:pt x="26" y="77"/>
                    <a:pt x="34" y="77"/>
                  </a:cubicBezTo>
                  <a:cubicBezTo>
                    <a:pt x="34" y="85"/>
                    <a:pt x="30" y="91"/>
                    <a:pt x="29" y="98"/>
                  </a:cubicBezTo>
                  <a:cubicBezTo>
                    <a:pt x="32" y="100"/>
                    <a:pt x="36" y="101"/>
                    <a:pt x="39" y="103"/>
                  </a:cubicBezTo>
                  <a:cubicBezTo>
                    <a:pt x="40" y="94"/>
                    <a:pt x="42" y="85"/>
                    <a:pt x="51" y="85"/>
                  </a:cubicBezTo>
                  <a:cubicBezTo>
                    <a:pt x="51" y="92"/>
                    <a:pt x="46" y="98"/>
                    <a:pt x="44" y="104"/>
                  </a:cubicBezTo>
                  <a:cubicBezTo>
                    <a:pt x="49" y="107"/>
                    <a:pt x="55" y="108"/>
                    <a:pt x="60" y="110"/>
                  </a:cubicBezTo>
                  <a:cubicBezTo>
                    <a:pt x="69" y="90"/>
                    <a:pt x="78" y="70"/>
                    <a:pt x="88" y="51"/>
                  </a:cubicBezTo>
                  <a:cubicBezTo>
                    <a:pt x="85" y="46"/>
                    <a:pt x="80" y="43"/>
                    <a:pt x="77" y="39"/>
                  </a:cubicBezTo>
                  <a:cubicBezTo>
                    <a:pt x="76" y="42"/>
                    <a:pt x="74" y="46"/>
                    <a:pt x="72" y="49"/>
                  </a:cubicBezTo>
                  <a:cubicBezTo>
                    <a:pt x="70" y="53"/>
                    <a:pt x="69" y="58"/>
                    <a:pt x="64" y="58"/>
                  </a:cubicBezTo>
                  <a:cubicBezTo>
                    <a:pt x="65" y="49"/>
                    <a:pt x="67" y="39"/>
                    <a:pt x="73" y="35"/>
                  </a:cubicBezTo>
                  <a:cubicBezTo>
                    <a:pt x="71" y="32"/>
                    <a:pt x="68" y="30"/>
                    <a:pt x="65" y="27"/>
                  </a:cubicBezTo>
                  <a:cubicBezTo>
                    <a:pt x="63" y="30"/>
                    <a:pt x="61" y="34"/>
                    <a:pt x="59" y="37"/>
                  </a:cubicBezTo>
                  <a:cubicBezTo>
                    <a:pt x="57" y="41"/>
                    <a:pt x="56" y="46"/>
                    <a:pt x="51" y="45"/>
                  </a:cubicBezTo>
                  <a:cubicBezTo>
                    <a:pt x="52" y="37"/>
                    <a:pt x="54" y="27"/>
                    <a:pt x="62" y="23"/>
                  </a:cubicBezTo>
                  <a:cubicBezTo>
                    <a:pt x="59" y="22"/>
                    <a:pt x="55" y="13"/>
                    <a:pt x="50" y="15"/>
                  </a:cubicBezTo>
                  <a:cubicBezTo>
                    <a:pt x="47" y="16"/>
                    <a:pt x="45" y="28"/>
                    <a:pt x="43" y="30"/>
                  </a:cubicBezTo>
                  <a:cubicBezTo>
                    <a:pt x="40" y="33"/>
                    <a:pt x="38" y="34"/>
                    <a:pt x="34" y="34"/>
                  </a:cubicBezTo>
                  <a:cubicBezTo>
                    <a:pt x="35" y="30"/>
                    <a:pt x="37" y="25"/>
                    <a:pt x="39" y="21"/>
                  </a:cubicBezTo>
                  <a:cubicBezTo>
                    <a:pt x="40" y="17"/>
                    <a:pt x="42" y="11"/>
                    <a:pt x="44" y="8"/>
                  </a:cubicBezTo>
                  <a:cubicBezTo>
                    <a:pt x="46" y="5"/>
                    <a:pt x="56" y="0"/>
                    <a:pt x="62" y="1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13"/>
            <p:cNvSpPr>
              <a:spLocks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4005" y="1149"/>
              <a:ext cx="94" cy="89"/>
            </a:xfrm>
            <a:custGeom>
              <a:avLst/>
              <a:gdLst>
                <a:gd name="T0" fmla="*/ 78 w 102"/>
                <a:gd name="T1" fmla="*/ 70 h 96"/>
                <a:gd name="T2" fmla="*/ 71 w 102"/>
                <a:gd name="T3" fmla="*/ 73 h 96"/>
                <a:gd name="T4" fmla="*/ 58 w 102"/>
                <a:gd name="T5" fmla="*/ 82 h 96"/>
                <a:gd name="T6" fmla="*/ 52 w 102"/>
                <a:gd name="T7" fmla="*/ 87 h 96"/>
                <a:gd name="T8" fmla="*/ 33 w 102"/>
                <a:gd name="T9" fmla="*/ 92 h 96"/>
                <a:gd name="T10" fmla="*/ 34 w 102"/>
                <a:gd name="T11" fmla="*/ 87 h 96"/>
                <a:gd name="T12" fmla="*/ 6 w 102"/>
                <a:gd name="T13" fmla="*/ 57 h 96"/>
                <a:gd name="T14" fmla="*/ 1 w 102"/>
                <a:gd name="T15" fmla="*/ 57 h 96"/>
                <a:gd name="T16" fmla="*/ 15 w 102"/>
                <a:gd name="T17" fmla="*/ 42 h 96"/>
                <a:gd name="T18" fmla="*/ 22 w 102"/>
                <a:gd name="T19" fmla="*/ 37 h 96"/>
                <a:gd name="T20" fmla="*/ 36 w 102"/>
                <a:gd name="T21" fmla="*/ 25 h 96"/>
                <a:gd name="T22" fmla="*/ 41 w 102"/>
                <a:gd name="T23" fmla="*/ 18 h 96"/>
                <a:gd name="T24" fmla="*/ 45 w 102"/>
                <a:gd name="T25" fmla="*/ 28 h 96"/>
                <a:gd name="T26" fmla="*/ 60 w 102"/>
                <a:gd name="T27" fmla="*/ 25 h 96"/>
                <a:gd name="T28" fmla="*/ 52 w 102"/>
                <a:gd name="T29" fmla="*/ 17 h 96"/>
                <a:gd name="T30" fmla="*/ 45 w 102"/>
                <a:gd name="T31" fmla="*/ 0 h 96"/>
                <a:gd name="T32" fmla="*/ 52 w 102"/>
                <a:gd name="T33" fmla="*/ 5 h 96"/>
                <a:gd name="T34" fmla="*/ 70 w 102"/>
                <a:gd name="T35" fmla="*/ 23 h 96"/>
                <a:gd name="T36" fmla="*/ 83 w 102"/>
                <a:gd name="T37" fmla="*/ 35 h 96"/>
                <a:gd name="T38" fmla="*/ 97 w 102"/>
                <a:gd name="T39" fmla="*/ 45 h 96"/>
                <a:gd name="T40" fmla="*/ 99 w 102"/>
                <a:gd name="T41" fmla="*/ 59 h 96"/>
                <a:gd name="T42" fmla="*/ 90 w 102"/>
                <a:gd name="T43" fmla="*/ 52 h 96"/>
                <a:gd name="T44" fmla="*/ 67 w 102"/>
                <a:gd name="T45" fmla="*/ 31 h 96"/>
                <a:gd name="T46" fmla="*/ 65 w 102"/>
                <a:gd name="T47" fmla="*/ 35 h 96"/>
                <a:gd name="T48" fmla="*/ 50 w 102"/>
                <a:gd name="T49" fmla="*/ 32 h 96"/>
                <a:gd name="T50" fmla="*/ 61 w 102"/>
                <a:gd name="T51" fmla="*/ 41 h 96"/>
                <a:gd name="T52" fmla="*/ 73 w 102"/>
                <a:gd name="T53" fmla="*/ 48 h 96"/>
                <a:gd name="T54" fmla="*/ 78 w 102"/>
                <a:gd name="T55" fmla="*/ 70 h 96"/>
                <a:gd name="T56" fmla="*/ 41 w 102"/>
                <a:gd name="T57" fmla="*/ 32 h 96"/>
                <a:gd name="T58" fmla="*/ 33 w 102"/>
                <a:gd name="T59" fmla="*/ 38 h 96"/>
                <a:gd name="T60" fmla="*/ 53 w 102"/>
                <a:gd name="T61" fmla="*/ 53 h 96"/>
                <a:gd name="T62" fmla="*/ 53 w 102"/>
                <a:gd name="T63" fmla="*/ 61 h 96"/>
                <a:gd name="T64" fmla="*/ 47 w 102"/>
                <a:gd name="T65" fmla="*/ 56 h 96"/>
                <a:gd name="T66" fmla="*/ 30 w 102"/>
                <a:gd name="T67" fmla="*/ 40 h 96"/>
                <a:gd name="T68" fmla="*/ 23 w 102"/>
                <a:gd name="T69" fmla="*/ 47 h 96"/>
                <a:gd name="T70" fmla="*/ 44 w 102"/>
                <a:gd name="T71" fmla="*/ 65 h 96"/>
                <a:gd name="T72" fmla="*/ 43 w 102"/>
                <a:gd name="T73" fmla="*/ 71 h 96"/>
                <a:gd name="T74" fmla="*/ 31 w 102"/>
                <a:gd name="T75" fmla="*/ 60 h 96"/>
                <a:gd name="T76" fmla="*/ 19 w 102"/>
                <a:gd name="T77" fmla="*/ 49 h 96"/>
                <a:gd name="T78" fmla="*/ 11 w 102"/>
                <a:gd name="T79" fmla="*/ 54 h 96"/>
                <a:gd name="T80" fmla="*/ 39 w 102"/>
                <a:gd name="T81" fmla="*/ 82 h 96"/>
                <a:gd name="T82" fmla="*/ 68 w 102"/>
                <a:gd name="T83" fmla="*/ 58 h 96"/>
                <a:gd name="T84" fmla="*/ 41 w 102"/>
                <a:gd name="T85" fmla="*/ 3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2" h="96">
                  <a:moveTo>
                    <a:pt x="78" y="70"/>
                  </a:moveTo>
                  <a:cubicBezTo>
                    <a:pt x="76" y="72"/>
                    <a:pt x="73" y="72"/>
                    <a:pt x="71" y="73"/>
                  </a:cubicBezTo>
                  <a:cubicBezTo>
                    <a:pt x="66" y="74"/>
                    <a:pt x="62" y="79"/>
                    <a:pt x="58" y="82"/>
                  </a:cubicBezTo>
                  <a:cubicBezTo>
                    <a:pt x="56" y="83"/>
                    <a:pt x="54" y="85"/>
                    <a:pt x="52" y="87"/>
                  </a:cubicBezTo>
                  <a:cubicBezTo>
                    <a:pt x="47" y="91"/>
                    <a:pt x="42" y="96"/>
                    <a:pt x="33" y="92"/>
                  </a:cubicBezTo>
                  <a:cubicBezTo>
                    <a:pt x="32" y="91"/>
                    <a:pt x="34" y="89"/>
                    <a:pt x="34" y="87"/>
                  </a:cubicBezTo>
                  <a:cubicBezTo>
                    <a:pt x="26" y="76"/>
                    <a:pt x="15" y="67"/>
                    <a:pt x="6" y="57"/>
                  </a:cubicBezTo>
                  <a:cubicBezTo>
                    <a:pt x="4" y="57"/>
                    <a:pt x="3" y="57"/>
                    <a:pt x="1" y="57"/>
                  </a:cubicBezTo>
                  <a:cubicBezTo>
                    <a:pt x="0" y="48"/>
                    <a:pt x="8" y="45"/>
                    <a:pt x="15" y="42"/>
                  </a:cubicBezTo>
                  <a:cubicBezTo>
                    <a:pt x="17" y="40"/>
                    <a:pt x="20" y="38"/>
                    <a:pt x="22" y="37"/>
                  </a:cubicBezTo>
                  <a:cubicBezTo>
                    <a:pt x="27" y="33"/>
                    <a:pt x="32" y="29"/>
                    <a:pt x="36" y="25"/>
                  </a:cubicBezTo>
                  <a:cubicBezTo>
                    <a:pt x="37" y="24"/>
                    <a:pt x="38" y="18"/>
                    <a:pt x="41" y="18"/>
                  </a:cubicBezTo>
                  <a:cubicBezTo>
                    <a:pt x="44" y="18"/>
                    <a:pt x="43" y="27"/>
                    <a:pt x="45" y="28"/>
                  </a:cubicBezTo>
                  <a:cubicBezTo>
                    <a:pt x="50" y="27"/>
                    <a:pt x="55" y="26"/>
                    <a:pt x="60" y="25"/>
                  </a:cubicBezTo>
                  <a:cubicBezTo>
                    <a:pt x="58" y="23"/>
                    <a:pt x="55" y="20"/>
                    <a:pt x="52" y="17"/>
                  </a:cubicBezTo>
                  <a:cubicBezTo>
                    <a:pt x="47" y="13"/>
                    <a:pt x="41" y="10"/>
                    <a:pt x="45" y="0"/>
                  </a:cubicBezTo>
                  <a:cubicBezTo>
                    <a:pt x="48" y="1"/>
                    <a:pt x="50" y="3"/>
                    <a:pt x="52" y="5"/>
                  </a:cubicBezTo>
                  <a:cubicBezTo>
                    <a:pt x="58" y="11"/>
                    <a:pt x="63" y="17"/>
                    <a:pt x="70" y="23"/>
                  </a:cubicBezTo>
                  <a:cubicBezTo>
                    <a:pt x="74" y="27"/>
                    <a:pt x="79" y="31"/>
                    <a:pt x="83" y="35"/>
                  </a:cubicBezTo>
                  <a:cubicBezTo>
                    <a:pt x="88" y="38"/>
                    <a:pt x="94" y="41"/>
                    <a:pt x="97" y="45"/>
                  </a:cubicBezTo>
                  <a:cubicBezTo>
                    <a:pt x="100" y="48"/>
                    <a:pt x="102" y="55"/>
                    <a:pt x="99" y="59"/>
                  </a:cubicBezTo>
                  <a:cubicBezTo>
                    <a:pt x="95" y="59"/>
                    <a:pt x="93" y="55"/>
                    <a:pt x="90" y="52"/>
                  </a:cubicBezTo>
                  <a:cubicBezTo>
                    <a:pt x="83" y="45"/>
                    <a:pt x="76" y="38"/>
                    <a:pt x="67" y="31"/>
                  </a:cubicBezTo>
                  <a:cubicBezTo>
                    <a:pt x="67" y="32"/>
                    <a:pt x="67" y="34"/>
                    <a:pt x="65" y="35"/>
                  </a:cubicBezTo>
                  <a:cubicBezTo>
                    <a:pt x="60" y="33"/>
                    <a:pt x="55" y="33"/>
                    <a:pt x="50" y="32"/>
                  </a:cubicBezTo>
                  <a:cubicBezTo>
                    <a:pt x="53" y="35"/>
                    <a:pt x="56" y="38"/>
                    <a:pt x="61" y="41"/>
                  </a:cubicBezTo>
                  <a:cubicBezTo>
                    <a:pt x="64" y="44"/>
                    <a:pt x="69" y="46"/>
                    <a:pt x="73" y="48"/>
                  </a:cubicBezTo>
                  <a:cubicBezTo>
                    <a:pt x="78" y="52"/>
                    <a:pt x="80" y="61"/>
                    <a:pt x="78" y="70"/>
                  </a:cubicBezTo>
                  <a:close/>
                  <a:moveTo>
                    <a:pt x="41" y="32"/>
                  </a:moveTo>
                  <a:cubicBezTo>
                    <a:pt x="38" y="34"/>
                    <a:pt x="35" y="36"/>
                    <a:pt x="33" y="38"/>
                  </a:cubicBezTo>
                  <a:cubicBezTo>
                    <a:pt x="39" y="42"/>
                    <a:pt x="49" y="47"/>
                    <a:pt x="53" y="53"/>
                  </a:cubicBezTo>
                  <a:cubicBezTo>
                    <a:pt x="54" y="54"/>
                    <a:pt x="56" y="60"/>
                    <a:pt x="53" y="61"/>
                  </a:cubicBezTo>
                  <a:cubicBezTo>
                    <a:pt x="51" y="61"/>
                    <a:pt x="47" y="57"/>
                    <a:pt x="47" y="56"/>
                  </a:cubicBezTo>
                  <a:cubicBezTo>
                    <a:pt x="41" y="51"/>
                    <a:pt x="35" y="46"/>
                    <a:pt x="30" y="40"/>
                  </a:cubicBezTo>
                  <a:cubicBezTo>
                    <a:pt x="28" y="42"/>
                    <a:pt x="25" y="44"/>
                    <a:pt x="23" y="47"/>
                  </a:cubicBezTo>
                  <a:cubicBezTo>
                    <a:pt x="29" y="52"/>
                    <a:pt x="42" y="56"/>
                    <a:pt x="44" y="65"/>
                  </a:cubicBezTo>
                  <a:cubicBezTo>
                    <a:pt x="44" y="66"/>
                    <a:pt x="45" y="70"/>
                    <a:pt x="43" y="71"/>
                  </a:cubicBezTo>
                  <a:cubicBezTo>
                    <a:pt x="38" y="68"/>
                    <a:pt x="34" y="64"/>
                    <a:pt x="31" y="60"/>
                  </a:cubicBezTo>
                  <a:cubicBezTo>
                    <a:pt x="27" y="57"/>
                    <a:pt x="23" y="53"/>
                    <a:pt x="19" y="49"/>
                  </a:cubicBezTo>
                  <a:cubicBezTo>
                    <a:pt x="17" y="51"/>
                    <a:pt x="13" y="52"/>
                    <a:pt x="11" y="54"/>
                  </a:cubicBezTo>
                  <a:cubicBezTo>
                    <a:pt x="21" y="63"/>
                    <a:pt x="32" y="71"/>
                    <a:pt x="39" y="82"/>
                  </a:cubicBezTo>
                  <a:cubicBezTo>
                    <a:pt x="50" y="75"/>
                    <a:pt x="60" y="68"/>
                    <a:pt x="68" y="58"/>
                  </a:cubicBezTo>
                  <a:cubicBezTo>
                    <a:pt x="61" y="47"/>
                    <a:pt x="50" y="40"/>
                    <a:pt x="41" y="32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14"/>
            <p:cNvSpPr/>
            <p:nvPr>
              <p:custDataLst>
                <p:tags r:id="rId11"/>
              </p:custDataLst>
            </p:nvPr>
          </p:nvSpPr>
          <p:spPr bwMode="auto">
            <a:xfrm>
              <a:off x="3140" y="1159"/>
              <a:ext cx="30" cy="39"/>
            </a:xfrm>
            <a:custGeom>
              <a:avLst/>
              <a:gdLst>
                <a:gd name="T0" fmla="*/ 14 w 32"/>
                <a:gd name="T1" fmla="*/ 2 h 42"/>
                <a:gd name="T2" fmla="*/ 18 w 32"/>
                <a:gd name="T3" fmla="*/ 17 h 42"/>
                <a:gd name="T4" fmla="*/ 32 w 32"/>
                <a:gd name="T5" fmla="*/ 18 h 42"/>
                <a:gd name="T6" fmla="*/ 19 w 32"/>
                <a:gd name="T7" fmla="*/ 26 h 42"/>
                <a:gd name="T8" fmla="*/ 18 w 32"/>
                <a:gd name="T9" fmla="*/ 42 h 42"/>
                <a:gd name="T10" fmla="*/ 13 w 32"/>
                <a:gd name="T11" fmla="*/ 29 h 42"/>
                <a:gd name="T12" fmla="*/ 0 w 32"/>
                <a:gd name="T13" fmla="*/ 34 h 42"/>
                <a:gd name="T14" fmla="*/ 11 w 32"/>
                <a:gd name="T15" fmla="*/ 22 h 42"/>
                <a:gd name="T16" fmla="*/ 5 w 32"/>
                <a:gd name="T17" fmla="*/ 9 h 42"/>
                <a:gd name="T18" fmla="*/ 1 w 32"/>
                <a:gd name="T19" fmla="*/ 6 h 42"/>
                <a:gd name="T20" fmla="*/ 14 w 32"/>
                <a:gd name="T21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42">
                  <a:moveTo>
                    <a:pt x="14" y="2"/>
                  </a:moveTo>
                  <a:cubicBezTo>
                    <a:pt x="16" y="7"/>
                    <a:pt x="16" y="12"/>
                    <a:pt x="18" y="17"/>
                  </a:cubicBezTo>
                  <a:cubicBezTo>
                    <a:pt x="20" y="15"/>
                    <a:pt x="32" y="13"/>
                    <a:pt x="32" y="18"/>
                  </a:cubicBezTo>
                  <a:cubicBezTo>
                    <a:pt x="32" y="22"/>
                    <a:pt x="21" y="24"/>
                    <a:pt x="19" y="26"/>
                  </a:cubicBezTo>
                  <a:cubicBezTo>
                    <a:pt x="19" y="29"/>
                    <a:pt x="20" y="42"/>
                    <a:pt x="18" y="42"/>
                  </a:cubicBezTo>
                  <a:cubicBezTo>
                    <a:pt x="15" y="42"/>
                    <a:pt x="15" y="30"/>
                    <a:pt x="13" y="29"/>
                  </a:cubicBezTo>
                  <a:cubicBezTo>
                    <a:pt x="8" y="30"/>
                    <a:pt x="5" y="35"/>
                    <a:pt x="0" y="34"/>
                  </a:cubicBezTo>
                  <a:cubicBezTo>
                    <a:pt x="2" y="29"/>
                    <a:pt x="8" y="26"/>
                    <a:pt x="11" y="22"/>
                  </a:cubicBezTo>
                  <a:cubicBezTo>
                    <a:pt x="10" y="19"/>
                    <a:pt x="8" y="11"/>
                    <a:pt x="5" y="9"/>
                  </a:cubicBezTo>
                  <a:cubicBezTo>
                    <a:pt x="4" y="7"/>
                    <a:pt x="1" y="8"/>
                    <a:pt x="1" y="6"/>
                  </a:cubicBezTo>
                  <a:cubicBezTo>
                    <a:pt x="1" y="2"/>
                    <a:pt x="11" y="0"/>
                    <a:pt x="14" y="2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15"/>
            <p:cNvSpPr/>
            <p:nvPr>
              <p:custDataLst>
                <p:tags r:id="rId12"/>
              </p:custDataLst>
            </p:nvPr>
          </p:nvSpPr>
          <p:spPr bwMode="auto">
            <a:xfrm>
              <a:off x="3190" y="1168"/>
              <a:ext cx="93" cy="122"/>
            </a:xfrm>
            <a:custGeom>
              <a:avLst/>
              <a:gdLst>
                <a:gd name="T0" fmla="*/ 58 w 101"/>
                <a:gd name="T1" fmla="*/ 59 h 133"/>
                <a:gd name="T2" fmla="*/ 95 w 101"/>
                <a:gd name="T3" fmla="*/ 86 h 133"/>
                <a:gd name="T4" fmla="*/ 96 w 101"/>
                <a:gd name="T5" fmla="*/ 104 h 133"/>
                <a:gd name="T6" fmla="*/ 88 w 101"/>
                <a:gd name="T7" fmla="*/ 105 h 133"/>
                <a:gd name="T8" fmla="*/ 69 w 101"/>
                <a:gd name="T9" fmla="*/ 110 h 133"/>
                <a:gd name="T10" fmla="*/ 80 w 101"/>
                <a:gd name="T11" fmla="*/ 93 h 133"/>
                <a:gd name="T12" fmla="*/ 69 w 101"/>
                <a:gd name="T13" fmla="*/ 78 h 133"/>
                <a:gd name="T14" fmla="*/ 53 w 101"/>
                <a:gd name="T15" fmla="*/ 69 h 133"/>
                <a:gd name="T16" fmla="*/ 35 w 101"/>
                <a:gd name="T17" fmla="*/ 110 h 133"/>
                <a:gd name="T18" fmla="*/ 16 w 101"/>
                <a:gd name="T19" fmla="*/ 132 h 133"/>
                <a:gd name="T20" fmla="*/ 23 w 101"/>
                <a:gd name="T21" fmla="*/ 116 h 133"/>
                <a:gd name="T22" fmla="*/ 45 w 101"/>
                <a:gd name="T23" fmla="*/ 68 h 133"/>
                <a:gd name="T24" fmla="*/ 31 w 101"/>
                <a:gd name="T25" fmla="*/ 69 h 133"/>
                <a:gd name="T26" fmla="*/ 38 w 101"/>
                <a:gd name="T27" fmla="*/ 59 h 133"/>
                <a:gd name="T28" fmla="*/ 34 w 101"/>
                <a:gd name="T29" fmla="*/ 48 h 133"/>
                <a:gd name="T30" fmla="*/ 28 w 101"/>
                <a:gd name="T31" fmla="*/ 39 h 133"/>
                <a:gd name="T32" fmla="*/ 20 w 101"/>
                <a:gd name="T33" fmla="*/ 56 h 133"/>
                <a:gd name="T34" fmla="*/ 18 w 101"/>
                <a:gd name="T35" fmla="*/ 66 h 133"/>
                <a:gd name="T36" fmla="*/ 14 w 101"/>
                <a:gd name="T37" fmla="*/ 80 h 133"/>
                <a:gd name="T38" fmla="*/ 0 w 101"/>
                <a:gd name="T39" fmla="*/ 84 h 133"/>
                <a:gd name="T40" fmla="*/ 9 w 101"/>
                <a:gd name="T41" fmla="*/ 67 h 133"/>
                <a:gd name="T42" fmla="*/ 17 w 101"/>
                <a:gd name="T43" fmla="*/ 40 h 133"/>
                <a:gd name="T44" fmla="*/ 30 w 101"/>
                <a:gd name="T45" fmla="*/ 24 h 133"/>
                <a:gd name="T46" fmla="*/ 42 w 101"/>
                <a:gd name="T47" fmla="*/ 23 h 133"/>
                <a:gd name="T48" fmla="*/ 42 w 101"/>
                <a:gd name="T49" fmla="*/ 57 h 133"/>
                <a:gd name="T50" fmla="*/ 50 w 101"/>
                <a:gd name="T51" fmla="*/ 57 h 133"/>
                <a:gd name="T52" fmla="*/ 65 w 101"/>
                <a:gd name="T53" fmla="*/ 23 h 133"/>
                <a:gd name="T54" fmla="*/ 73 w 101"/>
                <a:gd name="T55" fmla="*/ 7 h 133"/>
                <a:gd name="T56" fmla="*/ 87 w 101"/>
                <a:gd name="T57" fmla="*/ 1 h 133"/>
                <a:gd name="T58" fmla="*/ 83 w 101"/>
                <a:gd name="T59" fmla="*/ 18 h 133"/>
                <a:gd name="T60" fmla="*/ 58 w 101"/>
                <a:gd name="T61" fmla="*/ 5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1" h="133">
                  <a:moveTo>
                    <a:pt x="58" y="59"/>
                  </a:moveTo>
                  <a:cubicBezTo>
                    <a:pt x="71" y="65"/>
                    <a:pt x="87" y="72"/>
                    <a:pt x="95" y="86"/>
                  </a:cubicBezTo>
                  <a:cubicBezTo>
                    <a:pt x="97" y="90"/>
                    <a:pt x="101" y="102"/>
                    <a:pt x="96" y="104"/>
                  </a:cubicBezTo>
                  <a:cubicBezTo>
                    <a:pt x="94" y="105"/>
                    <a:pt x="91" y="105"/>
                    <a:pt x="88" y="105"/>
                  </a:cubicBezTo>
                  <a:cubicBezTo>
                    <a:pt x="81" y="106"/>
                    <a:pt x="74" y="110"/>
                    <a:pt x="69" y="110"/>
                  </a:cubicBezTo>
                  <a:cubicBezTo>
                    <a:pt x="71" y="103"/>
                    <a:pt x="80" y="101"/>
                    <a:pt x="80" y="93"/>
                  </a:cubicBezTo>
                  <a:cubicBezTo>
                    <a:pt x="81" y="87"/>
                    <a:pt x="74" y="82"/>
                    <a:pt x="69" y="78"/>
                  </a:cubicBezTo>
                  <a:cubicBezTo>
                    <a:pt x="64" y="75"/>
                    <a:pt x="58" y="72"/>
                    <a:pt x="53" y="69"/>
                  </a:cubicBezTo>
                  <a:cubicBezTo>
                    <a:pt x="47" y="81"/>
                    <a:pt x="40" y="96"/>
                    <a:pt x="35" y="110"/>
                  </a:cubicBezTo>
                  <a:cubicBezTo>
                    <a:pt x="32" y="120"/>
                    <a:pt x="30" y="133"/>
                    <a:pt x="16" y="132"/>
                  </a:cubicBezTo>
                  <a:cubicBezTo>
                    <a:pt x="17" y="126"/>
                    <a:pt x="20" y="121"/>
                    <a:pt x="23" y="116"/>
                  </a:cubicBezTo>
                  <a:cubicBezTo>
                    <a:pt x="30" y="100"/>
                    <a:pt x="37" y="84"/>
                    <a:pt x="45" y="68"/>
                  </a:cubicBezTo>
                  <a:cubicBezTo>
                    <a:pt x="39" y="67"/>
                    <a:pt x="35" y="71"/>
                    <a:pt x="31" y="69"/>
                  </a:cubicBezTo>
                  <a:cubicBezTo>
                    <a:pt x="29" y="63"/>
                    <a:pt x="35" y="61"/>
                    <a:pt x="38" y="59"/>
                  </a:cubicBezTo>
                  <a:cubicBezTo>
                    <a:pt x="37" y="55"/>
                    <a:pt x="35" y="52"/>
                    <a:pt x="34" y="48"/>
                  </a:cubicBezTo>
                  <a:cubicBezTo>
                    <a:pt x="33" y="46"/>
                    <a:pt x="31" y="39"/>
                    <a:pt x="28" y="39"/>
                  </a:cubicBezTo>
                  <a:cubicBezTo>
                    <a:pt x="23" y="38"/>
                    <a:pt x="21" y="51"/>
                    <a:pt x="20" y="56"/>
                  </a:cubicBezTo>
                  <a:cubicBezTo>
                    <a:pt x="19" y="60"/>
                    <a:pt x="19" y="63"/>
                    <a:pt x="18" y="66"/>
                  </a:cubicBezTo>
                  <a:cubicBezTo>
                    <a:pt x="17" y="71"/>
                    <a:pt x="16" y="77"/>
                    <a:pt x="14" y="80"/>
                  </a:cubicBezTo>
                  <a:cubicBezTo>
                    <a:pt x="11" y="83"/>
                    <a:pt x="5" y="86"/>
                    <a:pt x="0" y="84"/>
                  </a:cubicBezTo>
                  <a:cubicBezTo>
                    <a:pt x="1" y="77"/>
                    <a:pt x="7" y="74"/>
                    <a:pt x="9" y="67"/>
                  </a:cubicBezTo>
                  <a:cubicBezTo>
                    <a:pt x="12" y="59"/>
                    <a:pt x="14" y="49"/>
                    <a:pt x="17" y="40"/>
                  </a:cubicBezTo>
                  <a:cubicBezTo>
                    <a:pt x="19" y="30"/>
                    <a:pt x="21" y="28"/>
                    <a:pt x="30" y="24"/>
                  </a:cubicBezTo>
                  <a:cubicBezTo>
                    <a:pt x="34" y="22"/>
                    <a:pt x="39" y="20"/>
                    <a:pt x="42" y="23"/>
                  </a:cubicBezTo>
                  <a:cubicBezTo>
                    <a:pt x="41" y="33"/>
                    <a:pt x="41" y="45"/>
                    <a:pt x="42" y="57"/>
                  </a:cubicBezTo>
                  <a:cubicBezTo>
                    <a:pt x="44" y="57"/>
                    <a:pt x="48" y="56"/>
                    <a:pt x="50" y="57"/>
                  </a:cubicBezTo>
                  <a:cubicBezTo>
                    <a:pt x="54" y="48"/>
                    <a:pt x="60" y="34"/>
                    <a:pt x="65" y="23"/>
                  </a:cubicBezTo>
                  <a:cubicBezTo>
                    <a:pt x="67" y="16"/>
                    <a:pt x="68" y="10"/>
                    <a:pt x="73" y="7"/>
                  </a:cubicBezTo>
                  <a:cubicBezTo>
                    <a:pt x="76" y="5"/>
                    <a:pt x="84" y="0"/>
                    <a:pt x="87" y="1"/>
                  </a:cubicBezTo>
                  <a:cubicBezTo>
                    <a:pt x="95" y="2"/>
                    <a:pt x="85" y="15"/>
                    <a:pt x="83" y="18"/>
                  </a:cubicBezTo>
                  <a:cubicBezTo>
                    <a:pt x="74" y="31"/>
                    <a:pt x="66" y="45"/>
                    <a:pt x="58" y="59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16"/>
            <p:cNvSpPr/>
            <p:nvPr>
              <p:custDataLst>
                <p:tags r:id="rId13"/>
              </p:custDataLst>
            </p:nvPr>
          </p:nvSpPr>
          <p:spPr bwMode="auto">
            <a:xfrm>
              <a:off x="3164" y="1179"/>
              <a:ext cx="31" cy="37"/>
            </a:xfrm>
            <a:custGeom>
              <a:avLst/>
              <a:gdLst>
                <a:gd name="T0" fmla="*/ 14 w 33"/>
                <a:gd name="T1" fmla="*/ 1 h 40"/>
                <a:gd name="T2" fmla="*/ 17 w 33"/>
                <a:gd name="T3" fmla="*/ 12 h 40"/>
                <a:gd name="T4" fmla="*/ 33 w 33"/>
                <a:gd name="T5" fmla="*/ 12 h 40"/>
                <a:gd name="T6" fmla="*/ 19 w 33"/>
                <a:gd name="T7" fmla="*/ 20 h 40"/>
                <a:gd name="T8" fmla="*/ 19 w 33"/>
                <a:gd name="T9" fmla="*/ 40 h 40"/>
                <a:gd name="T10" fmla="*/ 16 w 33"/>
                <a:gd name="T11" fmla="*/ 31 h 40"/>
                <a:gd name="T12" fmla="*/ 13 w 33"/>
                <a:gd name="T13" fmla="*/ 22 h 40"/>
                <a:gd name="T14" fmla="*/ 0 w 33"/>
                <a:gd name="T15" fmla="*/ 25 h 40"/>
                <a:gd name="T16" fmla="*/ 10 w 33"/>
                <a:gd name="T17" fmla="*/ 17 h 40"/>
                <a:gd name="T18" fmla="*/ 1 w 33"/>
                <a:gd name="T19" fmla="*/ 5 h 40"/>
                <a:gd name="T20" fmla="*/ 14 w 33"/>
                <a:gd name="T21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40">
                  <a:moveTo>
                    <a:pt x="14" y="1"/>
                  </a:moveTo>
                  <a:cubicBezTo>
                    <a:pt x="15" y="4"/>
                    <a:pt x="15" y="9"/>
                    <a:pt x="17" y="12"/>
                  </a:cubicBezTo>
                  <a:cubicBezTo>
                    <a:pt x="19" y="8"/>
                    <a:pt x="33" y="7"/>
                    <a:pt x="33" y="12"/>
                  </a:cubicBezTo>
                  <a:cubicBezTo>
                    <a:pt x="33" y="17"/>
                    <a:pt x="21" y="17"/>
                    <a:pt x="19" y="20"/>
                  </a:cubicBezTo>
                  <a:cubicBezTo>
                    <a:pt x="19" y="26"/>
                    <a:pt x="22" y="35"/>
                    <a:pt x="19" y="40"/>
                  </a:cubicBezTo>
                  <a:cubicBezTo>
                    <a:pt x="17" y="38"/>
                    <a:pt x="17" y="34"/>
                    <a:pt x="16" y="31"/>
                  </a:cubicBezTo>
                  <a:cubicBezTo>
                    <a:pt x="15" y="28"/>
                    <a:pt x="14" y="25"/>
                    <a:pt x="13" y="22"/>
                  </a:cubicBezTo>
                  <a:cubicBezTo>
                    <a:pt x="9" y="22"/>
                    <a:pt x="5" y="28"/>
                    <a:pt x="0" y="25"/>
                  </a:cubicBezTo>
                  <a:cubicBezTo>
                    <a:pt x="3" y="21"/>
                    <a:pt x="7" y="20"/>
                    <a:pt x="10" y="17"/>
                  </a:cubicBezTo>
                  <a:cubicBezTo>
                    <a:pt x="9" y="12"/>
                    <a:pt x="6" y="8"/>
                    <a:pt x="1" y="5"/>
                  </a:cubicBezTo>
                  <a:cubicBezTo>
                    <a:pt x="3" y="1"/>
                    <a:pt x="8" y="0"/>
                    <a:pt x="14" y="1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17"/>
            <p:cNvSpPr>
              <a:spLocks noEditPoints="1"/>
            </p:cNvSpPr>
            <p:nvPr>
              <p:custDataLst>
                <p:tags r:id="rId14"/>
              </p:custDataLst>
            </p:nvPr>
          </p:nvSpPr>
          <p:spPr bwMode="auto">
            <a:xfrm>
              <a:off x="3947" y="1197"/>
              <a:ext cx="88" cy="114"/>
            </a:xfrm>
            <a:custGeom>
              <a:avLst/>
              <a:gdLst>
                <a:gd name="T0" fmla="*/ 65 w 95"/>
                <a:gd name="T1" fmla="*/ 7 h 123"/>
                <a:gd name="T2" fmla="*/ 66 w 95"/>
                <a:gd name="T3" fmla="*/ 21 h 123"/>
                <a:gd name="T4" fmla="*/ 77 w 95"/>
                <a:gd name="T5" fmla="*/ 31 h 123"/>
                <a:gd name="T6" fmla="*/ 90 w 95"/>
                <a:gd name="T7" fmla="*/ 55 h 123"/>
                <a:gd name="T8" fmla="*/ 80 w 95"/>
                <a:gd name="T9" fmla="*/ 54 h 123"/>
                <a:gd name="T10" fmla="*/ 54 w 95"/>
                <a:gd name="T11" fmla="*/ 57 h 123"/>
                <a:gd name="T12" fmla="*/ 69 w 95"/>
                <a:gd name="T13" fmla="*/ 107 h 123"/>
                <a:gd name="T14" fmla="*/ 75 w 95"/>
                <a:gd name="T15" fmla="*/ 123 h 123"/>
                <a:gd name="T16" fmla="*/ 66 w 95"/>
                <a:gd name="T17" fmla="*/ 119 h 123"/>
                <a:gd name="T18" fmla="*/ 59 w 95"/>
                <a:gd name="T19" fmla="*/ 112 h 123"/>
                <a:gd name="T20" fmla="*/ 46 w 95"/>
                <a:gd name="T21" fmla="*/ 98 h 123"/>
                <a:gd name="T22" fmla="*/ 45 w 95"/>
                <a:gd name="T23" fmla="*/ 56 h 123"/>
                <a:gd name="T24" fmla="*/ 7 w 95"/>
                <a:gd name="T25" fmla="*/ 36 h 123"/>
                <a:gd name="T26" fmla="*/ 0 w 95"/>
                <a:gd name="T27" fmla="*/ 25 h 123"/>
                <a:gd name="T28" fmla="*/ 5 w 95"/>
                <a:gd name="T29" fmla="*/ 27 h 123"/>
                <a:gd name="T30" fmla="*/ 45 w 95"/>
                <a:gd name="T31" fmla="*/ 47 h 123"/>
                <a:gd name="T32" fmla="*/ 47 w 95"/>
                <a:gd name="T33" fmla="*/ 21 h 123"/>
                <a:gd name="T34" fmla="*/ 1 w 95"/>
                <a:gd name="T35" fmla="*/ 0 h 123"/>
                <a:gd name="T36" fmla="*/ 2 w 95"/>
                <a:gd name="T37" fmla="*/ 0 h 123"/>
                <a:gd name="T38" fmla="*/ 58 w 95"/>
                <a:gd name="T39" fmla="*/ 10 h 123"/>
                <a:gd name="T40" fmla="*/ 65 w 95"/>
                <a:gd name="T41" fmla="*/ 7 h 123"/>
                <a:gd name="T42" fmla="*/ 53 w 95"/>
                <a:gd name="T43" fmla="*/ 47 h 123"/>
                <a:gd name="T44" fmla="*/ 66 w 95"/>
                <a:gd name="T45" fmla="*/ 45 h 123"/>
                <a:gd name="T46" fmla="*/ 76 w 95"/>
                <a:gd name="T47" fmla="*/ 40 h 123"/>
                <a:gd name="T48" fmla="*/ 69 w 95"/>
                <a:gd name="T49" fmla="*/ 33 h 123"/>
                <a:gd name="T50" fmla="*/ 58 w 95"/>
                <a:gd name="T51" fmla="*/ 22 h 123"/>
                <a:gd name="T52" fmla="*/ 52 w 95"/>
                <a:gd name="T53" fmla="*/ 21 h 123"/>
                <a:gd name="T54" fmla="*/ 53 w 95"/>
                <a:gd name="T55" fmla="*/ 4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5" h="123">
                  <a:moveTo>
                    <a:pt x="65" y="7"/>
                  </a:moveTo>
                  <a:cubicBezTo>
                    <a:pt x="69" y="9"/>
                    <a:pt x="69" y="18"/>
                    <a:pt x="66" y="21"/>
                  </a:cubicBezTo>
                  <a:cubicBezTo>
                    <a:pt x="69" y="25"/>
                    <a:pt x="72" y="28"/>
                    <a:pt x="77" y="31"/>
                  </a:cubicBezTo>
                  <a:cubicBezTo>
                    <a:pt x="84" y="37"/>
                    <a:pt x="95" y="41"/>
                    <a:pt x="90" y="55"/>
                  </a:cubicBezTo>
                  <a:cubicBezTo>
                    <a:pt x="86" y="56"/>
                    <a:pt x="83" y="54"/>
                    <a:pt x="80" y="54"/>
                  </a:cubicBezTo>
                  <a:cubicBezTo>
                    <a:pt x="71" y="54"/>
                    <a:pt x="63" y="57"/>
                    <a:pt x="54" y="57"/>
                  </a:cubicBezTo>
                  <a:cubicBezTo>
                    <a:pt x="56" y="76"/>
                    <a:pt x="63" y="92"/>
                    <a:pt x="69" y="107"/>
                  </a:cubicBezTo>
                  <a:cubicBezTo>
                    <a:pt x="71" y="112"/>
                    <a:pt x="74" y="117"/>
                    <a:pt x="75" y="123"/>
                  </a:cubicBezTo>
                  <a:cubicBezTo>
                    <a:pt x="72" y="123"/>
                    <a:pt x="69" y="120"/>
                    <a:pt x="66" y="119"/>
                  </a:cubicBezTo>
                  <a:cubicBezTo>
                    <a:pt x="64" y="117"/>
                    <a:pt x="61" y="114"/>
                    <a:pt x="59" y="112"/>
                  </a:cubicBezTo>
                  <a:cubicBezTo>
                    <a:pt x="55" y="109"/>
                    <a:pt x="49" y="103"/>
                    <a:pt x="46" y="98"/>
                  </a:cubicBezTo>
                  <a:cubicBezTo>
                    <a:pt x="41" y="87"/>
                    <a:pt x="47" y="71"/>
                    <a:pt x="45" y="56"/>
                  </a:cubicBezTo>
                  <a:cubicBezTo>
                    <a:pt x="30" y="53"/>
                    <a:pt x="17" y="46"/>
                    <a:pt x="7" y="36"/>
                  </a:cubicBezTo>
                  <a:cubicBezTo>
                    <a:pt x="4" y="33"/>
                    <a:pt x="0" y="29"/>
                    <a:pt x="0" y="25"/>
                  </a:cubicBezTo>
                  <a:cubicBezTo>
                    <a:pt x="2" y="24"/>
                    <a:pt x="4" y="26"/>
                    <a:pt x="5" y="27"/>
                  </a:cubicBezTo>
                  <a:cubicBezTo>
                    <a:pt x="16" y="35"/>
                    <a:pt x="29" y="44"/>
                    <a:pt x="45" y="47"/>
                  </a:cubicBezTo>
                  <a:cubicBezTo>
                    <a:pt x="46" y="38"/>
                    <a:pt x="46" y="29"/>
                    <a:pt x="47" y="21"/>
                  </a:cubicBezTo>
                  <a:cubicBezTo>
                    <a:pt x="28" y="18"/>
                    <a:pt x="11" y="12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6" y="5"/>
                    <a:pt x="38" y="14"/>
                    <a:pt x="58" y="10"/>
                  </a:cubicBezTo>
                  <a:cubicBezTo>
                    <a:pt x="60" y="9"/>
                    <a:pt x="62" y="7"/>
                    <a:pt x="65" y="7"/>
                  </a:cubicBezTo>
                  <a:close/>
                  <a:moveTo>
                    <a:pt x="53" y="47"/>
                  </a:moveTo>
                  <a:cubicBezTo>
                    <a:pt x="57" y="47"/>
                    <a:pt x="61" y="46"/>
                    <a:pt x="66" y="45"/>
                  </a:cubicBezTo>
                  <a:cubicBezTo>
                    <a:pt x="69" y="44"/>
                    <a:pt x="75" y="43"/>
                    <a:pt x="76" y="40"/>
                  </a:cubicBezTo>
                  <a:cubicBezTo>
                    <a:pt x="76" y="37"/>
                    <a:pt x="71" y="35"/>
                    <a:pt x="69" y="33"/>
                  </a:cubicBezTo>
                  <a:cubicBezTo>
                    <a:pt x="63" y="29"/>
                    <a:pt x="61" y="26"/>
                    <a:pt x="58" y="22"/>
                  </a:cubicBezTo>
                  <a:cubicBezTo>
                    <a:pt x="56" y="21"/>
                    <a:pt x="54" y="21"/>
                    <a:pt x="52" y="21"/>
                  </a:cubicBezTo>
                  <a:cubicBezTo>
                    <a:pt x="52" y="30"/>
                    <a:pt x="52" y="39"/>
                    <a:pt x="53" y="47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18"/>
            <p:cNvSpPr/>
            <p:nvPr>
              <p:custDataLst>
                <p:tags r:id="rId15"/>
              </p:custDataLst>
            </p:nvPr>
          </p:nvSpPr>
          <p:spPr bwMode="auto">
            <a:xfrm>
              <a:off x="3049" y="1364"/>
              <a:ext cx="146" cy="147"/>
            </a:xfrm>
            <a:custGeom>
              <a:avLst/>
              <a:gdLst>
                <a:gd name="T0" fmla="*/ 78 w 158"/>
                <a:gd name="T1" fmla="*/ 0 h 159"/>
                <a:gd name="T2" fmla="*/ 95 w 158"/>
                <a:gd name="T3" fmla="*/ 41 h 159"/>
                <a:gd name="T4" fmla="*/ 135 w 158"/>
                <a:gd name="T5" fmla="*/ 23 h 159"/>
                <a:gd name="T6" fmla="*/ 117 w 158"/>
                <a:gd name="T7" fmla="*/ 63 h 159"/>
                <a:gd name="T8" fmla="*/ 158 w 158"/>
                <a:gd name="T9" fmla="*/ 79 h 159"/>
                <a:gd name="T10" fmla="*/ 117 w 158"/>
                <a:gd name="T11" fmla="*/ 95 h 159"/>
                <a:gd name="T12" fmla="*/ 134 w 158"/>
                <a:gd name="T13" fmla="*/ 135 h 159"/>
                <a:gd name="T14" fmla="*/ 95 w 158"/>
                <a:gd name="T15" fmla="*/ 118 h 159"/>
                <a:gd name="T16" fmla="*/ 79 w 158"/>
                <a:gd name="T17" fmla="*/ 159 h 159"/>
                <a:gd name="T18" fmla="*/ 63 w 158"/>
                <a:gd name="T19" fmla="*/ 118 h 159"/>
                <a:gd name="T20" fmla="*/ 23 w 158"/>
                <a:gd name="T21" fmla="*/ 135 h 159"/>
                <a:gd name="T22" fmla="*/ 40 w 158"/>
                <a:gd name="T23" fmla="*/ 96 h 159"/>
                <a:gd name="T24" fmla="*/ 0 w 158"/>
                <a:gd name="T25" fmla="*/ 80 h 159"/>
                <a:gd name="T26" fmla="*/ 40 w 158"/>
                <a:gd name="T27" fmla="*/ 63 h 159"/>
                <a:gd name="T28" fmla="*/ 23 w 158"/>
                <a:gd name="T29" fmla="*/ 23 h 159"/>
                <a:gd name="T30" fmla="*/ 62 w 158"/>
                <a:gd name="T31" fmla="*/ 41 h 159"/>
                <a:gd name="T32" fmla="*/ 78 w 158"/>
                <a:gd name="T33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8" h="159">
                  <a:moveTo>
                    <a:pt x="78" y="0"/>
                  </a:moveTo>
                  <a:cubicBezTo>
                    <a:pt x="84" y="13"/>
                    <a:pt x="89" y="27"/>
                    <a:pt x="95" y="41"/>
                  </a:cubicBezTo>
                  <a:cubicBezTo>
                    <a:pt x="108" y="35"/>
                    <a:pt x="121" y="29"/>
                    <a:pt x="135" y="23"/>
                  </a:cubicBezTo>
                  <a:cubicBezTo>
                    <a:pt x="129" y="36"/>
                    <a:pt x="123" y="50"/>
                    <a:pt x="117" y="63"/>
                  </a:cubicBezTo>
                  <a:cubicBezTo>
                    <a:pt x="130" y="69"/>
                    <a:pt x="144" y="74"/>
                    <a:pt x="158" y="79"/>
                  </a:cubicBezTo>
                  <a:cubicBezTo>
                    <a:pt x="145" y="85"/>
                    <a:pt x="131" y="90"/>
                    <a:pt x="117" y="95"/>
                  </a:cubicBezTo>
                  <a:cubicBezTo>
                    <a:pt x="123" y="109"/>
                    <a:pt x="129" y="122"/>
                    <a:pt x="134" y="135"/>
                  </a:cubicBezTo>
                  <a:cubicBezTo>
                    <a:pt x="121" y="130"/>
                    <a:pt x="108" y="124"/>
                    <a:pt x="95" y="118"/>
                  </a:cubicBezTo>
                  <a:cubicBezTo>
                    <a:pt x="89" y="131"/>
                    <a:pt x="84" y="145"/>
                    <a:pt x="79" y="159"/>
                  </a:cubicBezTo>
                  <a:cubicBezTo>
                    <a:pt x="73" y="145"/>
                    <a:pt x="68" y="131"/>
                    <a:pt x="63" y="118"/>
                  </a:cubicBezTo>
                  <a:cubicBezTo>
                    <a:pt x="49" y="124"/>
                    <a:pt x="36" y="130"/>
                    <a:pt x="23" y="135"/>
                  </a:cubicBezTo>
                  <a:cubicBezTo>
                    <a:pt x="28" y="122"/>
                    <a:pt x="34" y="109"/>
                    <a:pt x="40" y="96"/>
                  </a:cubicBezTo>
                  <a:cubicBezTo>
                    <a:pt x="27" y="90"/>
                    <a:pt x="13" y="85"/>
                    <a:pt x="0" y="80"/>
                  </a:cubicBezTo>
                  <a:cubicBezTo>
                    <a:pt x="13" y="74"/>
                    <a:pt x="27" y="69"/>
                    <a:pt x="40" y="63"/>
                  </a:cubicBezTo>
                  <a:cubicBezTo>
                    <a:pt x="34" y="50"/>
                    <a:pt x="28" y="37"/>
                    <a:pt x="23" y="23"/>
                  </a:cubicBezTo>
                  <a:cubicBezTo>
                    <a:pt x="36" y="29"/>
                    <a:pt x="49" y="35"/>
                    <a:pt x="62" y="41"/>
                  </a:cubicBezTo>
                  <a:cubicBezTo>
                    <a:pt x="68" y="28"/>
                    <a:pt x="73" y="14"/>
                    <a:pt x="78" y="0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19"/>
            <p:cNvSpPr/>
            <p:nvPr>
              <p:custDataLst>
                <p:tags r:id="rId16"/>
              </p:custDataLst>
            </p:nvPr>
          </p:nvSpPr>
          <p:spPr bwMode="auto">
            <a:xfrm>
              <a:off x="4051" y="1364"/>
              <a:ext cx="147" cy="147"/>
            </a:xfrm>
            <a:custGeom>
              <a:avLst/>
              <a:gdLst>
                <a:gd name="T0" fmla="*/ 79 w 159"/>
                <a:gd name="T1" fmla="*/ 0 h 159"/>
                <a:gd name="T2" fmla="*/ 95 w 159"/>
                <a:gd name="T3" fmla="*/ 41 h 159"/>
                <a:gd name="T4" fmla="*/ 135 w 159"/>
                <a:gd name="T5" fmla="*/ 23 h 159"/>
                <a:gd name="T6" fmla="*/ 118 w 159"/>
                <a:gd name="T7" fmla="*/ 63 h 159"/>
                <a:gd name="T8" fmla="*/ 159 w 159"/>
                <a:gd name="T9" fmla="*/ 79 h 159"/>
                <a:gd name="T10" fmla="*/ 118 w 159"/>
                <a:gd name="T11" fmla="*/ 95 h 159"/>
                <a:gd name="T12" fmla="*/ 135 w 159"/>
                <a:gd name="T13" fmla="*/ 135 h 159"/>
                <a:gd name="T14" fmla="*/ 96 w 159"/>
                <a:gd name="T15" fmla="*/ 118 h 159"/>
                <a:gd name="T16" fmla="*/ 80 w 159"/>
                <a:gd name="T17" fmla="*/ 159 h 159"/>
                <a:gd name="T18" fmla="*/ 63 w 159"/>
                <a:gd name="T19" fmla="*/ 118 h 159"/>
                <a:gd name="T20" fmla="*/ 24 w 159"/>
                <a:gd name="T21" fmla="*/ 135 h 159"/>
                <a:gd name="T22" fmla="*/ 41 w 159"/>
                <a:gd name="T23" fmla="*/ 96 h 159"/>
                <a:gd name="T24" fmla="*/ 0 w 159"/>
                <a:gd name="T25" fmla="*/ 80 h 159"/>
                <a:gd name="T26" fmla="*/ 41 w 159"/>
                <a:gd name="T27" fmla="*/ 63 h 159"/>
                <a:gd name="T28" fmla="*/ 24 w 159"/>
                <a:gd name="T29" fmla="*/ 23 h 159"/>
                <a:gd name="T30" fmla="*/ 63 w 159"/>
                <a:gd name="T31" fmla="*/ 41 h 159"/>
                <a:gd name="T32" fmla="*/ 79 w 159"/>
                <a:gd name="T33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9" h="159">
                  <a:moveTo>
                    <a:pt x="79" y="0"/>
                  </a:moveTo>
                  <a:cubicBezTo>
                    <a:pt x="85" y="13"/>
                    <a:pt x="90" y="27"/>
                    <a:pt x="95" y="41"/>
                  </a:cubicBezTo>
                  <a:cubicBezTo>
                    <a:pt x="109" y="35"/>
                    <a:pt x="122" y="29"/>
                    <a:pt x="135" y="23"/>
                  </a:cubicBezTo>
                  <a:cubicBezTo>
                    <a:pt x="130" y="37"/>
                    <a:pt x="124" y="50"/>
                    <a:pt x="118" y="63"/>
                  </a:cubicBezTo>
                  <a:cubicBezTo>
                    <a:pt x="131" y="69"/>
                    <a:pt x="145" y="74"/>
                    <a:pt x="159" y="79"/>
                  </a:cubicBezTo>
                  <a:cubicBezTo>
                    <a:pt x="146" y="85"/>
                    <a:pt x="132" y="90"/>
                    <a:pt x="118" y="95"/>
                  </a:cubicBezTo>
                  <a:cubicBezTo>
                    <a:pt x="124" y="109"/>
                    <a:pt x="130" y="122"/>
                    <a:pt x="135" y="135"/>
                  </a:cubicBezTo>
                  <a:cubicBezTo>
                    <a:pt x="122" y="130"/>
                    <a:pt x="109" y="124"/>
                    <a:pt x="96" y="118"/>
                  </a:cubicBezTo>
                  <a:cubicBezTo>
                    <a:pt x="90" y="131"/>
                    <a:pt x="85" y="145"/>
                    <a:pt x="80" y="159"/>
                  </a:cubicBezTo>
                  <a:cubicBezTo>
                    <a:pt x="74" y="145"/>
                    <a:pt x="69" y="131"/>
                    <a:pt x="63" y="118"/>
                  </a:cubicBezTo>
                  <a:cubicBezTo>
                    <a:pt x="50" y="124"/>
                    <a:pt x="37" y="130"/>
                    <a:pt x="24" y="135"/>
                  </a:cubicBezTo>
                  <a:cubicBezTo>
                    <a:pt x="29" y="122"/>
                    <a:pt x="35" y="109"/>
                    <a:pt x="41" y="96"/>
                  </a:cubicBezTo>
                  <a:cubicBezTo>
                    <a:pt x="28" y="90"/>
                    <a:pt x="14" y="85"/>
                    <a:pt x="0" y="80"/>
                  </a:cubicBezTo>
                  <a:cubicBezTo>
                    <a:pt x="13" y="74"/>
                    <a:pt x="27" y="69"/>
                    <a:pt x="41" y="63"/>
                  </a:cubicBezTo>
                  <a:cubicBezTo>
                    <a:pt x="35" y="50"/>
                    <a:pt x="29" y="37"/>
                    <a:pt x="24" y="23"/>
                  </a:cubicBezTo>
                  <a:cubicBezTo>
                    <a:pt x="37" y="29"/>
                    <a:pt x="50" y="35"/>
                    <a:pt x="63" y="41"/>
                  </a:cubicBezTo>
                  <a:cubicBezTo>
                    <a:pt x="69" y="28"/>
                    <a:pt x="74" y="14"/>
                    <a:pt x="79" y="0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20"/>
            <p:cNvSpPr>
              <a:spLocks noEditPoints="1"/>
            </p:cNvSpPr>
            <p:nvPr>
              <p:custDataLst>
                <p:tags r:id="rId17"/>
              </p:custDataLst>
            </p:nvPr>
          </p:nvSpPr>
          <p:spPr bwMode="auto">
            <a:xfrm>
              <a:off x="3279" y="1453"/>
              <a:ext cx="686" cy="365"/>
            </a:xfrm>
            <a:custGeom>
              <a:avLst/>
              <a:gdLst>
                <a:gd name="T0" fmla="*/ 173 w 744"/>
                <a:gd name="T1" fmla="*/ 171 h 395"/>
                <a:gd name="T2" fmla="*/ 155 w 744"/>
                <a:gd name="T3" fmla="*/ 238 h 395"/>
                <a:gd name="T4" fmla="*/ 576 w 744"/>
                <a:gd name="T5" fmla="*/ 274 h 395"/>
                <a:gd name="T6" fmla="*/ 565 w 744"/>
                <a:gd name="T7" fmla="*/ 200 h 395"/>
                <a:gd name="T8" fmla="*/ 654 w 744"/>
                <a:gd name="T9" fmla="*/ 147 h 395"/>
                <a:gd name="T10" fmla="*/ 637 w 744"/>
                <a:gd name="T11" fmla="*/ 0 h 395"/>
                <a:gd name="T12" fmla="*/ 736 w 744"/>
                <a:gd name="T13" fmla="*/ 25 h 395"/>
                <a:gd name="T14" fmla="*/ 723 w 744"/>
                <a:gd name="T15" fmla="*/ 112 h 395"/>
                <a:gd name="T16" fmla="*/ 714 w 744"/>
                <a:gd name="T17" fmla="*/ 207 h 395"/>
                <a:gd name="T18" fmla="*/ 679 w 744"/>
                <a:gd name="T19" fmla="*/ 297 h 395"/>
                <a:gd name="T20" fmla="*/ 613 w 744"/>
                <a:gd name="T21" fmla="*/ 331 h 395"/>
                <a:gd name="T22" fmla="*/ 558 w 744"/>
                <a:gd name="T23" fmla="*/ 392 h 395"/>
                <a:gd name="T24" fmla="*/ 193 w 744"/>
                <a:gd name="T25" fmla="*/ 390 h 395"/>
                <a:gd name="T26" fmla="*/ 132 w 744"/>
                <a:gd name="T27" fmla="*/ 336 h 395"/>
                <a:gd name="T28" fmla="*/ 83 w 744"/>
                <a:gd name="T29" fmla="*/ 316 h 395"/>
                <a:gd name="T30" fmla="*/ 65 w 744"/>
                <a:gd name="T31" fmla="*/ 260 h 395"/>
                <a:gd name="T32" fmla="*/ 2 w 744"/>
                <a:gd name="T33" fmla="*/ 151 h 395"/>
                <a:gd name="T34" fmla="*/ 21 w 744"/>
                <a:gd name="T35" fmla="*/ 99 h 395"/>
                <a:gd name="T36" fmla="*/ 12 w 744"/>
                <a:gd name="T37" fmla="*/ 48 h 395"/>
                <a:gd name="T38" fmla="*/ 106 w 744"/>
                <a:gd name="T39" fmla="*/ 0 h 395"/>
                <a:gd name="T40" fmla="*/ 92 w 744"/>
                <a:gd name="T41" fmla="*/ 109 h 395"/>
                <a:gd name="T42" fmla="*/ 15 w 744"/>
                <a:gd name="T43" fmla="*/ 33 h 395"/>
                <a:gd name="T44" fmla="*/ 74 w 744"/>
                <a:gd name="T45" fmla="*/ 49 h 395"/>
                <a:gd name="T46" fmla="*/ 71 w 744"/>
                <a:gd name="T47" fmla="*/ 19 h 395"/>
                <a:gd name="T48" fmla="*/ 673 w 744"/>
                <a:gd name="T49" fmla="*/ 18 h 395"/>
                <a:gd name="T50" fmla="*/ 670 w 744"/>
                <a:gd name="T51" fmla="*/ 49 h 395"/>
                <a:gd name="T52" fmla="*/ 729 w 744"/>
                <a:gd name="T53" fmla="*/ 36 h 395"/>
                <a:gd name="T54" fmla="*/ 673 w 744"/>
                <a:gd name="T55" fmla="*/ 18 h 395"/>
                <a:gd name="T56" fmla="*/ 28 w 744"/>
                <a:gd name="T57" fmla="*/ 117 h 395"/>
                <a:gd name="T58" fmla="*/ 32 w 744"/>
                <a:gd name="T59" fmla="*/ 183 h 395"/>
                <a:gd name="T60" fmla="*/ 80 w 744"/>
                <a:gd name="T61" fmla="*/ 133 h 395"/>
                <a:gd name="T62" fmla="*/ 99 w 744"/>
                <a:gd name="T63" fmla="*/ 27 h 395"/>
                <a:gd name="T64" fmla="*/ 648 w 744"/>
                <a:gd name="T65" fmla="*/ 74 h 395"/>
                <a:gd name="T66" fmla="*/ 664 w 744"/>
                <a:gd name="T67" fmla="*/ 155 h 395"/>
                <a:gd name="T68" fmla="*/ 721 w 744"/>
                <a:gd name="T69" fmla="*/ 184 h 395"/>
                <a:gd name="T70" fmla="*/ 728 w 744"/>
                <a:gd name="T71" fmla="*/ 135 h 395"/>
                <a:gd name="T72" fmla="*/ 645 w 744"/>
                <a:gd name="T73" fmla="*/ 27 h 395"/>
                <a:gd name="T74" fmla="*/ 31 w 744"/>
                <a:gd name="T75" fmla="*/ 58 h 395"/>
                <a:gd name="T76" fmla="*/ 31 w 744"/>
                <a:gd name="T77" fmla="*/ 58 h 395"/>
                <a:gd name="T78" fmla="*/ 713 w 744"/>
                <a:gd name="T79" fmla="*/ 58 h 395"/>
                <a:gd name="T80" fmla="*/ 86 w 744"/>
                <a:gd name="T81" fmla="*/ 158 h 395"/>
                <a:gd name="T82" fmla="*/ 104 w 744"/>
                <a:gd name="T83" fmla="*/ 238 h 395"/>
                <a:gd name="T84" fmla="*/ 144 w 744"/>
                <a:gd name="T85" fmla="*/ 347 h 395"/>
                <a:gd name="T86" fmla="*/ 164 w 744"/>
                <a:gd name="T87" fmla="*/ 331 h 395"/>
                <a:gd name="T88" fmla="*/ 144 w 744"/>
                <a:gd name="T89" fmla="*/ 246 h 395"/>
                <a:gd name="T90" fmla="*/ 158 w 744"/>
                <a:gd name="T91" fmla="*/ 166 h 395"/>
                <a:gd name="T92" fmla="*/ 86 w 744"/>
                <a:gd name="T93" fmla="*/ 158 h 395"/>
                <a:gd name="T94" fmla="*/ 585 w 744"/>
                <a:gd name="T95" fmla="*/ 166 h 395"/>
                <a:gd name="T96" fmla="*/ 593 w 744"/>
                <a:gd name="T97" fmla="*/ 270 h 395"/>
                <a:gd name="T98" fmla="*/ 580 w 744"/>
                <a:gd name="T99" fmla="*/ 378 h 395"/>
                <a:gd name="T100" fmla="*/ 637 w 744"/>
                <a:gd name="T101" fmla="*/ 293 h 395"/>
                <a:gd name="T102" fmla="*/ 659 w 744"/>
                <a:gd name="T103" fmla="*/ 198 h 395"/>
                <a:gd name="T104" fmla="*/ 30 w 744"/>
                <a:gd name="T105" fmla="*/ 193 h 395"/>
                <a:gd name="T106" fmla="*/ 77 w 744"/>
                <a:gd name="T107" fmla="*/ 308 h 395"/>
                <a:gd name="T108" fmla="*/ 92 w 744"/>
                <a:gd name="T109" fmla="*/ 230 h 395"/>
                <a:gd name="T110" fmla="*/ 30 w 744"/>
                <a:gd name="T111" fmla="*/ 193 h 395"/>
                <a:gd name="T112" fmla="*/ 656 w 744"/>
                <a:gd name="T113" fmla="*/ 303 h 395"/>
                <a:gd name="T114" fmla="*/ 670 w 744"/>
                <a:gd name="T115" fmla="*/ 264 h 395"/>
                <a:gd name="T116" fmla="*/ 669 w 744"/>
                <a:gd name="T117" fmla="*/ 174 h 395"/>
                <a:gd name="T118" fmla="*/ 257 w 744"/>
                <a:gd name="T119" fmla="*/ 268 h 395"/>
                <a:gd name="T120" fmla="*/ 179 w 744"/>
                <a:gd name="T121" fmla="*/ 383 h 395"/>
                <a:gd name="T122" fmla="*/ 543 w 744"/>
                <a:gd name="T123" fmla="*/ 379 h 395"/>
                <a:gd name="T124" fmla="*/ 572 w 744"/>
                <a:gd name="T125" fmla="*/ 284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44" h="395">
                  <a:moveTo>
                    <a:pt x="90" y="147"/>
                  </a:moveTo>
                  <a:cubicBezTo>
                    <a:pt x="114" y="148"/>
                    <a:pt x="139" y="144"/>
                    <a:pt x="155" y="153"/>
                  </a:cubicBezTo>
                  <a:cubicBezTo>
                    <a:pt x="163" y="157"/>
                    <a:pt x="168" y="163"/>
                    <a:pt x="173" y="171"/>
                  </a:cubicBezTo>
                  <a:cubicBezTo>
                    <a:pt x="177" y="179"/>
                    <a:pt x="181" y="192"/>
                    <a:pt x="178" y="203"/>
                  </a:cubicBezTo>
                  <a:cubicBezTo>
                    <a:pt x="176" y="210"/>
                    <a:pt x="172" y="216"/>
                    <a:pt x="168" y="222"/>
                  </a:cubicBezTo>
                  <a:cubicBezTo>
                    <a:pt x="163" y="227"/>
                    <a:pt x="158" y="232"/>
                    <a:pt x="155" y="238"/>
                  </a:cubicBezTo>
                  <a:cubicBezTo>
                    <a:pt x="151" y="254"/>
                    <a:pt x="161" y="267"/>
                    <a:pt x="167" y="275"/>
                  </a:cubicBezTo>
                  <a:cubicBezTo>
                    <a:pt x="229" y="261"/>
                    <a:pt x="297" y="251"/>
                    <a:pt x="372" y="251"/>
                  </a:cubicBezTo>
                  <a:cubicBezTo>
                    <a:pt x="446" y="251"/>
                    <a:pt x="515" y="261"/>
                    <a:pt x="576" y="274"/>
                  </a:cubicBezTo>
                  <a:cubicBezTo>
                    <a:pt x="584" y="267"/>
                    <a:pt x="594" y="252"/>
                    <a:pt x="588" y="237"/>
                  </a:cubicBezTo>
                  <a:cubicBezTo>
                    <a:pt x="585" y="230"/>
                    <a:pt x="579" y="225"/>
                    <a:pt x="575" y="219"/>
                  </a:cubicBezTo>
                  <a:cubicBezTo>
                    <a:pt x="571" y="214"/>
                    <a:pt x="566" y="208"/>
                    <a:pt x="565" y="200"/>
                  </a:cubicBezTo>
                  <a:cubicBezTo>
                    <a:pt x="564" y="188"/>
                    <a:pt x="567" y="178"/>
                    <a:pt x="571" y="170"/>
                  </a:cubicBezTo>
                  <a:cubicBezTo>
                    <a:pt x="575" y="163"/>
                    <a:pt x="582" y="157"/>
                    <a:pt x="589" y="153"/>
                  </a:cubicBezTo>
                  <a:cubicBezTo>
                    <a:pt x="605" y="144"/>
                    <a:pt x="630" y="148"/>
                    <a:pt x="654" y="147"/>
                  </a:cubicBezTo>
                  <a:cubicBezTo>
                    <a:pt x="655" y="133"/>
                    <a:pt x="656" y="119"/>
                    <a:pt x="652" y="108"/>
                  </a:cubicBezTo>
                  <a:cubicBezTo>
                    <a:pt x="649" y="98"/>
                    <a:pt x="643" y="89"/>
                    <a:pt x="640" y="79"/>
                  </a:cubicBezTo>
                  <a:cubicBezTo>
                    <a:pt x="633" y="57"/>
                    <a:pt x="638" y="28"/>
                    <a:pt x="637" y="0"/>
                  </a:cubicBezTo>
                  <a:cubicBezTo>
                    <a:pt x="643" y="7"/>
                    <a:pt x="647" y="16"/>
                    <a:pt x="652" y="24"/>
                  </a:cubicBezTo>
                  <a:cubicBezTo>
                    <a:pt x="656" y="22"/>
                    <a:pt x="658" y="18"/>
                    <a:pt x="662" y="15"/>
                  </a:cubicBezTo>
                  <a:cubicBezTo>
                    <a:pt x="683" y="1"/>
                    <a:pt x="725" y="5"/>
                    <a:pt x="736" y="25"/>
                  </a:cubicBezTo>
                  <a:cubicBezTo>
                    <a:pt x="743" y="38"/>
                    <a:pt x="732" y="50"/>
                    <a:pt x="723" y="56"/>
                  </a:cubicBezTo>
                  <a:cubicBezTo>
                    <a:pt x="723" y="70"/>
                    <a:pt x="723" y="83"/>
                    <a:pt x="723" y="98"/>
                  </a:cubicBezTo>
                  <a:cubicBezTo>
                    <a:pt x="723" y="102"/>
                    <a:pt x="722" y="108"/>
                    <a:pt x="723" y="112"/>
                  </a:cubicBezTo>
                  <a:cubicBezTo>
                    <a:pt x="724" y="116"/>
                    <a:pt x="728" y="120"/>
                    <a:pt x="730" y="123"/>
                  </a:cubicBezTo>
                  <a:cubicBezTo>
                    <a:pt x="737" y="133"/>
                    <a:pt x="744" y="146"/>
                    <a:pt x="741" y="163"/>
                  </a:cubicBezTo>
                  <a:cubicBezTo>
                    <a:pt x="739" y="181"/>
                    <a:pt x="724" y="196"/>
                    <a:pt x="714" y="207"/>
                  </a:cubicBezTo>
                  <a:cubicBezTo>
                    <a:pt x="702" y="220"/>
                    <a:pt x="691" y="231"/>
                    <a:pt x="683" y="247"/>
                  </a:cubicBezTo>
                  <a:cubicBezTo>
                    <a:pt x="679" y="256"/>
                    <a:pt x="679" y="264"/>
                    <a:pt x="679" y="279"/>
                  </a:cubicBezTo>
                  <a:cubicBezTo>
                    <a:pt x="679" y="284"/>
                    <a:pt x="679" y="290"/>
                    <a:pt x="679" y="297"/>
                  </a:cubicBezTo>
                  <a:cubicBezTo>
                    <a:pt x="678" y="306"/>
                    <a:pt x="678" y="315"/>
                    <a:pt x="670" y="316"/>
                  </a:cubicBezTo>
                  <a:cubicBezTo>
                    <a:pt x="654" y="320"/>
                    <a:pt x="644" y="300"/>
                    <a:pt x="630" y="301"/>
                  </a:cubicBezTo>
                  <a:cubicBezTo>
                    <a:pt x="617" y="302"/>
                    <a:pt x="616" y="320"/>
                    <a:pt x="613" y="331"/>
                  </a:cubicBezTo>
                  <a:cubicBezTo>
                    <a:pt x="611" y="339"/>
                    <a:pt x="608" y="347"/>
                    <a:pt x="606" y="354"/>
                  </a:cubicBezTo>
                  <a:cubicBezTo>
                    <a:pt x="600" y="367"/>
                    <a:pt x="592" y="382"/>
                    <a:pt x="581" y="390"/>
                  </a:cubicBezTo>
                  <a:cubicBezTo>
                    <a:pt x="575" y="395"/>
                    <a:pt x="567" y="394"/>
                    <a:pt x="558" y="392"/>
                  </a:cubicBezTo>
                  <a:cubicBezTo>
                    <a:pt x="535" y="386"/>
                    <a:pt x="511" y="380"/>
                    <a:pt x="486" y="376"/>
                  </a:cubicBezTo>
                  <a:cubicBezTo>
                    <a:pt x="449" y="371"/>
                    <a:pt x="411" y="367"/>
                    <a:pt x="377" y="367"/>
                  </a:cubicBezTo>
                  <a:cubicBezTo>
                    <a:pt x="307" y="367"/>
                    <a:pt x="249" y="375"/>
                    <a:pt x="193" y="390"/>
                  </a:cubicBezTo>
                  <a:cubicBezTo>
                    <a:pt x="184" y="393"/>
                    <a:pt x="175" y="395"/>
                    <a:pt x="167" y="392"/>
                  </a:cubicBezTo>
                  <a:cubicBezTo>
                    <a:pt x="161" y="389"/>
                    <a:pt x="155" y="383"/>
                    <a:pt x="151" y="377"/>
                  </a:cubicBezTo>
                  <a:cubicBezTo>
                    <a:pt x="143" y="365"/>
                    <a:pt x="136" y="352"/>
                    <a:pt x="132" y="336"/>
                  </a:cubicBezTo>
                  <a:cubicBezTo>
                    <a:pt x="128" y="323"/>
                    <a:pt x="129" y="301"/>
                    <a:pt x="113" y="301"/>
                  </a:cubicBezTo>
                  <a:cubicBezTo>
                    <a:pt x="108" y="301"/>
                    <a:pt x="102" y="305"/>
                    <a:pt x="97" y="308"/>
                  </a:cubicBezTo>
                  <a:cubicBezTo>
                    <a:pt x="92" y="310"/>
                    <a:pt x="88" y="314"/>
                    <a:pt x="83" y="316"/>
                  </a:cubicBezTo>
                  <a:cubicBezTo>
                    <a:pt x="77" y="318"/>
                    <a:pt x="72" y="317"/>
                    <a:pt x="69" y="314"/>
                  </a:cubicBezTo>
                  <a:cubicBezTo>
                    <a:pt x="64" y="309"/>
                    <a:pt x="65" y="297"/>
                    <a:pt x="65" y="288"/>
                  </a:cubicBezTo>
                  <a:cubicBezTo>
                    <a:pt x="65" y="278"/>
                    <a:pt x="66" y="268"/>
                    <a:pt x="65" y="260"/>
                  </a:cubicBezTo>
                  <a:cubicBezTo>
                    <a:pt x="63" y="245"/>
                    <a:pt x="52" y="233"/>
                    <a:pt x="44" y="223"/>
                  </a:cubicBezTo>
                  <a:cubicBezTo>
                    <a:pt x="36" y="214"/>
                    <a:pt x="26" y="203"/>
                    <a:pt x="18" y="192"/>
                  </a:cubicBezTo>
                  <a:cubicBezTo>
                    <a:pt x="9" y="182"/>
                    <a:pt x="0" y="170"/>
                    <a:pt x="2" y="151"/>
                  </a:cubicBezTo>
                  <a:cubicBezTo>
                    <a:pt x="4" y="139"/>
                    <a:pt x="9" y="129"/>
                    <a:pt x="15" y="121"/>
                  </a:cubicBezTo>
                  <a:cubicBezTo>
                    <a:pt x="17" y="119"/>
                    <a:pt x="21" y="115"/>
                    <a:pt x="21" y="113"/>
                  </a:cubicBezTo>
                  <a:cubicBezTo>
                    <a:pt x="22" y="109"/>
                    <a:pt x="21" y="103"/>
                    <a:pt x="21" y="99"/>
                  </a:cubicBezTo>
                  <a:cubicBezTo>
                    <a:pt x="21" y="89"/>
                    <a:pt x="21" y="81"/>
                    <a:pt x="21" y="70"/>
                  </a:cubicBezTo>
                  <a:cubicBezTo>
                    <a:pt x="21" y="65"/>
                    <a:pt x="22" y="59"/>
                    <a:pt x="21" y="56"/>
                  </a:cubicBezTo>
                  <a:cubicBezTo>
                    <a:pt x="20" y="53"/>
                    <a:pt x="14" y="51"/>
                    <a:pt x="12" y="48"/>
                  </a:cubicBezTo>
                  <a:cubicBezTo>
                    <a:pt x="8" y="44"/>
                    <a:pt x="4" y="35"/>
                    <a:pt x="7" y="27"/>
                  </a:cubicBezTo>
                  <a:cubicBezTo>
                    <a:pt x="18" y="1"/>
                    <a:pt x="76" y="0"/>
                    <a:pt x="91" y="24"/>
                  </a:cubicBezTo>
                  <a:cubicBezTo>
                    <a:pt x="96" y="16"/>
                    <a:pt x="101" y="8"/>
                    <a:pt x="106" y="0"/>
                  </a:cubicBezTo>
                  <a:cubicBezTo>
                    <a:pt x="107" y="0"/>
                    <a:pt x="107" y="0"/>
                    <a:pt x="107" y="1"/>
                  </a:cubicBezTo>
                  <a:cubicBezTo>
                    <a:pt x="106" y="28"/>
                    <a:pt x="111" y="58"/>
                    <a:pt x="104" y="79"/>
                  </a:cubicBezTo>
                  <a:cubicBezTo>
                    <a:pt x="101" y="89"/>
                    <a:pt x="95" y="98"/>
                    <a:pt x="92" y="109"/>
                  </a:cubicBezTo>
                  <a:cubicBezTo>
                    <a:pt x="88" y="120"/>
                    <a:pt x="89" y="133"/>
                    <a:pt x="90" y="147"/>
                  </a:cubicBezTo>
                  <a:close/>
                  <a:moveTo>
                    <a:pt x="25" y="20"/>
                  </a:moveTo>
                  <a:cubicBezTo>
                    <a:pt x="21" y="22"/>
                    <a:pt x="15" y="28"/>
                    <a:pt x="15" y="33"/>
                  </a:cubicBezTo>
                  <a:cubicBezTo>
                    <a:pt x="14" y="40"/>
                    <a:pt x="20" y="46"/>
                    <a:pt x="26" y="48"/>
                  </a:cubicBezTo>
                  <a:cubicBezTo>
                    <a:pt x="32" y="51"/>
                    <a:pt x="43" y="49"/>
                    <a:pt x="52" y="49"/>
                  </a:cubicBezTo>
                  <a:cubicBezTo>
                    <a:pt x="59" y="49"/>
                    <a:pt x="70" y="51"/>
                    <a:pt x="74" y="49"/>
                  </a:cubicBezTo>
                  <a:cubicBezTo>
                    <a:pt x="77" y="48"/>
                    <a:pt x="78" y="44"/>
                    <a:pt x="80" y="41"/>
                  </a:cubicBezTo>
                  <a:cubicBezTo>
                    <a:pt x="82" y="38"/>
                    <a:pt x="85" y="35"/>
                    <a:pt x="85" y="32"/>
                  </a:cubicBezTo>
                  <a:cubicBezTo>
                    <a:pt x="85" y="26"/>
                    <a:pt x="76" y="21"/>
                    <a:pt x="71" y="19"/>
                  </a:cubicBezTo>
                  <a:cubicBezTo>
                    <a:pt x="64" y="16"/>
                    <a:pt x="55" y="15"/>
                    <a:pt x="48" y="15"/>
                  </a:cubicBezTo>
                  <a:cubicBezTo>
                    <a:pt x="39" y="15"/>
                    <a:pt x="31" y="17"/>
                    <a:pt x="25" y="20"/>
                  </a:cubicBezTo>
                  <a:close/>
                  <a:moveTo>
                    <a:pt x="673" y="18"/>
                  </a:moveTo>
                  <a:cubicBezTo>
                    <a:pt x="667" y="21"/>
                    <a:pt x="659" y="26"/>
                    <a:pt x="659" y="33"/>
                  </a:cubicBezTo>
                  <a:cubicBezTo>
                    <a:pt x="659" y="35"/>
                    <a:pt x="662" y="38"/>
                    <a:pt x="664" y="41"/>
                  </a:cubicBezTo>
                  <a:cubicBezTo>
                    <a:pt x="666" y="44"/>
                    <a:pt x="668" y="48"/>
                    <a:pt x="670" y="49"/>
                  </a:cubicBezTo>
                  <a:cubicBezTo>
                    <a:pt x="674" y="51"/>
                    <a:pt x="685" y="49"/>
                    <a:pt x="692" y="49"/>
                  </a:cubicBezTo>
                  <a:cubicBezTo>
                    <a:pt x="699" y="49"/>
                    <a:pt x="707" y="50"/>
                    <a:pt x="714" y="49"/>
                  </a:cubicBezTo>
                  <a:cubicBezTo>
                    <a:pt x="721" y="49"/>
                    <a:pt x="729" y="42"/>
                    <a:pt x="729" y="36"/>
                  </a:cubicBezTo>
                  <a:cubicBezTo>
                    <a:pt x="731" y="27"/>
                    <a:pt x="721" y="21"/>
                    <a:pt x="716" y="19"/>
                  </a:cubicBezTo>
                  <a:cubicBezTo>
                    <a:pt x="709" y="16"/>
                    <a:pt x="701" y="15"/>
                    <a:pt x="692" y="15"/>
                  </a:cubicBezTo>
                  <a:cubicBezTo>
                    <a:pt x="686" y="15"/>
                    <a:pt x="679" y="16"/>
                    <a:pt x="673" y="18"/>
                  </a:cubicBezTo>
                  <a:close/>
                  <a:moveTo>
                    <a:pt x="77" y="59"/>
                  </a:moveTo>
                  <a:cubicBezTo>
                    <a:pt x="70" y="70"/>
                    <a:pt x="62" y="80"/>
                    <a:pt x="54" y="89"/>
                  </a:cubicBezTo>
                  <a:cubicBezTo>
                    <a:pt x="45" y="99"/>
                    <a:pt x="37" y="107"/>
                    <a:pt x="28" y="117"/>
                  </a:cubicBezTo>
                  <a:cubicBezTo>
                    <a:pt x="19" y="128"/>
                    <a:pt x="7" y="144"/>
                    <a:pt x="11" y="164"/>
                  </a:cubicBezTo>
                  <a:cubicBezTo>
                    <a:pt x="12" y="170"/>
                    <a:pt x="19" y="183"/>
                    <a:pt x="23" y="184"/>
                  </a:cubicBezTo>
                  <a:cubicBezTo>
                    <a:pt x="25" y="185"/>
                    <a:pt x="29" y="184"/>
                    <a:pt x="32" y="183"/>
                  </a:cubicBezTo>
                  <a:cubicBezTo>
                    <a:pt x="49" y="180"/>
                    <a:pt x="59" y="174"/>
                    <a:pt x="69" y="166"/>
                  </a:cubicBezTo>
                  <a:cubicBezTo>
                    <a:pt x="73" y="163"/>
                    <a:pt x="78" y="158"/>
                    <a:pt x="80" y="154"/>
                  </a:cubicBezTo>
                  <a:cubicBezTo>
                    <a:pt x="81" y="148"/>
                    <a:pt x="80" y="140"/>
                    <a:pt x="80" y="133"/>
                  </a:cubicBezTo>
                  <a:cubicBezTo>
                    <a:pt x="80" y="127"/>
                    <a:pt x="80" y="119"/>
                    <a:pt x="81" y="113"/>
                  </a:cubicBezTo>
                  <a:cubicBezTo>
                    <a:pt x="83" y="99"/>
                    <a:pt x="93" y="89"/>
                    <a:pt x="96" y="74"/>
                  </a:cubicBezTo>
                  <a:cubicBezTo>
                    <a:pt x="100" y="60"/>
                    <a:pt x="99" y="46"/>
                    <a:pt x="99" y="27"/>
                  </a:cubicBezTo>
                  <a:cubicBezTo>
                    <a:pt x="99" y="27"/>
                    <a:pt x="99" y="26"/>
                    <a:pt x="99" y="26"/>
                  </a:cubicBezTo>
                  <a:cubicBezTo>
                    <a:pt x="92" y="37"/>
                    <a:pt x="85" y="48"/>
                    <a:pt x="77" y="59"/>
                  </a:cubicBezTo>
                  <a:close/>
                  <a:moveTo>
                    <a:pt x="648" y="74"/>
                  </a:moveTo>
                  <a:cubicBezTo>
                    <a:pt x="650" y="86"/>
                    <a:pt x="658" y="97"/>
                    <a:pt x="662" y="109"/>
                  </a:cubicBezTo>
                  <a:cubicBezTo>
                    <a:pt x="664" y="116"/>
                    <a:pt x="664" y="125"/>
                    <a:pt x="664" y="134"/>
                  </a:cubicBezTo>
                  <a:cubicBezTo>
                    <a:pt x="664" y="140"/>
                    <a:pt x="663" y="149"/>
                    <a:pt x="664" y="155"/>
                  </a:cubicBezTo>
                  <a:cubicBezTo>
                    <a:pt x="665" y="158"/>
                    <a:pt x="671" y="163"/>
                    <a:pt x="675" y="166"/>
                  </a:cubicBezTo>
                  <a:cubicBezTo>
                    <a:pt x="683" y="173"/>
                    <a:pt x="691" y="178"/>
                    <a:pt x="703" y="181"/>
                  </a:cubicBezTo>
                  <a:cubicBezTo>
                    <a:pt x="706" y="182"/>
                    <a:pt x="717" y="185"/>
                    <a:pt x="721" y="184"/>
                  </a:cubicBezTo>
                  <a:cubicBezTo>
                    <a:pt x="724" y="184"/>
                    <a:pt x="726" y="178"/>
                    <a:pt x="728" y="176"/>
                  </a:cubicBezTo>
                  <a:cubicBezTo>
                    <a:pt x="730" y="172"/>
                    <a:pt x="731" y="169"/>
                    <a:pt x="732" y="166"/>
                  </a:cubicBezTo>
                  <a:cubicBezTo>
                    <a:pt x="735" y="155"/>
                    <a:pt x="732" y="142"/>
                    <a:pt x="728" y="135"/>
                  </a:cubicBezTo>
                  <a:cubicBezTo>
                    <a:pt x="723" y="125"/>
                    <a:pt x="715" y="116"/>
                    <a:pt x="707" y="108"/>
                  </a:cubicBezTo>
                  <a:cubicBezTo>
                    <a:pt x="700" y="100"/>
                    <a:pt x="692" y="92"/>
                    <a:pt x="685" y="83"/>
                  </a:cubicBezTo>
                  <a:cubicBezTo>
                    <a:pt x="670" y="64"/>
                    <a:pt x="657" y="46"/>
                    <a:pt x="645" y="27"/>
                  </a:cubicBezTo>
                  <a:cubicBezTo>
                    <a:pt x="645" y="27"/>
                    <a:pt x="645" y="26"/>
                    <a:pt x="645" y="26"/>
                  </a:cubicBezTo>
                  <a:cubicBezTo>
                    <a:pt x="645" y="44"/>
                    <a:pt x="644" y="61"/>
                    <a:pt x="648" y="74"/>
                  </a:cubicBezTo>
                  <a:close/>
                  <a:moveTo>
                    <a:pt x="31" y="58"/>
                  </a:moveTo>
                  <a:cubicBezTo>
                    <a:pt x="31" y="72"/>
                    <a:pt x="31" y="87"/>
                    <a:pt x="31" y="102"/>
                  </a:cubicBezTo>
                  <a:cubicBezTo>
                    <a:pt x="44" y="89"/>
                    <a:pt x="57" y="74"/>
                    <a:pt x="68" y="58"/>
                  </a:cubicBezTo>
                  <a:cubicBezTo>
                    <a:pt x="56" y="58"/>
                    <a:pt x="43" y="58"/>
                    <a:pt x="31" y="58"/>
                  </a:cubicBezTo>
                  <a:close/>
                  <a:moveTo>
                    <a:pt x="711" y="100"/>
                  </a:moveTo>
                  <a:cubicBezTo>
                    <a:pt x="712" y="100"/>
                    <a:pt x="712" y="102"/>
                    <a:pt x="713" y="101"/>
                  </a:cubicBezTo>
                  <a:cubicBezTo>
                    <a:pt x="713" y="87"/>
                    <a:pt x="713" y="72"/>
                    <a:pt x="713" y="58"/>
                  </a:cubicBezTo>
                  <a:cubicBezTo>
                    <a:pt x="701" y="58"/>
                    <a:pt x="688" y="58"/>
                    <a:pt x="676" y="58"/>
                  </a:cubicBezTo>
                  <a:cubicBezTo>
                    <a:pt x="686" y="73"/>
                    <a:pt x="699" y="87"/>
                    <a:pt x="711" y="100"/>
                  </a:cubicBezTo>
                  <a:close/>
                  <a:moveTo>
                    <a:pt x="86" y="158"/>
                  </a:moveTo>
                  <a:cubicBezTo>
                    <a:pt x="84" y="170"/>
                    <a:pt x="81" y="187"/>
                    <a:pt x="85" y="199"/>
                  </a:cubicBezTo>
                  <a:cubicBezTo>
                    <a:pt x="88" y="205"/>
                    <a:pt x="92" y="211"/>
                    <a:pt x="96" y="218"/>
                  </a:cubicBezTo>
                  <a:cubicBezTo>
                    <a:pt x="99" y="224"/>
                    <a:pt x="102" y="231"/>
                    <a:pt x="104" y="238"/>
                  </a:cubicBezTo>
                  <a:cubicBezTo>
                    <a:pt x="108" y="254"/>
                    <a:pt x="106" y="273"/>
                    <a:pt x="108" y="293"/>
                  </a:cubicBezTo>
                  <a:cubicBezTo>
                    <a:pt x="119" y="289"/>
                    <a:pt x="128" y="295"/>
                    <a:pt x="132" y="302"/>
                  </a:cubicBezTo>
                  <a:cubicBezTo>
                    <a:pt x="139" y="315"/>
                    <a:pt x="139" y="333"/>
                    <a:pt x="144" y="347"/>
                  </a:cubicBezTo>
                  <a:cubicBezTo>
                    <a:pt x="150" y="360"/>
                    <a:pt x="156" y="369"/>
                    <a:pt x="164" y="378"/>
                  </a:cubicBezTo>
                  <a:cubicBezTo>
                    <a:pt x="165" y="379"/>
                    <a:pt x="165" y="381"/>
                    <a:pt x="167" y="381"/>
                  </a:cubicBezTo>
                  <a:cubicBezTo>
                    <a:pt x="160" y="368"/>
                    <a:pt x="162" y="349"/>
                    <a:pt x="164" y="331"/>
                  </a:cubicBezTo>
                  <a:cubicBezTo>
                    <a:pt x="166" y="317"/>
                    <a:pt x="168" y="301"/>
                    <a:pt x="164" y="290"/>
                  </a:cubicBezTo>
                  <a:cubicBezTo>
                    <a:pt x="162" y="283"/>
                    <a:pt x="155" y="277"/>
                    <a:pt x="151" y="270"/>
                  </a:cubicBezTo>
                  <a:cubicBezTo>
                    <a:pt x="148" y="264"/>
                    <a:pt x="144" y="256"/>
                    <a:pt x="144" y="246"/>
                  </a:cubicBezTo>
                  <a:cubicBezTo>
                    <a:pt x="144" y="231"/>
                    <a:pt x="152" y="225"/>
                    <a:pt x="159" y="216"/>
                  </a:cubicBezTo>
                  <a:cubicBezTo>
                    <a:pt x="163" y="212"/>
                    <a:pt x="169" y="206"/>
                    <a:pt x="170" y="200"/>
                  </a:cubicBezTo>
                  <a:cubicBezTo>
                    <a:pt x="171" y="187"/>
                    <a:pt x="166" y="173"/>
                    <a:pt x="158" y="166"/>
                  </a:cubicBezTo>
                  <a:cubicBezTo>
                    <a:pt x="154" y="162"/>
                    <a:pt x="147" y="158"/>
                    <a:pt x="141" y="157"/>
                  </a:cubicBezTo>
                  <a:cubicBezTo>
                    <a:pt x="123" y="155"/>
                    <a:pt x="104" y="159"/>
                    <a:pt x="86" y="157"/>
                  </a:cubicBezTo>
                  <a:cubicBezTo>
                    <a:pt x="86" y="157"/>
                    <a:pt x="86" y="158"/>
                    <a:pt x="86" y="158"/>
                  </a:cubicBezTo>
                  <a:close/>
                  <a:moveTo>
                    <a:pt x="625" y="157"/>
                  </a:moveTo>
                  <a:cubicBezTo>
                    <a:pt x="618" y="157"/>
                    <a:pt x="611" y="156"/>
                    <a:pt x="603" y="157"/>
                  </a:cubicBezTo>
                  <a:cubicBezTo>
                    <a:pt x="597" y="158"/>
                    <a:pt x="589" y="162"/>
                    <a:pt x="585" y="166"/>
                  </a:cubicBezTo>
                  <a:cubicBezTo>
                    <a:pt x="579" y="173"/>
                    <a:pt x="570" y="192"/>
                    <a:pt x="576" y="204"/>
                  </a:cubicBezTo>
                  <a:cubicBezTo>
                    <a:pt x="580" y="215"/>
                    <a:pt x="590" y="221"/>
                    <a:pt x="596" y="230"/>
                  </a:cubicBezTo>
                  <a:cubicBezTo>
                    <a:pt x="603" y="243"/>
                    <a:pt x="598" y="259"/>
                    <a:pt x="593" y="270"/>
                  </a:cubicBezTo>
                  <a:cubicBezTo>
                    <a:pt x="588" y="279"/>
                    <a:pt x="579" y="286"/>
                    <a:pt x="578" y="299"/>
                  </a:cubicBezTo>
                  <a:cubicBezTo>
                    <a:pt x="576" y="325"/>
                    <a:pt x="588" y="360"/>
                    <a:pt x="577" y="381"/>
                  </a:cubicBezTo>
                  <a:cubicBezTo>
                    <a:pt x="579" y="381"/>
                    <a:pt x="579" y="379"/>
                    <a:pt x="580" y="378"/>
                  </a:cubicBezTo>
                  <a:cubicBezTo>
                    <a:pt x="588" y="369"/>
                    <a:pt x="594" y="360"/>
                    <a:pt x="599" y="348"/>
                  </a:cubicBezTo>
                  <a:cubicBezTo>
                    <a:pt x="605" y="334"/>
                    <a:pt x="605" y="315"/>
                    <a:pt x="611" y="303"/>
                  </a:cubicBezTo>
                  <a:cubicBezTo>
                    <a:pt x="616" y="295"/>
                    <a:pt x="625" y="289"/>
                    <a:pt x="637" y="293"/>
                  </a:cubicBezTo>
                  <a:cubicBezTo>
                    <a:pt x="638" y="272"/>
                    <a:pt x="635" y="254"/>
                    <a:pt x="640" y="238"/>
                  </a:cubicBezTo>
                  <a:cubicBezTo>
                    <a:pt x="642" y="230"/>
                    <a:pt x="645" y="223"/>
                    <a:pt x="649" y="217"/>
                  </a:cubicBezTo>
                  <a:cubicBezTo>
                    <a:pt x="652" y="210"/>
                    <a:pt x="657" y="204"/>
                    <a:pt x="659" y="198"/>
                  </a:cubicBezTo>
                  <a:cubicBezTo>
                    <a:pt x="663" y="186"/>
                    <a:pt x="660" y="169"/>
                    <a:pt x="658" y="157"/>
                  </a:cubicBezTo>
                  <a:cubicBezTo>
                    <a:pt x="647" y="157"/>
                    <a:pt x="635" y="157"/>
                    <a:pt x="625" y="157"/>
                  </a:cubicBezTo>
                  <a:close/>
                  <a:moveTo>
                    <a:pt x="30" y="193"/>
                  </a:moveTo>
                  <a:cubicBezTo>
                    <a:pt x="44" y="213"/>
                    <a:pt x="72" y="231"/>
                    <a:pt x="74" y="264"/>
                  </a:cubicBezTo>
                  <a:cubicBezTo>
                    <a:pt x="74" y="271"/>
                    <a:pt x="73" y="278"/>
                    <a:pt x="73" y="287"/>
                  </a:cubicBezTo>
                  <a:cubicBezTo>
                    <a:pt x="73" y="293"/>
                    <a:pt x="73" y="306"/>
                    <a:pt x="77" y="308"/>
                  </a:cubicBezTo>
                  <a:cubicBezTo>
                    <a:pt x="81" y="309"/>
                    <a:pt x="86" y="305"/>
                    <a:pt x="89" y="303"/>
                  </a:cubicBezTo>
                  <a:cubicBezTo>
                    <a:pt x="93" y="300"/>
                    <a:pt x="97" y="299"/>
                    <a:pt x="99" y="296"/>
                  </a:cubicBezTo>
                  <a:cubicBezTo>
                    <a:pt x="99" y="271"/>
                    <a:pt x="99" y="248"/>
                    <a:pt x="92" y="230"/>
                  </a:cubicBezTo>
                  <a:cubicBezTo>
                    <a:pt x="85" y="213"/>
                    <a:pt x="71" y="199"/>
                    <a:pt x="75" y="174"/>
                  </a:cubicBezTo>
                  <a:cubicBezTo>
                    <a:pt x="75" y="174"/>
                    <a:pt x="75" y="173"/>
                    <a:pt x="74" y="174"/>
                  </a:cubicBezTo>
                  <a:cubicBezTo>
                    <a:pt x="62" y="182"/>
                    <a:pt x="48" y="190"/>
                    <a:pt x="30" y="193"/>
                  </a:cubicBezTo>
                  <a:close/>
                  <a:moveTo>
                    <a:pt x="652" y="231"/>
                  </a:moveTo>
                  <a:cubicBezTo>
                    <a:pt x="644" y="251"/>
                    <a:pt x="646" y="270"/>
                    <a:pt x="644" y="297"/>
                  </a:cubicBezTo>
                  <a:cubicBezTo>
                    <a:pt x="648" y="299"/>
                    <a:pt x="652" y="301"/>
                    <a:pt x="656" y="303"/>
                  </a:cubicBezTo>
                  <a:cubicBezTo>
                    <a:pt x="659" y="305"/>
                    <a:pt x="665" y="310"/>
                    <a:pt x="669" y="307"/>
                  </a:cubicBezTo>
                  <a:cubicBezTo>
                    <a:pt x="671" y="304"/>
                    <a:pt x="671" y="291"/>
                    <a:pt x="671" y="286"/>
                  </a:cubicBezTo>
                  <a:cubicBezTo>
                    <a:pt x="671" y="278"/>
                    <a:pt x="670" y="271"/>
                    <a:pt x="670" y="264"/>
                  </a:cubicBezTo>
                  <a:cubicBezTo>
                    <a:pt x="672" y="234"/>
                    <a:pt x="696" y="214"/>
                    <a:pt x="711" y="197"/>
                  </a:cubicBezTo>
                  <a:cubicBezTo>
                    <a:pt x="713" y="196"/>
                    <a:pt x="714" y="194"/>
                    <a:pt x="714" y="193"/>
                  </a:cubicBezTo>
                  <a:cubicBezTo>
                    <a:pt x="696" y="190"/>
                    <a:pt x="682" y="182"/>
                    <a:pt x="669" y="174"/>
                  </a:cubicBezTo>
                  <a:cubicBezTo>
                    <a:pt x="673" y="200"/>
                    <a:pt x="658" y="214"/>
                    <a:pt x="652" y="231"/>
                  </a:cubicBezTo>
                  <a:close/>
                  <a:moveTo>
                    <a:pt x="350" y="261"/>
                  </a:moveTo>
                  <a:cubicBezTo>
                    <a:pt x="318" y="262"/>
                    <a:pt x="287" y="264"/>
                    <a:pt x="257" y="268"/>
                  </a:cubicBezTo>
                  <a:cubicBezTo>
                    <a:pt x="227" y="272"/>
                    <a:pt x="199" y="278"/>
                    <a:pt x="172" y="284"/>
                  </a:cubicBezTo>
                  <a:cubicBezTo>
                    <a:pt x="181" y="307"/>
                    <a:pt x="169" y="337"/>
                    <a:pt x="172" y="365"/>
                  </a:cubicBezTo>
                  <a:cubicBezTo>
                    <a:pt x="173" y="371"/>
                    <a:pt x="174" y="382"/>
                    <a:pt x="179" y="383"/>
                  </a:cubicBezTo>
                  <a:cubicBezTo>
                    <a:pt x="181" y="384"/>
                    <a:pt x="186" y="382"/>
                    <a:pt x="189" y="381"/>
                  </a:cubicBezTo>
                  <a:cubicBezTo>
                    <a:pt x="244" y="367"/>
                    <a:pt x="305" y="358"/>
                    <a:pt x="372" y="358"/>
                  </a:cubicBezTo>
                  <a:cubicBezTo>
                    <a:pt x="434" y="358"/>
                    <a:pt x="493" y="366"/>
                    <a:pt x="543" y="379"/>
                  </a:cubicBezTo>
                  <a:cubicBezTo>
                    <a:pt x="548" y="380"/>
                    <a:pt x="561" y="385"/>
                    <a:pt x="565" y="383"/>
                  </a:cubicBezTo>
                  <a:cubicBezTo>
                    <a:pt x="570" y="381"/>
                    <a:pt x="572" y="369"/>
                    <a:pt x="572" y="361"/>
                  </a:cubicBezTo>
                  <a:cubicBezTo>
                    <a:pt x="574" y="335"/>
                    <a:pt x="563" y="305"/>
                    <a:pt x="572" y="284"/>
                  </a:cubicBezTo>
                  <a:cubicBezTo>
                    <a:pt x="507" y="270"/>
                    <a:pt x="431" y="257"/>
                    <a:pt x="350" y="261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21"/>
            <p:cNvSpPr/>
            <p:nvPr>
              <p:custDataLst>
                <p:tags r:id="rId18"/>
              </p:custDataLst>
            </p:nvPr>
          </p:nvSpPr>
          <p:spPr bwMode="auto">
            <a:xfrm>
              <a:off x="3060" y="1575"/>
              <a:ext cx="102" cy="64"/>
            </a:xfrm>
            <a:custGeom>
              <a:avLst/>
              <a:gdLst>
                <a:gd name="T0" fmla="*/ 103 w 111"/>
                <a:gd name="T1" fmla="*/ 0 h 70"/>
                <a:gd name="T2" fmla="*/ 105 w 111"/>
                <a:gd name="T3" fmla="*/ 6 h 70"/>
                <a:gd name="T4" fmla="*/ 107 w 111"/>
                <a:gd name="T5" fmla="*/ 24 h 70"/>
                <a:gd name="T6" fmla="*/ 42 w 111"/>
                <a:gd name="T7" fmla="*/ 31 h 70"/>
                <a:gd name="T8" fmla="*/ 23 w 111"/>
                <a:gd name="T9" fmla="*/ 36 h 70"/>
                <a:gd name="T10" fmla="*/ 24 w 111"/>
                <a:gd name="T11" fmla="*/ 44 h 70"/>
                <a:gd name="T12" fmla="*/ 45 w 111"/>
                <a:gd name="T13" fmla="*/ 44 h 70"/>
                <a:gd name="T14" fmla="*/ 108 w 111"/>
                <a:gd name="T15" fmla="*/ 37 h 70"/>
                <a:gd name="T16" fmla="*/ 111 w 111"/>
                <a:gd name="T17" fmla="*/ 60 h 70"/>
                <a:gd name="T18" fmla="*/ 70 w 111"/>
                <a:gd name="T19" fmla="*/ 65 h 70"/>
                <a:gd name="T20" fmla="*/ 29 w 111"/>
                <a:gd name="T21" fmla="*/ 69 h 70"/>
                <a:gd name="T22" fmla="*/ 11 w 111"/>
                <a:gd name="T23" fmla="*/ 60 h 70"/>
                <a:gd name="T24" fmla="*/ 10 w 111"/>
                <a:gd name="T25" fmla="*/ 18 h 70"/>
                <a:gd name="T26" fmla="*/ 53 w 111"/>
                <a:gd name="T27" fmla="*/ 6 h 70"/>
                <a:gd name="T28" fmla="*/ 103 w 111"/>
                <a:gd name="T2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1" h="70">
                  <a:moveTo>
                    <a:pt x="103" y="0"/>
                  </a:moveTo>
                  <a:cubicBezTo>
                    <a:pt x="105" y="1"/>
                    <a:pt x="105" y="4"/>
                    <a:pt x="105" y="6"/>
                  </a:cubicBezTo>
                  <a:cubicBezTo>
                    <a:pt x="105" y="11"/>
                    <a:pt x="106" y="18"/>
                    <a:pt x="107" y="24"/>
                  </a:cubicBezTo>
                  <a:cubicBezTo>
                    <a:pt x="87" y="26"/>
                    <a:pt x="64" y="28"/>
                    <a:pt x="42" y="31"/>
                  </a:cubicBezTo>
                  <a:cubicBezTo>
                    <a:pt x="37" y="32"/>
                    <a:pt x="25" y="32"/>
                    <a:pt x="23" y="36"/>
                  </a:cubicBezTo>
                  <a:cubicBezTo>
                    <a:pt x="22" y="39"/>
                    <a:pt x="24" y="43"/>
                    <a:pt x="24" y="44"/>
                  </a:cubicBezTo>
                  <a:cubicBezTo>
                    <a:pt x="28" y="47"/>
                    <a:pt x="40" y="45"/>
                    <a:pt x="45" y="44"/>
                  </a:cubicBezTo>
                  <a:cubicBezTo>
                    <a:pt x="67" y="42"/>
                    <a:pt x="87" y="39"/>
                    <a:pt x="108" y="37"/>
                  </a:cubicBezTo>
                  <a:cubicBezTo>
                    <a:pt x="109" y="45"/>
                    <a:pt x="110" y="53"/>
                    <a:pt x="111" y="60"/>
                  </a:cubicBezTo>
                  <a:cubicBezTo>
                    <a:pt x="98" y="62"/>
                    <a:pt x="84" y="63"/>
                    <a:pt x="70" y="65"/>
                  </a:cubicBezTo>
                  <a:cubicBezTo>
                    <a:pt x="57" y="66"/>
                    <a:pt x="42" y="70"/>
                    <a:pt x="29" y="69"/>
                  </a:cubicBezTo>
                  <a:cubicBezTo>
                    <a:pt x="22" y="68"/>
                    <a:pt x="15" y="65"/>
                    <a:pt x="11" y="60"/>
                  </a:cubicBezTo>
                  <a:cubicBezTo>
                    <a:pt x="4" y="51"/>
                    <a:pt x="0" y="29"/>
                    <a:pt x="10" y="18"/>
                  </a:cubicBezTo>
                  <a:cubicBezTo>
                    <a:pt x="18" y="9"/>
                    <a:pt x="36" y="8"/>
                    <a:pt x="53" y="6"/>
                  </a:cubicBezTo>
                  <a:cubicBezTo>
                    <a:pt x="70" y="4"/>
                    <a:pt x="87" y="2"/>
                    <a:pt x="103" y="0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22"/>
            <p:cNvSpPr/>
            <p:nvPr>
              <p:custDataLst>
                <p:tags r:id="rId19"/>
              </p:custDataLst>
            </p:nvPr>
          </p:nvSpPr>
          <p:spPr bwMode="auto">
            <a:xfrm>
              <a:off x="4085" y="1574"/>
              <a:ext cx="99" cy="71"/>
            </a:xfrm>
            <a:custGeom>
              <a:avLst/>
              <a:gdLst>
                <a:gd name="T0" fmla="*/ 40 w 108"/>
                <a:gd name="T1" fmla="*/ 3 h 77"/>
                <a:gd name="T2" fmla="*/ 36 w 108"/>
                <a:gd name="T3" fmla="*/ 25 h 77"/>
                <a:gd name="T4" fmla="*/ 19 w 108"/>
                <a:gd name="T5" fmla="*/ 32 h 77"/>
                <a:gd name="T6" fmla="*/ 36 w 108"/>
                <a:gd name="T7" fmla="*/ 32 h 77"/>
                <a:gd name="T8" fmla="*/ 46 w 108"/>
                <a:gd name="T9" fmla="*/ 25 h 77"/>
                <a:gd name="T10" fmla="*/ 78 w 108"/>
                <a:gd name="T11" fmla="*/ 9 h 77"/>
                <a:gd name="T12" fmla="*/ 105 w 108"/>
                <a:gd name="T13" fmla="*/ 32 h 77"/>
                <a:gd name="T14" fmla="*/ 63 w 108"/>
                <a:gd name="T15" fmla="*/ 68 h 77"/>
                <a:gd name="T16" fmla="*/ 66 w 108"/>
                <a:gd name="T17" fmla="*/ 46 h 77"/>
                <a:gd name="T18" fmla="*/ 83 w 108"/>
                <a:gd name="T19" fmla="*/ 46 h 77"/>
                <a:gd name="T20" fmla="*/ 80 w 108"/>
                <a:gd name="T21" fmla="*/ 33 h 77"/>
                <a:gd name="T22" fmla="*/ 70 w 108"/>
                <a:gd name="T23" fmla="*/ 35 h 77"/>
                <a:gd name="T24" fmla="*/ 32 w 108"/>
                <a:gd name="T25" fmla="*/ 60 h 77"/>
                <a:gd name="T26" fmla="*/ 0 w 108"/>
                <a:gd name="T27" fmla="*/ 34 h 77"/>
                <a:gd name="T28" fmla="*/ 21 w 108"/>
                <a:gd name="T29" fmla="*/ 1 h 77"/>
                <a:gd name="T30" fmla="*/ 40 w 108"/>
                <a:gd name="T31" fmla="*/ 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8" h="77">
                  <a:moveTo>
                    <a:pt x="40" y="3"/>
                  </a:moveTo>
                  <a:cubicBezTo>
                    <a:pt x="39" y="11"/>
                    <a:pt x="37" y="18"/>
                    <a:pt x="36" y="25"/>
                  </a:cubicBezTo>
                  <a:cubicBezTo>
                    <a:pt x="30" y="24"/>
                    <a:pt x="17" y="21"/>
                    <a:pt x="19" y="32"/>
                  </a:cubicBezTo>
                  <a:cubicBezTo>
                    <a:pt x="20" y="41"/>
                    <a:pt x="31" y="36"/>
                    <a:pt x="36" y="32"/>
                  </a:cubicBezTo>
                  <a:cubicBezTo>
                    <a:pt x="39" y="30"/>
                    <a:pt x="43" y="27"/>
                    <a:pt x="46" y="25"/>
                  </a:cubicBezTo>
                  <a:cubicBezTo>
                    <a:pt x="55" y="17"/>
                    <a:pt x="62" y="8"/>
                    <a:pt x="78" y="9"/>
                  </a:cubicBezTo>
                  <a:cubicBezTo>
                    <a:pt x="92" y="10"/>
                    <a:pt x="103" y="19"/>
                    <a:pt x="105" y="32"/>
                  </a:cubicBezTo>
                  <a:cubicBezTo>
                    <a:pt x="108" y="59"/>
                    <a:pt x="91" y="77"/>
                    <a:pt x="63" y="68"/>
                  </a:cubicBezTo>
                  <a:cubicBezTo>
                    <a:pt x="64" y="61"/>
                    <a:pt x="65" y="54"/>
                    <a:pt x="66" y="46"/>
                  </a:cubicBezTo>
                  <a:cubicBezTo>
                    <a:pt x="71" y="46"/>
                    <a:pt x="79" y="49"/>
                    <a:pt x="83" y="46"/>
                  </a:cubicBezTo>
                  <a:cubicBezTo>
                    <a:pt x="89" y="42"/>
                    <a:pt x="85" y="33"/>
                    <a:pt x="80" y="33"/>
                  </a:cubicBezTo>
                  <a:cubicBezTo>
                    <a:pt x="77" y="32"/>
                    <a:pt x="72" y="34"/>
                    <a:pt x="70" y="35"/>
                  </a:cubicBezTo>
                  <a:cubicBezTo>
                    <a:pt x="58" y="42"/>
                    <a:pt x="50" y="59"/>
                    <a:pt x="32" y="60"/>
                  </a:cubicBezTo>
                  <a:cubicBezTo>
                    <a:pt x="14" y="62"/>
                    <a:pt x="0" y="50"/>
                    <a:pt x="0" y="34"/>
                  </a:cubicBezTo>
                  <a:cubicBezTo>
                    <a:pt x="0" y="18"/>
                    <a:pt x="7" y="3"/>
                    <a:pt x="21" y="1"/>
                  </a:cubicBezTo>
                  <a:cubicBezTo>
                    <a:pt x="29" y="0"/>
                    <a:pt x="32" y="2"/>
                    <a:pt x="40" y="3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23"/>
            <p:cNvSpPr/>
            <p:nvPr>
              <p:custDataLst>
                <p:tags r:id="rId20"/>
              </p:custDataLst>
            </p:nvPr>
          </p:nvSpPr>
          <p:spPr bwMode="auto">
            <a:xfrm>
              <a:off x="4071" y="1644"/>
              <a:ext cx="96" cy="49"/>
            </a:xfrm>
            <a:custGeom>
              <a:avLst/>
              <a:gdLst>
                <a:gd name="T0" fmla="*/ 104 w 104"/>
                <a:gd name="T1" fmla="*/ 31 h 53"/>
                <a:gd name="T2" fmla="*/ 97 w 104"/>
                <a:gd name="T3" fmla="*/ 53 h 53"/>
                <a:gd name="T4" fmla="*/ 0 w 104"/>
                <a:gd name="T5" fmla="*/ 22 h 53"/>
                <a:gd name="T6" fmla="*/ 7 w 104"/>
                <a:gd name="T7" fmla="*/ 0 h 53"/>
                <a:gd name="T8" fmla="*/ 104 w 104"/>
                <a:gd name="T9" fmla="*/ 3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53">
                  <a:moveTo>
                    <a:pt x="104" y="31"/>
                  </a:moveTo>
                  <a:cubicBezTo>
                    <a:pt x="102" y="39"/>
                    <a:pt x="99" y="46"/>
                    <a:pt x="97" y="53"/>
                  </a:cubicBezTo>
                  <a:cubicBezTo>
                    <a:pt x="64" y="43"/>
                    <a:pt x="32" y="32"/>
                    <a:pt x="0" y="22"/>
                  </a:cubicBezTo>
                  <a:cubicBezTo>
                    <a:pt x="2" y="14"/>
                    <a:pt x="4" y="6"/>
                    <a:pt x="7" y="0"/>
                  </a:cubicBezTo>
                  <a:cubicBezTo>
                    <a:pt x="39" y="10"/>
                    <a:pt x="72" y="20"/>
                    <a:pt x="104" y="31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24"/>
            <p:cNvSpPr/>
            <p:nvPr>
              <p:custDataLst>
                <p:tags r:id="rId21"/>
              </p:custDataLst>
            </p:nvPr>
          </p:nvSpPr>
          <p:spPr bwMode="auto">
            <a:xfrm>
              <a:off x="4047" y="1688"/>
              <a:ext cx="98" cy="77"/>
            </a:xfrm>
            <a:custGeom>
              <a:avLst/>
              <a:gdLst>
                <a:gd name="T0" fmla="*/ 49 w 106"/>
                <a:gd name="T1" fmla="*/ 7 h 83"/>
                <a:gd name="T2" fmla="*/ 40 w 106"/>
                <a:gd name="T3" fmla="*/ 27 h 83"/>
                <a:gd name="T4" fmla="*/ 21 w 106"/>
                <a:gd name="T5" fmla="*/ 30 h 83"/>
                <a:gd name="T6" fmla="*/ 40 w 106"/>
                <a:gd name="T7" fmla="*/ 34 h 83"/>
                <a:gd name="T8" fmla="*/ 50 w 106"/>
                <a:gd name="T9" fmla="*/ 29 h 83"/>
                <a:gd name="T10" fmla="*/ 72 w 106"/>
                <a:gd name="T11" fmla="*/ 20 h 83"/>
                <a:gd name="T12" fmla="*/ 105 w 106"/>
                <a:gd name="T13" fmla="*/ 44 h 83"/>
                <a:gd name="T14" fmla="*/ 77 w 106"/>
                <a:gd name="T15" fmla="*/ 82 h 83"/>
                <a:gd name="T16" fmla="*/ 55 w 106"/>
                <a:gd name="T17" fmla="*/ 76 h 83"/>
                <a:gd name="T18" fmla="*/ 64 w 106"/>
                <a:gd name="T19" fmla="*/ 55 h 83"/>
                <a:gd name="T20" fmla="*/ 85 w 106"/>
                <a:gd name="T21" fmla="*/ 52 h 83"/>
                <a:gd name="T22" fmla="*/ 77 w 106"/>
                <a:gd name="T23" fmla="*/ 44 h 83"/>
                <a:gd name="T24" fmla="*/ 57 w 106"/>
                <a:gd name="T25" fmla="*/ 51 h 83"/>
                <a:gd name="T26" fmla="*/ 35 w 106"/>
                <a:gd name="T27" fmla="*/ 61 h 83"/>
                <a:gd name="T28" fmla="*/ 2 w 106"/>
                <a:gd name="T29" fmla="*/ 32 h 83"/>
                <a:gd name="T30" fmla="*/ 27 w 106"/>
                <a:gd name="T31" fmla="*/ 1 h 83"/>
                <a:gd name="T32" fmla="*/ 49 w 106"/>
                <a:gd name="T33" fmla="*/ 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" h="83">
                  <a:moveTo>
                    <a:pt x="49" y="7"/>
                  </a:moveTo>
                  <a:cubicBezTo>
                    <a:pt x="46" y="14"/>
                    <a:pt x="42" y="20"/>
                    <a:pt x="40" y="27"/>
                  </a:cubicBezTo>
                  <a:cubicBezTo>
                    <a:pt x="36" y="25"/>
                    <a:pt x="21" y="19"/>
                    <a:pt x="21" y="30"/>
                  </a:cubicBezTo>
                  <a:cubicBezTo>
                    <a:pt x="21" y="40"/>
                    <a:pt x="33" y="37"/>
                    <a:pt x="40" y="34"/>
                  </a:cubicBezTo>
                  <a:cubicBezTo>
                    <a:pt x="43" y="33"/>
                    <a:pt x="47" y="31"/>
                    <a:pt x="50" y="29"/>
                  </a:cubicBezTo>
                  <a:cubicBezTo>
                    <a:pt x="57" y="26"/>
                    <a:pt x="64" y="21"/>
                    <a:pt x="72" y="20"/>
                  </a:cubicBezTo>
                  <a:cubicBezTo>
                    <a:pt x="88" y="19"/>
                    <a:pt x="103" y="30"/>
                    <a:pt x="105" y="44"/>
                  </a:cubicBezTo>
                  <a:cubicBezTo>
                    <a:pt x="106" y="60"/>
                    <a:pt x="95" y="82"/>
                    <a:pt x="77" y="82"/>
                  </a:cubicBezTo>
                  <a:cubicBezTo>
                    <a:pt x="68" y="83"/>
                    <a:pt x="64" y="79"/>
                    <a:pt x="55" y="76"/>
                  </a:cubicBezTo>
                  <a:cubicBezTo>
                    <a:pt x="58" y="69"/>
                    <a:pt x="61" y="62"/>
                    <a:pt x="64" y="55"/>
                  </a:cubicBezTo>
                  <a:cubicBezTo>
                    <a:pt x="68" y="57"/>
                    <a:pt x="85" y="65"/>
                    <a:pt x="85" y="52"/>
                  </a:cubicBezTo>
                  <a:cubicBezTo>
                    <a:pt x="85" y="47"/>
                    <a:pt x="81" y="45"/>
                    <a:pt x="77" y="44"/>
                  </a:cubicBezTo>
                  <a:cubicBezTo>
                    <a:pt x="70" y="43"/>
                    <a:pt x="63" y="48"/>
                    <a:pt x="57" y="51"/>
                  </a:cubicBezTo>
                  <a:cubicBezTo>
                    <a:pt x="51" y="55"/>
                    <a:pt x="44" y="60"/>
                    <a:pt x="35" y="61"/>
                  </a:cubicBezTo>
                  <a:cubicBezTo>
                    <a:pt x="16" y="63"/>
                    <a:pt x="0" y="50"/>
                    <a:pt x="2" y="32"/>
                  </a:cubicBezTo>
                  <a:cubicBezTo>
                    <a:pt x="3" y="18"/>
                    <a:pt x="13" y="2"/>
                    <a:pt x="27" y="1"/>
                  </a:cubicBezTo>
                  <a:cubicBezTo>
                    <a:pt x="36" y="0"/>
                    <a:pt x="40" y="4"/>
                    <a:pt x="49" y="7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25"/>
            <p:cNvSpPr/>
            <p:nvPr>
              <p:custDataLst>
                <p:tags r:id="rId22"/>
              </p:custDataLst>
            </p:nvPr>
          </p:nvSpPr>
          <p:spPr bwMode="auto">
            <a:xfrm>
              <a:off x="3665" y="1711"/>
              <a:ext cx="43" cy="38"/>
            </a:xfrm>
            <a:custGeom>
              <a:avLst/>
              <a:gdLst>
                <a:gd name="T0" fmla="*/ 16 w 47"/>
                <a:gd name="T1" fmla="*/ 0 h 41"/>
                <a:gd name="T2" fmla="*/ 23 w 47"/>
                <a:gd name="T3" fmla="*/ 4 h 41"/>
                <a:gd name="T4" fmla="*/ 20 w 47"/>
                <a:gd name="T5" fmla="*/ 13 h 41"/>
                <a:gd name="T6" fmla="*/ 47 w 47"/>
                <a:gd name="T7" fmla="*/ 38 h 41"/>
                <a:gd name="T8" fmla="*/ 31 w 47"/>
                <a:gd name="T9" fmla="*/ 38 h 41"/>
                <a:gd name="T10" fmla="*/ 25 w 47"/>
                <a:gd name="T11" fmla="*/ 27 h 41"/>
                <a:gd name="T12" fmla="*/ 19 w 47"/>
                <a:gd name="T13" fmla="*/ 16 h 41"/>
                <a:gd name="T14" fmla="*/ 0 w 47"/>
                <a:gd name="T15" fmla="*/ 41 h 41"/>
                <a:gd name="T16" fmla="*/ 14 w 47"/>
                <a:gd name="T17" fmla="*/ 14 h 41"/>
                <a:gd name="T18" fmla="*/ 17 w 47"/>
                <a:gd name="T19" fmla="*/ 4 h 41"/>
                <a:gd name="T20" fmla="*/ 16 w 47"/>
                <a:gd name="T2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41">
                  <a:moveTo>
                    <a:pt x="16" y="0"/>
                  </a:moveTo>
                  <a:cubicBezTo>
                    <a:pt x="19" y="0"/>
                    <a:pt x="22" y="2"/>
                    <a:pt x="23" y="4"/>
                  </a:cubicBezTo>
                  <a:cubicBezTo>
                    <a:pt x="23" y="7"/>
                    <a:pt x="21" y="10"/>
                    <a:pt x="20" y="13"/>
                  </a:cubicBezTo>
                  <a:cubicBezTo>
                    <a:pt x="27" y="23"/>
                    <a:pt x="37" y="32"/>
                    <a:pt x="47" y="38"/>
                  </a:cubicBezTo>
                  <a:cubicBezTo>
                    <a:pt x="43" y="39"/>
                    <a:pt x="33" y="40"/>
                    <a:pt x="31" y="38"/>
                  </a:cubicBezTo>
                  <a:cubicBezTo>
                    <a:pt x="28" y="36"/>
                    <a:pt x="27" y="30"/>
                    <a:pt x="25" y="27"/>
                  </a:cubicBezTo>
                  <a:cubicBezTo>
                    <a:pt x="23" y="23"/>
                    <a:pt x="20" y="19"/>
                    <a:pt x="19" y="16"/>
                  </a:cubicBezTo>
                  <a:cubicBezTo>
                    <a:pt x="14" y="26"/>
                    <a:pt x="10" y="37"/>
                    <a:pt x="0" y="41"/>
                  </a:cubicBezTo>
                  <a:cubicBezTo>
                    <a:pt x="6" y="35"/>
                    <a:pt x="11" y="25"/>
                    <a:pt x="14" y="14"/>
                  </a:cubicBezTo>
                  <a:cubicBezTo>
                    <a:pt x="15" y="11"/>
                    <a:pt x="17" y="7"/>
                    <a:pt x="17" y="4"/>
                  </a:cubicBezTo>
                  <a:cubicBezTo>
                    <a:pt x="16" y="2"/>
                    <a:pt x="15" y="1"/>
                    <a:pt x="16" y="0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26"/>
            <p:cNvSpPr/>
            <p:nvPr>
              <p:custDataLst>
                <p:tags r:id="rId23"/>
              </p:custDataLst>
            </p:nvPr>
          </p:nvSpPr>
          <p:spPr bwMode="auto">
            <a:xfrm>
              <a:off x="3556" y="1711"/>
              <a:ext cx="43" cy="33"/>
            </a:xfrm>
            <a:custGeom>
              <a:avLst/>
              <a:gdLst>
                <a:gd name="T0" fmla="*/ 43 w 46"/>
                <a:gd name="T1" fmla="*/ 3 h 35"/>
                <a:gd name="T2" fmla="*/ 22 w 46"/>
                <a:gd name="T3" fmla="*/ 8 h 35"/>
                <a:gd name="T4" fmla="*/ 25 w 46"/>
                <a:gd name="T5" fmla="*/ 11 h 35"/>
                <a:gd name="T6" fmla="*/ 17 w 46"/>
                <a:gd name="T7" fmla="*/ 20 h 35"/>
                <a:gd name="T8" fmla="*/ 9 w 46"/>
                <a:gd name="T9" fmla="*/ 28 h 35"/>
                <a:gd name="T10" fmla="*/ 34 w 46"/>
                <a:gd name="T11" fmla="*/ 24 h 35"/>
                <a:gd name="T12" fmla="*/ 28 w 46"/>
                <a:gd name="T13" fmla="*/ 16 h 35"/>
                <a:gd name="T14" fmla="*/ 42 w 46"/>
                <a:gd name="T15" fmla="*/ 21 h 35"/>
                <a:gd name="T16" fmla="*/ 43 w 46"/>
                <a:gd name="T17" fmla="*/ 30 h 35"/>
                <a:gd name="T18" fmla="*/ 36 w 46"/>
                <a:gd name="T19" fmla="*/ 26 h 35"/>
                <a:gd name="T20" fmla="*/ 28 w 46"/>
                <a:gd name="T21" fmla="*/ 28 h 35"/>
                <a:gd name="T22" fmla="*/ 2 w 46"/>
                <a:gd name="T23" fmla="*/ 35 h 35"/>
                <a:gd name="T24" fmla="*/ 2 w 46"/>
                <a:gd name="T25" fmla="*/ 28 h 35"/>
                <a:gd name="T26" fmla="*/ 15 w 46"/>
                <a:gd name="T27" fmla="*/ 9 h 35"/>
                <a:gd name="T28" fmla="*/ 2 w 46"/>
                <a:gd name="T29" fmla="*/ 8 h 35"/>
                <a:gd name="T30" fmla="*/ 20 w 46"/>
                <a:gd name="T31" fmla="*/ 5 h 35"/>
                <a:gd name="T32" fmla="*/ 36 w 46"/>
                <a:gd name="T33" fmla="*/ 1 h 35"/>
                <a:gd name="T34" fmla="*/ 43 w 46"/>
                <a:gd name="T35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" h="35">
                  <a:moveTo>
                    <a:pt x="43" y="3"/>
                  </a:moveTo>
                  <a:cubicBezTo>
                    <a:pt x="39" y="7"/>
                    <a:pt x="29" y="6"/>
                    <a:pt x="22" y="8"/>
                  </a:cubicBezTo>
                  <a:cubicBezTo>
                    <a:pt x="22" y="9"/>
                    <a:pt x="25" y="9"/>
                    <a:pt x="25" y="11"/>
                  </a:cubicBezTo>
                  <a:cubicBezTo>
                    <a:pt x="25" y="13"/>
                    <a:pt x="19" y="18"/>
                    <a:pt x="17" y="20"/>
                  </a:cubicBezTo>
                  <a:cubicBezTo>
                    <a:pt x="14" y="23"/>
                    <a:pt x="11" y="26"/>
                    <a:pt x="9" y="28"/>
                  </a:cubicBezTo>
                  <a:cubicBezTo>
                    <a:pt x="18" y="27"/>
                    <a:pt x="25" y="25"/>
                    <a:pt x="34" y="24"/>
                  </a:cubicBezTo>
                  <a:cubicBezTo>
                    <a:pt x="33" y="21"/>
                    <a:pt x="29" y="19"/>
                    <a:pt x="28" y="16"/>
                  </a:cubicBezTo>
                  <a:cubicBezTo>
                    <a:pt x="32" y="15"/>
                    <a:pt x="39" y="17"/>
                    <a:pt x="42" y="21"/>
                  </a:cubicBezTo>
                  <a:cubicBezTo>
                    <a:pt x="44" y="23"/>
                    <a:pt x="46" y="28"/>
                    <a:pt x="43" y="30"/>
                  </a:cubicBezTo>
                  <a:cubicBezTo>
                    <a:pt x="40" y="31"/>
                    <a:pt x="39" y="26"/>
                    <a:pt x="36" y="26"/>
                  </a:cubicBezTo>
                  <a:cubicBezTo>
                    <a:pt x="34" y="25"/>
                    <a:pt x="30" y="27"/>
                    <a:pt x="28" y="28"/>
                  </a:cubicBezTo>
                  <a:cubicBezTo>
                    <a:pt x="20" y="30"/>
                    <a:pt x="10" y="33"/>
                    <a:pt x="2" y="35"/>
                  </a:cubicBezTo>
                  <a:cubicBezTo>
                    <a:pt x="1" y="34"/>
                    <a:pt x="0" y="30"/>
                    <a:pt x="2" y="28"/>
                  </a:cubicBezTo>
                  <a:cubicBezTo>
                    <a:pt x="9" y="25"/>
                    <a:pt x="16" y="19"/>
                    <a:pt x="15" y="9"/>
                  </a:cubicBezTo>
                  <a:cubicBezTo>
                    <a:pt x="12" y="9"/>
                    <a:pt x="5" y="10"/>
                    <a:pt x="2" y="8"/>
                  </a:cubicBezTo>
                  <a:cubicBezTo>
                    <a:pt x="7" y="6"/>
                    <a:pt x="14" y="6"/>
                    <a:pt x="20" y="5"/>
                  </a:cubicBezTo>
                  <a:cubicBezTo>
                    <a:pt x="26" y="4"/>
                    <a:pt x="32" y="3"/>
                    <a:pt x="36" y="1"/>
                  </a:cubicBezTo>
                  <a:cubicBezTo>
                    <a:pt x="39" y="1"/>
                    <a:pt x="43" y="0"/>
                    <a:pt x="43" y="3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27"/>
            <p:cNvSpPr/>
            <p:nvPr>
              <p:custDataLst>
                <p:tags r:id="rId24"/>
              </p:custDataLst>
            </p:nvPr>
          </p:nvSpPr>
          <p:spPr bwMode="auto">
            <a:xfrm>
              <a:off x="3653" y="1712"/>
              <a:ext cx="16" cy="11"/>
            </a:xfrm>
            <a:custGeom>
              <a:avLst/>
              <a:gdLst>
                <a:gd name="T0" fmla="*/ 9 w 17"/>
                <a:gd name="T1" fmla="*/ 11 h 11"/>
                <a:gd name="T2" fmla="*/ 0 w 17"/>
                <a:gd name="T3" fmla="*/ 2 h 11"/>
                <a:gd name="T4" fmla="*/ 9 w 17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1">
                  <a:moveTo>
                    <a:pt x="9" y="11"/>
                  </a:moveTo>
                  <a:cubicBezTo>
                    <a:pt x="5" y="9"/>
                    <a:pt x="1" y="6"/>
                    <a:pt x="0" y="2"/>
                  </a:cubicBezTo>
                  <a:cubicBezTo>
                    <a:pt x="6" y="0"/>
                    <a:pt x="17" y="7"/>
                    <a:pt x="9" y="11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28"/>
            <p:cNvSpPr/>
            <p:nvPr>
              <p:custDataLst>
                <p:tags r:id="rId25"/>
              </p:custDataLst>
            </p:nvPr>
          </p:nvSpPr>
          <p:spPr bwMode="auto">
            <a:xfrm>
              <a:off x="3490" y="1713"/>
              <a:ext cx="16" cy="16"/>
            </a:xfrm>
            <a:custGeom>
              <a:avLst/>
              <a:gdLst>
                <a:gd name="T0" fmla="*/ 17 w 17"/>
                <a:gd name="T1" fmla="*/ 7 h 17"/>
                <a:gd name="T2" fmla="*/ 0 w 17"/>
                <a:gd name="T3" fmla="*/ 17 h 17"/>
                <a:gd name="T4" fmla="*/ 7 w 17"/>
                <a:gd name="T5" fmla="*/ 8 h 17"/>
                <a:gd name="T6" fmla="*/ 17 w 17"/>
                <a:gd name="T7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7">
                  <a:moveTo>
                    <a:pt x="17" y="7"/>
                  </a:moveTo>
                  <a:cubicBezTo>
                    <a:pt x="12" y="11"/>
                    <a:pt x="6" y="14"/>
                    <a:pt x="0" y="17"/>
                  </a:cubicBezTo>
                  <a:cubicBezTo>
                    <a:pt x="2" y="14"/>
                    <a:pt x="5" y="12"/>
                    <a:pt x="7" y="8"/>
                  </a:cubicBezTo>
                  <a:cubicBezTo>
                    <a:pt x="5" y="0"/>
                    <a:pt x="15" y="5"/>
                    <a:pt x="17" y="7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29"/>
            <p:cNvSpPr/>
            <p:nvPr>
              <p:custDataLst>
                <p:tags r:id="rId26"/>
              </p:custDataLst>
            </p:nvPr>
          </p:nvSpPr>
          <p:spPr bwMode="auto">
            <a:xfrm>
              <a:off x="3115" y="1721"/>
              <a:ext cx="94" cy="61"/>
            </a:xfrm>
            <a:custGeom>
              <a:avLst/>
              <a:gdLst>
                <a:gd name="T0" fmla="*/ 102 w 102"/>
                <a:gd name="T1" fmla="*/ 21 h 66"/>
                <a:gd name="T2" fmla="*/ 10 w 102"/>
                <a:gd name="T3" fmla="*/ 66 h 66"/>
                <a:gd name="T4" fmla="*/ 0 w 102"/>
                <a:gd name="T5" fmla="*/ 45 h 66"/>
                <a:gd name="T6" fmla="*/ 92 w 102"/>
                <a:gd name="T7" fmla="*/ 0 h 66"/>
                <a:gd name="T8" fmla="*/ 102 w 102"/>
                <a:gd name="T9" fmla="*/ 2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66">
                  <a:moveTo>
                    <a:pt x="102" y="21"/>
                  </a:moveTo>
                  <a:cubicBezTo>
                    <a:pt x="71" y="36"/>
                    <a:pt x="40" y="51"/>
                    <a:pt x="10" y="66"/>
                  </a:cubicBezTo>
                  <a:cubicBezTo>
                    <a:pt x="6" y="59"/>
                    <a:pt x="3" y="51"/>
                    <a:pt x="0" y="45"/>
                  </a:cubicBezTo>
                  <a:cubicBezTo>
                    <a:pt x="30" y="30"/>
                    <a:pt x="61" y="14"/>
                    <a:pt x="92" y="0"/>
                  </a:cubicBezTo>
                  <a:cubicBezTo>
                    <a:pt x="95" y="7"/>
                    <a:pt x="99" y="14"/>
                    <a:pt x="102" y="21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30"/>
            <p:cNvSpPr/>
            <p:nvPr>
              <p:custDataLst>
                <p:tags r:id="rId27"/>
              </p:custDataLst>
            </p:nvPr>
          </p:nvSpPr>
          <p:spPr bwMode="auto">
            <a:xfrm>
              <a:off x="3474" y="1720"/>
              <a:ext cx="11" cy="10"/>
            </a:xfrm>
            <a:custGeom>
              <a:avLst/>
              <a:gdLst>
                <a:gd name="T0" fmla="*/ 0 w 12"/>
                <a:gd name="T1" fmla="*/ 3 h 11"/>
                <a:gd name="T2" fmla="*/ 7 w 12"/>
                <a:gd name="T3" fmla="*/ 11 h 11"/>
                <a:gd name="T4" fmla="*/ 0 w 12"/>
                <a:gd name="T5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1">
                  <a:moveTo>
                    <a:pt x="0" y="3"/>
                  </a:moveTo>
                  <a:cubicBezTo>
                    <a:pt x="6" y="0"/>
                    <a:pt x="12" y="10"/>
                    <a:pt x="7" y="11"/>
                  </a:cubicBezTo>
                  <a:cubicBezTo>
                    <a:pt x="4" y="11"/>
                    <a:pt x="1" y="6"/>
                    <a:pt x="0" y="3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31"/>
            <p:cNvSpPr/>
            <p:nvPr>
              <p:custDataLst>
                <p:tags r:id="rId28"/>
              </p:custDataLst>
            </p:nvPr>
          </p:nvSpPr>
          <p:spPr bwMode="auto">
            <a:xfrm>
              <a:off x="3717" y="1723"/>
              <a:ext cx="69" cy="59"/>
            </a:xfrm>
            <a:custGeom>
              <a:avLst/>
              <a:gdLst>
                <a:gd name="T0" fmla="*/ 50 w 75"/>
                <a:gd name="T1" fmla="*/ 5 h 64"/>
                <a:gd name="T2" fmla="*/ 45 w 75"/>
                <a:gd name="T3" fmla="*/ 27 h 64"/>
                <a:gd name="T4" fmla="*/ 65 w 75"/>
                <a:gd name="T5" fmla="*/ 30 h 64"/>
                <a:gd name="T6" fmla="*/ 51 w 75"/>
                <a:gd name="T7" fmla="*/ 31 h 64"/>
                <a:gd name="T8" fmla="*/ 45 w 75"/>
                <a:gd name="T9" fmla="*/ 31 h 64"/>
                <a:gd name="T10" fmla="*/ 41 w 75"/>
                <a:gd name="T11" fmla="*/ 56 h 64"/>
                <a:gd name="T12" fmla="*/ 75 w 75"/>
                <a:gd name="T13" fmla="*/ 63 h 64"/>
                <a:gd name="T14" fmla="*/ 56 w 75"/>
                <a:gd name="T15" fmla="*/ 61 h 64"/>
                <a:gd name="T16" fmla="*/ 28 w 75"/>
                <a:gd name="T17" fmla="*/ 59 h 64"/>
                <a:gd name="T18" fmla="*/ 0 w 75"/>
                <a:gd name="T19" fmla="*/ 55 h 64"/>
                <a:gd name="T20" fmla="*/ 18 w 75"/>
                <a:gd name="T21" fmla="*/ 55 h 64"/>
                <a:gd name="T22" fmla="*/ 19 w 75"/>
                <a:gd name="T23" fmla="*/ 30 h 64"/>
                <a:gd name="T24" fmla="*/ 17 w 75"/>
                <a:gd name="T25" fmla="*/ 22 h 64"/>
                <a:gd name="T26" fmla="*/ 26 w 75"/>
                <a:gd name="T27" fmla="*/ 27 h 64"/>
                <a:gd name="T28" fmla="*/ 24 w 75"/>
                <a:gd name="T29" fmla="*/ 56 h 64"/>
                <a:gd name="T30" fmla="*/ 36 w 75"/>
                <a:gd name="T31" fmla="*/ 56 h 64"/>
                <a:gd name="T32" fmla="*/ 39 w 75"/>
                <a:gd name="T33" fmla="*/ 33 h 64"/>
                <a:gd name="T34" fmla="*/ 41 w 75"/>
                <a:gd name="T35" fmla="*/ 8 h 64"/>
                <a:gd name="T36" fmla="*/ 39 w 75"/>
                <a:gd name="T37" fmla="*/ 1 h 64"/>
                <a:gd name="T38" fmla="*/ 40 w 75"/>
                <a:gd name="T39" fmla="*/ 0 h 64"/>
                <a:gd name="T40" fmla="*/ 50 w 75"/>
                <a:gd name="T41" fmla="*/ 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64">
                  <a:moveTo>
                    <a:pt x="50" y="5"/>
                  </a:moveTo>
                  <a:cubicBezTo>
                    <a:pt x="48" y="12"/>
                    <a:pt x="46" y="19"/>
                    <a:pt x="45" y="27"/>
                  </a:cubicBezTo>
                  <a:cubicBezTo>
                    <a:pt x="51" y="28"/>
                    <a:pt x="64" y="23"/>
                    <a:pt x="65" y="30"/>
                  </a:cubicBezTo>
                  <a:cubicBezTo>
                    <a:pt x="63" y="33"/>
                    <a:pt x="56" y="32"/>
                    <a:pt x="51" y="31"/>
                  </a:cubicBezTo>
                  <a:cubicBezTo>
                    <a:pt x="49" y="31"/>
                    <a:pt x="47" y="31"/>
                    <a:pt x="45" y="31"/>
                  </a:cubicBezTo>
                  <a:cubicBezTo>
                    <a:pt x="44" y="39"/>
                    <a:pt x="43" y="48"/>
                    <a:pt x="41" y="56"/>
                  </a:cubicBezTo>
                  <a:cubicBezTo>
                    <a:pt x="53" y="58"/>
                    <a:pt x="73" y="51"/>
                    <a:pt x="75" y="63"/>
                  </a:cubicBezTo>
                  <a:cubicBezTo>
                    <a:pt x="69" y="64"/>
                    <a:pt x="62" y="62"/>
                    <a:pt x="56" y="61"/>
                  </a:cubicBezTo>
                  <a:cubicBezTo>
                    <a:pt x="47" y="60"/>
                    <a:pt x="38" y="59"/>
                    <a:pt x="28" y="59"/>
                  </a:cubicBezTo>
                  <a:cubicBezTo>
                    <a:pt x="18" y="58"/>
                    <a:pt x="6" y="60"/>
                    <a:pt x="0" y="55"/>
                  </a:cubicBezTo>
                  <a:cubicBezTo>
                    <a:pt x="5" y="55"/>
                    <a:pt x="12" y="56"/>
                    <a:pt x="18" y="55"/>
                  </a:cubicBezTo>
                  <a:cubicBezTo>
                    <a:pt x="19" y="47"/>
                    <a:pt x="20" y="37"/>
                    <a:pt x="19" y="30"/>
                  </a:cubicBezTo>
                  <a:cubicBezTo>
                    <a:pt x="19" y="27"/>
                    <a:pt x="16" y="25"/>
                    <a:pt x="17" y="22"/>
                  </a:cubicBezTo>
                  <a:cubicBezTo>
                    <a:pt x="20" y="22"/>
                    <a:pt x="24" y="24"/>
                    <a:pt x="26" y="27"/>
                  </a:cubicBezTo>
                  <a:cubicBezTo>
                    <a:pt x="24" y="35"/>
                    <a:pt x="24" y="46"/>
                    <a:pt x="24" y="56"/>
                  </a:cubicBezTo>
                  <a:cubicBezTo>
                    <a:pt x="28" y="56"/>
                    <a:pt x="32" y="56"/>
                    <a:pt x="36" y="56"/>
                  </a:cubicBezTo>
                  <a:cubicBezTo>
                    <a:pt x="37" y="49"/>
                    <a:pt x="38" y="41"/>
                    <a:pt x="39" y="33"/>
                  </a:cubicBezTo>
                  <a:cubicBezTo>
                    <a:pt x="40" y="24"/>
                    <a:pt x="42" y="16"/>
                    <a:pt x="41" y="8"/>
                  </a:cubicBezTo>
                  <a:cubicBezTo>
                    <a:pt x="41" y="6"/>
                    <a:pt x="39" y="3"/>
                    <a:pt x="39" y="1"/>
                  </a:cubicBezTo>
                  <a:cubicBezTo>
                    <a:pt x="39" y="1"/>
                    <a:pt x="39" y="1"/>
                    <a:pt x="40" y="0"/>
                  </a:cubicBezTo>
                  <a:cubicBezTo>
                    <a:pt x="44" y="1"/>
                    <a:pt x="48" y="2"/>
                    <a:pt x="50" y="5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32"/>
            <p:cNvSpPr/>
            <p:nvPr>
              <p:custDataLst>
                <p:tags r:id="rId29"/>
              </p:custDataLst>
            </p:nvPr>
          </p:nvSpPr>
          <p:spPr bwMode="auto">
            <a:xfrm>
              <a:off x="3458" y="1727"/>
              <a:ext cx="66" cy="44"/>
            </a:xfrm>
            <a:custGeom>
              <a:avLst/>
              <a:gdLst>
                <a:gd name="T0" fmla="*/ 52 w 72"/>
                <a:gd name="T1" fmla="*/ 2 h 48"/>
                <a:gd name="T2" fmla="*/ 36 w 72"/>
                <a:gd name="T3" fmla="*/ 7 h 48"/>
                <a:gd name="T4" fmla="*/ 37 w 72"/>
                <a:gd name="T5" fmla="*/ 13 h 48"/>
                <a:gd name="T6" fmla="*/ 48 w 72"/>
                <a:gd name="T7" fmla="*/ 12 h 48"/>
                <a:gd name="T8" fmla="*/ 37 w 72"/>
                <a:gd name="T9" fmla="*/ 15 h 48"/>
                <a:gd name="T10" fmla="*/ 37 w 72"/>
                <a:gd name="T11" fmla="*/ 21 h 48"/>
                <a:gd name="T12" fmla="*/ 56 w 72"/>
                <a:gd name="T13" fmla="*/ 20 h 48"/>
                <a:gd name="T14" fmla="*/ 37 w 72"/>
                <a:gd name="T15" fmla="*/ 24 h 48"/>
                <a:gd name="T16" fmla="*/ 37 w 72"/>
                <a:gd name="T17" fmla="*/ 35 h 48"/>
                <a:gd name="T18" fmla="*/ 46 w 72"/>
                <a:gd name="T19" fmla="*/ 24 h 48"/>
                <a:gd name="T20" fmla="*/ 54 w 72"/>
                <a:gd name="T21" fmla="*/ 26 h 48"/>
                <a:gd name="T22" fmla="*/ 48 w 72"/>
                <a:gd name="T23" fmla="*/ 33 h 48"/>
                <a:gd name="T24" fmla="*/ 72 w 72"/>
                <a:gd name="T25" fmla="*/ 35 h 48"/>
                <a:gd name="T26" fmla="*/ 54 w 72"/>
                <a:gd name="T27" fmla="*/ 36 h 48"/>
                <a:gd name="T28" fmla="*/ 17 w 72"/>
                <a:gd name="T29" fmla="*/ 41 h 48"/>
                <a:gd name="T30" fmla="*/ 0 w 72"/>
                <a:gd name="T31" fmla="*/ 40 h 48"/>
                <a:gd name="T32" fmla="*/ 33 w 72"/>
                <a:gd name="T33" fmla="*/ 36 h 48"/>
                <a:gd name="T34" fmla="*/ 32 w 72"/>
                <a:gd name="T35" fmla="*/ 25 h 48"/>
                <a:gd name="T36" fmla="*/ 15 w 72"/>
                <a:gd name="T37" fmla="*/ 25 h 48"/>
                <a:gd name="T38" fmla="*/ 32 w 72"/>
                <a:gd name="T39" fmla="*/ 22 h 48"/>
                <a:gd name="T40" fmla="*/ 31 w 72"/>
                <a:gd name="T41" fmla="*/ 17 h 48"/>
                <a:gd name="T42" fmla="*/ 21 w 72"/>
                <a:gd name="T43" fmla="*/ 16 h 48"/>
                <a:gd name="T44" fmla="*/ 31 w 72"/>
                <a:gd name="T45" fmla="*/ 14 h 48"/>
                <a:gd name="T46" fmla="*/ 28 w 72"/>
                <a:gd name="T47" fmla="*/ 8 h 48"/>
                <a:gd name="T48" fmla="*/ 16 w 72"/>
                <a:gd name="T49" fmla="*/ 8 h 48"/>
                <a:gd name="T50" fmla="*/ 43 w 72"/>
                <a:gd name="T51" fmla="*/ 2 h 48"/>
                <a:gd name="T52" fmla="*/ 52 w 72"/>
                <a:gd name="T53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48">
                  <a:moveTo>
                    <a:pt x="52" y="2"/>
                  </a:moveTo>
                  <a:cubicBezTo>
                    <a:pt x="49" y="6"/>
                    <a:pt x="41" y="5"/>
                    <a:pt x="36" y="7"/>
                  </a:cubicBezTo>
                  <a:cubicBezTo>
                    <a:pt x="37" y="8"/>
                    <a:pt x="38" y="11"/>
                    <a:pt x="37" y="13"/>
                  </a:cubicBezTo>
                  <a:cubicBezTo>
                    <a:pt x="40" y="12"/>
                    <a:pt x="45" y="10"/>
                    <a:pt x="48" y="12"/>
                  </a:cubicBezTo>
                  <a:cubicBezTo>
                    <a:pt x="46" y="15"/>
                    <a:pt x="41" y="15"/>
                    <a:pt x="37" y="15"/>
                  </a:cubicBezTo>
                  <a:cubicBezTo>
                    <a:pt x="37" y="17"/>
                    <a:pt x="37" y="19"/>
                    <a:pt x="37" y="21"/>
                  </a:cubicBezTo>
                  <a:cubicBezTo>
                    <a:pt x="43" y="20"/>
                    <a:pt x="51" y="16"/>
                    <a:pt x="56" y="20"/>
                  </a:cubicBezTo>
                  <a:cubicBezTo>
                    <a:pt x="51" y="23"/>
                    <a:pt x="43" y="23"/>
                    <a:pt x="37" y="24"/>
                  </a:cubicBezTo>
                  <a:cubicBezTo>
                    <a:pt x="37" y="28"/>
                    <a:pt x="38" y="31"/>
                    <a:pt x="37" y="35"/>
                  </a:cubicBezTo>
                  <a:cubicBezTo>
                    <a:pt x="45" y="36"/>
                    <a:pt x="48" y="31"/>
                    <a:pt x="46" y="24"/>
                  </a:cubicBezTo>
                  <a:cubicBezTo>
                    <a:pt x="49" y="24"/>
                    <a:pt x="53" y="24"/>
                    <a:pt x="54" y="26"/>
                  </a:cubicBezTo>
                  <a:cubicBezTo>
                    <a:pt x="53" y="29"/>
                    <a:pt x="50" y="31"/>
                    <a:pt x="48" y="33"/>
                  </a:cubicBezTo>
                  <a:cubicBezTo>
                    <a:pt x="56" y="32"/>
                    <a:pt x="69" y="26"/>
                    <a:pt x="72" y="35"/>
                  </a:cubicBezTo>
                  <a:cubicBezTo>
                    <a:pt x="66" y="37"/>
                    <a:pt x="60" y="36"/>
                    <a:pt x="54" y="36"/>
                  </a:cubicBezTo>
                  <a:cubicBezTo>
                    <a:pt x="41" y="37"/>
                    <a:pt x="28" y="39"/>
                    <a:pt x="17" y="41"/>
                  </a:cubicBezTo>
                  <a:cubicBezTo>
                    <a:pt x="10" y="43"/>
                    <a:pt x="4" y="48"/>
                    <a:pt x="0" y="40"/>
                  </a:cubicBezTo>
                  <a:cubicBezTo>
                    <a:pt x="11" y="39"/>
                    <a:pt x="22" y="38"/>
                    <a:pt x="33" y="36"/>
                  </a:cubicBezTo>
                  <a:cubicBezTo>
                    <a:pt x="33" y="32"/>
                    <a:pt x="32" y="28"/>
                    <a:pt x="32" y="25"/>
                  </a:cubicBezTo>
                  <a:cubicBezTo>
                    <a:pt x="27" y="25"/>
                    <a:pt x="19" y="28"/>
                    <a:pt x="15" y="25"/>
                  </a:cubicBezTo>
                  <a:cubicBezTo>
                    <a:pt x="19" y="23"/>
                    <a:pt x="27" y="23"/>
                    <a:pt x="32" y="22"/>
                  </a:cubicBezTo>
                  <a:cubicBezTo>
                    <a:pt x="32" y="21"/>
                    <a:pt x="32" y="18"/>
                    <a:pt x="31" y="17"/>
                  </a:cubicBezTo>
                  <a:cubicBezTo>
                    <a:pt x="28" y="17"/>
                    <a:pt x="23" y="19"/>
                    <a:pt x="21" y="16"/>
                  </a:cubicBezTo>
                  <a:cubicBezTo>
                    <a:pt x="23" y="14"/>
                    <a:pt x="27" y="15"/>
                    <a:pt x="31" y="14"/>
                  </a:cubicBezTo>
                  <a:cubicBezTo>
                    <a:pt x="31" y="11"/>
                    <a:pt x="29" y="10"/>
                    <a:pt x="28" y="8"/>
                  </a:cubicBezTo>
                  <a:cubicBezTo>
                    <a:pt x="25" y="9"/>
                    <a:pt x="18" y="11"/>
                    <a:pt x="16" y="8"/>
                  </a:cubicBezTo>
                  <a:cubicBezTo>
                    <a:pt x="24" y="6"/>
                    <a:pt x="34" y="4"/>
                    <a:pt x="43" y="2"/>
                  </a:cubicBezTo>
                  <a:cubicBezTo>
                    <a:pt x="46" y="1"/>
                    <a:pt x="49" y="0"/>
                    <a:pt x="52" y="2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33"/>
            <p:cNvSpPr/>
            <p:nvPr>
              <p:custDataLst>
                <p:tags r:id="rId30"/>
              </p:custDataLst>
            </p:nvPr>
          </p:nvSpPr>
          <p:spPr bwMode="auto">
            <a:xfrm>
              <a:off x="3631" y="1725"/>
              <a:ext cx="38" cy="44"/>
            </a:xfrm>
            <a:custGeom>
              <a:avLst/>
              <a:gdLst>
                <a:gd name="T0" fmla="*/ 41 w 41"/>
                <a:gd name="T1" fmla="*/ 6 h 47"/>
                <a:gd name="T2" fmla="*/ 24 w 41"/>
                <a:gd name="T3" fmla="*/ 9 h 47"/>
                <a:gd name="T4" fmla="*/ 28 w 41"/>
                <a:gd name="T5" fmla="*/ 13 h 47"/>
                <a:gd name="T6" fmla="*/ 25 w 41"/>
                <a:gd name="T7" fmla="*/ 17 h 47"/>
                <a:gd name="T8" fmla="*/ 36 w 41"/>
                <a:gd name="T9" fmla="*/ 22 h 47"/>
                <a:gd name="T10" fmla="*/ 34 w 41"/>
                <a:gd name="T11" fmla="*/ 28 h 47"/>
                <a:gd name="T12" fmla="*/ 20 w 41"/>
                <a:gd name="T13" fmla="*/ 47 h 47"/>
                <a:gd name="T14" fmla="*/ 16 w 41"/>
                <a:gd name="T15" fmla="*/ 38 h 47"/>
                <a:gd name="T16" fmla="*/ 23 w 41"/>
                <a:gd name="T17" fmla="*/ 40 h 47"/>
                <a:gd name="T18" fmla="*/ 24 w 41"/>
                <a:gd name="T19" fmla="*/ 20 h 47"/>
                <a:gd name="T20" fmla="*/ 0 w 41"/>
                <a:gd name="T21" fmla="*/ 42 h 47"/>
                <a:gd name="T22" fmla="*/ 21 w 41"/>
                <a:gd name="T23" fmla="*/ 9 h 47"/>
                <a:gd name="T24" fmla="*/ 3 w 41"/>
                <a:gd name="T25" fmla="*/ 7 h 47"/>
                <a:gd name="T26" fmla="*/ 24 w 41"/>
                <a:gd name="T27" fmla="*/ 5 h 47"/>
                <a:gd name="T28" fmla="*/ 41 w 41"/>
                <a:gd name="T29" fmla="*/ 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" h="47">
                  <a:moveTo>
                    <a:pt x="41" y="6"/>
                  </a:moveTo>
                  <a:cubicBezTo>
                    <a:pt x="37" y="9"/>
                    <a:pt x="29" y="7"/>
                    <a:pt x="24" y="9"/>
                  </a:cubicBezTo>
                  <a:cubicBezTo>
                    <a:pt x="24" y="10"/>
                    <a:pt x="27" y="11"/>
                    <a:pt x="28" y="13"/>
                  </a:cubicBezTo>
                  <a:cubicBezTo>
                    <a:pt x="27" y="14"/>
                    <a:pt x="26" y="15"/>
                    <a:pt x="25" y="17"/>
                  </a:cubicBezTo>
                  <a:cubicBezTo>
                    <a:pt x="30" y="17"/>
                    <a:pt x="36" y="18"/>
                    <a:pt x="36" y="22"/>
                  </a:cubicBezTo>
                  <a:cubicBezTo>
                    <a:pt x="36" y="23"/>
                    <a:pt x="34" y="26"/>
                    <a:pt x="34" y="28"/>
                  </a:cubicBezTo>
                  <a:cubicBezTo>
                    <a:pt x="31" y="35"/>
                    <a:pt x="29" y="47"/>
                    <a:pt x="20" y="47"/>
                  </a:cubicBezTo>
                  <a:cubicBezTo>
                    <a:pt x="19" y="43"/>
                    <a:pt x="17" y="41"/>
                    <a:pt x="16" y="38"/>
                  </a:cubicBezTo>
                  <a:cubicBezTo>
                    <a:pt x="18" y="38"/>
                    <a:pt x="20" y="39"/>
                    <a:pt x="23" y="40"/>
                  </a:cubicBezTo>
                  <a:cubicBezTo>
                    <a:pt x="26" y="36"/>
                    <a:pt x="35" y="21"/>
                    <a:pt x="24" y="20"/>
                  </a:cubicBezTo>
                  <a:cubicBezTo>
                    <a:pt x="19" y="30"/>
                    <a:pt x="12" y="38"/>
                    <a:pt x="0" y="42"/>
                  </a:cubicBezTo>
                  <a:cubicBezTo>
                    <a:pt x="8" y="32"/>
                    <a:pt x="20" y="26"/>
                    <a:pt x="21" y="9"/>
                  </a:cubicBezTo>
                  <a:cubicBezTo>
                    <a:pt x="14" y="11"/>
                    <a:pt x="5" y="14"/>
                    <a:pt x="3" y="7"/>
                  </a:cubicBezTo>
                  <a:cubicBezTo>
                    <a:pt x="10" y="7"/>
                    <a:pt x="17" y="6"/>
                    <a:pt x="24" y="5"/>
                  </a:cubicBezTo>
                  <a:cubicBezTo>
                    <a:pt x="31" y="4"/>
                    <a:pt x="39" y="0"/>
                    <a:pt x="41" y="6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34"/>
            <p:cNvSpPr/>
            <p:nvPr>
              <p:custDataLst>
                <p:tags r:id="rId31"/>
              </p:custDataLst>
            </p:nvPr>
          </p:nvSpPr>
          <p:spPr bwMode="auto">
            <a:xfrm>
              <a:off x="3548" y="1740"/>
              <a:ext cx="66" cy="32"/>
            </a:xfrm>
            <a:custGeom>
              <a:avLst/>
              <a:gdLst>
                <a:gd name="T0" fmla="*/ 28 w 71"/>
                <a:gd name="T1" fmla="*/ 1 h 35"/>
                <a:gd name="T2" fmla="*/ 38 w 71"/>
                <a:gd name="T3" fmla="*/ 4 h 35"/>
                <a:gd name="T4" fmla="*/ 37 w 71"/>
                <a:gd name="T5" fmla="*/ 10 h 35"/>
                <a:gd name="T6" fmla="*/ 52 w 71"/>
                <a:gd name="T7" fmla="*/ 10 h 35"/>
                <a:gd name="T8" fmla="*/ 37 w 71"/>
                <a:gd name="T9" fmla="*/ 15 h 35"/>
                <a:gd name="T10" fmla="*/ 38 w 71"/>
                <a:gd name="T11" fmla="*/ 25 h 35"/>
                <a:gd name="T12" fmla="*/ 71 w 71"/>
                <a:gd name="T13" fmla="*/ 27 h 35"/>
                <a:gd name="T14" fmla="*/ 56 w 71"/>
                <a:gd name="T15" fmla="*/ 29 h 35"/>
                <a:gd name="T16" fmla="*/ 26 w 71"/>
                <a:gd name="T17" fmla="*/ 31 h 35"/>
                <a:gd name="T18" fmla="*/ 16 w 71"/>
                <a:gd name="T19" fmla="*/ 32 h 35"/>
                <a:gd name="T20" fmla="*/ 0 w 71"/>
                <a:gd name="T21" fmla="*/ 32 h 35"/>
                <a:gd name="T22" fmla="*/ 16 w 71"/>
                <a:gd name="T23" fmla="*/ 29 h 35"/>
                <a:gd name="T24" fmla="*/ 32 w 71"/>
                <a:gd name="T25" fmla="*/ 27 h 35"/>
                <a:gd name="T26" fmla="*/ 32 w 71"/>
                <a:gd name="T27" fmla="*/ 16 h 35"/>
                <a:gd name="T28" fmla="*/ 15 w 71"/>
                <a:gd name="T29" fmla="*/ 15 h 35"/>
                <a:gd name="T30" fmla="*/ 31 w 71"/>
                <a:gd name="T31" fmla="*/ 12 h 35"/>
                <a:gd name="T32" fmla="*/ 28 w 71"/>
                <a:gd name="T33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" h="35">
                  <a:moveTo>
                    <a:pt x="28" y="1"/>
                  </a:moveTo>
                  <a:cubicBezTo>
                    <a:pt x="33" y="0"/>
                    <a:pt x="35" y="2"/>
                    <a:pt x="38" y="4"/>
                  </a:cubicBezTo>
                  <a:cubicBezTo>
                    <a:pt x="38" y="6"/>
                    <a:pt x="37" y="7"/>
                    <a:pt x="37" y="10"/>
                  </a:cubicBezTo>
                  <a:cubicBezTo>
                    <a:pt x="41" y="10"/>
                    <a:pt x="49" y="6"/>
                    <a:pt x="52" y="10"/>
                  </a:cubicBezTo>
                  <a:cubicBezTo>
                    <a:pt x="50" y="14"/>
                    <a:pt x="42" y="13"/>
                    <a:pt x="37" y="15"/>
                  </a:cubicBezTo>
                  <a:cubicBezTo>
                    <a:pt x="37" y="18"/>
                    <a:pt x="37" y="22"/>
                    <a:pt x="38" y="25"/>
                  </a:cubicBezTo>
                  <a:cubicBezTo>
                    <a:pt x="48" y="26"/>
                    <a:pt x="65" y="16"/>
                    <a:pt x="71" y="27"/>
                  </a:cubicBezTo>
                  <a:cubicBezTo>
                    <a:pt x="67" y="30"/>
                    <a:pt x="61" y="28"/>
                    <a:pt x="56" y="29"/>
                  </a:cubicBezTo>
                  <a:cubicBezTo>
                    <a:pt x="45" y="29"/>
                    <a:pt x="35" y="29"/>
                    <a:pt x="26" y="31"/>
                  </a:cubicBezTo>
                  <a:cubicBezTo>
                    <a:pt x="23" y="31"/>
                    <a:pt x="19" y="31"/>
                    <a:pt x="16" y="32"/>
                  </a:cubicBezTo>
                  <a:cubicBezTo>
                    <a:pt x="10" y="33"/>
                    <a:pt x="5" y="35"/>
                    <a:pt x="0" y="32"/>
                  </a:cubicBezTo>
                  <a:cubicBezTo>
                    <a:pt x="4" y="30"/>
                    <a:pt x="10" y="30"/>
                    <a:pt x="16" y="29"/>
                  </a:cubicBezTo>
                  <a:cubicBezTo>
                    <a:pt x="21" y="28"/>
                    <a:pt x="27" y="27"/>
                    <a:pt x="32" y="27"/>
                  </a:cubicBezTo>
                  <a:cubicBezTo>
                    <a:pt x="32" y="23"/>
                    <a:pt x="31" y="20"/>
                    <a:pt x="32" y="16"/>
                  </a:cubicBezTo>
                  <a:cubicBezTo>
                    <a:pt x="27" y="16"/>
                    <a:pt x="19" y="18"/>
                    <a:pt x="15" y="15"/>
                  </a:cubicBezTo>
                  <a:cubicBezTo>
                    <a:pt x="19" y="13"/>
                    <a:pt x="26" y="13"/>
                    <a:pt x="31" y="12"/>
                  </a:cubicBezTo>
                  <a:cubicBezTo>
                    <a:pt x="31" y="7"/>
                    <a:pt x="29" y="5"/>
                    <a:pt x="28" y="1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35"/>
            <p:cNvSpPr/>
            <p:nvPr>
              <p:custDataLst>
                <p:tags r:id="rId32"/>
              </p:custDataLst>
            </p:nvPr>
          </p:nvSpPr>
          <p:spPr bwMode="auto">
            <a:xfrm>
              <a:off x="3676" y="1746"/>
              <a:ext cx="12" cy="10"/>
            </a:xfrm>
            <a:custGeom>
              <a:avLst/>
              <a:gdLst>
                <a:gd name="T0" fmla="*/ 11 w 13"/>
                <a:gd name="T1" fmla="*/ 4 h 11"/>
                <a:gd name="T2" fmla="*/ 9 w 13"/>
                <a:gd name="T3" fmla="*/ 11 h 11"/>
                <a:gd name="T4" fmla="*/ 0 w 13"/>
                <a:gd name="T5" fmla="*/ 2 h 11"/>
                <a:gd name="T6" fmla="*/ 11 w 13"/>
                <a:gd name="T7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1">
                  <a:moveTo>
                    <a:pt x="11" y="4"/>
                  </a:moveTo>
                  <a:cubicBezTo>
                    <a:pt x="13" y="7"/>
                    <a:pt x="11" y="10"/>
                    <a:pt x="9" y="11"/>
                  </a:cubicBezTo>
                  <a:cubicBezTo>
                    <a:pt x="5" y="9"/>
                    <a:pt x="2" y="6"/>
                    <a:pt x="0" y="2"/>
                  </a:cubicBezTo>
                  <a:cubicBezTo>
                    <a:pt x="4" y="0"/>
                    <a:pt x="8" y="4"/>
                    <a:pt x="11" y="4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36"/>
            <p:cNvSpPr/>
            <p:nvPr>
              <p:custDataLst>
                <p:tags r:id="rId33"/>
              </p:custDataLst>
            </p:nvPr>
          </p:nvSpPr>
          <p:spPr bwMode="auto">
            <a:xfrm>
              <a:off x="3475" y="1752"/>
              <a:ext cx="10" cy="8"/>
            </a:xfrm>
            <a:custGeom>
              <a:avLst/>
              <a:gdLst>
                <a:gd name="T0" fmla="*/ 5 w 11"/>
                <a:gd name="T1" fmla="*/ 9 h 9"/>
                <a:gd name="T2" fmla="*/ 0 w 11"/>
                <a:gd name="T3" fmla="*/ 2 h 9"/>
                <a:gd name="T4" fmla="*/ 5 w 1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9">
                  <a:moveTo>
                    <a:pt x="5" y="9"/>
                  </a:moveTo>
                  <a:cubicBezTo>
                    <a:pt x="2" y="8"/>
                    <a:pt x="1" y="5"/>
                    <a:pt x="0" y="2"/>
                  </a:cubicBezTo>
                  <a:cubicBezTo>
                    <a:pt x="5" y="0"/>
                    <a:pt x="11" y="6"/>
                    <a:pt x="5" y="9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37"/>
            <p:cNvSpPr/>
            <p:nvPr>
              <p:custDataLst>
                <p:tags r:id="rId34"/>
              </p:custDataLst>
            </p:nvPr>
          </p:nvSpPr>
          <p:spPr bwMode="auto">
            <a:xfrm>
              <a:off x="3149" y="1757"/>
              <a:ext cx="102" cy="87"/>
            </a:xfrm>
            <a:custGeom>
              <a:avLst/>
              <a:gdLst>
                <a:gd name="T0" fmla="*/ 32 w 110"/>
                <a:gd name="T1" fmla="*/ 66 h 95"/>
                <a:gd name="T2" fmla="*/ 35 w 110"/>
                <a:gd name="T3" fmla="*/ 64 h 95"/>
                <a:gd name="T4" fmla="*/ 97 w 110"/>
                <a:gd name="T5" fmla="*/ 31 h 95"/>
                <a:gd name="T6" fmla="*/ 110 w 110"/>
                <a:gd name="T7" fmla="*/ 52 h 95"/>
                <a:gd name="T8" fmla="*/ 17 w 110"/>
                <a:gd name="T9" fmla="*/ 95 h 95"/>
                <a:gd name="T10" fmla="*/ 0 w 110"/>
                <a:gd name="T11" fmla="*/ 71 h 95"/>
                <a:gd name="T12" fmla="*/ 76 w 110"/>
                <a:gd name="T13" fmla="*/ 0 h 95"/>
                <a:gd name="T14" fmla="*/ 89 w 110"/>
                <a:gd name="T15" fmla="*/ 20 h 95"/>
                <a:gd name="T16" fmla="*/ 32 w 110"/>
                <a:gd name="T17" fmla="*/ 6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95">
                  <a:moveTo>
                    <a:pt x="32" y="66"/>
                  </a:moveTo>
                  <a:cubicBezTo>
                    <a:pt x="32" y="67"/>
                    <a:pt x="34" y="65"/>
                    <a:pt x="35" y="64"/>
                  </a:cubicBezTo>
                  <a:cubicBezTo>
                    <a:pt x="55" y="53"/>
                    <a:pt x="77" y="42"/>
                    <a:pt x="97" y="31"/>
                  </a:cubicBezTo>
                  <a:cubicBezTo>
                    <a:pt x="101" y="39"/>
                    <a:pt x="106" y="44"/>
                    <a:pt x="110" y="52"/>
                  </a:cubicBezTo>
                  <a:cubicBezTo>
                    <a:pt x="79" y="66"/>
                    <a:pt x="48" y="80"/>
                    <a:pt x="17" y="95"/>
                  </a:cubicBezTo>
                  <a:cubicBezTo>
                    <a:pt x="11" y="87"/>
                    <a:pt x="6" y="79"/>
                    <a:pt x="0" y="71"/>
                  </a:cubicBezTo>
                  <a:cubicBezTo>
                    <a:pt x="25" y="47"/>
                    <a:pt x="51" y="24"/>
                    <a:pt x="76" y="0"/>
                  </a:cubicBezTo>
                  <a:cubicBezTo>
                    <a:pt x="80" y="7"/>
                    <a:pt x="85" y="13"/>
                    <a:pt x="89" y="20"/>
                  </a:cubicBezTo>
                  <a:cubicBezTo>
                    <a:pt x="70" y="36"/>
                    <a:pt x="52" y="52"/>
                    <a:pt x="32" y="66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38"/>
            <p:cNvSpPr/>
            <p:nvPr>
              <p:custDataLst>
                <p:tags r:id="rId35"/>
              </p:custDataLst>
            </p:nvPr>
          </p:nvSpPr>
          <p:spPr bwMode="auto">
            <a:xfrm>
              <a:off x="3673" y="1760"/>
              <a:ext cx="19" cy="12"/>
            </a:xfrm>
            <a:custGeom>
              <a:avLst/>
              <a:gdLst>
                <a:gd name="T0" fmla="*/ 0 w 21"/>
                <a:gd name="T1" fmla="*/ 0 h 13"/>
                <a:gd name="T2" fmla="*/ 13 w 21"/>
                <a:gd name="T3" fmla="*/ 13 h 13"/>
                <a:gd name="T4" fmla="*/ 0 w 21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3">
                  <a:moveTo>
                    <a:pt x="0" y="0"/>
                  </a:moveTo>
                  <a:cubicBezTo>
                    <a:pt x="8" y="0"/>
                    <a:pt x="21" y="8"/>
                    <a:pt x="13" y="13"/>
                  </a:cubicBezTo>
                  <a:cubicBezTo>
                    <a:pt x="7" y="10"/>
                    <a:pt x="3" y="6"/>
                    <a:pt x="0" y="0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39"/>
            <p:cNvSpPr>
              <a:spLocks noEditPoints="1"/>
            </p:cNvSpPr>
            <p:nvPr>
              <p:custDataLst>
                <p:tags r:id="rId36"/>
              </p:custDataLst>
            </p:nvPr>
          </p:nvSpPr>
          <p:spPr bwMode="auto">
            <a:xfrm>
              <a:off x="3476" y="1760"/>
              <a:ext cx="35" cy="25"/>
            </a:xfrm>
            <a:custGeom>
              <a:avLst/>
              <a:gdLst>
                <a:gd name="T0" fmla="*/ 38 w 38"/>
                <a:gd name="T1" fmla="*/ 10 h 27"/>
                <a:gd name="T2" fmla="*/ 32 w 38"/>
                <a:gd name="T3" fmla="*/ 17 h 27"/>
                <a:gd name="T4" fmla="*/ 35 w 38"/>
                <a:gd name="T5" fmla="*/ 20 h 27"/>
                <a:gd name="T6" fmla="*/ 9 w 38"/>
                <a:gd name="T7" fmla="*/ 24 h 27"/>
                <a:gd name="T8" fmla="*/ 8 w 38"/>
                <a:gd name="T9" fmla="*/ 27 h 27"/>
                <a:gd name="T10" fmla="*/ 3 w 38"/>
                <a:gd name="T11" fmla="*/ 19 h 27"/>
                <a:gd name="T12" fmla="*/ 0 w 38"/>
                <a:gd name="T13" fmla="*/ 10 h 27"/>
                <a:gd name="T14" fmla="*/ 5 w 38"/>
                <a:gd name="T15" fmla="*/ 11 h 27"/>
                <a:gd name="T16" fmla="*/ 38 w 38"/>
                <a:gd name="T17" fmla="*/ 10 h 27"/>
                <a:gd name="T18" fmla="*/ 6 w 38"/>
                <a:gd name="T19" fmla="*/ 13 h 27"/>
                <a:gd name="T20" fmla="*/ 8 w 38"/>
                <a:gd name="T21" fmla="*/ 22 h 27"/>
                <a:gd name="T22" fmla="*/ 26 w 38"/>
                <a:gd name="T23" fmla="*/ 18 h 27"/>
                <a:gd name="T24" fmla="*/ 27 w 38"/>
                <a:gd name="T25" fmla="*/ 10 h 27"/>
                <a:gd name="T26" fmla="*/ 6 w 38"/>
                <a:gd name="T27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27">
                  <a:moveTo>
                    <a:pt x="38" y="10"/>
                  </a:moveTo>
                  <a:cubicBezTo>
                    <a:pt x="35" y="12"/>
                    <a:pt x="33" y="14"/>
                    <a:pt x="32" y="17"/>
                  </a:cubicBezTo>
                  <a:cubicBezTo>
                    <a:pt x="33" y="18"/>
                    <a:pt x="35" y="18"/>
                    <a:pt x="35" y="20"/>
                  </a:cubicBezTo>
                  <a:cubicBezTo>
                    <a:pt x="27" y="22"/>
                    <a:pt x="18" y="23"/>
                    <a:pt x="9" y="24"/>
                  </a:cubicBezTo>
                  <a:cubicBezTo>
                    <a:pt x="8" y="25"/>
                    <a:pt x="9" y="27"/>
                    <a:pt x="8" y="27"/>
                  </a:cubicBezTo>
                  <a:cubicBezTo>
                    <a:pt x="4" y="27"/>
                    <a:pt x="4" y="22"/>
                    <a:pt x="3" y="19"/>
                  </a:cubicBezTo>
                  <a:cubicBezTo>
                    <a:pt x="2" y="16"/>
                    <a:pt x="1" y="13"/>
                    <a:pt x="0" y="10"/>
                  </a:cubicBezTo>
                  <a:cubicBezTo>
                    <a:pt x="1" y="9"/>
                    <a:pt x="4" y="10"/>
                    <a:pt x="5" y="11"/>
                  </a:cubicBezTo>
                  <a:cubicBezTo>
                    <a:pt x="16" y="10"/>
                    <a:pt x="31" y="0"/>
                    <a:pt x="38" y="10"/>
                  </a:cubicBezTo>
                  <a:close/>
                  <a:moveTo>
                    <a:pt x="6" y="13"/>
                  </a:moveTo>
                  <a:cubicBezTo>
                    <a:pt x="6" y="16"/>
                    <a:pt x="7" y="19"/>
                    <a:pt x="8" y="22"/>
                  </a:cubicBezTo>
                  <a:cubicBezTo>
                    <a:pt x="14" y="21"/>
                    <a:pt x="20" y="19"/>
                    <a:pt x="26" y="18"/>
                  </a:cubicBezTo>
                  <a:cubicBezTo>
                    <a:pt x="27" y="16"/>
                    <a:pt x="28" y="13"/>
                    <a:pt x="27" y="10"/>
                  </a:cubicBezTo>
                  <a:cubicBezTo>
                    <a:pt x="19" y="10"/>
                    <a:pt x="13" y="12"/>
                    <a:pt x="6" y="13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40"/>
            <p:cNvSpPr/>
            <p:nvPr>
              <p:custDataLst>
                <p:tags r:id="rId37"/>
              </p:custDataLst>
            </p:nvPr>
          </p:nvSpPr>
          <p:spPr bwMode="auto">
            <a:xfrm>
              <a:off x="3956" y="1810"/>
              <a:ext cx="102" cy="101"/>
            </a:xfrm>
            <a:custGeom>
              <a:avLst/>
              <a:gdLst>
                <a:gd name="T0" fmla="*/ 30 w 110"/>
                <a:gd name="T1" fmla="*/ 34 h 109"/>
                <a:gd name="T2" fmla="*/ 45 w 110"/>
                <a:gd name="T3" fmla="*/ 48 h 109"/>
                <a:gd name="T4" fmla="*/ 62 w 110"/>
                <a:gd name="T5" fmla="*/ 30 h 109"/>
                <a:gd name="T6" fmla="*/ 76 w 110"/>
                <a:gd name="T7" fmla="*/ 44 h 109"/>
                <a:gd name="T8" fmla="*/ 59 w 110"/>
                <a:gd name="T9" fmla="*/ 62 h 109"/>
                <a:gd name="T10" fmla="*/ 75 w 110"/>
                <a:gd name="T11" fmla="*/ 78 h 109"/>
                <a:gd name="T12" fmla="*/ 95 w 110"/>
                <a:gd name="T13" fmla="*/ 57 h 109"/>
                <a:gd name="T14" fmla="*/ 107 w 110"/>
                <a:gd name="T15" fmla="*/ 67 h 109"/>
                <a:gd name="T16" fmla="*/ 110 w 110"/>
                <a:gd name="T17" fmla="*/ 70 h 109"/>
                <a:gd name="T18" fmla="*/ 101 w 110"/>
                <a:gd name="T19" fmla="*/ 80 h 109"/>
                <a:gd name="T20" fmla="*/ 74 w 110"/>
                <a:gd name="T21" fmla="*/ 109 h 109"/>
                <a:gd name="T22" fmla="*/ 4 w 110"/>
                <a:gd name="T23" fmla="*/ 42 h 109"/>
                <a:gd name="T24" fmla="*/ 0 w 110"/>
                <a:gd name="T25" fmla="*/ 37 h 109"/>
                <a:gd name="T26" fmla="*/ 9 w 110"/>
                <a:gd name="T27" fmla="*/ 28 h 109"/>
                <a:gd name="T28" fmla="*/ 36 w 110"/>
                <a:gd name="T29" fmla="*/ 0 h 109"/>
                <a:gd name="T30" fmla="*/ 47 w 110"/>
                <a:gd name="T31" fmla="*/ 10 h 109"/>
                <a:gd name="T32" fmla="*/ 50 w 110"/>
                <a:gd name="T33" fmla="*/ 14 h 109"/>
                <a:gd name="T34" fmla="*/ 45 w 110"/>
                <a:gd name="T35" fmla="*/ 19 h 109"/>
                <a:gd name="T36" fmla="*/ 30 w 110"/>
                <a:gd name="T37" fmla="*/ 34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0" h="109">
                  <a:moveTo>
                    <a:pt x="30" y="34"/>
                  </a:moveTo>
                  <a:cubicBezTo>
                    <a:pt x="35" y="39"/>
                    <a:pt x="40" y="44"/>
                    <a:pt x="45" y="48"/>
                  </a:cubicBezTo>
                  <a:cubicBezTo>
                    <a:pt x="51" y="42"/>
                    <a:pt x="57" y="36"/>
                    <a:pt x="62" y="30"/>
                  </a:cubicBezTo>
                  <a:cubicBezTo>
                    <a:pt x="67" y="34"/>
                    <a:pt x="71" y="39"/>
                    <a:pt x="76" y="44"/>
                  </a:cubicBezTo>
                  <a:cubicBezTo>
                    <a:pt x="71" y="50"/>
                    <a:pt x="65" y="56"/>
                    <a:pt x="59" y="62"/>
                  </a:cubicBezTo>
                  <a:cubicBezTo>
                    <a:pt x="64" y="67"/>
                    <a:pt x="70" y="72"/>
                    <a:pt x="75" y="78"/>
                  </a:cubicBezTo>
                  <a:cubicBezTo>
                    <a:pt x="82" y="71"/>
                    <a:pt x="89" y="64"/>
                    <a:pt x="95" y="57"/>
                  </a:cubicBezTo>
                  <a:cubicBezTo>
                    <a:pt x="99" y="60"/>
                    <a:pt x="103" y="63"/>
                    <a:pt x="107" y="67"/>
                  </a:cubicBezTo>
                  <a:cubicBezTo>
                    <a:pt x="107" y="67"/>
                    <a:pt x="110" y="70"/>
                    <a:pt x="110" y="70"/>
                  </a:cubicBezTo>
                  <a:cubicBezTo>
                    <a:pt x="110" y="72"/>
                    <a:pt x="102" y="79"/>
                    <a:pt x="101" y="80"/>
                  </a:cubicBezTo>
                  <a:cubicBezTo>
                    <a:pt x="92" y="90"/>
                    <a:pt x="81" y="100"/>
                    <a:pt x="74" y="109"/>
                  </a:cubicBezTo>
                  <a:cubicBezTo>
                    <a:pt x="51" y="88"/>
                    <a:pt x="28" y="64"/>
                    <a:pt x="4" y="42"/>
                  </a:cubicBezTo>
                  <a:cubicBezTo>
                    <a:pt x="3" y="41"/>
                    <a:pt x="0" y="37"/>
                    <a:pt x="0" y="37"/>
                  </a:cubicBezTo>
                  <a:cubicBezTo>
                    <a:pt x="0" y="36"/>
                    <a:pt x="7" y="30"/>
                    <a:pt x="9" y="28"/>
                  </a:cubicBezTo>
                  <a:cubicBezTo>
                    <a:pt x="18" y="19"/>
                    <a:pt x="28" y="9"/>
                    <a:pt x="36" y="0"/>
                  </a:cubicBezTo>
                  <a:cubicBezTo>
                    <a:pt x="38" y="3"/>
                    <a:pt x="43" y="7"/>
                    <a:pt x="47" y="10"/>
                  </a:cubicBezTo>
                  <a:cubicBezTo>
                    <a:pt x="47" y="11"/>
                    <a:pt x="50" y="14"/>
                    <a:pt x="50" y="14"/>
                  </a:cubicBezTo>
                  <a:cubicBezTo>
                    <a:pt x="50" y="15"/>
                    <a:pt x="46" y="18"/>
                    <a:pt x="45" y="19"/>
                  </a:cubicBezTo>
                  <a:cubicBezTo>
                    <a:pt x="40" y="24"/>
                    <a:pt x="35" y="30"/>
                    <a:pt x="30" y="34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41"/>
            <p:cNvSpPr/>
            <p:nvPr>
              <p:custDataLst>
                <p:tags r:id="rId38"/>
              </p:custDataLst>
            </p:nvPr>
          </p:nvSpPr>
          <p:spPr bwMode="auto">
            <a:xfrm>
              <a:off x="3194" y="1818"/>
              <a:ext cx="101" cy="100"/>
            </a:xfrm>
            <a:custGeom>
              <a:avLst/>
              <a:gdLst>
                <a:gd name="T0" fmla="*/ 110 w 110"/>
                <a:gd name="T1" fmla="*/ 38 h 109"/>
                <a:gd name="T2" fmla="*/ 99 w 110"/>
                <a:gd name="T3" fmla="*/ 48 h 109"/>
                <a:gd name="T4" fmla="*/ 96 w 110"/>
                <a:gd name="T5" fmla="*/ 52 h 109"/>
                <a:gd name="T6" fmla="*/ 91 w 110"/>
                <a:gd name="T7" fmla="*/ 47 h 109"/>
                <a:gd name="T8" fmla="*/ 76 w 110"/>
                <a:gd name="T9" fmla="*/ 31 h 109"/>
                <a:gd name="T10" fmla="*/ 62 w 110"/>
                <a:gd name="T11" fmla="*/ 45 h 109"/>
                <a:gd name="T12" fmla="*/ 79 w 110"/>
                <a:gd name="T13" fmla="*/ 63 h 109"/>
                <a:gd name="T14" fmla="*/ 65 w 110"/>
                <a:gd name="T15" fmla="*/ 77 h 109"/>
                <a:gd name="T16" fmla="*/ 47 w 110"/>
                <a:gd name="T17" fmla="*/ 59 h 109"/>
                <a:gd name="T18" fmla="*/ 31 w 110"/>
                <a:gd name="T19" fmla="*/ 74 h 109"/>
                <a:gd name="T20" fmla="*/ 51 w 110"/>
                <a:gd name="T21" fmla="*/ 95 h 109"/>
                <a:gd name="T22" fmla="*/ 40 w 110"/>
                <a:gd name="T23" fmla="*/ 106 h 109"/>
                <a:gd name="T24" fmla="*/ 37 w 110"/>
                <a:gd name="T25" fmla="*/ 109 h 109"/>
                <a:gd name="T26" fmla="*/ 28 w 110"/>
                <a:gd name="T27" fmla="*/ 99 h 109"/>
                <a:gd name="T28" fmla="*/ 0 w 110"/>
                <a:gd name="T29" fmla="*/ 71 h 109"/>
                <a:gd name="T30" fmla="*/ 74 w 110"/>
                <a:gd name="T31" fmla="*/ 0 h 109"/>
                <a:gd name="T32" fmla="*/ 110 w 110"/>
                <a:gd name="T33" fmla="*/ 3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0" h="109">
                  <a:moveTo>
                    <a:pt x="110" y="38"/>
                  </a:moveTo>
                  <a:cubicBezTo>
                    <a:pt x="106" y="41"/>
                    <a:pt x="103" y="45"/>
                    <a:pt x="99" y="48"/>
                  </a:cubicBezTo>
                  <a:cubicBezTo>
                    <a:pt x="99" y="49"/>
                    <a:pt x="96" y="52"/>
                    <a:pt x="96" y="52"/>
                  </a:cubicBezTo>
                  <a:cubicBezTo>
                    <a:pt x="95" y="52"/>
                    <a:pt x="92" y="48"/>
                    <a:pt x="91" y="47"/>
                  </a:cubicBezTo>
                  <a:cubicBezTo>
                    <a:pt x="86" y="41"/>
                    <a:pt x="81" y="36"/>
                    <a:pt x="76" y="31"/>
                  </a:cubicBezTo>
                  <a:cubicBezTo>
                    <a:pt x="71" y="35"/>
                    <a:pt x="67" y="40"/>
                    <a:pt x="62" y="45"/>
                  </a:cubicBezTo>
                  <a:cubicBezTo>
                    <a:pt x="67" y="51"/>
                    <a:pt x="74" y="57"/>
                    <a:pt x="79" y="63"/>
                  </a:cubicBezTo>
                  <a:cubicBezTo>
                    <a:pt x="74" y="68"/>
                    <a:pt x="69" y="72"/>
                    <a:pt x="65" y="77"/>
                  </a:cubicBezTo>
                  <a:cubicBezTo>
                    <a:pt x="59" y="71"/>
                    <a:pt x="53" y="65"/>
                    <a:pt x="47" y="59"/>
                  </a:cubicBezTo>
                  <a:cubicBezTo>
                    <a:pt x="42" y="63"/>
                    <a:pt x="36" y="69"/>
                    <a:pt x="31" y="74"/>
                  </a:cubicBezTo>
                  <a:cubicBezTo>
                    <a:pt x="38" y="81"/>
                    <a:pt x="44" y="88"/>
                    <a:pt x="51" y="95"/>
                  </a:cubicBezTo>
                  <a:cubicBezTo>
                    <a:pt x="48" y="98"/>
                    <a:pt x="44" y="102"/>
                    <a:pt x="40" y="106"/>
                  </a:cubicBezTo>
                  <a:cubicBezTo>
                    <a:pt x="40" y="106"/>
                    <a:pt x="37" y="109"/>
                    <a:pt x="37" y="109"/>
                  </a:cubicBezTo>
                  <a:cubicBezTo>
                    <a:pt x="36" y="109"/>
                    <a:pt x="29" y="101"/>
                    <a:pt x="28" y="99"/>
                  </a:cubicBezTo>
                  <a:cubicBezTo>
                    <a:pt x="19" y="90"/>
                    <a:pt x="8" y="79"/>
                    <a:pt x="0" y="71"/>
                  </a:cubicBezTo>
                  <a:cubicBezTo>
                    <a:pt x="25" y="47"/>
                    <a:pt x="50" y="24"/>
                    <a:pt x="74" y="0"/>
                  </a:cubicBezTo>
                  <a:cubicBezTo>
                    <a:pt x="86" y="13"/>
                    <a:pt x="99" y="25"/>
                    <a:pt x="110" y="38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42"/>
            <p:cNvSpPr/>
            <p:nvPr>
              <p:custDataLst>
                <p:tags r:id="rId39"/>
              </p:custDataLst>
            </p:nvPr>
          </p:nvSpPr>
          <p:spPr bwMode="auto">
            <a:xfrm>
              <a:off x="3921" y="1862"/>
              <a:ext cx="80" cy="85"/>
            </a:xfrm>
            <a:custGeom>
              <a:avLst/>
              <a:gdLst>
                <a:gd name="T0" fmla="*/ 86 w 86"/>
                <a:gd name="T1" fmla="*/ 76 h 92"/>
                <a:gd name="T2" fmla="*/ 73 w 86"/>
                <a:gd name="T3" fmla="*/ 88 h 92"/>
                <a:gd name="T4" fmla="*/ 68 w 86"/>
                <a:gd name="T5" fmla="*/ 92 h 92"/>
                <a:gd name="T6" fmla="*/ 60 w 86"/>
                <a:gd name="T7" fmla="*/ 82 h 92"/>
                <a:gd name="T8" fmla="*/ 0 w 86"/>
                <a:gd name="T9" fmla="*/ 16 h 92"/>
                <a:gd name="T10" fmla="*/ 17 w 86"/>
                <a:gd name="T11" fmla="*/ 0 h 92"/>
                <a:gd name="T12" fmla="*/ 86 w 86"/>
                <a:gd name="T13" fmla="*/ 7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92">
                  <a:moveTo>
                    <a:pt x="86" y="76"/>
                  </a:moveTo>
                  <a:cubicBezTo>
                    <a:pt x="81" y="80"/>
                    <a:pt x="77" y="83"/>
                    <a:pt x="73" y="88"/>
                  </a:cubicBezTo>
                  <a:cubicBezTo>
                    <a:pt x="72" y="88"/>
                    <a:pt x="69" y="92"/>
                    <a:pt x="68" y="92"/>
                  </a:cubicBezTo>
                  <a:cubicBezTo>
                    <a:pt x="67" y="92"/>
                    <a:pt x="61" y="83"/>
                    <a:pt x="60" y="82"/>
                  </a:cubicBezTo>
                  <a:cubicBezTo>
                    <a:pt x="40" y="60"/>
                    <a:pt x="19" y="36"/>
                    <a:pt x="0" y="16"/>
                  </a:cubicBezTo>
                  <a:cubicBezTo>
                    <a:pt x="5" y="10"/>
                    <a:pt x="11" y="5"/>
                    <a:pt x="17" y="0"/>
                  </a:cubicBezTo>
                  <a:cubicBezTo>
                    <a:pt x="40" y="25"/>
                    <a:pt x="62" y="51"/>
                    <a:pt x="86" y="76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43"/>
            <p:cNvSpPr>
              <a:spLocks noEditPoints="1"/>
            </p:cNvSpPr>
            <p:nvPr>
              <p:custDataLst>
                <p:tags r:id="rId40"/>
              </p:custDataLst>
            </p:nvPr>
          </p:nvSpPr>
          <p:spPr bwMode="auto">
            <a:xfrm>
              <a:off x="3251" y="1867"/>
              <a:ext cx="100" cy="108"/>
            </a:xfrm>
            <a:custGeom>
              <a:avLst/>
              <a:gdLst>
                <a:gd name="T0" fmla="*/ 70 w 108"/>
                <a:gd name="T1" fmla="*/ 67 h 118"/>
                <a:gd name="T2" fmla="*/ 73 w 108"/>
                <a:gd name="T3" fmla="*/ 80 h 118"/>
                <a:gd name="T4" fmla="*/ 49 w 108"/>
                <a:gd name="T5" fmla="*/ 113 h 118"/>
                <a:gd name="T6" fmla="*/ 48 w 108"/>
                <a:gd name="T7" fmla="*/ 118 h 118"/>
                <a:gd name="T8" fmla="*/ 29 w 108"/>
                <a:gd name="T9" fmla="*/ 103 h 118"/>
                <a:gd name="T10" fmla="*/ 41 w 108"/>
                <a:gd name="T11" fmla="*/ 86 h 118"/>
                <a:gd name="T12" fmla="*/ 52 w 108"/>
                <a:gd name="T13" fmla="*/ 67 h 118"/>
                <a:gd name="T14" fmla="*/ 46 w 108"/>
                <a:gd name="T15" fmla="*/ 60 h 118"/>
                <a:gd name="T16" fmla="*/ 18 w 108"/>
                <a:gd name="T17" fmla="*/ 94 h 118"/>
                <a:gd name="T18" fmla="*/ 0 w 108"/>
                <a:gd name="T19" fmla="*/ 80 h 118"/>
                <a:gd name="T20" fmla="*/ 64 w 108"/>
                <a:gd name="T21" fmla="*/ 0 h 118"/>
                <a:gd name="T22" fmla="*/ 65 w 108"/>
                <a:gd name="T23" fmla="*/ 0 h 118"/>
                <a:gd name="T24" fmla="*/ 86 w 108"/>
                <a:gd name="T25" fmla="*/ 18 h 118"/>
                <a:gd name="T26" fmla="*/ 97 w 108"/>
                <a:gd name="T27" fmla="*/ 54 h 118"/>
                <a:gd name="T28" fmla="*/ 70 w 108"/>
                <a:gd name="T29" fmla="*/ 67 h 118"/>
                <a:gd name="T30" fmla="*/ 64 w 108"/>
                <a:gd name="T31" fmla="*/ 38 h 118"/>
                <a:gd name="T32" fmla="*/ 56 w 108"/>
                <a:gd name="T33" fmla="*/ 46 h 118"/>
                <a:gd name="T34" fmla="*/ 61 w 108"/>
                <a:gd name="T35" fmla="*/ 49 h 118"/>
                <a:gd name="T36" fmla="*/ 66 w 108"/>
                <a:gd name="T37" fmla="*/ 51 h 118"/>
                <a:gd name="T38" fmla="*/ 78 w 108"/>
                <a:gd name="T39" fmla="*/ 36 h 118"/>
                <a:gd name="T40" fmla="*/ 71 w 108"/>
                <a:gd name="T41" fmla="*/ 28 h 118"/>
                <a:gd name="T42" fmla="*/ 64 w 108"/>
                <a:gd name="T43" fmla="*/ 3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118">
                  <a:moveTo>
                    <a:pt x="70" y="67"/>
                  </a:moveTo>
                  <a:cubicBezTo>
                    <a:pt x="72" y="71"/>
                    <a:pt x="74" y="75"/>
                    <a:pt x="73" y="80"/>
                  </a:cubicBezTo>
                  <a:cubicBezTo>
                    <a:pt x="70" y="92"/>
                    <a:pt x="53" y="103"/>
                    <a:pt x="49" y="113"/>
                  </a:cubicBezTo>
                  <a:cubicBezTo>
                    <a:pt x="48" y="115"/>
                    <a:pt x="48" y="117"/>
                    <a:pt x="48" y="118"/>
                  </a:cubicBezTo>
                  <a:cubicBezTo>
                    <a:pt x="41" y="113"/>
                    <a:pt x="35" y="108"/>
                    <a:pt x="29" y="103"/>
                  </a:cubicBezTo>
                  <a:cubicBezTo>
                    <a:pt x="31" y="97"/>
                    <a:pt x="36" y="92"/>
                    <a:pt x="41" y="86"/>
                  </a:cubicBezTo>
                  <a:cubicBezTo>
                    <a:pt x="45" y="81"/>
                    <a:pt x="53" y="74"/>
                    <a:pt x="52" y="67"/>
                  </a:cubicBezTo>
                  <a:cubicBezTo>
                    <a:pt x="52" y="64"/>
                    <a:pt x="49" y="62"/>
                    <a:pt x="46" y="60"/>
                  </a:cubicBezTo>
                  <a:cubicBezTo>
                    <a:pt x="36" y="71"/>
                    <a:pt x="27" y="82"/>
                    <a:pt x="18" y="94"/>
                  </a:cubicBezTo>
                  <a:cubicBezTo>
                    <a:pt x="11" y="90"/>
                    <a:pt x="6" y="84"/>
                    <a:pt x="0" y="80"/>
                  </a:cubicBezTo>
                  <a:cubicBezTo>
                    <a:pt x="21" y="53"/>
                    <a:pt x="43" y="27"/>
                    <a:pt x="64" y="0"/>
                  </a:cubicBezTo>
                  <a:cubicBezTo>
                    <a:pt x="64" y="0"/>
                    <a:pt x="64" y="0"/>
                    <a:pt x="65" y="0"/>
                  </a:cubicBezTo>
                  <a:cubicBezTo>
                    <a:pt x="71" y="6"/>
                    <a:pt x="78" y="11"/>
                    <a:pt x="86" y="18"/>
                  </a:cubicBezTo>
                  <a:cubicBezTo>
                    <a:pt x="97" y="26"/>
                    <a:pt x="108" y="38"/>
                    <a:pt x="97" y="54"/>
                  </a:cubicBezTo>
                  <a:cubicBezTo>
                    <a:pt x="91" y="61"/>
                    <a:pt x="84" y="72"/>
                    <a:pt x="70" y="67"/>
                  </a:cubicBezTo>
                  <a:close/>
                  <a:moveTo>
                    <a:pt x="64" y="38"/>
                  </a:moveTo>
                  <a:cubicBezTo>
                    <a:pt x="63" y="39"/>
                    <a:pt x="56" y="45"/>
                    <a:pt x="56" y="46"/>
                  </a:cubicBezTo>
                  <a:cubicBezTo>
                    <a:pt x="56" y="48"/>
                    <a:pt x="59" y="49"/>
                    <a:pt x="61" y="49"/>
                  </a:cubicBezTo>
                  <a:cubicBezTo>
                    <a:pt x="63" y="50"/>
                    <a:pt x="65" y="51"/>
                    <a:pt x="66" y="51"/>
                  </a:cubicBezTo>
                  <a:cubicBezTo>
                    <a:pt x="71" y="51"/>
                    <a:pt x="79" y="41"/>
                    <a:pt x="78" y="36"/>
                  </a:cubicBezTo>
                  <a:cubicBezTo>
                    <a:pt x="77" y="33"/>
                    <a:pt x="74" y="31"/>
                    <a:pt x="71" y="28"/>
                  </a:cubicBezTo>
                  <a:cubicBezTo>
                    <a:pt x="68" y="31"/>
                    <a:pt x="67" y="34"/>
                    <a:pt x="64" y="38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44"/>
            <p:cNvSpPr>
              <a:spLocks noEditPoints="1"/>
            </p:cNvSpPr>
            <p:nvPr>
              <p:custDataLst>
                <p:tags r:id="rId41"/>
              </p:custDataLst>
            </p:nvPr>
          </p:nvSpPr>
          <p:spPr bwMode="auto">
            <a:xfrm>
              <a:off x="3863" y="1897"/>
              <a:ext cx="88" cy="99"/>
            </a:xfrm>
            <a:custGeom>
              <a:avLst/>
              <a:gdLst>
                <a:gd name="T0" fmla="*/ 34 w 95"/>
                <a:gd name="T1" fmla="*/ 1 h 107"/>
                <a:gd name="T2" fmla="*/ 70 w 95"/>
                <a:gd name="T3" fmla="*/ 31 h 107"/>
                <a:gd name="T4" fmla="*/ 81 w 95"/>
                <a:gd name="T5" fmla="*/ 48 h 107"/>
                <a:gd name="T6" fmla="*/ 90 w 95"/>
                <a:gd name="T7" fmla="*/ 80 h 107"/>
                <a:gd name="T8" fmla="*/ 50 w 95"/>
                <a:gd name="T9" fmla="*/ 101 h 107"/>
                <a:gd name="T10" fmla="*/ 21 w 95"/>
                <a:gd name="T11" fmla="*/ 68 h 107"/>
                <a:gd name="T12" fmla="*/ 11 w 95"/>
                <a:gd name="T13" fmla="*/ 54 h 107"/>
                <a:gd name="T14" fmla="*/ 4 w 95"/>
                <a:gd name="T15" fmla="*/ 24 h 107"/>
                <a:gd name="T16" fmla="*/ 25 w 95"/>
                <a:gd name="T17" fmla="*/ 4 h 107"/>
                <a:gd name="T18" fmla="*/ 34 w 95"/>
                <a:gd name="T19" fmla="*/ 1 h 107"/>
                <a:gd name="T20" fmla="*/ 28 w 95"/>
                <a:gd name="T21" fmla="*/ 36 h 107"/>
                <a:gd name="T22" fmla="*/ 51 w 95"/>
                <a:gd name="T23" fmla="*/ 70 h 107"/>
                <a:gd name="T24" fmla="*/ 62 w 95"/>
                <a:gd name="T25" fmla="*/ 81 h 107"/>
                <a:gd name="T26" fmla="*/ 69 w 95"/>
                <a:gd name="T27" fmla="*/ 76 h 107"/>
                <a:gd name="T28" fmla="*/ 62 w 95"/>
                <a:gd name="T29" fmla="*/ 61 h 107"/>
                <a:gd name="T30" fmla="*/ 43 w 95"/>
                <a:gd name="T31" fmla="*/ 33 h 107"/>
                <a:gd name="T32" fmla="*/ 30 w 95"/>
                <a:gd name="T33" fmla="*/ 22 h 107"/>
                <a:gd name="T34" fmla="*/ 28 w 95"/>
                <a:gd name="T35" fmla="*/ 3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5" h="107">
                  <a:moveTo>
                    <a:pt x="34" y="1"/>
                  </a:moveTo>
                  <a:cubicBezTo>
                    <a:pt x="54" y="0"/>
                    <a:pt x="62" y="19"/>
                    <a:pt x="70" y="31"/>
                  </a:cubicBezTo>
                  <a:cubicBezTo>
                    <a:pt x="74" y="37"/>
                    <a:pt x="77" y="42"/>
                    <a:pt x="81" y="48"/>
                  </a:cubicBezTo>
                  <a:cubicBezTo>
                    <a:pt x="86" y="55"/>
                    <a:pt x="95" y="66"/>
                    <a:pt x="90" y="80"/>
                  </a:cubicBezTo>
                  <a:cubicBezTo>
                    <a:pt x="86" y="91"/>
                    <a:pt x="67" y="107"/>
                    <a:pt x="50" y="101"/>
                  </a:cubicBezTo>
                  <a:cubicBezTo>
                    <a:pt x="37" y="96"/>
                    <a:pt x="29" y="80"/>
                    <a:pt x="21" y="68"/>
                  </a:cubicBezTo>
                  <a:cubicBezTo>
                    <a:pt x="18" y="63"/>
                    <a:pt x="15" y="58"/>
                    <a:pt x="11" y="54"/>
                  </a:cubicBezTo>
                  <a:cubicBezTo>
                    <a:pt x="7" y="47"/>
                    <a:pt x="0" y="35"/>
                    <a:pt x="4" y="24"/>
                  </a:cubicBezTo>
                  <a:cubicBezTo>
                    <a:pt x="7" y="15"/>
                    <a:pt x="16" y="8"/>
                    <a:pt x="25" y="4"/>
                  </a:cubicBezTo>
                  <a:cubicBezTo>
                    <a:pt x="28" y="3"/>
                    <a:pt x="31" y="2"/>
                    <a:pt x="34" y="1"/>
                  </a:cubicBezTo>
                  <a:close/>
                  <a:moveTo>
                    <a:pt x="28" y="36"/>
                  </a:moveTo>
                  <a:cubicBezTo>
                    <a:pt x="35" y="47"/>
                    <a:pt x="44" y="59"/>
                    <a:pt x="51" y="70"/>
                  </a:cubicBezTo>
                  <a:cubicBezTo>
                    <a:pt x="53" y="73"/>
                    <a:pt x="57" y="81"/>
                    <a:pt x="62" y="81"/>
                  </a:cubicBezTo>
                  <a:cubicBezTo>
                    <a:pt x="65" y="81"/>
                    <a:pt x="69" y="79"/>
                    <a:pt x="69" y="76"/>
                  </a:cubicBezTo>
                  <a:cubicBezTo>
                    <a:pt x="70" y="71"/>
                    <a:pt x="64" y="64"/>
                    <a:pt x="62" y="61"/>
                  </a:cubicBezTo>
                  <a:cubicBezTo>
                    <a:pt x="55" y="50"/>
                    <a:pt x="50" y="43"/>
                    <a:pt x="43" y="33"/>
                  </a:cubicBezTo>
                  <a:cubicBezTo>
                    <a:pt x="40" y="29"/>
                    <a:pt x="36" y="21"/>
                    <a:pt x="30" y="22"/>
                  </a:cubicBezTo>
                  <a:cubicBezTo>
                    <a:pt x="23" y="24"/>
                    <a:pt x="25" y="31"/>
                    <a:pt x="28" y="36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45"/>
            <p:cNvSpPr/>
            <p:nvPr>
              <p:custDataLst>
                <p:tags r:id="rId42"/>
              </p:custDataLst>
            </p:nvPr>
          </p:nvSpPr>
          <p:spPr bwMode="auto">
            <a:xfrm>
              <a:off x="3328" y="1915"/>
              <a:ext cx="85" cy="97"/>
            </a:xfrm>
            <a:custGeom>
              <a:avLst/>
              <a:gdLst>
                <a:gd name="T0" fmla="*/ 79 w 92"/>
                <a:gd name="T1" fmla="*/ 55 h 106"/>
                <a:gd name="T2" fmla="*/ 61 w 92"/>
                <a:gd name="T3" fmla="*/ 44 h 106"/>
                <a:gd name="T4" fmla="*/ 66 w 92"/>
                <a:gd name="T5" fmla="*/ 30 h 106"/>
                <a:gd name="T6" fmla="*/ 53 w 92"/>
                <a:gd name="T7" fmla="*/ 29 h 106"/>
                <a:gd name="T8" fmla="*/ 58 w 92"/>
                <a:gd name="T9" fmla="*/ 53 h 106"/>
                <a:gd name="T10" fmla="*/ 63 w 92"/>
                <a:gd name="T11" fmla="*/ 77 h 106"/>
                <a:gd name="T12" fmla="*/ 36 w 92"/>
                <a:gd name="T13" fmla="*/ 105 h 106"/>
                <a:gd name="T14" fmla="*/ 1 w 92"/>
                <a:gd name="T15" fmla="*/ 77 h 106"/>
                <a:gd name="T16" fmla="*/ 10 w 92"/>
                <a:gd name="T17" fmla="*/ 52 h 106"/>
                <a:gd name="T18" fmla="*/ 30 w 92"/>
                <a:gd name="T19" fmla="*/ 64 h 106"/>
                <a:gd name="T20" fmla="*/ 31 w 92"/>
                <a:gd name="T21" fmla="*/ 85 h 106"/>
                <a:gd name="T22" fmla="*/ 39 w 92"/>
                <a:gd name="T23" fmla="*/ 72 h 106"/>
                <a:gd name="T24" fmla="*/ 28 w 92"/>
                <a:gd name="T25" fmla="*/ 32 h 106"/>
                <a:gd name="T26" fmla="*/ 62 w 92"/>
                <a:gd name="T27" fmla="*/ 5 h 106"/>
                <a:gd name="T28" fmla="*/ 87 w 92"/>
                <a:gd name="T29" fmla="*/ 25 h 106"/>
                <a:gd name="T30" fmla="*/ 79 w 92"/>
                <a:gd name="T31" fmla="*/ 5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106">
                  <a:moveTo>
                    <a:pt x="79" y="55"/>
                  </a:moveTo>
                  <a:cubicBezTo>
                    <a:pt x="73" y="52"/>
                    <a:pt x="67" y="47"/>
                    <a:pt x="61" y="44"/>
                  </a:cubicBezTo>
                  <a:cubicBezTo>
                    <a:pt x="61" y="39"/>
                    <a:pt x="68" y="36"/>
                    <a:pt x="66" y="30"/>
                  </a:cubicBezTo>
                  <a:cubicBezTo>
                    <a:pt x="65" y="22"/>
                    <a:pt x="55" y="24"/>
                    <a:pt x="53" y="29"/>
                  </a:cubicBezTo>
                  <a:cubicBezTo>
                    <a:pt x="50" y="35"/>
                    <a:pt x="56" y="48"/>
                    <a:pt x="58" y="53"/>
                  </a:cubicBezTo>
                  <a:cubicBezTo>
                    <a:pt x="60" y="60"/>
                    <a:pt x="63" y="69"/>
                    <a:pt x="63" y="77"/>
                  </a:cubicBezTo>
                  <a:cubicBezTo>
                    <a:pt x="62" y="92"/>
                    <a:pt x="50" y="105"/>
                    <a:pt x="36" y="105"/>
                  </a:cubicBezTo>
                  <a:cubicBezTo>
                    <a:pt x="20" y="106"/>
                    <a:pt x="2" y="92"/>
                    <a:pt x="1" y="77"/>
                  </a:cubicBezTo>
                  <a:cubicBezTo>
                    <a:pt x="0" y="67"/>
                    <a:pt x="5" y="61"/>
                    <a:pt x="10" y="52"/>
                  </a:cubicBezTo>
                  <a:cubicBezTo>
                    <a:pt x="17" y="56"/>
                    <a:pt x="23" y="60"/>
                    <a:pt x="30" y="64"/>
                  </a:cubicBezTo>
                  <a:cubicBezTo>
                    <a:pt x="27" y="67"/>
                    <a:pt x="17" y="85"/>
                    <a:pt x="31" y="85"/>
                  </a:cubicBezTo>
                  <a:cubicBezTo>
                    <a:pt x="36" y="85"/>
                    <a:pt x="40" y="80"/>
                    <a:pt x="39" y="72"/>
                  </a:cubicBezTo>
                  <a:cubicBezTo>
                    <a:pt x="38" y="60"/>
                    <a:pt x="27" y="48"/>
                    <a:pt x="28" y="32"/>
                  </a:cubicBezTo>
                  <a:cubicBezTo>
                    <a:pt x="30" y="17"/>
                    <a:pt x="42" y="0"/>
                    <a:pt x="62" y="5"/>
                  </a:cubicBezTo>
                  <a:cubicBezTo>
                    <a:pt x="72" y="8"/>
                    <a:pt x="84" y="17"/>
                    <a:pt x="87" y="25"/>
                  </a:cubicBezTo>
                  <a:cubicBezTo>
                    <a:pt x="92" y="36"/>
                    <a:pt x="85" y="46"/>
                    <a:pt x="79" y="55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46"/>
            <p:cNvSpPr/>
            <p:nvPr>
              <p:custDataLst>
                <p:tags r:id="rId43"/>
              </p:custDataLst>
            </p:nvPr>
          </p:nvSpPr>
          <p:spPr bwMode="auto">
            <a:xfrm>
              <a:off x="3398" y="1944"/>
              <a:ext cx="56" cy="96"/>
            </a:xfrm>
            <a:custGeom>
              <a:avLst/>
              <a:gdLst>
                <a:gd name="T0" fmla="*/ 61 w 61"/>
                <a:gd name="T1" fmla="*/ 9 h 104"/>
                <a:gd name="T2" fmla="*/ 22 w 61"/>
                <a:gd name="T3" fmla="*/ 104 h 104"/>
                <a:gd name="T4" fmla="*/ 0 w 61"/>
                <a:gd name="T5" fmla="*/ 95 h 104"/>
                <a:gd name="T6" fmla="*/ 30 w 61"/>
                <a:gd name="T7" fmla="*/ 24 h 104"/>
                <a:gd name="T8" fmla="*/ 40 w 61"/>
                <a:gd name="T9" fmla="*/ 0 h 104"/>
                <a:gd name="T10" fmla="*/ 61 w 61"/>
                <a:gd name="T11" fmla="*/ 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104">
                  <a:moveTo>
                    <a:pt x="61" y="9"/>
                  </a:moveTo>
                  <a:cubicBezTo>
                    <a:pt x="48" y="40"/>
                    <a:pt x="35" y="72"/>
                    <a:pt x="22" y="104"/>
                  </a:cubicBezTo>
                  <a:cubicBezTo>
                    <a:pt x="15" y="101"/>
                    <a:pt x="8" y="98"/>
                    <a:pt x="0" y="95"/>
                  </a:cubicBezTo>
                  <a:cubicBezTo>
                    <a:pt x="10" y="72"/>
                    <a:pt x="20" y="48"/>
                    <a:pt x="30" y="24"/>
                  </a:cubicBezTo>
                  <a:cubicBezTo>
                    <a:pt x="33" y="16"/>
                    <a:pt x="36" y="6"/>
                    <a:pt x="40" y="0"/>
                  </a:cubicBezTo>
                  <a:cubicBezTo>
                    <a:pt x="47" y="3"/>
                    <a:pt x="54" y="6"/>
                    <a:pt x="61" y="9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47"/>
            <p:cNvSpPr/>
            <p:nvPr>
              <p:custDataLst>
                <p:tags r:id="rId44"/>
              </p:custDataLst>
            </p:nvPr>
          </p:nvSpPr>
          <p:spPr bwMode="auto">
            <a:xfrm>
              <a:off x="3462" y="1959"/>
              <a:ext cx="55" cy="100"/>
            </a:xfrm>
            <a:custGeom>
              <a:avLst/>
              <a:gdLst>
                <a:gd name="T0" fmla="*/ 59 w 59"/>
                <a:gd name="T1" fmla="*/ 11 h 109"/>
                <a:gd name="T2" fmla="*/ 55 w 59"/>
                <a:gd name="T3" fmla="*/ 31 h 109"/>
                <a:gd name="T4" fmla="*/ 40 w 59"/>
                <a:gd name="T5" fmla="*/ 28 h 109"/>
                <a:gd name="T6" fmla="*/ 23 w 59"/>
                <a:gd name="T7" fmla="*/ 109 h 109"/>
                <a:gd name="T8" fmla="*/ 0 w 59"/>
                <a:gd name="T9" fmla="*/ 104 h 109"/>
                <a:gd name="T10" fmla="*/ 17 w 59"/>
                <a:gd name="T11" fmla="*/ 23 h 109"/>
                <a:gd name="T12" fmla="*/ 3 w 59"/>
                <a:gd name="T13" fmla="*/ 20 h 109"/>
                <a:gd name="T14" fmla="*/ 6 w 59"/>
                <a:gd name="T15" fmla="*/ 0 h 109"/>
                <a:gd name="T16" fmla="*/ 59 w 59"/>
                <a:gd name="T17" fmla="*/ 11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09">
                  <a:moveTo>
                    <a:pt x="59" y="11"/>
                  </a:moveTo>
                  <a:cubicBezTo>
                    <a:pt x="57" y="18"/>
                    <a:pt x="56" y="24"/>
                    <a:pt x="55" y="31"/>
                  </a:cubicBezTo>
                  <a:cubicBezTo>
                    <a:pt x="50" y="30"/>
                    <a:pt x="45" y="29"/>
                    <a:pt x="40" y="28"/>
                  </a:cubicBezTo>
                  <a:cubicBezTo>
                    <a:pt x="34" y="54"/>
                    <a:pt x="29" y="82"/>
                    <a:pt x="23" y="109"/>
                  </a:cubicBezTo>
                  <a:cubicBezTo>
                    <a:pt x="15" y="107"/>
                    <a:pt x="8" y="105"/>
                    <a:pt x="0" y="104"/>
                  </a:cubicBezTo>
                  <a:cubicBezTo>
                    <a:pt x="6" y="77"/>
                    <a:pt x="11" y="50"/>
                    <a:pt x="17" y="23"/>
                  </a:cubicBezTo>
                  <a:cubicBezTo>
                    <a:pt x="13" y="22"/>
                    <a:pt x="7" y="21"/>
                    <a:pt x="3" y="20"/>
                  </a:cubicBezTo>
                  <a:cubicBezTo>
                    <a:pt x="3" y="13"/>
                    <a:pt x="5" y="7"/>
                    <a:pt x="6" y="0"/>
                  </a:cubicBezTo>
                  <a:cubicBezTo>
                    <a:pt x="24" y="4"/>
                    <a:pt x="41" y="8"/>
                    <a:pt x="59" y="11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48"/>
            <p:cNvSpPr>
              <a:spLocks noEditPoints="1"/>
            </p:cNvSpPr>
            <p:nvPr>
              <p:custDataLst>
                <p:tags r:id="rId45"/>
              </p:custDataLst>
            </p:nvPr>
          </p:nvSpPr>
          <p:spPr bwMode="auto">
            <a:xfrm>
              <a:off x="3712" y="1967"/>
              <a:ext cx="62" cy="101"/>
            </a:xfrm>
            <a:custGeom>
              <a:avLst/>
              <a:gdLst>
                <a:gd name="T0" fmla="*/ 68 w 68"/>
                <a:gd name="T1" fmla="*/ 98 h 109"/>
                <a:gd name="T2" fmla="*/ 44 w 68"/>
                <a:gd name="T3" fmla="*/ 102 h 109"/>
                <a:gd name="T4" fmla="*/ 39 w 68"/>
                <a:gd name="T5" fmla="*/ 85 h 109"/>
                <a:gd name="T6" fmla="*/ 23 w 68"/>
                <a:gd name="T7" fmla="*/ 87 h 109"/>
                <a:gd name="T8" fmla="*/ 24 w 68"/>
                <a:gd name="T9" fmla="*/ 106 h 109"/>
                <a:gd name="T10" fmla="*/ 0 w 68"/>
                <a:gd name="T11" fmla="*/ 109 h 109"/>
                <a:gd name="T12" fmla="*/ 3 w 68"/>
                <a:gd name="T13" fmla="*/ 5 h 109"/>
                <a:gd name="T14" fmla="*/ 33 w 68"/>
                <a:gd name="T15" fmla="*/ 0 h 109"/>
                <a:gd name="T16" fmla="*/ 33 w 68"/>
                <a:gd name="T17" fmla="*/ 0 h 109"/>
                <a:gd name="T18" fmla="*/ 38 w 68"/>
                <a:gd name="T19" fmla="*/ 12 h 109"/>
                <a:gd name="T20" fmla="*/ 68 w 68"/>
                <a:gd name="T21" fmla="*/ 98 h 109"/>
                <a:gd name="T22" fmla="*/ 23 w 68"/>
                <a:gd name="T23" fmla="*/ 68 h 109"/>
                <a:gd name="T24" fmla="*/ 33 w 68"/>
                <a:gd name="T25" fmla="*/ 66 h 109"/>
                <a:gd name="T26" fmla="*/ 22 w 68"/>
                <a:gd name="T27" fmla="*/ 22 h 109"/>
                <a:gd name="T28" fmla="*/ 23 w 68"/>
                <a:gd name="T29" fmla="*/ 6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" h="109">
                  <a:moveTo>
                    <a:pt x="68" y="98"/>
                  </a:moveTo>
                  <a:cubicBezTo>
                    <a:pt x="61" y="100"/>
                    <a:pt x="52" y="101"/>
                    <a:pt x="44" y="102"/>
                  </a:cubicBezTo>
                  <a:cubicBezTo>
                    <a:pt x="42" y="96"/>
                    <a:pt x="40" y="91"/>
                    <a:pt x="39" y="85"/>
                  </a:cubicBezTo>
                  <a:cubicBezTo>
                    <a:pt x="33" y="85"/>
                    <a:pt x="29" y="86"/>
                    <a:pt x="23" y="87"/>
                  </a:cubicBezTo>
                  <a:cubicBezTo>
                    <a:pt x="23" y="93"/>
                    <a:pt x="24" y="99"/>
                    <a:pt x="24" y="106"/>
                  </a:cubicBezTo>
                  <a:cubicBezTo>
                    <a:pt x="15" y="106"/>
                    <a:pt x="8" y="108"/>
                    <a:pt x="0" y="109"/>
                  </a:cubicBezTo>
                  <a:cubicBezTo>
                    <a:pt x="1" y="74"/>
                    <a:pt x="2" y="39"/>
                    <a:pt x="3" y="5"/>
                  </a:cubicBezTo>
                  <a:cubicBezTo>
                    <a:pt x="13" y="3"/>
                    <a:pt x="24" y="2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1"/>
                    <a:pt x="38" y="9"/>
                    <a:pt x="38" y="12"/>
                  </a:cubicBezTo>
                  <a:cubicBezTo>
                    <a:pt x="48" y="40"/>
                    <a:pt x="59" y="72"/>
                    <a:pt x="68" y="98"/>
                  </a:cubicBezTo>
                  <a:close/>
                  <a:moveTo>
                    <a:pt x="23" y="68"/>
                  </a:moveTo>
                  <a:cubicBezTo>
                    <a:pt x="27" y="67"/>
                    <a:pt x="29" y="66"/>
                    <a:pt x="33" y="66"/>
                  </a:cubicBezTo>
                  <a:cubicBezTo>
                    <a:pt x="30" y="52"/>
                    <a:pt x="25" y="37"/>
                    <a:pt x="22" y="22"/>
                  </a:cubicBezTo>
                  <a:cubicBezTo>
                    <a:pt x="22" y="37"/>
                    <a:pt x="23" y="52"/>
                    <a:pt x="23" y="68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49"/>
            <p:cNvSpPr>
              <a:spLocks noEditPoints="1"/>
            </p:cNvSpPr>
            <p:nvPr>
              <p:custDataLst>
                <p:tags r:id="rId46"/>
              </p:custDataLst>
            </p:nvPr>
          </p:nvSpPr>
          <p:spPr bwMode="auto">
            <a:xfrm>
              <a:off x="3518" y="1975"/>
              <a:ext cx="63" cy="98"/>
            </a:xfrm>
            <a:custGeom>
              <a:avLst/>
              <a:gdLst>
                <a:gd name="T0" fmla="*/ 58 w 68"/>
                <a:gd name="T1" fmla="*/ 3 h 106"/>
                <a:gd name="T2" fmla="*/ 68 w 68"/>
                <a:gd name="T3" fmla="*/ 106 h 106"/>
                <a:gd name="T4" fmla="*/ 43 w 68"/>
                <a:gd name="T5" fmla="*/ 104 h 106"/>
                <a:gd name="T6" fmla="*/ 43 w 68"/>
                <a:gd name="T7" fmla="*/ 86 h 106"/>
                <a:gd name="T8" fmla="*/ 27 w 68"/>
                <a:gd name="T9" fmla="*/ 84 h 106"/>
                <a:gd name="T10" fmla="*/ 23 w 68"/>
                <a:gd name="T11" fmla="*/ 103 h 106"/>
                <a:gd name="T12" fmla="*/ 0 w 68"/>
                <a:gd name="T13" fmla="*/ 101 h 106"/>
                <a:gd name="T14" fmla="*/ 27 w 68"/>
                <a:gd name="T15" fmla="*/ 0 h 106"/>
                <a:gd name="T16" fmla="*/ 58 w 68"/>
                <a:gd name="T17" fmla="*/ 3 h 106"/>
                <a:gd name="T18" fmla="*/ 32 w 68"/>
                <a:gd name="T19" fmla="*/ 66 h 106"/>
                <a:gd name="T20" fmla="*/ 42 w 68"/>
                <a:gd name="T21" fmla="*/ 67 h 106"/>
                <a:gd name="T22" fmla="*/ 40 w 68"/>
                <a:gd name="T23" fmla="*/ 21 h 106"/>
                <a:gd name="T24" fmla="*/ 32 w 68"/>
                <a:gd name="T25" fmla="*/ 6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106">
                  <a:moveTo>
                    <a:pt x="58" y="3"/>
                  </a:moveTo>
                  <a:cubicBezTo>
                    <a:pt x="61" y="38"/>
                    <a:pt x="65" y="72"/>
                    <a:pt x="68" y="106"/>
                  </a:cubicBezTo>
                  <a:cubicBezTo>
                    <a:pt x="60" y="106"/>
                    <a:pt x="51" y="105"/>
                    <a:pt x="43" y="104"/>
                  </a:cubicBezTo>
                  <a:cubicBezTo>
                    <a:pt x="43" y="98"/>
                    <a:pt x="43" y="92"/>
                    <a:pt x="43" y="86"/>
                  </a:cubicBezTo>
                  <a:cubicBezTo>
                    <a:pt x="38" y="85"/>
                    <a:pt x="32" y="85"/>
                    <a:pt x="27" y="84"/>
                  </a:cubicBezTo>
                  <a:cubicBezTo>
                    <a:pt x="26" y="90"/>
                    <a:pt x="25" y="97"/>
                    <a:pt x="23" y="103"/>
                  </a:cubicBezTo>
                  <a:cubicBezTo>
                    <a:pt x="15" y="102"/>
                    <a:pt x="7" y="101"/>
                    <a:pt x="0" y="101"/>
                  </a:cubicBezTo>
                  <a:cubicBezTo>
                    <a:pt x="9" y="67"/>
                    <a:pt x="17" y="33"/>
                    <a:pt x="27" y="0"/>
                  </a:cubicBezTo>
                  <a:cubicBezTo>
                    <a:pt x="38" y="1"/>
                    <a:pt x="48" y="2"/>
                    <a:pt x="58" y="3"/>
                  </a:cubicBezTo>
                  <a:close/>
                  <a:moveTo>
                    <a:pt x="32" y="66"/>
                  </a:moveTo>
                  <a:cubicBezTo>
                    <a:pt x="35" y="67"/>
                    <a:pt x="39" y="66"/>
                    <a:pt x="42" y="67"/>
                  </a:cubicBezTo>
                  <a:cubicBezTo>
                    <a:pt x="42" y="51"/>
                    <a:pt x="41" y="36"/>
                    <a:pt x="40" y="21"/>
                  </a:cubicBezTo>
                  <a:cubicBezTo>
                    <a:pt x="38" y="37"/>
                    <a:pt x="34" y="51"/>
                    <a:pt x="32" y="66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50"/>
            <p:cNvSpPr/>
            <p:nvPr>
              <p:custDataLst>
                <p:tags r:id="rId47"/>
              </p:custDataLst>
            </p:nvPr>
          </p:nvSpPr>
          <p:spPr bwMode="auto">
            <a:xfrm>
              <a:off x="3603" y="1979"/>
              <a:ext cx="60" cy="103"/>
            </a:xfrm>
            <a:custGeom>
              <a:avLst/>
              <a:gdLst>
                <a:gd name="T0" fmla="*/ 62 w 65"/>
                <a:gd name="T1" fmla="*/ 38 h 111"/>
                <a:gd name="T2" fmla="*/ 40 w 65"/>
                <a:gd name="T3" fmla="*/ 37 h 111"/>
                <a:gd name="T4" fmla="*/ 31 w 65"/>
                <a:gd name="T5" fmla="*/ 21 h 111"/>
                <a:gd name="T6" fmla="*/ 27 w 65"/>
                <a:gd name="T7" fmla="*/ 27 h 111"/>
                <a:gd name="T8" fmla="*/ 42 w 65"/>
                <a:gd name="T9" fmla="*/ 47 h 111"/>
                <a:gd name="T10" fmla="*/ 58 w 65"/>
                <a:gd name="T11" fmla="*/ 65 h 111"/>
                <a:gd name="T12" fmla="*/ 58 w 65"/>
                <a:gd name="T13" fmla="*/ 94 h 111"/>
                <a:gd name="T14" fmla="*/ 7 w 65"/>
                <a:gd name="T15" fmla="*/ 99 h 111"/>
                <a:gd name="T16" fmla="*/ 0 w 65"/>
                <a:gd name="T17" fmla="*/ 68 h 111"/>
                <a:gd name="T18" fmla="*/ 24 w 65"/>
                <a:gd name="T19" fmla="*/ 70 h 111"/>
                <a:gd name="T20" fmla="*/ 24 w 65"/>
                <a:gd name="T21" fmla="*/ 86 h 111"/>
                <a:gd name="T22" fmla="*/ 38 w 65"/>
                <a:gd name="T23" fmla="*/ 83 h 111"/>
                <a:gd name="T24" fmla="*/ 34 w 65"/>
                <a:gd name="T25" fmla="*/ 71 h 111"/>
                <a:gd name="T26" fmla="*/ 4 w 65"/>
                <a:gd name="T27" fmla="*/ 30 h 111"/>
                <a:gd name="T28" fmla="*/ 28 w 65"/>
                <a:gd name="T29" fmla="*/ 2 h 111"/>
                <a:gd name="T30" fmla="*/ 62 w 65"/>
                <a:gd name="T31" fmla="*/ 3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5" h="111">
                  <a:moveTo>
                    <a:pt x="62" y="38"/>
                  </a:moveTo>
                  <a:cubicBezTo>
                    <a:pt x="55" y="38"/>
                    <a:pt x="48" y="37"/>
                    <a:pt x="40" y="37"/>
                  </a:cubicBezTo>
                  <a:cubicBezTo>
                    <a:pt x="42" y="30"/>
                    <a:pt x="41" y="17"/>
                    <a:pt x="31" y="21"/>
                  </a:cubicBezTo>
                  <a:cubicBezTo>
                    <a:pt x="28" y="22"/>
                    <a:pt x="27" y="25"/>
                    <a:pt x="27" y="27"/>
                  </a:cubicBezTo>
                  <a:cubicBezTo>
                    <a:pt x="27" y="35"/>
                    <a:pt x="37" y="42"/>
                    <a:pt x="42" y="47"/>
                  </a:cubicBezTo>
                  <a:cubicBezTo>
                    <a:pt x="47" y="52"/>
                    <a:pt x="55" y="59"/>
                    <a:pt x="58" y="65"/>
                  </a:cubicBezTo>
                  <a:cubicBezTo>
                    <a:pt x="63" y="74"/>
                    <a:pt x="61" y="88"/>
                    <a:pt x="58" y="94"/>
                  </a:cubicBezTo>
                  <a:cubicBezTo>
                    <a:pt x="48" y="111"/>
                    <a:pt x="18" y="111"/>
                    <a:pt x="7" y="99"/>
                  </a:cubicBezTo>
                  <a:cubicBezTo>
                    <a:pt x="0" y="91"/>
                    <a:pt x="0" y="82"/>
                    <a:pt x="0" y="68"/>
                  </a:cubicBezTo>
                  <a:cubicBezTo>
                    <a:pt x="8" y="69"/>
                    <a:pt x="16" y="69"/>
                    <a:pt x="24" y="70"/>
                  </a:cubicBezTo>
                  <a:cubicBezTo>
                    <a:pt x="24" y="75"/>
                    <a:pt x="22" y="81"/>
                    <a:pt x="24" y="86"/>
                  </a:cubicBezTo>
                  <a:cubicBezTo>
                    <a:pt x="28" y="91"/>
                    <a:pt x="37" y="89"/>
                    <a:pt x="38" y="83"/>
                  </a:cubicBezTo>
                  <a:cubicBezTo>
                    <a:pt x="39" y="78"/>
                    <a:pt x="36" y="73"/>
                    <a:pt x="34" y="71"/>
                  </a:cubicBezTo>
                  <a:cubicBezTo>
                    <a:pt x="24" y="59"/>
                    <a:pt x="4" y="52"/>
                    <a:pt x="4" y="30"/>
                  </a:cubicBezTo>
                  <a:cubicBezTo>
                    <a:pt x="4" y="15"/>
                    <a:pt x="13" y="4"/>
                    <a:pt x="28" y="2"/>
                  </a:cubicBezTo>
                  <a:cubicBezTo>
                    <a:pt x="54" y="0"/>
                    <a:pt x="65" y="12"/>
                    <a:pt x="62" y="38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51"/>
            <p:cNvSpPr/>
            <p:nvPr>
              <p:custDataLst>
                <p:tags r:id="rId48"/>
              </p:custDataLst>
            </p:nvPr>
          </p:nvSpPr>
          <p:spPr bwMode="auto">
            <a:xfrm>
              <a:off x="3081" y="1646"/>
              <a:ext cx="109" cy="88"/>
            </a:xfrm>
            <a:custGeom>
              <a:avLst/>
              <a:gdLst>
                <a:gd name="T0" fmla="*/ 49 w 118"/>
                <a:gd name="T1" fmla="*/ 62 h 95"/>
                <a:gd name="T2" fmla="*/ 56 w 118"/>
                <a:gd name="T3" fmla="*/ 60 h 95"/>
                <a:gd name="T4" fmla="*/ 111 w 118"/>
                <a:gd name="T5" fmla="*/ 40 h 95"/>
                <a:gd name="T6" fmla="*/ 118 w 118"/>
                <a:gd name="T7" fmla="*/ 62 h 95"/>
                <a:gd name="T8" fmla="*/ 21 w 118"/>
                <a:gd name="T9" fmla="*/ 95 h 95"/>
                <a:gd name="T10" fmla="*/ 13 w 118"/>
                <a:gd name="T11" fmla="*/ 72 h 95"/>
                <a:gd name="T12" fmla="*/ 72 w 118"/>
                <a:gd name="T13" fmla="*/ 31 h 95"/>
                <a:gd name="T14" fmla="*/ 7 w 118"/>
                <a:gd name="T15" fmla="*/ 55 h 95"/>
                <a:gd name="T16" fmla="*/ 0 w 118"/>
                <a:gd name="T17" fmla="*/ 33 h 95"/>
                <a:gd name="T18" fmla="*/ 96 w 118"/>
                <a:gd name="T19" fmla="*/ 0 h 95"/>
                <a:gd name="T20" fmla="*/ 105 w 118"/>
                <a:gd name="T21" fmla="*/ 24 h 95"/>
                <a:gd name="T22" fmla="*/ 49 w 118"/>
                <a:gd name="T23" fmla="*/ 6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95">
                  <a:moveTo>
                    <a:pt x="49" y="62"/>
                  </a:moveTo>
                  <a:cubicBezTo>
                    <a:pt x="49" y="64"/>
                    <a:pt x="54" y="61"/>
                    <a:pt x="56" y="60"/>
                  </a:cubicBezTo>
                  <a:cubicBezTo>
                    <a:pt x="73" y="53"/>
                    <a:pt x="93" y="47"/>
                    <a:pt x="111" y="40"/>
                  </a:cubicBezTo>
                  <a:cubicBezTo>
                    <a:pt x="113" y="48"/>
                    <a:pt x="116" y="55"/>
                    <a:pt x="118" y="62"/>
                  </a:cubicBezTo>
                  <a:cubicBezTo>
                    <a:pt x="85" y="73"/>
                    <a:pt x="53" y="84"/>
                    <a:pt x="21" y="95"/>
                  </a:cubicBezTo>
                  <a:cubicBezTo>
                    <a:pt x="19" y="87"/>
                    <a:pt x="16" y="80"/>
                    <a:pt x="13" y="72"/>
                  </a:cubicBezTo>
                  <a:cubicBezTo>
                    <a:pt x="32" y="58"/>
                    <a:pt x="51" y="43"/>
                    <a:pt x="72" y="31"/>
                  </a:cubicBezTo>
                  <a:cubicBezTo>
                    <a:pt x="52" y="39"/>
                    <a:pt x="29" y="47"/>
                    <a:pt x="7" y="55"/>
                  </a:cubicBezTo>
                  <a:cubicBezTo>
                    <a:pt x="5" y="48"/>
                    <a:pt x="2" y="40"/>
                    <a:pt x="0" y="33"/>
                  </a:cubicBezTo>
                  <a:cubicBezTo>
                    <a:pt x="32" y="22"/>
                    <a:pt x="64" y="11"/>
                    <a:pt x="96" y="0"/>
                  </a:cubicBezTo>
                  <a:cubicBezTo>
                    <a:pt x="99" y="7"/>
                    <a:pt x="102" y="16"/>
                    <a:pt x="105" y="24"/>
                  </a:cubicBezTo>
                  <a:cubicBezTo>
                    <a:pt x="87" y="37"/>
                    <a:pt x="69" y="50"/>
                    <a:pt x="49" y="62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52"/>
            <p:cNvSpPr/>
            <p:nvPr>
              <p:custDataLst>
                <p:tags r:id="rId49"/>
              </p:custDataLst>
            </p:nvPr>
          </p:nvSpPr>
          <p:spPr bwMode="auto">
            <a:xfrm>
              <a:off x="4000" y="1745"/>
              <a:ext cx="111" cy="105"/>
            </a:xfrm>
            <a:custGeom>
              <a:avLst/>
              <a:gdLst>
                <a:gd name="T0" fmla="*/ 39 w 121"/>
                <a:gd name="T1" fmla="*/ 56 h 114"/>
                <a:gd name="T2" fmla="*/ 96 w 121"/>
                <a:gd name="T3" fmla="*/ 96 h 114"/>
                <a:gd name="T4" fmla="*/ 82 w 121"/>
                <a:gd name="T5" fmla="*/ 114 h 114"/>
                <a:gd name="T6" fmla="*/ 0 w 121"/>
                <a:gd name="T7" fmla="*/ 54 h 114"/>
                <a:gd name="T8" fmla="*/ 15 w 121"/>
                <a:gd name="T9" fmla="*/ 33 h 114"/>
                <a:gd name="T10" fmla="*/ 79 w 121"/>
                <a:gd name="T11" fmla="*/ 57 h 114"/>
                <a:gd name="T12" fmla="*/ 25 w 121"/>
                <a:gd name="T13" fmla="*/ 19 h 114"/>
                <a:gd name="T14" fmla="*/ 38 w 121"/>
                <a:gd name="T15" fmla="*/ 0 h 114"/>
                <a:gd name="T16" fmla="*/ 121 w 121"/>
                <a:gd name="T17" fmla="*/ 61 h 114"/>
                <a:gd name="T18" fmla="*/ 106 w 121"/>
                <a:gd name="T19" fmla="*/ 81 h 114"/>
                <a:gd name="T20" fmla="*/ 39 w 121"/>
                <a:gd name="T21" fmla="*/ 5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114">
                  <a:moveTo>
                    <a:pt x="39" y="56"/>
                  </a:moveTo>
                  <a:cubicBezTo>
                    <a:pt x="58" y="68"/>
                    <a:pt x="77" y="82"/>
                    <a:pt x="96" y="96"/>
                  </a:cubicBezTo>
                  <a:cubicBezTo>
                    <a:pt x="91" y="102"/>
                    <a:pt x="87" y="108"/>
                    <a:pt x="82" y="114"/>
                  </a:cubicBezTo>
                  <a:cubicBezTo>
                    <a:pt x="55" y="94"/>
                    <a:pt x="27" y="74"/>
                    <a:pt x="0" y="54"/>
                  </a:cubicBezTo>
                  <a:cubicBezTo>
                    <a:pt x="5" y="47"/>
                    <a:pt x="10" y="40"/>
                    <a:pt x="15" y="33"/>
                  </a:cubicBezTo>
                  <a:cubicBezTo>
                    <a:pt x="36" y="41"/>
                    <a:pt x="59" y="48"/>
                    <a:pt x="79" y="57"/>
                  </a:cubicBezTo>
                  <a:cubicBezTo>
                    <a:pt x="60" y="45"/>
                    <a:pt x="43" y="32"/>
                    <a:pt x="25" y="19"/>
                  </a:cubicBezTo>
                  <a:cubicBezTo>
                    <a:pt x="29" y="13"/>
                    <a:pt x="34" y="7"/>
                    <a:pt x="38" y="0"/>
                  </a:cubicBezTo>
                  <a:cubicBezTo>
                    <a:pt x="66" y="21"/>
                    <a:pt x="93" y="41"/>
                    <a:pt x="121" y="61"/>
                  </a:cubicBezTo>
                  <a:cubicBezTo>
                    <a:pt x="116" y="68"/>
                    <a:pt x="111" y="74"/>
                    <a:pt x="106" y="81"/>
                  </a:cubicBezTo>
                  <a:cubicBezTo>
                    <a:pt x="84" y="73"/>
                    <a:pt x="60" y="66"/>
                    <a:pt x="39" y="56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53"/>
            <p:cNvSpPr/>
            <p:nvPr>
              <p:custDataLst>
                <p:tags r:id="rId50"/>
              </p:custDataLst>
            </p:nvPr>
          </p:nvSpPr>
          <p:spPr bwMode="auto">
            <a:xfrm>
              <a:off x="3769" y="1930"/>
              <a:ext cx="109" cy="117"/>
            </a:xfrm>
            <a:custGeom>
              <a:avLst/>
              <a:gdLst>
                <a:gd name="T0" fmla="*/ 60 w 118"/>
                <a:gd name="T1" fmla="*/ 118 h 127"/>
                <a:gd name="T2" fmla="*/ 39 w 118"/>
                <a:gd name="T3" fmla="*/ 127 h 127"/>
                <a:gd name="T4" fmla="*/ 0 w 118"/>
                <a:gd name="T5" fmla="*/ 32 h 127"/>
                <a:gd name="T6" fmla="*/ 33 w 118"/>
                <a:gd name="T7" fmla="*/ 19 h 127"/>
                <a:gd name="T8" fmla="*/ 60 w 118"/>
                <a:gd name="T9" fmla="*/ 68 h 127"/>
                <a:gd name="T10" fmla="*/ 46 w 118"/>
                <a:gd name="T11" fmla="*/ 14 h 127"/>
                <a:gd name="T12" fmla="*/ 79 w 118"/>
                <a:gd name="T13" fmla="*/ 0 h 127"/>
                <a:gd name="T14" fmla="*/ 118 w 118"/>
                <a:gd name="T15" fmla="*/ 95 h 127"/>
                <a:gd name="T16" fmla="*/ 97 w 118"/>
                <a:gd name="T17" fmla="*/ 103 h 127"/>
                <a:gd name="T18" fmla="*/ 66 w 118"/>
                <a:gd name="T19" fmla="*/ 27 h 127"/>
                <a:gd name="T20" fmla="*/ 85 w 118"/>
                <a:gd name="T21" fmla="*/ 108 h 127"/>
                <a:gd name="T22" fmla="*/ 72 w 118"/>
                <a:gd name="T23" fmla="*/ 114 h 127"/>
                <a:gd name="T24" fmla="*/ 28 w 118"/>
                <a:gd name="T25" fmla="*/ 44 h 127"/>
                <a:gd name="T26" fmla="*/ 60 w 118"/>
                <a:gd name="T27" fmla="*/ 118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8" h="127">
                  <a:moveTo>
                    <a:pt x="60" y="118"/>
                  </a:moveTo>
                  <a:cubicBezTo>
                    <a:pt x="53" y="122"/>
                    <a:pt x="46" y="124"/>
                    <a:pt x="39" y="127"/>
                  </a:cubicBezTo>
                  <a:cubicBezTo>
                    <a:pt x="26" y="95"/>
                    <a:pt x="12" y="65"/>
                    <a:pt x="0" y="32"/>
                  </a:cubicBezTo>
                  <a:cubicBezTo>
                    <a:pt x="11" y="28"/>
                    <a:pt x="22" y="23"/>
                    <a:pt x="33" y="19"/>
                  </a:cubicBezTo>
                  <a:cubicBezTo>
                    <a:pt x="42" y="35"/>
                    <a:pt x="52" y="50"/>
                    <a:pt x="60" y="68"/>
                  </a:cubicBezTo>
                  <a:cubicBezTo>
                    <a:pt x="55" y="52"/>
                    <a:pt x="50" y="32"/>
                    <a:pt x="46" y="14"/>
                  </a:cubicBezTo>
                  <a:cubicBezTo>
                    <a:pt x="56" y="9"/>
                    <a:pt x="68" y="4"/>
                    <a:pt x="79" y="0"/>
                  </a:cubicBezTo>
                  <a:cubicBezTo>
                    <a:pt x="92" y="32"/>
                    <a:pt x="105" y="63"/>
                    <a:pt x="118" y="95"/>
                  </a:cubicBezTo>
                  <a:cubicBezTo>
                    <a:pt x="111" y="97"/>
                    <a:pt x="104" y="100"/>
                    <a:pt x="97" y="103"/>
                  </a:cubicBezTo>
                  <a:cubicBezTo>
                    <a:pt x="87" y="78"/>
                    <a:pt x="76" y="53"/>
                    <a:pt x="66" y="27"/>
                  </a:cubicBezTo>
                  <a:cubicBezTo>
                    <a:pt x="72" y="53"/>
                    <a:pt x="79" y="81"/>
                    <a:pt x="85" y="108"/>
                  </a:cubicBezTo>
                  <a:cubicBezTo>
                    <a:pt x="81" y="110"/>
                    <a:pt x="76" y="112"/>
                    <a:pt x="72" y="114"/>
                  </a:cubicBezTo>
                  <a:cubicBezTo>
                    <a:pt x="57" y="91"/>
                    <a:pt x="42" y="67"/>
                    <a:pt x="28" y="44"/>
                  </a:cubicBezTo>
                  <a:cubicBezTo>
                    <a:pt x="39" y="68"/>
                    <a:pt x="49" y="94"/>
                    <a:pt x="60" y="118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54"/>
            <p:cNvSpPr>
              <a:spLocks noEditPoints="1"/>
            </p:cNvSpPr>
            <p:nvPr>
              <p:custDataLst>
                <p:tags r:id="rId51"/>
              </p:custDataLst>
            </p:nvPr>
          </p:nvSpPr>
          <p:spPr bwMode="auto">
            <a:xfrm>
              <a:off x="3439" y="1221"/>
              <a:ext cx="76" cy="72"/>
            </a:xfrm>
            <a:custGeom>
              <a:avLst/>
              <a:gdLst>
                <a:gd name="T0" fmla="*/ 41 w 82"/>
                <a:gd name="T1" fmla="*/ 0 h 78"/>
                <a:gd name="T2" fmla="*/ 54 w 82"/>
                <a:gd name="T3" fmla="*/ 26 h 78"/>
                <a:gd name="T4" fmla="*/ 82 w 82"/>
                <a:gd name="T5" fmla="*/ 30 h 78"/>
                <a:gd name="T6" fmla="*/ 77 w 82"/>
                <a:gd name="T7" fmla="*/ 34 h 78"/>
                <a:gd name="T8" fmla="*/ 67 w 82"/>
                <a:gd name="T9" fmla="*/ 45 h 78"/>
                <a:gd name="T10" fmla="*/ 62 w 82"/>
                <a:gd name="T11" fmla="*/ 50 h 78"/>
                <a:gd name="T12" fmla="*/ 64 w 82"/>
                <a:gd name="T13" fmla="*/ 64 h 78"/>
                <a:gd name="T14" fmla="*/ 67 w 82"/>
                <a:gd name="T15" fmla="*/ 78 h 78"/>
                <a:gd name="T16" fmla="*/ 41 w 82"/>
                <a:gd name="T17" fmla="*/ 65 h 78"/>
                <a:gd name="T18" fmla="*/ 16 w 82"/>
                <a:gd name="T19" fmla="*/ 78 h 78"/>
                <a:gd name="T20" fmla="*/ 21 w 82"/>
                <a:gd name="T21" fmla="*/ 50 h 78"/>
                <a:gd name="T22" fmla="*/ 0 w 82"/>
                <a:gd name="T23" fmla="*/ 30 h 78"/>
                <a:gd name="T24" fmla="*/ 28 w 82"/>
                <a:gd name="T25" fmla="*/ 26 h 78"/>
                <a:gd name="T26" fmla="*/ 41 w 82"/>
                <a:gd name="T27" fmla="*/ 0 h 78"/>
                <a:gd name="T28" fmla="*/ 27 w 82"/>
                <a:gd name="T29" fmla="*/ 63 h 78"/>
                <a:gd name="T30" fmla="*/ 41 w 82"/>
                <a:gd name="T31" fmla="*/ 55 h 78"/>
                <a:gd name="T32" fmla="*/ 56 w 82"/>
                <a:gd name="T33" fmla="*/ 63 h 78"/>
                <a:gd name="T34" fmla="*/ 52 w 82"/>
                <a:gd name="T35" fmla="*/ 46 h 78"/>
                <a:gd name="T36" fmla="*/ 65 w 82"/>
                <a:gd name="T37" fmla="*/ 35 h 78"/>
                <a:gd name="T38" fmla="*/ 48 w 82"/>
                <a:gd name="T39" fmla="*/ 33 h 78"/>
                <a:gd name="T40" fmla="*/ 41 w 82"/>
                <a:gd name="T41" fmla="*/ 19 h 78"/>
                <a:gd name="T42" fmla="*/ 34 w 82"/>
                <a:gd name="T43" fmla="*/ 33 h 78"/>
                <a:gd name="T44" fmla="*/ 18 w 82"/>
                <a:gd name="T45" fmla="*/ 35 h 78"/>
                <a:gd name="T46" fmla="*/ 30 w 82"/>
                <a:gd name="T47" fmla="*/ 47 h 78"/>
                <a:gd name="T48" fmla="*/ 27 w 82"/>
                <a:gd name="T49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2" h="78">
                  <a:moveTo>
                    <a:pt x="41" y="0"/>
                  </a:moveTo>
                  <a:cubicBezTo>
                    <a:pt x="46" y="8"/>
                    <a:pt x="50" y="17"/>
                    <a:pt x="54" y="26"/>
                  </a:cubicBezTo>
                  <a:cubicBezTo>
                    <a:pt x="63" y="27"/>
                    <a:pt x="72" y="28"/>
                    <a:pt x="82" y="30"/>
                  </a:cubicBezTo>
                  <a:cubicBezTo>
                    <a:pt x="82" y="31"/>
                    <a:pt x="79" y="33"/>
                    <a:pt x="77" y="34"/>
                  </a:cubicBezTo>
                  <a:cubicBezTo>
                    <a:pt x="74" y="38"/>
                    <a:pt x="71" y="41"/>
                    <a:pt x="67" y="45"/>
                  </a:cubicBezTo>
                  <a:cubicBezTo>
                    <a:pt x="65" y="46"/>
                    <a:pt x="62" y="49"/>
                    <a:pt x="62" y="50"/>
                  </a:cubicBezTo>
                  <a:cubicBezTo>
                    <a:pt x="61" y="53"/>
                    <a:pt x="64" y="61"/>
                    <a:pt x="64" y="64"/>
                  </a:cubicBezTo>
                  <a:cubicBezTo>
                    <a:pt x="65" y="69"/>
                    <a:pt x="66" y="73"/>
                    <a:pt x="67" y="78"/>
                  </a:cubicBezTo>
                  <a:cubicBezTo>
                    <a:pt x="58" y="74"/>
                    <a:pt x="50" y="69"/>
                    <a:pt x="41" y="65"/>
                  </a:cubicBezTo>
                  <a:cubicBezTo>
                    <a:pt x="33" y="69"/>
                    <a:pt x="24" y="74"/>
                    <a:pt x="16" y="78"/>
                  </a:cubicBezTo>
                  <a:cubicBezTo>
                    <a:pt x="17" y="69"/>
                    <a:pt x="19" y="59"/>
                    <a:pt x="21" y="50"/>
                  </a:cubicBezTo>
                  <a:cubicBezTo>
                    <a:pt x="15" y="43"/>
                    <a:pt x="6" y="36"/>
                    <a:pt x="0" y="30"/>
                  </a:cubicBezTo>
                  <a:cubicBezTo>
                    <a:pt x="10" y="28"/>
                    <a:pt x="19" y="27"/>
                    <a:pt x="28" y="26"/>
                  </a:cubicBezTo>
                  <a:cubicBezTo>
                    <a:pt x="33" y="17"/>
                    <a:pt x="37" y="8"/>
                    <a:pt x="41" y="0"/>
                  </a:cubicBezTo>
                  <a:close/>
                  <a:moveTo>
                    <a:pt x="27" y="63"/>
                  </a:moveTo>
                  <a:cubicBezTo>
                    <a:pt x="32" y="60"/>
                    <a:pt x="37" y="57"/>
                    <a:pt x="41" y="55"/>
                  </a:cubicBezTo>
                  <a:cubicBezTo>
                    <a:pt x="46" y="58"/>
                    <a:pt x="51" y="60"/>
                    <a:pt x="56" y="63"/>
                  </a:cubicBezTo>
                  <a:cubicBezTo>
                    <a:pt x="54" y="57"/>
                    <a:pt x="54" y="52"/>
                    <a:pt x="52" y="46"/>
                  </a:cubicBezTo>
                  <a:cubicBezTo>
                    <a:pt x="57" y="43"/>
                    <a:pt x="60" y="39"/>
                    <a:pt x="65" y="35"/>
                  </a:cubicBezTo>
                  <a:cubicBezTo>
                    <a:pt x="59" y="35"/>
                    <a:pt x="54" y="34"/>
                    <a:pt x="48" y="33"/>
                  </a:cubicBezTo>
                  <a:cubicBezTo>
                    <a:pt x="46" y="28"/>
                    <a:pt x="44" y="23"/>
                    <a:pt x="41" y="19"/>
                  </a:cubicBezTo>
                  <a:cubicBezTo>
                    <a:pt x="39" y="24"/>
                    <a:pt x="36" y="28"/>
                    <a:pt x="34" y="33"/>
                  </a:cubicBezTo>
                  <a:cubicBezTo>
                    <a:pt x="29" y="34"/>
                    <a:pt x="24" y="34"/>
                    <a:pt x="18" y="35"/>
                  </a:cubicBezTo>
                  <a:cubicBezTo>
                    <a:pt x="21" y="39"/>
                    <a:pt x="27" y="42"/>
                    <a:pt x="30" y="47"/>
                  </a:cubicBezTo>
                  <a:cubicBezTo>
                    <a:pt x="29" y="52"/>
                    <a:pt x="27" y="58"/>
                    <a:pt x="27" y="63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55"/>
            <p:cNvSpPr>
              <a:spLocks noEditPoints="1"/>
            </p:cNvSpPr>
            <p:nvPr>
              <p:custDataLst>
                <p:tags r:id="rId52"/>
              </p:custDataLst>
            </p:nvPr>
          </p:nvSpPr>
          <p:spPr bwMode="auto">
            <a:xfrm>
              <a:off x="3727" y="1221"/>
              <a:ext cx="76" cy="72"/>
            </a:xfrm>
            <a:custGeom>
              <a:avLst/>
              <a:gdLst>
                <a:gd name="T0" fmla="*/ 40 w 82"/>
                <a:gd name="T1" fmla="*/ 0 h 78"/>
                <a:gd name="T2" fmla="*/ 53 w 82"/>
                <a:gd name="T3" fmla="*/ 26 h 78"/>
                <a:gd name="T4" fmla="*/ 81 w 82"/>
                <a:gd name="T5" fmla="*/ 30 h 78"/>
                <a:gd name="T6" fmla="*/ 79 w 82"/>
                <a:gd name="T7" fmla="*/ 32 h 78"/>
                <a:gd name="T8" fmla="*/ 61 w 82"/>
                <a:gd name="T9" fmla="*/ 50 h 78"/>
                <a:gd name="T10" fmla="*/ 66 w 82"/>
                <a:gd name="T11" fmla="*/ 78 h 78"/>
                <a:gd name="T12" fmla="*/ 41 w 82"/>
                <a:gd name="T13" fmla="*/ 65 h 78"/>
                <a:gd name="T14" fmla="*/ 15 w 82"/>
                <a:gd name="T15" fmla="*/ 78 h 78"/>
                <a:gd name="T16" fmla="*/ 20 w 82"/>
                <a:gd name="T17" fmla="*/ 50 h 78"/>
                <a:gd name="T18" fmla="*/ 0 w 82"/>
                <a:gd name="T19" fmla="*/ 30 h 78"/>
                <a:gd name="T20" fmla="*/ 28 w 82"/>
                <a:gd name="T21" fmla="*/ 26 h 78"/>
                <a:gd name="T22" fmla="*/ 40 w 82"/>
                <a:gd name="T23" fmla="*/ 0 h 78"/>
                <a:gd name="T24" fmla="*/ 33 w 82"/>
                <a:gd name="T25" fmla="*/ 33 h 78"/>
                <a:gd name="T26" fmla="*/ 18 w 82"/>
                <a:gd name="T27" fmla="*/ 35 h 78"/>
                <a:gd name="T28" fmla="*/ 29 w 82"/>
                <a:gd name="T29" fmla="*/ 47 h 78"/>
                <a:gd name="T30" fmla="*/ 26 w 82"/>
                <a:gd name="T31" fmla="*/ 62 h 78"/>
                <a:gd name="T32" fmla="*/ 41 w 82"/>
                <a:gd name="T33" fmla="*/ 55 h 78"/>
                <a:gd name="T34" fmla="*/ 55 w 82"/>
                <a:gd name="T35" fmla="*/ 62 h 78"/>
                <a:gd name="T36" fmla="*/ 52 w 82"/>
                <a:gd name="T37" fmla="*/ 47 h 78"/>
                <a:gd name="T38" fmla="*/ 58 w 82"/>
                <a:gd name="T39" fmla="*/ 41 h 78"/>
                <a:gd name="T40" fmla="*/ 63 w 82"/>
                <a:gd name="T41" fmla="*/ 35 h 78"/>
                <a:gd name="T42" fmla="*/ 48 w 82"/>
                <a:gd name="T43" fmla="*/ 33 h 78"/>
                <a:gd name="T44" fmla="*/ 40 w 82"/>
                <a:gd name="T45" fmla="*/ 18 h 78"/>
                <a:gd name="T46" fmla="*/ 33 w 82"/>
                <a:gd name="T47" fmla="*/ 3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2" h="78">
                  <a:moveTo>
                    <a:pt x="40" y="0"/>
                  </a:moveTo>
                  <a:cubicBezTo>
                    <a:pt x="45" y="8"/>
                    <a:pt x="49" y="17"/>
                    <a:pt x="53" y="26"/>
                  </a:cubicBezTo>
                  <a:cubicBezTo>
                    <a:pt x="63" y="27"/>
                    <a:pt x="72" y="28"/>
                    <a:pt x="81" y="30"/>
                  </a:cubicBezTo>
                  <a:cubicBezTo>
                    <a:pt x="82" y="31"/>
                    <a:pt x="80" y="31"/>
                    <a:pt x="79" y="32"/>
                  </a:cubicBezTo>
                  <a:cubicBezTo>
                    <a:pt x="74" y="38"/>
                    <a:pt x="67" y="44"/>
                    <a:pt x="61" y="50"/>
                  </a:cubicBezTo>
                  <a:cubicBezTo>
                    <a:pt x="63" y="59"/>
                    <a:pt x="64" y="69"/>
                    <a:pt x="66" y="78"/>
                  </a:cubicBezTo>
                  <a:cubicBezTo>
                    <a:pt x="58" y="75"/>
                    <a:pt x="49" y="69"/>
                    <a:pt x="41" y="65"/>
                  </a:cubicBezTo>
                  <a:cubicBezTo>
                    <a:pt x="32" y="69"/>
                    <a:pt x="24" y="74"/>
                    <a:pt x="15" y="78"/>
                  </a:cubicBezTo>
                  <a:cubicBezTo>
                    <a:pt x="17" y="69"/>
                    <a:pt x="18" y="59"/>
                    <a:pt x="20" y="50"/>
                  </a:cubicBezTo>
                  <a:cubicBezTo>
                    <a:pt x="14" y="43"/>
                    <a:pt x="5" y="36"/>
                    <a:pt x="0" y="30"/>
                  </a:cubicBezTo>
                  <a:cubicBezTo>
                    <a:pt x="9" y="28"/>
                    <a:pt x="18" y="27"/>
                    <a:pt x="28" y="26"/>
                  </a:cubicBezTo>
                  <a:cubicBezTo>
                    <a:pt x="32" y="17"/>
                    <a:pt x="36" y="8"/>
                    <a:pt x="40" y="0"/>
                  </a:cubicBezTo>
                  <a:close/>
                  <a:moveTo>
                    <a:pt x="33" y="33"/>
                  </a:moveTo>
                  <a:cubicBezTo>
                    <a:pt x="28" y="34"/>
                    <a:pt x="23" y="34"/>
                    <a:pt x="18" y="35"/>
                  </a:cubicBezTo>
                  <a:cubicBezTo>
                    <a:pt x="20" y="39"/>
                    <a:pt x="26" y="42"/>
                    <a:pt x="29" y="47"/>
                  </a:cubicBezTo>
                  <a:cubicBezTo>
                    <a:pt x="28" y="52"/>
                    <a:pt x="27" y="57"/>
                    <a:pt x="26" y="62"/>
                  </a:cubicBezTo>
                  <a:cubicBezTo>
                    <a:pt x="31" y="60"/>
                    <a:pt x="36" y="57"/>
                    <a:pt x="41" y="55"/>
                  </a:cubicBezTo>
                  <a:cubicBezTo>
                    <a:pt x="45" y="57"/>
                    <a:pt x="50" y="60"/>
                    <a:pt x="55" y="62"/>
                  </a:cubicBezTo>
                  <a:cubicBezTo>
                    <a:pt x="54" y="57"/>
                    <a:pt x="53" y="52"/>
                    <a:pt x="52" y="47"/>
                  </a:cubicBezTo>
                  <a:cubicBezTo>
                    <a:pt x="54" y="45"/>
                    <a:pt x="56" y="43"/>
                    <a:pt x="58" y="41"/>
                  </a:cubicBezTo>
                  <a:cubicBezTo>
                    <a:pt x="60" y="39"/>
                    <a:pt x="63" y="37"/>
                    <a:pt x="63" y="35"/>
                  </a:cubicBezTo>
                  <a:cubicBezTo>
                    <a:pt x="58" y="34"/>
                    <a:pt x="53" y="34"/>
                    <a:pt x="48" y="33"/>
                  </a:cubicBezTo>
                  <a:cubicBezTo>
                    <a:pt x="45" y="28"/>
                    <a:pt x="43" y="23"/>
                    <a:pt x="40" y="18"/>
                  </a:cubicBezTo>
                  <a:cubicBezTo>
                    <a:pt x="38" y="23"/>
                    <a:pt x="36" y="28"/>
                    <a:pt x="33" y="33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56"/>
            <p:cNvSpPr>
              <a:spLocks noEditPoints="1"/>
            </p:cNvSpPr>
            <p:nvPr>
              <p:custDataLst>
                <p:tags r:id="rId53"/>
              </p:custDataLst>
            </p:nvPr>
          </p:nvSpPr>
          <p:spPr bwMode="auto">
            <a:xfrm>
              <a:off x="3364" y="1183"/>
              <a:ext cx="513" cy="477"/>
            </a:xfrm>
            <a:custGeom>
              <a:avLst/>
              <a:gdLst>
                <a:gd name="T0" fmla="*/ 4 w 555"/>
                <a:gd name="T1" fmla="*/ 99 h 516"/>
                <a:gd name="T2" fmla="*/ 390 w 555"/>
                <a:gd name="T3" fmla="*/ 456 h 516"/>
                <a:gd name="T4" fmla="*/ 265 w 555"/>
                <a:gd name="T5" fmla="*/ 123 h 516"/>
                <a:gd name="T6" fmla="*/ 340 w 555"/>
                <a:gd name="T7" fmla="*/ 123 h 516"/>
                <a:gd name="T8" fmla="*/ 358 w 555"/>
                <a:gd name="T9" fmla="*/ 171 h 516"/>
                <a:gd name="T10" fmla="*/ 426 w 555"/>
                <a:gd name="T11" fmla="*/ 171 h 516"/>
                <a:gd name="T12" fmla="*/ 432 w 555"/>
                <a:gd name="T13" fmla="*/ 165 h 516"/>
                <a:gd name="T14" fmla="*/ 364 w 555"/>
                <a:gd name="T15" fmla="*/ 165 h 516"/>
                <a:gd name="T16" fmla="*/ 383 w 555"/>
                <a:gd name="T17" fmla="*/ 315 h 516"/>
                <a:gd name="T18" fmla="*/ 367 w 555"/>
                <a:gd name="T19" fmla="*/ 321 h 516"/>
                <a:gd name="T20" fmla="*/ 188 w 555"/>
                <a:gd name="T21" fmla="*/ 321 h 516"/>
                <a:gd name="T22" fmla="*/ 166 w 555"/>
                <a:gd name="T23" fmla="*/ 257 h 516"/>
                <a:gd name="T24" fmla="*/ 142 w 555"/>
                <a:gd name="T25" fmla="*/ 208 h 516"/>
                <a:gd name="T26" fmla="*/ 148 w 555"/>
                <a:gd name="T27" fmla="*/ 224 h 516"/>
                <a:gd name="T28" fmla="*/ 300 w 555"/>
                <a:gd name="T29" fmla="*/ 185 h 516"/>
                <a:gd name="T30" fmla="*/ 366 w 555"/>
                <a:gd name="T31" fmla="*/ 251 h 516"/>
                <a:gd name="T32" fmla="*/ 362 w 555"/>
                <a:gd name="T33" fmla="*/ 224 h 516"/>
                <a:gd name="T34" fmla="*/ 273 w 555"/>
                <a:gd name="T35" fmla="*/ 248 h 516"/>
                <a:gd name="T36" fmla="*/ 238 w 555"/>
                <a:gd name="T37" fmla="*/ 309 h 516"/>
                <a:gd name="T38" fmla="*/ 220 w 555"/>
                <a:gd name="T39" fmla="*/ 300 h 516"/>
                <a:gd name="T40" fmla="*/ 232 w 555"/>
                <a:gd name="T41" fmla="*/ 327 h 516"/>
                <a:gd name="T42" fmla="*/ 242 w 555"/>
                <a:gd name="T43" fmla="*/ 224 h 516"/>
                <a:gd name="T44" fmla="*/ 238 w 555"/>
                <a:gd name="T45" fmla="*/ 244 h 516"/>
                <a:gd name="T46" fmla="*/ 243 w 555"/>
                <a:gd name="T47" fmla="*/ 258 h 516"/>
                <a:gd name="T48" fmla="*/ 305 w 555"/>
                <a:gd name="T49" fmla="*/ 230 h 516"/>
                <a:gd name="T50" fmla="*/ 281 w 555"/>
                <a:gd name="T51" fmla="*/ 208 h 516"/>
                <a:gd name="T52" fmla="*/ 316 w 555"/>
                <a:gd name="T53" fmla="*/ 263 h 516"/>
                <a:gd name="T54" fmla="*/ 311 w 555"/>
                <a:gd name="T55" fmla="*/ 157 h 516"/>
                <a:gd name="T56" fmla="*/ 246 w 555"/>
                <a:gd name="T57" fmla="*/ 179 h 516"/>
                <a:gd name="T58" fmla="*/ 255 w 555"/>
                <a:gd name="T59" fmla="*/ 185 h 516"/>
                <a:gd name="T60" fmla="*/ 188 w 555"/>
                <a:gd name="T61" fmla="*/ 251 h 516"/>
                <a:gd name="T62" fmla="*/ 182 w 555"/>
                <a:gd name="T63" fmla="*/ 274 h 516"/>
                <a:gd name="T64" fmla="*/ 193 w 555"/>
                <a:gd name="T65" fmla="*/ 208 h 516"/>
                <a:gd name="T66" fmla="*/ 172 w 555"/>
                <a:gd name="T67" fmla="*/ 296 h 516"/>
                <a:gd name="T68" fmla="*/ 199 w 555"/>
                <a:gd name="T69" fmla="*/ 315 h 516"/>
                <a:gd name="T70" fmla="*/ 220 w 555"/>
                <a:gd name="T71" fmla="*/ 257 h 516"/>
                <a:gd name="T72" fmla="*/ 220 w 555"/>
                <a:gd name="T73" fmla="*/ 333 h 516"/>
                <a:gd name="T74" fmla="*/ 325 w 555"/>
                <a:gd name="T75" fmla="*/ 358 h 516"/>
                <a:gd name="T76" fmla="*/ 335 w 555"/>
                <a:gd name="T77" fmla="*/ 343 h 516"/>
                <a:gd name="T78" fmla="*/ 323 w 555"/>
                <a:gd name="T79" fmla="*/ 300 h 516"/>
                <a:gd name="T80" fmla="*/ 323 w 555"/>
                <a:gd name="T81" fmla="*/ 294 h 516"/>
                <a:gd name="T82" fmla="*/ 352 w 555"/>
                <a:gd name="T83" fmla="*/ 268 h 516"/>
                <a:gd name="T84" fmla="*/ 356 w 555"/>
                <a:gd name="T85" fmla="*/ 296 h 516"/>
                <a:gd name="T86" fmla="*/ 383 w 555"/>
                <a:gd name="T87" fmla="*/ 289 h 516"/>
                <a:gd name="T88" fmla="*/ 373 w 555"/>
                <a:gd name="T89" fmla="*/ 230 h 516"/>
                <a:gd name="T90" fmla="*/ 426 w 555"/>
                <a:gd name="T91" fmla="*/ 230 h 516"/>
                <a:gd name="T92" fmla="*/ 386 w 555"/>
                <a:gd name="T93" fmla="*/ 208 h 516"/>
                <a:gd name="T94" fmla="*/ 487 w 555"/>
                <a:gd name="T95" fmla="*/ 299 h 516"/>
                <a:gd name="T96" fmla="*/ 218 w 555"/>
                <a:gd name="T97" fmla="*/ 185 h 516"/>
                <a:gd name="T98" fmla="*/ 175 w 555"/>
                <a:gd name="T99" fmla="*/ 171 h 516"/>
                <a:gd name="T100" fmla="*/ 193 w 555"/>
                <a:gd name="T101" fmla="*/ 165 h 516"/>
                <a:gd name="T102" fmla="*/ 124 w 555"/>
                <a:gd name="T103" fmla="*/ 165 h 516"/>
                <a:gd name="T104" fmla="*/ 222 w 555"/>
                <a:gd name="T105" fmla="*/ 349 h 516"/>
                <a:gd name="T106" fmla="*/ 278 w 555"/>
                <a:gd name="T107" fmla="*/ 496 h 516"/>
                <a:gd name="T108" fmla="*/ 264 w 555"/>
                <a:gd name="T109" fmla="*/ 455 h 516"/>
                <a:gd name="T110" fmla="*/ 294 w 555"/>
                <a:gd name="T111" fmla="*/ 441 h 516"/>
                <a:gd name="T112" fmla="*/ 297 w 555"/>
                <a:gd name="T113" fmla="*/ 450 h 516"/>
                <a:gd name="T114" fmla="*/ 252 w 555"/>
                <a:gd name="T115" fmla="*/ 445 h 516"/>
                <a:gd name="T116" fmla="*/ 460 w 555"/>
                <a:gd name="T117" fmla="*/ 401 h 516"/>
                <a:gd name="T118" fmla="*/ 389 w 555"/>
                <a:gd name="T119" fmla="*/ 308 h 516"/>
                <a:gd name="T120" fmla="*/ 308 w 555"/>
                <a:gd name="T121" fmla="*/ 139 h 516"/>
                <a:gd name="T122" fmla="*/ 234 w 555"/>
                <a:gd name="T123" fmla="*/ 139 h 516"/>
                <a:gd name="T124" fmla="*/ 278 w 555"/>
                <a:gd name="T125" fmla="*/ 62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55" h="516">
                  <a:moveTo>
                    <a:pt x="446" y="6"/>
                  </a:moveTo>
                  <a:cubicBezTo>
                    <a:pt x="444" y="5"/>
                    <a:pt x="439" y="0"/>
                    <a:pt x="439" y="0"/>
                  </a:cubicBezTo>
                  <a:cubicBezTo>
                    <a:pt x="439" y="0"/>
                    <a:pt x="436" y="2"/>
                    <a:pt x="435" y="3"/>
                  </a:cubicBezTo>
                  <a:cubicBezTo>
                    <a:pt x="425" y="9"/>
                    <a:pt x="415" y="15"/>
                    <a:pt x="406" y="20"/>
                  </a:cubicBezTo>
                  <a:cubicBezTo>
                    <a:pt x="370" y="38"/>
                    <a:pt x="332" y="50"/>
                    <a:pt x="278" y="50"/>
                  </a:cubicBezTo>
                  <a:cubicBezTo>
                    <a:pt x="207" y="50"/>
                    <a:pt x="162" y="29"/>
                    <a:pt x="118" y="0"/>
                  </a:cubicBezTo>
                  <a:cubicBezTo>
                    <a:pt x="99" y="16"/>
                    <a:pt x="78" y="34"/>
                    <a:pt x="59" y="52"/>
                  </a:cubicBezTo>
                  <a:cubicBezTo>
                    <a:pt x="40" y="68"/>
                    <a:pt x="22" y="84"/>
                    <a:pt x="4" y="99"/>
                  </a:cubicBezTo>
                  <a:cubicBezTo>
                    <a:pt x="3" y="100"/>
                    <a:pt x="0" y="101"/>
                    <a:pt x="1" y="102"/>
                  </a:cubicBezTo>
                  <a:cubicBezTo>
                    <a:pt x="25" y="107"/>
                    <a:pt x="40" y="121"/>
                    <a:pt x="48" y="141"/>
                  </a:cubicBezTo>
                  <a:cubicBezTo>
                    <a:pt x="57" y="162"/>
                    <a:pt x="55" y="191"/>
                    <a:pt x="55" y="221"/>
                  </a:cubicBezTo>
                  <a:cubicBezTo>
                    <a:pt x="55" y="320"/>
                    <a:pt x="58" y="421"/>
                    <a:pt x="132" y="445"/>
                  </a:cubicBezTo>
                  <a:cubicBezTo>
                    <a:pt x="181" y="461"/>
                    <a:pt x="238" y="470"/>
                    <a:pt x="268" y="505"/>
                  </a:cubicBezTo>
                  <a:cubicBezTo>
                    <a:pt x="271" y="508"/>
                    <a:pt x="274" y="513"/>
                    <a:pt x="278" y="516"/>
                  </a:cubicBezTo>
                  <a:cubicBezTo>
                    <a:pt x="285" y="509"/>
                    <a:pt x="291" y="501"/>
                    <a:pt x="299" y="494"/>
                  </a:cubicBezTo>
                  <a:cubicBezTo>
                    <a:pt x="322" y="475"/>
                    <a:pt x="358" y="465"/>
                    <a:pt x="390" y="456"/>
                  </a:cubicBezTo>
                  <a:cubicBezTo>
                    <a:pt x="413" y="449"/>
                    <a:pt x="437" y="443"/>
                    <a:pt x="452" y="431"/>
                  </a:cubicBezTo>
                  <a:cubicBezTo>
                    <a:pt x="498" y="391"/>
                    <a:pt x="502" y="307"/>
                    <a:pt x="502" y="221"/>
                  </a:cubicBezTo>
                  <a:cubicBezTo>
                    <a:pt x="502" y="191"/>
                    <a:pt x="500" y="163"/>
                    <a:pt x="508" y="141"/>
                  </a:cubicBezTo>
                  <a:cubicBezTo>
                    <a:pt x="517" y="121"/>
                    <a:pt x="531" y="106"/>
                    <a:pt x="555" y="102"/>
                  </a:cubicBezTo>
                  <a:cubicBezTo>
                    <a:pt x="520" y="70"/>
                    <a:pt x="483" y="38"/>
                    <a:pt x="446" y="6"/>
                  </a:cubicBezTo>
                  <a:close/>
                  <a:moveTo>
                    <a:pt x="252" y="145"/>
                  </a:moveTo>
                  <a:cubicBezTo>
                    <a:pt x="253" y="138"/>
                    <a:pt x="252" y="130"/>
                    <a:pt x="252" y="123"/>
                  </a:cubicBezTo>
                  <a:cubicBezTo>
                    <a:pt x="257" y="123"/>
                    <a:pt x="261" y="123"/>
                    <a:pt x="265" y="123"/>
                  </a:cubicBezTo>
                  <a:cubicBezTo>
                    <a:pt x="265" y="130"/>
                    <a:pt x="265" y="138"/>
                    <a:pt x="265" y="145"/>
                  </a:cubicBezTo>
                  <a:cubicBezTo>
                    <a:pt x="272" y="146"/>
                    <a:pt x="281" y="145"/>
                    <a:pt x="289" y="145"/>
                  </a:cubicBezTo>
                  <a:cubicBezTo>
                    <a:pt x="291" y="139"/>
                    <a:pt x="289" y="130"/>
                    <a:pt x="290" y="123"/>
                  </a:cubicBezTo>
                  <a:cubicBezTo>
                    <a:pt x="294" y="123"/>
                    <a:pt x="298" y="123"/>
                    <a:pt x="303" y="123"/>
                  </a:cubicBezTo>
                  <a:cubicBezTo>
                    <a:pt x="303" y="130"/>
                    <a:pt x="303" y="138"/>
                    <a:pt x="303" y="145"/>
                  </a:cubicBezTo>
                  <a:cubicBezTo>
                    <a:pt x="310" y="146"/>
                    <a:pt x="319" y="145"/>
                    <a:pt x="327" y="145"/>
                  </a:cubicBezTo>
                  <a:cubicBezTo>
                    <a:pt x="327" y="138"/>
                    <a:pt x="327" y="130"/>
                    <a:pt x="327" y="123"/>
                  </a:cubicBezTo>
                  <a:cubicBezTo>
                    <a:pt x="331" y="123"/>
                    <a:pt x="335" y="123"/>
                    <a:pt x="340" y="123"/>
                  </a:cubicBezTo>
                  <a:cubicBezTo>
                    <a:pt x="340" y="133"/>
                    <a:pt x="340" y="142"/>
                    <a:pt x="340" y="152"/>
                  </a:cubicBezTo>
                  <a:cubicBezTo>
                    <a:pt x="298" y="152"/>
                    <a:pt x="257" y="152"/>
                    <a:pt x="215" y="152"/>
                  </a:cubicBezTo>
                  <a:cubicBezTo>
                    <a:pt x="215" y="142"/>
                    <a:pt x="215" y="132"/>
                    <a:pt x="216" y="123"/>
                  </a:cubicBezTo>
                  <a:cubicBezTo>
                    <a:pt x="220" y="123"/>
                    <a:pt x="224" y="123"/>
                    <a:pt x="228" y="123"/>
                  </a:cubicBezTo>
                  <a:cubicBezTo>
                    <a:pt x="228" y="130"/>
                    <a:pt x="228" y="138"/>
                    <a:pt x="228" y="145"/>
                  </a:cubicBezTo>
                  <a:cubicBezTo>
                    <a:pt x="235" y="146"/>
                    <a:pt x="244" y="145"/>
                    <a:pt x="252" y="145"/>
                  </a:cubicBezTo>
                  <a:close/>
                  <a:moveTo>
                    <a:pt x="346" y="171"/>
                  </a:moveTo>
                  <a:cubicBezTo>
                    <a:pt x="350" y="171"/>
                    <a:pt x="354" y="171"/>
                    <a:pt x="358" y="171"/>
                  </a:cubicBezTo>
                  <a:cubicBezTo>
                    <a:pt x="358" y="177"/>
                    <a:pt x="358" y="184"/>
                    <a:pt x="358" y="191"/>
                  </a:cubicBezTo>
                  <a:cubicBezTo>
                    <a:pt x="365" y="192"/>
                    <a:pt x="373" y="191"/>
                    <a:pt x="381" y="191"/>
                  </a:cubicBezTo>
                  <a:cubicBezTo>
                    <a:pt x="381" y="184"/>
                    <a:pt x="381" y="178"/>
                    <a:pt x="381" y="171"/>
                  </a:cubicBezTo>
                  <a:cubicBezTo>
                    <a:pt x="384" y="171"/>
                    <a:pt x="388" y="171"/>
                    <a:pt x="392" y="171"/>
                  </a:cubicBezTo>
                  <a:cubicBezTo>
                    <a:pt x="392" y="178"/>
                    <a:pt x="392" y="184"/>
                    <a:pt x="392" y="191"/>
                  </a:cubicBezTo>
                  <a:cubicBezTo>
                    <a:pt x="399" y="191"/>
                    <a:pt x="407" y="191"/>
                    <a:pt x="414" y="191"/>
                  </a:cubicBezTo>
                  <a:cubicBezTo>
                    <a:pt x="415" y="185"/>
                    <a:pt x="414" y="177"/>
                    <a:pt x="415" y="171"/>
                  </a:cubicBezTo>
                  <a:cubicBezTo>
                    <a:pt x="418" y="171"/>
                    <a:pt x="422" y="171"/>
                    <a:pt x="426" y="171"/>
                  </a:cubicBezTo>
                  <a:cubicBezTo>
                    <a:pt x="426" y="181"/>
                    <a:pt x="426" y="192"/>
                    <a:pt x="426" y="202"/>
                  </a:cubicBezTo>
                  <a:cubicBezTo>
                    <a:pt x="397" y="202"/>
                    <a:pt x="367" y="202"/>
                    <a:pt x="337" y="202"/>
                  </a:cubicBezTo>
                  <a:cubicBezTo>
                    <a:pt x="337" y="196"/>
                    <a:pt x="337" y="191"/>
                    <a:pt x="337" y="185"/>
                  </a:cubicBezTo>
                  <a:cubicBezTo>
                    <a:pt x="340" y="185"/>
                    <a:pt x="342" y="185"/>
                    <a:pt x="345" y="185"/>
                  </a:cubicBezTo>
                  <a:cubicBezTo>
                    <a:pt x="346" y="181"/>
                    <a:pt x="345" y="175"/>
                    <a:pt x="346" y="171"/>
                  </a:cubicBezTo>
                  <a:close/>
                  <a:moveTo>
                    <a:pt x="489" y="227"/>
                  </a:moveTo>
                  <a:cubicBezTo>
                    <a:pt x="470" y="227"/>
                    <a:pt x="451" y="227"/>
                    <a:pt x="432" y="227"/>
                  </a:cubicBezTo>
                  <a:cubicBezTo>
                    <a:pt x="432" y="206"/>
                    <a:pt x="432" y="186"/>
                    <a:pt x="432" y="165"/>
                  </a:cubicBezTo>
                  <a:cubicBezTo>
                    <a:pt x="425" y="164"/>
                    <a:pt x="417" y="165"/>
                    <a:pt x="409" y="165"/>
                  </a:cubicBezTo>
                  <a:cubicBezTo>
                    <a:pt x="408" y="171"/>
                    <a:pt x="409" y="179"/>
                    <a:pt x="409" y="186"/>
                  </a:cubicBezTo>
                  <a:cubicBezTo>
                    <a:pt x="405" y="186"/>
                    <a:pt x="401" y="186"/>
                    <a:pt x="398" y="186"/>
                  </a:cubicBezTo>
                  <a:cubicBezTo>
                    <a:pt x="398" y="179"/>
                    <a:pt x="398" y="172"/>
                    <a:pt x="398" y="165"/>
                  </a:cubicBezTo>
                  <a:cubicBezTo>
                    <a:pt x="391" y="164"/>
                    <a:pt x="382" y="165"/>
                    <a:pt x="375" y="165"/>
                  </a:cubicBezTo>
                  <a:cubicBezTo>
                    <a:pt x="375" y="172"/>
                    <a:pt x="375" y="179"/>
                    <a:pt x="375" y="186"/>
                  </a:cubicBezTo>
                  <a:cubicBezTo>
                    <a:pt x="371" y="186"/>
                    <a:pt x="367" y="186"/>
                    <a:pt x="364" y="186"/>
                  </a:cubicBezTo>
                  <a:cubicBezTo>
                    <a:pt x="364" y="179"/>
                    <a:pt x="364" y="172"/>
                    <a:pt x="364" y="165"/>
                  </a:cubicBezTo>
                  <a:cubicBezTo>
                    <a:pt x="358" y="164"/>
                    <a:pt x="351" y="165"/>
                    <a:pt x="345" y="165"/>
                  </a:cubicBezTo>
                  <a:cubicBezTo>
                    <a:pt x="346" y="157"/>
                    <a:pt x="345" y="149"/>
                    <a:pt x="346" y="143"/>
                  </a:cubicBezTo>
                  <a:cubicBezTo>
                    <a:pt x="396" y="143"/>
                    <a:pt x="445" y="143"/>
                    <a:pt x="495" y="143"/>
                  </a:cubicBezTo>
                  <a:cubicBezTo>
                    <a:pt x="486" y="164"/>
                    <a:pt x="491" y="197"/>
                    <a:pt x="489" y="227"/>
                  </a:cubicBezTo>
                  <a:close/>
                  <a:moveTo>
                    <a:pt x="362" y="315"/>
                  </a:moveTo>
                  <a:cubicBezTo>
                    <a:pt x="362" y="308"/>
                    <a:pt x="362" y="302"/>
                    <a:pt x="362" y="296"/>
                  </a:cubicBezTo>
                  <a:cubicBezTo>
                    <a:pt x="369" y="296"/>
                    <a:pt x="376" y="296"/>
                    <a:pt x="383" y="296"/>
                  </a:cubicBezTo>
                  <a:cubicBezTo>
                    <a:pt x="383" y="302"/>
                    <a:pt x="383" y="308"/>
                    <a:pt x="383" y="315"/>
                  </a:cubicBezTo>
                  <a:cubicBezTo>
                    <a:pt x="376" y="315"/>
                    <a:pt x="369" y="315"/>
                    <a:pt x="362" y="315"/>
                  </a:cubicBezTo>
                  <a:close/>
                  <a:moveTo>
                    <a:pt x="383" y="321"/>
                  </a:moveTo>
                  <a:cubicBezTo>
                    <a:pt x="383" y="328"/>
                    <a:pt x="383" y="336"/>
                    <a:pt x="383" y="343"/>
                  </a:cubicBezTo>
                  <a:cubicBezTo>
                    <a:pt x="380" y="343"/>
                    <a:pt x="376" y="343"/>
                    <a:pt x="373" y="343"/>
                  </a:cubicBezTo>
                  <a:cubicBezTo>
                    <a:pt x="373" y="336"/>
                    <a:pt x="373" y="328"/>
                    <a:pt x="373" y="321"/>
                  </a:cubicBezTo>
                  <a:cubicBezTo>
                    <a:pt x="376" y="321"/>
                    <a:pt x="380" y="321"/>
                    <a:pt x="383" y="321"/>
                  </a:cubicBezTo>
                  <a:close/>
                  <a:moveTo>
                    <a:pt x="341" y="321"/>
                  </a:moveTo>
                  <a:cubicBezTo>
                    <a:pt x="350" y="321"/>
                    <a:pt x="358" y="321"/>
                    <a:pt x="367" y="321"/>
                  </a:cubicBezTo>
                  <a:cubicBezTo>
                    <a:pt x="367" y="328"/>
                    <a:pt x="367" y="336"/>
                    <a:pt x="367" y="343"/>
                  </a:cubicBezTo>
                  <a:cubicBezTo>
                    <a:pt x="358" y="343"/>
                    <a:pt x="350" y="343"/>
                    <a:pt x="341" y="343"/>
                  </a:cubicBezTo>
                  <a:cubicBezTo>
                    <a:pt x="341" y="336"/>
                    <a:pt x="341" y="327"/>
                    <a:pt x="341" y="321"/>
                  </a:cubicBezTo>
                  <a:close/>
                  <a:moveTo>
                    <a:pt x="188" y="321"/>
                  </a:moveTo>
                  <a:cubicBezTo>
                    <a:pt x="197" y="321"/>
                    <a:pt x="205" y="321"/>
                    <a:pt x="214" y="321"/>
                  </a:cubicBezTo>
                  <a:cubicBezTo>
                    <a:pt x="214" y="328"/>
                    <a:pt x="214" y="336"/>
                    <a:pt x="214" y="343"/>
                  </a:cubicBezTo>
                  <a:cubicBezTo>
                    <a:pt x="205" y="343"/>
                    <a:pt x="197" y="343"/>
                    <a:pt x="188" y="343"/>
                  </a:cubicBezTo>
                  <a:cubicBezTo>
                    <a:pt x="188" y="336"/>
                    <a:pt x="188" y="327"/>
                    <a:pt x="188" y="321"/>
                  </a:cubicBezTo>
                  <a:close/>
                  <a:moveTo>
                    <a:pt x="166" y="257"/>
                  </a:moveTo>
                  <a:cubicBezTo>
                    <a:pt x="166" y="271"/>
                    <a:pt x="166" y="285"/>
                    <a:pt x="166" y="299"/>
                  </a:cubicBezTo>
                  <a:cubicBezTo>
                    <a:pt x="134" y="299"/>
                    <a:pt x="101" y="299"/>
                    <a:pt x="69" y="299"/>
                  </a:cubicBezTo>
                  <a:cubicBezTo>
                    <a:pt x="67" y="279"/>
                    <a:pt x="67" y="258"/>
                    <a:pt x="66" y="236"/>
                  </a:cubicBezTo>
                  <a:cubicBezTo>
                    <a:pt x="66" y="236"/>
                    <a:pt x="66" y="236"/>
                    <a:pt x="67" y="235"/>
                  </a:cubicBezTo>
                  <a:cubicBezTo>
                    <a:pt x="86" y="235"/>
                    <a:pt x="105" y="235"/>
                    <a:pt x="124" y="235"/>
                  </a:cubicBezTo>
                  <a:cubicBezTo>
                    <a:pt x="124" y="242"/>
                    <a:pt x="124" y="249"/>
                    <a:pt x="124" y="256"/>
                  </a:cubicBezTo>
                  <a:cubicBezTo>
                    <a:pt x="137" y="257"/>
                    <a:pt x="152" y="257"/>
                    <a:pt x="166" y="257"/>
                  </a:cubicBezTo>
                  <a:close/>
                  <a:moveTo>
                    <a:pt x="147" y="230"/>
                  </a:moveTo>
                  <a:cubicBezTo>
                    <a:pt x="147" y="237"/>
                    <a:pt x="147" y="244"/>
                    <a:pt x="147" y="251"/>
                  </a:cubicBezTo>
                  <a:cubicBezTo>
                    <a:pt x="141" y="251"/>
                    <a:pt x="136" y="251"/>
                    <a:pt x="130" y="251"/>
                  </a:cubicBezTo>
                  <a:cubicBezTo>
                    <a:pt x="130" y="244"/>
                    <a:pt x="130" y="237"/>
                    <a:pt x="130" y="230"/>
                  </a:cubicBezTo>
                  <a:cubicBezTo>
                    <a:pt x="136" y="230"/>
                    <a:pt x="141" y="230"/>
                    <a:pt x="147" y="230"/>
                  </a:cubicBezTo>
                  <a:close/>
                  <a:moveTo>
                    <a:pt x="130" y="224"/>
                  </a:moveTo>
                  <a:cubicBezTo>
                    <a:pt x="130" y="219"/>
                    <a:pt x="130" y="213"/>
                    <a:pt x="130" y="208"/>
                  </a:cubicBezTo>
                  <a:cubicBezTo>
                    <a:pt x="134" y="208"/>
                    <a:pt x="138" y="208"/>
                    <a:pt x="142" y="208"/>
                  </a:cubicBezTo>
                  <a:cubicBezTo>
                    <a:pt x="142" y="213"/>
                    <a:pt x="142" y="219"/>
                    <a:pt x="142" y="224"/>
                  </a:cubicBezTo>
                  <a:cubicBezTo>
                    <a:pt x="138" y="224"/>
                    <a:pt x="134" y="224"/>
                    <a:pt x="130" y="224"/>
                  </a:cubicBezTo>
                  <a:close/>
                  <a:moveTo>
                    <a:pt x="153" y="251"/>
                  </a:moveTo>
                  <a:cubicBezTo>
                    <a:pt x="153" y="244"/>
                    <a:pt x="153" y="236"/>
                    <a:pt x="153" y="230"/>
                  </a:cubicBezTo>
                  <a:cubicBezTo>
                    <a:pt x="163" y="230"/>
                    <a:pt x="172" y="230"/>
                    <a:pt x="182" y="230"/>
                  </a:cubicBezTo>
                  <a:cubicBezTo>
                    <a:pt x="182" y="237"/>
                    <a:pt x="182" y="244"/>
                    <a:pt x="182" y="251"/>
                  </a:cubicBezTo>
                  <a:cubicBezTo>
                    <a:pt x="172" y="251"/>
                    <a:pt x="163" y="251"/>
                    <a:pt x="153" y="251"/>
                  </a:cubicBezTo>
                  <a:close/>
                  <a:moveTo>
                    <a:pt x="148" y="224"/>
                  </a:moveTo>
                  <a:cubicBezTo>
                    <a:pt x="148" y="219"/>
                    <a:pt x="148" y="213"/>
                    <a:pt x="148" y="208"/>
                  </a:cubicBezTo>
                  <a:cubicBezTo>
                    <a:pt x="155" y="208"/>
                    <a:pt x="162" y="208"/>
                    <a:pt x="169" y="208"/>
                  </a:cubicBezTo>
                  <a:cubicBezTo>
                    <a:pt x="169" y="213"/>
                    <a:pt x="169" y="219"/>
                    <a:pt x="169" y="224"/>
                  </a:cubicBezTo>
                  <a:cubicBezTo>
                    <a:pt x="162" y="224"/>
                    <a:pt x="155" y="224"/>
                    <a:pt x="148" y="224"/>
                  </a:cubicBezTo>
                  <a:close/>
                  <a:moveTo>
                    <a:pt x="331" y="185"/>
                  </a:moveTo>
                  <a:cubicBezTo>
                    <a:pt x="331" y="191"/>
                    <a:pt x="331" y="196"/>
                    <a:pt x="331" y="202"/>
                  </a:cubicBezTo>
                  <a:cubicBezTo>
                    <a:pt x="321" y="202"/>
                    <a:pt x="310" y="202"/>
                    <a:pt x="299" y="202"/>
                  </a:cubicBezTo>
                  <a:cubicBezTo>
                    <a:pt x="300" y="197"/>
                    <a:pt x="299" y="190"/>
                    <a:pt x="300" y="185"/>
                  </a:cubicBezTo>
                  <a:cubicBezTo>
                    <a:pt x="310" y="185"/>
                    <a:pt x="321" y="185"/>
                    <a:pt x="331" y="185"/>
                  </a:cubicBezTo>
                  <a:close/>
                  <a:moveTo>
                    <a:pt x="317" y="179"/>
                  </a:moveTo>
                  <a:cubicBezTo>
                    <a:pt x="317" y="172"/>
                    <a:pt x="317" y="165"/>
                    <a:pt x="317" y="157"/>
                  </a:cubicBezTo>
                  <a:cubicBezTo>
                    <a:pt x="325" y="157"/>
                    <a:pt x="332" y="157"/>
                    <a:pt x="340" y="157"/>
                  </a:cubicBezTo>
                  <a:cubicBezTo>
                    <a:pt x="340" y="165"/>
                    <a:pt x="340" y="172"/>
                    <a:pt x="340" y="179"/>
                  </a:cubicBezTo>
                  <a:cubicBezTo>
                    <a:pt x="332" y="179"/>
                    <a:pt x="325" y="179"/>
                    <a:pt x="317" y="179"/>
                  </a:cubicBezTo>
                  <a:close/>
                  <a:moveTo>
                    <a:pt x="366" y="230"/>
                  </a:moveTo>
                  <a:cubicBezTo>
                    <a:pt x="366" y="237"/>
                    <a:pt x="366" y="244"/>
                    <a:pt x="366" y="251"/>
                  </a:cubicBezTo>
                  <a:cubicBezTo>
                    <a:pt x="356" y="251"/>
                    <a:pt x="345" y="251"/>
                    <a:pt x="335" y="251"/>
                  </a:cubicBezTo>
                  <a:cubicBezTo>
                    <a:pt x="335" y="244"/>
                    <a:pt x="334" y="236"/>
                    <a:pt x="335" y="230"/>
                  </a:cubicBezTo>
                  <a:cubicBezTo>
                    <a:pt x="345" y="230"/>
                    <a:pt x="356" y="230"/>
                    <a:pt x="366" y="230"/>
                  </a:cubicBezTo>
                  <a:close/>
                  <a:moveTo>
                    <a:pt x="362" y="224"/>
                  </a:moveTo>
                  <a:cubicBezTo>
                    <a:pt x="362" y="219"/>
                    <a:pt x="362" y="213"/>
                    <a:pt x="362" y="208"/>
                  </a:cubicBezTo>
                  <a:cubicBezTo>
                    <a:pt x="368" y="208"/>
                    <a:pt x="374" y="208"/>
                    <a:pt x="380" y="208"/>
                  </a:cubicBezTo>
                  <a:cubicBezTo>
                    <a:pt x="380" y="213"/>
                    <a:pt x="380" y="219"/>
                    <a:pt x="380" y="224"/>
                  </a:cubicBezTo>
                  <a:cubicBezTo>
                    <a:pt x="374" y="224"/>
                    <a:pt x="368" y="224"/>
                    <a:pt x="362" y="224"/>
                  </a:cubicBezTo>
                  <a:close/>
                  <a:moveTo>
                    <a:pt x="356" y="224"/>
                  </a:moveTo>
                  <a:cubicBezTo>
                    <a:pt x="344" y="224"/>
                    <a:pt x="331" y="224"/>
                    <a:pt x="318" y="224"/>
                  </a:cubicBezTo>
                  <a:cubicBezTo>
                    <a:pt x="319" y="219"/>
                    <a:pt x="318" y="213"/>
                    <a:pt x="319" y="208"/>
                  </a:cubicBezTo>
                  <a:cubicBezTo>
                    <a:pt x="331" y="208"/>
                    <a:pt x="344" y="208"/>
                    <a:pt x="356" y="208"/>
                  </a:cubicBezTo>
                  <a:cubicBezTo>
                    <a:pt x="356" y="213"/>
                    <a:pt x="356" y="219"/>
                    <a:pt x="356" y="224"/>
                  </a:cubicBezTo>
                  <a:close/>
                  <a:moveTo>
                    <a:pt x="317" y="299"/>
                  </a:moveTo>
                  <a:cubicBezTo>
                    <a:pt x="290" y="299"/>
                    <a:pt x="264" y="299"/>
                    <a:pt x="238" y="299"/>
                  </a:cubicBezTo>
                  <a:cubicBezTo>
                    <a:pt x="235" y="270"/>
                    <a:pt x="250" y="250"/>
                    <a:pt x="273" y="248"/>
                  </a:cubicBezTo>
                  <a:cubicBezTo>
                    <a:pt x="296" y="246"/>
                    <a:pt x="314" y="262"/>
                    <a:pt x="317" y="282"/>
                  </a:cubicBezTo>
                  <a:cubicBezTo>
                    <a:pt x="318" y="287"/>
                    <a:pt x="316" y="293"/>
                    <a:pt x="317" y="299"/>
                  </a:cubicBezTo>
                  <a:close/>
                  <a:moveTo>
                    <a:pt x="238" y="345"/>
                  </a:moveTo>
                  <a:cubicBezTo>
                    <a:pt x="238" y="345"/>
                    <a:pt x="239" y="345"/>
                    <a:pt x="239" y="345"/>
                  </a:cubicBezTo>
                  <a:cubicBezTo>
                    <a:pt x="239" y="346"/>
                    <a:pt x="238" y="346"/>
                    <a:pt x="238" y="347"/>
                  </a:cubicBezTo>
                  <a:cubicBezTo>
                    <a:pt x="237" y="347"/>
                    <a:pt x="238" y="346"/>
                    <a:pt x="238" y="345"/>
                  </a:cubicBezTo>
                  <a:close/>
                  <a:moveTo>
                    <a:pt x="238" y="343"/>
                  </a:moveTo>
                  <a:cubicBezTo>
                    <a:pt x="238" y="332"/>
                    <a:pt x="238" y="320"/>
                    <a:pt x="238" y="309"/>
                  </a:cubicBezTo>
                  <a:cubicBezTo>
                    <a:pt x="238" y="309"/>
                    <a:pt x="238" y="308"/>
                    <a:pt x="238" y="308"/>
                  </a:cubicBezTo>
                  <a:cubicBezTo>
                    <a:pt x="264" y="308"/>
                    <a:pt x="291" y="308"/>
                    <a:pt x="317" y="308"/>
                  </a:cubicBezTo>
                  <a:cubicBezTo>
                    <a:pt x="317" y="320"/>
                    <a:pt x="317" y="331"/>
                    <a:pt x="317" y="343"/>
                  </a:cubicBezTo>
                  <a:cubicBezTo>
                    <a:pt x="290" y="343"/>
                    <a:pt x="264" y="343"/>
                    <a:pt x="238" y="343"/>
                  </a:cubicBezTo>
                  <a:close/>
                  <a:moveTo>
                    <a:pt x="232" y="300"/>
                  </a:moveTo>
                  <a:cubicBezTo>
                    <a:pt x="232" y="304"/>
                    <a:pt x="232" y="307"/>
                    <a:pt x="232" y="310"/>
                  </a:cubicBezTo>
                  <a:cubicBezTo>
                    <a:pt x="228" y="310"/>
                    <a:pt x="224" y="310"/>
                    <a:pt x="220" y="310"/>
                  </a:cubicBezTo>
                  <a:cubicBezTo>
                    <a:pt x="220" y="307"/>
                    <a:pt x="220" y="304"/>
                    <a:pt x="220" y="300"/>
                  </a:cubicBezTo>
                  <a:cubicBezTo>
                    <a:pt x="224" y="300"/>
                    <a:pt x="228" y="300"/>
                    <a:pt x="232" y="300"/>
                  </a:cubicBezTo>
                  <a:close/>
                  <a:moveTo>
                    <a:pt x="220" y="294"/>
                  </a:moveTo>
                  <a:cubicBezTo>
                    <a:pt x="220" y="290"/>
                    <a:pt x="220" y="287"/>
                    <a:pt x="220" y="284"/>
                  </a:cubicBezTo>
                  <a:cubicBezTo>
                    <a:pt x="224" y="284"/>
                    <a:pt x="228" y="284"/>
                    <a:pt x="232" y="284"/>
                  </a:cubicBezTo>
                  <a:cubicBezTo>
                    <a:pt x="232" y="287"/>
                    <a:pt x="232" y="290"/>
                    <a:pt x="232" y="294"/>
                  </a:cubicBezTo>
                  <a:cubicBezTo>
                    <a:pt x="228" y="294"/>
                    <a:pt x="224" y="294"/>
                    <a:pt x="220" y="294"/>
                  </a:cubicBezTo>
                  <a:close/>
                  <a:moveTo>
                    <a:pt x="232" y="316"/>
                  </a:moveTo>
                  <a:cubicBezTo>
                    <a:pt x="232" y="320"/>
                    <a:pt x="232" y="323"/>
                    <a:pt x="232" y="327"/>
                  </a:cubicBezTo>
                  <a:cubicBezTo>
                    <a:pt x="228" y="327"/>
                    <a:pt x="224" y="327"/>
                    <a:pt x="220" y="327"/>
                  </a:cubicBezTo>
                  <a:cubicBezTo>
                    <a:pt x="220" y="323"/>
                    <a:pt x="220" y="320"/>
                    <a:pt x="220" y="316"/>
                  </a:cubicBezTo>
                  <a:cubicBezTo>
                    <a:pt x="224" y="316"/>
                    <a:pt x="228" y="316"/>
                    <a:pt x="232" y="316"/>
                  </a:cubicBezTo>
                  <a:close/>
                  <a:moveTo>
                    <a:pt x="242" y="224"/>
                  </a:moveTo>
                  <a:cubicBezTo>
                    <a:pt x="243" y="219"/>
                    <a:pt x="242" y="213"/>
                    <a:pt x="243" y="208"/>
                  </a:cubicBezTo>
                  <a:cubicBezTo>
                    <a:pt x="253" y="208"/>
                    <a:pt x="264" y="208"/>
                    <a:pt x="274" y="208"/>
                  </a:cubicBezTo>
                  <a:cubicBezTo>
                    <a:pt x="274" y="213"/>
                    <a:pt x="274" y="219"/>
                    <a:pt x="274" y="224"/>
                  </a:cubicBezTo>
                  <a:cubicBezTo>
                    <a:pt x="264" y="224"/>
                    <a:pt x="253" y="224"/>
                    <a:pt x="242" y="224"/>
                  </a:cubicBezTo>
                  <a:close/>
                  <a:moveTo>
                    <a:pt x="274" y="230"/>
                  </a:moveTo>
                  <a:cubicBezTo>
                    <a:pt x="274" y="234"/>
                    <a:pt x="274" y="238"/>
                    <a:pt x="274" y="243"/>
                  </a:cubicBezTo>
                  <a:cubicBezTo>
                    <a:pt x="270" y="243"/>
                    <a:pt x="266" y="244"/>
                    <a:pt x="262" y="245"/>
                  </a:cubicBezTo>
                  <a:cubicBezTo>
                    <a:pt x="261" y="241"/>
                    <a:pt x="259" y="237"/>
                    <a:pt x="258" y="233"/>
                  </a:cubicBezTo>
                  <a:cubicBezTo>
                    <a:pt x="262" y="231"/>
                    <a:pt x="268" y="230"/>
                    <a:pt x="274" y="230"/>
                  </a:cubicBezTo>
                  <a:close/>
                  <a:moveTo>
                    <a:pt x="256" y="247"/>
                  </a:moveTo>
                  <a:cubicBezTo>
                    <a:pt x="254" y="250"/>
                    <a:pt x="250" y="251"/>
                    <a:pt x="248" y="254"/>
                  </a:cubicBezTo>
                  <a:cubicBezTo>
                    <a:pt x="245" y="250"/>
                    <a:pt x="241" y="248"/>
                    <a:pt x="238" y="244"/>
                  </a:cubicBezTo>
                  <a:cubicBezTo>
                    <a:pt x="243" y="241"/>
                    <a:pt x="247" y="237"/>
                    <a:pt x="252" y="235"/>
                  </a:cubicBezTo>
                  <a:cubicBezTo>
                    <a:pt x="253" y="239"/>
                    <a:pt x="255" y="243"/>
                    <a:pt x="256" y="247"/>
                  </a:cubicBezTo>
                  <a:close/>
                  <a:moveTo>
                    <a:pt x="250" y="230"/>
                  </a:moveTo>
                  <a:cubicBezTo>
                    <a:pt x="240" y="234"/>
                    <a:pt x="232" y="242"/>
                    <a:pt x="226" y="248"/>
                  </a:cubicBezTo>
                  <a:cubicBezTo>
                    <a:pt x="226" y="242"/>
                    <a:pt x="226" y="236"/>
                    <a:pt x="226" y="230"/>
                  </a:cubicBezTo>
                  <a:cubicBezTo>
                    <a:pt x="234" y="230"/>
                    <a:pt x="242" y="230"/>
                    <a:pt x="250" y="230"/>
                  </a:cubicBezTo>
                  <a:close/>
                  <a:moveTo>
                    <a:pt x="233" y="248"/>
                  </a:moveTo>
                  <a:cubicBezTo>
                    <a:pt x="237" y="251"/>
                    <a:pt x="241" y="254"/>
                    <a:pt x="243" y="258"/>
                  </a:cubicBezTo>
                  <a:cubicBezTo>
                    <a:pt x="242" y="260"/>
                    <a:pt x="240" y="262"/>
                    <a:pt x="239" y="264"/>
                  </a:cubicBezTo>
                  <a:cubicBezTo>
                    <a:pt x="235" y="262"/>
                    <a:pt x="230" y="261"/>
                    <a:pt x="225" y="260"/>
                  </a:cubicBezTo>
                  <a:cubicBezTo>
                    <a:pt x="227" y="255"/>
                    <a:pt x="231" y="252"/>
                    <a:pt x="233" y="248"/>
                  </a:cubicBezTo>
                  <a:close/>
                  <a:moveTo>
                    <a:pt x="305" y="230"/>
                  </a:moveTo>
                  <a:cubicBezTo>
                    <a:pt x="312" y="229"/>
                    <a:pt x="321" y="230"/>
                    <a:pt x="329" y="230"/>
                  </a:cubicBezTo>
                  <a:cubicBezTo>
                    <a:pt x="329" y="236"/>
                    <a:pt x="329" y="242"/>
                    <a:pt x="329" y="247"/>
                  </a:cubicBezTo>
                  <a:cubicBezTo>
                    <a:pt x="328" y="248"/>
                    <a:pt x="327" y="246"/>
                    <a:pt x="326" y="246"/>
                  </a:cubicBezTo>
                  <a:cubicBezTo>
                    <a:pt x="321" y="240"/>
                    <a:pt x="314" y="233"/>
                    <a:pt x="305" y="230"/>
                  </a:cubicBezTo>
                  <a:close/>
                  <a:moveTo>
                    <a:pt x="316" y="244"/>
                  </a:moveTo>
                  <a:cubicBezTo>
                    <a:pt x="313" y="247"/>
                    <a:pt x="310" y="251"/>
                    <a:pt x="306" y="253"/>
                  </a:cubicBezTo>
                  <a:cubicBezTo>
                    <a:pt x="304" y="251"/>
                    <a:pt x="301" y="249"/>
                    <a:pt x="297" y="247"/>
                  </a:cubicBezTo>
                  <a:cubicBezTo>
                    <a:pt x="299" y="243"/>
                    <a:pt x="301" y="239"/>
                    <a:pt x="302" y="235"/>
                  </a:cubicBezTo>
                  <a:cubicBezTo>
                    <a:pt x="307" y="237"/>
                    <a:pt x="312" y="240"/>
                    <a:pt x="316" y="244"/>
                  </a:cubicBezTo>
                  <a:close/>
                  <a:moveTo>
                    <a:pt x="313" y="224"/>
                  </a:moveTo>
                  <a:cubicBezTo>
                    <a:pt x="302" y="224"/>
                    <a:pt x="291" y="224"/>
                    <a:pt x="281" y="224"/>
                  </a:cubicBezTo>
                  <a:cubicBezTo>
                    <a:pt x="281" y="219"/>
                    <a:pt x="280" y="213"/>
                    <a:pt x="281" y="208"/>
                  </a:cubicBezTo>
                  <a:cubicBezTo>
                    <a:pt x="291" y="208"/>
                    <a:pt x="302" y="208"/>
                    <a:pt x="313" y="208"/>
                  </a:cubicBezTo>
                  <a:cubicBezTo>
                    <a:pt x="313" y="213"/>
                    <a:pt x="313" y="219"/>
                    <a:pt x="313" y="224"/>
                  </a:cubicBezTo>
                  <a:close/>
                  <a:moveTo>
                    <a:pt x="296" y="232"/>
                  </a:moveTo>
                  <a:cubicBezTo>
                    <a:pt x="295" y="237"/>
                    <a:pt x="293" y="241"/>
                    <a:pt x="292" y="245"/>
                  </a:cubicBezTo>
                  <a:cubicBezTo>
                    <a:pt x="289" y="244"/>
                    <a:pt x="285" y="243"/>
                    <a:pt x="281" y="243"/>
                  </a:cubicBezTo>
                  <a:cubicBezTo>
                    <a:pt x="281" y="238"/>
                    <a:pt x="281" y="234"/>
                    <a:pt x="281" y="230"/>
                  </a:cubicBezTo>
                  <a:cubicBezTo>
                    <a:pt x="287" y="230"/>
                    <a:pt x="291" y="231"/>
                    <a:pt x="296" y="232"/>
                  </a:cubicBezTo>
                  <a:close/>
                  <a:moveTo>
                    <a:pt x="316" y="263"/>
                  </a:moveTo>
                  <a:cubicBezTo>
                    <a:pt x="314" y="262"/>
                    <a:pt x="313" y="259"/>
                    <a:pt x="311" y="258"/>
                  </a:cubicBezTo>
                  <a:cubicBezTo>
                    <a:pt x="314" y="254"/>
                    <a:pt x="317" y="251"/>
                    <a:pt x="320" y="248"/>
                  </a:cubicBezTo>
                  <a:cubicBezTo>
                    <a:pt x="324" y="251"/>
                    <a:pt x="327" y="255"/>
                    <a:pt x="329" y="260"/>
                  </a:cubicBezTo>
                  <a:cubicBezTo>
                    <a:pt x="325" y="261"/>
                    <a:pt x="320" y="262"/>
                    <a:pt x="316" y="263"/>
                  </a:cubicBezTo>
                  <a:close/>
                  <a:moveTo>
                    <a:pt x="311" y="179"/>
                  </a:moveTo>
                  <a:cubicBezTo>
                    <a:pt x="301" y="179"/>
                    <a:pt x="291" y="179"/>
                    <a:pt x="282" y="179"/>
                  </a:cubicBezTo>
                  <a:cubicBezTo>
                    <a:pt x="282" y="172"/>
                    <a:pt x="281" y="164"/>
                    <a:pt x="282" y="157"/>
                  </a:cubicBezTo>
                  <a:cubicBezTo>
                    <a:pt x="292" y="157"/>
                    <a:pt x="301" y="157"/>
                    <a:pt x="311" y="157"/>
                  </a:cubicBezTo>
                  <a:cubicBezTo>
                    <a:pt x="311" y="165"/>
                    <a:pt x="311" y="172"/>
                    <a:pt x="311" y="179"/>
                  </a:cubicBezTo>
                  <a:close/>
                  <a:moveTo>
                    <a:pt x="293" y="185"/>
                  </a:moveTo>
                  <a:cubicBezTo>
                    <a:pt x="293" y="191"/>
                    <a:pt x="293" y="196"/>
                    <a:pt x="293" y="202"/>
                  </a:cubicBezTo>
                  <a:cubicBezTo>
                    <a:pt x="283" y="202"/>
                    <a:pt x="272" y="202"/>
                    <a:pt x="262" y="202"/>
                  </a:cubicBezTo>
                  <a:cubicBezTo>
                    <a:pt x="262" y="197"/>
                    <a:pt x="261" y="190"/>
                    <a:pt x="262" y="185"/>
                  </a:cubicBezTo>
                  <a:cubicBezTo>
                    <a:pt x="272" y="185"/>
                    <a:pt x="283" y="185"/>
                    <a:pt x="293" y="185"/>
                  </a:cubicBezTo>
                  <a:close/>
                  <a:moveTo>
                    <a:pt x="275" y="179"/>
                  </a:moveTo>
                  <a:cubicBezTo>
                    <a:pt x="266" y="179"/>
                    <a:pt x="256" y="179"/>
                    <a:pt x="246" y="179"/>
                  </a:cubicBezTo>
                  <a:cubicBezTo>
                    <a:pt x="246" y="172"/>
                    <a:pt x="245" y="164"/>
                    <a:pt x="246" y="157"/>
                  </a:cubicBezTo>
                  <a:cubicBezTo>
                    <a:pt x="256" y="157"/>
                    <a:pt x="266" y="157"/>
                    <a:pt x="275" y="157"/>
                  </a:cubicBezTo>
                  <a:cubicBezTo>
                    <a:pt x="275" y="165"/>
                    <a:pt x="275" y="172"/>
                    <a:pt x="275" y="179"/>
                  </a:cubicBezTo>
                  <a:close/>
                  <a:moveTo>
                    <a:pt x="255" y="185"/>
                  </a:moveTo>
                  <a:cubicBezTo>
                    <a:pt x="255" y="191"/>
                    <a:pt x="255" y="196"/>
                    <a:pt x="255" y="202"/>
                  </a:cubicBezTo>
                  <a:cubicBezTo>
                    <a:pt x="245" y="202"/>
                    <a:pt x="234" y="202"/>
                    <a:pt x="224" y="202"/>
                  </a:cubicBezTo>
                  <a:cubicBezTo>
                    <a:pt x="224" y="197"/>
                    <a:pt x="223" y="190"/>
                    <a:pt x="224" y="185"/>
                  </a:cubicBezTo>
                  <a:cubicBezTo>
                    <a:pt x="235" y="185"/>
                    <a:pt x="245" y="185"/>
                    <a:pt x="255" y="185"/>
                  </a:cubicBezTo>
                  <a:close/>
                  <a:moveTo>
                    <a:pt x="237" y="208"/>
                  </a:moveTo>
                  <a:cubicBezTo>
                    <a:pt x="237" y="213"/>
                    <a:pt x="237" y="219"/>
                    <a:pt x="237" y="224"/>
                  </a:cubicBezTo>
                  <a:cubicBezTo>
                    <a:pt x="224" y="224"/>
                    <a:pt x="211" y="224"/>
                    <a:pt x="198" y="224"/>
                  </a:cubicBezTo>
                  <a:cubicBezTo>
                    <a:pt x="199" y="219"/>
                    <a:pt x="198" y="213"/>
                    <a:pt x="199" y="208"/>
                  </a:cubicBezTo>
                  <a:cubicBezTo>
                    <a:pt x="211" y="208"/>
                    <a:pt x="224" y="208"/>
                    <a:pt x="237" y="208"/>
                  </a:cubicBezTo>
                  <a:close/>
                  <a:moveTo>
                    <a:pt x="220" y="230"/>
                  </a:moveTo>
                  <a:cubicBezTo>
                    <a:pt x="220" y="237"/>
                    <a:pt x="220" y="244"/>
                    <a:pt x="220" y="251"/>
                  </a:cubicBezTo>
                  <a:cubicBezTo>
                    <a:pt x="209" y="251"/>
                    <a:pt x="199" y="251"/>
                    <a:pt x="188" y="251"/>
                  </a:cubicBezTo>
                  <a:cubicBezTo>
                    <a:pt x="188" y="244"/>
                    <a:pt x="188" y="236"/>
                    <a:pt x="188" y="230"/>
                  </a:cubicBezTo>
                  <a:cubicBezTo>
                    <a:pt x="199" y="230"/>
                    <a:pt x="209" y="230"/>
                    <a:pt x="220" y="230"/>
                  </a:cubicBezTo>
                  <a:close/>
                  <a:moveTo>
                    <a:pt x="172" y="268"/>
                  </a:moveTo>
                  <a:cubicBezTo>
                    <a:pt x="172" y="264"/>
                    <a:pt x="172" y="261"/>
                    <a:pt x="172" y="257"/>
                  </a:cubicBezTo>
                  <a:cubicBezTo>
                    <a:pt x="180" y="257"/>
                    <a:pt x="189" y="257"/>
                    <a:pt x="197" y="257"/>
                  </a:cubicBezTo>
                  <a:cubicBezTo>
                    <a:pt x="197" y="261"/>
                    <a:pt x="197" y="264"/>
                    <a:pt x="197" y="268"/>
                  </a:cubicBezTo>
                  <a:cubicBezTo>
                    <a:pt x="189" y="268"/>
                    <a:pt x="180" y="268"/>
                    <a:pt x="172" y="268"/>
                  </a:cubicBezTo>
                  <a:close/>
                  <a:moveTo>
                    <a:pt x="182" y="274"/>
                  </a:moveTo>
                  <a:cubicBezTo>
                    <a:pt x="182" y="279"/>
                    <a:pt x="182" y="284"/>
                    <a:pt x="182" y="289"/>
                  </a:cubicBezTo>
                  <a:cubicBezTo>
                    <a:pt x="179" y="289"/>
                    <a:pt x="176" y="289"/>
                    <a:pt x="172" y="289"/>
                  </a:cubicBezTo>
                  <a:cubicBezTo>
                    <a:pt x="172" y="284"/>
                    <a:pt x="172" y="279"/>
                    <a:pt x="172" y="274"/>
                  </a:cubicBezTo>
                  <a:cubicBezTo>
                    <a:pt x="176" y="274"/>
                    <a:pt x="179" y="274"/>
                    <a:pt x="182" y="274"/>
                  </a:cubicBezTo>
                  <a:close/>
                  <a:moveTo>
                    <a:pt x="193" y="224"/>
                  </a:moveTo>
                  <a:cubicBezTo>
                    <a:pt x="187" y="224"/>
                    <a:pt x="181" y="224"/>
                    <a:pt x="175" y="224"/>
                  </a:cubicBezTo>
                  <a:cubicBezTo>
                    <a:pt x="175" y="219"/>
                    <a:pt x="175" y="213"/>
                    <a:pt x="175" y="208"/>
                  </a:cubicBezTo>
                  <a:cubicBezTo>
                    <a:pt x="181" y="208"/>
                    <a:pt x="187" y="208"/>
                    <a:pt x="193" y="208"/>
                  </a:cubicBezTo>
                  <a:cubicBezTo>
                    <a:pt x="193" y="213"/>
                    <a:pt x="193" y="219"/>
                    <a:pt x="193" y="224"/>
                  </a:cubicBezTo>
                  <a:close/>
                  <a:moveTo>
                    <a:pt x="172" y="321"/>
                  </a:moveTo>
                  <a:cubicBezTo>
                    <a:pt x="176" y="321"/>
                    <a:pt x="179" y="321"/>
                    <a:pt x="182" y="321"/>
                  </a:cubicBezTo>
                  <a:cubicBezTo>
                    <a:pt x="182" y="328"/>
                    <a:pt x="182" y="336"/>
                    <a:pt x="182" y="343"/>
                  </a:cubicBezTo>
                  <a:cubicBezTo>
                    <a:pt x="179" y="343"/>
                    <a:pt x="176" y="343"/>
                    <a:pt x="172" y="343"/>
                  </a:cubicBezTo>
                  <a:cubicBezTo>
                    <a:pt x="172" y="336"/>
                    <a:pt x="172" y="328"/>
                    <a:pt x="172" y="321"/>
                  </a:cubicBezTo>
                  <a:close/>
                  <a:moveTo>
                    <a:pt x="172" y="315"/>
                  </a:moveTo>
                  <a:cubicBezTo>
                    <a:pt x="172" y="308"/>
                    <a:pt x="172" y="302"/>
                    <a:pt x="172" y="296"/>
                  </a:cubicBezTo>
                  <a:cubicBezTo>
                    <a:pt x="179" y="296"/>
                    <a:pt x="186" y="296"/>
                    <a:pt x="193" y="296"/>
                  </a:cubicBezTo>
                  <a:cubicBezTo>
                    <a:pt x="193" y="302"/>
                    <a:pt x="193" y="308"/>
                    <a:pt x="193" y="315"/>
                  </a:cubicBezTo>
                  <a:cubicBezTo>
                    <a:pt x="186" y="315"/>
                    <a:pt x="179" y="315"/>
                    <a:pt x="172" y="315"/>
                  </a:cubicBezTo>
                  <a:close/>
                  <a:moveTo>
                    <a:pt x="199" y="315"/>
                  </a:moveTo>
                  <a:cubicBezTo>
                    <a:pt x="199" y="308"/>
                    <a:pt x="199" y="302"/>
                    <a:pt x="199" y="296"/>
                  </a:cubicBezTo>
                  <a:cubicBezTo>
                    <a:pt x="204" y="296"/>
                    <a:pt x="209" y="296"/>
                    <a:pt x="214" y="296"/>
                  </a:cubicBezTo>
                  <a:cubicBezTo>
                    <a:pt x="214" y="302"/>
                    <a:pt x="214" y="308"/>
                    <a:pt x="214" y="315"/>
                  </a:cubicBezTo>
                  <a:cubicBezTo>
                    <a:pt x="209" y="315"/>
                    <a:pt x="204" y="315"/>
                    <a:pt x="199" y="315"/>
                  </a:cubicBezTo>
                  <a:close/>
                  <a:moveTo>
                    <a:pt x="188" y="289"/>
                  </a:moveTo>
                  <a:cubicBezTo>
                    <a:pt x="188" y="284"/>
                    <a:pt x="188" y="279"/>
                    <a:pt x="188" y="274"/>
                  </a:cubicBezTo>
                  <a:cubicBezTo>
                    <a:pt x="197" y="274"/>
                    <a:pt x="205" y="274"/>
                    <a:pt x="214" y="274"/>
                  </a:cubicBezTo>
                  <a:cubicBezTo>
                    <a:pt x="214" y="279"/>
                    <a:pt x="214" y="284"/>
                    <a:pt x="214" y="289"/>
                  </a:cubicBezTo>
                  <a:cubicBezTo>
                    <a:pt x="205" y="289"/>
                    <a:pt x="197" y="289"/>
                    <a:pt x="188" y="289"/>
                  </a:cubicBezTo>
                  <a:close/>
                  <a:moveTo>
                    <a:pt x="203" y="268"/>
                  </a:moveTo>
                  <a:cubicBezTo>
                    <a:pt x="203" y="264"/>
                    <a:pt x="203" y="261"/>
                    <a:pt x="203" y="257"/>
                  </a:cubicBezTo>
                  <a:cubicBezTo>
                    <a:pt x="208" y="257"/>
                    <a:pt x="214" y="257"/>
                    <a:pt x="220" y="257"/>
                  </a:cubicBezTo>
                  <a:cubicBezTo>
                    <a:pt x="218" y="260"/>
                    <a:pt x="216" y="264"/>
                    <a:pt x="215" y="268"/>
                  </a:cubicBezTo>
                  <a:cubicBezTo>
                    <a:pt x="211" y="268"/>
                    <a:pt x="207" y="268"/>
                    <a:pt x="203" y="268"/>
                  </a:cubicBezTo>
                  <a:close/>
                  <a:moveTo>
                    <a:pt x="222" y="265"/>
                  </a:moveTo>
                  <a:cubicBezTo>
                    <a:pt x="227" y="266"/>
                    <a:pt x="231" y="268"/>
                    <a:pt x="236" y="269"/>
                  </a:cubicBezTo>
                  <a:cubicBezTo>
                    <a:pt x="235" y="272"/>
                    <a:pt x="234" y="275"/>
                    <a:pt x="233" y="278"/>
                  </a:cubicBezTo>
                  <a:cubicBezTo>
                    <a:pt x="229" y="278"/>
                    <a:pt x="224" y="278"/>
                    <a:pt x="220" y="278"/>
                  </a:cubicBezTo>
                  <a:cubicBezTo>
                    <a:pt x="219" y="272"/>
                    <a:pt x="221" y="269"/>
                    <a:pt x="222" y="265"/>
                  </a:cubicBezTo>
                  <a:close/>
                  <a:moveTo>
                    <a:pt x="220" y="333"/>
                  </a:moveTo>
                  <a:cubicBezTo>
                    <a:pt x="224" y="333"/>
                    <a:pt x="228" y="333"/>
                    <a:pt x="232" y="333"/>
                  </a:cubicBezTo>
                  <a:cubicBezTo>
                    <a:pt x="232" y="336"/>
                    <a:pt x="232" y="340"/>
                    <a:pt x="232" y="343"/>
                  </a:cubicBezTo>
                  <a:cubicBezTo>
                    <a:pt x="228" y="343"/>
                    <a:pt x="224" y="343"/>
                    <a:pt x="220" y="343"/>
                  </a:cubicBezTo>
                  <a:cubicBezTo>
                    <a:pt x="220" y="340"/>
                    <a:pt x="220" y="336"/>
                    <a:pt x="220" y="333"/>
                  </a:cubicBezTo>
                  <a:close/>
                  <a:moveTo>
                    <a:pt x="236" y="349"/>
                  </a:moveTo>
                  <a:cubicBezTo>
                    <a:pt x="256" y="349"/>
                    <a:pt x="275" y="349"/>
                    <a:pt x="295" y="349"/>
                  </a:cubicBezTo>
                  <a:cubicBezTo>
                    <a:pt x="301" y="349"/>
                    <a:pt x="309" y="348"/>
                    <a:pt x="314" y="349"/>
                  </a:cubicBezTo>
                  <a:cubicBezTo>
                    <a:pt x="317" y="350"/>
                    <a:pt x="322" y="355"/>
                    <a:pt x="325" y="358"/>
                  </a:cubicBezTo>
                  <a:cubicBezTo>
                    <a:pt x="334" y="368"/>
                    <a:pt x="344" y="378"/>
                    <a:pt x="353" y="387"/>
                  </a:cubicBezTo>
                  <a:cubicBezTo>
                    <a:pt x="301" y="387"/>
                    <a:pt x="250" y="387"/>
                    <a:pt x="198" y="387"/>
                  </a:cubicBezTo>
                  <a:cubicBezTo>
                    <a:pt x="198" y="386"/>
                    <a:pt x="201" y="384"/>
                    <a:pt x="202" y="383"/>
                  </a:cubicBezTo>
                  <a:cubicBezTo>
                    <a:pt x="213" y="372"/>
                    <a:pt x="225" y="360"/>
                    <a:pt x="236" y="349"/>
                  </a:cubicBezTo>
                  <a:close/>
                  <a:moveTo>
                    <a:pt x="323" y="343"/>
                  </a:moveTo>
                  <a:cubicBezTo>
                    <a:pt x="323" y="340"/>
                    <a:pt x="323" y="336"/>
                    <a:pt x="323" y="333"/>
                  </a:cubicBezTo>
                  <a:cubicBezTo>
                    <a:pt x="327" y="333"/>
                    <a:pt x="331" y="333"/>
                    <a:pt x="335" y="333"/>
                  </a:cubicBezTo>
                  <a:cubicBezTo>
                    <a:pt x="335" y="336"/>
                    <a:pt x="335" y="340"/>
                    <a:pt x="335" y="343"/>
                  </a:cubicBezTo>
                  <a:cubicBezTo>
                    <a:pt x="331" y="343"/>
                    <a:pt x="327" y="343"/>
                    <a:pt x="323" y="343"/>
                  </a:cubicBezTo>
                  <a:close/>
                  <a:moveTo>
                    <a:pt x="323" y="327"/>
                  </a:moveTo>
                  <a:cubicBezTo>
                    <a:pt x="323" y="323"/>
                    <a:pt x="323" y="320"/>
                    <a:pt x="323" y="316"/>
                  </a:cubicBezTo>
                  <a:cubicBezTo>
                    <a:pt x="327" y="316"/>
                    <a:pt x="331" y="316"/>
                    <a:pt x="335" y="316"/>
                  </a:cubicBezTo>
                  <a:cubicBezTo>
                    <a:pt x="335" y="320"/>
                    <a:pt x="335" y="323"/>
                    <a:pt x="335" y="327"/>
                  </a:cubicBezTo>
                  <a:cubicBezTo>
                    <a:pt x="331" y="327"/>
                    <a:pt x="327" y="327"/>
                    <a:pt x="323" y="327"/>
                  </a:cubicBezTo>
                  <a:close/>
                  <a:moveTo>
                    <a:pt x="323" y="310"/>
                  </a:moveTo>
                  <a:cubicBezTo>
                    <a:pt x="323" y="307"/>
                    <a:pt x="323" y="304"/>
                    <a:pt x="323" y="300"/>
                  </a:cubicBezTo>
                  <a:cubicBezTo>
                    <a:pt x="327" y="300"/>
                    <a:pt x="331" y="300"/>
                    <a:pt x="335" y="300"/>
                  </a:cubicBezTo>
                  <a:cubicBezTo>
                    <a:pt x="335" y="304"/>
                    <a:pt x="335" y="307"/>
                    <a:pt x="335" y="310"/>
                  </a:cubicBezTo>
                  <a:cubicBezTo>
                    <a:pt x="331" y="310"/>
                    <a:pt x="327" y="310"/>
                    <a:pt x="323" y="310"/>
                  </a:cubicBezTo>
                  <a:close/>
                  <a:moveTo>
                    <a:pt x="323" y="294"/>
                  </a:moveTo>
                  <a:cubicBezTo>
                    <a:pt x="323" y="290"/>
                    <a:pt x="323" y="287"/>
                    <a:pt x="323" y="284"/>
                  </a:cubicBezTo>
                  <a:cubicBezTo>
                    <a:pt x="327" y="284"/>
                    <a:pt x="331" y="284"/>
                    <a:pt x="335" y="284"/>
                  </a:cubicBezTo>
                  <a:cubicBezTo>
                    <a:pt x="335" y="287"/>
                    <a:pt x="335" y="290"/>
                    <a:pt x="335" y="294"/>
                  </a:cubicBezTo>
                  <a:cubicBezTo>
                    <a:pt x="331" y="294"/>
                    <a:pt x="327" y="294"/>
                    <a:pt x="323" y="294"/>
                  </a:cubicBezTo>
                  <a:close/>
                  <a:moveTo>
                    <a:pt x="321" y="278"/>
                  </a:moveTo>
                  <a:cubicBezTo>
                    <a:pt x="321" y="275"/>
                    <a:pt x="320" y="272"/>
                    <a:pt x="318" y="269"/>
                  </a:cubicBezTo>
                  <a:cubicBezTo>
                    <a:pt x="322" y="267"/>
                    <a:pt x="328" y="267"/>
                    <a:pt x="332" y="265"/>
                  </a:cubicBezTo>
                  <a:cubicBezTo>
                    <a:pt x="334" y="268"/>
                    <a:pt x="335" y="272"/>
                    <a:pt x="335" y="278"/>
                  </a:cubicBezTo>
                  <a:cubicBezTo>
                    <a:pt x="330" y="278"/>
                    <a:pt x="326" y="278"/>
                    <a:pt x="321" y="278"/>
                  </a:cubicBezTo>
                  <a:close/>
                  <a:moveTo>
                    <a:pt x="334" y="257"/>
                  </a:moveTo>
                  <a:cubicBezTo>
                    <a:pt x="340" y="256"/>
                    <a:pt x="346" y="257"/>
                    <a:pt x="352" y="257"/>
                  </a:cubicBezTo>
                  <a:cubicBezTo>
                    <a:pt x="352" y="261"/>
                    <a:pt x="352" y="264"/>
                    <a:pt x="352" y="268"/>
                  </a:cubicBezTo>
                  <a:cubicBezTo>
                    <a:pt x="348" y="268"/>
                    <a:pt x="344" y="268"/>
                    <a:pt x="340" y="268"/>
                  </a:cubicBezTo>
                  <a:cubicBezTo>
                    <a:pt x="338" y="264"/>
                    <a:pt x="337" y="260"/>
                    <a:pt x="334" y="257"/>
                  </a:cubicBezTo>
                  <a:close/>
                  <a:moveTo>
                    <a:pt x="341" y="289"/>
                  </a:moveTo>
                  <a:cubicBezTo>
                    <a:pt x="341" y="284"/>
                    <a:pt x="341" y="279"/>
                    <a:pt x="341" y="274"/>
                  </a:cubicBezTo>
                  <a:cubicBezTo>
                    <a:pt x="350" y="274"/>
                    <a:pt x="358" y="274"/>
                    <a:pt x="367" y="274"/>
                  </a:cubicBezTo>
                  <a:cubicBezTo>
                    <a:pt x="367" y="279"/>
                    <a:pt x="367" y="284"/>
                    <a:pt x="367" y="289"/>
                  </a:cubicBezTo>
                  <a:cubicBezTo>
                    <a:pt x="358" y="289"/>
                    <a:pt x="350" y="289"/>
                    <a:pt x="341" y="289"/>
                  </a:cubicBezTo>
                  <a:close/>
                  <a:moveTo>
                    <a:pt x="356" y="296"/>
                  </a:moveTo>
                  <a:cubicBezTo>
                    <a:pt x="356" y="302"/>
                    <a:pt x="356" y="308"/>
                    <a:pt x="356" y="315"/>
                  </a:cubicBezTo>
                  <a:cubicBezTo>
                    <a:pt x="351" y="315"/>
                    <a:pt x="346" y="315"/>
                    <a:pt x="341" y="315"/>
                  </a:cubicBezTo>
                  <a:cubicBezTo>
                    <a:pt x="341" y="308"/>
                    <a:pt x="341" y="302"/>
                    <a:pt x="341" y="296"/>
                  </a:cubicBezTo>
                  <a:cubicBezTo>
                    <a:pt x="346" y="296"/>
                    <a:pt x="351" y="296"/>
                    <a:pt x="356" y="296"/>
                  </a:cubicBezTo>
                  <a:close/>
                  <a:moveTo>
                    <a:pt x="373" y="289"/>
                  </a:moveTo>
                  <a:cubicBezTo>
                    <a:pt x="373" y="284"/>
                    <a:pt x="373" y="279"/>
                    <a:pt x="373" y="274"/>
                  </a:cubicBezTo>
                  <a:cubicBezTo>
                    <a:pt x="376" y="274"/>
                    <a:pt x="380" y="274"/>
                    <a:pt x="383" y="274"/>
                  </a:cubicBezTo>
                  <a:cubicBezTo>
                    <a:pt x="383" y="279"/>
                    <a:pt x="383" y="284"/>
                    <a:pt x="383" y="289"/>
                  </a:cubicBezTo>
                  <a:cubicBezTo>
                    <a:pt x="380" y="289"/>
                    <a:pt x="376" y="289"/>
                    <a:pt x="373" y="289"/>
                  </a:cubicBezTo>
                  <a:close/>
                  <a:moveTo>
                    <a:pt x="358" y="268"/>
                  </a:moveTo>
                  <a:cubicBezTo>
                    <a:pt x="358" y="264"/>
                    <a:pt x="358" y="261"/>
                    <a:pt x="358" y="257"/>
                  </a:cubicBezTo>
                  <a:cubicBezTo>
                    <a:pt x="366" y="257"/>
                    <a:pt x="375" y="257"/>
                    <a:pt x="383" y="257"/>
                  </a:cubicBezTo>
                  <a:cubicBezTo>
                    <a:pt x="383" y="261"/>
                    <a:pt x="383" y="264"/>
                    <a:pt x="383" y="268"/>
                  </a:cubicBezTo>
                  <a:cubicBezTo>
                    <a:pt x="375" y="268"/>
                    <a:pt x="366" y="268"/>
                    <a:pt x="358" y="268"/>
                  </a:cubicBezTo>
                  <a:close/>
                  <a:moveTo>
                    <a:pt x="372" y="251"/>
                  </a:moveTo>
                  <a:cubicBezTo>
                    <a:pt x="373" y="244"/>
                    <a:pt x="372" y="236"/>
                    <a:pt x="373" y="230"/>
                  </a:cubicBezTo>
                  <a:cubicBezTo>
                    <a:pt x="382" y="230"/>
                    <a:pt x="392" y="230"/>
                    <a:pt x="402" y="230"/>
                  </a:cubicBezTo>
                  <a:cubicBezTo>
                    <a:pt x="402" y="237"/>
                    <a:pt x="402" y="244"/>
                    <a:pt x="402" y="251"/>
                  </a:cubicBezTo>
                  <a:cubicBezTo>
                    <a:pt x="392" y="251"/>
                    <a:pt x="382" y="251"/>
                    <a:pt x="372" y="251"/>
                  </a:cubicBezTo>
                  <a:close/>
                  <a:moveTo>
                    <a:pt x="426" y="230"/>
                  </a:moveTo>
                  <a:cubicBezTo>
                    <a:pt x="426" y="237"/>
                    <a:pt x="426" y="244"/>
                    <a:pt x="426" y="251"/>
                  </a:cubicBezTo>
                  <a:cubicBezTo>
                    <a:pt x="420" y="251"/>
                    <a:pt x="414" y="251"/>
                    <a:pt x="407" y="251"/>
                  </a:cubicBezTo>
                  <a:cubicBezTo>
                    <a:pt x="407" y="244"/>
                    <a:pt x="407" y="237"/>
                    <a:pt x="407" y="230"/>
                  </a:cubicBezTo>
                  <a:cubicBezTo>
                    <a:pt x="414" y="230"/>
                    <a:pt x="420" y="230"/>
                    <a:pt x="426" y="230"/>
                  </a:cubicBezTo>
                  <a:close/>
                  <a:moveTo>
                    <a:pt x="413" y="224"/>
                  </a:moveTo>
                  <a:cubicBezTo>
                    <a:pt x="413" y="219"/>
                    <a:pt x="413" y="213"/>
                    <a:pt x="413" y="208"/>
                  </a:cubicBezTo>
                  <a:cubicBezTo>
                    <a:pt x="418" y="208"/>
                    <a:pt x="422" y="208"/>
                    <a:pt x="426" y="208"/>
                  </a:cubicBezTo>
                  <a:cubicBezTo>
                    <a:pt x="426" y="213"/>
                    <a:pt x="426" y="219"/>
                    <a:pt x="426" y="224"/>
                  </a:cubicBezTo>
                  <a:cubicBezTo>
                    <a:pt x="422" y="224"/>
                    <a:pt x="418" y="224"/>
                    <a:pt x="413" y="224"/>
                  </a:cubicBezTo>
                  <a:close/>
                  <a:moveTo>
                    <a:pt x="407" y="224"/>
                  </a:moveTo>
                  <a:cubicBezTo>
                    <a:pt x="400" y="224"/>
                    <a:pt x="393" y="224"/>
                    <a:pt x="386" y="224"/>
                  </a:cubicBezTo>
                  <a:cubicBezTo>
                    <a:pt x="386" y="219"/>
                    <a:pt x="386" y="213"/>
                    <a:pt x="386" y="208"/>
                  </a:cubicBezTo>
                  <a:cubicBezTo>
                    <a:pt x="393" y="208"/>
                    <a:pt x="400" y="208"/>
                    <a:pt x="407" y="208"/>
                  </a:cubicBezTo>
                  <a:cubicBezTo>
                    <a:pt x="407" y="213"/>
                    <a:pt x="407" y="219"/>
                    <a:pt x="407" y="224"/>
                  </a:cubicBezTo>
                  <a:close/>
                  <a:moveTo>
                    <a:pt x="389" y="257"/>
                  </a:moveTo>
                  <a:cubicBezTo>
                    <a:pt x="403" y="257"/>
                    <a:pt x="417" y="257"/>
                    <a:pt x="432" y="257"/>
                  </a:cubicBezTo>
                  <a:cubicBezTo>
                    <a:pt x="433" y="251"/>
                    <a:pt x="432" y="243"/>
                    <a:pt x="432" y="236"/>
                  </a:cubicBezTo>
                  <a:cubicBezTo>
                    <a:pt x="432" y="236"/>
                    <a:pt x="432" y="236"/>
                    <a:pt x="432" y="235"/>
                  </a:cubicBezTo>
                  <a:cubicBezTo>
                    <a:pt x="451" y="235"/>
                    <a:pt x="470" y="235"/>
                    <a:pt x="489" y="235"/>
                  </a:cubicBezTo>
                  <a:cubicBezTo>
                    <a:pt x="489" y="258"/>
                    <a:pt x="488" y="279"/>
                    <a:pt x="487" y="299"/>
                  </a:cubicBezTo>
                  <a:cubicBezTo>
                    <a:pt x="454" y="299"/>
                    <a:pt x="421" y="299"/>
                    <a:pt x="389" y="299"/>
                  </a:cubicBezTo>
                  <a:cubicBezTo>
                    <a:pt x="389" y="285"/>
                    <a:pt x="389" y="271"/>
                    <a:pt x="389" y="257"/>
                  </a:cubicBezTo>
                  <a:close/>
                  <a:moveTo>
                    <a:pt x="216" y="157"/>
                  </a:moveTo>
                  <a:cubicBezTo>
                    <a:pt x="224" y="157"/>
                    <a:pt x="232" y="157"/>
                    <a:pt x="240" y="157"/>
                  </a:cubicBezTo>
                  <a:cubicBezTo>
                    <a:pt x="240" y="165"/>
                    <a:pt x="240" y="172"/>
                    <a:pt x="240" y="179"/>
                  </a:cubicBezTo>
                  <a:cubicBezTo>
                    <a:pt x="232" y="179"/>
                    <a:pt x="223" y="179"/>
                    <a:pt x="215" y="179"/>
                  </a:cubicBezTo>
                  <a:cubicBezTo>
                    <a:pt x="215" y="172"/>
                    <a:pt x="215" y="164"/>
                    <a:pt x="216" y="157"/>
                  </a:cubicBezTo>
                  <a:close/>
                  <a:moveTo>
                    <a:pt x="218" y="185"/>
                  </a:moveTo>
                  <a:cubicBezTo>
                    <a:pt x="218" y="191"/>
                    <a:pt x="218" y="196"/>
                    <a:pt x="218" y="202"/>
                  </a:cubicBezTo>
                  <a:cubicBezTo>
                    <a:pt x="188" y="202"/>
                    <a:pt x="159" y="202"/>
                    <a:pt x="130" y="202"/>
                  </a:cubicBezTo>
                  <a:cubicBezTo>
                    <a:pt x="130" y="192"/>
                    <a:pt x="130" y="180"/>
                    <a:pt x="130" y="171"/>
                  </a:cubicBezTo>
                  <a:cubicBezTo>
                    <a:pt x="134" y="171"/>
                    <a:pt x="138" y="171"/>
                    <a:pt x="142" y="171"/>
                  </a:cubicBezTo>
                  <a:cubicBezTo>
                    <a:pt x="142" y="177"/>
                    <a:pt x="142" y="184"/>
                    <a:pt x="142" y="191"/>
                  </a:cubicBezTo>
                  <a:cubicBezTo>
                    <a:pt x="148" y="192"/>
                    <a:pt x="157" y="191"/>
                    <a:pt x="164" y="191"/>
                  </a:cubicBezTo>
                  <a:cubicBezTo>
                    <a:pt x="165" y="185"/>
                    <a:pt x="164" y="177"/>
                    <a:pt x="164" y="171"/>
                  </a:cubicBezTo>
                  <a:cubicBezTo>
                    <a:pt x="168" y="171"/>
                    <a:pt x="172" y="171"/>
                    <a:pt x="175" y="171"/>
                  </a:cubicBezTo>
                  <a:cubicBezTo>
                    <a:pt x="175" y="178"/>
                    <a:pt x="175" y="184"/>
                    <a:pt x="175" y="191"/>
                  </a:cubicBezTo>
                  <a:cubicBezTo>
                    <a:pt x="183" y="191"/>
                    <a:pt x="191" y="191"/>
                    <a:pt x="198" y="191"/>
                  </a:cubicBezTo>
                  <a:cubicBezTo>
                    <a:pt x="198" y="184"/>
                    <a:pt x="198" y="178"/>
                    <a:pt x="198" y="171"/>
                  </a:cubicBezTo>
                  <a:cubicBezTo>
                    <a:pt x="202" y="171"/>
                    <a:pt x="206" y="171"/>
                    <a:pt x="209" y="171"/>
                  </a:cubicBezTo>
                  <a:cubicBezTo>
                    <a:pt x="209" y="175"/>
                    <a:pt x="209" y="180"/>
                    <a:pt x="209" y="185"/>
                  </a:cubicBezTo>
                  <a:cubicBezTo>
                    <a:pt x="212" y="185"/>
                    <a:pt x="215" y="185"/>
                    <a:pt x="218" y="185"/>
                  </a:cubicBezTo>
                  <a:close/>
                  <a:moveTo>
                    <a:pt x="209" y="165"/>
                  </a:moveTo>
                  <a:cubicBezTo>
                    <a:pt x="204" y="165"/>
                    <a:pt x="198" y="165"/>
                    <a:pt x="193" y="165"/>
                  </a:cubicBezTo>
                  <a:cubicBezTo>
                    <a:pt x="192" y="171"/>
                    <a:pt x="193" y="179"/>
                    <a:pt x="193" y="186"/>
                  </a:cubicBezTo>
                  <a:cubicBezTo>
                    <a:pt x="189" y="186"/>
                    <a:pt x="185" y="186"/>
                    <a:pt x="182" y="186"/>
                  </a:cubicBezTo>
                  <a:cubicBezTo>
                    <a:pt x="182" y="179"/>
                    <a:pt x="182" y="172"/>
                    <a:pt x="182" y="165"/>
                  </a:cubicBezTo>
                  <a:cubicBezTo>
                    <a:pt x="175" y="164"/>
                    <a:pt x="166" y="165"/>
                    <a:pt x="159" y="165"/>
                  </a:cubicBezTo>
                  <a:cubicBezTo>
                    <a:pt x="159" y="172"/>
                    <a:pt x="159" y="179"/>
                    <a:pt x="159" y="186"/>
                  </a:cubicBezTo>
                  <a:cubicBezTo>
                    <a:pt x="155" y="186"/>
                    <a:pt x="151" y="186"/>
                    <a:pt x="148" y="186"/>
                  </a:cubicBezTo>
                  <a:cubicBezTo>
                    <a:pt x="148" y="179"/>
                    <a:pt x="148" y="172"/>
                    <a:pt x="148" y="165"/>
                  </a:cubicBezTo>
                  <a:cubicBezTo>
                    <a:pt x="140" y="164"/>
                    <a:pt x="132" y="165"/>
                    <a:pt x="124" y="165"/>
                  </a:cubicBezTo>
                  <a:cubicBezTo>
                    <a:pt x="123" y="185"/>
                    <a:pt x="124" y="206"/>
                    <a:pt x="124" y="227"/>
                  </a:cubicBezTo>
                  <a:cubicBezTo>
                    <a:pt x="105" y="227"/>
                    <a:pt x="86" y="227"/>
                    <a:pt x="66" y="227"/>
                  </a:cubicBezTo>
                  <a:cubicBezTo>
                    <a:pt x="66" y="197"/>
                    <a:pt x="69" y="165"/>
                    <a:pt x="61" y="143"/>
                  </a:cubicBezTo>
                  <a:cubicBezTo>
                    <a:pt x="110" y="143"/>
                    <a:pt x="160" y="143"/>
                    <a:pt x="209" y="143"/>
                  </a:cubicBezTo>
                  <a:cubicBezTo>
                    <a:pt x="209" y="150"/>
                    <a:pt x="209" y="157"/>
                    <a:pt x="209" y="165"/>
                  </a:cubicBezTo>
                  <a:close/>
                  <a:moveTo>
                    <a:pt x="166" y="308"/>
                  </a:moveTo>
                  <a:cubicBezTo>
                    <a:pt x="166" y="321"/>
                    <a:pt x="166" y="335"/>
                    <a:pt x="166" y="349"/>
                  </a:cubicBezTo>
                  <a:cubicBezTo>
                    <a:pt x="184" y="349"/>
                    <a:pt x="204" y="349"/>
                    <a:pt x="222" y="349"/>
                  </a:cubicBezTo>
                  <a:cubicBezTo>
                    <a:pt x="223" y="350"/>
                    <a:pt x="222" y="351"/>
                    <a:pt x="221" y="351"/>
                  </a:cubicBezTo>
                  <a:cubicBezTo>
                    <a:pt x="212" y="360"/>
                    <a:pt x="204" y="369"/>
                    <a:pt x="194" y="378"/>
                  </a:cubicBezTo>
                  <a:cubicBezTo>
                    <a:pt x="191" y="381"/>
                    <a:pt x="187" y="387"/>
                    <a:pt x="184" y="387"/>
                  </a:cubicBezTo>
                  <a:cubicBezTo>
                    <a:pt x="179" y="389"/>
                    <a:pt x="166" y="387"/>
                    <a:pt x="160" y="387"/>
                  </a:cubicBezTo>
                  <a:cubicBezTo>
                    <a:pt x="136" y="387"/>
                    <a:pt x="112" y="387"/>
                    <a:pt x="88" y="387"/>
                  </a:cubicBezTo>
                  <a:cubicBezTo>
                    <a:pt x="78" y="365"/>
                    <a:pt x="72" y="337"/>
                    <a:pt x="70" y="308"/>
                  </a:cubicBezTo>
                  <a:cubicBezTo>
                    <a:pt x="102" y="308"/>
                    <a:pt x="134" y="308"/>
                    <a:pt x="166" y="308"/>
                  </a:cubicBezTo>
                  <a:close/>
                  <a:moveTo>
                    <a:pt x="278" y="496"/>
                  </a:moveTo>
                  <a:cubicBezTo>
                    <a:pt x="270" y="490"/>
                    <a:pt x="262" y="483"/>
                    <a:pt x="253" y="477"/>
                  </a:cubicBezTo>
                  <a:cubicBezTo>
                    <a:pt x="261" y="473"/>
                    <a:pt x="269" y="469"/>
                    <a:pt x="277" y="464"/>
                  </a:cubicBezTo>
                  <a:cubicBezTo>
                    <a:pt x="285" y="469"/>
                    <a:pt x="293" y="473"/>
                    <a:pt x="302" y="477"/>
                  </a:cubicBezTo>
                  <a:cubicBezTo>
                    <a:pt x="293" y="483"/>
                    <a:pt x="286" y="490"/>
                    <a:pt x="278" y="496"/>
                  </a:cubicBezTo>
                  <a:close/>
                  <a:moveTo>
                    <a:pt x="291" y="462"/>
                  </a:moveTo>
                  <a:cubicBezTo>
                    <a:pt x="286" y="460"/>
                    <a:pt x="282" y="457"/>
                    <a:pt x="277" y="455"/>
                  </a:cubicBezTo>
                  <a:cubicBezTo>
                    <a:pt x="272" y="457"/>
                    <a:pt x="268" y="460"/>
                    <a:pt x="263" y="462"/>
                  </a:cubicBezTo>
                  <a:cubicBezTo>
                    <a:pt x="263" y="460"/>
                    <a:pt x="264" y="457"/>
                    <a:pt x="264" y="455"/>
                  </a:cubicBezTo>
                  <a:cubicBezTo>
                    <a:pt x="264" y="452"/>
                    <a:pt x="266" y="449"/>
                    <a:pt x="265" y="447"/>
                  </a:cubicBezTo>
                  <a:cubicBezTo>
                    <a:pt x="265" y="445"/>
                    <a:pt x="261" y="442"/>
                    <a:pt x="260" y="441"/>
                  </a:cubicBezTo>
                  <a:cubicBezTo>
                    <a:pt x="258" y="439"/>
                    <a:pt x="255" y="437"/>
                    <a:pt x="254" y="435"/>
                  </a:cubicBezTo>
                  <a:cubicBezTo>
                    <a:pt x="259" y="434"/>
                    <a:pt x="264" y="434"/>
                    <a:pt x="270" y="433"/>
                  </a:cubicBezTo>
                  <a:cubicBezTo>
                    <a:pt x="272" y="428"/>
                    <a:pt x="274" y="423"/>
                    <a:pt x="277" y="418"/>
                  </a:cubicBezTo>
                  <a:cubicBezTo>
                    <a:pt x="279" y="423"/>
                    <a:pt x="282" y="428"/>
                    <a:pt x="284" y="433"/>
                  </a:cubicBezTo>
                  <a:cubicBezTo>
                    <a:pt x="289" y="433"/>
                    <a:pt x="294" y="434"/>
                    <a:pt x="299" y="435"/>
                  </a:cubicBezTo>
                  <a:cubicBezTo>
                    <a:pt x="299" y="437"/>
                    <a:pt x="296" y="439"/>
                    <a:pt x="294" y="441"/>
                  </a:cubicBezTo>
                  <a:cubicBezTo>
                    <a:pt x="292" y="443"/>
                    <a:pt x="290" y="445"/>
                    <a:pt x="288" y="446"/>
                  </a:cubicBezTo>
                  <a:cubicBezTo>
                    <a:pt x="289" y="452"/>
                    <a:pt x="290" y="457"/>
                    <a:pt x="291" y="462"/>
                  </a:cubicBezTo>
                  <a:close/>
                  <a:moveTo>
                    <a:pt x="460" y="401"/>
                  </a:moveTo>
                  <a:cubicBezTo>
                    <a:pt x="454" y="412"/>
                    <a:pt x="445" y="421"/>
                    <a:pt x="434" y="428"/>
                  </a:cubicBezTo>
                  <a:cubicBezTo>
                    <a:pt x="422" y="435"/>
                    <a:pt x="405" y="439"/>
                    <a:pt x="389" y="443"/>
                  </a:cubicBezTo>
                  <a:cubicBezTo>
                    <a:pt x="358" y="452"/>
                    <a:pt x="326" y="462"/>
                    <a:pt x="302" y="477"/>
                  </a:cubicBezTo>
                  <a:cubicBezTo>
                    <a:pt x="301" y="470"/>
                    <a:pt x="300" y="464"/>
                    <a:pt x="298" y="457"/>
                  </a:cubicBezTo>
                  <a:cubicBezTo>
                    <a:pt x="298" y="455"/>
                    <a:pt x="297" y="452"/>
                    <a:pt x="297" y="450"/>
                  </a:cubicBezTo>
                  <a:cubicBezTo>
                    <a:pt x="298" y="447"/>
                    <a:pt x="306" y="442"/>
                    <a:pt x="308" y="440"/>
                  </a:cubicBezTo>
                  <a:cubicBezTo>
                    <a:pt x="312" y="436"/>
                    <a:pt x="315" y="433"/>
                    <a:pt x="318" y="430"/>
                  </a:cubicBezTo>
                  <a:cubicBezTo>
                    <a:pt x="309" y="428"/>
                    <a:pt x="300" y="427"/>
                    <a:pt x="290" y="426"/>
                  </a:cubicBezTo>
                  <a:cubicBezTo>
                    <a:pt x="285" y="417"/>
                    <a:pt x="281" y="409"/>
                    <a:pt x="277" y="400"/>
                  </a:cubicBezTo>
                  <a:cubicBezTo>
                    <a:pt x="272" y="408"/>
                    <a:pt x="269" y="417"/>
                    <a:pt x="264" y="426"/>
                  </a:cubicBezTo>
                  <a:cubicBezTo>
                    <a:pt x="255" y="427"/>
                    <a:pt x="246" y="428"/>
                    <a:pt x="237" y="429"/>
                  </a:cubicBezTo>
                  <a:cubicBezTo>
                    <a:pt x="236" y="431"/>
                    <a:pt x="239" y="433"/>
                    <a:pt x="241" y="434"/>
                  </a:cubicBezTo>
                  <a:cubicBezTo>
                    <a:pt x="245" y="438"/>
                    <a:pt x="247" y="441"/>
                    <a:pt x="252" y="445"/>
                  </a:cubicBezTo>
                  <a:cubicBezTo>
                    <a:pt x="253" y="446"/>
                    <a:pt x="256" y="449"/>
                    <a:pt x="256" y="451"/>
                  </a:cubicBezTo>
                  <a:cubicBezTo>
                    <a:pt x="257" y="453"/>
                    <a:pt x="255" y="460"/>
                    <a:pt x="254" y="463"/>
                  </a:cubicBezTo>
                  <a:cubicBezTo>
                    <a:pt x="253" y="468"/>
                    <a:pt x="252" y="472"/>
                    <a:pt x="252" y="476"/>
                  </a:cubicBezTo>
                  <a:cubicBezTo>
                    <a:pt x="227" y="460"/>
                    <a:pt x="194" y="451"/>
                    <a:pt x="162" y="442"/>
                  </a:cubicBezTo>
                  <a:cubicBezTo>
                    <a:pt x="152" y="439"/>
                    <a:pt x="140" y="437"/>
                    <a:pt x="130" y="433"/>
                  </a:cubicBezTo>
                  <a:cubicBezTo>
                    <a:pt x="114" y="426"/>
                    <a:pt x="101" y="411"/>
                    <a:pt x="93" y="396"/>
                  </a:cubicBezTo>
                  <a:cubicBezTo>
                    <a:pt x="216" y="396"/>
                    <a:pt x="339" y="396"/>
                    <a:pt x="462" y="396"/>
                  </a:cubicBezTo>
                  <a:cubicBezTo>
                    <a:pt x="463" y="398"/>
                    <a:pt x="461" y="399"/>
                    <a:pt x="460" y="401"/>
                  </a:cubicBezTo>
                  <a:close/>
                  <a:moveTo>
                    <a:pt x="467" y="387"/>
                  </a:moveTo>
                  <a:cubicBezTo>
                    <a:pt x="438" y="387"/>
                    <a:pt x="409" y="387"/>
                    <a:pt x="379" y="387"/>
                  </a:cubicBezTo>
                  <a:cubicBezTo>
                    <a:pt x="375" y="387"/>
                    <a:pt x="370" y="388"/>
                    <a:pt x="367" y="387"/>
                  </a:cubicBezTo>
                  <a:cubicBezTo>
                    <a:pt x="364" y="387"/>
                    <a:pt x="359" y="381"/>
                    <a:pt x="356" y="378"/>
                  </a:cubicBezTo>
                  <a:cubicBezTo>
                    <a:pt x="347" y="368"/>
                    <a:pt x="337" y="359"/>
                    <a:pt x="328" y="349"/>
                  </a:cubicBezTo>
                  <a:cubicBezTo>
                    <a:pt x="348" y="349"/>
                    <a:pt x="368" y="349"/>
                    <a:pt x="388" y="349"/>
                  </a:cubicBezTo>
                  <a:cubicBezTo>
                    <a:pt x="389" y="336"/>
                    <a:pt x="389" y="322"/>
                    <a:pt x="389" y="309"/>
                  </a:cubicBezTo>
                  <a:cubicBezTo>
                    <a:pt x="389" y="309"/>
                    <a:pt x="389" y="308"/>
                    <a:pt x="389" y="308"/>
                  </a:cubicBezTo>
                  <a:cubicBezTo>
                    <a:pt x="421" y="308"/>
                    <a:pt x="454" y="308"/>
                    <a:pt x="486" y="308"/>
                  </a:cubicBezTo>
                  <a:cubicBezTo>
                    <a:pt x="483" y="338"/>
                    <a:pt x="478" y="365"/>
                    <a:pt x="467" y="387"/>
                  </a:cubicBezTo>
                  <a:close/>
                  <a:moveTo>
                    <a:pt x="499" y="134"/>
                  </a:moveTo>
                  <a:cubicBezTo>
                    <a:pt x="448" y="134"/>
                    <a:pt x="397" y="134"/>
                    <a:pt x="345" y="134"/>
                  </a:cubicBezTo>
                  <a:cubicBezTo>
                    <a:pt x="345" y="128"/>
                    <a:pt x="345" y="123"/>
                    <a:pt x="345" y="118"/>
                  </a:cubicBezTo>
                  <a:cubicBezTo>
                    <a:pt x="338" y="117"/>
                    <a:pt x="329" y="117"/>
                    <a:pt x="321" y="117"/>
                  </a:cubicBezTo>
                  <a:cubicBezTo>
                    <a:pt x="321" y="124"/>
                    <a:pt x="321" y="132"/>
                    <a:pt x="321" y="139"/>
                  </a:cubicBezTo>
                  <a:cubicBezTo>
                    <a:pt x="317" y="139"/>
                    <a:pt x="313" y="139"/>
                    <a:pt x="308" y="139"/>
                  </a:cubicBezTo>
                  <a:cubicBezTo>
                    <a:pt x="308" y="132"/>
                    <a:pt x="308" y="125"/>
                    <a:pt x="308" y="118"/>
                  </a:cubicBezTo>
                  <a:cubicBezTo>
                    <a:pt x="301" y="117"/>
                    <a:pt x="292" y="117"/>
                    <a:pt x="284" y="117"/>
                  </a:cubicBezTo>
                  <a:cubicBezTo>
                    <a:pt x="284" y="124"/>
                    <a:pt x="284" y="132"/>
                    <a:pt x="284" y="139"/>
                  </a:cubicBezTo>
                  <a:cubicBezTo>
                    <a:pt x="280" y="139"/>
                    <a:pt x="275" y="139"/>
                    <a:pt x="271" y="139"/>
                  </a:cubicBezTo>
                  <a:cubicBezTo>
                    <a:pt x="271" y="132"/>
                    <a:pt x="271" y="125"/>
                    <a:pt x="271" y="118"/>
                  </a:cubicBezTo>
                  <a:cubicBezTo>
                    <a:pt x="264" y="117"/>
                    <a:pt x="255" y="117"/>
                    <a:pt x="247" y="117"/>
                  </a:cubicBezTo>
                  <a:cubicBezTo>
                    <a:pt x="247" y="124"/>
                    <a:pt x="247" y="132"/>
                    <a:pt x="247" y="139"/>
                  </a:cubicBezTo>
                  <a:cubicBezTo>
                    <a:pt x="242" y="139"/>
                    <a:pt x="238" y="139"/>
                    <a:pt x="234" y="139"/>
                  </a:cubicBezTo>
                  <a:cubicBezTo>
                    <a:pt x="234" y="132"/>
                    <a:pt x="234" y="124"/>
                    <a:pt x="234" y="117"/>
                  </a:cubicBezTo>
                  <a:cubicBezTo>
                    <a:pt x="226" y="117"/>
                    <a:pt x="218" y="117"/>
                    <a:pt x="209" y="117"/>
                  </a:cubicBezTo>
                  <a:cubicBezTo>
                    <a:pt x="209" y="123"/>
                    <a:pt x="209" y="128"/>
                    <a:pt x="209" y="134"/>
                  </a:cubicBezTo>
                  <a:cubicBezTo>
                    <a:pt x="159" y="134"/>
                    <a:pt x="108" y="134"/>
                    <a:pt x="58" y="134"/>
                  </a:cubicBezTo>
                  <a:cubicBezTo>
                    <a:pt x="49" y="119"/>
                    <a:pt x="40" y="105"/>
                    <a:pt x="25" y="97"/>
                  </a:cubicBezTo>
                  <a:cubicBezTo>
                    <a:pt x="24" y="96"/>
                    <a:pt x="26" y="95"/>
                    <a:pt x="27" y="95"/>
                  </a:cubicBezTo>
                  <a:cubicBezTo>
                    <a:pt x="57" y="68"/>
                    <a:pt x="89" y="42"/>
                    <a:pt x="119" y="16"/>
                  </a:cubicBezTo>
                  <a:cubicBezTo>
                    <a:pt x="160" y="43"/>
                    <a:pt x="212" y="62"/>
                    <a:pt x="278" y="62"/>
                  </a:cubicBezTo>
                  <a:cubicBezTo>
                    <a:pt x="330" y="62"/>
                    <a:pt x="370" y="51"/>
                    <a:pt x="404" y="33"/>
                  </a:cubicBezTo>
                  <a:cubicBezTo>
                    <a:pt x="416" y="27"/>
                    <a:pt x="428" y="21"/>
                    <a:pt x="438" y="15"/>
                  </a:cubicBezTo>
                  <a:cubicBezTo>
                    <a:pt x="469" y="42"/>
                    <a:pt x="502" y="70"/>
                    <a:pt x="532" y="97"/>
                  </a:cubicBezTo>
                  <a:cubicBezTo>
                    <a:pt x="517" y="105"/>
                    <a:pt x="506" y="118"/>
                    <a:pt x="499" y="134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540544" y="982673"/>
            <a:ext cx="6393097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1) 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Fairness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: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Evenly distribute incoming connection requests</a:t>
            </a:r>
          </a:p>
        </p:txBody>
      </p:sp>
      <p:sp>
        <p:nvSpPr>
          <p:cNvPr id="45" name="Google Shape;149;p17"/>
          <p:cNvSpPr/>
          <p:nvPr/>
        </p:nvSpPr>
        <p:spPr>
          <a:xfrm>
            <a:off x="2202476" y="5313127"/>
            <a:ext cx="2596189" cy="511300"/>
          </a:xfrm>
          <a:prstGeom prst="wedgeEllipseCallout">
            <a:avLst>
              <a:gd name="adj1" fmla="val 62012"/>
              <a:gd name="adj2" fmla="val -100505"/>
            </a:avLst>
          </a:prstGeom>
          <a:solidFill>
            <a:srgbClr val="F3F3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Resource Waste</a:t>
            </a:r>
          </a:p>
        </p:txBody>
      </p:sp>
      <p:sp>
        <p:nvSpPr>
          <p:cNvPr id="44" name="Google Shape;149;p17"/>
          <p:cNvSpPr/>
          <p:nvPr/>
        </p:nvSpPr>
        <p:spPr>
          <a:xfrm>
            <a:off x="813732" y="1523058"/>
            <a:ext cx="3984933" cy="609496"/>
          </a:xfrm>
          <a:prstGeom prst="wedgeEllipseCallout">
            <a:avLst>
              <a:gd name="adj1" fmla="val 52141"/>
              <a:gd name="adj2" fmla="val 75584"/>
            </a:avLst>
          </a:prstGeom>
          <a:solidFill>
            <a:srgbClr val="F3F3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Response Time</a:t>
            </a:r>
            <a:endParaRPr lang="en-US" sz="2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1" name="文本框 160"/>
          <p:cNvSpPr txBox="1"/>
          <p:nvPr/>
        </p:nvSpPr>
        <p:spPr>
          <a:xfrm>
            <a:off x="5449285" y="1780925"/>
            <a:ext cx="6618026" cy="342350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800100" lvl="1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Traditional network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: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Over-provisioning 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[1]</a:t>
            </a:r>
          </a:p>
          <a:p>
            <a:pPr marL="1257300" lvl="2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operating costs;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57300" lvl="2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bottleneck;</a:t>
            </a:r>
          </a:p>
          <a:p>
            <a:pPr marL="800100" lvl="1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Cloud network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: O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rchestration tools (K8S) adjust network resources</a:t>
            </a:r>
            <a:endParaRPr lang="zh-CN" altLang="en-US" sz="2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1257300" lvl="2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Operational overhead (auto-scaling mechanism);</a:t>
            </a:r>
          </a:p>
          <a:p>
            <a:pPr marL="1257300" lvl="2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Service disruption (eviction mechanism);</a:t>
            </a:r>
            <a:endParaRPr lang="zh-CN" altLang="en-US" sz="2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0CC1E85B-33C1-396E-E2FA-91FE0527453D}"/>
              </a:ext>
            </a:extLst>
          </p:cNvPr>
          <p:cNvGrpSpPr/>
          <p:nvPr/>
        </p:nvGrpSpPr>
        <p:grpSpPr>
          <a:xfrm>
            <a:off x="103159" y="2116477"/>
            <a:ext cx="5521369" cy="3133193"/>
            <a:chOff x="254160" y="3454934"/>
            <a:chExt cx="5521369" cy="3133193"/>
          </a:xfrm>
        </p:grpSpPr>
        <p:cxnSp>
          <p:nvCxnSpPr>
            <p:cNvPr id="4" name="曲线连接符 150">
              <a:extLst>
                <a:ext uri="{FF2B5EF4-FFF2-40B4-BE49-F238E27FC236}">
                  <a16:creationId xmlns:a16="http://schemas.microsoft.com/office/drawing/2014/main" id="{88107C57-EA8C-95A4-4448-1D26EF2D856D}"/>
                </a:ext>
              </a:extLst>
            </p:cNvPr>
            <p:cNvCxnSpPr>
              <a:cxnSpLocks/>
              <a:endCxn id="25" idx="1"/>
            </p:cNvCxnSpPr>
            <p:nvPr/>
          </p:nvCxnSpPr>
          <p:spPr>
            <a:xfrm flipV="1">
              <a:off x="2731025" y="3742934"/>
              <a:ext cx="2272129" cy="823755"/>
            </a:xfrm>
            <a:prstGeom prst="curvedConnector3">
              <a:avLst>
                <a:gd name="adj1" fmla="val 1882"/>
              </a:avLst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曲线连接符 151">
              <a:extLst>
                <a:ext uri="{FF2B5EF4-FFF2-40B4-BE49-F238E27FC236}">
                  <a16:creationId xmlns:a16="http://schemas.microsoft.com/office/drawing/2014/main" id="{368AFE48-9F97-DB19-C928-0326EB28729A}"/>
                </a:ext>
              </a:extLst>
            </p:cNvPr>
            <p:cNvCxnSpPr>
              <a:cxnSpLocks/>
              <a:endCxn id="25" idx="1"/>
            </p:cNvCxnSpPr>
            <p:nvPr/>
          </p:nvCxnSpPr>
          <p:spPr>
            <a:xfrm flipV="1">
              <a:off x="2667061" y="3742934"/>
              <a:ext cx="2336093" cy="830989"/>
            </a:xfrm>
            <a:prstGeom prst="curvedConnector3">
              <a:avLst>
                <a:gd name="adj1" fmla="val 84037"/>
              </a:avLst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BDF5BE31-F7BD-5119-192F-77506572CEE9}"/>
                </a:ext>
              </a:extLst>
            </p:cNvPr>
            <p:cNvGrpSpPr/>
            <p:nvPr/>
          </p:nvGrpSpPr>
          <p:grpSpPr>
            <a:xfrm>
              <a:off x="1776337" y="3462408"/>
              <a:ext cx="3999192" cy="3125719"/>
              <a:chOff x="2604144" y="2994380"/>
              <a:chExt cx="3999192" cy="3125719"/>
            </a:xfrm>
          </p:grpSpPr>
          <p:pic>
            <p:nvPicPr>
              <p:cNvPr id="35" name="图片 34" descr="负载均衡器">
                <a:extLst>
                  <a:ext uri="{FF2B5EF4-FFF2-40B4-BE49-F238E27FC236}">
                    <a16:creationId xmlns:a16="http://schemas.microsoft.com/office/drawing/2014/main" id="{DB210051-9D46-097A-E5D2-CF71E153EE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967782" y="3758158"/>
                <a:ext cx="606323" cy="642620"/>
              </a:xfrm>
              <a:prstGeom prst="rect">
                <a:avLst/>
              </a:prstGeom>
            </p:spPr>
          </p:pic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F3B7B7FB-B762-E0E6-2C90-FEF0407C8026}"/>
                  </a:ext>
                </a:extLst>
              </p:cNvPr>
              <p:cNvSpPr txBox="1"/>
              <p:nvPr/>
            </p:nvSpPr>
            <p:spPr>
              <a:xfrm>
                <a:off x="2604144" y="4374107"/>
                <a:ext cx="126206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L4 LB</a:t>
                </a:r>
                <a:endParaRPr lang="zh-CN" altLang="en-US" sz="16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altLang="zh-CN" sz="16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(VIP)</a:t>
                </a:r>
                <a:endParaRPr lang="zh-CN" altLang="en-US" sz="16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73CE0019-C108-8B2F-18C6-FFCA963D101B}"/>
                  </a:ext>
                </a:extLst>
              </p:cNvPr>
              <p:cNvSpPr txBox="1"/>
              <p:nvPr/>
            </p:nvSpPr>
            <p:spPr>
              <a:xfrm>
                <a:off x="5590165" y="3468706"/>
                <a:ext cx="100110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Server1</a:t>
                </a:r>
                <a:endParaRPr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7C07FB72-20CC-A07B-CEF0-D254FF71543B}"/>
                  </a:ext>
                </a:extLst>
              </p:cNvPr>
              <p:cNvSpPr/>
              <p:nvPr/>
            </p:nvSpPr>
            <p:spPr>
              <a:xfrm>
                <a:off x="5578100" y="2994380"/>
                <a:ext cx="1025236" cy="2982327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42ED405D-10B6-6F37-AA5D-B5A8BBBDE7BB}"/>
                  </a:ext>
                </a:extLst>
              </p:cNvPr>
              <p:cNvSpPr txBox="1"/>
              <p:nvPr/>
            </p:nvSpPr>
            <p:spPr>
              <a:xfrm>
                <a:off x="4465531" y="5473768"/>
                <a:ext cx="1122551" cy="646331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ctr"/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DIP</a:t>
                </a:r>
                <a:r>
                  <a:rPr lang="zh-CN" altLang="en-US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Pool</a:t>
                </a:r>
              </a:p>
              <a:p>
                <a:pPr algn="ctr"/>
                <a:r>
                  <a:rPr lang="en-US" altLang="zh-CN" sz="16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(DIPs)</a:t>
                </a:r>
                <a:endParaRPr lang="zh-CN" altLang="en-US" sz="16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BA580E78-0CFD-36F6-8B7D-94EE2183E4DC}"/>
                </a:ext>
              </a:extLst>
            </p:cNvPr>
            <p:cNvSpPr txBox="1"/>
            <p:nvPr/>
          </p:nvSpPr>
          <p:spPr>
            <a:xfrm>
              <a:off x="4774423" y="4614600"/>
              <a:ext cx="10011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Server2</a:t>
              </a:r>
              <a:endPara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图片 9" descr="云服务器,云端 (1)">
              <a:extLst>
                <a:ext uri="{FF2B5EF4-FFF2-40B4-BE49-F238E27FC236}">
                  <a16:creationId xmlns:a16="http://schemas.microsoft.com/office/drawing/2014/main" id="{2770384A-0E75-3DEE-1497-017EF06F3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7"/>
            <a:stretch>
              <a:fillRect/>
            </a:stretch>
          </p:blipFill>
          <p:spPr>
            <a:xfrm>
              <a:off x="5003427" y="4181550"/>
              <a:ext cx="529532" cy="561052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0EC3AF45-E35A-7886-393E-9BE192D93304}"/>
                </a:ext>
              </a:extLst>
            </p:cNvPr>
            <p:cNvSpPr txBox="1"/>
            <p:nvPr/>
          </p:nvSpPr>
          <p:spPr>
            <a:xfrm>
              <a:off x="4774423" y="5320320"/>
              <a:ext cx="10011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Server3</a:t>
              </a:r>
              <a:endPara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2" name="图片 11" descr="云服务器,云端 (1)">
              <a:extLst>
                <a:ext uri="{FF2B5EF4-FFF2-40B4-BE49-F238E27FC236}">
                  <a16:creationId xmlns:a16="http://schemas.microsoft.com/office/drawing/2014/main" id="{8BA7C925-D4DD-AA86-CD63-7437ACE151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7"/>
            <a:stretch>
              <a:fillRect/>
            </a:stretch>
          </p:blipFill>
          <p:spPr>
            <a:xfrm>
              <a:off x="5003427" y="4887270"/>
              <a:ext cx="529532" cy="561052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22206A9D-2D9E-11A4-284C-51556954AD41}"/>
                </a:ext>
              </a:extLst>
            </p:cNvPr>
            <p:cNvSpPr txBox="1"/>
            <p:nvPr/>
          </p:nvSpPr>
          <p:spPr>
            <a:xfrm>
              <a:off x="4774423" y="6106182"/>
              <a:ext cx="10011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Server4</a:t>
              </a:r>
              <a:endPara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4" name="图片 13" descr="云服务器,云端 (1)">
              <a:extLst>
                <a:ext uri="{FF2B5EF4-FFF2-40B4-BE49-F238E27FC236}">
                  <a16:creationId xmlns:a16="http://schemas.microsoft.com/office/drawing/2014/main" id="{07A12BD5-6CDD-67A0-0646-67A2CEFBA1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7"/>
            <a:stretch>
              <a:fillRect/>
            </a:stretch>
          </p:blipFill>
          <p:spPr>
            <a:xfrm>
              <a:off x="5003427" y="5673132"/>
              <a:ext cx="529532" cy="561052"/>
            </a:xfrm>
            <a:prstGeom prst="rect">
              <a:avLst/>
            </a:prstGeom>
          </p:spPr>
        </p:pic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488B198A-C9F9-1312-0EB5-C248101B4806}"/>
                </a:ext>
              </a:extLst>
            </p:cNvPr>
            <p:cNvGrpSpPr>
              <a:grpSpLocks/>
            </p:cNvGrpSpPr>
            <p:nvPr/>
          </p:nvGrpSpPr>
          <p:grpSpPr>
            <a:xfrm>
              <a:off x="254660" y="5836182"/>
              <a:ext cx="540000" cy="540000"/>
              <a:chOff x="2036" y="5915"/>
              <a:chExt cx="540" cy="572"/>
            </a:xfrm>
          </p:grpSpPr>
          <p:pic>
            <p:nvPicPr>
              <p:cNvPr id="33" name="图片 32" descr="笔记本">
                <a:extLst>
                  <a:ext uri="{FF2B5EF4-FFF2-40B4-BE49-F238E27FC236}">
                    <a16:creationId xmlns:a16="http://schemas.microsoft.com/office/drawing/2014/main" id="{72BC66F5-7916-B2A0-C061-CE10F409CE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036" y="5915"/>
                <a:ext cx="540" cy="572"/>
              </a:xfrm>
              <a:prstGeom prst="rect">
                <a:avLst/>
              </a:prstGeom>
            </p:spPr>
          </p:pic>
          <p:pic>
            <p:nvPicPr>
              <p:cNvPr id="34" name="图片 33" descr="对">
                <a:extLst>
                  <a:ext uri="{FF2B5EF4-FFF2-40B4-BE49-F238E27FC236}">
                    <a16:creationId xmlns:a16="http://schemas.microsoft.com/office/drawing/2014/main" id="{9C2386C1-0BF1-BC13-A811-EFE9361C6E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134" y="6010"/>
                <a:ext cx="343" cy="364"/>
              </a:xfrm>
              <a:prstGeom prst="rect">
                <a:avLst/>
              </a:prstGeom>
            </p:spPr>
          </p:pic>
        </p:grpSp>
        <p:cxnSp>
          <p:nvCxnSpPr>
            <p:cNvPr id="17" name="直接箭头连接符 16">
              <a:extLst>
                <a:ext uri="{FF2B5EF4-FFF2-40B4-BE49-F238E27FC236}">
                  <a16:creationId xmlns:a16="http://schemas.microsoft.com/office/drawing/2014/main" id="{17A79E48-02FE-C112-0A7F-942E794E5837}"/>
                </a:ext>
              </a:extLst>
            </p:cNvPr>
            <p:cNvCxnSpPr>
              <a:cxnSpLocks/>
              <a:endCxn id="35" idx="1"/>
            </p:cNvCxnSpPr>
            <p:nvPr/>
          </p:nvCxnSpPr>
          <p:spPr>
            <a:xfrm>
              <a:off x="793660" y="3938000"/>
              <a:ext cx="1346315" cy="60949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箭头连接符 17">
              <a:extLst>
                <a:ext uri="{FF2B5EF4-FFF2-40B4-BE49-F238E27FC236}">
                  <a16:creationId xmlns:a16="http://schemas.microsoft.com/office/drawing/2014/main" id="{ED3A748D-AC4E-23D5-270F-48D115BF722D}"/>
                </a:ext>
              </a:extLst>
            </p:cNvPr>
            <p:cNvCxnSpPr>
              <a:cxnSpLocks/>
              <a:endCxn id="35" idx="1"/>
            </p:cNvCxnSpPr>
            <p:nvPr/>
          </p:nvCxnSpPr>
          <p:spPr>
            <a:xfrm flipV="1">
              <a:off x="794160" y="4547496"/>
              <a:ext cx="1345815" cy="7029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箭头连接符 18">
              <a:extLst>
                <a:ext uri="{FF2B5EF4-FFF2-40B4-BE49-F238E27FC236}">
                  <a16:creationId xmlns:a16="http://schemas.microsoft.com/office/drawing/2014/main" id="{2BE5DD7E-CCD5-BD4E-4444-A61ECFCE1DFD}"/>
                </a:ext>
              </a:extLst>
            </p:cNvPr>
            <p:cNvCxnSpPr>
              <a:cxnSpLocks/>
              <a:endCxn id="35" idx="1"/>
            </p:cNvCxnSpPr>
            <p:nvPr/>
          </p:nvCxnSpPr>
          <p:spPr>
            <a:xfrm flipV="1">
              <a:off x="794160" y="4547496"/>
              <a:ext cx="1345815" cy="77282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箭头连接符 19">
              <a:extLst>
                <a:ext uri="{FF2B5EF4-FFF2-40B4-BE49-F238E27FC236}">
                  <a16:creationId xmlns:a16="http://schemas.microsoft.com/office/drawing/2014/main" id="{79BE0A00-35AD-4A09-B88F-EECC3DBC49EF}"/>
                </a:ext>
              </a:extLst>
            </p:cNvPr>
            <p:cNvCxnSpPr>
              <a:cxnSpLocks/>
              <a:stCxn id="33" idx="3"/>
              <a:endCxn id="35" idx="1"/>
            </p:cNvCxnSpPr>
            <p:nvPr/>
          </p:nvCxnSpPr>
          <p:spPr>
            <a:xfrm flipV="1">
              <a:off x="794660" y="4547496"/>
              <a:ext cx="1345315" cy="155868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箭头连接符 20">
              <a:extLst>
                <a:ext uri="{FF2B5EF4-FFF2-40B4-BE49-F238E27FC236}">
                  <a16:creationId xmlns:a16="http://schemas.microsoft.com/office/drawing/2014/main" id="{421C7821-D588-04D3-A2FE-31948A4DD2FA}"/>
                </a:ext>
              </a:extLst>
            </p:cNvPr>
            <p:cNvCxnSpPr>
              <a:cxnSpLocks/>
              <a:stCxn id="35" idx="3"/>
              <a:endCxn id="14" idx="1"/>
            </p:cNvCxnSpPr>
            <p:nvPr/>
          </p:nvCxnSpPr>
          <p:spPr>
            <a:xfrm>
              <a:off x="2746298" y="4547496"/>
              <a:ext cx="2257129" cy="140616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1125E0DA-7444-A90A-EB69-181691A67CD9}"/>
                </a:ext>
              </a:extLst>
            </p:cNvPr>
            <p:cNvGrpSpPr/>
            <p:nvPr/>
          </p:nvGrpSpPr>
          <p:grpSpPr>
            <a:xfrm>
              <a:off x="270886" y="5067772"/>
              <a:ext cx="540000" cy="540000"/>
              <a:chOff x="7460088" y="1070301"/>
              <a:chExt cx="540000" cy="540000"/>
            </a:xfrm>
          </p:grpSpPr>
          <p:pic>
            <p:nvPicPr>
              <p:cNvPr id="31" name="图片 30" descr="刷新">
                <a:extLst>
                  <a:ext uri="{FF2B5EF4-FFF2-40B4-BE49-F238E27FC236}">
                    <a16:creationId xmlns:a16="http://schemas.microsoft.com/office/drawing/2014/main" id="{27BDB049-B946-76DC-8FEC-DFBE9D857373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550088" y="1112060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32" name="图片 31" descr="笔记本">
                <a:extLst>
                  <a:ext uri="{FF2B5EF4-FFF2-40B4-BE49-F238E27FC236}">
                    <a16:creationId xmlns:a16="http://schemas.microsoft.com/office/drawing/2014/main" id="{BAD21AD7-D699-1EBC-94EC-DBB76A1829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7460088" y="1070301"/>
                <a:ext cx="540000" cy="540000"/>
              </a:xfrm>
              <a:prstGeom prst="rect">
                <a:avLst/>
              </a:prstGeom>
            </p:spPr>
          </p:pic>
        </p:grpSp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4921A620-14C6-C074-E638-D5C750EECF08}"/>
                </a:ext>
              </a:extLst>
            </p:cNvPr>
            <p:cNvGrpSpPr/>
            <p:nvPr/>
          </p:nvGrpSpPr>
          <p:grpSpPr>
            <a:xfrm>
              <a:off x="254160" y="4395454"/>
              <a:ext cx="540000" cy="540000"/>
              <a:chOff x="7460088" y="1070301"/>
              <a:chExt cx="540000" cy="540000"/>
            </a:xfrm>
          </p:grpSpPr>
          <p:pic>
            <p:nvPicPr>
              <p:cNvPr id="29" name="图片 28" descr="刷新">
                <a:extLst>
                  <a:ext uri="{FF2B5EF4-FFF2-40B4-BE49-F238E27FC236}">
                    <a16:creationId xmlns:a16="http://schemas.microsoft.com/office/drawing/2014/main" id="{29044DE1-127A-F467-29A4-511D00B99224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550088" y="1112060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30" name="图片 29" descr="笔记本">
                <a:extLst>
                  <a:ext uri="{FF2B5EF4-FFF2-40B4-BE49-F238E27FC236}">
                    <a16:creationId xmlns:a16="http://schemas.microsoft.com/office/drawing/2014/main" id="{665F28FC-2105-AB23-D1C5-CAEF719D8C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7460088" y="1070301"/>
                <a:ext cx="540000" cy="540000"/>
              </a:xfrm>
              <a:prstGeom prst="rect">
                <a:avLst/>
              </a:prstGeom>
            </p:spPr>
          </p:pic>
        </p:grp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E06568CE-C9ED-85B9-5A04-65C8AE2002E3}"/>
                </a:ext>
              </a:extLst>
            </p:cNvPr>
            <p:cNvGrpSpPr/>
            <p:nvPr/>
          </p:nvGrpSpPr>
          <p:grpSpPr>
            <a:xfrm>
              <a:off x="269025" y="3702748"/>
              <a:ext cx="540000" cy="540000"/>
              <a:chOff x="7460088" y="1070301"/>
              <a:chExt cx="540000" cy="540000"/>
            </a:xfrm>
          </p:grpSpPr>
          <p:pic>
            <p:nvPicPr>
              <p:cNvPr id="27" name="图片 26" descr="刷新">
                <a:extLst>
                  <a:ext uri="{FF2B5EF4-FFF2-40B4-BE49-F238E27FC236}">
                    <a16:creationId xmlns:a16="http://schemas.microsoft.com/office/drawing/2014/main" id="{197FB3E0-6379-7933-5528-5C1E9D10ED60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550088" y="1112060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28" name="图片 27" descr="笔记本">
                <a:extLst>
                  <a:ext uri="{FF2B5EF4-FFF2-40B4-BE49-F238E27FC236}">
                    <a16:creationId xmlns:a16="http://schemas.microsoft.com/office/drawing/2014/main" id="{5EE21DC5-A313-1991-968D-F33A798715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7460088" y="1070301"/>
                <a:ext cx="540000" cy="540000"/>
              </a:xfrm>
              <a:prstGeom prst="rect">
                <a:avLst/>
              </a:prstGeom>
            </p:spPr>
          </p:pic>
        </p:grpSp>
        <p:pic>
          <p:nvPicPr>
            <p:cNvPr id="25" name="图片 24" descr="云服务器,云端">
              <a:extLst>
                <a:ext uri="{FF2B5EF4-FFF2-40B4-BE49-F238E27FC236}">
                  <a16:creationId xmlns:a16="http://schemas.microsoft.com/office/drawing/2014/main" id="{44DB5225-4F72-B9EB-8E2B-C503EC223D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1"/>
            <a:stretch>
              <a:fillRect/>
            </a:stretch>
          </p:blipFill>
          <p:spPr>
            <a:xfrm>
              <a:off x="5003154" y="3454934"/>
              <a:ext cx="543643" cy="576000"/>
            </a:xfrm>
            <a:prstGeom prst="rect">
              <a:avLst/>
            </a:prstGeom>
          </p:spPr>
        </p:pic>
        <p:cxnSp>
          <p:nvCxnSpPr>
            <p:cNvPr id="26" name="直接箭头连接符 25">
              <a:extLst>
                <a:ext uri="{FF2B5EF4-FFF2-40B4-BE49-F238E27FC236}">
                  <a16:creationId xmlns:a16="http://schemas.microsoft.com/office/drawing/2014/main" id="{C665766D-A7F0-31A2-CFB4-3D3C629F8A51}"/>
                </a:ext>
              </a:extLst>
            </p:cNvPr>
            <p:cNvCxnSpPr>
              <a:stCxn id="35" idx="3"/>
              <a:endCxn id="25" idx="1"/>
            </p:cNvCxnSpPr>
            <p:nvPr/>
          </p:nvCxnSpPr>
          <p:spPr>
            <a:xfrm flipV="1">
              <a:off x="2746298" y="3742934"/>
              <a:ext cx="2256856" cy="80456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文本框 40">
            <a:extLst>
              <a:ext uri="{FF2B5EF4-FFF2-40B4-BE49-F238E27FC236}">
                <a16:creationId xmlns:a16="http://schemas.microsoft.com/office/drawing/2014/main" id="{EEA894A4-53F4-8588-9425-6725C0A3C120}"/>
              </a:ext>
            </a:extLst>
          </p:cNvPr>
          <p:cNvSpPr txBox="1"/>
          <p:nvPr/>
        </p:nvSpPr>
        <p:spPr>
          <a:xfrm>
            <a:off x="106536" y="6078959"/>
            <a:ext cx="114460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rgbClr val="222222"/>
                </a:solidFill>
                <a:latin typeface="Arial" panose="020B0604020202020204" pitchFamily="34" charset="0"/>
              </a:rPr>
              <a:t>[1] </a:t>
            </a:r>
            <a:r>
              <a:rPr lang="en-US" altLang="zh-CN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Barbette T, Wu E, Kostić D, et al. Cheetah: A high-speed programmable load-balancer framework with guaranteed per-connection-consistency[J]. IEEE/ACM Transactions on Networking, 2021, 30(1): 354-367.</a:t>
            </a:r>
            <a:endParaRPr lang="zh-CN" altLang="en-US" sz="1000" dirty="0"/>
          </a:p>
        </p:txBody>
      </p:sp>
      <p:sp>
        <p:nvSpPr>
          <p:cNvPr id="40" name="文本占位符 2">
            <a:extLst>
              <a:ext uri="{FF2B5EF4-FFF2-40B4-BE49-F238E27FC236}">
                <a16:creationId xmlns:a16="http://schemas.microsoft.com/office/drawing/2014/main" id="{2DD53CC6-8D29-2CC2-BD7F-48E1A7FBA79B}"/>
              </a:ext>
            </a:extLst>
          </p:cNvPr>
          <p:cNvSpPr txBox="1">
            <a:spLocks/>
          </p:cNvSpPr>
          <p:nvPr/>
        </p:nvSpPr>
        <p:spPr>
          <a:xfrm>
            <a:off x="626686" y="452047"/>
            <a:ext cx="2359795" cy="504218"/>
          </a:xfrm>
          <a:prstGeom prst="rect">
            <a:avLst/>
          </a:prstGeom>
        </p:spPr>
        <p:txBody>
          <a:bodyPr vert="horz" lIns="91440" tIns="45720" rIns="91440" bIns="45720" rtlCol="0">
            <a:normAutofit fontScale="97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Background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6128E786-177D-4968-AA9C-E01690304C33}" type="slidenum">
              <a:rPr lang="zh-CN" altLang="en-US" sz="1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fld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圆角矩形 1766"/>
          <p:cNvSpPr/>
          <p:nvPr/>
        </p:nvSpPr>
        <p:spPr>
          <a:xfrm rot="10800000" flipV="1">
            <a:off x="0" y="401407"/>
            <a:ext cx="484287" cy="491115"/>
          </a:xfrm>
          <a:prstGeom prst="roundRect">
            <a:avLst>
              <a:gd name="adj" fmla="val 5039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1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71" name="Group 4"/>
          <p:cNvGrpSpPr>
            <a:grpSpLocks noChangeAspect="1"/>
          </p:cNvGrpSpPr>
          <p:nvPr/>
        </p:nvGrpSpPr>
        <p:grpSpPr bwMode="auto">
          <a:xfrm>
            <a:off x="10873047" y="85558"/>
            <a:ext cx="1194264" cy="1187213"/>
            <a:chOff x="2946" y="838"/>
            <a:chExt cx="1355" cy="1347"/>
          </a:xfrm>
          <a:solidFill>
            <a:schemeClr val="accent1">
              <a:lumMod val="75000"/>
            </a:schemeClr>
          </a:solidFill>
        </p:grpSpPr>
        <p:sp>
          <p:nvSpPr>
            <p:cNvPr id="72" name="Freeform 5"/>
            <p:cNvSpPr>
              <a:spLocks noEditPoints="1"/>
            </p:cNvSpPr>
            <p:nvPr>
              <p:custDataLst>
                <p:tags r:id="rId2"/>
              </p:custDataLst>
            </p:nvPr>
          </p:nvSpPr>
          <p:spPr bwMode="auto">
            <a:xfrm>
              <a:off x="2946" y="838"/>
              <a:ext cx="1355" cy="1347"/>
            </a:xfrm>
            <a:custGeom>
              <a:avLst/>
              <a:gdLst>
                <a:gd name="T0" fmla="*/ 710 w 1467"/>
                <a:gd name="T1" fmla="*/ 0 h 1459"/>
                <a:gd name="T2" fmla="*/ 754 w 1467"/>
                <a:gd name="T3" fmla="*/ 0 h 1459"/>
                <a:gd name="T4" fmla="*/ 754 w 1467"/>
                <a:gd name="T5" fmla="*/ 0 h 1459"/>
                <a:gd name="T6" fmla="*/ 1045 w 1467"/>
                <a:gd name="T7" fmla="*/ 71 h 1459"/>
                <a:gd name="T8" fmla="*/ 1256 w 1467"/>
                <a:gd name="T9" fmla="*/ 222 h 1459"/>
                <a:gd name="T10" fmla="*/ 1336 w 1467"/>
                <a:gd name="T11" fmla="*/ 322 h 1459"/>
                <a:gd name="T12" fmla="*/ 1457 w 1467"/>
                <a:gd name="T13" fmla="*/ 654 h 1459"/>
                <a:gd name="T14" fmla="*/ 1441 w 1467"/>
                <a:gd name="T15" fmla="*/ 901 h 1459"/>
                <a:gd name="T16" fmla="*/ 1394 w 1467"/>
                <a:gd name="T17" fmla="*/ 1035 h 1459"/>
                <a:gd name="T18" fmla="*/ 1244 w 1467"/>
                <a:gd name="T19" fmla="*/ 1247 h 1459"/>
                <a:gd name="T20" fmla="*/ 1030 w 1467"/>
                <a:gd name="T21" fmla="*/ 1394 h 1459"/>
                <a:gd name="T22" fmla="*/ 894 w 1467"/>
                <a:gd name="T23" fmla="*/ 1440 h 1459"/>
                <a:gd name="T24" fmla="*/ 732 w 1467"/>
                <a:gd name="T25" fmla="*/ 1458 h 1459"/>
                <a:gd name="T26" fmla="*/ 434 w 1467"/>
                <a:gd name="T27" fmla="*/ 1394 h 1459"/>
                <a:gd name="T28" fmla="*/ 220 w 1467"/>
                <a:gd name="T29" fmla="*/ 1247 h 1459"/>
                <a:gd name="T30" fmla="*/ 23 w 1467"/>
                <a:gd name="T31" fmla="*/ 900 h 1459"/>
                <a:gd name="T32" fmla="*/ 3 w 1467"/>
                <a:gd name="T33" fmla="*/ 696 h 1459"/>
                <a:gd name="T34" fmla="*/ 19 w 1467"/>
                <a:gd name="T35" fmla="*/ 576 h 1459"/>
                <a:gd name="T36" fmla="*/ 128 w 1467"/>
                <a:gd name="T37" fmla="*/ 322 h 1459"/>
                <a:gd name="T38" fmla="*/ 419 w 1467"/>
                <a:gd name="T39" fmla="*/ 71 h 1459"/>
                <a:gd name="T40" fmla="*/ 710 w 1467"/>
                <a:gd name="T41" fmla="*/ 0 h 1459"/>
                <a:gd name="T42" fmla="*/ 685 w 1467"/>
                <a:gd name="T43" fmla="*/ 35 h 1459"/>
                <a:gd name="T44" fmla="*/ 571 w 1467"/>
                <a:gd name="T45" fmla="*/ 52 h 1459"/>
                <a:gd name="T46" fmla="*/ 238 w 1467"/>
                <a:gd name="T47" fmla="*/ 240 h 1459"/>
                <a:gd name="T48" fmla="*/ 97 w 1467"/>
                <a:gd name="T49" fmla="*/ 447 h 1459"/>
                <a:gd name="T50" fmla="*/ 36 w 1467"/>
                <a:gd name="T51" fmla="*/ 734 h 1459"/>
                <a:gd name="T52" fmla="*/ 55 w 1467"/>
                <a:gd name="T53" fmla="*/ 890 h 1459"/>
                <a:gd name="T54" fmla="*/ 164 w 1467"/>
                <a:gd name="T55" fmla="*/ 1129 h 1459"/>
                <a:gd name="T56" fmla="*/ 265 w 1467"/>
                <a:gd name="T57" fmla="*/ 1244 h 1459"/>
                <a:gd name="T58" fmla="*/ 338 w 1467"/>
                <a:gd name="T59" fmla="*/ 1302 h 1459"/>
                <a:gd name="T60" fmla="*/ 580 w 1467"/>
                <a:gd name="T61" fmla="*/ 1408 h 1459"/>
                <a:gd name="T62" fmla="*/ 737 w 1467"/>
                <a:gd name="T63" fmla="*/ 1425 h 1459"/>
                <a:gd name="T64" fmla="*/ 1022 w 1467"/>
                <a:gd name="T65" fmla="*/ 1362 h 1459"/>
                <a:gd name="T66" fmla="*/ 1267 w 1467"/>
                <a:gd name="T67" fmla="*/ 1173 h 1459"/>
                <a:gd name="T68" fmla="*/ 1367 w 1467"/>
                <a:gd name="T69" fmla="*/ 1012 h 1459"/>
                <a:gd name="T70" fmla="*/ 1427 w 1467"/>
                <a:gd name="T71" fmla="*/ 724 h 1459"/>
                <a:gd name="T72" fmla="*/ 1409 w 1467"/>
                <a:gd name="T73" fmla="*/ 569 h 1459"/>
                <a:gd name="T74" fmla="*/ 1364 w 1467"/>
                <a:gd name="T75" fmla="*/ 440 h 1459"/>
                <a:gd name="T76" fmla="*/ 1126 w 1467"/>
                <a:gd name="T77" fmla="*/ 156 h 1459"/>
                <a:gd name="T78" fmla="*/ 810 w 1467"/>
                <a:gd name="T79" fmla="*/ 38 h 1459"/>
                <a:gd name="T80" fmla="*/ 727 w 1467"/>
                <a:gd name="T81" fmla="*/ 34 h 1459"/>
                <a:gd name="T82" fmla="*/ 685 w 1467"/>
                <a:gd name="T83" fmla="*/ 35 h 1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7" h="1459">
                  <a:moveTo>
                    <a:pt x="710" y="0"/>
                  </a:moveTo>
                  <a:cubicBezTo>
                    <a:pt x="725" y="0"/>
                    <a:pt x="739" y="0"/>
                    <a:pt x="754" y="0"/>
                  </a:cubicBezTo>
                  <a:cubicBezTo>
                    <a:pt x="754" y="0"/>
                    <a:pt x="754" y="0"/>
                    <a:pt x="754" y="0"/>
                  </a:cubicBezTo>
                  <a:cubicBezTo>
                    <a:pt x="870" y="4"/>
                    <a:pt x="964" y="33"/>
                    <a:pt x="1045" y="71"/>
                  </a:cubicBezTo>
                  <a:cubicBezTo>
                    <a:pt x="1127" y="109"/>
                    <a:pt x="1195" y="162"/>
                    <a:pt x="1256" y="222"/>
                  </a:cubicBezTo>
                  <a:cubicBezTo>
                    <a:pt x="1286" y="252"/>
                    <a:pt x="1312" y="286"/>
                    <a:pt x="1336" y="322"/>
                  </a:cubicBezTo>
                  <a:cubicBezTo>
                    <a:pt x="1398" y="412"/>
                    <a:pt x="1442" y="518"/>
                    <a:pt x="1457" y="654"/>
                  </a:cubicBezTo>
                  <a:cubicBezTo>
                    <a:pt x="1467" y="740"/>
                    <a:pt x="1458" y="830"/>
                    <a:pt x="1441" y="901"/>
                  </a:cubicBezTo>
                  <a:cubicBezTo>
                    <a:pt x="1429" y="949"/>
                    <a:pt x="1413" y="994"/>
                    <a:pt x="1394" y="1035"/>
                  </a:cubicBezTo>
                  <a:cubicBezTo>
                    <a:pt x="1355" y="1117"/>
                    <a:pt x="1305" y="1187"/>
                    <a:pt x="1244" y="1247"/>
                  </a:cubicBezTo>
                  <a:cubicBezTo>
                    <a:pt x="1183" y="1306"/>
                    <a:pt x="1114" y="1357"/>
                    <a:pt x="1030" y="1394"/>
                  </a:cubicBezTo>
                  <a:cubicBezTo>
                    <a:pt x="988" y="1413"/>
                    <a:pt x="944" y="1429"/>
                    <a:pt x="894" y="1440"/>
                  </a:cubicBezTo>
                  <a:cubicBezTo>
                    <a:pt x="845" y="1451"/>
                    <a:pt x="790" y="1459"/>
                    <a:pt x="732" y="1458"/>
                  </a:cubicBezTo>
                  <a:cubicBezTo>
                    <a:pt x="614" y="1457"/>
                    <a:pt x="517" y="1432"/>
                    <a:pt x="434" y="1394"/>
                  </a:cubicBezTo>
                  <a:cubicBezTo>
                    <a:pt x="351" y="1357"/>
                    <a:pt x="279" y="1306"/>
                    <a:pt x="220" y="1247"/>
                  </a:cubicBezTo>
                  <a:cubicBezTo>
                    <a:pt x="128" y="1155"/>
                    <a:pt x="60" y="1045"/>
                    <a:pt x="23" y="900"/>
                  </a:cubicBezTo>
                  <a:cubicBezTo>
                    <a:pt x="8" y="841"/>
                    <a:pt x="0" y="771"/>
                    <a:pt x="3" y="696"/>
                  </a:cubicBezTo>
                  <a:cubicBezTo>
                    <a:pt x="5" y="652"/>
                    <a:pt x="11" y="612"/>
                    <a:pt x="19" y="576"/>
                  </a:cubicBezTo>
                  <a:cubicBezTo>
                    <a:pt x="41" y="476"/>
                    <a:pt x="78" y="394"/>
                    <a:pt x="128" y="322"/>
                  </a:cubicBezTo>
                  <a:cubicBezTo>
                    <a:pt x="201" y="215"/>
                    <a:pt x="297" y="129"/>
                    <a:pt x="419" y="71"/>
                  </a:cubicBezTo>
                  <a:cubicBezTo>
                    <a:pt x="501" y="32"/>
                    <a:pt x="595" y="4"/>
                    <a:pt x="710" y="0"/>
                  </a:cubicBezTo>
                  <a:close/>
                  <a:moveTo>
                    <a:pt x="685" y="35"/>
                  </a:moveTo>
                  <a:cubicBezTo>
                    <a:pt x="644" y="38"/>
                    <a:pt x="607" y="43"/>
                    <a:pt x="571" y="52"/>
                  </a:cubicBezTo>
                  <a:cubicBezTo>
                    <a:pt x="431" y="87"/>
                    <a:pt x="326" y="152"/>
                    <a:pt x="238" y="240"/>
                  </a:cubicBezTo>
                  <a:cubicBezTo>
                    <a:pt x="180" y="298"/>
                    <a:pt x="133" y="366"/>
                    <a:pt x="97" y="447"/>
                  </a:cubicBezTo>
                  <a:cubicBezTo>
                    <a:pt x="61" y="526"/>
                    <a:pt x="36" y="619"/>
                    <a:pt x="36" y="734"/>
                  </a:cubicBezTo>
                  <a:cubicBezTo>
                    <a:pt x="36" y="791"/>
                    <a:pt x="44" y="843"/>
                    <a:pt x="55" y="890"/>
                  </a:cubicBezTo>
                  <a:cubicBezTo>
                    <a:pt x="77" y="984"/>
                    <a:pt x="116" y="1060"/>
                    <a:pt x="164" y="1129"/>
                  </a:cubicBezTo>
                  <a:cubicBezTo>
                    <a:pt x="193" y="1171"/>
                    <a:pt x="228" y="1211"/>
                    <a:pt x="265" y="1244"/>
                  </a:cubicBezTo>
                  <a:cubicBezTo>
                    <a:pt x="288" y="1265"/>
                    <a:pt x="312" y="1284"/>
                    <a:pt x="338" y="1302"/>
                  </a:cubicBezTo>
                  <a:cubicBezTo>
                    <a:pt x="406" y="1349"/>
                    <a:pt x="486" y="1387"/>
                    <a:pt x="580" y="1408"/>
                  </a:cubicBezTo>
                  <a:cubicBezTo>
                    <a:pt x="628" y="1418"/>
                    <a:pt x="681" y="1426"/>
                    <a:pt x="737" y="1425"/>
                  </a:cubicBezTo>
                  <a:cubicBezTo>
                    <a:pt x="848" y="1423"/>
                    <a:pt x="942" y="1399"/>
                    <a:pt x="1022" y="1362"/>
                  </a:cubicBezTo>
                  <a:cubicBezTo>
                    <a:pt x="1120" y="1315"/>
                    <a:pt x="1201" y="1251"/>
                    <a:pt x="1267" y="1173"/>
                  </a:cubicBezTo>
                  <a:cubicBezTo>
                    <a:pt x="1307" y="1125"/>
                    <a:pt x="1341" y="1072"/>
                    <a:pt x="1367" y="1012"/>
                  </a:cubicBezTo>
                  <a:cubicBezTo>
                    <a:pt x="1403" y="931"/>
                    <a:pt x="1427" y="839"/>
                    <a:pt x="1427" y="724"/>
                  </a:cubicBezTo>
                  <a:cubicBezTo>
                    <a:pt x="1427" y="668"/>
                    <a:pt x="1420" y="616"/>
                    <a:pt x="1409" y="569"/>
                  </a:cubicBezTo>
                  <a:cubicBezTo>
                    <a:pt x="1398" y="523"/>
                    <a:pt x="1382" y="478"/>
                    <a:pt x="1364" y="440"/>
                  </a:cubicBezTo>
                  <a:cubicBezTo>
                    <a:pt x="1308" y="321"/>
                    <a:pt x="1229" y="227"/>
                    <a:pt x="1126" y="156"/>
                  </a:cubicBezTo>
                  <a:cubicBezTo>
                    <a:pt x="1040" y="97"/>
                    <a:pt x="939" y="53"/>
                    <a:pt x="810" y="38"/>
                  </a:cubicBezTo>
                  <a:cubicBezTo>
                    <a:pt x="784" y="35"/>
                    <a:pt x="754" y="32"/>
                    <a:pt x="727" y="34"/>
                  </a:cubicBezTo>
                  <a:cubicBezTo>
                    <a:pt x="712" y="34"/>
                    <a:pt x="698" y="34"/>
                    <a:pt x="685" y="35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6"/>
            <p:cNvSpPr>
              <a:spLocks noEditPoints="1"/>
            </p:cNvSpPr>
            <p:nvPr>
              <p:custDataLst>
                <p:tags r:id="rId3"/>
              </p:custDataLst>
            </p:nvPr>
          </p:nvSpPr>
          <p:spPr bwMode="auto">
            <a:xfrm>
              <a:off x="3007" y="895"/>
              <a:ext cx="1230" cy="1232"/>
            </a:xfrm>
            <a:custGeom>
              <a:avLst/>
              <a:gdLst>
                <a:gd name="T0" fmla="*/ 663 w 1332"/>
                <a:gd name="T1" fmla="*/ 1 h 1334"/>
                <a:gd name="T2" fmla="*/ 742 w 1332"/>
                <a:gd name="T3" fmla="*/ 5 h 1334"/>
                <a:gd name="T4" fmla="*/ 938 w 1332"/>
                <a:gd name="T5" fmla="*/ 59 h 1334"/>
                <a:gd name="T6" fmla="*/ 1135 w 1332"/>
                <a:gd name="T7" fmla="*/ 195 h 1334"/>
                <a:gd name="T8" fmla="*/ 1272 w 1332"/>
                <a:gd name="T9" fmla="*/ 391 h 1334"/>
                <a:gd name="T10" fmla="*/ 1332 w 1332"/>
                <a:gd name="T11" fmla="*/ 664 h 1334"/>
                <a:gd name="T12" fmla="*/ 1274 w 1332"/>
                <a:gd name="T13" fmla="*/ 939 h 1334"/>
                <a:gd name="T14" fmla="*/ 1138 w 1332"/>
                <a:gd name="T15" fmla="*/ 1136 h 1334"/>
                <a:gd name="T16" fmla="*/ 942 w 1332"/>
                <a:gd name="T17" fmla="*/ 1273 h 1334"/>
                <a:gd name="T18" fmla="*/ 669 w 1332"/>
                <a:gd name="T19" fmla="*/ 1334 h 1334"/>
                <a:gd name="T20" fmla="*/ 394 w 1332"/>
                <a:gd name="T21" fmla="*/ 1275 h 1334"/>
                <a:gd name="T22" fmla="*/ 197 w 1332"/>
                <a:gd name="T23" fmla="*/ 1139 h 1334"/>
                <a:gd name="T24" fmla="*/ 17 w 1332"/>
                <a:gd name="T25" fmla="*/ 819 h 1334"/>
                <a:gd name="T26" fmla="*/ 0 w 1332"/>
                <a:gd name="T27" fmla="*/ 670 h 1334"/>
                <a:gd name="T28" fmla="*/ 58 w 1332"/>
                <a:gd name="T29" fmla="*/ 395 h 1334"/>
                <a:gd name="T30" fmla="*/ 118 w 1332"/>
                <a:gd name="T31" fmla="*/ 289 h 1334"/>
                <a:gd name="T32" fmla="*/ 390 w 1332"/>
                <a:gd name="T33" fmla="*/ 61 h 1334"/>
                <a:gd name="T34" fmla="*/ 514 w 1332"/>
                <a:gd name="T35" fmla="*/ 18 h 1334"/>
                <a:gd name="T36" fmla="*/ 623 w 1332"/>
                <a:gd name="T37" fmla="*/ 2 h 1334"/>
                <a:gd name="T38" fmla="*/ 663 w 1332"/>
                <a:gd name="T39" fmla="*/ 1 h 1334"/>
                <a:gd name="T40" fmla="*/ 624 w 1332"/>
                <a:gd name="T41" fmla="*/ 17 h 1334"/>
                <a:gd name="T42" fmla="*/ 587 w 1332"/>
                <a:gd name="T43" fmla="*/ 21 h 1334"/>
                <a:gd name="T44" fmla="*/ 397 w 1332"/>
                <a:gd name="T45" fmla="*/ 74 h 1334"/>
                <a:gd name="T46" fmla="*/ 204 w 1332"/>
                <a:gd name="T47" fmla="*/ 208 h 1334"/>
                <a:gd name="T48" fmla="*/ 72 w 1332"/>
                <a:gd name="T49" fmla="*/ 401 h 1334"/>
                <a:gd name="T50" fmla="*/ 15 w 1332"/>
                <a:gd name="T51" fmla="*/ 670 h 1334"/>
                <a:gd name="T52" fmla="*/ 73 w 1332"/>
                <a:gd name="T53" fmla="*/ 937 h 1334"/>
                <a:gd name="T54" fmla="*/ 207 w 1332"/>
                <a:gd name="T55" fmla="*/ 1128 h 1334"/>
                <a:gd name="T56" fmla="*/ 400 w 1332"/>
                <a:gd name="T57" fmla="*/ 1261 h 1334"/>
                <a:gd name="T58" fmla="*/ 668 w 1332"/>
                <a:gd name="T59" fmla="*/ 1318 h 1334"/>
                <a:gd name="T60" fmla="*/ 935 w 1332"/>
                <a:gd name="T61" fmla="*/ 1260 h 1334"/>
                <a:gd name="T62" fmla="*/ 1127 w 1332"/>
                <a:gd name="T63" fmla="*/ 1126 h 1334"/>
                <a:gd name="T64" fmla="*/ 1260 w 1332"/>
                <a:gd name="T65" fmla="*/ 934 h 1334"/>
                <a:gd name="T66" fmla="*/ 1317 w 1332"/>
                <a:gd name="T67" fmla="*/ 665 h 1334"/>
                <a:gd name="T68" fmla="*/ 1259 w 1332"/>
                <a:gd name="T69" fmla="*/ 398 h 1334"/>
                <a:gd name="T70" fmla="*/ 1125 w 1332"/>
                <a:gd name="T71" fmla="*/ 206 h 1334"/>
                <a:gd name="T72" fmla="*/ 932 w 1332"/>
                <a:gd name="T73" fmla="*/ 73 h 1334"/>
                <a:gd name="T74" fmla="*/ 741 w 1332"/>
                <a:gd name="T75" fmla="*/ 20 h 1334"/>
                <a:gd name="T76" fmla="*/ 664 w 1332"/>
                <a:gd name="T77" fmla="*/ 16 h 1334"/>
                <a:gd name="T78" fmla="*/ 624 w 1332"/>
                <a:gd name="T79" fmla="*/ 17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32" h="1334">
                  <a:moveTo>
                    <a:pt x="663" y="1"/>
                  </a:moveTo>
                  <a:cubicBezTo>
                    <a:pt x="688" y="0"/>
                    <a:pt x="718" y="2"/>
                    <a:pt x="742" y="5"/>
                  </a:cubicBezTo>
                  <a:cubicBezTo>
                    <a:pt x="816" y="13"/>
                    <a:pt x="882" y="34"/>
                    <a:pt x="938" y="59"/>
                  </a:cubicBezTo>
                  <a:cubicBezTo>
                    <a:pt x="1015" y="94"/>
                    <a:pt x="1080" y="140"/>
                    <a:pt x="1135" y="195"/>
                  </a:cubicBezTo>
                  <a:cubicBezTo>
                    <a:pt x="1192" y="251"/>
                    <a:pt x="1236" y="314"/>
                    <a:pt x="1272" y="391"/>
                  </a:cubicBezTo>
                  <a:cubicBezTo>
                    <a:pt x="1307" y="467"/>
                    <a:pt x="1332" y="557"/>
                    <a:pt x="1332" y="664"/>
                  </a:cubicBezTo>
                  <a:cubicBezTo>
                    <a:pt x="1332" y="774"/>
                    <a:pt x="1309" y="862"/>
                    <a:pt x="1274" y="939"/>
                  </a:cubicBezTo>
                  <a:cubicBezTo>
                    <a:pt x="1239" y="1016"/>
                    <a:pt x="1194" y="1080"/>
                    <a:pt x="1138" y="1136"/>
                  </a:cubicBezTo>
                  <a:cubicBezTo>
                    <a:pt x="1083" y="1192"/>
                    <a:pt x="1019" y="1238"/>
                    <a:pt x="942" y="1273"/>
                  </a:cubicBezTo>
                  <a:cubicBezTo>
                    <a:pt x="866" y="1308"/>
                    <a:pt x="776" y="1333"/>
                    <a:pt x="669" y="1334"/>
                  </a:cubicBezTo>
                  <a:cubicBezTo>
                    <a:pt x="560" y="1334"/>
                    <a:pt x="471" y="1309"/>
                    <a:pt x="394" y="1275"/>
                  </a:cubicBezTo>
                  <a:cubicBezTo>
                    <a:pt x="317" y="1241"/>
                    <a:pt x="252" y="1195"/>
                    <a:pt x="197" y="1139"/>
                  </a:cubicBezTo>
                  <a:cubicBezTo>
                    <a:pt x="114" y="1056"/>
                    <a:pt x="50" y="954"/>
                    <a:pt x="17" y="819"/>
                  </a:cubicBezTo>
                  <a:cubicBezTo>
                    <a:pt x="6" y="774"/>
                    <a:pt x="0" y="724"/>
                    <a:pt x="0" y="670"/>
                  </a:cubicBezTo>
                  <a:cubicBezTo>
                    <a:pt x="0" y="561"/>
                    <a:pt x="24" y="471"/>
                    <a:pt x="58" y="395"/>
                  </a:cubicBezTo>
                  <a:cubicBezTo>
                    <a:pt x="75" y="357"/>
                    <a:pt x="96" y="321"/>
                    <a:pt x="118" y="289"/>
                  </a:cubicBezTo>
                  <a:cubicBezTo>
                    <a:pt x="187" y="190"/>
                    <a:pt x="277" y="114"/>
                    <a:pt x="390" y="61"/>
                  </a:cubicBezTo>
                  <a:cubicBezTo>
                    <a:pt x="428" y="43"/>
                    <a:pt x="469" y="29"/>
                    <a:pt x="514" y="18"/>
                  </a:cubicBezTo>
                  <a:cubicBezTo>
                    <a:pt x="548" y="10"/>
                    <a:pt x="583" y="5"/>
                    <a:pt x="623" y="2"/>
                  </a:cubicBezTo>
                  <a:cubicBezTo>
                    <a:pt x="636" y="2"/>
                    <a:pt x="649" y="2"/>
                    <a:pt x="663" y="1"/>
                  </a:cubicBezTo>
                  <a:close/>
                  <a:moveTo>
                    <a:pt x="624" y="17"/>
                  </a:moveTo>
                  <a:cubicBezTo>
                    <a:pt x="611" y="18"/>
                    <a:pt x="599" y="19"/>
                    <a:pt x="587" y="21"/>
                  </a:cubicBezTo>
                  <a:cubicBezTo>
                    <a:pt x="515" y="29"/>
                    <a:pt x="452" y="49"/>
                    <a:pt x="397" y="74"/>
                  </a:cubicBezTo>
                  <a:cubicBezTo>
                    <a:pt x="322" y="109"/>
                    <a:pt x="260" y="153"/>
                    <a:pt x="204" y="208"/>
                  </a:cubicBezTo>
                  <a:cubicBezTo>
                    <a:pt x="150" y="262"/>
                    <a:pt x="105" y="326"/>
                    <a:pt x="72" y="401"/>
                  </a:cubicBezTo>
                  <a:cubicBezTo>
                    <a:pt x="38" y="476"/>
                    <a:pt x="15" y="563"/>
                    <a:pt x="15" y="670"/>
                  </a:cubicBezTo>
                  <a:cubicBezTo>
                    <a:pt x="15" y="776"/>
                    <a:pt x="40" y="863"/>
                    <a:pt x="73" y="937"/>
                  </a:cubicBezTo>
                  <a:cubicBezTo>
                    <a:pt x="107" y="1012"/>
                    <a:pt x="153" y="1074"/>
                    <a:pt x="207" y="1128"/>
                  </a:cubicBezTo>
                  <a:cubicBezTo>
                    <a:pt x="261" y="1182"/>
                    <a:pt x="325" y="1228"/>
                    <a:pt x="400" y="1261"/>
                  </a:cubicBezTo>
                  <a:cubicBezTo>
                    <a:pt x="474" y="1294"/>
                    <a:pt x="562" y="1319"/>
                    <a:pt x="668" y="1318"/>
                  </a:cubicBezTo>
                  <a:cubicBezTo>
                    <a:pt x="773" y="1318"/>
                    <a:pt x="861" y="1294"/>
                    <a:pt x="935" y="1260"/>
                  </a:cubicBezTo>
                  <a:cubicBezTo>
                    <a:pt x="1010" y="1226"/>
                    <a:pt x="1073" y="1180"/>
                    <a:pt x="1127" y="1126"/>
                  </a:cubicBezTo>
                  <a:cubicBezTo>
                    <a:pt x="1181" y="1072"/>
                    <a:pt x="1227" y="1009"/>
                    <a:pt x="1260" y="934"/>
                  </a:cubicBezTo>
                  <a:cubicBezTo>
                    <a:pt x="1294" y="858"/>
                    <a:pt x="1317" y="772"/>
                    <a:pt x="1317" y="665"/>
                  </a:cubicBezTo>
                  <a:cubicBezTo>
                    <a:pt x="1317" y="558"/>
                    <a:pt x="1292" y="472"/>
                    <a:pt x="1259" y="398"/>
                  </a:cubicBezTo>
                  <a:cubicBezTo>
                    <a:pt x="1224" y="322"/>
                    <a:pt x="1180" y="261"/>
                    <a:pt x="1125" y="206"/>
                  </a:cubicBezTo>
                  <a:cubicBezTo>
                    <a:pt x="1071" y="152"/>
                    <a:pt x="1007" y="107"/>
                    <a:pt x="932" y="73"/>
                  </a:cubicBezTo>
                  <a:cubicBezTo>
                    <a:pt x="877" y="48"/>
                    <a:pt x="813" y="28"/>
                    <a:pt x="741" y="20"/>
                  </a:cubicBezTo>
                  <a:cubicBezTo>
                    <a:pt x="717" y="18"/>
                    <a:pt x="689" y="15"/>
                    <a:pt x="664" y="16"/>
                  </a:cubicBezTo>
                  <a:cubicBezTo>
                    <a:pt x="650" y="17"/>
                    <a:pt x="637" y="16"/>
                    <a:pt x="624" y="17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7"/>
            <p:cNvSpPr>
              <a:spLocks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3687" y="943"/>
              <a:ext cx="94" cy="131"/>
            </a:xfrm>
            <a:custGeom>
              <a:avLst/>
              <a:gdLst>
                <a:gd name="T0" fmla="*/ 59 w 102"/>
                <a:gd name="T1" fmla="*/ 11 h 142"/>
                <a:gd name="T2" fmla="*/ 74 w 102"/>
                <a:gd name="T3" fmla="*/ 12 h 142"/>
                <a:gd name="T4" fmla="*/ 90 w 102"/>
                <a:gd name="T5" fmla="*/ 12 h 142"/>
                <a:gd name="T6" fmla="*/ 101 w 102"/>
                <a:gd name="T7" fmla="*/ 25 h 142"/>
                <a:gd name="T8" fmla="*/ 95 w 102"/>
                <a:gd name="T9" fmla="*/ 34 h 142"/>
                <a:gd name="T10" fmla="*/ 85 w 102"/>
                <a:gd name="T11" fmla="*/ 56 h 142"/>
                <a:gd name="T12" fmla="*/ 81 w 102"/>
                <a:gd name="T13" fmla="*/ 67 h 142"/>
                <a:gd name="T14" fmla="*/ 73 w 102"/>
                <a:gd name="T15" fmla="*/ 73 h 142"/>
                <a:gd name="T16" fmla="*/ 67 w 102"/>
                <a:gd name="T17" fmla="*/ 65 h 142"/>
                <a:gd name="T18" fmla="*/ 44 w 102"/>
                <a:gd name="T19" fmla="*/ 61 h 142"/>
                <a:gd name="T20" fmla="*/ 22 w 102"/>
                <a:gd name="T21" fmla="*/ 126 h 142"/>
                <a:gd name="T22" fmla="*/ 9 w 102"/>
                <a:gd name="T23" fmla="*/ 142 h 142"/>
                <a:gd name="T24" fmla="*/ 14 w 102"/>
                <a:gd name="T25" fmla="*/ 111 h 142"/>
                <a:gd name="T26" fmla="*/ 41 w 102"/>
                <a:gd name="T27" fmla="*/ 43 h 142"/>
                <a:gd name="T28" fmla="*/ 45 w 102"/>
                <a:gd name="T29" fmla="*/ 10 h 142"/>
                <a:gd name="T30" fmla="*/ 45 w 102"/>
                <a:gd name="T31" fmla="*/ 2 h 142"/>
                <a:gd name="T32" fmla="*/ 59 w 102"/>
                <a:gd name="T33" fmla="*/ 11 h 142"/>
                <a:gd name="T34" fmla="*/ 79 w 102"/>
                <a:gd name="T35" fmla="*/ 42 h 142"/>
                <a:gd name="T36" fmla="*/ 84 w 102"/>
                <a:gd name="T37" fmla="*/ 21 h 142"/>
                <a:gd name="T38" fmla="*/ 60 w 102"/>
                <a:gd name="T39" fmla="*/ 18 h 142"/>
                <a:gd name="T40" fmla="*/ 53 w 102"/>
                <a:gd name="T41" fmla="*/ 34 h 142"/>
                <a:gd name="T42" fmla="*/ 72 w 102"/>
                <a:gd name="T43" fmla="*/ 42 h 142"/>
                <a:gd name="T44" fmla="*/ 50 w 102"/>
                <a:gd name="T45" fmla="*/ 41 h 142"/>
                <a:gd name="T46" fmla="*/ 46 w 102"/>
                <a:gd name="T47" fmla="*/ 55 h 142"/>
                <a:gd name="T48" fmla="*/ 71 w 102"/>
                <a:gd name="T49" fmla="*/ 61 h 142"/>
                <a:gd name="T50" fmla="*/ 79 w 102"/>
                <a:gd name="T51" fmla="*/ 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2" h="142">
                  <a:moveTo>
                    <a:pt x="59" y="11"/>
                  </a:moveTo>
                  <a:cubicBezTo>
                    <a:pt x="64" y="12"/>
                    <a:pt x="69" y="12"/>
                    <a:pt x="74" y="12"/>
                  </a:cubicBezTo>
                  <a:cubicBezTo>
                    <a:pt x="80" y="12"/>
                    <a:pt x="86" y="11"/>
                    <a:pt x="90" y="12"/>
                  </a:cubicBezTo>
                  <a:cubicBezTo>
                    <a:pt x="93" y="12"/>
                    <a:pt x="102" y="21"/>
                    <a:pt x="101" y="25"/>
                  </a:cubicBezTo>
                  <a:cubicBezTo>
                    <a:pt x="101" y="28"/>
                    <a:pt x="96" y="32"/>
                    <a:pt x="95" y="34"/>
                  </a:cubicBezTo>
                  <a:cubicBezTo>
                    <a:pt x="90" y="40"/>
                    <a:pt x="88" y="48"/>
                    <a:pt x="85" y="56"/>
                  </a:cubicBezTo>
                  <a:cubicBezTo>
                    <a:pt x="84" y="60"/>
                    <a:pt x="83" y="64"/>
                    <a:pt x="81" y="67"/>
                  </a:cubicBezTo>
                  <a:cubicBezTo>
                    <a:pt x="79" y="69"/>
                    <a:pt x="75" y="73"/>
                    <a:pt x="73" y="73"/>
                  </a:cubicBezTo>
                  <a:cubicBezTo>
                    <a:pt x="69" y="72"/>
                    <a:pt x="68" y="67"/>
                    <a:pt x="67" y="65"/>
                  </a:cubicBezTo>
                  <a:cubicBezTo>
                    <a:pt x="60" y="63"/>
                    <a:pt x="52" y="62"/>
                    <a:pt x="44" y="61"/>
                  </a:cubicBezTo>
                  <a:cubicBezTo>
                    <a:pt x="37" y="82"/>
                    <a:pt x="31" y="107"/>
                    <a:pt x="22" y="126"/>
                  </a:cubicBezTo>
                  <a:cubicBezTo>
                    <a:pt x="19" y="132"/>
                    <a:pt x="16" y="140"/>
                    <a:pt x="9" y="142"/>
                  </a:cubicBezTo>
                  <a:cubicBezTo>
                    <a:pt x="0" y="131"/>
                    <a:pt x="9" y="119"/>
                    <a:pt x="14" y="111"/>
                  </a:cubicBezTo>
                  <a:cubicBezTo>
                    <a:pt x="26" y="92"/>
                    <a:pt x="34" y="68"/>
                    <a:pt x="41" y="43"/>
                  </a:cubicBezTo>
                  <a:cubicBezTo>
                    <a:pt x="44" y="33"/>
                    <a:pt x="46" y="21"/>
                    <a:pt x="45" y="10"/>
                  </a:cubicBezTo>
                  <a:cubicBezTo>
                    <a:pt x="45" y="8"/>
                    <a:pt x="44" y="5"/>
                    <a:pt x="45" y="2"/>
                  </a:cubicBezTo>
                  <a:cubicBezTo>
                    <a:pt x="52" y="0"/>
                    <a:pt x="55" y="8"/>
                    <a:pt x="59" y="11"/>
                  </a:cubicBezTo>
                  <a:close/>
                  <a:moveTo>
                    <a:pt x="79" y="42"/>
                  </a:moveTo>
                  <a:cubicBezTo>
                    <a:pt x="80" y="38"/>
                    <a:pt x="86" y="25"/>
                    <a:pt x="84" y="21"/>
                  </a:cubicBezTo>
                  <a:cubicBezTo>
                    <a:pt x="82" y="17"/>
                    <a:pt x="66" y="19"/>
                    <a:pt x="60" y="18"/>
                  </a:cubicBezTo>
                  <a:cubicBezTo>
                    <a:pt x="56" y="22"/>
                    <a:pt x="55" y="28"/>
                    <a:pt x="53" y="34"/>
                  </a:cubicBezTo>
                  <a:cubicBezTo>
                    <a:pt x="62" y="34"/>
                    <a:pt x="70" y="35"/>
                    <a:pt x="72" y="42"/>
                  </a:cubicBezTo>
                  <a:cubicBezTo>
                    <a:pt x="65" y="45"/>
                    <a:pt x="57" y="41"/>
                    <a:pt x="50" y="41"/>
                  </a:cubicBezTo>
                  <a:cubicBezTo>
                    <a:pt x="48" y="46"/>
                    <a:pt x="47" y="50"/>
                    <a:pt x="46" y="55"/>
                  </a:cubicBezTo>
                  <a:cubicBezTo>
                    <a:pt x="56" y="55"/>
                    <a:pt x="68" y="53"/>
                    <a:pt x="71" y="61"/>
                  </a:cubicBezTo>
                  <a:cubicBezTo>
                    <a:pt x="74" y="56"/>
                    <a:pt x="76" y="49"/>
                    <a:pt x="79" y="42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8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3785" y="953"/>
              <a:ext cx="68" cy="165"/>
            </a:xfrm>
            <a:custGeom>
              <a:avLst/>
              <a:gdLst>
                <a:gd name="T0" fmla="*/ 26 w 74"/>
                <a:gd name="T1" fmla="*/ 11 h 178"/>
                <a:gd name="T2" fmla="*/ 43 w 74"/>
                <a:gd name="T3" fmla="*/ 13 h 178"/>
                <a:gd name="T4" fmla="*/ 59 w 74"/>
                <a:gd name="T5" fmla="*/ 10 h 178"/>
                <a:gd name="T6" fmla="*/ 68 w 74"/>
                <a:gd name="T7" fmla="*/ 16 h 178"/>
                <a:gd name="T8" fmla="*/ 74 w 74"/>
                <a:gd name="T9" fmla="*/ 25 h 178"/>
                <a:gd name="T10" fmla="*/ 70 w 74"/>
                <a:gd name="T11" fmla="*/ 32 h 178"/>
                <a:gd name="T12" fmla="*/ 59 w 74"/>
                <a:gd name="T13" fmla="*/ 64 h 178"/>
                <a:gd name="T14" fmla="*/ 37 w 74"/>
                <a:gd name="T15" fmla="*/ 151 h 178"/>
                <a:gd name="T16" fmla="*/ 32 w 74"/>
                <a:gd name="T17" fmla="*/ 167 h 178"/>
                <a:gd name="T18" fmla="*/ 19 w 74"/>
                <a:gd name="T19" fmla="*/ 177 h 178"/>
                <a:gd name="T20" fmla="*/ 8 w 74"/>
                <a:gd name="T21" fmla="*/ 163 h 178"/>
                <a:gd name="T22" fmla="*/ 0 w 74"/>
                <a:gd name="T23" fmla="*/ 147 h 178"/>
                <a:gd name="T24" fmla="*/ 9 w 74"/>
                <a:gd name="T25" fmla="*/ 151 h 178"/>
                <a:gd name="T26" fmla="*/ 18 w 74"/>
                <a:gd name="T27" fmla="*/ 155 h 178"/>
                <a:gd name="T28" fmla="*/ 27 w 74"/>
                <a:gd name="T29" fmla="*/ 135 h 178"/>
                <a:gd name="T30" fmla="*/ 46 w 74"/>
                <a:gd name="T31" fmla="*/ 70 h 178"/>
                <a:gd name="T32" fmla="*/ 14 w 74"/>
                <a:gd name="T33" fmla="*/ 63 h 178"/>
                <a:gd name="T34" fmla="*/ 9 w 74"/>
                <a:gd name="T35" fmla="*/ 68 h 178"/>
                <a:gd name="T36" fmla="*/ 11 w 74"/>
                <a:gd name="T37" fmla="*/ 35 h 178"/>
                <a:gd name="T38" fmla="*/ 15 w 74"/>
                <a:gd name="T39" fmla="*/ 11 h 178"/>
                <a:gd name="T40" fmla="*/ 15 w 74"/>
                <a:gd name="T41" fmla="*/ 3 h 178"/>
                <a:gd name="T42" fmla="*/ 26 w 74"/>
                <a:gd name="T43" fmla="*/ 11 h 178"/>
                <a:gd name="T44" fmla="*/ 22 w 74"/>
                <a:gd name="T45" fmla="*/ 35 h 178"/>
                <a:gd name="T46" fmla="*/ 46 w 74"/>
                <a:gd name="T47" fmla="*/ 43 h 178"/>
                <a:gd name="T48" fmla="*/ 33 w 74"/>
                <a:gd name="T49" fmla="*/ 43 h 178"/>
                <a:gd name="T50" fmla="*/ 20 w 74"/>
                <a:gd name="T51" fmla="*/ 41 h 178"/>
                <a:gd name="T52" fmla="*/ 16 w 74"/>
                <a:gd name="T53" fmla="*/ 56 h 178"/>
                <a:gd name="T54" fmla="*/ 43 w 74"/>
                <a:gd name="T55" fmla="*/ 59 h 178"/>
                <a:gd name="T56" fmla="*/ 48 w 74"/>
                <a:gd name="T57" fmla="*/ 63 h 178"/>
                <a:gd name="T58" fmla="*/ 56 w 74"/>
                <a:gd name="T59" fmla="*/ 21 h 178"/>
                <a:gd name="T60" fmla="*/ 26 w 74"/>
                <a:gd name="T61" fmla="*/ 18 h 178"/>
                <a:gd name="T62" fmla="*/ 22 w 74"/>
                <a:gd name="T63" fmla="*/ 3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4" h="178">
                  <a:moveTo>
                    <a:pt x="26" y="11"/>
                  </a:moveTo>
                  <a:cubicBezTo>
                    <a:pt x="32" y="11"/>
                    <a:pt x="37" y="13"/>
                    <a:pt x="43" y="13"/>
                  </a:cubicBezTo>
                  <a:cubicBezTo>
                    <a:pt x="48" y="13"/>
                    <a:pt x="54" y="10"/>
                    <a:pt x="59" y="10"/>
                  </a:cubicBezTo>
                  <a:cubicBezTo>
                    <a:pt x="62" y="11"/>
                    <a:pt x="65" y="14"/>
                    <a:pt x="68" y="16"/>
                  </a:cubicBezTo>
                  <a:cubicBezTo>
                    <a:pt x="70" y="18"/>
                    <a:pt x="74" y="22"/>
                    <a:pt x="74" y="25"/>
                  </a:cubicBezTo>
                  <a:cubicBezTo>
                    <a:pt x="74" y="28"/>
                    <a:pt x="71" y="30"/>
                    <a:pt x="70" y="32"/>
                  </a:cubicBezTo>
                  <a:cubicBezTo>
                    <a:pt x="64" y="40"/>
                    <a:pt x="62" y="53"/>
                    <a:pt x="59" y="64"/>
                  </a:cubicBezTo>
                  <a:cubicBezTo>
                    <a:pt x="51" y="93"/>
                    <a:pt x="44" y="121"/>
                    <a:pt x="37" y="151"/>
                  </a:cubicBezTo>
                  <a:cubicBezTo>
                    <a:pt x="36" y="157"/>
                    <a:pt x="34" y="163"/>
                    <a:pt x="32" y="167"/>
                  </a:cubicBezTo>
                  <a:cubicBezTo>
                    <a:pt x="29" y="170"/>
                    <a:pt x="22" y="177"/>
                    <a:pt x="19" y="177"/>
                  </a:cubicBezTo>
                  <a:cubicBezTo>
                    <a:pt x="14" y="178"/>
                    <a:pt x="11" y="167"/>
                    <a:pt x="8" y="163"/>
                  </a:cubicBezTo>
                  <a:cubicBezTo>
                    <a:pt x="5" y="157"/>
                    <a:pt x="2" y="152"/>
                    <a:pt x="0" y="147"/>
                  </a:cubicBezTo>
                  <a:cubicBezTo>
                    <a:pt x="4" y="147"/>
                    <a:pt x="6" y="149"/>
                    <a:pt x="9" y="151"/>
                  </a:cubicBezTo>
                  <a:cubicBezTo>
                    <a:pt x="11" y="152"/>
                    <a:pt x="15" y="155"/>
                    <a:pt x="18" y="155"/>
                  </a:cubicBezTo>
                  <a:cubicBezTo>
                    <a:pt x="22" y="154"/>
                    <a:pt x="25" y="140"/>
                    <a:pt x="27" y="135"/>
                  </a:cubicBezTo>
                  <a:cubicBezTo>
                    <a:pt x="34" y="114"/>
                    <a:pt x="41" y="90"/>
                    <a:pt x="46" y="70"/>
                  </a:cubicBezTo>
                  <a:cubicBezTo>
                    <a:pt x="37" y="67"/>
                    <a:pt x="25" y="65"/>
                    <a:pt x="14" y="63"/>
                  </a:cubicBezTo>
                  <a:cubicBezTo>
                    <a:pt x="12" y="64"/>
                    <a:pt x="12" y="68"/>
                    <a:pt x="9" y="68"/>
                  </a:cubicBezTo>
                  <a:cubicBezTo>
                    <a:pt x="1" y="58"/>
                    <a:pt x="8" y="46"/>
                    <a:pt x="11" y="35"/>
                  </a:cubicBezTo>
                  <a:cubicBezTo>
                    <a:pt x="13" y="28"/>
                    <a:pt x="16" y="20"/>
                    <a:pt x="15" y="11"/>
                  </a:cubicBezTo>
                  <a:cubicBezTo>
                    <a:pt x="15" y="8"/>
                    <a:pt x="14" y="5"/>
                    <a:pt x="15" y="3"/>
                  </a:cubicBezTo>
                  <a:cubicBezTo>
                    <a:pt x="18" y="0"/>
                    <a:pt x="24" y="9"/>
                    <a:pt x="26" y="11"/>
                  </a:cubicBezTo>
                  <a:close/>
                  <a:moveTo>
                    <a:pt x="22" y="35"/>
                  </a:moveTo>
                  <a:cubicBezTo>
                    <a:pt x="31" y="33"/>
                    <a:pt x="44" y="34"/>
                    <a:pt x="46" y="43"/>
                  </a:cubicBezTo>
                  <a:cubicBezTo>
                    <a:pt x="42" y="45"/>
                    <a:pt x="37" y="43"/>
                    <a:pt x="33" y="43"/>
                  </a:cubicBezTo>
                  <a:cubicBezTo>
                    <a:pt x="28" y="42"/>
                    <a:pt x="24" y="41"/>
                    <a:pt x="20" y="41"/>
                  </a:cubicBezTo>
                  <a:cubicBezTo>
                    <a:pt x="18" y="46"/>
                    <a:pt x="17" y="51"/>
                    <a:pt x="16" y="56"/>
                  </a:cubicBezTo>
                  <a:cubicBezTo>
                    <a:pt x="24" y="58"/>
                    <a:pt x="37" y="56"/>
                    <a:pt x="43" y="59"/>
                  </a:cubicBezTo>
                  <a:cubicBezTo>
                    <a:pt x="45" y="60"/>
                    <a:pt x="47" y="63"/>
                    <a:pt x="48" y="63"/>
                  </a:cubicBezTo>
                  <a:cubicBezTo>
                    <a:pt x="51" y="49"/>
                    <a:pt x="57" y="38"/>
                    <a:pt x="56" y="21"/>
                  </a:cubicBezTo>
                  <a:cubicBezTo>
                    <a:pt x="48" y="18"/>
                    <a:pt x="36" y="19"/>
                    <a:pt x="26" y="18"/>
                  </a:cubicBezTo>
                  <a:cubicBezTo>
                    <a:pt x="25" y="24"/>
                    <a:pt x="22" y="30"/>
                    <a:pt x="22" y="35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9"/>
            <p:cNvSpPr/>
            <p:nvPr>
              <p:custDataLst>
                <p:tags r:id="rId6"/>
              </p:custDataLst>
            </p:nvPr>
          </p:nvSpPr>
          <p:spPr bwMode="auto">
            <a:xfrm>
              <a:off x="3387" y="966"/>
              <a:ext cx="161" cy="161"/>
            </a:xfrm>
            <a:custGeom>
              <a:avLst/>
              <a:gdLst>
                <a:gd name="T0" fmla="*/ 54 w 175"/>
                <a:gd name="T1" fmla="*/ 56 h 174"/>
                <a:gd name="T2" fmla="*/ 75 w 175"/>
                <a:gd name="T3" fmla="*/ 44 h 174"/>
                <a:gd name="T4" fmla="*/ 94 w 175"/>
                <a:gd name="T5" fmla="*/ 32 h 174"/>
                <a:gd name="T6" fmla="*/ 117 w 175"/>
                <a:gd name="T7" fmla="*/ 36 h 174"/>
                <a:gd name="T8" fmla="*/ 103 w 175"/>
                <a:gd name="T9" fmla="*/ 45 h 174"/>
                <a:gd name="T10" fmla="*/ 56 w 175"/>
                <a:gd name="T11" fmla="*/ 66 h 174"/>
                <a:gd name="T12" fmla="*/ 57 w 175"/>
                <a:gd name="T13" fmla="*/ 73 h 174"/>
                <a:gd name="T14" fmla="*/ 109 w 175"/>
                <a:gd name="T15" fmla="*/ 103 h 174"/>
                <a:gd name="T16" fmla="*/ 139 w 175"/>
                <a:gd name="T17" fmla="*/ 114 h 174"/>
                <a:gd name="T18" fmla="*/ 158 w 175"/>
                <a:gd name="T19" fmla="*/ 115 h 174"/>
                <a:gd name="T20" fmla="*/ 175 w 175"/>
                <a:gd name="T21" fmla="*/ 118 h 174"/>
                <a:gd name="T22" fmla="*/ 158 w 175"/>
                <a:gd name="T23" fmla="*/ 127 h 174"/>
                <a:gd name="T24" fmla="*/ 148 w 175"/>
                <a:gd name="T25" fmla="*/ 131 h 174"/>
                <a:gd name="T26" fmla="*/ 135 w 175"/>
                <a:gd name="T27" fmla="*/ 135 h 174"/>
                <a:gd name="T28" fmla="*/ 114 w 175"/>
                <a:gd name="T29" fmla="*/ 124 h 174"/>
                <a:gd name="T30" fmla="*/ 59 w 175"/>
                <a:gd name="T31" fmla="*/ 82 h 174"/>
                <a:gd name="T32" fmla="*/ 32 w 175"/>
                <a:gd name="T33" fmla="*/ 163 h 174"/>
                <a:gd name="T34" fmla="*/ 15 w 175"/>
                <a:gd name="T35" fmla="*/ 174 h 174"/>
                <a:gd name="T36" fmla="*/ 20 w 175"/>
                <a:gd name="T37" fmla="*/ 167 h 174"/>
                <a:gd name="T38" fmla="*/ 48 w 175"/>
                <a:gd name="T39" fmla="*/ 105 h 174"/>
                <a:gd name="T40" fmla="*/ 45 w 175"/>
                <a:gd name="T41" fmla="*/ 72 h 174"/>
                <a:gd name="T42" fmla="*/ 31 w 175"/>
                <a:gd name="T43" fmla="*/ 81 h 174"/>
                <a:gd name="T44" fmla="*/ 17 w 175"/>
                <a:gd name="T45" fmla="*/ 90 h 174"/>
                <a:gd name="T46" fmla="*/ 0 w 175"/>
                <a:gd name="T47" fmla="*/ 88 h 174"/>
                <a:gd name="T48" fmla="*/ 10 w 175"/>
                <a:gd name="T49" fmla="*/ 81 h 174"/>
                <a:gd name="T50" fmla="*/ 43 w 175"/>
                <a:gd name="T51" fmla="*/ 63 h 174"/>
                <a:gd name="T52" fmla="*/ 36 w 175"/>
                <a:gd name="T53" fmla="*/ 40 h 174"/>
                <a:gd name="T54" fmla="*/ 23 w 175"/>
                <a:gd name="T55" fmla="*/ 12 h 174"/>
                <a:gd name="T56" fmla="*/ 16 w 175"/>
                <a:gd name="T57" fmla="*/ 7 h 174"/>
                <a:gd name="T58" fmla="*/ 24 w 175"/>
                <a:gd name="T59" fmla="*/ 1 h 174"/>
                <a:gd name="T60" fmla="*/ 43 w 175"/>
                <a:gd name="T61" fmla="*/ 5 h 174"/>
                <a:gd name="T62" fmla="*/ 44 w 175"/>
                <a:gd name="T63" fmla="*/ 13 h 174"/>
                <a:gd name="T64" fmla="*/ 54 w 175"/>
                <a:gd name="T65" fmla="*/ 5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5" h="174">
                  <a:moveTo>
                    <a:pt x="54" y="56"/>
                  </a:moveTo>
                  <a:cubicBezTo>
                    <a:pt x="61" y="52"/>
                    <a:pt x="68" y="48"/>
                    <a:pt x="75" y="44"/>
                  </a:cubicBezTo>
                  <a:cubicBezTo>
                    <a:pt x="81" y="40"/>
                    <a:pt x="87" y="34"/>
                    <a:pt x="94" y="32"/>
                  </a:cubicBezTo>
                  <a:cubicBezTo>
                    <a:pt x="99" y="29"/>
                    <a:pt x="117" y="30"/>
                    <a:pt x="117" y="36"/>
                  </a:cubicBezTo>
                  <a:cubicBezTo>
                    <a:pt x="117" y="41"/>
                    <a:pt x="105" y="43"/>
                    <a:pt x="103" y="45"/>
                  </a:cubicBezTo>
                  <a:cubicBezTo>
                    <a:pt x="86" y="51"/>
                    <a:pt x="71" y="58"/>
                    <a:pt x="56" y="66"/>
                  </a:cubicBezTo>
                  <a:cubicBezTo>
                    <a:pt x="57" y="68"/>
                    <a:pt x="57" y="70"/>
                    <a:pt x="57" y="73"/>
                  </a:cubicBezTo>
                  <a:cubicBezTo>
                    <a:pt x="73" y="84"/>
                    <a:pt x="90" y="94"/>
                    <a:pt x="109" y="103"/>
                  </a:cubicBezTo>
                  <a:cubicBezTo>
                    <a:pt x="117" y="108"/>
                    <a:pt x="127" y="112"/>
                    <a:pt x="139" y="114"/>
                  </a:cubicBezTo>
                  <a:cubicBezTo>
                    <a:pt x="145" y="114"/>
                    <a:pt x="152" y="115"/>
                    <a:pt x="158" y="115"/>
                  </a:cubicBezTo>
                  <a:cubicBezTo>
                    <a:pt x="164" y="115"/>
                    <a:pt x="171" y="115"/>
                    <a:pt x="175" y="118"/>
                  </a:cubicBezTo>
                  <a:cubicBezTo>
                    <a:pt x="171" y="123"/>
                    <a:pt x="164" y="125"/>
                    <a:pt x="158" y="127"/>
                  </a:cubicBezTo>
                  <a:cubicBezTo>
                    <a:pt x="155" y="129"/>
                    <a:pt x="152" y="130"/>
                    <a:pt x="148" y="131"/>
                  </a:cubicBezTo>
                  <a:cubicBezTo>
                    <a:pt x="144" y="133"/>
                    <a:pt x="141" y="136"/>
                    <a:pt x="135" y="135"/>
                  </a:cubicBezTo>
                  <a:cubicBezTo>
                    <a:pt x="128" y="134"/>
                    <a:pt x="120" y="127"/>
                    <a:pt x="114" y="124"/>
                  </a:cubicBezTo>
                  <a:cubicBezTo>
                    <a:pt x="95" y="111"/>
                    <a:pt x="75" y="96"/>
                    <a:pt x="59" y="82"/>
                  </a:cubicBezTo>
                  <a:cubicBezTo>
                    <a:pt x="65" y="119"/>
                    <a:pt x="51" y="146"/>
                    <a:pt x="32" y="163"/>
                  </a:cubicBezTo>
                  <a:cubicBezTo>
                    <a:pt x="27" y="168"/>
                    <a:pt x="22" y="174"/>
                    <a:pt x="15" y="174"/>
                  </a:cubicBezTo>
                  <a:cubicBezTo>
                    <a:pt x="15" y="171"/>
                    <a:pt x="18" y="169"/>
                    <a:pt x="20" y="167"/>
                  </a:cubicBezTo>
                  <a:cubicBezTo>
                    <a:pt x="32" y="151"/>
                    <a:pt x="46" y="132"/>
                    <a:pt x="48" y="105"/>
                  </a:cubicBezTo>
                  <a:cubicBezTo>
                    <a:pt x="48" y="93"/>
                    <a:pt x="47" y="83"/>
                    <a:pt x="45" y="72"/>
                  </a:cubicBezTo>
                  <a:cubicBezTo>
                    <a:pt x="40" y="74"/>
                    <a:pt x="36" y="77"/>
                    <a:pt x="31" y="81"/>
                  </a:cubicBezTo>
                  <a:cubicBezTo>
                    <a:pt x="26" y="84"/>
                    <a:pt x="21" y="88"/>
                    <a:pt x="17" y="90"/>
                  </a:cubicBezTo>
                  <a:cubicBezTo>
                    <a:pt x="12" y="92"/>
                    <a:pt x="4" y="92"/>
                    <a:pt x="0" y="88"/>
                  </a:cubicBezTo>
                  <a:cubicBezTo>
                    <a:pt x="3" y="84"/>
                    <a:pt x="7" y="83"/>
                    <a:pt x="10" y="81"/>
                  </a:cubicBezTo>
                  <a:cubicBezTo>
                    <a:pt x="21" y="75"/>
                    <a:pt x="32" y="69"/>
                    <a:pt x="43" y="63"/>
                  </a:cubicBezTo>
                  <a:cubicBezTo>
                    <a:pt x="41" y="55"/>
                    <a:pt x="39" y="48"/>
                    <a:pt x="36" y="40"/>
                  </a:cubicBezTo>
                  <a:cubicBezTo>
                    <a:pt x="33" y="29"/>
                    <a:pt x="31" y="18"/>
                    <a:pt x="23" y="12"/>
                  </a:cubicBezTo>
                  <a:cubicBezTo>
                    <a:pt x="21" y="10"/>
                    <a:pt x="16" y="9"/>
                    <a:pt x="16" y="7"/>
                  </a:cubicBezTo>
                  <a:cubicBezTo>
                    <a:pt x="15" y="4"/>
                    <a:pt x="20" y="1"/>
                    <a:pt x="24" y="1"/>
                  </a:cubicBezTo>
                  <a:cubicBezTo>
                    <a:pt x="31" y="0"/>
                    <a:pt x="41" y="2"/>
                    <a:pt x="43" y="5"/>
                  </a:cubicBezTo>
                  <a:cubicBezTo>
                    <a:pt x="45" y="7"/>
                    <a:pt x="44" y="10"/>
                    <a:pt x="44" y="13"/>
                  </a:cubicBezTo>
                  <a:cubicBezTo>
                    <a:pt x="45" y="29"/>
                    <a:pt x="52" y="42"/>
                    <a:pt x="54" y="56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10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3205" y="1093"/>
              <a:ext cx="834" cy="836"/>
            </a:xfrm>
            <a:custGeom>
              <a:avLst/>
              <a:gdLst>
                <a:gd name="T0" fmla="*/ 446 w 904"/>
                <a:gd name="T1" fmla="*/ 1 h 906"/>
                <a:gd name="T2" fmla="*/ 549 w 904"/>
                <a:gd name="T3" fmla="*/ 12 h 906"/>
                <a:gd name="T4" fmla="*/ 634 w 904"/>
                <a:gd name="T5" fmla="*/ 40 h 906"/>
                <a:gd name="T6" fmla="*/ 768 w 904"/>
                <a:gd name="T7" fmla="*/ 131 h 906"/>
                <a:gd name="T8" fmla="*/ 862 w 904"/>
                <a:gd name="T9" fmla="*/ 264 h 906"/>
                <a:gd name="T10" fmla="*/ 904 w 904"/>
                <a:gd name="T11" fmla="*/ 447 h 906"/>
                <a:gd name="T12" fmla="*/ 865 w 904"/>
                <a:gd name="T13" fmla="*/ 635 h 906"/>
                <a:gd name="T14" fmla="*/ 774 w 904"/>
                <a:gd name="T15" fmla="*/ 769 h 906"/>
                <a:gd name="T16" fmla="*/ 642 w 904"/>
                <a:gd name="T17" fmla="*/ 863 h 906"/>
                <a:gd name="T18" fmla="*/ 458 w 904"/>
                <a:gd name="T19" fmla="*/ 905 h 906"/>
                <a:gd name="T20" fmla="*/ 270 w 904"/>
                <a:gd name="T21" fmla="*/ 867 h 906"/>
                <a:gd name="T22" fmla="*/ 136 w 904"/>
                <a:gd name="T23" fmla="*/ 776 h 906"/>
                <a:gd name="T24" fmla="*/ 13 w 904"/>
                <a:gd name="T25" fmla="*/ 559 h 906"/>
                <a:gd name="T26" fmla="*/ 0 w 904"/>
                <a:gd name="T27" fmla="*/ 459 h 906"/>
                <a:gd name="T28" fmla="*/ 79 w 904"/>
                <a:gd name="T29" fmla="*/ 199 h 906"/>
                <a:gd name="T30" fmla="*/ 262 w 904"/>
                <a:gd name="T31" fmla="*/ 43 h 906"/>
                <a:gd name="T32" fmla="*/ 445 w 904"/>
                <a:gd name="T33" fmla="*/ 1 h 906"/>
                <a:gd name="T34" fmla="*/ 446 w 904"/>
                <a:gd name="T35" fmla="*/ 1 h 906"/>
                <a:gd name="T36" fmla="*/ 271 w 904"/>
                <a:gd name="T37" fmla="*/ 54 h 906"/>
                <a:gd name="T38" fmla="*/ 141 w 904"/>
                <a:gd name="T39" fmla="*/ 144 h 906"/>
                <a:gd name="T40" fmla="*/ 52 w 904"/>
                <a:gd name="T41" fmla="*/ 273 h 906"/>
                <a:gd name="T42" fmla="*/ 13 w 904"/>
                <a:gd name="T43" fmla="*/ 454 h 906"/>
                <a:gd name="T44" fmla="*/ 52 w 904"/>
                <a:gd name="T45" fmla="*/ 634 h 906"/>
                <a:gd name="T46" fmla="*/ 142 w 904"/>
                <a:gd name="T47" fmla="*/ 764 h 906"/>
                <a:gd name="T48" fmla="*/ 272 w 904"/>
                <a:gd name="T49" fmla="*/ 853 h 906"/>
                <a:gd name="T50" fmla="*/ 453 w 904"/>
                <a:gd name="T51" fmla="*/ 892 h 906"/>
                <a:gd name="T52" fmla="*/ 633 w 904"/>
                <a:gd name="T53" fmla="*/ 853 h 906"/>
                <a:gd name="T54" fmla="*/ 763 w 904"/>
                <a:gd name="T55" fmla="*/ 763 h 906"/>
                <a:gd name="T56" fmla="*/ 852 w 904"/>
                <a:gd name="T57" fmla="*/ 633 h 906"/>
                <a:gd name="T58" fmla="*/ 891 w 904"/>
                <a:gd name="T59" fmla="*/ 452 h 906"/>
                <a:gd name="T60" fmla="*/ 852 w 904"/>
                <a:gd name="T61" fmla="*/ 272 h 906"/>
                <a:gd name="T62" fmla="*/ 762 w 904"/>
                <a:gd name="T63" fmla="*/ 143 h 906"/>
                <a:gd name="T64" fmla="*/ 632 w 904"/>
                <a:gd name="T65" fmla="*/ 53 h 906"/>
                <a:gd name="T66" fmla="*/ 451 w 904"/>
                <a:gd name="T67" fmla="*/ 14 h 906"/>
                <a:gd name="T68" fmla="*/ 271 w 904"/>
                <a:gd name="T69" fmla="*/ 54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04" h="906">
                  <a:moveTo>
                    <a:pt x="446" y="1"/>
                  </a:moveTo>
                  <a:cubicBezTo>
                    <a:pt x="481" y="0"/>
                    <a:pt x="519" y="5"/>
                    <a:pt x="549" y="12"/>
                  </a:cubicBezTo>
                  <a:cubicBezTo>
                    <a:pt x="580" y="19"/>
                    <a:pt x="608" y="28"/>
                    <a:pt x="634" y="40"/>
                  </a:cubicBezTo>
                  <a:cubicBezTo>
                    <a:pt x="687" y="62"/>
                    <a:pt x="731" y="94"/>
                    <a:pt x="768" y="131"/>
                  </a:cubicBezTo>
                  <a:cubicBezTo>
                    <a:pt x="807" y="170"/>
                    <a:pt x="838" y="211"/>
                    <a:pt x="862" y="264"/>
                  </a:cubicBezTo>
                  <a:cubicBezTo>
                    <a:pt x="885" y="315"/>
                    <a:pt x="904" y="376"/>
                    <a:pt x="904" y="447"/>
                  </a:cubicBezTo>
                  <a:cubicBezTo>
                    <a:pt x="904" y="523"/>
                    <a:pt x="888" y="582"/>
                    <a:pt x="865" y="635"/>
                  </a:cubicBezTo>
                  <a:cubicBezTo>
                    <a:pt x="843" y="688"/>
                    <a:pt x="811" y="731"/>
                    <a:pt x="774" y="769"/>
                  </a:cubicBezTo>
                  <a:cubicBezTo>
                    <a:pt x="737" y="807"/>
                    <a:pt x="694" y="839"/>
                    <a:pt x="642" y="863"/>
                  </a:cubicBezTo>
                  <a:cubicBezTo>
                    <a:pt x="591" y="887"/>
                    <a:pt x="528" y="904"/>
                    <a:pt x="458" y="905"/>
                  </a:cubicBezTo>
                  <a:cubicBezTo>
                    <a:pt x="385" y="906"/>
                    <a:pt x="322" y="890"/>
                    <a:pt x="270" y="867"/>
                  </a:cubicBezTo>
                  <a:cubicBezTo>
                    <a:pt x="219" y="844"/>
                    <a:pt x="173" y="813"/>
                    <a:pt x="136" y="776"/>
                  </a:cubicBezTo>
                  <a:cubicBezTo>
                    <a:pt x="80" y="719"/>
                    <a:pt x="35" y="650"/>
                    <a:pt x="13" y="559"/>
                  </a:cubicBezTo>
                  <a:cubicBezTo>
                    <a:pt x="5" y="529"/>
                    <a:pt x="0" y="495"/>
                    <a:pt x="0" y="459"/>
                  </a:cubicBezTo>
                  <a:cubicBezTo>
                    <a:pt x="0" y="348"/>
                    <a:pt x="33" y="265"/>
                    <a:pt x="79" y="199"/>
                  </a:cubicBezTo>
                  <a:cubicBezTo>
                    <a:pt x="124" y="133"/>
                    <a:pt x="184" y="79"/>
                    <a:pt x="262" y="43"/>
                  </a:cubicBezTo>
                  <a:cubicBezTo>
                    <a:pt x="312" y="20"/>
                    <a:pt x="373" y="1"/>
                    <a:pt x="445" y="1"/>
                  </a:cubicBezTo>
                  <a:lnTo>
                    <a:pt x="446" y="1"/>
                  </a:lnTo>
                  <a:close/>
                  <a:moveTo>
                    <a:pt x="271" y="54"/>
                  </a:moveTo>
                  <a:cubicBezTo>
                    <a:pt x="221" y="77"/>
                    <a:pt x="178" y="107"/>
                    <a:pt x="141" y="144"/>
                  </a:cubicBezTo>
                  <a:cubicBezTo>
                    <a:pt x="104" y="181"/>
                    <a:pt x="75" y="222"/>
                    <a:pt x="52" y="273"/>
                  </a:cubicBezTo>
                  <a:cubicBezTo>
                    <a:pt x="29" y="324"/>
                    <a:pt x="13" y="383"/>
                    <a:pt x="13" y="454"/>
                  </a:cubicBezTo>
                  <a:cubicBezTo>
                    <a:pt x="13" y="524"/>
                    <a:pt x="30" y="584"/>
                    <a:pt x="52" y="634"/>
                  </a:cubicBezTo>
                  <a:cubicBezTo>
                    <a:pt x="75" y="685"/>
                    <a:pt x="106" y="727"/>
                    <a:pt x="142" y="764"/>
                  </a:cubicBezTo>
                  <a:cubicBezTo>
                    <a:pt x="179" y="801"/>
                    <a:pt x="222" y="830"/>
                    <a:pt x="272" y="853"/>
                  </a:cubicBezTo>
                  <a:cubicBezTo>
                    <a:pt x="322" y="876"/>
                    <a:pt x="382" y="892"/>
                    <a:pt x="453" y="892"/>
                  </a:cubicBezTo>
                  <a:cubicBezTo>
                    <a:pt x="523" y="892"/>
                    <a:pt x="583" y="875"/>
                    <a:pt x="633" y="853"/>
                  </a:cubicBezTo>
                  <a:cubicBezTo>
                    <a:pt x="684" y="830"/>
                    <a:pt x="726" y="799"/>
                    <a:pt x="763" y="763"/>
                  </a:cubicBezTo>
                  <a:cubicBezTo>
                    <a:pt x="799" y="726"/>
                    <a:pt x="830" y="683"/>
                    <a:pt x="852" y="633"/>
                  </a:cubicBezTo>
                  <a:cubicBezTo>
                    <a:pt x="875" y="582"/>
                    <a:pt x="891" y="524"/>
                    <a:pt x="891" y="452"/>
                  </a:cubicBezTo>
                  <a:cubicBezTo>
                    <a:pt x="891" y="382"/>
                    <a:pt x="875" y="322"/>
                    <a:pt x="852" y="272"/>
                  </a:cubicBezTo>
                  <a:cubicBezTo>
                    <a:pt x="828" y="221"/>
                    <a:pt x="799" y="180"/>
                    <a:pt x="762" y="143"/>
                  </a:cubicBezTo>
                  <a:cubicBezTo>
                    <a:pt x="725" y="106"/>
                    <a:pt x="683" y="76"/>
                    <a:pt x="632" y="53"/>
                  </a:cubicBezTo>
                  <a:cubicBezTo>
                    <a:pt x="583" y="30"/>
                    <a:pt x="520" y="14"/>
                    <a:pt x="451" y="14"/>
                  </a:cubicBezTo>
                  <a:cubicBezTo>
                    <a:pt x="379" y="15"/>
                    <a:pt x="321" y="30"/>
                    <a:pt x="271" y="54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11"/>
            <p:cNvSpPr/>
            <p:nvPr>
              <p:custDataLst>
                <p:tags r:id="rId8"/>
              </p:custDataLst>
            </p:nvPr>
          </p:nvSpPr>
          <p:spPr bwMode="auto">
            <a:xfrm>
              <a:off x="3929" y="1120"/>
              <a:ext cx="187" cy="75"/>
            </a:xfrm>
            <a:custGeom>
              <a:avLst/>
              <a:gdLst>
                <a:gd name="T0" fmla="*/ 200 w 203"/>
                <a:gd name="T1" fmla="*/ 82 h 82"/>
                <a:gd name="T2" fmla="*/ 183 w 203"/>
                <a:gd name="T3" fmla="*/ 70 h 82"/>
                <a:gd name="T4" fmla="*/ 154 w 203"/>
                <a:gd name="T5" fmla="*/ 43 h 82"/>
                <a:gd name="T6" fmla="*/ 137 w 203"/>
                <a:gd name="T7" fmla="*/ 23 h 82"/>
                <a:gd name="T8" fmla="*/ 85 w 203"/>
                <a:gd name="T9" fmla="*/ 48 h 82"/>
                <a:gd name="T10" fmla="*/ 9 w 203"/>
                <a:gd name="T11" fmla="*/ 60 h 82"/>
                <a:gd name="T12" fmla="*/ 0 w 203"/>
                <a:gd name="T13" fmla="*/ 56 h 82"/>
                <a:gd name="T14" fmla="*/ 19 w 203"/>
                <a:gd name="T15" fmla="*/ 53 h 82"/>
                <a:gd name="T16" fmla="*/ 72 w 203"/>
                <a:gd name="T17" fmla="*/ 42 h 82"/>
                <a:gd name="T18" fmla="*/ 114 w 203"/>
                <a:gd name="T19" fmla="*/ 20 h 82"/>
                <a:gd name="T20" fmla="*/ 133 w 203"/>
                <a:gd name="T21" fmla="*/ 3 h 82"/>
                <a:gd name="T22" fmla="*/ 140 w 203"/>
                <a:gd name="T23" fmla="*/ 16 h 82"/>
                <a:gd name="T24" fmla="*/ 153 w 203"/>
                <a:gd name="T25" fmla="*/ 31 h 82"/>
                <a:gd name="T26" fmla="*/ 182 w 203"/>
                <a:gd name="T27" fmla="*/ 57 h 82"/>
                <a:gd name="T28" fmla="*/ 198 w 203"/>
                <a:gd name="T29" fmla="*/ 69 h 82"/>
                <a:gd name="T30" fmla="*/ 200 w 203"/>
                <a:gd name="T3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3" h="82">
                  <a:moveTo>
                    <a:pt x="200" y="82"/>
                  </a:moveTo>
                  <a:cubicBezTo>
                    <a:pt x="193" y="80"/>
                    <a:pt x="188" y="75"/>
                    <a:pt x="183" y="70"/>
                  </a:cubicBezTo>
                  <a:cubicBezTo>
                    <a:pt x="173" y="61"/>
                    <a:pt x="164" y="53"/>
                    <a:pt x="154" y="43"/>
                  </a:cubicBezTo>
                  <a:cubicBezTo>
                    <a:pt x="147" y="37"/>
                    <a:pt x="140" y="32"/>
                    <a:pt x="137" y="23"/>
                  </a:cubicBezTo>
                  <a:cubicBezTo>
                    <a:pt x="119" y="30"/>
                    <a:pt x="103" y="41"/>
                    <a:pt x="85" y="48"/>
                  </a:cubicBezTo>
                  <a:cubicBezTo>
                    <a:pt x="64" y="57"/>
                    <a:pt x="38" y="64"/>
                    <a:pt x="9" y="60"/>
                  </a:cubicBezTo>
                  <a:cubicBezTo>
                    <a:pt x="5" y="60"/>
                    <a:pt x="0" y="59"/>
                    <a:pt x="0" y="56"/>
                  </a:cubicBezTo>
                  <a:cubicBezTo>
                    <a:pt x="6" y="54"/>
                    <a:pt x="12" y="54"/>
                    <a:pt x="19" y="53"/>
                  </a:cubicBezTo>
                  <a:cubicBezTo>
                    <a:pt x="39" y="52"/>
                    <a:pt x="56" y="49"/>
                    <a:pt x="72" y="42"/>
                  </a:cubicBezTo>
                  <a:cubicBezTo>
                    <a:pt x="87" y="37"/>
                    <a:pt x="101" y="29"/>
                    <a:pt x="114" y="20"/>
                  </a:cubicBezTo>
                  <a:cubicBezTo>
                    <a:pt x="122" y="15"/>
                    <a:pt x="130" y="12"/>
                    <a:pt x="133" y="3"/>
                  </a:cubicBezTo>
                  <a:cubicBezTo>
                    <a:pt x="140" y="0"/>
                    <a:pt x="139" y="12"/>
                    <a:pt x="140" y="16"/>
                  </a:cubicBezTo>
                  <a:cubicBezTo>
                    <a:pt x="141" y="20"/>
                    <a:pt x="150" y="28"/>
                    <a:pt x="153" y="31"/>
                  </a:cubicBezTo>
                  <a:cubicBezTo>
                    <a:pt x="162" y="41"/>
                    <a:pt x="172" y="49"/>
                    <a:pt x="182" y="57"/>
                  </a:cubicBezTo>
                  <a:cubicBezTo>
                    <a:pt x="187" y="61"/>
                    <a:pt x="194" y="64"/>
                    <a:pt x="198" y="69"/>
                  </a:cubicBezTo>
                  <a:cubicBezTo>
                    <a:pt x="200" y="72"/>
                    <a:pt x="203" y="78"/>
                    <a:pt x="200" y="82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12"/>
            <p:cNvSpPr/>
            <p:nvPr>
              <p:custDataLst>
                <p:tags r:id="rId9"/>
              </p:custDataLst>
            </p:nvPr>
          </p:nvSpPr>
          <p:spPr bwMode="auto">
            <a:xfrm>
              <a:off x="3124" y="1130"/>
              <a:ext cx="117" cy="153"/>
            </a:xfrm>
            <a:custGeom>
              <a:avLst/>
              <a:gdLst>
                <a:gd name="T0" fmla="*/ 62 w 127"/>
                <a:gd name="T1" fmla="*/ 1 h 166"/>
                <a:gd name="T2" fmla="*/ 92 w 127"/>
                <a:gd name="T3" fmla="*/ 39 h 166"/>
                <a:gd name="T4" fmla="*/ 104 w 127"/>
                <a:gd name="T5" fmla="*/ 18 h 166"/>
                <a:gd name="T6" fmla="*/ 126 w 127"/>
                <a:gd name="T7" fmla="*/ 12 h 166"/>
                <a:gd name="T8" fmla="*/ 122 w 127"/>
                <a:gd name="T9" fmla="*/ 37 h 166"/>
                <a:gd name="T10" fmla="*/ 120 w 127"/>
                <a:gd name="T11" fmla="*/ 46 h 166"/>
                <a:gd name="T12" fmla="*/ 114 w 127"/>
                <a:gd name="T13" fmla="*/ 39 h 166"/>
                <a:gd name="T14" fmla="*/ 108 w 127"/>
                <a:gd name="T15" fmla="*/ 31 h 166"/>
                <a:gd name="T16" fmla="*/ 99 w 127"/>
                <a:gd name="T17" fmla="*/ 41 h 166"/>
                <a:gd name="T18" fmla="*/ 66 w 127"/>
                <a:gd name="T19" fmla="*/ 116 h 166"/>
                <a:gd name="T20" fmla="*/ 54 w 127"/>
                <a:gd name="T21" fmla="*/ 136 h 166"/>
                <a:gd name="T22" fmla="*/ 70 w 127"/>
                <a:gd name="T23" fmla="*/ 163 h 166"/>
                <a:gd name="T24" fmla="*/ 53 w 127"/>
                <a:gd name="T25" fmla="*/ 159 h 166"/>
                <a:gd name="T26" fmla="*/ 51 w 127"/>
                <a:gd name="T27" fmla="*/ 151 h 166"/>
                <a:gd name="T28" fmla="*/ 45 w 127"/>
                <a:gd name="T29" fmla="*/ 141 h 166"/>
                <a:gd name="T30" fmla="*/ 39 w 127"/>
                <a:gd name="T31" fmla="*/ 136 h 166"/>
                <a:gd name="T32" fmla="*/ 49 w 127"/>
                <a:gd name="T33" fmla="*/ 134 h 166"/>
                <a:gd name="T34" fmla="*/ 57 w 127"/>
                <a:gd name="T35" fmla="*/ 118 h 166"/>
                <a:gd name="T36" fmla="*/ 10 w 127"/>
                <a:gd name="T37" fmla="*/ 106 h 166"/>
                <a:gd name="T38" fmla="*/ 3 w 127"/>
                <a:gd name="T39" fmla="*/ 105 h 166"/>
                <a:gd name="T40" fmla="*/ 12 w 127"/>
                <a:gd name="T41" fmla="*/ 94 h 166"/>
                <a:gd name="T42" fmla="*/ 0 w 127"/>
                <a:gd name="T43" fmla="*/ 76 h 166"/>
                <a:gd name="T44" fmla="*/ 14 w 127"/>
                <a:gd name="T45" fmla="*/ 68 h 166"/>
                <a:gd name="T46" fmla="*/ 16 w 127"/>
                <a:gd name="T47" fmla="*/ 92 h 166"/>
                <a:gd name="T48" fmla="*/ 24 w 127"/>
                <a:gd name="T49" fmla="*/ 96 h 166"/>
                <a:gd name="T50" fmla="*/ 34 w 127"/>
                <a:gd name="T51" fmla="*/ 77 h 166"/>
                <a:gd name="T52" fmla="*/ 29 w 127"/>
                <a:gd name="T53" fmla="*/ 98 h 166"/>
                <a:gd name="T54" fmla="*/ 39 w 127"/>
                <a:gd name="T55" fmla="*/ 103 h 166"/>
                <a:gd name="T56" fmla="*/ 51 w 127"/>
                <a:gd name="T57" fmla="*/ 85 h 166"/>
                <a:gd name="T58" fmla="*/ 44 w 127"/>
                <a:gd name="T59" fmla="*/ 104 h 166"/>
                <a:gd name="T60" fmla="*/ 60 w 127"/>
                <a:gd name="T61" fmla="*/ 110 h 166"/>
                <a:gd name="T62" fmla="*/ 88 w 127"/>
                <a:gd name="T63" fmla="*/ 51 h 166"/>
                <a:gd name="T64" fmla="*/ 77 w 127"/>
                <a:gd name="T65" fmla="*/ 39 h 166"/>
                <a:gd name="T66" fmla="*/ 72 w 127"/>
                <a:gd name="T67" fmla="*/ 49 h 166"/>
                <a:gd name="T68" fmla="*/ 64 w 127"/>
                <a:gd name="T69" fmla="*/ 58 h 166"/>
                <a:gd name="T70" fmla="*/ 73 w 127"/>
                <a:gd name="T71" fmla="*/ 35 h 166"/>
                <a:gd name="T72" fmla="*/ 65 w 127"/>
                <a:gd name="T73" fmla="*/ 27 h 166"/>
                <a:gd name="T74" fmla="*/ 59 w 127"/>
                <a:gd name="T75" fmla="*/ 37 h 166"/>
                <a:gd name="T76" fmla="*/ 51 w 127"/>
                <a:gd name="T77" fmla="*/ 45 h 166"/>
                <a:gd name="T78" fmla="*/ 62 w 127"/>
                <a:gd name="T79" fmla="*/ 23 h 166"/>
                <a:gd name="T80" fmla="*/ 50 w 127"/>
                <a:gd name="T81" fmla="*/ 15 h 166"/>
                <a:gd name="T82" fmla="*/ 43 w 127"/>
                <a:gd name="T83" fmla="*/ 30 h 166"/>
                <a:gd name="T84" fmla="*/ 34 w 127"/>
                <a:gd name="T85" fmla="*/ 34 h 166"/>
                <a:gd name="T86" fmla="*/ 39 w 127"/>
                <a:gd name="T87" fmla="*/ 21 h 166"/>
                <a:gd name="T88" fmla="*/ 44 w 127"/>
                <a:gd name="T89" fmla="*/ 8 h 166"/>
                <a:gd name="T90" fmla="*/ 62 w 127"/>
                <a:gd name="T91" fmla="*/ 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7" h="166">
                  <a:moveTo>
                    <a:pt x="62" y="1"/>
                  </a:moveTo>
                  <a:cubicBezTo>
                    <a:pt x="69" y="16"/>
                    <a:pt x="81" y="28"/>
                    <a:pt x="92" y="39"/>
                  </a:cubicBezTo>
                  <a:cubicBezTo>
                    <a:pt x="97" y="32"/>
                    <a:pt x="97" y="22"/>
                    <a:pt x="104" y="18"/>
                  </a:cubicBezTo>
                  <a:cubicBezTo>
                    <a:pt x="110" y="15"/>
                    <a:pt x="119" y="13"/>
                    <a:pt x="126" y="12"/>
                  </a:cubicBezTo>
                  <a:cubicBezTo>
                    <a:pt x="127" y="19"/>
                    <a:pt x="123" y="27"/>
                    <a:pt x="122" y="37"/>
                  </a:cubicBezTo>
                  <a:cubicBezTo>
                    <a:pt x="122" y="40"/>
                    <a:pt x="123" y="44"/>
                    <a:pt x="120" y="46"/>
                  </a:cubicBezTo>
                  <a:cubicBezTo>
                    <a:pt x="117" y="45"/>
                    <a:pt x="116" y="42"/>
                    <a:pt x="114" y="39"/>
                  </a:cubicBezTo>
                  <a:cubicBezTo>
                    <a:pt x="112" y="37"/>
                    <a:pt x="111" y="32"/>
                    <a:pt x="108" y="31"/>
                  </a:cubicBezTo>
                  <a:cubicBezTo>
                    <a:pt x="105" y="31"/>
                    <a:pt x="101" y="37"/>
                    <a:pt x="99" y="41"/>
                  </a:cubicBezTo>
                  <a:cubicBezTo>
                    <a:pt x="87" y="65"/>
                    <a:pt x="75" y="90"/>
                    <a:pt x="66" y="116"/>
                  </a:cubicBezTo>
                  <a:cubicBezTo>
                    <a:pt x="63" y="124"/>
                    <a:pt x="62" y="134"/>
                    <a:pt x="54" y="136"/>
                  </a:cubicBezTo>
                  <a:cubicBezTo>
                    <a:pt x="58" y="146"/>
                    <a:pt x="69" y="150"/>
                    <a:pt x="70" y="163"/>
                  </a:cubicBezTo>
                  <a:cubicBezTo>
                    <a:pt x="66" y="166"/>
                    <a:pt x="55" y="162"/>
                    <a:pt x="53" y="159"/>
                  </a:cubicBezTo>
                  <a:cubicBezTo>
                    <a:pt x="52" y="158"/>
                    <a:pt x="52" y="154"/>
                    <a:pt x="51" y="151"/>
                  </a:cubicBezTo>
                  <a:cubicBezTo>
                    <a:pt x="49" y="148"/>
                    <a:pt x="48" y="143"/>
                    <a:pt x="45" y="141"/>
                  </a:cubicBezTo>
                  <a:cubicBezTo>
                    <a:pt x="43" y="139"/>
                    <a:pt x="40" y="140"/>
                    <a:pt x="39" y="136"/>
                  </a:cubicBezTo>
                  <a:cubicBezTo>
                    <a:pt x="41" y="133"/>
                    <a:pt x="46" y="133"/>
                    <a:pt x="49" y="134"/>
                  </a:cubicBezTo>
                  <a:cubicBezTo>
                    <a:pt x="52" y="129"/>
                    <a:pt x="54" y="123"/>
                    <a:pt x="57" y="118"/>
                  </a:cubicBezTo>
                  <a:cubicBezTo>
                    <a:pt x="42" y="114"/>
                    <a:pt x="28" y="105"/>
                    <a:pt x="10" y="106"/>
                  </a:cubicBezTo>
                  <a:cubicBezTo>
                    <a:pt x="8" y="106"/>
                    <a:pt x="5" y="107"/>
                    <a:pt x="3" y="105"/>
                  </a:cubicBezTo>
                  <a:cubicBezTo>
                    <a:pt x="2" y="99"/>
                    <a:pt x="8" y="97"/>
                    <a:pt x="12" y="94"/>
                  </a:cubicBezTo>
                  <a:cubicBezTo>
                    <a:pt x="9" y="87"/>
                    <a:pt x="7" y="79"/>
                    <a:pt x="0" y="76"/>
                  </a:cubicBezTo>
                  <a:cubicBezTo>
                    <a:pt x="2" y="70"/>
                    <a:pt x="7" y="67"/>
                    <a:pt x="14" y="68"/>
                  </a:cubicBezTo>
                  <a:cubicBezTo>
                    <a:pt x="16" y="75"/>
                    <a:pt x="15" y="84"/>
                    <a:pt x="16" y="92"/>
                  </a:cubicBezTo>
                  <a:cubicBezTo>
                    <a:pt x="19" y="94"/>
                    <a:pt x="21" y="95"/>
                    <a:pt x="24" y="96"/>
                  </a:cubicBezTo>
                  <a:cubicBezTo>
                    <a:pt x="25" y="87"/>
                    <a:pt x="26" y="77"/>
                    <a:pt x="34" y="77"/>
                  </a:cubicBezTo>
                  <a:cubicBezTo>
                    <a:pt x="34" y="85"/>
                    <a:pt x="30" y="91"/>
                    <a:pt x="29" y="98"/>
                  </a:cubicBezTo>
                  <a:cubicBezTo>
                    <a:pt x="32" y="100"/>
                    <a:pt x="36" y="101"/>
                    <a:pt x="39" y="103"/>
                  </a:cubicBezTo>
                  <a:cubicBezTo>
                    <a:pt x="40" y="94"/>
                    <a:pt x="42" y="85"/>
                    <a:pt x="51" y="85"/>
                  </a:cubicBezTo>
                  <a:cubicBezTo>
                    <a:pt x="51" y="92"/>
                    <a:pt x="46" y="98"/>
                    <a:pt x="44" y="104"/>
                  </a:cubicBezTo>
                  <a:cubicBezTo>
                    <a:pt x="49" y="107"/>
                    <a:pt x="55" y="108"/>
                    <a:pt x="60" y="110"/>
                  </a:cubicBezTo>
                  <a:cubicBezTo>
                    <a:pt x="69" y="90"/>
                    <a:pt x="78" y="70"/>
                    <a:pt x="88" y="51"/>
                  </a:cubicBezTo>
                  <a:cubicBezTo>
                    <a:pt x="85" y="46"/>
                    <a:pt x="80" y="43"/>
                    <a:pt x="77" y="39"/>
                  </a:cubicBezTo>
                  <a:cubicBezTo>
                    <a:pt x="76" y="42"/>
                    <a:pt x="74" y="46"/>
                    <a:pt x="72" y="49"/>
                  </a:cubicBezTo>
                  <a:cubicBezTo>
                    <a:pt x="70" y="53"/>
                    <a:pt x="69" y="58"/>
                    <a:pt x="64" y="58"/>
                  </a:cubicBezTo>
                  <a:cubicBezTo>
                    <a:pt x="65" y="49"/>
                    <a:pt x="67" y="39"/>
                    <a:pt x="73" y="35"/>
                  </a:cubicBezTo>
                  <a:cubicBezTo>
                    <a:pt x="71" y="32"/>
                    <a:pt x="68" y="30"/>
                    <a:pt x="65" y="27"/>
                  </a:cubicBezTo>
                  <a:cubicBezTo>
                    <a:pt x="63" y="30"/>
                    <a:pt x="61" y="34"/>
                    <a:pt x="59" y="37"/>
                  </a:cubicBezTo>
                  <a:cubicBezTo>
                    <a:pt x="57" y="41"/>
                    <a:pt x="56" y="46"/>
                    <a:pt x="51" y="45"/>
                  </a:cubicBezTo>
                  <a:cubicBezTo>
                    <a:pt x="52" y="37"/>
                    <a:pt x="54" y="27"/>
                    <a:pt x="62" y="23"/>
                  </a:cubicBezTo>
                  <a:cubicBezTo>
                    <a:pt x="59" y="22"/>
                    <a:pt x="55" y="13"/>
                    <a:pt x="50" y="15"/>
                  </a:cubicBezTo>
                  <a:cubicBezTo>
                    <a:pt x="47" y="16"/>
                    <a:pt x="45" y="28"/>
                    <a:pt x="43" y="30"/>
                  </a:cubicBezTo>
                  <a:cubicBezTo>
                    <a:pt x="40" y="33"/>
                    <a:pt x="38" y="34"/>
                    <a:pt x="34" y="34"/>
                  </a:cubicBezTo>
                  <a:cubicBezTo>
                    <a:pt x="35" y="30"/>
                    <a:pt x="37" y="25"/>
                    <a:pt x="39" y="21"/>
                  </a:cubicBezTo>
                  <a:cubicBezTo>
                    <a:pt x="40" y="17"/>
                    <a:pt x="42" y="11"/>
                    <a:pt x="44" y="8"/>
                  </a:cubicBezTo>
                  <a:cubicBezTo>
                    <a:pt x="46" y="5"/>
                    <a:pt x="56" y="0"/>
                    <a:pt x="62" y="1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13"/>
            <p:cNvSpPr>
              <a:spLocks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4005" y="1149"/>
              <a:ext cx="94" cy="89"/>
            </a:xfrm>
            <a:custGeom>
              <a:avLst/>
              <a:gdLst>
                <a:gd name="T0" fmla="*/ 78 w 102"/>
                <a:gd name="T1" fmla="*/ 70 h 96"/>
                <a:gd name="T2" fmla="*/ 71 w 102"/>
                <a:gd name="T3" fmla="*/ 73 h 96"/>
                <a:gd name="T4" fmla="*/ 58 w 102"/>
                <a:gd name="T5" fmla="*/ 82 h 96"/>
                <a:gd name="T6" fmla="*/ 52 w 102"/>
                <a:gd name="T7" fmla="*/ 87 h 96"/>
                <a:gd name="T8" fmla="*/ 33 w 102"/>
                <a:gd name="T9" fmla="*/ 92 h 96"/>
                <a:gd name="T10" fmla="*/ 34 w 102"/>
                <a:gd name="T11" fmla="*/ 87 h 96"/>
                <a:gd name="T12" fmla="*/ 6 w 102"/>
                <a:gd name="T13" fmla="*/ 57 h 96"/>
                <a:gd name="T14" fmla="*/ 1 w 102"/>
                <a:gd name="T15" fmla="*/ 57 h 96"/>
                <a:gd name="T16" fmla="*/ 15 w 102"/>
                <a:gd name="T17" fmla="*/ 42 h 96"/>
                <a:gd name="T18" fmla="*/ 22 w 102"/>
                <a:gd name="T19" fmla="*/ 37 h 96"/>
                <a:gd name="T20" fmla="*/ 36 w 102"/>
                <a:gd name="T21" fmla="*/ 25 h 96"/>
                <a:gd name="T22" fmla="*/ 41 w 102"/>
                <a:gd name="T23" fmla="*/ 18 h 96"/>
                <a:gd name="T24" fmla="*/ 45 w 102"/>
                <a:gd name="T25" fmla="*/ 28 h 96"/>
                <a:gd name="T26" fmla="*/ 60 w 102"/>
                <a:gd name="T27" fmla="*/ 25 h 96"/>
                <a:gd name="T28" fmla="*/ 52 w 102"/>
                <a:gd name="T29" fmla="*/ 17 h 96"/>
                <a:gd name="T30" fmla="*/ 45 w 102"/>
                <a:gd name="T31" fmla="*/ 0 h 96"/>
                <a:gd name="T32" fmla="*/ 52 w 102"/>
                <a:gd name="T33" fmla="*/ 5 h 96"/>
                <a:gd name="T34" fmla="*/ 70 w 102"/>
                <a:gd name="T35" fmla="*/ 23 h 96"/>
                <a:gd name="T36" fmla="*/ 83 w 102"/>
                <a:gd name="T37" fmla="*/ 35 h 96"/>
                <a:gd name="T38" fmla="*/ 97 w 102"/>
                <a:gd name="T39" fmla="*/ 45 h 96"/>
                <a:gd name="T40" fmla="*/ 99 w 102"/>
                <a:gd name="T41" fmla="*/ 59 h 96"/>
                <a:gd name="T42" fmla="*/ 90 w 102"/>
                <a:gd name="T43" fmla="*/ 52 h 96"/>
                <a:gd name="T44" fmla="*/ 67 w 102"/>
                <a:gd name="T45" fmla="*/ 31 h 96"/>
                <a:gd name="T46" fmla="*/ 65 w 102"/>
                <a:gd name="T47" fmla="*/ 35 h 96"/>
                <a:gd name="T48" fmla="*/ 50 w 102"/>
                <a:gd name="T49" fmla="*/ 32 h 96"/>
                <a:gd name="T50" fmla="*/ 61 w 102"/>
                <a:gd name="T51" fmla="*/ 41 h 96"/>
                <a:gd name="T52" fmla="*/ 73 w 102"/>
                <a:gd name="T53" fmla="*/ 48 h 96"/>
                <a:gd name="T54" fmla="*/ 78 w 102"/>
                <a:gd name="T55" fmla="*/ 70 h 96"/>
                <a:gd name="T56" fmla="*/ 41 w 102"/>
                <a:gd name="T57" fmla="*/ 32 h 96"/>
                <a:gd name="T58" fmla="*/ 33 w 102"/>
                <a:gd name="T59" fmla="*/ 38 h 96"/>
                <a:gd name="T60" fmla="*/ 53 w 102"/>
                <a:gd name="T61" fmla="*/ 53 h 96"/>
                <a:gd name="T62" fmla="*/ 53 w 102"/>
                <a:gd name="T63" fmla="*/ 61 h 96"/>
                <a:gd name="T64" fmla="*/ 47 w 102"/>
                <a:gd name="T65" fmla="*/ 56 h 96"/>
                <a:gd name="T66" fmla="*/ 30 w 102"/>
                <a:gd name="T67" fmla="*/ 40 h 96"/>
                <a:gd name="T68" fmla="*/ 23 w 102"/>
                <a:gd name="T69" fmla="*/ 47 h 96"/>
                <a:gd name="T70" fmla="*/ 44 w 102"/>
                <a:gd name="T71" fmla="*/ 65 h 96"/>
                <a:gd name="T72" fmla="*/ 43 w 102"/>
                <a:gd name="T73" fmla="*/ 71 h 96"/>
                <a:gd name="T74" fmla="*/ 31 w 102"/>
                <a:gd name="T75" fmla="*/ 60 h 96"/>
                <a:gd name="T76" fmla="*/ 19 w 102"/>
                <a:gd name="T77" fmla="*/ 49 h 96"/>
                <a:gd name="T78" fmla="*/ 11 w 102"/>
                <a:gd name="T79" fmla="*/ 54 h 96"/>
                <a:gd name="T80" fmla="*/ 39 w 102"/>
                <a:gd name="T81" fmla="*/ 82 h 96"/>
                <a:gd name="T82" fmla="*/ 68 w 102"/>
                <a:gd name="T83" fmla="*/ 58 h 96"/>
                <a:gd name="T84" fmla="*/ 41 w 102"/>
                <a:gd name="T85" fmla="*/ 3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2" h="96">
                  <a:moveTo>
                    <a:pt x="78" y="70"/>
                  </a:moveTo>
                  <a:cubicBezTo>
                    <a:pt x="76" y="72"/>
                    <a:pt x="73" y="72"/>
                    <a:pt x="71" y="73"/>
                  </a:cubicBezTo>
                  <a:cubicBezTo>
                    <a:pt x="66" y="74"/>
                    <a:pt x="62" y="79"/>
                    <a:pt x="58" y="82"/>
                  </a:cubicBezTo>
                  <a:cubicBezTo>
                    <a:pt x="56" y="83"/>
                    <a:pt x="54" y="85"/>
                    <a:pt x="52" y="87"/>
                  </a:cubicBezTo>
                  <a:cubicBezTo>
                    <a:pt x="47" y="91"/>
                    <a:pt x="42" y="96"/>
                    <a:pt x="33" y="92"/>
                  </a:cubicBezTo>
                  <a:cubicBezTo>
                    <a:pt x="32" y="91"/>
                    <a:pt x="34" y="89"/>
                    <a:pt x="34" y="87"/>
                  </a:cubicBezTo>
                  <a:cubicBezTo>
                    <a:pt x="26" y="76"/>
                    <a:pt x="15" y="67"/>
                    <a:pt x="6" y="57"/>
                  </a:cubicBezTo>
                  <a:cubicBezTo>
                    <a:pt x="4" y="57"/>
                    <a:pt x="3" y="57"/>
                    <a:pt x="1" y="57"/>
                  </a:cubicBezTo>
                  <a:cubicBezTo>
                    <a:pt x="0" y="48"/>
                    <a:pt x="8" y="45"/>
                    <a:pt x="15" y="42"/>
                  </a:cubicBezTo>
                  <a:cubicBezTo>
                    <a:pt x="17" y="40"/>
                    <a:pt x="20" y="38"/>
                    <a:pt x="22" y="37"/>
                  </a:cubicBezTo>
                  <a:cubicBezTo>
                    <a:pt x="27" y="33"/>
                    <a:pt x="32" y="29"/>
                    <a:pt x="36" y="25"/>
                  </a:cubicBezTo>
                  <a:cubicBezTo>
                    <a:pt x="37" y="24"/>
                    <a:pt x="38" y="18"/>
                    <a:pt x="41" y="18"/>
                  </a:cubicBezTo>
                  <a:cubicBezTo>
                    <a:pt x="44" y="18"/>
                    <a:pt x="43" y="27"/>
                    <a:pt x="45" y="28"/>
                  </a:cubicBezTo>
                  <a:cubicBezTo>
                    <a:pt x="50" y="27"/>
                    <a:pt x="55" y="26"/>
                    <a:pt x="60" y="25"/>
                  </a:cubicBezTo>
                  <a:cubicBezTo>
                    <a:pt x="58" y="23"/>
                    <a:pt x="55" y="20"/>
                    <a:pt x="52" y="17"/>
                  </a:cubicBezTo>
                  <a:cubicBezTo>
                    <a:pt x="47" y="13"/>
                    <a:pt x="41" y="10"/>
                    <a:pt x="45" y="0"/>
                  </a:cubicBezTo>
                  <a:cubicBezTo>
                    <a:pt x="48" y="1"/>
                    <a:pt x="50" y="3"/>
                    <a:pt x="52" y="5"/>
                  </a:cubicBezTo>
                  <a:cubicBezTo>
                    <a:pt x="58" y="11"/>
                    <a:pt x="63" y="17"/>
                    <a:pt x="70" y="23"/>
                  </a:cubicBezTo>
                  <a:cubicBezTo>
                    <a:pt x="74" y="27"/>
                    <a:pt x="79" y="31"/>
                    <a:pt x="83" y="35"/>
                  </a:cubicBezTo>
                  <a:cubicBezTo>
                    <a:pt x="88" y="38"/>
                    <a:pt x="94" y="41"/>
                    <a:pt x="97" y="45"/>
                  </a:cubicBezTo>
                  <a:cubicBezTo>
                    <a:pt x="100" y="48"/>
                    <a:pt x="102" y="55"/>
                    <a:pt x="99" y="59"/>
                  </a:cubicBezTo>
                  <a:cubicBezTo>
                    <a:pt x="95" y="59"/>
                    <a:pt x="93" y="55"/>
                    <a:pt x="90" y="52"/>
                  </a:cubicBezTo>
                  <a:cubicBezTo>
                    <a:pt x="83" y="45"/>
                    <a:pt x="76" y="38"/>
                    <a:pt x="67" y="31"/>
                  </a:cubicBezTo>
                  <a:cubicBezTo>
                    <a:pt x="67" y="32"/>
                    <a:pt x="67" y="34"/>
                    <a:pt x="65" y="35"/>
                  </a:cubicBezTo>
                  <a:cubicBezTo>
                    <a:pt x="60" y="33"/>
                    <a:pt x="55" y="33"/>
                    <a:pt x="50" y="32"/>
                  </a:cubicBezTo>
                  <a:cubicBezTo>
                    <a:pt x="53" y="35"/>
                    <a:pt x="56" y="38"/>
                    <a:pt x="61" y="41"/>
                  </a:cubicBezTo>
                  <a:cubicBezTo>
                    <a:pt x="64" y="44"/>
                    <a:pt x="69" y="46"/>
                    <a:pt x="73" y="48"/>
                  </a:cubicBezTo>
                  <a:cubicBezTo>
                    <a:pt x="78" y="52"/>
                    <a:pt x="80" y="61"/>
                    <a:pt x="78" y="70"/>
                  </a:cubicBezTo>
                  <a:close/>
                  <a:moveTo>
                    <a:pt x="41" y="32"/>
                  </a:moveTo>
                  <a:cubicBezTo>
                    <a:pt x="38" y="34"/>
                    <a:pt x="35" y="36"/>
                    <a:pt x="33" y="38"/>
                  </a:cubicBezTo>
                  <a:cubicBezTo>
                    <a:pt x="39" y="42"/>
                    <a:pt x="49" y="47"/>
                    <a:pt x="53" y="53"/>
                  </a:cubicBezTo>
                  <a:cubicBezTo>
                    <a:pt x="54" y="54"/>
                    <a:pt x="56" y="60"/>
                    <a:pt x="53" y="61"/>
                  </a:cubicBezTo>
                  <a:cubicBezTo>
                    <a:pt x="51" y="61"/>
                    <a:pt x="47" y="57"/>
                    <a:pt x="47" y="56"/>
                  </a:cubicBezTo>
                  <a:cubicBezTo>
                    <a:pt x="41" y="51"/>
                    <a:pt x="35" y="46"/>
                    <a:pt x="30" y="40"/>
                  </a:cubicBezTo>
                  <a:cubicBezTo>
                    <a:pt x="28" y="42"/>
                    <a:pt x="25" y="44"/>
                    <a:pt x="23" y="47"/>
                  </a:cubicBezTo>
                  <a:cubicBezTo>
                    <a:pt x="29" y="52"/>
                    <a:pt x="42" y="56"/>
                    <a:pt x="44" y="65"/>
                  </a:cubicBezTo>
                  <a:cubicBezTo>
                    <a:pt x="44" y="66"/>
                    <a:pt x="45" y="70"/>
                    <a:pt x="43" y="71"/>
                  </a:cubicBezTo>
                  <a:cubicBezTo>
                    <a:pt x="38" y="68"/>
                    <a:pt x="34" y="64"/>
                    <a:pt x="31" y="60"/>
                  </a:cubicBezTo>
                  <a:cubicBezTo>
                    <a:pt x="27" y="57"/>
                    <a:pt x="23" y="53"/>
                    <a:pt x="19" y="49"/>
                  </a:cubicBezTo>
                  <a:cubicBezTo>
                    <a:pt x="17" y="51"/>
                    <a:pt x="13" y="52"/>
                    <a:pt x="11" y="54"/>
                  </a:cubicBezTo>
                  <a:cubicBezTo>
                    <a:pt x="21" y="63"/>
                    <a:pt x="32" y="71"/>
                    <a:pt x="39" y="82"/>
                  </a:cubicBezTo>
                  <a:cubicBezTo>
                    <a:pt x="50" y="75"/>
                    <a:pt x="60" y="68"/>
                    <a:pt x="68" y="58"/>
                  </a:cubicBezTo>
                  <a:cubicBezTo>
                    <a:pt x="61" y="47"/>
                    <a:pt x="50" y="40"/>
                    <a:pt x="41" y="32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14"/>
            <p:cNvSpPr/>
            <p:nvPr>
              <p:custDataLst>
                <p:tags r:id="rId11"/>
              </p:custDataLst>
            </p:nvPr>
          </p:nvSpPr>
          <p:spPr bwMode="auto">
            <a:xfrm>
              <a:off x="3140" y="1159"/>
              <a:ext cx="30" cy="39"/>
            </a:xfrm>
            <a:custGeom>
              <a:avLst/>
              <a:gdLst>
                <a:gd name="T0" fmla="*/ 14 w 32"/>
                <a:gd name="T1" fmla="*/ 2 h 42"/>
                <a:gd name="T2" fmla="*/ 18 w 32"/>
                <a:gd name="T3" fmla="*/ 17 h 42"/>
                <a:gd name="T4" fmla="*/ 32 w 32"/>
                <a:gd name="T5" fmla="*/ 18 h 42"/>
                <a:gd name="T6" fmla="*/ 19 w 32"/>
                <a:gd name="T7" fmla="*/ 26 h 42"/>
                <a:gd name="T8" fmla="*/ 18 w 32"/>
                <a:gd name="T9" fmla="*/ 42 h 42"/>
                <a:gd name="T10" fmla="*/ 13 w 32"/>
                <a:gd name="T11" fmla="*/ 29 h 42"/>
                <a:gd name="T12" fmla="*/ 0 w 32"/>
                <a:gd name="T13" fmla="*/ 34 h 42"/>
                <a:gd name="T14" fmla="*/ 11 w 32"/>
                <a:gd name="T15" fmla="*/ 22 h 42"/>
                <a:gd name="T16" fmla="*/ 5 w 32"/>
                <a:gd name="T17" fmla="*/ 9 h 42"/>
                <a:gd name="T18" fmla="*/ 1 w 32"/>
                <a:gd name="T19" fmla="*/ 6 h 42"/>
                <a:gd name="T20" fmla="*/ 14 w 32"/>
                <a:gd name="T21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42">
                  <a:moveTo>
                    <a:pt x="14" y="2"/>
                  </a:moveTo>
                  <a:cubicBezTo>
                    <a:pt x="16" y="7"/>
                    <a:pt x="16" y="12"/>
                    <a:pt x="18" y="17"/>
                  </a:cubicBezTo>
                  <a:cubicBezTo>
                    <a:pt x="20" y="15"/>
                    <a:pt x="32" y="13"/>
                    <a:pt x="32" y="18"/>
                  </a:cubicBezTo>
                  <a:cubicBezTo>
                    <a:pt x="32" y="22"/>
                    <a:pt x="21" y="24"/>
                    <a:pt x="19" y="26"/>
                  </a:cubicBezTo>
                  <a:cubicBezTo>
                    <a:pt x="19" y="29"/>
                    <a:pt x="20" y="42"/>
                    <a:pt x="18" y="42"/>
                  </a:cubicBezTo>
                  <a:cubicBezTo>
                    <a:pt x="15" y="42"/>
                    <a:pt x="15" y="30"/>
                    <a:pt x="13" y="29"/>
                  </a:cubicBezTo>
                  <a:cubicBezTo>
                    <a:pt x="8" y="30"/>
                    <a:pt x="5" y="35"/>
                    <a:pt x="0" y="34"/>
                  </a:cubicBezTo>
                  <a:cubicBezTo>
                    <a:pt x="2" y="29"/>
                    <a:pt x="8" y="26"/>
                    <a:pt x="11" y="22"/>
                  </a:cubicBezTo>
                  <a:cubicBezTo>
                    <a:pt x="10" y="19"/>
                    <a:pt x="8" y="11"/>
                    <a:pt x="5" y="9"/>
                  </a:cubicBezTo>
                  <a:cubicBezTo>
                    <a:pt x="4" y="7"/>
                    <a:pt x="1" y="8"/>
                    <a:pt x="1" y="6"/>
                  </a:cubicBezTo>
                  <a:cubicBezTo>
                    <a:pt x="1" y="2"/>
                    <a:pt x="11" y="0"/>
                    <a:pt x="14" y="2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15"/>
            <p:cNvSpPr/>
            <p:nvPr>
              <p:custDataLst>
                <p:tags r:id="rId12"/>
              </p:custDataLst>
            </p:nvPr>
          </p:nvSpPr>
          <p:spPr bwMode="auto">
            <a:xfrm>
              <a:off x="3190" y="1168"/>
              <a:ext cx="93" cy="122"/>
            </a:xfrm>
            <a:custGeom>
              <a:avLst/>
              <a:gdLst>
                <a:gd name="T0" fmla="*/ 58 w 101"/>
                <a:gd name="T1" fmla="*/ 59 h 133"/>
                <a:gd name="T2" fmla="*/ 95 w 101"/>
                <a:gd name="T3" fmla="*/ 86 h 133"/>
                <a:gd name="T4" fmla="*/ 96 w 101"/>
                <a:gd name="T5" fmla="*/ 104 h 133"/>
                <a:gd name="T6" fmla="*/ 88 w 101"/>
                <a:gd name="T7" fmla="*/ 105 h 133"/>
                <a:gd name="T8" fmla="*/ 69 w 101"/>
                <a:gd name="T9" fmla="*/ 110 h 133"/>
                <a:gd name="T10" fmla="*/ 80 w 101"/>
                <a:gd name="T11" fmla="*/ 93 h 133"/>
                <a:gd name="T12" fmla="*/ 69 w 101"/>
                <a:gd name="T13" fmla="*/ 78 h 133"/>
                <a:gd name="T14" fmla="*/ 53 w 101"/>
                <a:gd name="T15" fmla="*/ 69 h 133"/>
                <a:gd name="T16" fmla="*/ 35 w 101"/>
                <a:gd name="T17" fmla="*/ 110 h 133"/>
                <a:gd name="T18" fmla="*/ 16 w 101"/>
                <a:gd name="T19" fmla="*/ 132 h 133"/>
                <a:gd name="T20" fmla="*/ 23 w 101"/>
                <a:gd name="T21" fmla="*/ 116 h 133"/>
                <a:gd name="T22" fmla="*/ 45 w 101"/>
                <a:gd name="T23" fmla="*/ 68 h 133"/>
                <a:gd name="T24" fmla="*/ 31 w 101"/>
                <a:gd name="T25" fmla="*/ 69 h 133"/>
                <a:gd name="T26" fmla="*/ 38 w 101"/>
                <a:gd name="T27" fmla="*/ 59 h 133"/>
                <a:gd name="T28" fmla="*/ 34 w 101"/>
                <a:gd name="T29" fmla="*/ 48 h 133"/>
                <a:gd name="T30" fmla="*/ 28 w 101"/>
                <a:gd name="T31" fmla="*/ 39 h 133"/>
                <a:gd name="T32" fmla="*/ 20 w 101"/>
                <a:gd name="T33" fmla="*/ 56 h 133"/>
                <a:gd name="T34" fmla="*/ 18 w 101"/>
                <a:gd name="T35" fmla="*/ 66 h 133"/>
                <a:gd name="T36" fmla="*/ 14 w 101"/>
                <a:gd name="T37" fmla="*/ 80 h 133"/>
                <a:gd name="T38" fmla="*/ 0 w 101"/>
                <a:gd name="T39" fmla="*/ 84 h 133"/>
                <a:gd name="T40" fmla="*/ 9 w 101"/>
                <a:gd name="T41" fmla="*/ 67 h 133"/>
                <a:gd name="T42" fmla="*/ 17 w 101"/>
                <a:gd name="T43" fmla="*/ 40 h 133"/>
                <a:gd name="T44" fmla="*/ 30 w 101"/>
                <a:gd name="T45" fmla="*/ 24 h 133"/>
                <a:gd name="T46" fmla="*/ 42 w 101"/>
                <a:gd name="T47" fmla="*/ 23 h 133"/>
                <a:gd name="T48" fmla="*/ 42 w 101"/>
                <a:gd name="T49" fmla="*/ 57 h 133"/>
                <a:gd name="T50" fmla="*/ 50 w 101"/>
                <a:gd name="T51" fmla="*/ 57 h 133"/>
                <a:gd name="T52" fmla="*/ 65 w 101"/>
                <a:gd name="T53" fmla="*/ 23 h 133"/>
                <a:gd name="T54" fmla="*/ 73 w 101"/>
                <a:gd name="T55" fmla="*/ 7 h 133"/>
                <a:gd name="T56" fmla="*/ 87 w 101"/>
                <a:gd name="T57" fmla="*/ 1 h 133"/>
                <a:gd name="T58" fmla="*/ 83 w 101"/>
                <a:gd name="T59" fmla="*/ 18 h 133"/>
                <a:gd name="T60" fmla="*/ 58 w 101"/>
                <a:gd name="T61" fmla="*/ 5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1" h="133">
                  <a:moveTo>
                    <a:pt x="58" y="59"/>
                  </a:moveTo>
                  <a:cubicBezTo>
                    <a:pt x="71" y="65"/>
                    <a:pt x="87" y="72"/>
                    <a:pt x="95" y="86"/>
                  </a:cubicBezTo>
                  <a:cubicBezTo>
                    <a:pt x="97" y="90"/>
                    <a:pt x="101" y="102"/>
                    <a:pt x="96" y="104"/>
                  </a:cubicBezTo>
                  <a:cubicBezTo>
                    <a:pt x="94" y="105"/>
                    <a:pt x="91" y="105"/>
                    <a:pt x="88" y="105"/>
                  </a:cubicBezTo>
                  <a:cubicBezTo>
                    <a:pt x="81" y="106"/>
                    <a:pt x="74" y="110"/>
                    <a:pt x="69" y="110"/>
                  </a:cubicBezTo>
                  <a:cubicBezTo>
                    <a:pt x="71" y="103"/>
                    <a:pt x="80" y="101"/>
                    <a:pt x="80" y="93"/>
                  </a:cubicBezTo>
                  <a:cubicBezTo>
                    <a:pt x="81" y="87"/>
                    <a:pt x="74" y="82"/>
                    <a:pt x="69" y="78"/>
                  </a:cubicBezTo>
                  <a:cubicBezTo>
                    <a:pt x="64" y="75"/>
                    <a:pt x="58" y="72"/>
                    <a:pt x="53" y="69"/>
                  </a:cubicBezTo>
                  <a:cubicBezTo>
                    <a:pt x="47" y="81"/>
                    <a:pt x="40" y="96"/>
                    <a:pt x="35" y="110"/>
                  </a:cubicBezTo>
                  <a:cubicBezTo>
                    <a:pt x="32" y="120"/>
                    <a:pt x="30" y="133"/>
                    <a:pt x="16" y="132"/>
                  </a:cubicBezTo>
                  <a:cubicBezTo>
                    <a:pt x="17" y="126"/>
                    <a:pt x="20" y="121"/>
                    <a:pt x="23" y="116"/>
                  </a:cubicBezTo>
                  <a:cubicBezTo>
                    <a:pt x="30" y="100"/>
                    <a:pt x="37" y="84"/>
                    <a:pt x="45" y="68"/>
                  </a:cubicBezTo>
                  <a:cubicBezTo>
                    <a:pt x="39" y="67"/>
                    <a:pt x="35" y="71"/>
                    <a:pt x="31" y="69"/>
                  </a:cubicBezTo>
                  <a:cubicBezTo>
                    <a:pt x="29" y="63"/>
                    <a:pt x="35" y="61"/>
                    <a:pt x="38" y="59"/>
                  </a:cubicBezTo>
                  <a:cubicBezTo>
                    <a:pt x="37" y="55"/>
                    <a:pt x="35" y="52"/>
                    <a:pt x="34" y="48"/>
                  </a:cubicBezTo>
                  <a:cubicBezTo>
                    <a:pt x="33" y="46"/>
                    <a:pt x="31" y="39"/>
                    <a:pt x="28" y="39"/>
                  </a:cubicBezTo>
                  <a:cubicBezTo>
                    <a:pt x="23" y="38"/>
                    <a:pt x="21" y="51"/>
                    <a:pt x="20" y="56"/>
                  </a:cubicBezTo>
                  <a:cubicBezTo>
                    <a:pt x="19" y="60"/>
                    <a:pt x="19" y="63"/>
                    <a:pt x="18" y="66"/>
                  </a:cubicBezTo>
                  <a:cubicBezTo>
                    <a:pt x="17" y="71"/>
                    <a:pt x="16" y="77"/>
                    <a:pt x="14" y="80"/>
                  </a:cubicBezTo>
                  <a:cubicBezTo>
                    <a:pt x="11" y="83"/>
                    <a:pt x="5" y="86"/>
                    <a:pt x="0" y="84"/>
                  </a:cubicBezTo>
                  <a:cubicBezTo>
                    <a:pt x="1" y="77"/>
                    <a:pt x="7" y="74"/>
                    <a:pt x="9" y="67"/>
                  </a:cubicBezTo>
                  <a:cubicBezTo>
                    <a:pt x="12" y="59"/>
                    <a:pt x="14" y="49"/>
                    <a:pt x="17" y="40"/>
                  </a:cubicBezTo>
                  <a:cubicBezTo>
                    <a:pt x="19" y="30"/>
                    <a:pt x="21" y="28"/>
                    <a:pt x="30" y="24"/>
                  </a:cubicBezTo>
                  <a:cubicBezTo>
                    <a:pt x="34" y="22"/>
                    <a:pt x="39" y="20"/>
                    <a:pt x="42" y="23"/>
                  </a:cubicBezTo>
                  <a:cubicBezTo>
                    <a:pt x="41" y="33"/>
                    <a:pt x="41" y="45"/>
                    <a:pt x="42" y="57"/>
                  </a:cubicBezTo>
                  <a:cubicBezTo>
                    <a:pt x="44" y="57"/>
                    <a:pt x="48" y="56"/>
                    <a:pt x="50" y="57"/>
                  </a:cubicBezTo>
                  <a:cubicBezTo>
                    <a:pt x="54" y="48"/>
                    <a:pt x="60" y="34"/>
                    <a:pt x="65" y="23"/>
                  </a:cubicBezTo>
                  <a:cubicBezTo>
                    <a:pt x="67" y="16"/>
                    <a:pt x="68" y="10"/>
                    <a:pt x="73" y="7"/>
                  </a:cubicBezTo>
                  <a:cubicBezTo>
                    <a:pt x="76" y="5"/>
                    <a:pt x="84" y="0"/>
                    <a:pt x="87" y="1"/>
                  </a:cubicBezTo>
                  <a:cubicBezTo>
                    <a:pt x="95" y="2"/>
                    <a:pt x="85" y="15"/>
                    <a:pt x="83" y="18"/>
                  </a:cubicBezTo>
                  <a:cubicBezTo>
                    <a:pt x="74" y="31"/>
                    <a:pt x="66" y="45"/>
                    <a:pt x="58" y="59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16"/>
            <p:cNvSpPr/>
            <p:nvPr>
              <p:custDataLst>
                <p:tags r:id="rId13"/>
              </p:custDataLst>
            </p:nvPr>
          </p:nvSpPr>
          <p:spPr bwMode="auto">
            <a:xfrm>
              <a:off x="3164" y="1179"/>
              <a:ext cx="31" cy="37"/>
            </a:xfrm>
            <a:custGeom>
              <a:avLst/>
              <a:gdLst>
                <a:gd name="T0" fmla="*/ 14 w 33"/>
                <a:gd name="T1" fmla="*/ 1 h 40"/>
                <a:gd name="T2" fmla="*/ 17 w 33"/>
                <a:gd name="T3" fmla="*/ 12 h 40"/>
                <a:gd name="T4" fmla="*/ 33 w 33"/>
                <a:gd name="T5" fmla="*/ 12 h 40"/>
                <a:gd name="T6" fmla="*/ 19 w 33"/>
                <a:gd name="T7" fmla="*/ 20 h 40"/>
                <a:gd name="T8" fmla="*/ 19 w 33"/>
                <a:gd name="T9" fmla="*/ 40 h 40"/>
                <a:gd name="T10" fmla="*/ 16 w 33"/>
                <a:gd name="T11" fmla="*/ 31 h 40"/>
                <a:gd name="T12" fmla="*/ 13 w 33"/>
                <a:gd name="T13" fmla="*/ 22 h 40"/>
                <a:gd name="T14" fmla="*/ 0 w 33"/>
                <a:gd name="T15" fmla="*/ 25 h 40"/>
                <a:gd name="T16" fmla="*/ 10 w 33"/>
                <a:gd name="T17" fmla="*/ 17 h 40"/>
                <a:gd name="T18" fmla="*/ 1 w 33"/>
                <a:gd name="T19" fmla="*/ 5 h 40"/>
                <a:gd name="T20" fmla="*/ 14 w 33"/>
                <a:gd name="T21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40">
                  <a:moveTo>
                    <a:pt x="14" y="1"/>
                  </a:moveTo>
                  <a:cubicBezTo>
                    <a:pt x="15" y="4"/>
                    <a:pt x="15" y="9"/>
                    <a:pt x="17" y="12"/>
                  </a:cubicBezTo>
                  <a:cubicBezTo>
                    <a:pt x="19" y="8"/>
                    <a:pt x="33" y="7"/>
                    <a:pt x="33" y="12"/>
                  </a:cubicBezTo>
                  <a:cubicBezTo>
                    <a:pt x="33" y="17"/>
                    <a:pt x="21" y="17"/>
                    <a:pt x="19" y="20"/>
                  </a:cubicBezTo>
                  <a:cubicBezTo>
                    <a:pt x="19" y="26"/>
                    <a:pt x="22" y="35"/>
                    <a:pt x="19" y="40"/>
                  </a:cubicBezTo>
                  <a:cubicBezTo>
                    <a:pt x="17" y="38"/>
                    <a:pt x="17" y="34"/>
                    <a:pt x="16" y="31"/>
                  </a:cubicBezTo>
                  <a:cubicBezTo>
                    <a:pt x="15" y="28"/>
                    <a:pt x="14" y="25"/>
                    <a:pt x="13" y="22"/>
                  </a:cubicBezTo>
                  <a:cubicBezTo>
                    <a:pt x="9" y="22"/>
                    <a:pt x="5" y="28"/>
                    <a:pt x="0" y="25"/>
                  </a:cubicBezTo>
                  <a:cubicBezTo>
                    <a:pt x="3" y="21"/>
                    <a:pt x="7" y="20"/>
                    <a:pt x="10" y="17"/>
                  </a:cubicBezTo>
                  <a:cubicBezTo>
                    <a:pt x="9" y="12"/>
                    <a:pt x="6" y="8"/>
                    <a:pt x="1" y="5"/>
                  </a:cubicBezTo>
                  <a:cubicBezTo>
                    <a:pt x="3" y="1"/>
                    <a:pt x="8" y="0"/>
                    <a:pt x="14" y="1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17"/>
            <p:cNvSpPr>
              <a:spLocks noEditPoints="1"/>
            </p:cNvSpPr>
            <p:nvPr>
              <p:custDataLst>
                <p:tags r:id="rId14"/>
              </p:custDataLst>
            </p:nvPr>
          </p:nvSpPr>
          <p:spPr bwMode="auto">
            <a:xfrm>
              <a:off x="3947" y="1197"/>
              <a:ext cx="88" cy="114"/>
            </a:xfrm>
            <a:custGeom>
              <a:avLst/>
              <a:gdLst>
                <a:gd name="T0" fmla="*/ 65 w 95"/>
                <a:gd name="T1" fmla="*/ 7 h 123"/>
                <a:gd name="T2" fmla="*/ 66 w 95"/>
                <a:gd name="T3" fmla="*/ 21 h 123"/>
                <a:gd name="T4" fmla="*/ 77 w 95"/>
                <a:gd name="T5" fmla="*/ 31 h 123"/>
                <a:gd name="T6" fmla="*/ 90 w 95"/>
                <a:gd name="T7" fmla="*/ 55 h 123"/>
                <a:gd name="T8" fmla="*/ 80 w 95"/>
                <a:gd name="T9" fmla="*/ 54 h 123"/>
                <a:gd name="T10" fmla="*/ 54 w 95"/>
                <a:gd name="T11" fmla="*/ 57 h 123"/>
                <a:gd name="T12" fmla="*/ 69 w 95"/>
                <a:gd name="T13" fmla="*/ 107 h 123"/>
                <a:gd name="T14" fmla="*/ 75 w 95"/>
                <a:gd name="T15" fmla="*/ 123 h 123"/>
                <a:gd name="T16" fmla="*/ 66 w 95"/>
                <a:gd name="T17" fmla="*/ 119 h 123"/>
                <a:gd name="T18" fmla="*/ 59 w 95"/>
                <a:gd name="T19" fmla="*/ 112 h 123"/>
                <a:gd name="T20" fmla="*/ 46 w 95"/>
                <a:gd name="T21" fmla="*/ 98 h 123"/>
                <a:gd name="T22" fmla="*/ 45 w 95"/>
                <a:gd name="T23" fmla="*/ 56 h 123"/>
                <a:gd name="T24" fmla="*/ 7 w 95"/>
                <a:gd name="T25" fmla="*/ 36 h 123"/>
                <a:gd name="T26" fmla="*/ 0 w 95"/>
                <a:gd name="T27" fmla="*/ 25 h 123"/>
                <a:gd name="T28" fmla="*/ 5 w 95"/>
                <a:gd name="T29" fmla="*/ 27 h 123"/>
                <a:gd name="T30" fmla="*/ 45 w 95"/>
                <a:gd name="T31" fmla="*/ 47 h 123"/>
                <a:gd name="T32" fmla="*/ 47 w 95"/>
                <a:gd name="T33" fmla="*/ 21 h 123"/>
                <a:gd name="T34" fmla="*/ 1 w 95"/>
                <a:gd name="T35" fmla="*/ 0 h 123"/>
                <a:gd name="T36" fmla="*/ 2 w 95"/>
                <a:gd name="T37" fmla="*/ 0 h 123"/>
                <a:gd name="T38" fmla="*/ 58 w 95"/>
                <a:gd name="T39" fmla="*/ 10 h 123"/>
                <a:gd name="T40" fmla="*/ 65 w 95"/>
                <a:gd name="T41" fmla="*/ 7 h 123"/>
                <a:gd name="T42" fmla="*/ 53 w 95"/>
                <a:gd name="T43" fmla="*/ 47 h 123"/>
                <a:gd name="T44" fmla="*/ 66 w 95"/>
                <a:gd name="T45" fmla="*/ 45 h 123"/>
                <a:gd name="T46" fmla="*/ 76 w 95"/>
                <a:gd name="T47" fmla="*/ 40 h 123"/>
                <a:gd name="T48" fmla="*/ 69 w 95"/>
                <a:gd name="T49" fmla="*/ 33 h 123"/>
                <a:gd name="T50" fmla="*/ 58 w 95"/>
                <a:gd name="T51" fmla="*/ 22 h 123"/>
                <a:gd name="T52" fmla="*/ 52 w 95"/>
                <a:gd name="T53" fmla="*/ 21 h 123"/>
                <a:gd name="T54" fmla="*/ 53 w 95"/>
                <a:gd name="T55" fmla="*/ 4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5" h="123">
                  <a:moveTo>
                    <a:pt x="65" y="7"/>
                  </a:moveTo>
                  <a:cubicBezTo>
                    <a:pt x="69" y="9"/>
                    <a:pt x="69" y="18"/>
                    <a:pt x="66" y="21"/>
                  </a:cubicBezTo>
                  <a:cubicBezTo>
                    <a:pt x="69" y="25"/>
                    <a:pt x="72" y="28"/>
                    <a:pt x="77" y="31"/>
                  </a:cubicBezTo>
                  <a:cubicBezTo>
                    <a:pt x="84" y="37"/>
                    <a:pt x="95" y="41"/>
                    <a:pt x="90" y="55"/>
                  </a:cubicBezTo>
                  <a:cubicBezTo>
                    <a:pt x="86" y="56"/>
                    <a:pt x="83" y="54"/>
                    <a:pt x="80" y="54"/>
                  </a:cubicBezTo>
                  <a:cubicBezTo>
                    <a:pt x="71" y="54"/>
                    <a:pt x="63" y="57"/>
                    <a:pt x="54" y="57"/>
                  </a:cubicBezTo>
                  <a:cubicBezTo>
                    <a:pt x="56" y="76"/>
                    <a:pt x="63" y="92"/>
                    <a:pt x="69" y="107"/>
                  </a:cubicBezTo>
                  <a:cubicBezTo>
                    <a:pt x="71" y="112"/>
                    <a:pt x="74" y="117"/>
                    <a:pt x="75" y="123"/>
                  </a:cubicBezTo>
                  <a:cubicBezTo>
                    <a:pt x="72" y="123"/>
                    <a:pt x="69" y="120"/>
                    <a:pt x="66" y="119"/>
                  </a:cubicBezTo>
                  <a:cubicBezTo>
                    <a:pt x="64" y="117"/>
                    <a:pt x="61" y="114"/>
                    <a:pt x="59" y="112"/>
                  </a:cubicBezTo>
                  <a:cubicBezTo>
                    <a:pt x="55" y="109"/>
                    <a:pt x="49" y="103"/>
                    <a:pt x="46" y="98"/>
                  </a:cubicBezTo>
                  <a:cubicBezTo>
                    <a:pt x="41" y="87"/>
                    <a:pt x="47" y="71"/>
                    <a:pt x="45" y="56"/>
                  </a:cubicBezTo>
                  <a:cubicBezTo>
                    <a:pt x="30" y="53"/>
                    <a:pt x="17" y="46"/>
                    <a:pt x="7" y="36"/>
                  </a:cubicBezTo>
                  <a:cubicBezTo>
                    <a:pt x="4" y="33"/>
                    <a:pt x="0" y="29"/>
                    <a:pt x="0" y="25"/>
                  </a:cubicBezTo>
                  <a:cubicBezTo>
                    <a:pt x="2" y="24"/>
                    <a:pt x="4" y="26"/>
                    <a:pt x="5" y="27"/>
                  </a:cubicBezTo>
                  <a:cubicBezTo>
                    <a:pt x="16" y="35"/>
                    <a:pt x="29" y="44"/>
                    <a:pt x="45" y="47"/>
                  </a:cubicBezTo>
                  <a:cubicBezTo>
                    <a:pt x="46" y="38"/>
                    <a:pt x="46" y="29"/>
                    <a:pt x="47" y="21"/>
                  </a:cubicBezTo>
                  <a:cubicBezTo>
                    <a:pt x="28" y="18"/>
                    <a:pt x="11" y="12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6" y="5"/>
                    <a:pt x="38" y="14"/>
                    <a:pt x="58" y="10"/>
                  </a:cubicBezTo>
                  <a:cubicBezTo>
                    <a:pt x="60" y="9"/>
                    <a:pt x="62" y="7"/>
                    <a:pt x="65" y="7"/>
                  </a:cubicBezTo>
                  <a:close/>
                  <a:moveTo>
                    <a:pt x="53" y="47"/>
                  </a:moveTo>
                  <a:cubicBezTo>
                    <a:pt x="57" y="47"/>
                    <a:pt x="61" y="46"/>
                    <a:pt x="66" y="45"/>
                  </a:cubicBezTo>
                  <a:cubicBezTo>
                    <a:pt x="69" y="44"/>
                    <a:pt x="75" y="43"/>
                    <a:pt x="76" y="40"/>
                  </a:cubicBezTo>
                  <a:cubicBezTo>
                    <a:pt x="76" y="37"/>
                    <a:pt x="71" y="35"/>
                    <a:pt x="69" y="33"/>
                  </a:cubicBezTo>
                  <a:cubicBezTo>
                    <a:pt x="63" y="29"/>
                    <a:pt x="61" y="26"/>
                    <a:pt x="58" y="22"/>
                  </a:cubicBezTo>
                  <a:cubicBezTo>
                    <a:pt x="56" y="21"/>
                    <a:pt x="54" y="21"/>
                    <a:pt x="52" y="21"/>
                  </a:cubicBezTo>
                  <a:cubicBezTo>
                    <a:pt x="52" y="30"/>
                    <a:pt x="52" y="39"/>
                    <a:pt x="53" y="47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18"/>
            <p:cNvSpPr/>
            <p:nvPr>
              <p:custDataLst>
                <p:tags r:id="rId15"/>
              </p:custDataLst>
            </p:nvPr>
          </p:nvSpPr>
          <p:spPr bwMode="auto">
            <a:xfrm>
              <a:off x="3049" y="1364"/>
              <a:ext cx="146" cy="147"/>
            </a:xfrm>
            <a:custGeom>
              <a:avLst/>
              <a:gdLst>
                <a:gd name="T0" fmla="*/ 78 w 158"/>
                <a:gd name="T1" fmla="*/ 0 h 159"/>
                <a:gd name="T2" fmla="*/ 95 w 158"/>
                <a:gd name="T3" fmla="*/ 41 h 159"/>
                <a:gd name="T4" fmla="*/ 135 w 158"/>
                <a:gd name="T5" fmla="*/ 23 h 159"/>
                <a:gd name="T6" fmla="*/ 117 w 158"/>
                <a:gd name="T7" fmla="*/ 63 h 159"/>
                <a:gd name="T8" fmla="*/ 158 w 158"/>
                <a:gd name="T9" fmla="*/ 79 h 159"/>
                <a:gd name="T10" fmla="*/ 117 w 158"/>
                <a:gd name="T11" fmla="*/ 95 h 159"/>
                <a:gd name="T12" fmla="*/ 134 w 158"/>
                <a:gd name="T13" fmla="*/ 135 h 159"/>
                <a:gd name="T14" fmla="*/ 95 w 158"/>
                <a:gd name="T15" fmla="*/ 118 h 159"/>
                <a:gd name="T16" fmla="*/ 79 w 158"/>
                <a:gd name="T17" fmla="*/ 159 h 159"/>
                <a:gd name="T18" fmla="*/ 63 w 158"/>
                <a:gd name="T19" fmla="*/ 118 h 159"/>
                <a:gd name="T20" fmla="*/ 23 w 158"/>
                <a:gd name="T21" fmla="*/ 135 h 159"/>
                <a:gd name="T22" fmla="*/ 40 w 158"/>
                <a:gd name="T23" fmla="*/ 96 h 159"/>
                <a:gd name="T24" fmla="*/ 0 w 158"/>
                <a:gd name="T25" fmla="*/ 80 h 159"/>
                <a:gd name="T26" fmla="*/ 40 w 158"/>
                <a:gd name="T27" fmla="*/ 63 h 159"/>
                <a:gd name="T28" fmla="*/ 23 w 158"/>
                <a:gd name="T29" fmla="*/ 23 h 159"/>
                <a:gd name="T30" fmla="*/ 62 w 158"/>
                <a:gd name="T31" fmla="*/ 41 h 159"/>
                <a:gd name="T32" fmla="*/ 78 w 158"/>
                <a:gd name="T33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8" h="159">
                  <a:moveTo>
                    <a:pt x="78" y="0"/>
                  </a:moveTo>
                  <a:cubicBezTo>
                    <a:pt x="84" y="13"/>
                    <a:pt x="89" y="27"/>
                    <a:pt x="95" y="41"/>
                  </a:cubicBezTo>
                  <a:cubicBezTo>
                    <a:pt x="108" y="35"/>
                    <a:pt x="121" y="29"/>
                    <a:pt x="135" y="23"/>
                  </a:cubicBezTo>
                  <a:cubicBezTo>
                    <a:pt x="129" y="36"/>
                    <a:pt x="123" y="50"/>
                    <a:pt x="117" y="63"/>
                  </a:cubicBezTo>
                  <a:cubicBezTo>
                    <a:pt x="130" y="69"/>
                    <a:pt x="144" y="74"/>
                    <a:pt x="158" y="79"/>
                  </a:cubicBezTo>
                  <a:cubicBezTo>
                    <a:pt x="145" y="85"/>
                    <a:pt x="131" y="90"/>
                    <a:pt x="117" y="95"/>
                  </a:cubicBezTo>
                  <a:cubicBezTo>
                    <a:pt x="123" y="109"/>
                    <a:pt x="129" y="122"/>
                    <a:pt x="134" y="135"/>
                  </a:cubicBezTo>
                  <a:cubicBezTo>
                    <a:pt x="121" y="130"/>
                    <a:pt x="108" y="124"/>
                    <a:pt x="95" y="118"/>
                  </a:cubicBezTo>
                  <a:cubicBezTo>
                    <a:pt x="89" y="131"/>
                    <a:pt x="84" y="145"/>
                    <a:pt x="79" y="159"/>
                  </a:cubicBezTo>
                  <a:cubicBezTo>
                    <a:pt x="73" y="145"/>
                    <a:pt x="68" y="131"/>
                    <a:pt x="63" y="118"/>
                  </a:cubicBezTo>
                  <a:cubicBezTo>
                    <a:pt x="49" y="124"/>
                    <a:pt x="36" y="130"/>
                    <a:pt x="23" y="135"/>
                  </a:cubicBezTo>
                  <a:cubicBezTo>
                    <a:pt x="28" y="122"/>
                    <a:pt x="34" y="109"/>
                    <a:pt x="40" y="96"/>
                  </a:cubicBezTo>
                  <a:cubicBezTo>
                    <a:pt x="27" y="90"/>
                    <a:pt x="13" y="85"/>
                    <a:pt x="0" y="80"/>
                  </a:cubicBezTo>
                  <a:cubicBezTo>
                    <a:pt x="13" y="74"/>
                    <a:pt x="27" y="69"/>
                    <a:pt x="40" y="63"/>
                  </a:cubicBezTo>
                  <a:cubicBezTo>
                    <a:pt x="34" y="50"/>
                    <a:pt x="28" y="37"/>
                    <a:pt x="23" y="23"/>
                  </a:cubicBezTo>
                  <a:cubicBezTo>
                    <a:pt x="36" y="29"/>
                    <a:pt x="49" y="35"/>
                    <a:pt x="62" y="41"/>
                  </a:cubicBezTo>
                  <a:cubicBezTo>
                    <a:pt x="68" y="28"/>
                    <a:pt x="73" y="14"/>
                    <a:pt x="78" y="0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19"/>
            <p:cNvSpPr/>
            <p:nvPr>
              <p:custDataLst>
                <p:tags r:id="rId16"/>
              </p:custDataLst>
            </p:nvPr>
          </p:nvSpPr>
          <p:spPr bwMode="auto">
            <a:xfrm>
              <a:off x="4051" y="1364"/>
              <a:ext cx="147" cy="147"/>
            </a:xfrm>
            <a:custGeom>
              <a:avLst/>
              <a:gdLst>
                <a:gd name="T0" fmla="*/ 79 w 159"/>
                <a:gd name="T1" fmla="*/ 0 h 159"/>
                <a:gd name="T2" fmla="*/ 95 w 159"/>
                <a:gd name="T3" fmla="*/ 41 h 159"/>
                <a:gd name="T4" fmla="*/ 135 w 159"/>
                <a:gd name="T5" fmla="*/ 23 h 159"/>
                <a:gd name="T6" fmla="*/ 118 w 159"/>
                <a:gd name="T7" fmla="*/ 63 h 159"/>
                <a:gd name="T8" fmla="*/ 159 w 159"/>
                <a:gd name="T9" fmla="*/ 79 h 159"/>
                <a:gd name="T10" fmla="*/ 118 w 159"/>
                <a:gd name="T11" fmla="*/ 95 h 159"/>
                <a:gd name="T12" fmla="*/ 135 w 159"/>
                <a:gd name="T13" fmla="*/ 135 h 159"/>
                <a:gd name="T14" fmla="*/ 96 w 159"/>
                <a:gd name="T15" fmla="*/ 118 h 159"/>
                <a:gd name="T16" fmla="*/ 80 w 159"/>
                <a:gd name="T17" fmla="*/ 159 h 159"/>
                <a:gd name="T18" fmla="*/ 63 w 159"/>
                <a:gd name="T19" fmla="*/ 118 h 159"/>
                <a:gd name="T20" fmla="*/ 24 w 159"/>
                <a:gd name="T21" fmla="*/ 135 h 159"/>
                <a:gd name="T22" fmla="*/ 41 w 159"/>
                <a:gd name="T23" fmla="*/ 96 h 159"/>
                <a:gd name="T24" fmla="*/ 0 w 159"/>
                <a:gd name="T25" fmla="*/ 80 h 159"/>
                <a:gd name="T26" fmla="*/ 41 w 159"/>
                <a:gd name="T27" fmla="*/ 63 h 159"/>
                <a:gd name="T28" fmla="*/ 24 w 159"/>
                <a:gd name="T29" fmla="*/ 23 h 159"/>
                <a:gd name="T30" fmla="*/ 63 w 159"/>
                <a:gd name="T31" fmla="*/ 41 h 159"/>
                <a:gd name="T32" fmla="*/ 79 w 159"/>
                <a:gd name="T33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9" h="159">
                  <a:moveTo>
                    <a:pt x="79" y="0"/>
                  </a:moveTo>
                  <a:cubicBezTo>
                    <a:pt x="85" y="13"/>
                    <a:pt x="90" y="27"/>
                    <a:pt x="95" y="41"/>
                  </a:cubicBezTo>
                  <a:cubicBezTo>
                    <a:pt x="109" y="35"/>
                    <a:pt x="122" y="29"/>
                    <a:pt x="135" y="23"/>
                  </a:cubicBezTo>
                  <a:cubicBezTo>
                    <a:pt x="130" y="37"/>
                    <a:pt x="124" y="50"/>
                    <a:pt x="118" y="63"/>
                  </a:cubicBezTo>
                  <a:cubicBezTo>
                    <a:pt x="131" y="69"/>
                    <a:pt x="145" y="74"/>
                    <a:pt x="159" y="79"/>
                  </a:cubicBezTo>
                  <a:cubicBezTo>
                    <a:pt x="146" y="85"/>
                    <a:pt x="132" y="90"/>
                    <a:pt x="118" y="95"/>
                  </a:cubicBezTo>
                  <a:cubicBezTo>
                    <a:pt x="124" y="109"/>
                    <a:pt x="130" y="122"/>
                    <a:pt x="135" y="135"/>
                  </a:cubicBezTo>
                  <a:cubicBezTo>
                    <a:pt x="122" y="130"/>
                    <a:pt x="109" y="124"/>
                    <a:pt x="96" y="118"/>
                  </a:cubicBezTo>
                  <a:cubicBezTo>
                    <a:pt x="90" y="131"/>
                    <a:pt x="85" y="145"/>
                    <a:pt x="80" y="159"/>
                  </a:cubicBezTo>
                  <a:cubicBezTo>
                    <a:pt x="74" y="145"/>
                    <a:pt x="69" y="131"/>
                    <a:pt x="63" y="118"/>
                  </a:cubicBezTo>
                  <a:cubicBezTo>
                    <a:pt x="50" y="124"/>
                    <a:pt x="37" y="130"/>
                    <a:pt x="24" y="135"/>
                  </a:cubicBezTo>
                  <a:cubicBezTo>
                    <a:pt x="29" y="122"/>
                    <a:pt x="35" y="109"/>
                    <a:pt x="41" y="96"/>
                  </a:cubicBezTo>
                  <a:cubicBezTo>
                    <a:pt x="28" y="90"/>
                    <a:pt x="14" y="85"/>
                    <a:pt x="0" y="80"/>
                  </a:cubicBezTo>
                  <a:cubicBezTo>
                    <a:pt x="13" y="74"/>
                    <a:pt x="27" y="69"/>
                    <a:pt x="41" y="63"/>
                  </a:cubicBezTo>
                  <a:cubicBezTo>
                    <a:pt x="35" y="50"/>
                    <a:pt x="29" y="37"/>
                    <a:pt x="24" y="23"/>
                  </a:cubicBezTo>
                  <a:cubicBezTo>
                    <a:pt x="37" y="29"/>
                    <a:pt x="50" y="35"/>
                    <a:pt x="63" y="41"/>
                  </a:cubicBezTo>
                  <a:cubicBezTo>
                    <a:pt x="69" y="28"/>
                    <a:pt x="74" y="14"/>
                    <a:pt x="79" y="0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20"/>
            <p:cNvSpPr>
              <a:spLocks noEditPoints="1"/>
            </p:cNvSpPr>
            <p:nvPr>
              <p:custDataLst>
                <p:tags r:id="rId17"/>
              </p:custDataLst>
            </p:nvPr>
          </p:nvSpPr>
          <p:spPr bwMode="auto">
            <a:xfrm>
              <a:off x="3279" y="1453"/>
              <a:ext cx="686" cy="365"/>
            </a:xfrm>
            <a:custGeom>
              <a:avLst/>
              <a:gdLst>
                <a:gd name="T0" fmla="*/ 173 w 744"/>
                <a:gd name="T1" fmla="*/ 171 h 395"/>
                <a:gd name="T2" fmla="*/ 155 w 744"/>
                <a:gd name="T3" fmla="*/ 238 h 395"/>
                <a:gd name="T4" fmla="*/ 576 w 744"/>
                <a:gd name="T5" fmla="*/ 274 h 395"/>
                <a:gd name="T6" fmla="*/ 565 w 744"/>
                <a:gd name="T7" fmla="*/ 200 h 395"/>
                <a:gd name="T8" fmla="*/ 654 w 744"/>
                <a:gd name="T9" fmla="*/ 147 h 395"/>
                <a:gd name="T10" fmla="*/ 637 w 744"/>
                <a:gd name="T11" fmla="*/ 0 h 395"/>
                <a:gd name="T12" fmla="*/ 736 w 744"/>
                <a:gd name="T13" fmla="*/ 25 h 395"/>
                <a:gd name="T14" fmla="*/ 723 w 744"/>
                <a:gd name="T15" fmla="*/ 112 h 395"/>
                <a:gd name="T16" fmla="*/ 714 w 744"/>
                <a:gd name="T17" fmla="*/ 207 h 395"/>
                <a:gd name="T18" fmla="*/ 679 w 744"/>
                <a:gd name="T19" fmla="*/ 297 h 395"/>
                <a:gd name="T20" fmla="*/ 613 w 744"/>
                <a:gd name="T21" fmla="*/ 331 h 395"/>
                <a:gd name="T22" fmla="*/ 558 w 744"/>
                <a:gd name="T23" fmla="*/ 392 h 395"/>
                <a:gd name="T24" fmla="*/ 193 w 744"/>
                <a:gd name="T25" fmla="*/ 390 h 395"/>
                <a:gd name="T26" fmla="*/ 132 w 744"/>
                <a:gd name="T27" fmla="*/ 336 h 395"/>
                <a:gd name="T28" fmla="*/ 83 w 744"/>
                <a:gd name="T29" fmla="*/ 316 h 395"/>
                <a:gd name="T30" fmla="*/ 65 w 744"/>
                <a:gd name="T31" fmla="*/ 260 h 395"/>
                <a:gd name="T32" fmla="*/ 2 w 744"/>
                <a:gd name="T33" fmla="*/ 151 h 395"/>
                <a:gd name="T34" fmla="*/ 21 w 744"/>
                <a:gd name="T35" fmla="*/ 99 h 395"/>
                <a:gd name="T36" fmla="*/ 12 w 744"/>
                <a:gd name="T37" fmla="*/ 48 h 395"/>
                <a:gd name="T38" fmla="*/ 106 w 744"/>
                <a:gd name="T39" fmla="*/ 0 h 395"/>
                <a:gd name="T40" fmla="*/ 92 w 744"/>
                <a:gd name="T41" fmla="*/ 109 h 395"/>
                <a:gd name="T42" fmla="*/ 15 w 744"/>
                <a:gd name="T43" fmla="*/ 33 h 395"/>
                <a:gd name="T44" fmla="*/ 74 w 744"/>
                <a:gd name="T45" fmla="*/ 49 h 395"/>
                <a:gd name="T46" fmla="*/ 71 w 744"/>
                <a:gd name="T47" fmla="*/ 19 h 395"/>
                <a:gd name="T48" fmla="*/ 673 w 744"/>
                <a:gd name="T49" fmla="*/ 18 h 395"/>
                <a:gd name="T50" fmla="*/ 670 w 744"/>
                <a:gd name="T51" fmla="*/ 49 h 395"/>
                <a:gd name="T52" fmla="*/ 729 w 744"/>
                <a:gd name="T53" fmla="*/ 36 h 395"/>
                <a:gd name="T54" fmla="*/ 673 w 744"/>
                <a:gd name="T55" fmla="*/ 18 h 395"/>
                <a:gd name="T56" fmla="*/ 28 w 744"/>
                <a:gd name="T57" fmla="*/ 117 h 395"/>
                <a:gd name="T58" fmla="*/ 32 w 744"/>
                <a:gd name="T59" fmla="*/ 183 h 395"/>
                <a:gd name="T60" fmla="*/ 80 w 744"/>
                <a:gd name="T61" fmla="*/ 133 h 395"/>
                <a:gd name="T62" fmla="*/ 99 w 744"/>
                <a:gd name="T63" fmla="*/ 27 h 395"/>
                <a:gd name="T64" fmla="*/ 648 w 744"/>
                <a:gd name="T65" fmla="*/ 74 h 395"/>
                <a:gd name="T66" fmla="*/ 664 w 744"/>
                <a:gd name="T67" fmla="*/ 155 h 395"/>
                <a:gd name="T68" fmla="*/ 721 w 744"/>
                <a:gd name="T69" fmla="*/ 184 h 395"/>
                <a:gd name="T70" fmla="*/ 728 w 744"/>
                <a:gd name="T71" fmla="*/ 135 h 395"/>
                <a:gd name="T72" fmla="*/ 645 w 744"/>
                <a:gd name="T73" fmla="*/ 27 h 395"/>
                <a:gd name="T74" fmla="*/ 31 w 744"/>
                <a:gd name="T75" fmla="*/ 58 h 395"/>
                <a:gd name="T76" fmla="*/ 31 w 744"/>
                <a:gd name="T77" fmla="*/ 58 h 395"/>
                <a:gd name="T78" fmla="*/ 713 w 744"/>
                <a:gd name="T79" fmla="*/ 58 h 395"/>
                <a:gd name="T80" fmla="*/ 86 w 744"/>
                <a:gd name="T81" fmla="*/ 158 h 395"/>
                <a:gd name="T82" fmla="*/ 104 w 744"/>
                <a:gd name="T83" fmla="*/ 238 h 395"/>
                <a:gd name="T84" fmla="*/ 144 w 744"/>
                <a:gd name="T85" fmla="*/ 347 h 395"/>
                <a:gd name="T86" fmla="*/ 164 w 744"/>
                <a:gd name="T87" fmla="*/ 331 h 395"/>
                <a:gd name="T88" fmla="*/ 144 w 744"/>
                <a:gd name="T89" fmla="*/ 246 h 395"/>
                <a:gd name="T90" fmla="*/ 158 w 744"/>
                <a:gd name="T91" fmla="*/ 166 h 395"/>
                <a:gd name="T92" fmla="*/ 86 w 744"/>
                <a:gd name="T93" fmla="*/ 158 h 395"/>
                <a:gd name="T94" fmla="*/ 585 w 744"/>
                <a:gd name="T95" fmla="*/ 166 h 395"/>
                <a:gd name="T96" fmla="*/ 593 w 744"/>
                <a:gd name="T97" fmla="*/ 270 h 395"/>
                <a:gd name="T98" fmla="*/ 580 w 744"/>
                <a:gd name="T99" fmla="*/ 378 h 395"/>
                <a:gd name="T100" fmla="*/ 637 w 744"/>
                <a:gd name="T101" fmla="*/ 293 h 395"/>
                <a:gd name="T102" fmla="*/ 659 w 744"/>
                <a:gd name="T103" fmla="*/ 198 h 395"/>
                <a:gd name="T104" fmla="*/ 30 w 744"/>
                <a:gd name="T105" fmla="*/ 193 h 395"/>
                <a:gd name="T106" fmla="*/ 77 w 744"/>
                <a:gd name="T107" fmla="*/ 308 h 395"/>
                <a:gd name="T108" fmla="*/ 92 w 744"/>
                <a:gd name="T109" fmla="*/ 230 h 395"/>
                <a:gd name="T110" fmla="*/ 30 w 744"/>
                <a:gd name="T111" fmla="*/ 193 h 395"/>
                <a:gd name="T112" fmla="*/ 656 w 744"/>
                <a:gd name="T113" fmla="*/ 303 h 395"/>
                <a:gd name="T114" fmla="*/ 670 w 744"/>
                <a:gd name="T115" fmla="*/ 264 h 395"/>
                <a:gd name="T116" fmla="*/ 669 w 744"/>
                <a:gd name="T117" fmla="*/ 174 h 395"/>
                <a:gd name="T118" fmla="*/ 257 w 744"/>
                <a:gd name="T119" fmla="*/ 268 h 395"/>
                <a:gd name="T120" fmla="*/ 179 w 744"/>
                <a:gd name="T121" fmla="*/ 383 h 395"/>
                <a:gd name="T122" fmla="*/ 543 w 744"/>
                <a:gd name="T123" fmla="*/ 379 h 395"/>
                <a:gd name="T124" fmla="*/ 572 w 744"/>
                <a:gd name="T125" fmla="*/ 284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44" h="395">
                  <a:moveTo>
                    <a:pt x="90" y="147"/>
                  </a:moveTo>
                  <a:cubicBezTo>
                    <a:pt x="114" y="148"/>
                    <a:pt x="139" y="144"/>
                    <a:pt x="155" y="153"/>
                  </a:cubicBezTo>
                  <a:cubicBezTo>
                    <a:pt x="163" y="157"/>
                    <a:pt x="168" y="163"/>
                    <a:pt x="173" y="171"/>
                  </a:cubicBezTo>
                  <a:cubicBezTo>
                    <a:pt x="177" y="179"/>
                    <a:pt x="181" y="192"/>
                    <a:pt x="178" y="203"/>
                  </a:cubicBezTo>
                  <a:cubicBezTo>
                    <a:pt x="176" y="210"/>
                    <a:pt x="172" y="216"/>
                    <a:pt x="168" y="222"/>
                  </a:cubicBezTo>
                  <a:cubicBezTo>
                    <a:pt x="163" y="227"/>
                    <a:pt x="158" y="232"/>
                    <a:pt x="155" y="238"/>
                  </a:cubicBezTo>
                  <a:cubicBezTo>
                    <a:pt x="151" y="254"/>
                    <a:pt x="161" y="267"/>
                    <a:pt x="167" y="275"/>
                  </a:cubicBezTo>
                  <a:cubicBezTo>
                    <a:pt x="229" y="261"/>
                    <a:pt x="297" y="251"/>
                    <a:pt x="372" y="251"/>
                  </a:cubicBezTo>
                  <a:cubicBezTo>
                    <a:pt x="446" y="251"/>
                    <a:pt x="515" y="261"/>
                    <a:pt x="576" y="274"/>
                  </a:cubicBezTo>
                  <a:cubicBezTo>
                    <a:pt x="584" y="267"/>
                    <a:pt x="594" y="252"/>
                    <a:pt x="588" y="237"/>
                  </a:cubicBezTo>
                  <a:cubicBezTo>
                    <a:pt x="585" y="230"/>
                    <a:pt x="579" y="225"/>
                    <a:pt x="575" y="219"/>
                  </a:cubicBezTo>
                  <a:cubicBezTo>
                    <a:pt x="571" y="214"/>
                    <a:pt x="566" y="208"/>
                    <a:pt x="565" y="200"/>
                  </a:cubicBezTo>
                  <a:cubicBezTo>
                    <a:pt x="564" y="188"/>
                    <a:pt x="567" y="178"/>
                    <a:pt x="571" y="170"/>
                  </a:cubicBezTo>
                  <a:cubicBezTo>
                    <a:pt x="575" y="163"/>
                    <a:pt x="582" y="157"/>
                    <a:pt x="589" y="153"/>
                  </a:cubicBezTo>
                  <a:cubicBezTo>
                    <a:pt x="605" y="144"/>
                    <a:pt x="630" y="148"/>
                    <a:pt x="654" y="147"/>
                  </a:cubicBezTo>
                  <a:cubicBezTo>
                    <a:pt x="655" y="133"/>
                    <a:pt x="656" y="119"/>
                    <a:pt x="652" y="108"/>
                  </a:cubicBezTo>
                  <a:cubicBezTo>
                    <a:pt x="649" y="98"/>
                    <a:pt x="643" y="89"/>
                    <a:pt x="640" y="79"/>
                  </a:cubicBezTo>
                  <a:cubicBezTo>
                    <a:pt x="633" y="57"/>
                    <a:pt x="638" y="28"/>
                    <a:pt x="637" y="0"/>
                  </a:cubicBezTo>
                  <a:cubicBezTo>
                    <a:pt x="643" y="7"/>
                    <a:pt x="647" y="16"/>
                    <a:pt x="652" y="24"/>
                  </a:cubicBezTo>
                  <a:cubicBezTo>
                    <a:pt x="656" y="22"/>
                    <a:pt x="658" y="18"/>
                    <a:pt x="662" y="15"/>
                  </a:cubicBezTo>
                  <a:cubicBezTo>
                    <a:pt x="683" y="1"/>
                    <a:pt x="725" y="5"/>
                    <a:pt x="736" y="25"/>
                  </a:cubicBezTo>
                  <a:cubicBezTo>
                    <a:pt x="743" y="38"/>
                    <a:pt x="732" y="50"/>
                    <a:pt x="723" y="56"/>
                  </a:cubicBezTo>
                  <a:cubicBezTo>
                    <a:pt x="723" y="70"/>
                    <a:pt x="723" y="83"/>
                    <a:pt x="723" y="98"/>
                  </a:cubicBezTo>
                  <a:cubicBezTo>
                    <a:pt x="723" y="102"/>
                    <a:pt x="722" y="108"/>
                    <a:pt x="723" y="112"/>
                  </a:cubicBezTo>
                  <a:cubicBezTo>
                    <a:pt x="724" y="116"/>
                    <a:pt x="728" y="120"/>
                    <a:pt x="730" y="123"/>
                  </a:cubicBezTo>
                  <a:cubicBezTo>
                    <a:pt x="737" y="133"/>
                    <a:pt x="744" y="146"/>
                    <a:pt x="741" y="163"/>
                  </a:cubicBezTo>
                  <a:cubicBezTo>
                    <a:pt x="739" y="181"/>
                    <a:pt x="724" y="196"/>
                    <a:pt x="714" y="207"/>
                  </a:cubicBezTo>
                  <a:cubicBezTo>
                    <a:pt x="702" y="220"/>
                    <a:pt x="691" y="231"/>
                    <a:pt x="683" y="247"/>
                  </a:cubicBezTo>
                  <a:cubicBezTo>
                    <a:pt x="679" y="256"/>
                    <a:pt x="679" y="264"/>
                    <a:pt x="679" y="279"/>
                  </a:cubicBezTo>
                  <a:cubicBezTo>
                    <a:pt x="679" y="284"/>
                    <a:pt x="679" y="290"/>
                    <a:pt x="679" y="297"/>
                  </a:cubicBezTo>
                  <a:cubicBezTo>
                    <a:pt x="678" y="306"/>
                    <a:pt x="678" y="315"/>
                    <a:pt x="670" y="316"/>
                  </a:cubicBezTo>
                  <a:cubicBezTo>
                    <a:pt x="654" y="320"/>
                    <a:pt x="644" y="300"/>
                    <a:pt x="630" y="301"/>
                  </a:cubicBezTo>
                  <a:cubicBezTo>
                    <a:pt x="617" y="302"/>
                    <a:pt x="616" y="320"/>
                    <a:pt x="613" y="331"/>
                  </a:cubicBezTo>
                  <a:cubicBezTo>
                    <a:pt x="611" y="339"/>
                    <a:pt x="608" y="347"/>
                    <a:pt x="606" y="354"/>
                  </a:cubicBezTo>
                  <a:cubicBezTo>
                    <a:pt x="600" y="367"/>
                    <a:pt x="592" y="382"/>
                    <a:pt x="581" y="390"/>
                  </a:cubicBezTo>
                  <a:cubicBezTo>
                    <a:pt x="575" y="395"/>
                    <a:pt x="567" y="394"/>
                    <a:pt x="558" y="392"/>
                  </a:cubicBezTo>
                  <a:cubicBezTo>
                    <a:pt x="535" y="386"/>
                    <a:pt x="511" y="380"/>
                    <a:pt x="486" y="376"/>
                  </a:cubicBezTo>
                  <a:cubicBezTo>
                    <a:pt x="449" y="371"/>
                    <a:pt x="411" y="367"/>
                    <a:pt x="377" y="367"/>
                  </a:cubicBezTo>
                  <a:cubicBezTo>
                    <a:pt x="307" y="367"/>
                    <a:pt x="249" y="375"/>
                    <a:pt x="193" y="390"/>
                  </a:cubicBezTo>
                  <a:cubicBezTo>
                    <a:pt x="184" y="393"/>
                    <a:pt x="175" y="395"/>
                    <a:pt x="167" y="392"/>
                  </a:cubicBezTo>
                  <a:cubicBezTo>
                    <a:pt x="161" y="389"/>
                    <a:pt x="155" y="383"/>
                    <a:pt x="151" y="377"/>
                  </a:cubicBezTo>
                  <a:cubicBezTo>
                    <a:pt x="143" y="365"/>
                    <a:pt x="136" y="352"/>
                    <a:pt x="132" y="336"/>
                  </a:cubicBezTo>
                  <a:cubicBezTo>
                    <a:pt x="128" y="323"/>
                    <a:pt x="129" y="301"/>
                    <a:pt x="113" y="301"/>
                  </a:cubicBezTo>
                  <a:cubicBezTo>
                    <a:pt x="108" y="301"/>
                    <a:pt x="102" y="305"/>
                    <a:pt x="97" y="308"/>
                  </a:cubicBezTo>
                  <a:cubicBezTo>
                    <a:pt x="92" y="310"/>
                    <a:pt x="88" y="314"/>
                    <a:pt x="83" y="316"/>
                  </a:cubicBezTo>
                  <a:cubicBezTo>
                    <a:pt x="77" y="318"/>
                    <a:pt x="72" y="317"/>
                    <a:pt x="69" y="314"/>
                  </a:cubicBezTo>
                  <a:cubicBezTo>
                    <a:pt x="64" y="309"/>
                    <a:pt x="65" y="297"/>
                    <a:pt x="65" y="288"/>
                  </a:cubicBezTo>
                  <a:cubicBezTo>
                    <a:pt x="65" y="278"/>
                    <a:pt x="66" y="268"/>
                    <a:pt x="65" y="260"/>
                  </a:cubicBezTo>
                  <a:cubicBezTo>
                    <a:pt x="63" y="245"/>
                    <a:pt x="52" y="233"/>
                    <a:pt x="44" y="223"/>
                  </a:cubicBezTo>
                  <a:cubicBezTo>
                    <a:pt x="36" y="214"/>
                    <a:pt x="26" y="203"/>
                    <a:pt x="18" y="192"/>
                  </a:cubicBezTo>
                  <a:cubicBezTo>
                    <a:pt x="9" y="182"/>
                    <a:pt x="0" y="170"/>
                    <a:pt x="2" y="151"/>
                  </a:cubicBezTo>
                  <a:cubicBezTo>
                    <a:pt x="4" y="139"/>
                    <a:pt x="9" y="129"/>
                    <a:pt x="15" y="121"/>
                  </a:cubicBezTo>
                  <a:cubicBezTo>
                    <a:pt x="17" y="119"/>
                    <a:pt x="21" y="115"/>
                    <a:pt x="21" y="113"/>
                  </a:cubicBezTo>
                  <a:cubicBezTo>
                    <a:pt x="22" y="109"/>
                    <a:pt x="21" y="103"/>
                    <a:pt x="21" y="99"/>
                  </a:cubicBezTo>
                  <a:cubicBezTo>
                    <a:pt x="21" y="89"/>
                    <a:pt x="21" y="81"/>
                    <a:pt x="21" y="70"/>
                  </a:cubicBezTo>
                  <a:cubicBezTo>
                    <a:pt x="21" y="65"/>
                    <a:pt x="22" y="59"/>
                    <a:pt x="21" y="56"/>
                  </a:cubicBezTo>
                  <a:cubicBezTo>
                    <a:pt x="20" y="53"/>
                    <a:pt x="14" y="51"/>
                    <a:pt x="12" y="48"/>
                  </a:cubicBezTo>
                  <a:cubicBezTo>
                    <a:pt x="8" y="44"/>
                    <a:pt x="4" y="35"/>
                    <a:pt x="7" y="27"/>
                  </a:cubicBezTo>
                  <a:cubicBezTo>
                    <a:pt x="18" y="1"/>
                    <a:pt x="76" y="0"/>
                    <a:pt x="91" y="24"/>
                  </a:cubicBezTo>
                  <a:cubicBezTo>
                    <a:pt x="96" y="16"/>
                    <a:pt x="101" y="8"/>
                    <a:pt x="106" y="0"/>
                  </a:cubicBezTo>
                  <a:cubicBezTo>
                    <a:pt x="107" y="0"/>
                    <a:pt x="107" y="0"/>
                    <a:pt x="107" y="1"/>
                  </a:cubicBezTo>
                  <a:cubicBezTo>
                    <a:pt x="106" y="28"/>
                    <a:pt x="111" y="58"/>
                    <a:pt x="104" y="79"/>
                  </a:cubicBezTo>
                  <a:cubicBezTo>
                    <a:pt x="101" y="89"/>
                    <a:pt x="95" y="98"/>
                    <a:pt x="92" y="109"/>
                  </a:cubicBezTo>
                  <a:cubicBezTo>
                    <a:pt x="88" y="120"/>
                    <a:pt x="89" y="133"/>
                    <a:pt x="90" y="147"/>
                  </a:cubicBezTo>
                  <a:close/>
                  <a:moveTo>
                    <a:pt x="25" y="20"/>
                  </a:moveTo>
                  <a:cubicBezTo>
                    <a:pt x="21" y="22"/>
                    <a:pt x="15" y="28"/>
                    <a:pt x="15" y="33"/>
                  </a:cubicBezTo>
                  <a:cubicBezTo>
                    <a:pt x="14" y="40"/>
                    <a:pt x="20" y="46"/>
                    <a:pt x="26" y="48"/>
                  </a:cubicBezTo>
                  <a:cubicBezTo>
                    <a:pt x="32" y="51"/>
                    <a:pt x="43" y="49"/>
                    <a:pt x="52" y="49"/>
                  </a:cubicBezTo>
                  <a:cubicBezTo>
                    <a:pt x="59" y="49"/>
                    <a:pt x="70" y="51"/>
                    <a:pt x="74" y="49"/>
                  </a:cubicBezTo>
                  <a:cubicBezTo>
                    <a:pt x="77" y="48"/>
                    <a:pt x="78" y="44"/>
                    <a:pt x="80" y="41"/>
                  </a:cubicBezTo>
                  <a:cubicBezTo>
                    <a:pt x="82" y="38"/>
                    <a:pt x="85" y="35"/>
                    <a:pt x="85" y="32"/>
                  </a:cubicBezTo>
                  <a:cubicBezTo>
                    <a:pt x="85" y="26"/>
                    <a:pt x="76" y="21"/>
                    <a:pt x="71" y="19"/>
                  </a:cubicBezTo>
                  <a:cubicBezTo>
                    <a:pt x="64" y="16"/>
                    <a:pt x="55" y="15"/>
                    <a:pt x="48" y="15"/>
                  </a:cubicBezTo>
                  <a:cubicBezTo>
                    <a:pt x="39" y="15"/>
                    <a:pt x="31" y="17"/>
                    <a:pt x="25" y="20"/>
                  </a:cubicBezTo>
                  <a:close/>
                  <a:moveTo>
                    <a:pt x="673" y="18"/>
                  </a:moveTo>
                  <a:cubicBezTo>
                    <a:pt x="667" y="21"/>
                    <a:pt x="659" y="26"/>
                    <a:pt x="659" y="33"/>
                  </a:cubicBezTo>
                  <a:cubicBezTo>
                    <a:pt x="659" y="35"/>
                    <a:pt x="662" y="38"/>
                    <a:pt x="664" y="41"/>
                  </a:cubicBezTo>
                  <a:cubicBezTo>
                    <a:pt x="666" y="44"/>
                    <a:pt x="668" y="48"/>
                    <a:pt x="670" y="49"/>
                  </a:cubicBezTo>
                  <a:cubicBezTo>
                    <a:pt x="674" y="51"/>
                    <a:pt x="685" y="49"/>
                    <a:pt x="692" y="49"/>
                  </a:cubicBezTo>
                  <a:cubicBezTo>
                    <a:pt x="699" y="49"/>
                    <a:pt x="707" y="50"/>
                    <a:pt x="714" y="49"/>
                  </a:cubicBezTo>
                  <a:cubicBezTo>
                    <a:pt x="721" y="49"/>
                    <a:pt x="729" y="42"/>
                    <a:pt x="729" y="36"/>
                  </a:cubicBezTo>
                  <a:cubicBezTo>
                    <a:pt x="731" y="27"/>
                    <a:pt x="721" y="21"/>
                    <a:pt x="716" y="19"/>
                  </a:cubicBezTo>
                  <a:cubicBezTo>
                    <a:pt x="709" y="16"/>
                    <a:pt x="701" y="15"/>
                    <a:pt x="692" y="15"/>
                  </a:cubicBezTo>
                  <a:cubicBezTo>
                    <a:pt x="686" y="15"/>
                    <a:pt x="679" y="16"/>
                    <a:pt x="673" y="18"/>
                  </a:cubicBezTo>
                  <a:close/>
                  <a:moveTo>
                    <a:pt x="77" y="59"/>
                  </a:moveTo>
                  <a:cubicBezTo>
                    <a:pt x="70" y="70"/>
                    <a:pt x="62" y="80"/>
                    <a:pt x="54" y="89"/>
                  </a:cubicBezTo>
                  <a:cubicBezTo>
                    <a:pt x="45" y="99"/>
                    <a:pt x="37" y="107"/>
                    <a:pt x="28" y="117"/>
                  </a:cubicBezTo>
                  <a:cubicBezTo>
                    <a:pt x="19" y="128"/>
                    <a:pt x="7" y="144"/>
                    <a:pt x="11" y="164"/>
                  </a:cubicBezTo>
                  <a:cubicBezTo>
                    <a:pt x="12" y="170"/>
                    <a:pt x="19" y="183"/>
                    <a:pt x="23" y="184"/>
                  </a:cubicBezTo>
                  <a:cubicBezTo>
                    <a:pt x="25" y="185"/>
                    <a:pt x="29" y="184"/>
                    <a:pt x="32" y="183"/>
                  </a:cubicBezTo>
                  <a:cubicBezTo>
                    <a:pt x="49" y="180"/>
                    <a:pt x="59" y="174"/>
                    <a:pt x="69" y="166"/>
                  </a:cubicBezTo>
                  <a:cubicBezTo>
                    <a:pt x="73" y="163"/>
                    <a:pt x="78" y="158"/>
                    <a:pt x="80" y="154"/>
                  </a:cubicBezTo>
                  <a:cubicBezTo>
                    <a:pt x="81" y="148"/>
                    <a:pt x="80" y="140"/>
                    <a:pt x="80" y="133"/>
                  </a:cubicBezTo>
                  <a:cubicBezTo>
                    <a:pt x="80" y="127"/>
                    <a:pt x="80" y="119"/>
                    <a:pt x="81" y="113"/>
                  </a:cubicBezTo>
                  <a:cubicBezTo>
                    <a:pt x="83" y="99"/>
                    <a:pt x="93" y="89"/>
                    <a:pt x="96" y="74"/>
                  </a:cubicBezTo>
                  <a:cubicBezTo>
                    <a:pt x="100" y="60"/>
                    <a:pt x="99" y="46"/>
                    <a:pt x="99" y="27"/>
                  </a:cubicBezTo>
                  <a:cubicBezTo>
                    <a:pt x="99" y="27"/>
                    <a:pt x="99" y="26"/>
                    <a:pt x="99" y="26"/>
                  </a:cubicBezTo>
                  <a:cubicBezTo>
                    <a:pt x="92" y="37"/>
                    <a:pt x="85" y="48"/>
                    <a:pt x="77" y="59"/>
                  </a:cubicBezTo>
                  <a:close/>
                  <a:moveTo>
                    <a:pt x="648" y="74"/>
                  </a:moveTo>
                  <a:cubicBezTo>
                    <a:pt x="650" y="86"/>
                    <a:pt x="658" y="97"/>
                    <a:pt x="662" y="109"/>
                  </a:cubicBezTo>
                  <a:cubicBezTo>
                    <a:pt x="664" y="116"/>
                    <a:pt x="664" y="125"/>
                    <a:pt x="664" y="134"/>
                  </a:cubicBezTo>
                  <a:cubicBezTo>
                    <a:pt x="664" y="140"/>
                    <a:pt x="663" y="149"/>
                    <a:pt x="664" y="155"/>
                  </a:cubicBezTo>
                  <a:cubicBezTo>
                    <a:pt x="665" y="158"/>
                    <a:pt x="671" y="163"/>
                    <a:pt x="675" y="166"/>
                  </a:cubicBezTo>
                  <a:cubicBezTo>
                    <a:pt x="683" y="173"/>
                    <a:pt x="691" y="178"/>
                    <a:pt x="703" y="181"/>
                  </a:cubicBezTo>
                  <a:cubicBezTo>
                    <a:pt x="706" y="182"/>
                    <a:pt x="717" y="185"/>
                    <a:pt x="721" y="184"/>
                  </a:cubicBezTo>
                  <a:cubicBezTo>
                    <a:pt x="724" y="184"/>
                    <a:pt x="726" y="178"/>
                    <a:pt x="728" y="176"/>
                  </a:cubicBezTo>
                  <a:cubicBezTo>
                    <a:pt x="730" y="172"/>
                    <a:pt x="731" y="169"/>
                    <a:pt x="732" y="166"/>
                  </a:cubicBezTo>
                  <a:cubicBezTo>
                    <a:pt x="735" y="155"/>
                    <a:pt x="732" y="142"/>
                    <a:pt x="728" y="135"/>
                  </a:cubicBezTo>
                  <a:cubicBezTo>
                    <a:pt x="723" y="125"/>
                    <a:pt x="715" y="116"/>
                    <a:pt x="707" y="108"/>
                  </a:cubicBezTo>
                  <a:cubicBezTo>
                    <a:pt x="700" y="100"/>
                    <a:pt x="692" y="92"/>
                    <a:pt x="685" y="83"/>
                  </a:cubicBezTo>
                  <a:cubicBezTo>
                    <a:pt x="670" y="64"/>
                    <a:pt x="657" y="46"/>
                    <a:pt x="645" y="27"/>
                  </a:cubicBezTo>
                  <a:cubicBezTo>
                    <a:pt x="645" y="27"/>
                    <a:pt x="645" y="26"/>
                    <a:pt x="645" y="26"/>
                  </a:cubicBezTo>
                  <a:cubicBezTo>
                    <a:pt x="645" y="44"/>
                    <a:pt x="644" y="61"/>
                    <a:pt x="648" y="74"/>
                  </a:cubicBezTo>
                  <a:close/>
                  <a:moveTo>
                    <a:pt x="31" y="58"/>
                  </a:moveTo>
                  <a:cubicBezTo>
                    <a:pt x="31" y="72"/>
                    <a:pt x="31" y="87"/>
                    <a:pt x="31" y="102"/>
                  </a:cubicBezTo>
                  <a:cubicBezTo>
                    <a:pt x="44" y="89"/>
                    <a:pt x="57" y="74"/>
                    <a:pt x="68" y="58"/>
                  </a:cubicBezTo>
                  <a:cubicBezTo>
                    <a:pt x="56" y="58"/>
                    <a:pt x="43" y="58"/>
                    <a:pt x="31" y="58"/>
                  </a:cubicBezTo>
                  <a:close/>
                  <a:moveTo>
                    <a:pt x="711" y="100"/>
                  </a:moveTo>
                  <a:cubicBezTo>
                    <a:pt x="712" y="100"/>
                    <a:pt x="712" y="102"/>
                    <a:pt x="713" y="101"/>
                  </a:cubicBezTo>
                  <a:cubicBezTo>
                    <a:pt x="713" y="87"/>
                    <a:pt x="713" y="72"/>
                    <a:pt x="713" y="58"/>
                  </a:cubicBezTo>
                  <a:cubicBezTo>
                    <a:pt x="701" y="58"/>
                    <a:pt x="688" y="58"/>
                    <a:pt x="676" y="58"/>
                  </a:cubicBezTo>
                  <a:cubicBezTo>
                    <a:pt x="686" y="73"/>
                    <a:pt x="699" y="87"/>
                    <a:pt x="711" y="100"/>
                  </a:cubicBezTo>
                  <a:close/>
                  <a:moveTo>
                    <a:pt x="86" y="158"/>
                  </a:moveTo>
                  <a:cubicBezTo>
                    <a:pt x="84" y="170"/>
                    <a:pt x="81" y="187"/>
                    <a:pt x="85" y="199"/>
                  </a:cubicBezTo>
                  <a:cubicBezTo>
                    <a:pt x="88" y="205"/>
                    <a:pt x="92" y="211"/>
                    <a:pt x="96" y="218"/>
                  </a:cubicBezTo>
                  <a:cubicBezTo>
                    <a:pt x="99" y="224"/>
                    <a:pt x="102" y="231"/>
                    <a:pt x="104" y="238"/>
                  </a:cubicBezTo>
                  <a:cubicBezTo>
                    <a:pt x="108" y="254"/>
                    <a:pt x="106" y="273"/>
                    <a:pt x="108" y="293"/>
                  </a:cubicBezTo>
                  <a:cubicBezTo>
                    <a:pt x="119" y="289"/>
                    <a:pt x="128" y="295"/>
                    <a:pt x="132" y="302"/>
                  </a:cubicBezTo>
                  <a:cubicBezTo>
                    <a:pt x="139" y="315"/>
                    <a:pt x="139" y="333"/>
                    <a:pt x="144" y="347"/>
                  </a:cubicBezTo>
                  <a:cubicBezTo>
                    <a:pt x="150" y="360"/>
                    <a:pt x="156" y="369"/>
                    <a:pt x="164" y="378"/>
                  </a:cubicBezTo>
                  <a:cubicBezTo>
                    <a:pt x="165" y="379"/>
                    <a:pt x="165" y="381"/>
                    <a:pt x="167" y="381"/>
                  </a:cubicBezTo>
                  <a:cubicBezTo>
                    <a:pt x="160" y="368"/>
                    <a:pt x="162" y="349"/>
                    <a:pt x="164" y="331"/>
                  </a:cubicBezTo>
                  <a:cubicBezTo>
                    <a:pt x="166" y="317"/>
                    <a:pt x="168" y="301"/>
                    <a:pt x="164" y="290"/>
                  </a:cubicBezTo>
                  <a:cubicBezTo>
                    <a:pt x="162" y="283"/>
                    <a:pt x="155" y="277"/>
                    <a:pt x="151" y="270"/>
                  </a:cubicBezTo>
                  <a:cubicBezTo>
                    <a:pt x="148" y="264"/>
                    <a:pt x="144" y="256"/>
                    <a:pt x="144" y="246"/>
                  </a:cubicBezTo>
                  <a:cubicBezTo>
                    <a:pt x="144" y="231"/>
                    <a:pt x="152" y="225"/>
                    <a:pt x="159" y="216"/>
                  </a:cubicBezTo>
                  <a:cubicBezTo>
                    <a:pt x="163" y="212"/>
                    <a:pt x="169" y="206"/>
                    <a:pt x="170" y="200"/>
                  </a:cubicBezTo>
                  <a:cubicBezTo>
                    <a:pt x="171" y="187"/>
                    <a:pt x="166" y="173"/>
                    <a:pt x="158" y="166"/>
                  </a:cubicBezTo>
                  <a:cubicBezTo>
                    <a:pt x="154" y="162"/>
                    <a:pt x="147" y="158"/>
                    <a:pt x="141" y="157"/>
                  </a:cubicBezTo>
                  <a:cubicBezTo>
                    <a:pt x="123" y="155"/>
                    <a:pt x="104" y="159"/>
                    <a:pt x="86" y="157"/>
                  </a:cubicBezTo>
                  <a:cubicBezTo>
                    <a:pt x="86" y="157"/>
                    <a:pt x="86" y="158"/>
                    <a:pt x="86" y="158"/>
                  </a:cubicBezTo>
                  <a:close/>
                  <a:moveTo>
                    <a:pt x="625" y="157"/>
                  </a:moveTo>
                  <a:cubicBezTo>
                    <a:pt x="618" y="157"/>
                    <a:pt x="611" y="156"/>
                    <a:pt x="603" y="157"/>
                  </a:cubicBezTo>
                  <a:cubicBezTo>
                    <a:pt x="597" y="158"/>
                    <a:pt x="589" y="162"/>
                    <a:pt x="585" y="166"/>
                  </a:cubicBezTo>
                  <a:cubicBezTo>
                    <a:pt x="579" y="173"/>
                    <a:pt x="570" y="192"/>
                    <a:pt x="576" y="204"/>
                  </a:cubicBezTo>
                  <a:cubicBezTo>
                    <a:pt x="580" y="215"/>
                    <a:pt x="590" y="221"/>
                    <a:pt x="596" y="230"/>
                  </a:cubicBezTo>
                  <a:cubicBezTo>
                    <a:pt x="603" y="243"/>
                    <a:pt x="598" y="259"/>
                    <a:pt x="593" y="270"/>
                  </a:cubicBezTo>
                  <a:cubicBezTo>
                    <a:pt x="588" y="279"/>
                    <a:pt x="579" y="286"/>
                    <a:pt x="578" y="299"/>
                  </a:cubicBezTo>
                  <a:cubicBezTo>
                    <a:pt x="576" y="325"/>
                    <a:pt x="588" y="360"/>
                    <a:pt x="577" y="381"/>
                  </a:cubicBezTo>
                  <a:cubicBezTo>
                    <a:pt x="579" y="381"/>
                    <a:pt x="579" y="379"/>
                    <a:pt x="580" y="378"/>
                  </a:cubicBezTo>
                  <a:cubicBezTo>
                    <a:pt x="588" y="369"/>
                    <a:pt x="594" y="360"/>
                    <a:pt x="599" y="348"/>
                  </a:cubicBezTo>
                  <a:cubicBezTo>
                    <a:pt x="605" y="334"/>
                    <a:pt x="605" y="315"/>
                    <a:pt x="611" y="303"/>
                  </a:cubicBezTo>
                  <a:cubicBezTo>
                    <a:pt x="616" y="295"/>
                    <a:pt x="625" y="289"/>
                    <a:pt x="637" y="293"/>
                  </a:cubicBezTo>
                  <a:cubicBezTo>
                    <a:pt x="638" y="272"/>
                    <a:pt x="635" y="254"/>
                    <a:pt x="640" y="238"/>
                  </a:cubicBezTo>
                  <a:cubicBezTo>
                    <a:pt x="642" y="230"/>
                    <a:pt x="645" y="223"/>
                    <a:pt x="649" y="217"/>
                  </a:cubicBezTo>
                  <a:cubicBezTo>
                    <a:pt x="652" y="210"/>
                    <a:pt x="657" y="204"/>
                    <a:pt x="659" y="198"/>
                  </a:cubicBezTo>
                  <a:cubicBezTo>
                    <a:pt x="663" y="186"/>
                    <a:pt x="660" y="169"/>
                    <a:pt x="658" y="157"/>
                  </a:cubicBezTo>
                  <a:cubicBezTo>
                    <a:pt x="647" y="157"/>
                    <a:pt x="635" y="157"/>
                    <a:pt x="625" y="157"/>
                  </a:cubicBezTo>
                  <a:close/>
                  <a:moveTo>
                    <a:pt x="30" y="193"/>
                  </a:moveTo>
                  <a:cubicBezTo>
                    <a:pt x="44" y="213"/>
                    <a:pt x="72" y="231"/>
                    <a:pt x="74" y="264"/>
                  </a:cubicBezTo>
                  <a:cubicBezTo>
                    <a:pt x="74" y="271"/>
                    <a:pt x="73" y="278"/>
                    <a:pt x="73" y="287"/>
                  </a:cubicBezTo>
                  <a:cubicBezTo>
                    <a:pt x="73" y="293"/>
                    <a:pt x="73" y="306"/>
                    <a:pt x="77" y="308"/>
                  </a:cubicBezTo>
                  <a:cubicBezTo>
                    <a:pt x="81" y="309"/>
                    <a:pt x="86" y="305"/>
                    <a:pt x="89" y="303"/>
                  </a:cubicBezTo>
                  <a:cubicBezTo>
                    <a:pt x="93" y="300"/>
                    <a:pt x="97" y="299"/>
                    <a:pt x="99" y="296"/>
                  </a:cubicBezTo>
                  <a:cubicBezTo>
                    <a:pt x="99" y="271"/>
                    <a:pt x="99" y="248"/>
                    <a:pt x="92" y="230"/>
                  </a:cubicBezTo>
                  <a:cubicBezTo>
                    <a:pt x="85" y="213"/>
                    <a:pt x="71" y="199"/>
                    <a:pt x="75" y="174"/>
                  </a:cubicBezTo>
                  <a:cubicBezTo>
                    <a:pt x="75" y="174"/>
                    <a:pt x="75" y="173"/>
                    <a:pt x="74" y="174"/>
                  </a:cubicBezTo>
                  <a:cubicBezTo>
                    <a:pt x="62" y="182"/>
                    <a:pt x="48" y="190"/>
                    <a:pt x="30" y="193"/>
                  </a:cubicBezTo>
                  <a:close/>
                  <a:moveTo>
                    <a:pt x="652" y="231"/>
                  </a:moveTo>
                  <a:cubicBezTo>
                    <a:pt x="644" y="251"/>
                    <a:pt x="646" y="270"/>
                    <a:pt x="644" y="297"/>
                  </a:cubicBezTo>
                  <a:cubicBezTo>
                    <a:pt x="648" y="299"/>
                    <a:pt x="652" y="301"/>
                    <a:pt x="656" y="303"/>
                  </a:cubicBezTo>
                  <a:cubicBezTo>
                    <a:pt x="659" y="305"/>
                    <a:pt x="665" y="310"/>
                    <a:pt x="669" y="307"/>
                  </a:cubicBezTo>
                  <a:cubicBezTo>
                    <a:pt x="671" y="304"/>
                    <a:pt x="671" y="291"/>
                    <a:pt x="671" y="286"/>
                  </a:cubicBezTo>
                  <a:cubicBezTo>
                    <a:pt x="671" y="278"/>
                    <a:pt x="670" y="271"/>
                    <a:pt x="670" y="264"/>
                  </a:cubicBezTo>
                  <a:cubicBezTo>
                    <a:pt x="672" y="234"/>
                    <a:pt x="696" y="214"/>
                    <a:pt x="711" y="197"/>
                  </a:cubicBezTo>
                  <a:cubicBezTo>
                    <a:pt x="713" y="196"/>
                    <a:pt x="714" y="194"/>
                    <a:pt x="714" y="193"/>
                  </a:cubicBezTo>
                  <a:cubicBezTo>
                    <a:pt x="696" y="190"/>
                    <a:pt x="682" y="182"/>
                    <a:pt x="669" y="174"/>
                  </a:cubicBezTo>
                  <a:cubicBezTo>
                    <a:pt x="673" y="200"/>
                    <a:pt x="658" y="214"/>
                    <a:pt x="652" y="231"/>
                  </a:cubicBezTo>
                  <a:close/>
                  <a:moveTo>
                    <a:pt x="350" y="261"/>
                  </a:moveTo>
                  <a:cubicBezTo>
                    <a:pt x="318" y="262"/>
                    <a:pt x="287" y="264"/>
                    <a:pt x="257" y="268"/>
                  </a:cubicBezTo>
                  <a:cubicBezTo>
                    <a:pt x="227" y="272"/>
                    <a:pt x="199" y="278"/>
                    <a:pt x="172" y="284"/>
                  </a:cubicBezTo>
                  <a:cubicBezTo>
                    <a:pt x="181" y="307"/>
                    <a:pt x="169" y="337"/>
                    <a:pt x="172" y="365"/>
                  </a:cubicBezTo>
                  <a:cubicBezTo>
                    <a:pt x="173" y="371"/>
                    <a:pt x="174" y="382"/>
                    <a:pt x="179" y="383"/>
                  </a:cubicBezTo>
                  <a:cubicBezTo>
                    <a:pt x="181" y="384"/>
                    <a:pt x="186" y="382"/>
                    <a:pt x="189" y="381"/>
                  </a:cubicBezTo>
                  <a:cubicBezTo>
                    <a:pt x="244" y="367"/>
                    <a:pt x="305" y="358"/>
                    <a:pt x="372" y="358"/>
                  </a:cubicBezTo>
                  <a:cubicBezTo>
                    <a:pt x="434" y="358"/>
                    <a:pt x="493" y="366"/>
                    <a:pt x="543" y="379"/>
                  </a:cubicBezTo>
                  <a:cubicBezTo>
                    <a:pt x="548" y="380"/>
                    <a:pt x="561" y="385"/>
                    <a:pt x="565" y="383"/>
                  </a:cubicBezTo>
                  <a:cubicBezTo>
                    <a:pt x="570" y="381"/>
                    <a:pt x="572" y="369"/>
                    <a:pt x="572" y="361"/>
                  </a:cubicBezTo>
                  <a:cubicBezTo>
                    <a:pt x="574" y="335"/>
                    <a:pt x="563" y="305"/>
                    <a:pt x="572" y="284"/>
                  </a:cubicBezTo>
                  <a:cubicBezTo>
                    <a:pt x="507" y="270"/>
                    <a:pt x="431" y="257"/>
                    <a:pt x="350" y="261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21"/>
            <p:cNvSpPr/>
            <p:nvPr>
              <p:custDataLst>
                <p:tags r:id="rId18"/>
              </p:custDataLst>
            </p:nvPr>
          </p:nvSpPr>
          <p:spPr bwMode="auto">
            <a:xfrm>
              <a:off x="3060" y="1575"/>
              <a:ext cx="102" cy="64"/>
            </a:xfrm>
            <a:custGeom>
              <a:avLst/>
              <a:gdLst>
                <a:gd name="T0" fmla="*/ 103 w 111"/>
                <a:gd name="T1" fmla="*/ 0 h 70"/>
                <a:gd name="T2" fmla="*/ 105 w 111"/>
                <a:gd name="T3" fmla="*/ 6 h 70"/>
                <a:gd name="T4" fmla="*/ 107 w 111"/>
                <a:gd name="T5" fmla="*/ 24 h 70"/>
                <a:gd name="T6" fmla="*/ 42 w 111"/>
                <a:gd name="T7" fmla="*/ 31 h 70"/>
                <a:gd name="T8" fmla="*/ 23 w 111"/>
                <a:gd name="T9" fmla="*/ 36 h 70"/>
                <a:gd name="T10" fmla="*/ 24 w 111"/>
                <a:gd name="T11" fmla="*/ 44 h 70"/>
                <a:gd name="T12" fmla="*/ 45 w 111"/>
                <a:gd name="T13" fmla="*/ 44 h 70"/>
                <a:gd name="T14" fmla="*/ 108 w 111"/>
                <a:gd name="T15" fmla="*/ 37 h 70"/>
                <a:gd name="T16" fmla="*/ 111 w 111"/>
                <a:gd name="T17" fmla="*/ 60 h 70"/>
                <a:gd name="T18" fmla="*/ 70 w 111"/>
                <a:gd name="T19" fmla="*/ 65 h 70"/>
                <a:gd name="T20" fmla="*/ 29 w 111"/>
                <a:gd name="T21" fmla="*/ 69 h 70"/>
                <a:gd name="T22" fmla="*/ 11 w 111"/>
                <a:gd name="T23" fmla="*/ 60 h 70"/>
                <a:gd name="T24" fmla="*/ 10 w 111"/>
                <a:gd name="T25" fmla="*/ 18 h 70"/>
                <a:gd name="T26" fmla="*/ 53 w 111"/>
                <a:gd name="T27" fmla="*/ 6 h 70"/>
                <a:gd name="T28" fmla="*/ 103 w 111"/>
                <a:gd name="T2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1" h="70">
                  <a:moveTo>
                    <a:pt x="103" y="0"/>
                  </a:moveTo>
                  <a:cubicBezTo>
                    <a:pt x="105" y="1"/>
                    <a:pt x="105" y="4"/>
                    <a:pt x="105" y="6"/>
                  </a:cubicBezTo>
                  <a:cubicBezTo>
                    <a:pt x="105" y="11"/>
                    <a:pt x="106" y="18"/>
                    <a:pt x="107" y="24"/>
                  </a:cubicBezTo>
                  <a:cubicBezTo>
                    <a:pt x="87" y="26"/>
                    <a:pt x="64" y="28"/>
                    <a:pt x="42" y="31"/>
                  </a:cubicBezTo>
                  <a:cubicBezTo>
                    <a:pt x="37" y="32"/>
                    <a:pt x="25" y="32"/>
                    <a:pt x="23" y="36"/>
                  </a:cubicBezTo>
                  <a:cubicBezTo>
                    <a:pt x="22" y="39"/>
                    <a:pt x="24" y="43"/>
                    <a:pt x="24" y="44"/>
                  </a:cubicBezTo>
                  <a:cubicBezTo>
                    <a:pt x="28" y="47"/>
                    <a:pt x="40" y="45"/>
                    <a:pt x="45" y="44"/>
                  </a:cubicBezTo>
                  <a:cubicBezTo>
                    <a:pt x="67" y="42"/>
                    <a:pt x="87" y="39"/>
                    <a:pt x="108" y="37"/>
                  </a:cubicBezTo>
                  <a:cubicBezTo>
                    <a:pt x="109" y="45"/>
                    <a:pt x="110" y="53"/>
                    <a:pt x="111" y="60"/>
                  </a:cubicBezTo>
                  <a:cubicBezTo>
                    <a:pt x="98" y="62"/>
                    <a:pt x="84" y="63"/>
                    <a:pt x="70" y="65"/>
                  </a:cubicBezTo>
                  <a:cubicBezTo>
                    <a:pt x="57" y="66"/>
                    <a:pt x="42" y="70"/>
                    <a:pt x="29" y="69"/>
                  </a:cubicBezTo>
                  <a:cubicBezTo>
                    <a:pt x="22" y="68"/>
                    <a:pt x="15" y="65"/>
                    <a:pt x="11" y="60"/>
                  </a:cubicBezTo>
                  <a:cubicBezTo>
                    <a:pt x="4" y="51"/>
                    <a:pt x="0" y="29"/>
                    <a:pt x="10" y="18"/>
                  </a:cubicBezTo>
                  <a:cubicBezTo>
                    <a:pt x="18" y="9"/>
                    <a:pt x="36" y="8"/>
                    <a:pt x="53" y="6"/>
                  </a:cubicBezTo>
                  <a:cubicBezTo>
                    <a:pt x="70" y="4"/>
                    <a:pt x="87" y="2"/>
                    <a:pt x="103" y="0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22"/>
            <p:cNvSpPr/>
            <p:nvPr>
              <p:custDataLst>
                <p:tags r:id="rId19"/>
              </p:custDataLst>
            </p:nvPr>
          </p:nvSpPr>
          <p:spPr bwMode="auto">
            <a:xfrm>
              <a:off x="4085" y="1574"/>
              <a:ext cx="99" cy="71"/>
            </a:xfrm>
            <a:custGeom>
              <a:avLst/>
              <a:gdLst>
                <a:gd name="T0" fmla="*/ 40 w 108"/>
                <a:gd name="T1" fmla="*/ 3 h 77"/>
                <a:gd name="T2" fmla="*/ 36 w 108"/>
                <a:gd name="T3" fmla="*/ 25 h 77"/>
                <a:gd name="T4" fmla="*/ 19 w 108"/>
                <a:gd name="T5" fmla="*/ 32 h 77"/>
                <a:gd name="T6" fmla="*/ 36 w 108"/>
                <a:gd name="T7" fmla="*/ 32 h 77"/>
                <a:gd name="T8" fmla="*/ 46 w 108"/>
                <a:gd name="T9" fmla="*/ 25 h 77"/>
                <a:gd name="T10" fmla="*/ 78 w 108"/>
                <a:gd name="T11" fmla="*/ 9 h 77"/>
                <a:gd name="T12" fmla="*/ 105 w 108"/>
                <a:gd name="T13" fmla="*/ 32 h 77"/>
                <a:gd name="T14" fmla="*/ 63 w 108"/>
                <a:gd name="T15" fmla="*/ 68 h 77"/>
                <a:gd name="T16" fmla="*/ 66 w 108"/>
                <a:gd name="T17" fmla="*/ 46 h 77"/>
                <a:gd name="T18" fmla="*/ 83 w 108"/>
                <a:gd name="T19" fmla="*/ 46 h 77"/>
                <a:gd name="T20" fmla="*/ 80 w 108"/>
                <a:gd name="T21" fmla="*/ 33 h 77"/>
                <a:gd name="T22" fmla="*/ 70 w 108"/>
                <a:gd name="T23" fmla="*/ 35 h 77"/>
                <a:gd name="T24" fmla="*/ 32 w 108"/>
                <a:gd name="T25" fmla="*/ 60 h 77"/>
                <a:gd name="T26" fmla="*/ 0 w 108"/>
                <a:gd name="T27" fmla="*/ 34 h 77"/>
                <a:gd name="T28" fmla="*/ 21 w 108"/>
                <a:gd name="T29" fmla="*/ 1 h 77"/>
                <a:gd name="T30" fmla="*/ 40 w 108"/>
                <a:gd name="T31" fmla="*/ 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8" h="77">
                  <a:moveTo>
                    <a:pt x="40" y="3"/>
                  </a:moveTo>
                  <a:cubicBezTo>
                    <a:pt x="39" y="11"/>
                    <a:pt x="37" y="18"/>
                    <a:pt x="36" y="25"/>
                  </a:cubicBezTo>
                  <a:cubicBezTo>
                    <a:pt x="30" y="24"/>
                    <a:pt x="17" y="21"/>
                    <a:pt x="19" y="32"/>
                  </a:cubicBezTo>
                  <a:cubicBezTo>
                    <a:pt x="20" y="41"/>
                    <a:pt x="31" y="36"/>
                    <a:pt x="36" y="32"/>
                  </a:cubicBezTo>
                  <a:cubicBezTo>
                    <a:pt x="39" y="30"/>
                    <a:pt x="43" y="27"/>
                    <a:pt x="46" y="25"/>
                  </a:cubicBezTo>
                  <a:cubicBezTo>
                    <a:pt x="55" y="17"/>
                    <a:pt x="62" y="8"/>
                    <a:pt x="78" y="9"/>
                  </a:cubicBezTo>
                  <a:cubicBezTo>
                    <a:pt x="92" y="10"/>
                    <a:pt x="103" y="19"/>
                    <a:pt x="105" y="32"/>
                  </a:cubicBezTo>
                  <a:cubicBezTo>
                    <a:pt x="108" y="59"/>
                    <a:pt x="91" y="77"/>
                    <a:pt x="63" y="68"/>
                  </a:cubicBezTo>
                  <a:cubicBezTo>
                    <a:pt x="64" y="61"/>
                    <a:pt x="65" y="54"/>
                    <a:pt x="66" y="46"/>
                  </a:cubicBezTo>
                  <a:cubicBezTo>
                    <a:pt x="71" y="46"/>
                    <a:pt x="79" y="49"/>
                    <a:pt x="83" y="46"/>
                  </a:cubicBezTo>
                  <a:cubicBezTo>
                    <a:pt x="89" y="42"/>
                    <a:pt x="85" y="33"/>
                    <a:pt x="80" y="33"/>
                  </a:cubicBezTo>
                  <a:cubicBezTo>
                    <a:pt x="77" y="32"/>
                    <a:pt x="72" y="34"/>
                    <a:pt x="70" y="35"/>
                  </a:cubicBezTo>
                  <a:cubicBezTo>
                    <a:pt x="58" y="42"/>
                    <a:pt x="50" y="59"/>
                    <a:pt x="32" y="60"/>
                  </a:cubicBezTo>
                  <a:cubicBezTo>
                    <a:pt x="14" y="62"/>
                    <a:pt x="0" y="50"/>
                    <a:pt x="0" y="34"/>
                  </a:cubicBezTo>
                  <a:cubicBezTo>
                    <a:pt x="0" y="18"/>
                    <a:pt x="7" y="3"/>
                    <a:pt x="21" y="1"/>
                  </a:cubicBezTo>
                  <a:cubicBezTo>
                    <a:pt x="29" y="0"/>
                    <a:pt x="32" y="2"/>
                    <a:pt x="40" y="3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23"/>
            <p:cNvSpPr/>
            <p:nvPr>
              <p:custDataLst>
                <p:tags r:id="rId20"/>
              </p:custDataLst>
            </p:nvPr>
          </p:nvSpPr>
          <p:spPr bwMode="auto">
            <a:xfrm>
              <a:off x="4071" y="1644"/>
              <a:ext cx="96" cy="49"/>
            </a:xfrm>
            <a:custGeom>
              <a:avLst/>
              <a:gdLst>
                <a:gd name="T0" fmla="*/ 104 w 104"/>
                <a:gd name="T1" fmla="*/ 31 h 53"/>
                <a:gd name="T2" fmla="*/ 97 w 104"/>
                <a:gd name="T3" fmla="*/ 53 h 53"/>
                <a:gd name="T4" fmla="*/ 0 w 104"/>
                <a:gd name="T5" fmla="*/ 22 h 53"/>
                <a:gd name="T6" fmla="*/ 7 w 104"/>
                <a:gd name="T7" fmla="*/ 0 h 53"/>
                <a:gd name="T8" fmla="*/ 104 w 104"/>
                <a:gd name="T9" fmla="*/ 3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53">
                  <a:moveTo>
                    <a:pt x="104" y="31"/>
                  </a:moveTo>
                  <a:cubicBezTo>
                    <a:pt x="102" y="39"/>
                    <a:pt x="99" y="46"/>
                    <a:pt x="97" y="53"/>
                  </a:cubicBezTo>
                  <a:cubicBezTo>
                    <a:pt x="64" y="43"/>
                    <a:pt x="32" y="32"/>
                    <a:pt x="0" y="22"/>
                  </a:cubicBezTo>
                  <a:cubicBezTo>
                    <a:pt x="2" y="14"/>
                    <a:pt x="4" y="6"/>
                    <a:pt x="7" y="0"/>
                  </a:cubicBezTo>
                  <a:cubicBezTo>
                    <a:pt x="39" y="10"/>
                    <a:pt x="72" y="20"/>
                    <a:pt x="104" y="31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24"/>
            <p:cNvSpPr/>
            <p:nvPr>
              <p:custDataLst>
                <p:tags r:id="rId21"/>
              </p:custDataLst>
            </p:nvPr>
          </p:nvSpPr>
          <p:spPr bwMode="auto">
            <a:xfrm>
              <a:off x="4047" y="1688"/>
              <a:ext cx="98" cy="77"/>
            </a:xfrm>
            <a:custGeom>
              <a:avLst/>
              <a:gdLst>
                <a:gd name="T0" fmla="*/ 49 w 106"/>
                <a:gd name="T1" fmla="*/ 7 h 83"/>
                <a:gd name="T2" fmla="*/ 40 w 106"/>
                <a:gd name="T3" fmla="*/ 27 h 83"/>
                <a:gd name="T4" fmla="*/ 21 w 106"/>
                <a:gd name="T5" fmla="*/ 30 h 83"/>
                <a:gd name="T6" fmla="*/ 40 w 106"/>
                <a:gd name="T7" fmla="*/ 34 h 83"/>
                <a:gd name="T8" fmla="*/ 50 w 106"/>
                <a:gd name="T9" fmla="*/ 29 h 83"/>
                <a:gd name="T10" fmla="*/ 72 w 106"/>
                <a:gd name="T11" fmla="*/ 20 h 83"/>
                <a:gd name="T12" fmla="*/ 105 w 106"/>
                <a:gd name="T13" fmla="*/ 44 h 83"/>
                <a:gd name="T14" fmla="*/ 77 w 106"/>
                <a:gd name="T15" fmla="*/ 82 h 83"/>
                <a:gd name="T16" fmla="*/ 55 w 106"/>
                <a:gd name="T17" fmla="*/ 76 h 83"/>
                <a:gd name="T18" fmla="*/ 64 w 106"/>
                <a:gd name="T19" fmla="*/ 55 h 83"/>
                <a:gd name="T20" fmla="*/ 85 w 106"/>
                <a:gd name="T21" fmla="*/ 52 h 83"/>
                <a:gd name="T22" fmla="*/ 77 w 106"/>
                <a:gd name="T23" fmla="*/ 44 h 83"/>
                <a:gd name="T24" fmla="*/ 57 w 106"/>
                <a:gd name="T25" fmla="*/ 51 h 83"/>
                <a:gd name="T26" fmla="*/ 35 w 106"/>
                <a:gd name="T27" fmla="*/ 61 h 83"/>
                <a:gd name="T28" fmla="*/ 2 w 106"/>
                <a:gd name="T29" fmla="*/ 32 h 83"/>
                <a:gd name="T30" fmla="*/ 27 w 106"/>
                <a:gd name="T31" fmla="*/ 1 h 83"/>
                <a:gd name="T32" fmla="*/ 49 w 106"/>
                <a:gd name="T33" fmla="*/ 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" h="83">
                  <a:moveTo>
                    <a:pt x="49" y="7"/>
                  </a:moveTo>
                  <a:cubicBezTo>
                    <a:pt x="46" y="14"/>
                    <a:pt x="42" y="20"/>
                    <a:pt x="40" y="27"/>
                  </a:cubicBezTo>
                  <a:cubicBezTo>
                    <a:pt x="36" y="25"/>
                    <a:pt x="21" y="19"/>
                    <a:pt x="21" y="30"/>
                  </a:cubicBezTo>
                  <a:cubicBezTo>
                    <a:pt x="21" y="40"/>
                    <a:pt x="33" y="37"/>
                    <a:pt x="40" y="34"/>
                  </a:cubicBezTo>
                  <a:cubicBezTo>
                    <a:pt x="43" y="33"/>
                    <a:pt x="47" y="31"/>
                    <a:pt x="50" y="29"/>
                  </a:cubicBezTo>
                  <a:cubicBezTo>
                    <a:pt x="57" y="26"/>
                    <a:pt x="64" y="21"/>
                    <a:pt x="72" y="20"/>
                  </a:cubicBezTo>
                  <a:cubicBezTo>
                    <a:pt x="88" y="19"/>
                    <a:pt x="103" y="30"/>
                    <a:pt x="105" y="44"/>
                  </a:cubicBezTo>
                  <a:cubicBezTo>
                    <a:pt x="106" y="60"/>
                    <a:pt x="95" y="82"/>
                    <a:pt x="77" y="82"/>
                  </a:cubicBezTo>
                  <a:cubicBezTo>
                    <a:pt x="68" y="83"/>
                    <a:pt x="64" y="79"/>
                    <a:pt x="55" y="76"/>
                  </a:cubicBezTo>
                  <a:cubicBezTo>
                    <a:pt x="58" y="69"/>
                    <a:pt x="61" y="62"/>
                    <a:pt x="64" y="55"/>
                  </a:cubicBezTo>
                  <a:cubicBezTo>
                    <a:pt x="68" y="57"/>
                    <a:pt x="85" y="65"/>
                    <a:pt x="85" y="52"/>
                  </a:cubicBezTo>
                  <a:cubicBezTo>
                    <a:pt x="85" y="47"/>
                    <a:pt x="81" y="45"/>
                    <a:pt x="77" y="44"/>
                  </a:cubicBezTo>
                  <a:cubicBezTo>
                    <a:pt x="70" y="43"/>
                    <a:pt x="63" y="48"/>
                    <a:pt x="57" y="51"/>
                  </a:cubicBezTo>
                  <a:cubicBezTo>
                    <a:pt x="51" y="55"/>
                    <a:pt x="44" y="60"/>
                    <a:pt x="35" y="61"/>
                  </a:cubicBezTo>
                  <a:cubicBezTo>
                    <a:pt x="16" y="63"/>
                    <a:pt x="0" y="50"/>
                    <a:pt x="2" y="32"/>
                  </a:cubicBezTo>
                  <a:cubicBezTo>
                    <a:pt x="3" y="18"/>
                    <a:pt x="13" y="2"/>
                    <a:pt x="27" y="1"/>
                  </a:cubicBezTo>
                  <a:cubicBezTo>
                    <a:pt x="36" y="0"/>
                    <a:pt x="40" y="4"/>
                    <a:pt x="49" y="7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25"/>
            <p:cNvSpPr/>
            <p:nvPr>
              <p:custDataLst>
                <p:tags r:id="rId22"/>
              </p:custDataLst>
            </p:nvPr>
          </p:nvSpPr>
          <p:spPr bwMode="auto">
            <a:xfrm>
              <a:off x="3665" y="1711"/>
              <a:ext cx="43" cy="38"/>
            </a:xfrm>
            <a:custGeom>
              <a:avLst/>
              <a:gdLst>
                <a:gd name="T0" fmla="*/ 16 w 47"/>
                <a:gd name="T1" fmla="*/ 0 h 41"/>
                <a:gd name="T2" fmla="*/ 23 w 47"/>
                <a:gd name="T3" fmla="*/ 4 h 41"/>
                <a:gd name="T4" fmla="*/ 20 w 47"/>
                <a:gd name="T5" fmla="*/ 13 h 41"/>
                <a:gd name="T6" fmla="*/ 47 w 47"/>
                <a:gd name="T7" fmla="*/ 38 h 41"/>
                <a:gd name="T8" fmla="*/ 31 w 47"/>
                <a:gd name="T9" fmla="*/ 38 h 41"/>
                <a:gd name="T10" fmla="*/ 25 w 47"/>
                <a:gd name="T11" fmla="*/ 27 h 41"/>
                <a:gd name="T12" fmla="*/ 19 w 47"/>
                <a:gd name="T13" fmla="*/ 16 h 41"/>
                <a:gd name="T14" fmla="*/ 0 w 47"/>
                <a:gd name="T15" fmla="*/ 41 h 41"/>
                <a:gd name="T16" fmla="*/ 14 w 47"/>
                <a:gd name="T17" fmla="*/ 14 h 41"/>
                <a:gd name="T18" fmla="*/ 17 w 47"/>
                <a:gd name="T19" fmla="*/ 4 h 41"/>
                <a:gd name="T20" fmla="*/ 16 w 47"/>
                <a:gd name="T2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41">
                  <a:moveTo>
                    <a:pt x="16" y="0"/>
                  </a:moveTo>
                  <a:cubicBezTo>
                    <a:pt x="19" y="0"/>
                    <a:pt x="22" y="2"/>
                    <a:pt x="23" y="4"/>
                  </a:cubicBezTo>
                  <a:cubicBezTo>
                    <a:pt x="23" y="7"/>
                    <a:pt x="21" y="10"/>
                    <a:pt x="20" y="13"/>
                  </a:cubicBezTo>
                  <a:cubicBezTo>
                    <a:pt x="27" y="23"/>
                    <a:pt x="37" y="32"/>
                    <a:pt x="47" y="38"/>
                  </a:cubicBezTo>
                  <a:cubicBezTo>
                    <a:pt x="43" y="39"/>
                    <a:pt x="33" y="40"/>
                    <a:pt x="31" y="38"/>
                  </a:cubicBezTo>
                  <a:cubicBezTo>
                    <a:pt x="28" y="36"/>
                    <a:pt x="27" y="30"/>
                    <a:pt x="25" y="27"/>
                  </a:cubicBezTo>
                  <a:cubicBezTo>
                    <a:pt x="23" y="23"/>
                    <a:pt x="20" y="19"/>
                    <a:pt x="19" y="16"/>
                  </a:cubicBezTo>
                  <a:cubicBezTo>
                    <a:pt x="14" y="26"/>
                    <a:pt x="10" y="37"/>
                    <a:pt x="0" y="41"/>
                  </a:cubicBezTo>
                  <a:cubicBezTo>
                    <a:pt x="6" y="35"/>
                    <a:pt x="11" y="25"/>
                    <a:pt x="14" y="14"/>
                  </a:cubicBezTo>
                  <a:cubicBezTo>
                    <a:pt x="15" y="11"/>
                    <a:pt x="17" y="7"/>
                    <a:pt x="17" y="4"/>
                  </a:cubicBezTo>
                  <a:cubicBezTo>
                    <a:pt x="16" y="2"/>
                    <a:pt x="15" y="1"/>
                    <a:pt x="16" y="0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26"/>
            <p:cNvSpPr/>
            <p:nvPr>
              <p:custDataLst>
                <p:tags r:id="rId23"/>
              </p:custDataLst>
            </p:nvPr>
          </p:nvSpPr>
          <p:spPr bwMode="auto">
            <a:xfrm>
              <a:off x="3556" y="1711"/>
              <a:ext cx="43" cy="33"/>
            </a:xfrm>
            <a:custGeom>
              <a:avLst/>
              <a:gdLst>
                <a:gd name="T0" fmla="*/ 43 w 46"/>
                <a:gd name="T1" fmla="*/ 3 h 35"/>
                <a:gd name="T2" fmla="*/ 22 w 46"/>
                <a:gd name="T3" fmla="*/ 8 h 35"/>
                <a:gd name="T4" fmla="*/ 25 w 46"/>
                <a:gd name="T5" fmla="*/ 11 h 35"/>
                <a:gd name="T6" fmla="*/ 17 w 46"/>
                <a:gd name="T7" fmla="*/ 20 h 35"/>
                <a:gd name="T8" fmla="*/ 9 w 46"/>
                <a:gd name="T9" fmla="*/ 28 h 35"/>
                <a:gd name="T10" fmla="*/ 34 w 46"/>
                <a:gd name="T11" fmla="*/ 24 h 35"/>
                <a:gd name="T12" fmla="*/ 28 w 46"/>
                <a:gd name="T13" fmla="*/ 16 h 35"/>
                <a:gd name="T14" fmla="*/ 42 w 46"/>
                <a:gd name="T15" fmla="*/ 21 h 35"/>
                <a:gd name="T16" fmla="*/ 43 w 46"/>
                <a:gd name="T17" fmla="*/ 30 h 35"/>
                <a:gd name="T18" fmla="*/ 36 w 46"/>
                <a:gd name="T19" fmla="*/ 26 h 35"/>
                <a:gd name="T20" fmla="*/ 28 w 46"/>
                <a:gd name="T21" fmla="*/ 28 h 35"/>
                <a:gd name="T22" fmla="*/ 2 w 46"/>
                <a:gd name="T23" fmla="*/ 35 h 35"/>
                <a:gd name="T24" fmla="*/ 2 w 46"/>
                <a:gd name="T25" fmla="*/ 28 h 35"/>
                <a:gd name="T26" fmla="*/ 15 w 46"/>
                <a:gd name="T27" fmla="*/ 9 h 35"/>
                <a:gd name="T28" fmla="*/ 2 w 46"/>
                <a:gd name="T29" fmla="*/ 8 h 35"/>
                <a:gd name="T30" fmla="*/ 20 w 46"/>
                <a:gd name="T31" fmla="*/ 5 h 35"/>
                <a:gd name="T32" fmla="*/ 36 w 46"/>
                <a:gd name="T33" fmla="*/ 1 h 35"/>
                <a:gd name="T34" fmla="*/ 43 w 46"/>
                <a:gd name="T35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" h="35">
                  <a:moveTo>
                    <a:pt x="43" y="3"/>
                  </a:moveTo>
                  <a:cubicBezTo>
                    <a:pt x="39" y="7"/>
                    <a:pt x="29" y="6"/>
                    <a:pt x="22" y="8"/>
                  </a:cubicBezTo>
                  <a:cubicBezTo>
                    <a:pt x="22" y="9"/>
                    <a:pt x="25" y="9"/>
                    <a:pt x="25" y="11"/>
                  </a:cubicBezTo>
                  <a:cubicBezTo>
                    <a:pt x="25" y="13"/>
                    <a:pt x="19" y="18"/>
                    <a:pt x="17" y="20"/>
                  </a:cubicBezTo>
                  <a:cubicBezTo>
                    <a:pt x="14" y="23"/>
                    <a:pt x="11" y="26"/>
                    <a:pt x="9" y="28"/>
                  </a:cubicBezTo>
                  <a:cubicBezTo>
                    <a:pt x="18" y="27"/>
                    <a:pt x="25" y="25"/>
                    <a:pt x="34" y="24"/>
                  </a:cubicBezTo>
                  <a:cubicBezTo>
                    <a:pt x="33" y="21"/>
                    <a:pt x="29" y="19"/>
                    <a:pt x="28" y="16"/>
                  </a:cubicBezTo>
                  <a:cubicBezTo>
                    <a:pt x="32" y="15"/>
                    <a:pt x="39" y="17"/>
                    <a:pt x="42" y="21"/>
                  </a:cubicBezTo>
                  <a:cubicBezTo>
                    <a:pt x="44" y="23"/>
                    <a:pt x="46" y="28"/>
                    <a:pt x="43" y="30"/>
                  </a:cubicBezTo>
                  <a:cubicBezTo>
                    <a:pt x="40" y="31"/>
                    <a:pt x="39" y="26"/>
                    <a:pt x="36" y="26"/>
                  </a:cubicBezTo>
                  <a:cubicBezTo>
                    <a:pt x="34" y="25"/>
                    <a:pt x="30" y="27"/>
                    <a:pt x="28" y="28"/>
                  </a:cubicBezTo>
                  <a:cubicBezTo>
                    <a:pt x="20" y="30"/>
                    <a:pt x="10" y="33"/>
                    <a:pt x="2" y="35"/>
                  </a:cubicBezTo>
                  <a:cubicBezTo>
                    <a:pt x="1" y="34"/>
                    <a:pt x="0" y="30"/>
                    <a:pt x="2" y="28"/>
                  </a:cubicBezTo>
                  <a:cubicBezTo>
                    <a:pt x="9" y="25"/>
                    <a:pt x="16" y="19"/>
                    <a:pt x="15" y="9"/>
                  </a:cubicBezTo>
                  <a:cubicBezTo>
                    <a:pt x="12" y="9"/>
                    <a:pt x="5" y="10"/>
                    <a:pt x="2" y="8"/>
                  </a:cubicBezTo>
                  <a:cubicBezTo>
                    <a:pt x="7" y="6"/>
                    <a:pt x="14" y="6"/>
                    <a:pt x="20" y="5"/>
                  </a:cubicBezTo>
                  <a:cubicBezTo>
                    <a:pt x="26" y="4"/>
                    <a:pt x="32" y="3"/>
                    <a:pt x="36" y="1"/>
                  </a:cubicBezTo>
                  <a:cubicBezTo>
                    <a:pt x="39" y="1"/>
                    <a:pt x="43" y="0"/>
                    <a:pt x="43" y="3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27"/>
            <p:cNvSpPr/>
            <p:nvPr>
              <p:custDataLst>
                <p:tags r:id="rId24"/>
              </p:custDataLst>
            </p:nvPr>
          </p:nvSpPr>
          <p:spPr bwMode="auto">
            <a:xfrm>
              <a:off x="3653" y="1712"/>
              <a:ext cx="16" cy="11"/>
            </a:xfrm>
            <a:custGeom>
              <a:avLst/>
              <a:gdLst>
                <a:gd name="T0" fmla="*/ 9 w 17"/>
                <a:gd name="T1" fmla="*/ 11 h 11"/>
                <a:gd name="T2" fmla="*/ 0 w 17"/>
                <a:gd name="T3" fmla="*/ 2 h 11"/>
                <a:gd name="T4" fmla="*/ 9 w 17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1">
                  <a:moveTo>
                    <a:pt x="9" y="11"/>
                  </a:moveTo>
                  <a:cubicBezTo>
                    <a:pt x="5" y="9"/>
                    <a:pt x="1" y="6"/>
                    <a:pt x="0" y="2"/>
                  </a:cubicBezTo>
                  <a:cubicBezTo>
                    <a:pt x="6" y="0"/>
                    <a:pt x="17" y="7"/>
                    <a:pt x="9" y="11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28"/>
            <p:cNvSpPr/>
            <p:nvPr>
              <p:custDataLst>
                <p:tags r:id="rId25"/>
              </p:custDataLst>
            </p:nvPr>
          </p:nvSpPr>
          <p:spPr bwMode="auto">
            <a:xfrm>
              <a:off x="3490" y="1713"/>
              <a:ext cx="16" cy="16"/>
            </a:xfrm>
            <a:custGeom>
              <a:avLst/>
              <a:gdLst>
                <a:gd name="T0" fmla="*/ 17 w 17"/>
                <a:gd name="T1" fmla="*/ 7 h 17"/>
                <a:gd name="T2" fmla="*/ 0 w 17"/>
                <a:gd name="T3" fmla="*/ 17 h 17"/>
                <a:gd name="T4" fmla="*/ 7 w 17"/>
                <a:gd name="T5" fmla="*/ 8 h 17"/>
                <a:gd name="T6" fmla="*/ 17 w 17"/>
                <a:gd name="T7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7">
                  <a:moveTo>
                    <a:pt x="17" y="7"/>
                  </a:moveTo>
                  <a:cubicBezTo>
                    <a:pt x="12" y="11"/>
                    <a:pt x="6" y="14"/>
                    <a:pt x="0" y="17"/>
                  </a:cubicBezTo>
                  <a:cubicBezTo>
                    <a:pt x="2" y="14"/>
                    <a:pt x="5" y="12"/>
                    <a:pt x="7" y="8"/>
                  </a:cubicBezTo>
                  <a:cubicBezTo>
                    <a:pt x="5" y="0"/>
                    <a:pt x="15" y="5"/>
                    <a:pt x="17" y="7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29"/>
            <p:cNvSpPr/>
            <p:nvPr>
              <p:custDataLst>
                <p:tags r:id="rId26"/>
              </p:custDataLst>
            </p:nvPr>
          </p:nvSpPr>
          <p:spPr bwMode="auto">
            <a:xfrm>
              <a:off x="3115" y="1721"/>
              <a:ext cx="94" cy="61"/>
            </a:xfrm>
            <a:custGeom>
              <a:avLst/>
              <a:gdLst>
                <a:gd name="T0" fmla="*/ 102 w 102"/>
                <a:gd name="T1" fmla="*/ 21 h 66"/>
                <a:gd name="T2" fmla="*/ 10 w 102"/>
                <a:gd name="T3" fmla="*/ 66 h 66"/>
                <a:gd name="T4" fmla="*/ 0 w 102"/>
                <a:gd name="T5" fmla="*/ 45 h 66"/>
                <a:gd name="T6" fmla="*/ 92 w 102"/>
                <a:gd name="T7" fmla="*/ 0 h 66"/>
                <a:gd name="T8" fmla="*/ 102 w 102"/>
                <a:gd name="T9" fmla="*/ 2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66">
                  <a:moveTo>
                    <a:pt x="102" y="21"/>
                  </a:moveTo>
                  <a:cubicBezTo>
                    <a:pt x="71" y="36"/>
                    <a:pt x="40" y="51"/>
                    <a:pt x="10" y="66"/>
                  </a:cubicBezTo>
                  <a:cubicBezTo>
                    <a:pt x="6" y="59"/>
                    <a:pt x="3" y="51"/>
                    <a:pt x="0" y="45"/>
                  </a:cubicBezTo>
                  <a:cubicBezTo>
                    <a:pt x="30" y="30"/>
                    <a:pt x="61" y="14"/>
                    <a:pt x="92" y="0"/>
                  </a:cubicBezTo>
                  <a:cubicBezTo>
                    <a:pt x="95" y="7"/>
                    <a:pt x="99" y="14"/>
                    <a:pt x="102" y="21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30"/>
            <p:cNvSpPr/>
            <p:nvPr>
              <p:custDataLst>
                <p:tags r:id="rId27"/>
              </p:custDataLst>
            </p:nvPr>
          </p:nvSpPr>
          <p:spPr bwMode="auto">
            <a:xfrm>
              <a:off x="3474" y="1720"/>
              <a:ext cx="11" cy="10"/>
            </a:xfrm>
            <a:custGeom>
              <a:avLst/>
              <a:gdLst>
                <a:gd name="T0" fmla="*/ 0 w 12"/>
                <a:gd name="T1" fmla="*/ 3 h 11"/>
                <a:gd name="T2" fmla="*/ 7 w 12"/>
                <a:gd name="T3" fmla="*/ 11 h 11"/>
                <a:gd name="T4" fmla="*/ 0 w 12"/>
                <a:gd name="T5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1">
                  <a:moveTo>
                    <a:pt x="0" y="3"/>
                  </a:moveTo>
                  <a:cubicBezTo>
                    <a:pt x="6" y="0"/>
                    <a:pt x="12" y="10"/>
                    <a:pt x="7" y="11"/>
                  </a:cubicBezTo>
                  <a:cubicBezTo>
                    <a:pt x="4" y="11"/>
                    <a:pt x="1" y="6"/>
                    <a:pt x="0" y="3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31"/>
            <p:cNvSpPr/>
            <p:nvPr>
              <p:custDataLst>
                <p:tags r:id="rId28"/>
              </p:custDataLst>
            </p:nvPr>
          </p:nvSpPr>
          <p:spPr bwMode="auto">
            <a:xfrm>
              <a:off x="3717" y="1723"/>
              <a:ext cx="69" cy="59"/>
            </a:xfrm>
            <a:custGeom>
              <a:avLst/>
              <a:gdLst>
                <a:gd name="T0" fmla="*/ 50 w 75"/>
                <a:gd name="T1" fmla="*/ 5 h 64"/>
                <a:gd name="T2" fmla="*/ 45 w 75"/>
                <a:gd name="T3" fmla="*/ 27 h 64"/>
                <a:gd name="T4" fmla="*/ 65 w 75"/>
                <a:gd name="T5" fmla="*/ 30 h 64"/>
                <a:gd name="T6" fmla="*/ 51 w 75"/>
                <a:gd name="T7" fmla="*/ 31 h 64"/>
                <a:gd name="T8" fmla="*/ 45 w 75"/>
                <a:gd name="T9" fmla="*/ 31 h 64"/>
                <a:gd name="T10" fmla="*/ 41 w 75"/>
                <a:gd name="T11" fmla="*/ 56 h 64"/>
                <a:gd name="T12" fmla="*/ 75 w 75"/>
                <a:gd name="T13" fmla="*/ 63 h 64"/>
                <a:gd name="T14" fmla="*/ 56 w 75"/>
                <a:gd name="T15" fmla="*/ 61 h 64"/>
                <a:gd name="T16" fmla="*/ 28 w 75"/>
                <a:gd name="T17" fmla="*/ 59 h 64"/>
                <a:gd name="T18" fmla="*/ 0 w 75"/>
                <a:gd name="T19" fmla="*/ 55 h 64"/>
                <a:gd name="T20" fmla="*/ 18 w 75"/>
                <a:gd name="T21" fmla="*/ 55 h 64"/>
                <a:gd name="T22" fmla="*/ 19 w 75"/>
                <a:gd name="T23" fmla="*/ 30 h 64"/>
                <a:gd name="T24" fmla="*/ 17 w 75"/>
                <a:gd name="T25" fmla="*/ 22 h 64"/>
                <a:gd name="T26" fmla="*/ 26 w 75"/>
                <a:gd name="T27" fmla="*/ 27 h 64"/>
                <a:gd name="T28" fmla="*/ 24 w 75"/>
                <a:gd name="T29" fmla="*/ 56 h 64"/>
                <a:gd name="T30" fmla="*/ 36 w 75"/>
                <a:gd name="T31" fmla="*/ 56 h 64"/>
                <a:gd name="T32" fmla="*/ 39 w 75"/>
                <a:gd name="T33" fmla="*/ 33 h 64"/>
                <a:gd name="T34" fmla="*/ 41 w 75"/>
                <a:gd name="T35" fmla="*/ 8 h 64"/>
                <a:gd name="T36" fmla="*/ 39 w 75"/>
                <a:gd name="T37" fmla="*/ 1 h 64"/>
                <a:gd name="T38" fmla="*/ 40 w 75"/>
                <a:gd name="T39" fmla="*/ 0 h 64"/>
                <a:gd name="T40" fmla="*/ 50 w 75"/>
                <a:gd name="T41" fmla="*/ 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64">
                  <a:moveTo>
                    <a:pt x="50" y="5"/>
                  </a:moveTo>
                  <a:cubicBezTo>
                    <a:pt x="48" y="12"/>
                    <a:pt x="46" y="19"/>
                    <a:pt x="45" y="27"/>
                  </a:cubicBezTo>
                  <a:cubicBezTo>
                    <a:pt x="51" y="28"/>
                    <a:pt x="64" y="23"/>
                    <a:pt x="65" y="30"/>
                  </a:cubicBezTo>
                  <a:cubicBezTo>
                    <a:pt x="63" y="33"/>
                    <a:pt x="56" y="32"/>
                    <a:pt x="51" y="31"/>
                  </a:cubicBezTo>
                  <a:cubicBezTo>
                    <a:pt x="49" y="31"/>
                    <a:pt x="47" y="31"/>
                    <a:pt x="45" y="31"/>
                  </a:cubicBezTo>
                  <a:cubicBezTo>
                    <a:pt x="44" y="39"/>
                    <a:pt x="43" y="48"/>
                    <a:pt x="41" y="56"/>
                  </a:cubicBezTo>
                  <a:cubicBezTo>
                    <a:pt x="53" y="58"/>
                    <a:pt x="73" y="51"/>
                    <a:pt x="75" y="63"/>
                  </a:cubicBezTo>
                  <a:cubicBezTo>
                    <a:pt x="69" y="64"/>
                    <a:pt x="62" y="62"/>
                    <a:pt x="56" y="61"/>
                  </a:cubicBezTo>
                  <a:cubicBezTo>
                    <a:pt x="47" y="60"/>
                    <a:pt x="38" y="59"/>
                    <a:pt x="28" y="59"/>
                  </a:cubicBezTo>
                  <a:cubicBezTo>
                    <a:pt x="18" y="58"/>
                    <a:pt x="6" y="60"/>
                    <a:pt x="0" y="55"/>
                  </a:cubicBezTo>
                  <a:cubicBezTo>
                    <a:pt x="5" y="55"/>
                    <a:pt x="12" y="56"/>
                    <a:pt x="18" y="55"/>
                  </a:cubicBezTo>
                  <a:cubicBezTo>
                    <a:pt x="19" y="47"/>
                    <a:pt x="20" y="37"/>
                    <a:pt x="19" y="30"/>
                  </a:cubicBezTo>
                  <a:cubicBezTo>
                    <a:pt x="19" y="27"/>
                    <a:pt x="16" y="25"/>
                    <a:pt x="17" y="22"/>
                  </a:cubicBezTo>
                  <a:cubicBezTo>
                    <a:pt x="20" y="22"/>
                    <a:pt x="24" y="24"/>
                    <a:pt x="26" y="27"/>
                  </a:cubicBezTo>
                  <a:cubicBezTo>
                    <a:pt x="24" y="35"/>
                    <a:pt x="24" y="46"/>
                    <a:pt x="24" y="56"/>
                  </a:cubicBezTo>
                  <a:cubicBezTo>
                    <a:pt x="28" y="56"/>
                    <a:pt x="32" y="56"/>
                    <a:pt x="36" y="56"/>
                  </a:cubicBezTo>
                  <a:cubicBezTo>
                    <a:pt x="37" y="49"/>
                    <a:pt x="38" y="41"/>
                    <a:pt x="39" y="33"/>
                  </a:cubicBezTo>
                  <a:cubicBezTo>
                    <a:pt x="40" y="24"/>
                    <a:pt x="42" y="16"/>
                    <a:pt x="41" y="8"/>
                  </a:cubicBezTo>
                  <a:cubicBezTo>
                    <a:pt x="41" y="6"/>
                    <a:pt x="39" y="3"/>
                    <a:pt x="39" y="1"/>
                  </a:cubicBezTo>
                  <a:cubicBezTo>
                    <a:pt x="39" y="1"/>
                    <a:pt x="39" y="1"/>
                    <a:pt x="40" y="0"/>
                  </a:cubicBezTo>
                  <a:cubicBezTo>
                    <a:pt x="44" y="1"/>
                    <a:pt x="48" y="2"/>
                    <a:pt x="50" y="5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32"/>
            <p:cNvSpPr/>
            <p:nvPr>
              <p:custDataLst>
                <p:tags r:id="rId29"/>
              </p:custDataLst>
            </p:nvPr>
          </p:nvSpPr>
          <p:spPr bwMode="auto">
            <a:xfrm>
              <a:off x="3458" y="1727"/>
              <a:ext cx="66" cy="44"/>
            </a:xfrm>
            <a:custGeom>
              <a:avLst/>
              <a:gdLst>
                <a:gd name="T0" fmla="*/ 52 w 72"/>
                <a:gd name="T1" fmla="*/ 2 h 48"/>
                <a:gd name="T2" fmla="*/ 36 w 72"/>
                <a:gd name="T3" fmla="*/ 7 h 48"/>
                <a:gd name="T4" fmla="*/ 37 w 72"/>
                <a:gd name="T5" fmla="*/ 13 h 48"/>
                <a:gd name="T6" fmla="*/ 48 w 72"/>
                <a:gd name="T7" fmla="*/ 12 h 48"/>
                <a:gd name="T8" fmla="*/ 37 w 72"/>
                <a:gd name="T9" fmla="*/ 15 h 48"/>
                <a:gd name="T10" fmla="*/ 37 w 72"/>
                <a:gd name="T11" fmla="*/ 21 h 48"/>
                <a:gd name="T12" fmla="*/ 56 w 72"/>
                <a:gd name="T13" fmla="*/ 20 h 48"/>
                <a:gd name="T14" fmla="*/ 37 w 72"/>
                <a:gd name="T15" fmla="*/ 24 h 48"/>
                <a:gd name="T16" fmla="*/ 37 w 72"/>
                <a:gd name="T17" fmla="*/ 35 h 48"/>
                <a:gd name="T18" fmla="*/ 46 w 72"/>
                <a:gd name="T19" fmla="*/ 24 h 48"/>
                <a:gd name="T20" fmla="*/ 54 w 72"/>
                <a:gd name="T21" fmla="*/ 26 h 48"/>
                <a:gd name="T22" fmla="*/ 48 w 72"/>
                <a:gd name="T23" fmla="*/ 33 h 48"/>
                <a:gd name="T24" fmla="*/ 72 w 72"/>
                <a:gd name="T25" fmla="*/ 35 h 48"/>
                <a:gd name="T26" fmla="*/ 54 w 72"/>
                <a:gd name="T27" fmla="*/ 36 h 48"/>
                <a:gd name="T28" fmla="*/ 17 w 72"/>
                <a:gd name="T29" fmla="*/ 41 h 48"/>
                <a:gd name="T30" fmla="*/ 0 w 72"/>
                <a:gd name="T31" fmla="*/ 40 h 48"/>
                <a:gd name="T32" fmla="*/ 33 w 72"/>
                <a:gd name="T33" fmla="*/ 36 h 48"/>
                <a:gd name="T34" fmla="*/ 32 w 72"/>
                <a:gd name="T35" fmla="*/ 25 h 48"/>
                <a:gd name="T36" fmla="*/ 15 w 72"/>
                <a:gd name="T37" fmla="*/ 25 h 48"/>
                <a:gd name="T38" fmla="*/ 32 w 72"/>
                <a:gd name="T39" fmla="*/ 22 h 48"/>
                <a:gd name="T40" fmla="*/ 31 w 72"/>
                <a:gd name="T41" fmla="*/ 17 h 48"/>
                <a:gd name="T42" fmla="*/ 21 w 72"/>
                <a:gd name="T43" fmla="*/ 16 h 48"/>
                <a:gd name="T44" fmla="*/ 31 w 72"/>
                <a:gd name="T45" fmla="*/ 14 h 48"/>
                <a:gd name="T46" fmla="*/ 28 w 72"/>
                <a:gd name="T47" fmla="*/ 8 h 48"/>
                <a:gd name="T48" fmla="*/ 16 w 72"/>
                <a:gd name="T49" fmla="*/ 8 h 48"/>
                <a:gd name="T50" fmla="*/ 43 w 72"/>
                <a:gd name="T51" fmla="*/ 2 h 48"/>
                <a:gd name="T52" fmla="*/ 52 w 72"/>
                <a:gd name="T53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48">
                  <a:moveTo>
                    <a:pt x="52" y="2"/>
                  </a:moveTo>
                  <a:cubicBezTo>
                    <a:pt x="49" y="6"/>
                    <a:pt x="41" y="5"/>
                    <a:pt x="36" y="7"/>
                  </a:cubicBezTo>
                  <a:cubicBezTo>
                    <a:pt x="37" y="8"/>
                    <a:pt x="38" y="11"/>
                    <a:pt x="37" y="13"/>
                  </a:cubicBezTo>
                  <a:cubicBezTo>
                    <a:pt x="40" y="12"/>
                    <a:pt x="45" y="10"/>
                    <a:pt x="48" y="12"/>
                  </a:cubicBezTo>
                  <a:cubicBezTo>
                    <a:pt x="46" y="15"/>
                    <a:pt x="41" y="15"/>
                    <a:pt x="37" y="15"/>
                  </a:cubicBezTo>
                  <a:cubicBezTo>
                    <a:pt x="37" y="17"/>
                    <a:pt x="37" y="19"/>
                    <a:pt x="37" y="21"/>
                  </a:cubicBezTo>
                  <a:cubicBezTo>
                    <a:pt x="43" y="20"/>
                    <a:pt x="51" y="16"/>
                    <a:pt x="56" y="20"/>
                  </a:cubicBezTo>
                  <a:cubicBezTo>
                    <a:pt x="51" y="23"/>
                    <a:pt x="43" y="23"/>
                    <a:pt x="37" y="24"/>
                  </a:cubicBezTo>
                  <a:cubicBezTo>
                    <a:pt x="37" y="28"/>
                    <a:pt x="38" y="31"/>
                    <a:pt x="37" y="35"/>
                  </a:cubicBezTo>
                  <a:cubicBezTo>
                    <a:pt x="45" y="36"/>
                    <a:pt x="48" y="31"/>
                    <a:pt x="46" y="24"/>
                  </a:cubicBezTo>
                  <a:cubicBezTo>
                    <a:pt x="49" y="24"/>
                    <a:pt x="53" y="24"/>
                    <a:pt x="54" y="26"/>
                  </a:cubicBezTo>
                  <a:cubicBezTo>
                    <a:pt x="53" y="29"/>
                    <a:pt x="50" y="31"/>
                    <a:pt x="48" y="33"/>
                  </a:cubicBezTo>
                  <a:cubicBezTo>
                    <a:pt x="56" y="32"/>
                    <a:pt x="69" y="26"/>
                    <a:pt x="72" y="35"/>
                  </a:cubicBezTo>
                  <a:cubicBezTo>
                    <a:pt x="66" y="37"/>
                    <a:pt x="60" y="36"/>
                    <a:pt x="54" y="36"/>
                  </a:cubicBezTo>
                  <a:cubicBezTo>
                    <a:pt x="41" y="37"/>
                    <a:pt x="28" y="39"/>
                    <a:pt x="17" y="41"/>
                  </a:cubicBezTo>
                  <a:cubicBezTo>
                    <a:pt x="10" y="43"/>
                    <a:pt x="4" y="48"/>
                    <a:pt x="0" y="40"/>
                  </a:cubicBezTo>
                  <a:cubicBezTo>
                    <a:pt x="11" y="39"/>
                    <a:pt x="22" y="38"/>
                    <a:pt x="33" y="36"/>
                  </a:cubicBezTo>
                  <a:cubicBezTo>
                    <a:pt x="33" y="32"/>
                    <a:pt x="32" y="28"/>
                    <a:pt x="32" y="25"/>
                  </a:cubicBezTo>
                  <a:cubicBezTo>
                    <a:pt x="27" y="25"/>
                    <a:pt x="19" y="28"/>
                    <a:pt x="15" y="25"/>
                  </a:cubicBezTo>
                  <a:cubicBezTo>
                    <a:pt x="19" y="23"/>
                    <a:pt x="27" y="23"/>
                    <a:pt x="32" y="22"/>
                  </a:cubicBezTo>
                  <a:cubicBezTo>
                    <a:pt x="32" y="21"/>
                    <a:pt x="32" y="18"/>
                    <a:pt x="31" y="17"/>
                  </a:cubicBezTo>
                  <a:cubicBezTo>
                    <a:pt x="28" y="17"/>
                    <a:pt x="23" y="19"/>
                    <a:pt x="21" y="16"/>
                  </a:cubicBezTo>
                  <a:cubicBezTo>
                    <a:pt x="23" y="14"/>
                    <a:pt x="27" y="15"/>
                    <a:pt x="31" y="14"/>
                  </a:cubicBezTo>
                  <a:cubicBezTo>
                    <a:pt x="31" y="11"/>
                    <a:pt x="29" y="10"/>
                    <a:pt x="28" y="8"/>
                  </a:cubicBezTo>
                  <a:cubicBezTo>
                    <a:pt x="25" y="9"/>
                    <a:pt x="18" y="11"/>
                    <a:pt x="16" y="8"/>
                  </a:cubicBezTo>
                  <a:cubicBezTo>
                    <a:pt x="24" y="6"/>
                    <a:pt x="34" y="4"/>
                    <a:pt x="43" y="2"/>
                  </a:cubicBezTo>
                  <a:cubicBezTo>
                    <a:pt x="46" y="1"/>
                    <a:pt x="49" y="0"/>
                    <a:pt x="52" y="2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33"/>
            <p:cNvSpPr/>
            <p:nvPr>
              <p:custDataLst>
                <p:tags r:id="rId30"/>
              </p:custDataLst>
            </p:nvPr>
          </p:nvSpPr>
          <p:spPr bwMode="auto">
            <a:xfrm>
              <a:off x="3631" y="1725"/>
              <a:ext cx="38" cy="44"/>
            </a:xfrm>
            <a:custGeom>
              <a:avLst/>
              <a:gdLst>
                <a:gd name="T0" fmla="*/ 41 w 41"/>
                <a:gd name="T1" fmla="*/ 6 h 47"/>
                <a:gd name="T2" fmla="*/ 24 w 41"/>
                <a:gd name="T3" fmla="*/ 9 h 47"/>
                <a:gd name="T4" fmla="*/ 28 w 41"/>
                <a:gd name="T5" fmla="*/ 13 h 47"/>
                <a:gd name="T6" fmla="*/ 25 w 41"/>
                <a:gd name="T7" fmla="*/ 17 h 47"/>
                <a:gd name="T8" fmla="*/ 36 w 41"/>
                <a:gd name="T9" fmla="*/ 22 h 47"/>
                <a:gd name="T10" fmla="*/ 34 w 41"/>
                <a:gd name="T11" fmla="*/ 28 h 47"/>
                <a:gd name="T12" fmla="*/ 20 w 41"/>
                <a:gd name="T13" fmla="*/ 47 h 47"/>
                <a:gd name="T14" fmla="*/ 16 w 41"/>
                <a:gd name="T15" fmla="*/ 38 h 47"/>
                <a:gd name="T16" fmla="*/ 23 w 41"/>
                <a:gd name="T17" fmla="*/ 40 h 47"/>
                <a:gd name="T18" fmla="*/ 24 w 41"/>
                <a:gd name="T19" fmla="*/ 20 h 47"/>
                <a:gd name="T20" fmla="*/ 0 w 41"/>
                <a:gd name="T21" fmla="*/ 42 h 47"/>
                <a:gd name="T22" fmla="*/ 21 w 41"/>
                <a:gd name="T23" fmla="*/ 9 h 47"/>
                <a:gd name="T24" fmla="*/ 3 w 41"/>
                <a:gd name="T25" fmla="*/ 7 h 47"/>
                <a:gd name="T26" fmla="*/ 24 w 41"/>
                <a:gd name="T27" fmla="*/ 5 h 47"/>
                <a:gd name="T28" fmla="*/ 41 w 41"/>
                <a:gd name="T29" fmla="*/ 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" h="47">
                  <a:moveTo>
                    <a:pt x="41" y="6"/>
                  </a:moveTo>
                  <a:cubicBezTo>
                    <a:pt x="37" y="9"/>
                    <a:pt x="29" y="7"/>
                    <a:pt x="24" y="9"/>
                  </a:cubicBezTo>
                  <a:cubicBezTo>
                    <a:pt x="24" y="10"/>
                    <a:pt x="27" y="11"/>
                    <a:pt x="28" y="13"/>
                  </a:cubicBezTo>
                  <a:cubicBezTo>
                    <a:pt x="27" y="14"/>
                    <a:pt x="26" y="15"/>
                    <a:pt x="25" y="17"/>
                  </a:cubicBezTo>
                  <a:cubicBezTo>
                    <a:pt x="30" y="17"/>
                    <a:pt x="36" y="18"/>
                    <a:pt x="36" y="22"/>
                  </a:cubicBezTo>
                  <a:cubicBezTo>
                    <a:pt x="36" y="23"/>
                    <a:pt x="34" y="26"/>
                    <a:pt x="34" y="28"/>
                  </a:cubicBezTo>
                  <a:cubicBezTo>
                    <a:pt x="31" y="35"/>
                    <a:pt x="29" y="47"/>
                    <a:pt x="20" y="47"/>
                  </a:cubicBezTo>
                  <a:cubicBezTo>
                    <a:pt x="19" y="43"/>
                    <a:pt x="17" y="41"/>
                    <a:pt x="16" y="38"/>
                  </a:cubicBezTo>
                  <a:cubicBezTo>
                    <a:pt x="18" y="38"/>
                    <a:pt x="20" y="39"/>
                    <a:pt x="23" y="40"/>
                  </a:cubicBezTo>
                  <a:cubicBezTo>
                    <a:pt x="26" y="36"/>
                    <a:pt x="35" y="21"/>
                    <a:pt x="24" y="20"/>
                  </a:cubicBezTo>
                  <a:cubicBezTo>
                    <a:pt x="19" y="30"/>
                    <a:pt x="12" y="38"/>
                    <a:pt x="0" y="42"/>
                  </a:cubicBezTo>
                  <a:cubicBezTo>
                    <a:pt x="8" y="32"/>
                    <a:pt x="20" y="26"/>
                    <a:pt x="21" y="9"/>
                  </a:cubicBezTo>
                  <a:cubicBezTo>
                    <a:pt x="14" y="11"/>
                    <a:pt x="5" y="14"/>
                    <a:pt x="3" y="7"/>
                  </a:cubicBezTo>
                  <a:cubicBezTo>
                    <a:pt x="10" y="7"/>
                    <a:pt x="17" y="6"/>
                    <a:pt x="24" y="5"/>
                  </a:cubicBezTo>
                  <a:cubicBezTo>
                    <a:pt x="31" y="4"/>
                    <a:pt x="39" y="0"/>
                    <a:pt x="41" y="6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34"/>
            <p:cNvSpPr/>
            <p:nvPr>
              <p:custDataLst>
                <p:tags r:id="rId31"/>
              </p:custDataLst>
            </p:nvPr>
          </p:nvSpPr>
          <p:spPr bwMode="auto">
            <a:xfrm>
              <a:off x="3548" y="1740"/>
              <a:ext cx="66" cy="32"/>
            </a:xfrm>
            <a:custGeom>
              <a:avLst/>
              <a:gdLst>
                <a:gd name="T0" fmla="*/ 28 w 71"/>
                <a:gd name="T1" fmla="*/ 1 h 35"/>
                <a:gd name="T2" fmla="*/ 38 w 71"/>
                <a:gd name="T3" fmla="*/ 4 h 35"/>
                <a:gd name="T4" fmla="*/ 37 w 71"/>
                <a:gd name="T5" fmla="*/ 10 h 35"/>
                <a:gd name="T6" fmla="*/ 52 w 71"/>
                <a:gd name="T7" fmla="*/ 10 h 35"/>
                <a:gd name="T8" fmla="*/ 37 w 71"/>
                <a:gd name="T9" fmla="*/ 15 h 35"/>
                <a:gd name="T10" fmla="*/ 38 w 71"/>
                <a:gd name="T11" fmla="*/ 25 h 35"/>
                <a:gd name="T12" fmla="*/ 71 w 71"/>
                <a:gd name="T13" fmla="*/ 27 h 35"/>
                <a:gd name="T14" fmla="*/ 56 w 71"/>
                <a:gd name="T15" fmla="*/ 29 h 35"/>
                <a:gd name="T16" fmla="*/ 26 w 71"/>
                <a:gd name="T17" fmla="*/ 31 h 35"/>
                <a:gd name="T18" fmla="*/ 16 w 71"/>
                <a:gd name="T19" fmla="*/ 32 h 35"/>
                <a:gd name="T20" fmla="*/ 0 w 71"/>
                <a:gd name="T21" fmla="*/ 32 h 35"/>
                <a:gd name="T22" fmla="*/ 16 w 71"/>
                <a:gd name="T23" fmla="*/ 29 h 35"/>
                <a:gd name="T24" fmla="*/ 32 w 71"/>
                <a:gd name="T25" fmla="*/ 27 h 35"/>
                <a:gd name="T26" fmla="*/ 32 w 71"/>
                <a:gd name="T27" fmla="*/ 16 h 35"/>
                <a:gd name="T28" fmla="*/ 15 w 71"/>
                <a:gd name="T29" fmla="*/ 15 h 35"/>
                <a:gd name="T30" fmla="*/ 31 w 71"/>
                <a:gd name="T31" fmla="*/ 12 h 35"/>
                <a:gd name="T32" fmla="*/ 28 w 71"/>
                <a:gd name="T33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" h="35">
                  <a:moveTo>
                    <a:pt x="28" y="1"/>
                  </a:moveTo>
                  <a:cubicBezTo>
                    <a:pt x="33" y="0"/>
                    <a:pt x="35" y="2"/>
                    <a:pt x="38" y="4"/>
                  </a:cubicBezTo>
                  <a:cubicBezTo>
                    <a:pt x="38" y="6"/>
                    <a:pt x="37" y="7"/>
                    <a:pt x="37" y="10"/>
                  </a:cubicBezTo>
                  <a:cubicBezTo>
                    <a:pt x="41" y="10"/>
                    <a:pt x="49" y="6"/>
                    <a:pt x="52" y="10"/>
                  </a:cubicBezTo>
                  <a:cubicBezTo>
                    <a:pt x="50" y="14"/>
                    <a:pt x="42" y="13"/>
                    <a:pt x="37" y="15"/>
                  </a:cubicBezTo>
                  <a:cubicBezTo>
                    <a:pt x="37" y="18"/>
                    <a:pt x="37" y="22"/>
                    <a:pt x="38" y="25"/>
                  </a:cubicBezTo>
                  <a:cubicBezTo>
                    <a:pt x="48" y="26"/>
                    <a:pt x="65" y="16"/>
                    <a:pt x="71" y="27"/>
                  </a:cubicBezTo>
                  <a:cubicBezTo>
                    <a:pt x="67" y="30"/>
                    <a:pt x="61" y="28"/>
                    <a:pt x="56" y="29"/>
                  </a:cubicBezTo>
                  <a:cubicBezTo>
                    <a:pt x="45" y="29"/>
                    <a:pt x="35" y="29"/>
                    <a:pt x="26" y="31"/>
                  </a:cubicBezTo>
                  <a:cubicBezTo>
                    <a:pt x="23" y="31"/>
                    <a:pt x="19" y="31"/>
                    <a:pt x="16" y="32"/>
                  </a:cubicBezTo>
                  <a:cubicBezTo>
                    <a:pt x="10" y="33"/>
                    <a:pt x="5" y="35"/>
                    <a:pt x="0" y="32"/>
                  </a:cubicBezTo>
                  <a:cubicBezTo>
                    <a:pt x="4" y="30"/>
                    <a:pt x="10" y="30"/>
                    <a:pt x="16" y="29"/>
                  </a:cubicBezTo>
                  <a:cubicBezTo>
                    <a:pt x="21" y="28"/>
                    <a:pt x="27" y="27"/>
                    <a:pt x="32" y="27"/>
                  </a:cubicBezTo>
                  <a:cubicBezTo>
                    <a:pt x="32" y="23"/>
                    <a:pt x="31" y="20"/>
                    <a:pt x="32" y="16"/>
                  </a:cubicBezTo>
                  <a:cubicBezTo>
                    <a:pt x="27" y="16"/>
                    <a:pt x="19" y="18"/>
                    <a:pt x="15" y="15"/>
                  </a:cubicBezTo>
                  <a:cubicBezTo>
                    <a:pt x="19" y="13"/>
                    <a:pt x="26" y="13"/>
                    <a:pt x="31" y="12"/>
                  </a:cubicBezTo>
                  <a:cubicBezTo>
                    <a:pt x="31" y="7"/>
                    <a:pt x="29" y="5"/>
                    <a:pt x="28" y="1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35"/>
            <p:cNvSpPr/>
            <p:nvPr>
              <p:custDataLst>
                <p:tags r:id="rId32"/>
              </p:custDataLst>
            </p:nvPr>
          </p:nvSpPr>
          <p:spPr bwMode="auto">
            <a:xfrm>
              <a:off x="3676" y="1746"/>
              <a:ext cx="12" cy="10"/>
            </a:xfrm>
            <a:custGeom>
              <a:avLst/>
              <a:gdLst>
                <a:gd name="T0" fmla="*/ 11 w 13"/>
                <a:gd name="T1" fmla="*/ 4 h 11"/>
                <a:gd name="T2" fmla="*/ 9 w 13"/>
                <a:gd name="T3" fmla="*/ 11 h 11"/>
                <a:gd name="T4" fmla="*/ 0 w 13"/>
                <a:gd name="T5" fmla="*/ 2 h 11"/>
                <a:gd name="T6" fmla="*/ 11 w 13"/>
                <a:gd name="T7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1">
                  <a:moveTo>
                    <a:pt x="11" y="4"/>
                  </a:moveTo>
                  <a:cubicBezTo>
                    <a:pt x="13" y="7"/>
                    <a:pt x="11" y="10"/>
                    <a:pt x="9" y="11"/>
                  </a:cubicBezTo>
                  <a:cubicBezTo>
                    <a:pt x="5" y="9"/>
                    <a:pt x="2" y="6"/>
                    <a:pt x="0" y="2"/>
                  </a:cubicBezTo>
                  <a:cubicBezTo>
                    <a:pt x="4" y="0"/>
                    <a:pt x="8" y="4"/>
                    <a:pt x="11" y="4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36"/>
            <p:cNvSpPr/>
            <p:nvPr>
              <p:custDataLst>
                <p:tags r:id="rId33"/>
              </p:custDataLst>
            </p:nvPr>
          </p:nvSpPr>
          <p:spPr bwMode="auto">
            <a:xfrm>
              <a:off x="3475" y="1752"/>
              <a:ext cx="10" cy="8"/>
            </a:xfrm>
            <a:custGeom>
              <a:avLst/>
              <a:gdLst>
                <a:gd name="T0" fmla="*/ 5 w 11"/>
                <a:gd name="T1" fmla="*/ 9 h 9"/>
                <a:gd name="T2" fmla="*/ 0 w 11"/>
                <a:gd name="T3" fmla="*/ 2 h 9"/>
                <a:gd name="T4" fmla="*/ 5 w 1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9">
                  <a:moveTo>
                    <a:pt x="5" y="9"/>
                  </a:moveTo>
                  <a:cubicBezTo>
                    <a:pt x="2" y="8"/>
                    <a:pt x="1" y="5"/>
                    <a:pt x="0" y="2"/>
                  </a:cubicBezTo>
                  <a:cubicBezTo>
                    <a:pt x="5" y="0"/>
                    <a:pt x="11" y="6"/>
                    <a:pt x="5" y="9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37"/>
            <p:cNvSpPr/>
            <p:nvPr>
              <p:custDataLst>
                <p:tags r:id="rId34"/>
              </p:custDataLst>
            </p:nvPr>
          </p:nvSpPr>
          <p:spPr bwMode="auto">
            <a:xfrm>
              <a:off x="3149" y="1757"/>
              <a:ext cx="102" cy="87"/>
            </a:xfrm>
            <a:custGeom>
              <a:avLst/>
              <a:gdLst>
                <a:gd name="T0" fmla="*/ 32 w 110"/>
                <a:gd name="T1" fmla="*/ 66 h 95"/>
                <a:gd name="T2" fmla="*/ 35 w 110"/>
                <a:gd name="T3" fmla="*/ 64 h 95"/>
                <a:gd name="T4" fmla="*/ 97 w 110"/>
                <a:gd name="T5" fmla="*/ 31 h 95"/>
                <a:gd name="T6" fmla="*/ 110 w 110"/>
                <a:gd name="T7" fmla="*/ 52 h 95"/>
                <a:gd name="T8" fmla="*/ 17 w 110"/>
                <a:gd name="T9" fmla="*/ 95 h 95"/>
                <a:gd name="T10" fmla="*/ 0 w 110"/>
                <a:gd name="T11" fmla="*/ 71 h 95"/>
                <a:gd name="T12" fmla="*/ 76 w 110"/>
                <a:gd name="T13" fmla="*/ 0 h 95"/>
                <a:gd name="T14" fmla="*/ 89 w 110"/>
                <a:gd name="T15" fmla="*/ 20 h 95"/>
                <a:gd name="T16" fmla="*/ 32 w 110"/>
                <a:gd name="T17" fmla="*/ 6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95">
                  <a:moveTo>
                    <a:pt x="32" y="66"/>
                  </a:moveTo>
                  <a:cubicBezTo>
                    <a:pt x="32" y="67"/>
                    <a:pt x="34" y="65"/>
                    <a:pt x="35" y="64"/>
                  </a:cubicBezTo>
                  <a:cubicBezTo>
                    <a:pt x="55" y="53"/>
                    <a:pt x="77" y="42"/>
                    <a:pt x="97" y="31"/>
                  </a:cubicBezTo>
                  <a:cubicBezTo>
                    <a:pt x="101" y="39"/>
                    <a:pt x="106" y="44"/>
                    <a:pt x="110" y="52"/>
                  </a:cubicBezTo>
                  <a:cubicBezTo>
                    <a:pt x="79" y="66"/>
                    <a:pt x="48" y="80"/>
                    <a:pt x="17" y="95"/>
                  </a:cubicBezTo>
                  <a:cubicBezTo>
                    <a:pt x="11" y="87"/>
                    <a:pt x="6" y="79"/>
                    <a:pt x="0" y="71"/>
                  </a:cubicBezTo>
                  <a:cubicBezTo>
                    <a:pt x="25" y="47"/>
                    <a:pt x="51" y="24"/>
                    <a:pt x="76" y="0"/>
                  </a:cubicBezTo>
                  <a:cubicBezTo>
                    <a:pt x="80" y="7"/>
                    <a:pt x="85" y="13"/>
                    <a:pt x="89" y="20"/>
                  </a:cubicBezTo>
                  <a:cubicBezTo>
                    <a:pt x="70" y="36"/>
                    <a:pt x="52" y="52"/>
                    <a:pt x="32" y="66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38"/>
            <p:cNvSpPr/>
            <p:nvPr>
              <p:custDataLst>
                <p:tags r:id="rId35"/>
              </p:custDataLst>
            </p:nvPr>
          </p:nvSpPr>
          <p:spPr bwMode="auto">
            <a:xfrm>
              <a:off x="3673" y="1760"/>
              <a:ext cx="19" cy="12"/>
            </a:xfrm>
            <a:custGeom>
              <a:avLst/>
              <a:gdLst>
                <a:gd name="T0" fmla="*/ 0 w 21"/>
                <a:gd name="T1" fmla="*/ 0 h 13"/>
                <a:gd name="T2" fmla="*/ 13 w 21"/>
                <a:gd name="T3" fmla="*/ 13 h 13"/>
                <a:gd name="T4" fmla="*/ 0 w 21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3">
                  <a:moveTo>
                    <a:pt x="0" y="0"/>
                  </a:moveTo>
                  <a:cubicBezTo>
                    <a:pt x="8" y="0"/>
                    <a:pt x="21" y="8"/>
                    <a:pt x="13" y="13"/>
                  </a:cubicBezTo>
                  <a:cubicBezTo>
                    <a:pt x="7" y="10"/>
                    <a:pt x="3" y="6"/>
                    <a:pt x="0" y="0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39"/>
            <p:cNvSpPr>
              <a:spLocks noEditPoints="1"/>
            </p:cNvSpPr>
            <p:nvPr>
              <p:custDataLst>
                <p:tags r:id="rId36"/>
              </p:custDataLst>
            </p:nvPr>
          </p:nvSpPr>
          <p:spPr bwMode="auto">
            <a:xfrm>
              <a:off x="3476" y="1760"/>
              <a:ext cx="35" cy="25"/>
            </a:xfrm>
            <a:custGeom>
              <a:avLst/>
              <a:gdLst>
                <a:gd name="T0" fmla="*/ 38 w 38"/>
                <a:gd name="T1" fmla="*/ 10 h 27"/>
                <a:gd name="T2" fmla="*/ 32 w 38"/>
                <a:gd name="T3" fmla="*/ 17 h 27"/>
                <a:gd name="T4" fmla="*/ 35 w 38"/>
                <a:gd name="T5" fmla="*/ 20 h 27"/>
                <a:gd name="T6" fmla="*/ 9 w 38"/>
                <a:gd name="T7" fmla="*/ 24 h 27"/>
                <a:gd name="T8" fmla="*/ 8 w 38"/>
                <a:gd name="T9" fmla="*/ 27 h 27"/>
                <a:gd name="T10" fmla="*/ 3 w 38"/>
                <a:gd name="T11" fmla="*/ 19 h 27"/>
                <a:gd name="T12" fmla="*/ 0 w 38"/>
                <a:gd name="T13" fmla="*/ 10 h 27"/>
                <a:gd name="T14" fmla="*/ 5 w 38"/>
                <a:gd name="T15" fmla="*/ 11 h 27"/>
                <a:gd name="T16" fmla="*/ 38 w 38"/>
                <a:gd name="T17" fmla="*/ 10 h 27"/>
                <a:gd name="T18" fmla="*/ 6 w 38"/>
                <a:gd name="T19" fmla="*/ 13 h 27"/>
                <a:gd name="T20" fmla="*/ 8 w 38"/>
                <a:gd name="T21" fmla="*/ 22 h 27"/>
                <a:gd name="T22" fmla="*/ 26 w 38"/>
                <a:gd name="T23" fmla="*/ 18 h 27"/>
                <a:gd name="T24" fmla="*/ 27 w 38"/>
                <a:gd name="T25" fmla="*/ 10 h 27"/>
                <a:gd name="T26" fmla="*/ 6 w 38"/>
                <a:gd name="T27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27">
                  <a:moveTo>
                    <a:pt x="38" y="10"/>
                  </a:moveTo>
                  <a:cubicBezTo>
                    <a:pt x="35" y="12"/>
                    <a:pt x="33" y="14"/>
                    <a:pt x="32" y="17"/>
                  </a:cubicBezTo>
                  <a:cubicBezTo>
                    <a:pt x="33" y="18"/>
                    <a:pt x="35" y="18"/>
                    <a:pt x="35" y="20"/>
                  </a:cubicBezTo>
                  <a:cubicBezTo>
                    <a:pt x="27" y="22"/>
                    <a:pt x="18" y="23"/>
                    <a:pt x="9" y="24"/>
                  </a:cubicBezTo>
                  <a:cubicBezTo>
                    <a:pt x="8" y="25"/>
                    <a:pt x="9" y="27"/>
                    <a:pt x="8" y="27"/>
                  </a:cubicBezTo>
                  <a:cubicBezTo>
                    <a:pt x="4" y="27"/>
                    <a:pt x="4" y="22"/>
                    <a:pt x="3" y="19"/>
                  </a:cubicBezTo>
                  <a:cubicBezTo>
                    <a:pt x="2" y="16"/>
                    <a:pt x="1" y="13"/>
                    <a:pt x="0" y="10"/>
                  </a:cubicBezTo>
                  <a:cubicBezTo>
                    <a:pt x="1" y="9"/>
                    <a:pt x="4" y="10"/>
                    <a:pt x="5" y="11"/>
                  </a:cubicBezTo>
                  <a:cubicBezTo>
                    <a:pt x="16" y="10"/>
                    <a:pt x="31" y="0"/>
                    <a:pt x="38" y="10"/>
                  </a:cubicBezTo>
                  <a:close/>
                  <a:moveTo>
                    <a:pt x="6" y="13"/>
                  </a:moveTo>
                  <a:cubicBezTo>
                    <a:pt x="6" y="16"/>
                    <a:pt x="7" y="19"/>
                    <a:pt x="8" y="22"/>
                  </a:cubicBezTo>
                  <a:cubicBezTo>
                    <a:pt x="14" y="21"/>
                    <a:pt x="20" y="19"/>
                    <a:pt x="26" y="18"/>
                  </a:cubicBezTo>
                  <a:cubicBezTo>
                    <a:pt x="27" y="16"/>
                    <a:pt x="28" y="13"/>
                    <a:pt x="27" y="10"/>
                  </a:cubicBezTo>
                  <a:cubicBezTo>
                    <a:pt x="19" y="10"/>
                    <a:pt x="13" y="12"/>
                    <a:pt x="6" y="13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40"/>
            <p:cNvSpPr/>
            <p:nvPr>
              <p:custDataLst>
                <p:tags r:id="rId37"/>
              </p:custDataLst>
            </p:nvPr>
          </p:nvSpPr>
          <p:spPr bwMode="auto">
            <a:xfrm>
              <a:off x="3956" y="1810"/>
              <a:ext cx="102" cy="101"/>
            </a:xfrm>
            <a:custGeom>
              <a:avLst/>
              <a:gdLst>
                <a:gd name="T0" fmla="*/ 30 w 110"/>
                <a:gd name="T1" fmla="*/ 34 h 109"/>
                <a:gd name="T2" fmla="*/ 45 w 110"/>
                <a:gd name="T3" fmla="*/ 48 h 109"/>
                <a:gd name="T4" fmla="*/ 62 w 110"/>
                <a:gd name="T5" fmla="*/ 30 h 109"/>
                <a:gd name="T6" fmla="*/ 76 w 110"/>
                <a:gd name="T7" fmla="*/ 44 h 109"/>
                <a:gd name="T8" fmla="*/ 59 w 110"/>
                <a:gd name="T9" fmla="*/ 62 h 109"/>
                <a:gd name="T10" fmla="*/ 75 w 110"/>
                <a:gd name="T11" fmla="*/ 78 h 109"/>
                <a:gd name="T12" fmla="*/ 95 w 110"/>
                <a:gd name="T13" fmla="*/ 57 h 109"/>
                <a:gd name="T14" fmla="*/ 107 w 110"/>
                <a:gd name="T15" fmla="*/ 67 h 109"/>
                <a:gd name="T16" fmla="*/ 110 w 110"/>
                <a:gd name="T17" fmla="*/ 70 h 109"/>
                <a:gd name="T18" fmla="*/ 101 w 110"/>
                <a:gd name="T19" fmla="*/ 80 h 109"/>
                <a:gd name="T20" fmla="*/ 74 w 110"/>
                <a:gd name="T21" fmla="*/ 109 h 109"/>
                <a:gd name="T22" fmla="*/ 4 w 110"/>
                <a:gd name="T23" fmla="*/ 42 h 109"/>
                <a:gd name="T24" fmla="*/ 0 w 110"/>
                <a:gd name="T25" fmla="*/ 37 h 109"/>
                <a:gd name="T26" fmla="*/ 9 w 110"/>
                <a:gd name="T27" fmla="*/ 28 h 109"/>
                <a:gd name="T28" fmla="*/ 36 w 110"/>
                <a:gd name="T29" fmla="*/ 0 h 109"/>
                <a:gd name="T30" fmla="*/ 47 w 110"/>
                <a:gd name="T31" fmla="*/ 10 h 109"/>
                <a:gd name="T32" fmla="*/ 50 w 110"/>
                <a:gd name="T33" fmla="*/ 14 h 109"/>
                <a:gd name="T34" fmla="*/ 45 w 110"/>
                <a:gd name="T35" fmla="*/ 19 h 109"/>
                <a:gd name="T36" fmla="*/ 30 w 110"/>
                <a:gd name="T37" fmla="*/ 34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0" h="109">
                  <a:moveTo>
                    <a:pt x="30" y="34"/>
                  </a:moveTo>
                  <a:cubicBezTo>
                    <a:pt x="35" y="39"/>
                    <a:pt x="40" y="44"/>
                    <a:pt x="45" y="48"/>
                  </a:cubicBezTo>
                  <a:cubicBezTo>
                    <a:pt x="51" y="42"/>
                    <a:pt x="57" y="36"/>
                    <a:pt x="62" y="30"/>
                  </a:cubicBezTo>
                  <a:cubicBezTo>
                    <a:pt x="67" y="34"/>
                    <a:pt x="71" y="39"/>
                    <a:pt x="76" y="44"/>
                  </a:cubicBezTo>
                  <a:cubicBezTo>
                    <a:pt x="71" y="50"/>
                    <a:pt x="65" y="56"/>
                    <a:pt x="59" y="62"/>
                  </a:cubicBezTo>
                  <a:cubicBezTo>
                    <a:pt x="64" y="67"/>
                    <a:pt x="70" y="72"/>
                    <a:pt x="75" y="78"/>
                  </a:cubicBezTo>
                  <a:cubicBezTo>
                    <a:pt x="82" y="71"/>
                    <a:pt x="89" y="64"/>
                    <a:pt x="95" y="57"/>
                  </a:cubicBezTo>
                  <a:cubicBezTo>
                    <a:pt x="99" y="60"/>
                    <a:pt x="103" y="63"/>
                    <a:pt x="107" y="67"/>
                  </a:cubicBezTo>
                  <a:cubicBezTo>
                    <a:pt x="107" y="67"/>
                    <a:pt x="110" y="70"/>
                    <a:pt x="110" y="70"/>
                  </a:cubicBezTo>
                  <a:cubicBezTo>
                    <a:pt x="110" y="72"/>
                    <a:pt x="102" y="79"/>
                    <a:pt x="101" y="80"/>
                  </a:cubicBezTo>
                  <a:cubicBezTo>
                    <a:pt x="92" y="90"/>
                    <a:pt x="81" y="100"/>
                    <a:pt x="74" y="109"/>
                  </a:cubicBezTo>
                  <a:cubicBezTo>
                    <a:pt x="51" y="88"/>
                    <a:pt x="28" y="64"/>
                    <a:pt x="4" y="42"/>
                  </a:cubicBezTo>
                  <a:cubicBezTo>
                    <a:pt x="3" y="41"/>
                    <a:pt x="0" y="37"/>
                    <a:pt x="0" y="37"/>
                  </a:cubicBezTo>
                  <a:cubicBezTo>
                    <a:pt x="0" y="36"/>
                    <a:pt x="7" y="30"/>
                    <a:pt x="9" y="28"/>
                  </a:cubicBezTo>
                  <a:cubicBezTo>
                    <a:pt x="18" y="19"/>
                    <a:pt x="28" y="9"/>
                    <a:pt x="36" y="0"/>
                  </a:cubicBezTo>
                  <a:cubicBezTo>
                    <a:pt x="38" y="3"/>
                    <a:pt x="43" y="7"/>
                    <a:pt x="47" y="10"/>
                  </a:cubicBezTo>
                  <a:cubicBezTo>
                    <a:pt x="47" y="11"/>
                    <a:pt x="50" y="14"/>
                    <a:pt x="50" y="14"/>
                  </a:cubicBezTo>
                  <a:cubicBezTo>
                    <a:pt x="50" y="15"/>
                    <a:pt x="46" y="18"/>
                    <a:pt x="45" y="19"/>
                  </a:cubicBezTo>
                  <a:cubicBezTo>
                    <a:pt x="40" y="24"/>
                    <a:pt x="35" y="30"/>
                    <a:pt x="30" y="34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41"/>
            <p:cNvSpPr/>
            <p:nvPr>
              <p:custDataLst>
                <p:tags r:id="rId38"/>
              </p:custDataLst>
            </p:nvPr>
          </p:nvSpPr>
          <p:spPr bwMode="auto">
            <a:xfrm>
              <a:off x="3194" y="1818"/>
              <a:ext cx="101" cy="100"/>
            </a:xfrm>
            <a:custGeom>
              <a:avLst/>
              <a:gdLst>
                <a:gd name="T0" fmla="*/ 110 w 110"/>
                <a:gd name="T1" fmla="*/ 38 h 109"/>
                <a:gd name="T2" fmla="*/ 99 w 110"/>
                <a:gd name="T3" fmla="*/ 48 h 109"/>
                <a:gd name="T4" fmla="*/ 96 w 110"/>
                <a:gd name="T5" fmla="*/ 52 h 109"/>
                <a:gd name="T6" fmla="*/ 91 w 110"/>
                <a:gd name="T7" fmla="*/ 47 h 109"/>
                <a:gd name="T8" fmla="*/ 76 w 110"/>
                <a:gd name="T9" fmla="*/ 31 h 109"/>
                <a:gd name="T10" fmla="*/ 62 w 110"/>
                <a:gd name="T11" fmla="*/ 45 h 109"/>
                <a:gd name="T12" fmla="*/ 79 w 110"/>
                <a:gd name="T13" fmla="*/ 63 h 109"/>
                <a:gd name="T14" fmla="*/ 65 w 110"/>
                <a:gd name="T15" fmla="*/ 77 h 109"/>
                <a:gd name="T16" fmla="*/ 47 w 110"/>
                <a:gd name="T17" fmla="*/ 59 h 109"/>
                <a:gd name="T18" fmla="*/ 31 w 110"/>
                <a:gd name="T19" fmla="*/ 74 h 109"/>
                <a:gd name="T20" fmla="*/ 51 w 110"/>
                <a:gd name="T21" fmla="*/ 95 h 109"/>
                <a:gd name="T22" fmla="*/ 40 w 110"/>
                <a:gd name="T23" fmla="*/ 106 h 109"/>
                <a:gd name="T24" fmla="*/ 37 w 110"/>
                <a:gd name="T25" fmla="*/ 109 h 109"/>
                <a:gd name="T26" fmla="*/ 28 w 110"/>
                <a:gd name="T27" fmla="*/ 99 h 109"/>
                <a:gd name="T28" fmla="*/ 0 w 110"/>
                <a:gd name="T29" fmla="*/ 71 h 109"/>
                <a:gd name="T30" fmla="*/ 74 w 110"/>
                <a:gd name="T31" fmla="*/ 0 h 109"/>
                <a:gd name="T32" fmla="*/ 110 w 110"/>
                <a:gd name="T33" fmla="*/ 3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0" h="109">
                  <a:moveTo>
                    <a:pt x="110" y="38"/>
                  </a:moveTo>
                  <a:cubicBezTo>
                    <a:pt x="106" y="41"/>
                    <a:pt x="103" y="45"/>
                    <a:pt x="99" y="48"/>
                  </a:cubicBezTo>
                  <a:cubicBezTo>
                    <a:pt x="99" y="49"/>
                    <a:pt x="96" y="52"/>
                    <a:pt x="96" y="52"/>
                  </a:cubicBezTo>
                  <a:cubicBezTo>
                    <a:pt x="95" y="52"/>
                    <a:pt x="92" y="48"/>
                    <a:pt x="91" y="47"/>
                  </a:cubicBezTo>
                  <a:cubicBezTo>
                    <a:pt x="86" y="41"/>
                    <a:pt x="81" y="36"/>
                    <a:pt x="76" y="31"/>
                  </a:cubicBezTo>
                  <a:cubicBezTo>
                    <a:pt x="71" y="35"/>
                    <a:pt x="67" y="40"/>
                    <a:pt x="62" y="45"/>
                  </a:cubicBezTo>
                  <a:cubicBezTo>
                    <a:pt x="67" y="51"/>
                    <a:pt x="74" y="57"/>
                    <a:pt x="79" y="63"/>
                  </a:cubicBezTo>
                  <a:cubicBezTo>
                    <a:pt x="74" y="68"/>
                    <a:pt x="69" y="72"/>
                    <a:pt x="65" y="77"/>
                  </a:cubicBezTo>
                  <a:cubicBezTo>
                    <a:pt x="59" y="71"/>
                    <a:pt x="53" y="65"/>
                    <a:pt x="47" y="59"/>
                  </a:cubicBezTo>
                  <a:cubicBezTo>
                    <a:pt x="42" y="63"/>
                    <a:pt x="36" y="69"/>
                    <a:pt x="31" y="74"/>
                  </a:cubicBezTo>
                  <a:cubicBezTo>
                    <a:pt x="38" y="81"/>
                    <a:pt x="44" y="88"/>
                    <a:pt x="51" y="95"/>
                  </a:cubicBezTo>
                  <a:cubicBezTo>
                    <a:pt x="48" y="98"/>
                    <a:pt x="44" y="102"/>
                    <a:pt x="40" y="106"/>
                  </a:cubicBezTo>
                  <a:cubicBezTo>
                    <a:pt x="40" y="106"/>
                    <a:pt x="37" y="109"/>
                    <a:pt x="37" y="109"/>
                  </a:cubicBezTo>
                  <a:cubicBezTo>
                    <a:pt x="36" y="109"/>
                    <a:pt x="29" y="101"/>
                    <a:pt x="28" y="99"/>
                  </a:cubicBezTo>
                  <a:cubicBezTo>
                    <a:pt x="19" y="90"/>
                    <a:pt x="8" y="79"/>
                    <a:pt x="0" y="71"/>
                  </a:cubicBezTo>
                  <a:cubicBezTo>
                    <a:pt x="25" y="47"/>
                    <a:pt x="50" y="24"/>
                    <a:pt x="74" y="0"/>
                  </a:cubicBezTo>
                  <a:cubicBezTo>
                    <a:pt x="86" y="13"/>
                    <a:pt x="99" y="25"/>
                    <a:pt x="110" y="38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42"/>
            <p:cNvSpPr/>
            <p:nvPr>
              <p:custDataLst>
                <p:tags r:id="rId39"/>
              </p:custDataLst>
            </p:nvPr>
          </p:nvSpPr>
          <p:spPr bwMode="auto">
            <a:xfrm>
              <a:off x="3921" y="1862"/>
              <a:ext cx="80" cy="85"/>
            </a:xfrm>
            <a:custGeom>
              <a:avLst/>
              <a:gdLst>
                <a:gd name="T0" fmla="*/ 86 w 86"/>
                <a:gd name="T1" fmla="*/ 76 h 92"/>
                <a:gd name="T2" fmla="*/ 73 w 86"/>
                <a:gd name="T3" fmla="*/ 88 h 92"/>
                <a:gd name="T4" fmla="*/ 68 w 86"/>
                <a:gd name="T5" fmla="*/ 92 h 92"/>
                <a:gd name="T6" fmla="*/ 60 w 86"/>
                <a:gd name="T7" fmla="*/ 82 h 92"/>
                <a:gd name="T8" fmla="*/ 0 w 86"/>
                <a:gd name="T9" fmla="*/ 16 h 92"/>
                <a:gd name="T10" fmla="*/ 17 w 86"/>
                <a:gd name="T11" fmla="*/ 0 h 92"/>
                <a:gd name="T12" fmla="*/ 86 w 86"/>
                <a:gd name="T13" fmla="*/ 7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92">
                  <a:moveTo>
                    <a:pt x="86" y="76"/>
                  </a:moveTo>
                  <a:cubicBezTo>
                    <a:pt x="81" y="80"/>
                    <a:pt x="77" y="83"/>
                    <a:pt x="73" y="88"/>
                  </a:cubicBezTo>
                  <a:cubicBezTo>
                    <a:pt x="72" y="88"/>
                    <a:pt x="69" y="92"/>
                    <a:pt x="68" y="92"/>
                  </a:cubicBezTo>
                  <a:cubicBezTo>
                    <a:pt x="67" y="92"/>
                    <a:pt x="61" y="83"/>
                    <a:pt x="60" y="82"/>
                  </a:cubicBezTo>
                  <a:cubicBezTo>
                    <a:pt x="40" y="60"/>
                    <a:pt x="19" y="36"/>
                    <a:pt x="0" y="16"/>
                  </a:cubicBezTo>
                  <a:cubicBezTo>
                    <a:pt x="5" y="10"/>
                    <a:pt x="11" y="5"/>
                    <a:pt x="17" y="0"/>
                  </a:cubicBezTo>
                  <a:cubicBezTo>
                    <a:pt x="40" y="25"/>
                    <a:pt x="62" y="51"/>
                    <a:pt x="86" y="76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43"/>
            <p:cNvSpPr>
              <a:spLocks noEditPoints="1"/>
            </p:cNvSpPr>
            <p:nvPr>
              <p:custDataLst>
                <p:tags r:id="rId40"/>
              </p:custDataLst>
            </p:nvPr>
          </p:nvSpPr>
          <p:spPr bwMode="auto">
            <a:xfrm>
              <a:off x="3251" y="1867"/>
              <a:ext cx="100" cy="108"/>
            </a:xfrm>
            <a:custGeom>
              <a:avLst/>
              <a:gdLst>
                <a:gd name="T0" fmla="*/ 70 w 108"/>
                <a:gd name="T1" fmla="*/ 67 h 118"/>
                <a:gd name="T2" fmla="*/ 73 w 108"/>
                <a:gd name="T3" fmla="*/ 80 h 118"/>
                <a:gd name="T4" fmla="*/ 49 w 108"/>
                <a:gd name="T5" fmla="*/ 113 h 118"/>
                <a:gd name="T6" fmla="*/ 48 w 108"/>
                <a:gd name="T7" fmla="*/ 118 h 118"/>
                <a:gd name="T8" fmla="*/ 29 w 108"/>
                <a:gd name="T9" fmla="*/ 103 h 118"/>
                <a:gd name="T10" fmla="*/ 41 w 108"/>
                <a:gd name="T11" fmla="*/ 86 h 118"/>
                <a:gd name="T12" fmla="*/ 52 w 108"/>
                <a:gd name="T13" fmla="*/ 67 h 118"/>
                <a:gd name="T14" fmla="*/ 46 w 108"/>
                <a:gd name="T15" fmla="*/ 60 h 118"/>
                <a:gd name="T16" fmla="*/ 18 w 108"/>
                <a:gd name="T17" fmla="*/ 94 h 118"/>
                <a:gd name="T18" fmla="*/ 0 w 108"/>
                <a:gd name="T19" fmla="*/ 80 h 118"/>
                <a:gd name="T20" fmla="*/ 64 w 108"/>
                <a:gd name="T21" fmla="*/ 0 h 118"/>
                <a:gd name="T22" fmla="*/ 65 w 108"/>
                <a:gd name="T23" fmla="*/ 0 h 118"/>
                <a:gd name="T24" fmla="*/ 86 w 108"/>
                <a:gd name="T25" fmla="*/ 18 h 118"/>
                <a:gd name="T26" fmla="*/ 97 w 108"/>
                <a:gd name="T27" fmla="*/ 54 h 118"/>
                <a:gd name="T28" fmla="*/ 70 w 108"/>
                <a:gd name="T29" fmla="*/ 67 h 118"/>
                <a:gd name="T30" fmla="*/ 64 w 108"/>
                <a:gd name="T31" fmla="*/ 38 h 118"/>
                <a:gd name="T32" fmla="*/ 56 w 108"/>
                <a:gd name="T33" fmla="*/ 46 h 118"/>
                <a:gd name="T34" fmla="*/ 61 w 108"/>
                <a:gd name="T35" fmla="*/ 49 h 118"/>
                <a:gd name="T36" fmla="*/ 66 w 108"/>
                <a:gd name="T37" fmla="*/ 51 h 118"/>
                <a:gd name="T38" fmla="*/ 78 w 108"/>
                <a:gd name="T39" fmla="*/ 36 h 118"/>
                <a:gd name="T40" fmla="*/ 71 w 108"/>
                <a:gd name="T41" fmla="*/ 28 h 118"/>
                <a:gd name="T42" fmla="*/ 64 w 108"/>
                <a:gd name="T43" fmla="*/ 3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118">
                  <a:moveTo>
                    <a:pt x="70" y="67"/>
                  </a:moveTo>
                  <a:cubicBezTo>
                    <a:pt x="72" y="71"/>
                    <a:pt x="74" y="75"/>
                    <a:pt x="73" y="80"/>
                  </a:cubicBezTo>
                  <a:cubicBezTo>
                    <a:pt x="70" y="92"/>
                    <a:pt x="53" y="103"/>
                    <a:pt x="49" y="113"/>
                  </a:cubicBezTo>
                  <a:cubicBezTo>
                    <a:pt x="48" y="115"/>
                    <a:pt x="48" y="117"/>
                    <a:pt x="48" y="118"/>
                  </a:cubicBezTo>
                  <a:cubicBezTo>
                    <a:pt x="41" y="113"/>
                    <a:pt x="35" y="108"/>
                    <a:pt x="29" y="103"/>
                  </a:cubicBezTo>
                  <a:cubicBezTo>
                    <a:pt x="31" y="97"/>
                    <a:pt x="36" y="92"/>
                    <a:pt x="41" y="86"/>
                  </a:cubicBezTo>
                  <a:cubicBezTo>
                    <a:pt x="45" y="81"/>
                    <a:pt x="53" y="74"/>
                    <a:pt x="52" y="67"/>
                  </a:cubicBezTo>
                  <a:cubicBezTo>
                    <a:pt x="52" y="64"/>
                    <a:pt x="49" y="62"/>
                    <a:pt x="46" y="60"/>
                  </a:cubicBezTo>
                  <a:cubicBezTo>
                    <a:pt x="36" y="71"/>
                    <a:pt x="27" y="82"/>
                    <a:pt x="18" y="94"/>
                  </a:cubicBezTo>
                  <a:cubicBezTo>
                    <a:pt x="11" y="90"/>
                    <a:pt x="6" y="84"/>
                    <a:pt x="0" y="80"/>
                  </a:cubicBezTo>
                  <a:cubicBezTo>
                    <a:pt x="21" y="53"/>
                    <a:pt x="43" y="27"/>
                    <a:pt x="64" y="0"/>
                  </a:cubicBezTo>
                  <a:cubicBezTo>
                    <a:pt x="64" y="0"/>
                    <a:pt x="64" y="0"/>
                    <a:pt x="65" y="0"/>
                  </a:cubicBezTo>
                  <a:cubicBezTo>
                    <a:pt x="71" y="6"/>
                    <a:pt x="78" y="11"/>
                    <a:pt x="86" y="18"/>
                  </a:cubicBezTo>
                  <a:cubicBezTo>
                    <a:pt x="97" y="26"/>
                    <a:pt x="108" y="38"/>
                    <a:pt x="97" y="54"/>
                  </a:cubicBezTo>
                  <a:cubicBezTo>
                    <a:pt x="91" y="61"/>
                    <a:pt x="84" y="72"/>
                    <a:pt x="70" y="67"/>
                  </a:cubicBezTo>
                  <a:close/>
                  <a:moveTo>
                    <a:pt x="64" y="38"/>
                  </a:moveTo>
                  <a:cubicBezTo>
                    <a:pt x="63" y="39"/>
                    <a:pt x="56" y="45"/>
                    <a:pt x="56" y="46"/>
                  </a:cubicBezTo>
                  <a:cubicBezTo>
                    <a:pt x="56" y="48"/>
                    <a:pt x="59" y="49"/>
                    <a:pt x="61" y="49"/>
                  </a:cubicBezTo>
                  <a:cubicBezTo>
                    <a:pt x="63" y="50"/>
                    <a:pt x="65" y="51"/>
                    <a:pt x="66" y="51"/>
                  </a:cubicBezTo>
                  <a:cubicBezTo>
                    <a:pt x="71" y="51"/>
                    <a:pt x="79" y="41"/>
                    <a:pt x="78" y="36"/>
                  </a:cubicBezTo>
                  <a:cubicBezTo>
                    <a:pt x="77" y="33"/>
                    <a:pt x="74" y="31"/>
                    <a:pt x="71" y="28"/>
                  </a:cubicBezTo>
                  <a:cubicBezTo>
                    <a:pt x="68" y="31"/>
                    <a:pt x="67" y="34"/>
                    <a:pt x="64" y="38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44"/>
            <p:cNvSpPr>
              <a:spLocks noEditPoints="1"/>
            </p:cNvSpPr>
            <p:nvPr>
              <p:custDataLst>
                <p:tags r:id="rId41"/>
              </p:custDataLst>
            </p:nvPr>
          </p:nvSpPr>
          <p:spPr bwMode="auto">
            <a:xfrm>
              <a:off x="3863" y="1897"/>
              <a:ext cx="88" cy="99"/>
            </a:xfrm>
            <a:custGeom>
              <a:avLst/>
              <a:gdLst>
                <a:gd name="T0" fmla="*/ 34 w 95"/>
                <a:gd name="T1" fmla="*/ 1 h 107"/>
                <a:gd name="T2" fmla="*/ 70 w 95"/>
                <a:gd name="T3" fmla="*/ 31 h 107"/>
                <a:gd name="T4" fmla="*/ 81 w 95"/>
                <a:gd name="T5" fmla="*/ 48 h 107"/>
                <a:gd name="T6" fmla="*/ 90 w 95"/>
                <a:gd name="T7" fmla="*/ 80 h 107"/>
                <a:gd name="T8" fmla="*/ 50 w 95"/>
                <a:gd name="T9" fmla="*/ 101 h 107"/>
                <a:gd name="T10" fmla="*/ 21 w 95"/>
                <a:gd name="T11" fmla="*/ 68 h 107"/>
                <a:gd name="T12" fmla="*/ 11 w 95"/>
                <a:gd name="T13" fmla="*/ 54 h 107"/>
                <a:gd name="T14" fmla="*/ 4 w 95"/>
                <a:gd name="T15" fmla="*/ 24 h 107"/>
                <a:gd name="T16" fmla="*/ 25 w 95"/>
                <a:gd name="T17" fmla="*/ 4 h 107"/>
                <a:gd name="T18" fmla="*/ 34 w 95"/>
                <a:gd name="T19" fmla="*/ 1 h 107"/>
                <a:gd name="T20" fmla="*/ 28 w 95"/>
                <a:gd name="T21" fmla="*/ 36 h 107"/>
                <a:gd name="T22" fmla="*/ 51 w 95"/>
                <a:gd name="T23" fmla="*/ 70 h 107"/>
                <a:gd name="T24" fmla="*/ 62 w 95"/>
                <a:gd name="T25" fmla="*/ 81 h 107"/>
                <a:gd name="T26" fmla="*/ 69 w 95"/>
                <a:gd name="T27" fmla="*/ 76 h 107"/>
                <a:gd name="T28" fmla="*/ 62 w 95"/>
                <a:gd name="T29" fmla="*/ 61 h 107"/>
                <a:gd name="T30" fmla="*/ 43 w 95"/>
                <a:gd name="T31" fmla="*/ 33 h 107"/>
                <a:gd name="T32" fmla="*/ 30 w 95"/>
                <a:gd name="T33" fmla="*/ 22 h 107"/>
                <a:gd name="T34" fmla="*/ 28 w 95"/>
                <a:gd name="T35" fmla="*/ 3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5" h="107">
                  <a:moveTo>
                    <a:pt x="34" y="1"/>
                  </a:moveTo>
                  <a:cubicBezTo>
                    <a:pt x="54" y="0"/>
                    <a:pt x="62" y="19"/>
                    <a:pt x="70" y="31"/>
                  </a:cubicBezTo>
                  <a:cubicBezTo>
                    <a:pt x="74" y="37"/>
                    <a:pt x="77" y="42"/>
                    <a:pt x="81" y="48"/>
                  </a:cubicBezTo>
                  <a:cubicBezTo>
                    <a:pt x="86" y="55"/>
                    <a:pt x="95" y="66"/>
                    <a:pt x="90" y="80"/>
                  </a:cubicBezTo>
                  <a:cubicBezTo>
                    <a:pt x="86" y="91"/>
                    <a:pt x="67" y="107"/>
                    <a:pt x="50" y="101"/>
                  </a:cubicBezTo>
                  <a:cubicBezTo>
                    <a:pt x="37" y="96"/>
                    <a:pt x="29" y="80"/>
                    <a:pt x="21" y="68"/>
                  </a:cubicBezTo>
                  <a:cubicBezTo>
                    <a:pt x="18" y="63"/>
                    <a:pt x="15" y="58"/>
                    <a:pt x="11" y="54"/>
                  </a:cubicBezTo>
                  <a:cubicBezTo>
                    <a:pt x="7" y="47"/>
                    <a:pt x="0" y="35"/>
                    <a:pt x="4" y="24"/>
                  </a:cubicBezTo>
                  <a:cubicBezTo>
                    <a:pt x="7" y="15"/>
                    <a:pt x="16" y="8"/>
                    <a:pt x="25" y="4"/>
                  </a:cubicBezTo>
                  <a:cubicBezTo>
                    <a:pt x="28" y="3"/>
                    <a:pt x="31" y="2"/>
                    <a:pt x="34" y="1"/>
                  </a:cubicBezTo>
                  <a:close/>
                  <a:moveTo>
                    <a:pt x="28" y="36"/>
                  </a:moveTo>
                  <a:cubicBezTo>
                    <a:pt x="35" y="47"/>
                    <a:pt x="44" y="59"/>
                    <a:pt x="51" y="70"/>
                  </a:cubicBezTo>
                  <a:cubicBezTo>
                    <a:pt x="53" y="73"/>
                    <a:pt x="57" y="81"/>
                    <a:pt x="62" y="81"/>
                  </a:cubicBezTo>
                  <a:cubicBezTo>
                    <a:pt x="65" y="81"/>
                    <a:pt x="69" y="79"/>
                    <a:pt x="69" y="76"/>
                  </a:cubicBezTo>
                  <a:cubicBezTo>
                    <a:pt x="70" y="71"/>
                    <a:pt x="64" y="64"/>
                    <a:pt x="62" y="61"/>
                  </a:cubicBezTo>
                  <a:cubicBezTo>
                    <a:pt x="55" y="50"/>
                    <a:pt x="50" y="43"/>
                    <a:pt x="43" y="33"/>
                  </a:cubicBezTo>
                  <a:cubicBezTo>
                    <a:pt x="40" y="29"/>
                    <a:pt x="36" y="21"/>
                    <a:pt x="30" y="22"/>
                  </a:cubicBezTo>
                  <a:cubicBezTo>
                    <a:pt x="23" y="24"/>
                    <a:pt x="25" y="31"/>
                    <a:pt x="28" y="36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45"/>
            <p:cNvSpPr/>
            <p:nvPr>
              <p:custDataLst>
                <p:tags r:id="rId42"/>
              </p:custDataLst>
            </p:nvPr>
          </p:nvSpPr>
          <p:spPr bwMode="auto">
            <a:xfrm>
              <a:off x="3328" y="1915"/>
              <a:ext cx="85" cy="97"/>
            </a:xfrm>
            <a:custGeom>
              <a:avLst/>
              <a:gdLst>
                <a:gd name="T0" fmla="*/ 79 w 92"/>
                <a:gd name="T1" fmla="*/ 55 h 106"/>
                <a:gd name="T2" fmla="*/ 61 w 92"/>
                <a:gd name="T3" fmla="*/ 44 h 106"/>
                <a:gd name="T4" fmla="*/ 66 w 92"/>
                <a:gd name="T5" fmla="*/ 30 h 106"/>
                <a:gd name="T6" fmla="*/ 53 w 92"/>
                <a:gd name="T7" fmla="*/ 29 h 106"/>
                <a:gd name="T8" fmla="*/ 58 w 92"/>
                <a:gd name="T9" fmla="*/ 53 h 106"/>
                <a:gd name="T10" fmla="*/ 63 w 92"/>
                <a:gd name="T11" fmla="*/ 77 h 106"/>
                <a:gd name="T12" fmla="*/ 36 w 92"/>
                <a:gd name="T13" fmla="*/ 105 h 106"/>
                <a:gd name="T14" fmla="*/ 1 w 92"/>
                <a:gd name="T15" fmla="*/ 77 h 106"/>
                <a:gd name="T16" fmla="*/ 10 w 92"/>
                <a:gd name="T17" fmla="*/ 52 h 106"/>
                <a:gd name="T18" fmla="*/ 30 w 92"/>
                <a:gd name="T19" fmla="*/ 64 h 106"/>
                <a:gd name="T20" fmla="*/ 31 w 92"/>
                <a:gd name="T21" fmla="*/ 85 h 106"/>
                <a:gd name="T22" fmla="*/ 39 w 92"/>
                <a:gd name="T23" fmla="*/ 72 h 106"/>
                <a:gd name="T24" fmla="*/ 28 w 92"/>
                <a:gd name="T25" fmla="*/ 32 h 106"/>
                <a:gd name="T26" fmla="*/ 62 w 92"/>
                <a:gd name="T27" fmla="*/ 5 h 106"/>
                <a:gd name="T28" fmla="*/ 87 w 92"/>
                <a:gd name="T29" fmla="*/ 25 h 106"/>
                <a:gd name="T30" fmla="*/ 79 w 92"/>
                <a:gd name="T31" fmla="*/ 5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106">
                  <a:moveTo>
                    <a:pt x="79" y="55"/>
                  </a:moveTo>
                  <a:cubicBezTo>
                    <a:pt x="73" y="52"/>
                    <a:pt x="67" y="47"/>
                    <a:pt x="61" y="44"/>
                  </a:cubicBezTo>
                  <a:cubicBezTo>
                    <a:pt x="61" y="39"/>
                    <a:pt x="68" y="36"/>
                    <a:pt x="66" y="30"/>
                  </a:cubicBezTo>
                  <a:cubicBezTo>
                    <a:pt x="65" y="22"/>
                    <a:pt x="55" y="24"/>
                    <a:pt x="53" y="29"/>
                  </a:cubicBezTo>
                  <a:cubicBezTo>
                    <a:pt x="50" y="35"/>
                    <a:pt x="56" y="48"/>
                    <a:pt x="58" y="53"/>
                  </a:cubicBezTo>
                  <a:cubicBezTo>
                    <a:pt x="60" y="60"/>
                    <a:pt x="63" y="69"/>
                    <a:pt x="63" y="77"/>
                  </a:cubicBezTo>
                  <a:cubicBezTo>
                    <a:pt x="62" y="92"/>
                    <a:pt x="50" y="105"/>
                    <a:pt x="36" y="105"/>
                  </a:cubicBezTo>
                  <a:cubicBezTo>
                    <a:pt x="20" y="106"/>
                    <a:pt x="2" y="92"/>
                    <a:pt x="1" y="77"/>
                  </a:cubicBezTo>
                  <a:cubicBezTo>
                    <a:pt x="0" y="67"/>
                    <a:pt x="5" y="61"/>
                    <a:pt x="10" y="52"/>
                  </a:cubicBezTo>
                  <a:cubicBezTo>
                    <a:pt x="17" y="56"/>
                    <a:pt x="23" y="60"/>
                    <a:pt x="30" y="64"/>
                  </a:cubicBezTo>
                  <a:cubicBezTo>
                    <a:pt x="27" y="67"/>
                    <a:pt x="17" y="85"/>
                    <a:pt x="31" y="85"/>
                  </a:cubicBezTo>
                  <a:cubicBezTo>
                    <a:pt x="36" y="85"/>
                    <a:pt x="40" y="80"/>
                    <a:pt x="39" y="72"/>
                  </a:cubicBezTo>
                  <a:cubicBezTo>
                    <a:pt x="38" y="60"/>
                    <a:pt x="27" y="48"/>
                    <a:pt x="28" y="32"/>
                  </a:cubicBezTo>
                  <a:cubicBezTo>
                    <a:pt x="30" y="17"/>
                    <a:pt x="42" y="0"/>
                    <a:pt x="62" y="5"/>
                  </a:cubicBezTo>
                  <a:cubicBezTo>
                    <a:pt x="72" y="8"/>
                    <a:pt x="84" y="17"/>
                    <a:pt x="87" y="25"/>
                  </a:cubicBezTo>
                  <a:cubicBezTo>
                    <a:pt x="92" y="36"/>
                    <a:pt x="85" y="46"/>
                    <a:pt x="79" y="55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46"/>
            <p:cNvSpPr/>
            <p:nvPr>
              <p:custDataLst>
                <p:tags r:id="rId43"/>
              </p:custDataLst>
            </p:nvPr>
          </p:nvSpPr>
          <p:spPr bwMode="auto">
            <a:xfrm>
              <a:off x="3398" y="1944"/>
              <a:ext cx="56" cy="96"/>
            </a:xfrm>
            <a:custGeom>
              <a:avLst/>
              <a:gdLst>
                <a:gd name="T0" fmla="*/ 61 w 61"/>
                <a:gd name="T1" fmla="*/ 9 h 104"/>
                <a:gd name="T2" fmla="*/ 22 w 61"/>
                <a:gd name="T3" fmla="*/ 104 h 104"/>
                <a:gd name="T4" fmla="*/ 0 w 61"/>
                <a:gd name="T5" fmla="*/ 95 h 104"/>
                <a:gd name="T6" fmla="*/ 30 w 61"/>
                <a:gd name="T7" fmla="*/ 24 h 104"/>
                <a:gd name="T8" fmla="*/ 40 w 61"/>
                <a:gd name="T9" fmla="*/ 0 h 104"/>
                <a:gd name="T10" fmla="*/ 61 w 61"/>
                <a:gd name="T11" fmla="*/ 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104">
                  <a:moveTo>
                    <a:pt x="61" y="9"/>
                  </a:moveTo>
                  <a:cubicBezTo>
                    <a:pt x="48" y="40"/>
                    <a:pt x="35" y="72"/>
                    <a:pt x="22" y="104"/>
                  </a:cubicBezTo>
                  <a:cubicBezTo>
                    <a:pt x="15" y="101"/>
                    <a:pt x="8" y="98"/>
                    <a:pt x="0" y="95"/>
                  </a:cubicBezTo>
                  <a:cubicBezTo>
                    <a:pt x="10" y="72"/>
                    <a:pt x="20" y="48"/>
                    <a:pt x="30" y="24"/>
                  </a:cubicBezTo>
                  <a:cubicBezTo>
                    <a:pt x="33" y="16"/>
                    <a:pt x="36" y="6"/>
                    <a:pt x="40" y="0"/>
                  </a:cubicBezTo>
                  <a:cubicBezTo>
                    <a:pt x="47" y="3"/>
                    <a:pt x="54" y="6"/>
                    <a:pt x="61" y="9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47"/>
            <p:cNvSpPr/>
            <p:nvPr>
              <p:custDataLst>
                <p:tags r:id="rId44"/>
              </p:custDataLst>
            </p:nvPr>
          </p:nvSpPr>
          <p:spPr bwMode="auto">
            <a:xfrm>
              <a:off x="3462" y="1959"/>
              <a:ext cx="55" cy="100"/>
            </a:xfrm>
            <a:custGeom>
              <a:avLst/>
              <a:gdLst>
                <a:gd name="T0" fmla="*/ 59 w 59"/>
                <a:gd name="T1" fmla="*/ 11 h 109"/>
                <a:gd name="T2" fmla="*/ 55 w 59"/>
                <a:gd name="T3" fmla="*/ 31 h 109"/>
                <a:gd name="T4" fmla="*/ 40 w 59"/>
                <a:gd name="T5" fmla="*/ 28 h 109"/>
                <a:gd name="T6" fmla="*/ 23 w 59"/>
                <a:gd name="T7" fmla="*/ 109 h 109"/>
                <a:gd name="T8" fmla="*/ 0 w 59"/>
                <a:gd name="T9" fmla="*/ 104 h 109"/>
                <a:gd name="T10" fmla="*/ 17 w 59"/>
                <a:gd name="T11" fmla="*/ 23 h 109"/>
                <a:gd name="T12" fmla="*/ 3 w 59"/>
                <a:gd name="T13" fmla="*/ 20 h 109"/>
                <a:gd name="T14" fmla="*/ 6 w 59"/>
                <a:gd name="T15" fmla="*/ 0 h 109"/>
                <a:gd name="T16" fmla="*/ 59 w 59"/>
                <a:gd name="T17" fmla="*/ 11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09">
                  <a:moveTo>
                    <a:pt x="59" y="11"/>
                  </a:moveTo>
                  <a:cubicBezTo>
                    <a:pt x="57" y="18"/>
                    <a:pt x="56" y="24"/>
                    <a:pt x="55" y="31"/>
                  </a:cubicBezTo>
                  <a:cubicBezTo>
                    <a:pt x="50" y="30"/>
                    <a:pt x="45" y="29"/>
                    <a:pt x="40" y="28"/>
                  </a:cubicBezTo>
                  <a:cubicBezTo>
                    <a:pt x="34" y="54"/>
                    <a:pt x="29" y="82"/>
                    <a:pt x="23" y="109"/>
                  </a:cubicBezTo>
                  <a:cubicBezTo>
                    <a:pt x="15" y="107"/>
                    <a:pt x="8" y="105"/>
                    <a:pt x="0" y="104"/>
                  </a:cubicBezTo>
                  <a:cubicBezTo>
                    <a:pt x="6" y="77"/>
                    <a:pt x="11" y="50"/>
                    <a:pt x="17" y="23"/>
                  </a:cubicBezTo>
                  <a:cubicBezTo>
                    <a:pt x="13" y="22"/>
                    <a:pt x="7" y="21"/>
                    <a:pt x="3" y="20"/>
                  </a:cubicBezTo>
                  <a:cubicBezTo>
                    <a:pt x="3" y="13"/>
                    <a:pt x="5" y="7"/>
                    <a:pt x="6" y="0"/>
                  </a:cubicBezTo>
                  <a:cubicBezTo>
                    <a:pt x="24" y="4"/>
                    <a:pt x="41" y="8"/>
                    <a:pt x="59" y="11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48"/>
            <p:cNvSpPr>
              <a:spLocks noEditPoints="1"/>
            </p:cNvSpPr>
            <p:nvPr>
              <p:custDataLst>
                <p:tags r:id="rId45"/>
              </p:custDataLst>
            </p:nvPr>
          </p:nvSpPr>
          <p:spPr bwMode="auto">
            <a:xfrm>
              <a:off x="3712" y="1967"/>
              <a:ext cx="62" cy="101"/>
            </a:xfrm>
            <a:custGeom>
              <a:avLst/>
              <a:gdLst>
                <a:gd name="T0" fmla="*/ 68 w 68"/>
                <a:gd name="T1" fmla="*/ 98 h 109"/>
                <a:gd name="T2" fmla="*/ 44 w 68"/>
                <a:gd name="T3" fmla="*/ 102 h 109"/>
                <a:gd name="T4" fmla="*/ 39 w 68"/>
                <a:gd name="T5" fmla="*/ 85 h 109"/>
                <a:gd name="T6" fmla="*/ 23 w 68"/>
                <a:gd name="T7" fmla="*/ 87 h 109"/>
                <a:gd name="T8" fmla="*/ 24 w 68"/>
                <a:gd name="T9" fmla="*/ 106 h 109"/>
                <a:gd name="T10" fmla="*/ 0 w 68"/>
                <a:gd name="T11" fmla="*/ 109 h 109"/>
                <a:gd name="T12" fmla="*/ 3 w 68"/>
                <a:gd name="T13" fmla="*/ 5 h 109"/>
                <a:gd name="T14" fmla="*/ 33 w 68"/>
                <a:gd name="T15" fmla="*/ 0 h 109"/>
                <a:gd name="T16" fmla="*/ 33 w 68"/>
                <a:gd name="T17" fmla="*/ 0 h 109"/>
                <a:gd name="T18" fmla="*/ 38 w 68"/>
                <a:gd name="T19" fmla="*/ 12 h 109"/>
                <a:gd name="T20" fmla="*/ 68 w 68"/>
                <a:gd name="T21" fmla="*/ 98 h 109"/>
                <a:gd name="T22" fmla="*/ 23 w 68"/>
                <a:gd name="T23" fmla="*/ 68 h 109"/>
                <a:gd name="T24" fmla="*/ 33 w 68"/>
                <a:gd name="T25" fmla="*/ 66 h 109"/>
                <a:gd name="T26" fmla="*/ 22 w 68"/>
                <a:gd name="T27" fmla="*/ 22 h 109"/>
                <a:gd name="T28" fmla="*/ 23 w 68"/>
                <a:gd name="T29" fmla="*/ 6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" h="109">
                  <a:moveTo>
                    <a:pt x="68" y="98"/>
                  </a:moveTo>
                  <a:cubicBezTo>
                    <a:pt x="61" y="100"/>
                    <a:pt x="52" y="101"/>
                    <a:pt x="44" y="102"/>
                  </a:cubicBezTo>
                  <a:cubicBezTo>
                    <a:pt x="42" y="96"/>
                    <a:pt x="40" y="91"/>
                    <a:pt x="39" y="85"/>
                  </a:cubicBezTo>
                  <a:cubicBezTo>
                    <a:pt x="33" y="85"/>
                    <a:pt x="29" y="86"/>
                    <a:pt x="23" y="87"/>
                  </a:cubicBezTo>
                  <a:cubicBezTo>
                    <a:pt x="23" y="93"/>
                    <a:pt x="24" y="99"/>
                    <a:pt x="24" y="106"/>
                  </a:cubicBezTo>
                  <a:cubicBezTo>
                    <a:pt x="15" y="106"/>
                    <a:pt x="8" y="108"/>
                    <a:pt x="0" y="109"/>
                  </a:cubicBezTo>
                  <a:cubicBezTo>
                    <a:pt x="1" y="74"/>
                    <a:pt x="2" y="39"/>
                    <a:pt x="3" y="5"/>
                  </a:cubicBezTo>
                  <a:cubicBezTo>
                    <a:pt x="13" y="3"/>
                    <a:pt x="24" y="2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1"/>
                    <a:pt x="38" y="9"/>
                    <a:pt x="38" y="12"/>
                  </a:cubicBezTo>
                  <a:cubicBezTo>
                    <a:pt x="48" y="40"/>
                    <a:pt x="59" y="72"/>
                    <a:pt x="68" y="98"/>
                  </a:cubicBezTo>
                  <a:close/>
                  <a:moveTo>
                    <a:pt x="23" y="68"/>
                  </a:moveTo>
                  <a:cubicBezTo>
                    <a:pt x="27" y="67"/>
                    <a:pt x="29" y="66"/>
                    <a:pt x="33" y="66"/>
                  </a:cubicBezTo>
                  <a:cubicBezTo>
                    <a:pt x="30" y="52"/>
                    <a:pt x="25" y="37"/>
                    <a:pt x="22" y="22"/>
                  </a:cubicBezTo>
                  <a:cubicBezTo>
                    <a:pt x="22" y="37"/>
                    <a:pt x="23" y="52"/>
                    <a:pt x="23" y="68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49"/>
            <p:cNvSpPr>
              <a:spLocks noEditPoints="1"/>
            </p:cNvSpPr>
            <p:nvPr>
              <p:custDataLst>
                <p:tags r:id="rId46"/>
              </p:custDataLst>
            </p:nvPr>
          </p:nvSpPr>
          <p:spPr bwMode="auto">
            <a:xfrm>
              <a:off x="3518" y="1975"/>
              <a:ext cx="63" cy="98"/>
            </a:xfrm>
            <a:custGeom>
              <a:avLst/>
              <a:gdLst>
                <a:gd name="T0" fmla="*/ 58 w 68"/>
                <a:gd name="T1" fmla="*/ 3 h 106"/>
                <a:gd name="T2" fmla="*/ 68 w 68"/>
                <a:gd name="T3" fmla="*/ 106 h 106"/>
                <a:gd name="T4" fmla="*/ 43 w 68"/>
                <a:gd name="T5" fmla="*/ 104 h 106"/>
                <a:gd name="T6" fmla="*/ 43 w 68"/>
                <a:gd name="T7" fmla="*/ 86 h 106"/>
                <a:gd name="T8" fmla="*/ 27 w 68"/>
                <a:gd name="T9" fmla="*/ 84 h 106"/>
                <a:gd name="T10" fmla="*/ 23 w 68"/>
                <a:gd name="T11" fmla="*/ 103 h 106"/>
                <a:gd name="T12" fmla="*/ 0 w 68"/>
                <a:gd name="T13" fmla="*/ 101 h 106"/>
                <a:gd name="T14" fmla="*/ 27 w 68"/>
                <a:gd name="T15" fmla="*/ 0 h 106"/>
                <a:gd name="T16" fmla="*/ 58 w 68"/>
                <a:gd name="T17" fmla="*/ 3 h 106"/>
                <a:gd name="T18" fmla="*/ 32 w 68"/>
                <a:gd name="T19" fmla="*/ 66 h 106"/>
                <a:gd name="T20" fmla="*/ 42 w 68"/>
                <a:gd name="T21" fmla="*/ 67 h 106"/>
                <a:gd name="T22" fmla="*/ 40 w 68"/>
                <a:gd name="T23" fmla="*/ 21 h 106"/>
                <a:gd name="T24" fmla="*/ 32 w 68"/>
                <a:gd name="T25" fmla="*/ 6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106">
                  <a:moveTo>
                    <a:pt x="58" y="3"/>
                  </a:moveTo>
                  <a:cubicBezTo>
                    <a:pt x="61" y="38"/>
                    <a:pt x="65" y="72"/>
                    <a:pt x="68" y="106"/>
                  </a:cubicBezTo>
                  <a:cubicBezTo>
                    <a:pt x="60" y="106"/>
                    <a:pt x="51" y="105"/>
                    <a:pt x="43" y="104"/>
                  </a:cubicBezTo>
                  <a:cubicBezTo>
                    <a:pt x="43" y="98"/>
                    <a:pt x="43" y="92"/>
                    <a:pt x="43" y="86"/>
                  </a:cubicBezTo>
                  <a:cubicBezTo>
                    <a:pt x="38" y="85"/>
                    <a:pt x="32" y="85"/>
                    <a:pt x="27" y="84"/>
                  </a:cubicBezTo>
                  <a:cubicBezTo>
                    <a:pt x="26" y="90"/>
                    <a:pt x="25" y="97"/>
                    <a:pt x="23" y="103"/>
                  </a:cubicBezTo>
                  <a:cubicBezTo>
                    <a:pt x="15" y="102"/>
                    <a:pt x="7" y="101"/>
                    <a:pt x="0" y="101"/>
                  </a:cubicBezTo>
                  <a:cubicBezTo>
                    <a:pt x="9" y="67"/>
                    <a:pt x="17" y="33"/>
                    <a:pt x="27" y="0"/>
                  </a:cubicBezTo>
                  <a:cubicBezTo>
                    <a:pt x="38" y="1"/>
                    <a:pt x="48" y="2"/>
                    <a:pt x="58" y="3"/>
                  </a:cubicBezTo>
                  <a:close/>
                  <a:moveTo>
                    <a:pt x="32" y="66"/>
                  </a:moveTo>
                  <a:cubicBezTo>
                    <a:pt x="35" y="67"/>
                    <a:pt x="39" y="66"/>
                    <a:pt x="42" y="67"/>
                  </a:cubicBezTo>
                  <a:cubicBezTo>
                    <a:pt x="42" y="51"/>
                    <a:pt x="41" y="36"/>
                    <a:pt x="40" y="21"/>
                  </a:cubicBezTo>
                  <a:cubicBezTo>
                    <a:pt x="38" y="37"/>
                    <a:pt x="34" y="51"/>
                    <a:pt x="32" y="66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50"/>
            <p:cNvSpPr/>
            <p:nvPr>
              <p:custDataLst>
                <p:tags r:id="rId47"/>
              </p:custDataLst>
            </p:nvPr>
          </p:nvSpPr>
          <p:spPr bwMode="auto">
            <a:xfrm>
              <a:off x="3603" y="1979"/>
              <a:ext cx="60" cy="103"/>
            </a:xfrm>
            <a:custGeom>
              <a:avLst/>
              <a:gdLst>
                <a:gd name="T0" fmla="*/ 62 w 65"/>
                <a:gd name="T1" fmla="*/ 38 h 111"/>
                <a:gd name="T2" fmla="*/ 40 w 65"/>
                <a:gd name="T3" fmla="*/ 37 h 111"/>
                <a:gd name="T4" fmla="*/ 31 w 65"/>
                <a:gd name="T5" fmla="*/ 21 h 111"/>
                <a:gd name="T6" fmla="*/ 27 w 65"/>
                <a:gd name="T7" fmla="*/ 27 h 111"/>
                <a:gd name="T8" fmla="*/ 42 w 65"/>
                <a:gd name="T9" fmla="*/ 47 h 111"/>
                <a:gd name="T10" fmla="*/ 58 w 65"/>
                <a:gd name="T11" fmla="*/ 65 h 111"/>
                <a:gd name="T12" fmla="*/ 58 w 65"/>
                <a:gd name="T13" fmla="*/ 94 h 111"/>
                <a:gd name="T14" fmla="*/ 7 w 65"/>
                <a:gd name="T15" fmla="*/ 99 h 111"/>
                <a:gd name="T16" fmla="*/ 0 w 65"/>
                <a:gd name="T17" fmla="*/ 68 h 111"/>
                <a:gd name="T18" fmla="*/ 24 w 65"/>
                <a:gd name="T19" fmla="*/ 70 h 111"/>
                <a:gd name="T20" fmla="*/ 24 w 65"/>
                <a:gd name="T21" fmla="*/ 86 h 111"/>
                <a:gd name="T22" fmla="*/ 38 w 65"/>
                <a:gd name="T23" fmla="*/ 83 h 111"/>
                <a:gd name="T24" fmla="*/ 34 w 65"/>
                <a:gd name="T25" fmla="*/ 71 h 111"/>
                <a:gd name="T26" fmla="*/ 4 w 65"/>
                <a:gd name="T27" fmla="*/ 30 h 111"/>
                <a:gd name="T28" fmla="*/ 28 w 65"/>
                <a:gd name="T29" fmla="*/ 2 h 111"/>
                <a:gd name="T30" fmla="*/ 62 w 65"/>
                <a:gd name="T31" fmla="*/ 3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5" h="111">
                  <a:moveTo>
                    <a:pt x="62" y="38"/>
                  </a:moveTo>
                  <a:cubicBezTo>
                    <a:pt x="55" y="38"/>
                    <a:pt x="48" y="37"/>
                    <a:pt x="40" y="37"/>
                  </a:cubicBezTo>
                  <a:cubicBezTo>
                    <a:pt x="42" y="30"/>
                    <a:pt x="41" y="17"/>
                    <a:pt x="31" y="21"/>
                  </a:cubicBezTo>
                  <a:cubicBezTo>
                    <a:pt x="28" y="22"/>
                    <a:pt x="27" y="25"/>
                    <a:pt x="27" y="27"/>
                  </a:cubicBezTo>
                  <a:cubicBezTo>
                    <a:pt x="27" y="35"/>
                    <a:pt x="37" y="42"/>
                    <a:pt x="42" y="47"/>
                  </a:cubicBezTo>
                  <a:cubicBezTo>
                    <a:pt x="47" y="52"/>
                    <a:pt x="55" y="59"/>
                    <a:pt x="58" y="65"/>
                  </a:cubicBezTo>
                  <a:cubicBezTo>
                    <a:pt x="63" y="74"/>
                    <a:pt x="61" y="88"/>
                    <a:pt x="58" y="94"/>
                  </a:cubicBezTo>
                  <a:cubicBezTo>
                    <a:pt x="48" y="111"/>
                    <a:pt x="18" y="111"/>
                    <a:pt x="7" y="99"/>
                  </a:cubicBezTo>
                  <a:cubicBezTo>
                    <a:pt x="0" y="91"/>
                    <a:pt x="0" y="82"/>
                    <a:pt x="0" y="68"/>
                  </a:cubicBezTo>
                  <a:cubicBezTo>
                    <a:pt x="8" y="69"/>
                    <a:pt x="16" y="69"/>
                    <a:pt x="24" y="70"/>
                  </a:cubicBezTo>
                  <a:cubicBezTo>
                    <a:pt x="24" y="75"/>
                    <a:pt x="22" y="81"/>
                    <a:pt x="24" y="86"/>
                  </a:cubicBezTo>
                  <a:cubicBezTo>
                    <a:pt x="28" y="91"/>
                    <a:pt x="37" y="89"/>
                    <a:pt x="38" y="83"/>
                  </a:cubicBezTo>
                  <a:cubicBezTo>
                    <a:pt x="39" y="78"/>
                    <a:pt x="36" y="73"/>
                    <a:pt x="34" y="71"/>
                  </a:cubicBezTo>
                  <a:cubicBezTo>
                    <a:pt x="24" y="59"/>
                    <a:pt x="4" y="52"/>
                    <a:pt x="4" y="30"/>
                  </a:cubicBezTo>
                  <a:cubicBezTo>
                    <a:pt x="4" y="15"/>
                    <a:pt x="13" y="4"/>
                    <a:pt x="28" y="2"/>
                  </a:cubicBezTo>
                  <a:cubicBezTo>
                    <a:pt x="54" y="0"/>
                    <a:pt x="65" y="12"/>
                    <a:pt x="62" y="38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51"/>
            <p:cNvSpPr/>
            <p:nvPr>
              <p:custDataLst>
                <p:tags r:id="rId48"/>
              </p:custDataLst>
            </p:nvPr>
          </p:nvSpPr>
          <p:spPr bwMode="auto">
            <a:xfrm>
              <a:off x="3081" y="1646"/>
              <a:ext cx="109" cy="88"/>
            </a:xfrm>
            <a:custGeom>
              <a:avLst/>
              <a:gdLst>
                <a:gd name="T0" fmla="*/ 49 w 118"/>
                <a:gd name="T1" fmla="*/ 62 h 95"/>
                <a:gd name="T2" fmla="*/ 56 w 118"/>
                <a:gd name="T3" fmla="*/ 60 h 95"/>
                <a:gd name="T4" fmla="*/ 111 w 118"/>
                <a:gd name="T5" fmla="*/ 40 h 95"/>
                <a:gd name="T6" fmla="*/ 118 w 118"/>
                <a:gd name="T7" fmla="*/ 62 h 95"/>
                <a:gd name="T8" fmla="*/ 21 w 118"/>
                <a:gd name="T9" fmla="*/ 95 h 95"/>
                <a:gd name="T10" fmla="*/ 13 w 118"/>
                <a:gd name="T11" fmla="*/ 72 h 95"/>
                <a:gd name="T12" fmla="*/ 72 w 118"/>
                <a:gd name="T13" fmla="*/ 31 h 95"/>
                <a:gd name="T14" fmla="*/ 7 w 118"/>
                <a:gd name="T15" fmla="*/ 55 h 95"/>
                <a:gd name="T16" fmla="*/ 0 w 118"/>
                <a:gd name="T17" fmla="*/ 33 h 95"/>
                <a:gd name="T18" fmla="*/ 96 w 118"/>
                <a:gd name="T19" fmla="*/ 0 h 95"/>
                <a:gd name="T20" fmla="*/ 105 w 118"/>
                <a:gd name="T21" fmla="*/ 24 h 95"/>
                <a:gd name="T22" fmla="*/ 49 w 118"/>
                <a:gd name="T23" fmla="*/ 6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95">
                  <a:moveTo>
                    <a:pt x="49" y="62"/>
                  </a:moveTo>
                  <a:cubicBezTo>
                    <a:pt x="49" y="64"/>
                    <a:pt x="54" y="61"/>
                    <a:pt x="56" y="60"/>
                  </a:cubicBezTo>
                  <a:cubicBezTo>
                    <a:pt x="73" y="53"/>
                    <a:pt x="93" y="47"/>
                    <a:pt x="111" y="40"/>
                  </a:cubicBezTo>
                  <a:cubicBezTo>
                    <a:pt x="113" y="48"/>
                    <a:pt x="116" y="55"/>
                    <a:pt x="118" y="62"/>
                  </a:cubicBezTo>
                  <a:cubicBezTo>
                    <a:pt x="85" y="73"/>
                    <a:pt x="53" y="84"/>
                    <a:pt x="21" y="95"/>
                  </a:cubicBezTo>
                  <a:cubicBezTo>
                    <a:pt x="19" y="87"/>
                    <a:pt x="16" y="80"/>
                    <a:pt x="13" y="72"/>
                  </a:cubicBezTo>
                  <a:cubicBezTo>
                    <a:pt x="32" y="58"/>
                    <a:pt x="51" y="43"/>
                    <a:pt x="72" y="31"/>
                  </a:cubicBezTo>
                  <a:cubicBezTo>
                    <a:pt x="52" y="39"/>
                    <a:pt x="29" y="47"/>
                    <a:pt x="7" y="55"/>
                  </a:cubicBezTo>
                  <a:cubicBezTo>
                    <a:pt x="5" y="48"/>
                    <a:pt x="2" y="40"/>
                    <a:pt x="0" y="33"/>
                  </a:cubicBezTo>
                  <a:cubicBezTo>
                    <a:pt x="32" y="22"/>
                    <a:pt x="64" y="11"/>
                    <a:pt x="96" y="0"/>
                  </a:cubicBezTo>
                  <a:cubicBezTo>
                    <a:pt x="99" y="7"/>
                    <a:pt x="102" y="16"/>
                    <a:pt x="105" y="24"/>
                  </a:cubicBezTo>
                  <a:cubicBezTo>
                    <a:pt x="87" y="37"/>
                    <a:pt x="69" y="50"/>
                    <a:pt x="49" y="62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52"/>
            <p:cNvSpPr/>
            <p:nvPr>
              <p:custDataLst>
                <p:tags r:id="rId49"/>
              </p:custDataLst>
            </p:nvPr>
          </p:nvSpPr>
          <p:spPr bwMode="auto">
            <a:xfrm>
              <a:off x="4000" y="1745"/>
              <a:ext cx="111" cy="105"/>
            </a:xfrm>
            <a:custGeom>
              <a:avLst/>
              <a:gdLst>
                <a:gd name="T0" fmla="*/ 39 w 121"/>
                <a:gd name="T1" fmla="*/ 56 h 114"/>
                <a:gd name="T2" fmla="*/ 96 w 121"/>
                <a:gd name="T3" fmla="*/ 96 h 114"/>
                <a:gd name="T4" fmla="*/ 82 w 121"/>
                <a:gd name="T5" fmla="*/ 114 h 114"/>
                <a:gd name="T6" fmla="*/ 0 w 121"/>
                <a:gd name="T7" fmla="*/ 54 h 114"/>
                <a:gd name="T8" fmla="*/ 15 w 121"/>
                <a:gd name="T9" fmla="*/ 33 h 114"/>
                <a:gd name="T10" fmla="*/ 79 w 121"/>
                <a:gd name="T11" fmla="*/ 57 h 114"/>
                <a:gd name="T12" fmla="*/ 25 w 121"/>
                <a:gd name="T13" fmla="*/ 19 h 114"/>
                <a:gd name="T14" fmla="*/ 38 w 121"/>
                <a:gd name="T15" fmla="*/ 0 h 114"/>
                <a:gd name="T16" fmla="*/ 121 w 121"/>
                <a:gd name="T17" fmla="*/ 61 h 114"/>
                <a:gd name="T18" fmla="*/ 106 w 121"/>
                <a:gd name="T19" fmla="*/ 81 h 114"/>
                <a:gd name="T20" fmla="*/ 39 w 121"/>
                <a:gd name="T21" fmla="*/ 5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114">
                  <a:moveTo>
                    <a:pt x="39" y="56"/>
                  </a:moveTo>
                  <a:cubicBezTo>
                    <a:pt x="58" y="68"/>
                    <a:pt x="77" y="82"/>
                    <a:pt x="96" y="96"/>
                  </a:cubicBezTo>
                  <a:cubicBezTo>
                    <a:pt x="91" y="102"/>
                    <a:pt x="87" y="108"/>
                    <a:pt x="82" y="114"/>
                  </a:cubicBezTo>
                  <a:cubicBezTo>
                    <a:pt x="55" y="94"/>
                    <a:pt x="27" y="74"/>
                    <a:pt x="0" y="54"/>
                  </a:cubicBezTo>
                  <a:cubicBezTo>
                    <a:pt x="5" y="47"/>
                    <a:pt x="10" y="40"/>
                    <a:pt x="15" y="33"/>
                  </a:cubicBezTo>
                  <a:cubicBezTo>
                    <a:pt x="36" y="41"/>
                    <a:pt x="59" y="48"/>
                    <a:pt x="79" y="57"/>
                  </a:cubicBezTo>
                  <a:cubicBezTo>
                    <a:pt x="60" y="45"/>
                    <a:pt x="43" y="32"/>
                    <a:pt x="25" y="19"/>
                  </a:cubicBezTo>
                  <a:cubicBezTo>
                    <a:pt x="29" y="13"/>
                    <a:pt x="34" y="7"/>
                    <a:pt x="38" y="0"/>
                  </a:cubicBezTo>
                  <a:cubicBezTo>
                    <a:pt x="66" y="21"/>
                    <a:pt x="93" y="41"/>
                    <a:pt x="121" y="61"/>
                  </a:cubicBezTo>
                  <a:cubicBezTo>
                    <a:pt x="116" y="68"/>
                    <a:pt x="111" y="74"/>
                    <a:pt x="106" y="81"/>
                  </a:cubicBezTo>
                  <a:cubicBezTo>
                    <a:pt x="84" y="73"/>
                    <a:pt x="60" y="66"/>
                    <a:pt x="39" y="56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53"/>
            <p:cNvSpPr/>
            <p:nvPr>
              <p:custDataLst>
                <p:tags r:id="rId50"/>
              </p:custDataLst>
            </p:nvPr>
          </p:nvSpPr>
          <p:spPr bwMode="auto">
            <a:xfrm>
              <a:off x="3769" y="1930"/>
              <a:ext cx="109" cy="117"/>
            </a:xfrm>
            <a:custGeom>
              <a:avLst/>
              <a:gdLst>
                <a:gd name="T0" fmla="*/ 60 w 118"/>
                <a:gd name="T1" fmla="*/ 118 h 127"/>
                <a:gd name="T2" fmla="*/ 39 w 118"/>
                <a:gd name="T3" fmla="*/ 127 h 127"/>
                <a:gd name="T4" fmla="*/ 0 w 118"/>
                <a:gd name="T5" fmla="*/ 32 h 127"/>
                <a:gd name="T6" fmla="*/ 33 w 118"/>
                <a:gd name="T7" fmla="*/ 19 h 127"/>
                <a:gd name="T8" fmla="*/ 60 w 118"/>
                <a:gd name="T9" fmla="*/ 68 h 127"/>
                <a:gd name="T10" fmla="*/ 46 w 118"/>
                <a:gd name="T11" fmla="*/ 14 h 127"/>
                <a:gd name="T12" fmla="*/ 79 w 118"/>
                <a:gd name="T13" fmla="*/ 0 h 127"/>
                <a:gd name="T14" fmla="*/ 118 w 118"/>
                <a:gd name="T15" fmla="*/ 95 h 127"/>
                <a:gd name="T16" fmla="*/ 97 w 118"/>
                <a:gd name="T17" fmla="*/ 103 h 127"/>
                <a:gd name="T18" fmla="*/ 66 w 118"/>
                <a:gd name="T19" fmla="*/ 27 h 127"/>
                <a:gd name="T20" fmla="*/ 85 w 118"/>
                <a:gd name="T21" fmla="*/ 108 h 127"/>
                <a:gd name="T22" fmla="*/ 72 w 118"/>
                <a:gd name="T23" fmla="*/ 114 h 127"/>
                <a:gd name="T24" fmla="*/ 28 w 118"/>
                <a:gd name="T25" fmla="*/ 44 h 127"/>
                <a:gd name="T26" fmla="*/ 60 w 118"/>
                <a:gd name="T27" fmla="*/ 118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8" h="127">
                  <a:moveTo>
                    <a:pt x="60" y="118"/>
                  </a:moveTo>
                  <a:cubicBezTo>
                    <a:pt x="53" y="122"/>
                    <a:pt x="46" y="124"/>
                    <a:pt x="39" y="127"/>
                  </a:cubicBezTo>
                  <a:cubicBezTo>
                    <a:pt x="26" y="95"/>
                    <a:pt x="12" y="65"/>
                    <a:pt x="0" y="32"/>
                  </a:cubicBezTo>
                  <a:cubicBezTo>
                    <a:pt x="11" y="28"/>
                    <a:pt x="22" y="23"/>
                    <a:pt x="33" y="19"/>
                  </a:cubicBezTo>
                  <a:cubicBezTo>
                    <a:pt x="42" y="35"/>
                    <a:pt x="52" y="50"/>
                    <a:pt x="60" y="68"/>
                  </a:cubicBezTo>
                  <a:cubicBezTo>
                    <a:pt x="55" y="52"/>
                    <a:pt x="50" y="32"/>
                    <a:pt x="46" y="14"/>
                  </a:cubicBezTo>
                  <a:cubicBezTo>
                    <a:pt x="56" y="9"/>
                    <a:pt x="68" y="4"/>
                    <a:pt x="79" y="0"/>
                  </a:cubicBezTo>
                  <a:cubicBezTo>
                    <a:pt x="92" y="32"/>
                    <a:pt x="105" y="63"/>
                    <a:pt x="118" y="95"/>
                  </a:cubicBezTo>
                  <a:cubicBezTo>
                    <a:pt x="111" y="97"/>
                    <a:pt x="104" y="100"/>
                    <a:pt x="97" y="103"/>
                  </a:cubicBezTo>
                  <a:cubicBezTo>
                    <a:pt x="87" y="78"/>
                    <a:pt x="76" y="53"/>
                    <a:pt x="66" y="27"/>
                  </a:cubicBezTo>
                  <a:cubicBezTo>
                    <a:pt x="72" y="53"/>
                    <a:pt x="79" y="81"/>
                    <a:pt x="85" y="108"/>
                  </a:cubicBezTo>
                  <a:cubicBezTo>
                    <a:pt x="81" y="110"/>
                    <a:pt x="76" y="112"/>
                    <a:pt x="72" y="114"/>
                  </a:cubicBezTo>
                  <a:cubicBezTo>
                    <a:pt x="57" y="91"/>
                    <a:pt x="42" y="67"/>
                    <a:pt x="28" y="44"/>
                  </a:cubicBezTo>
                  <a:cubicBezTo>
                    <a:pt x="39" y="68"/>
                    <a:pt x="49" y="94"/>
                    <a:pt x="60" y="118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54"/>
            <p:cNvSpPr>
              <a:spLocks noEditPoints="1"/>
            </p:cNvSpPr>
            <p:nvPr>
              <p:custDataLst>
                <p:tags r:id="rId51"/>
              </p:custDataLst>
            </p:nvPr>
          </p:nvSpPr>
          <p:spPr bwMode="auto">
            <a:xfrm>
              <a:off x="3439" y="1221"/>
              <a:ext cx="76" cy="72"/>
            </a:xfrm>
            <a:custGeom>
              <a:avLst/>
              <a:gdLst>
                <a:gd name="T0" fmla="*/ 41 w 82"/>
                <a:gd name="T1" fmla="*/ 0 h 78"/>
                <a:gd name="T2" fmla="*/ 54 w 82"/>
                <a:gd name="T3" fmla="*/ 26 h 78"/>
                <a:gd name="T4" fmla="*/ 82 w 82"/>
                <a:gd name="T5" fmla="*/ 30 h 78"/>
                <a:gd name="T6" fmla="*/ 77 w 82"/>
                <a:gd name="T7" fmla="*/ 34 h 78"/>
                <a:gd name="T8" fmla="*/ 67 w 82"/>
                <a:gd name="T9" fmla="*/ 45 h 78"/>
                <a:gd name="T10" fmla="*/ 62 w 82"/>
                <a:gd name="T11" fmla="*/ 50 h 78"/>
                <a:gd name="T12" fmla="*/ 64 w 82"/>
                <a:gd name="T13" fmla="*/ 64 h 78"/>
                <a:gd name="T14" fmla="*/ 67 w 82"/>
                <a:gd name="T15" fmla="*/ 78 h 78"/>
                <a:gd name="T16" fmla="*/ 41 w 82"/>
                <a:gd name="T17" fmla="*/ 65 h 78"/>
                <a:gd name="T18" fmla="*/ 16 w 82"/>
                <a:gd name="T19" fmla="*/ 78 h 78"/>
                <a:gd name="T20" fmla="*/ 21 w 82"/>
                <a:gd name="T21" fmla="*/ 50 h 78"/>
                <a:gd name="T22" fmla="*/ 0 w 82"/>
                <a:gd name="T23" fmla="*/ 30 h 78"/>
                <a:gd name="T24" fmla="*/ 28 w 82"/>
                <a:gd name="T25" fmla="*/ 26 h 78"/>
                <a:gd name="T26" fmla="*/ 41 w 82"/>
                <a:gd name="T27" fmla="*/ 0 h 78"/>
                <a:gd name="T28" fmla="*/ 27 w 82"/>
                <a:gd name="T29" fmla="*/ 63 h 78"/>
                <a:gd name="T30" fmla="*/ 41 w 82"/>
                <a:gd name="T31" fmla="*/ 55 h 78"/>
                <a:gd name="T32" fmla="*/ 56 w 82"/>
                <a:gd name="T33" fmla="*/ 63 h 78"/>
                <a:gd name="T34" fmla="*/ 52 w 82"/>
                <a:gd name="T35" fmla="*/ 46 h 78"/>
                <a:gd name="T36" fmla="*/ 65 w 82"/>
                <a:gd name="T37" fmla="*/ 35 h 78"/>
                <a:gd name="T38" fmla="*/ 48 w 82"/>
                <a:gd name="T39" fmla="*/ 33 h 78"/>
                <a:gd name="T40" fmla="*/ 41 w 82"/>
                <a:gd name="T41" fmla="*/ 19 h 78"/>
                <a:gd name="T42" fmla="*/ 34 w 82"/>
                <a:gd name="T43" fmla="*/ 33 h 78"/>
                <a:gd name="T44" fmla="*/ 18 w 82"/>
                <a:gd name="T45" fmla="*/ 35 h 78"/>
                <a:gd name="T46" fmla="*/ 30 w 82"/>
                <a:gd name="T47" fmla="*/ 47 h 78"/>
                <a:gd name="T48" fmla="*/ 27 w 82"/>
                <a:gd name="T49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2" h="78">
                  <a:moveTo>
                    <a:pt x="41" y="0"/>
                  </a:moveTo>
                  <a:cubicBezTo>
                    <a:pt x="46" y="8"/>
                    <a:pt x="50" y="17"/>
                    <a:pt x="54" y="26"/>
                  </a:cubicBezTo>
                  <a:cubicBezTo>
                    <a:pt x="63" y="27"/>
                    <a:pt x="72" y="28"/>
                    <a:pt x="82" y="30"/>
                  </a:cubicBezTo>
                  <a:cubicBezTo>
                    <a:pt x="82" y="31"/>
                    <a:pt x="79" y="33"/>
                    <a:pt x="77" y="34"/>
                  </a:cubicBezTo>
                  <a:cubicBezTo>
                    <a:pt x="74" y="38"/>
                    <a:pt x="71" y="41"/>
                    <a:pt x="67" y="45"/>
                  </a:cubicBezTo>
                  <a:cubicBezTo>
                    <a:pt x="65" y="46"/>
                    <a:pt x="62" y="49"/>
                    <a:pt x="62" y="50"/>
                  </a:cubicBezTo>
                  <a:cubicBezTo>
                    <a:pt x="61" y="53"/>
                    <a:pt x="64" y="61"/>
                    <a:pt x="64" y="64"/>
                  </a:cubicBezTo>
                  <a:cubicBezTo>
                    <a:pt x="65" y="69"/>
                    <a:pt x="66" y="73"/>
                    <a:pt x="67" y="78"/>
                  </a:cubicBezTo>
                  <a:cubicBezTo>
                    <a:pt x="58" y="74"/>
                    <a:pt x="50" y="69"/>
                    <a:pt x="41" y="65"/>
                  </a:cubicBezTo>
                  <a:cubicBezTo>
                    <a:pt x="33" y="69"/>
                    <a:pt x="24" y="74"/>
                    <a:pt x="16" y="78"/>
                  </a:cubicBezTo>
                  <a:cubicBezTo>
                    <a:pt x="17" y="69"/>
                    <a:pt x="19" y="59"/>
                    <a:pt x="21" y="50"/>
                  </a:cubicBezTo>
                  <a:cubicBezTo>
                    <a:pt x="15" y="43"/>
                    <a:pt x="6" y="36"/>
                    <a:pt x="0" y="30"/>
                  </a:cubicBezTo>
                  <a:cubicBezTo>
                    <a:pt x="10" y="28"/>
                    <a:pt x="19" y="27"/>
                    <a:pt x="28" y="26"/>
                  </a:cubicBezTo>
                  <a:cubicBezTo>
                    <a:pt x="33" y="17"/>
                    <a:pt x="37" y="8"/>
                    <a:pt x="41" y="0"/>
                  </a:cubicBezTo>
                  <a:close/>
                  <a:moveTo>
                    <a:pt x="27" y="63"/>
                  </a:moveTo>
                  <a:cubicBezTo>
                    <a:pt x="32" y="60"/>
                    <a:pt x="37" y="57"/>
                    <a:pt x="41" y="55"/>
                  </a:cubicBezTo>
                  <a:cubicBezTo>
                    <a:pt x="46" y="58"/>
                    <a:pt x="51" y="60"/>
                    <a:pt x="56" y="63"/>
                  </a:cubicBezTo>
                  <a:cubicBezTo>
                    <a:pt x="54" y="57"/>
                    <a:pt x="54" y="52"/>
                    <a:pt x="52" y="46"/>
                  </a:cubicBezTo>
                  <a:cubicBezTo>
                    <a:pt x="57" y="43"/>
                    <a:pt x="60" y="39"/>
                    <a:pt x="65" y="35"/>
                  </a:cubicBezTo>
                  <a:cubicBezTo>
                    <a:pt x="59" y="35"/>
                    <a:pt x="54" y="34"/>
                    <a:pt x="48" y="33"/>
                  </a:cubicBezTo>
                  <a:cubicBezTo>
                    <a:pt x="46" y="28"/>
                    <a:pt x="44" y="23"/>
                    <a:pt x="41" y="19"/>
                  </a:cubicBezTo>
                  <a:cubicBezTo>
                    <a:pt x="39" y="24"/>
                    <a:pt x="36" y="28"/>
                    <a:pt x="34" y="33"/>
                  </a:cubicBezTo>
                  <a:cubicBezTo>
                    <a:pt x="29" y="34"/>
                    <a:pt x="24" y="34"/>
                    <a:pt x="18" y="35"/>
                  </a:cubicBezTo>
                  <a:cubicBezTo>
                    <a:pt x="21" y="39"/>
                    <a:pt x="27" y="42"/>
                    <a:pt x="30" y="47"/>
                  </a:cubicBezTo>
                  <a:cubicBezTo>
                    <a:pt x="29" y="52"/>
                    <a:pt x="27" y="58"/>
                    <a:pt x="27" y="63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55"/>
            <p:cNvSpPr>
              <a:spLocks noEditPoints="1"/>
            </p:cNvSpPr>
            <p:nvPr>
              <p:custDataLst>
                <p:tags r:id="rId52"/>
              </p:custDataLst>
            </p:nvPr>
          </p:nvSpPr>
          <p:spPr bwMode="auto">
            <a:xfrm>
              <a:off x="3727" y="1221"/>
              <a:ext cx="76" cy="72"/>
            </a:xfrm>
            <a:custGeom>
              <a:avLst/>
              <a:gdLst>
                <a:gd name="T0" fmla="*/ 40 w 82"/>
                <a:gd name="T1" fmla="*/ 0 h 78"/>
                <a:gd name="T2" fmla="*/ 53 w 82"/>
                <a:gd name="T3" fmla="*/ 26 h 78"/>
                <a:gd name="T4" fmla="*/ 81 w 82"/>
                <a:gd name="T5" fmla="*/ 30 h 78"/>
                <a:gd name="T6" fmla="*/ 79 w 82"/>
                <a:gd name="T7" fmla="*/ 32 h 78"/>
                <a:gd name="T8" fmla="*/ 61 w 82"/>
                <a:gd name="T9" fmla="*/ 50 h 78"/>
                <a:gd name="T10" fmla="*/ 66 w 82"/>
                <a:gd name="T11" fmla="*/ 78 h 78"/>
                <a:gd name="T12" fmla="*/ 41 w 82"/>
                <a:gd name="T13" fmla="*/ 65 h 78"/>
                <a:gd name="T14" fmla="*/ 15 w 82"/>
                <a:gd name="T15" fmla="*/ 78 h 78"/>
                <a:gd name="T16" fmla="*/ 20 w 82"/>
                <a:gd name="T17" fmla="*/ 50 h 78"/>
                <a:gd name="T18" fmla="*/ 0 w 82"/>
                <a:gd name="T19" fmla="*/ 30 h 78"/>
                <a:gd name="T20" fmla="*/ 28 w 82"/>
                <a:gd name="T21" fmla="*/ 26 h 78"/>
                <a:gd name="T22" fmla="*/ 40 w 82"/>
                <a:gd name="T23" fmla="*/ 0 h 78"/>
                <a:gd name="T24" fmla="*/ 33 w 82"/>
                <a:gd name="T25" fmla="*/ 33 h 78"/>
                <a:gd name="T26" fmla="*/ 18 w 82"/>
                <a:gd name="T27" fmla="*/ 35 h 78"/>
                <a:gd name="T28" fmla="*/ 29 w 82"/>
                <a:gd name="T29" fmla="*/ 47 h 78"/>
                <a:gd name="T30" fmla="*/ 26 w 82"/>
                <a:gd name="T31" fmla="*/ 62 h 78"/>
                <a:gd name="T32" fmla="*/ 41 w 82"/>
                <a:gd name="T33" fmla="*/ 55 h 78"/>
                <a:gd name="T34" fmla="*/ 55 w 82"/>
                <a:gd name="T35" fmla="*/ 62 h 78"/>
                <a:gd name="T36" fmla="*/ 52 w 82"/>
                <a:gd name="T37" fmla="*/ 47 h 78"/>
                <a:gd name="T38" fmla="*/ 58 w 82"/>
                <a:gd name="T39" fmla="*/ 41 h 78"/>
                <a:gd name="T40" fmla="*/ 63 w 82"/>
                <a:gd name="T41" fmla="*/ 35 h 78"/>
                <a:gd name="T42" fmla="*/ 48 w 82"/>
                <a:gd name="T43" fmla="*/ 33 h 78"/>
                <a:gd name="T44" fmla="*/ 40 w 82"/>
                <a:gd name="T45" fmla="*/ 18 h 78"/>
                <a:gd name="T46" fmla="*/ 33 w 82"/>
                <a:gd name="T47" fmla="*/ 3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2" h="78">
                  <a:moveTo>
                    <a:pt x="40" y="0"/>
                  </a:moveTo>
                  <a:cubicBezTo>
                    <a:pt x="45" y="8"/>
                    <a:pt x="49" y="17"/>
                    <a:pt x="53" y="26"/>
                  </a:cubicBezTo>
                  <a:cubicBezTo>
                    <a:pt x="63" y="27"/>
                    <a:pt x="72" y="28"/>
                    <a:pt x="81" y="30"/>
                  </a:cubicBezTo>
                  <a:cubicBezTo>
                    <a:pt x="82" y="31"/>
                    <a:pt x="80" y="31"/>
                    <a:pt x="79" y="32"/>
                  </a:cubicBezTo>
                  <a:cubicBezTo>
                    <a:pt x="74" y="38"/>
                    <a:pt x="67" y="44"/>
                    <a:pt x="61" y="50"/>
                  </a:cubicBezTo>
                  <a:cubicBezTo>
                    <a:pt x="63" y="59"/>
                    <a:pt x="64" y="69"/>
                    <a:pt x="66" y="78"/>
                  </a:cubicBezTo>
                  <a:cubicBezTo>
                    <a:pt x="58" y="75"/>
                    <a:pt x="49" y="69"/>
                    <a:pt x="41" y="65"/>
                  </a:cubicBezTo>
                  <a:cubicBezTo>
                    <a:pt x="32" y="69"/>
                    <a:pt x="24" y="74"/>
                    <a:pt x="15" y="78"/>
                  </a:cubicBezTo>
                  <a:cubicBezTo>
                    <a:pt x="17" y="69"/>
                    <a:pt x="18" y="59"/>
                    <a:pt x="20" y="50"/>
                  </a:cubicBezTo>
                  <a:cubicBezTo>
                    <a:pt x="14" y="43"/>
                    <a:pt x="5" y="36"/>
                    <a:pt x="0" y="30"/>
                  </a:cubicBezTo>
                  <a:cubicBezTo>
                    <a:pt x="9" y="28"/>
                    <a:pt x="18" y="27"/>
                    <a:pt x="28" y="26"/>
                  </a:cubicBezTo>
                  <a:cubicBezTo>
                    <a:pt x="32" y="17"/>
                    <a:pt x="36" y="8"/>
                    <a:pt x="40" y="0"/>
                  </a:cubicBezTo>
                  <a:close/>
                  <a:moveTo>
                    <a:pt x="33" y="33"/>
                  </a:moveTo>
                  <a:cubicBezTo>
                    <a:pt x="28" y="34"/>
                    <a:pt x="23" y="34"/>
                    <a:pt x="18" y="35"/>
                  </a:cubicBezTo>
                  <a:cubicBezTo>
                    <a:pt x="20" y="39"/>
                    <a:pt x="26" y="42"/>
                    <a:pt x="29" y="47"/>
                  </a:cubicBezTo>
                  <a:cubicBezTo>
                    <a:pt x="28" y="52"/>
                    <a:pt x="27" y="57"/>
                    <a:pt x="26" y="62"/>
                  </a:cubicBezTo>
                  <a:cubicBezTo>
                    <a:pt x="31" y="60"/>
                    <a:pt x="36" y="57"/>
                    <a:pt x="41" y="55"/>
                  </a:cubicBezTo>
                  <a:cubicBezTo>
                    <a:pt x="45" y="57"/>
                    <a:pt x="50" y="60"/>
                    <a:pt x="55" y="62"/>
                  </a:cubicBezTo>
                  <a:cubicBezTo>
                    <a:pt x="54" y="57"/>
                    <a:pt x="53" y="52"/>
                    <a:pt x="52" y="47"/>
                  </a:cubicBezTo>
                  <a:cubicBezTo>
                    <a:pt x="54" y="45"/>
                    <a:pt x="56" y="43"/>
                    <a:pt x="58" y="41"/>
                  </a:cubicBezTo>
                  <a:cubicBezTo>
                    <a:pt x="60" y="39"/>
                    <a:pt x="63" y="37"/>
                    <a:pt x="63" y="35"/>
                  </a:cubicBezTo>
                  <a:cubicBezTo>
                    <a:pt x="58" y="34"/>
                    <a:pt x="53" y="34"/>
                    <a:pt x="48" y="33"/>
                  </a:cubicBezTo>
                  <a:cubicBezTo>
                    <a:pt x="45" y="28"/>
                    <a:pt x="43" y="23"/>
                    <a:pt x="40" y="18"/>
                  </a:cubicBezTo>
                  <a:cubicBezTo>
                    <a:pt x="38" y="23"/>
                    <a:pt x="36" y="28"/>
                    <a:pt x="33" y="33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56"/>
            <p:cNvSpPr>
              <a:spLocks noEditPoints="1"/>
            </p:cNvSpPr>
            <p:nvPr>
              <p:custDataLst>
                <p:tags r:id="rId53"/>
              </p:custDataLst>
            </p:nvPr>
          </p:nvSpPr>
          <p:spPr bwMode="auto">
            <a:xfrm>
              <a:off x="3364" y="1183"/>
              <a:ext cx="513" cy="477"/>
            </a:xfrm>
            <a:custGeom>
              <a:avLst/>
              <a:gdLst>
                <a:gd name="T0" fmla="*/ 4 w 555"/>
                <a:gd name="T1" fmla="*/ 99 h 516"/>
                <a:gd name="T2" fmla="*/ 390 w 555"/>
                <a:gd name="T3" fmla="*/ 456 h 516"/>
                <a:gd name="T4" fmla="*/ 265 w 555"/>
                <a:gd name="T5" fmla="*/ 123 h 516"/>
                <a:gd name="T6" fmla="*/ 340 w 555"/>
                <a:gd name="T7" fmla="*/ 123 h 516"/>
                <a:gd name="T8" fmla="*/ 358 w 555"/>
                <a:gd name="T9" fmla="*/ 171 h 516"/>
                <a:gd name="T10" fmla="*/ 426 w 555"/>
                <a:gd name="T11" fmla="*/ 171 h 516"/>
                <a:gd name="T12" fmla="*/ 432 w 555"/>
                <a:gd name="T13" fmla="*/ 165 h 516"/>
                <a:gd name="T14" fmla="*/ 364 w 555"/>
                <a:gd name="T15" fmla="*/ 165 h 516"/>
                <a:gd name="T16" fmla="*/ 383 w 555"/>
                <a:gd name="T17" fmla="*/ 315 h 516"/>
                <a:gd name="T18" fmla="*/ 367 w 555"/>
                <a:gd name="T19" fmla="*/ 321 h 516"/>
                <a:gd name="T20" fmla="*/ 188 w 555"/>
                <a:gd name="T21" fmla="*/ 321 h 516"/>
                <a:gd name="T22" fmla="*/ 166 w 555"/>
                <a:gd name="T23" fmla="*/ 257 h 516"/>
                <a:gd name="T24" fmla="*/ 142 w 555"/>
                <a:gd name="T25" fmla="*/ 208 h 516"/>
                <a:gd name="T26" fmla="*/ 148 w 555"/>
                <a:gd name="T27" fmla="*/ 224 h 516"/>
                <a:gd name="T28" fmla="*/ 300 w 555"/>
                <a:gd name="T29" fmla="*/ 185 h 516"/>
                <a:gd name="T30" fmla="*/ 366 w 555"/>
                <a:gd name="T31" fmla="*/ 251 h 516"/>
                <a:gd name="T32" fmla="*/ 362 w 555"/>
                <a:gd name="T33" fmla="*/ 224 h 516"/>
                <a:gd name="T34" fmla="*/ 273 w 555"/>
                <a:gd name="T35" fmla="*/ 248 h 516"/>
                <a:gd name="T36" fmla="*/ 238 w 555"/>
                <a:gd name="T37" fmla="*/ 309 h 516"/>
                <a:gd name="T38" fmla="*/ 220 w 555"/>
                <a:gd name="T39" fmla="*/ 300 h 516"/>
                <a:gd name="T40" fmla="*/ 232 w 555"/>
                <a:gd name="T41" fmla="*/ 327 h 516"/>
                <a:gd name="T42" fmla="*/ 242 w 555"/>
                <a:gd name="T43" fmla="*/ 224 h 516"/>
                <a:gd name="T44" fmla="*/ 238 w 555"/>
                <a:gd name="T45" fmla="*/ 244 h 516"/>
                <a:gd name="T46" fmla="*/ 243 w 555"/>
                <a:gd name="T47" fmla="*/ 258 h 516"/>
                <a:gd name="T48" fmla="*/ 305 w 555"/>
                <a:gd name="T49" fmla="*/ 230 h 516"/>
                <a:gd name="T50" fmla="*/ 281 w 555"/>
                <a:gd name="T51" fmla="*/ 208 h 516"/>
                <a:gd name="T52" fmla="*/ 316 w 555"/>
                <a:gd name="T53" fmla="*/ 263 h 516"/>
                <a:gd name="T54" fmla="*/ 311 w 555"/>
                <a:gd name="T55" fmla="*/ 157 h 516"/>
                <a:gd name="T56" fmla="*/ 246 w 555"/>
                <a:gd name="T57" fmla="*/ 179 h 516"/>
                <a:gd name="T58" fmla="*/ 255 w 555"/>
                <a:gd name="T59" fmla="*/ 185 h 516"/>
                <a:gd name="T60" fmla="*/ 188 w 555"/>
                <a:gd name="T61" fmla="*/ 251 h 516"/>
                <a:gd name="T62" fmla="*/ 182 w 555"/>
                <a:gd name="T63" fmla="*/ 274 h 516"/>
                <a:gd name="T64" fmla="*/ 193 w 555"/>
                <a:gd name="T65" fmla="*/ 208 h 516"/>
                <a:gd name="T66" fmla="*/ 172 w 555"/>
                <a:gd name="T67" fmla="*/ 296 h 516"/>
                <a:gd name="T68" fmla="*/ 199 w 555"/>
                <a:gd name="T69" fmla="*/ 315 h 516"/>
                <a:gd name="T70" fmla="*/ 220 w 555"/>
                <a:gd name="T71" fmla="*/ 257 h 516"/>
                <a:gd name="T72" fmla="*/ 220 w 555"/>
                <a:gd name="T73" fmla="*/ 333 h 516"/>
                <a:gd name="T74" fmla="*/ 325 w 555"/>
                <a:gd name="T75" fmla="*/ 358 h 516"/>
                <a:gd name="T76" fmla="*/ 335 w 555"/>
                <a:gd name="T77" fmla="*/ 343 h 516"/>
                <a:gd name="T78" fmla="*/ 323 w 555"/>
                <a:gd name="T79" fmla="*/ 300 h 516"/>
                <a:gd name="T80" fmla="*/ 323 w 555"/>
                <a:gd name="T81" fmla="*/ 294 h 516"/>
                <a:gd name="T82" fmla="*/ 352 w 555"/>
                <a:gd name="T83" fmla="*/ 268 h 516"/>
                <a:gd name="T84" fmla="*/ 356 w 555"/>
                <a:gd name="T85" fmla="*/ 296 h 516"/>
                <a:gd name="T86" fmla="*/ 383 w 555"/>
                <a:gd name="T87" fmla="*/ 289 h 516"/>
                <a:gd name="T88" fmla="*/ 373 w 555"/>
                <a:gd name="T89" fmla="*/ 230 h 516"/>
                <a:gd name="T90" fmla="*/ 426 w 555"/>
                <a:gd name="T91" fmla="*/ 230 h 516"/>
                <a:gd name="T92" fmla="*/ 386 w 555"/>
                <a:gd name="T93" fmla="*/ 208 h 516"/>
                <a:gd name="T94" fmla="*/ 487 w 555"/>
                <a:gd name="T95" fmla="*/ 299 h 516"/>
                <a:gd name="T96" fmla="*/ 218 w 555"/>
                <a:gd name="T97" fmla="*/ 185 h 516"/>
                <a:gd name="T98" fmla="*/ 175 w 555"/>
                <a:gd name="T99" fmla="*/ 171 h 516"/>
                <a:gd name="T100" fmla="*/ 193 w 555"/>
                <a:gd name="T101" fmla="*/ 165 h 516"/>
                <a:gd name="T102" fmla="*/ 124 w 555"/>
                <a:gd name="T103" fmla="*/ 165 h 516"/>
                <a:gd name="T104" fmla="*/ 222 w 555"/>
                <a:gd name="T105" fmla="*/ 349 h 516"/>
                <a:gd name="T106" fmla="*/ 278 w 555"/>
                <a:gd name="T107" fmla="*/ 496 h 516"/>
                <a:gd name="T108" fmla="*/ 264 w 555"/>
                <a:gd name="T109" fmla="*/ 455 h 516"/>
                <a:gd name="T110" fmla="*/ 294 w 555"/>
                <a:gd name="T111" fmla="*/ 441 h 516"/>
                <a:gd name="T112" fmla="*/ 297 w 555"/>
                <a:gd name="T113" fmla="*/ 450 h 516"/>
                <a:gd name="T114" fmla="*/ 252 w 555"/>
                <a:gd name="T115" fmla="*/ 445 h 516"/>
                <a:gd name="T116" fmla="*/ 460 w 555"/>
                <a:gd name="T117" fmla="*/ 401 h 516"/>
                <a:gd name="T118" fmla="*/ 389 w 555"/>
                <a:gd name="T119" fmla="*/ 308 h 516"/>
                <a:gd name="T120" fmla="*/ 308 w 555"/>
                <a:gd name="T121" fmla="*/ 139 h 516"/>
                <a:gd name="T122" fmla="*/ 234 w 555"/>
                <a:gd name="T123" fmla="*/ 139 h 516"/>
                <a:gd name="T124" fmla="*/ 278 w 555"/>
                <a:gd name="T125" fmla="*/ 62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55" h="516">
                  <a:moveTo>
                    <a:pt x="446" y="6"/>
                  </a:moveTo>
                  <a:cubicBezTo>
                    <a:pt x="444" y="5"/>
                    <a:pt x="439" y="0"/>
                    <a:pt x="439" y="0"/>
                  </a:cubicBezTo>
                  <a:cubicBezTo>
                    <a:pt x="439" y="0"/>
                    <a:pt x="436" y="2"/>
                    <a:pt x="435" y="3"/>
                  </a:cubicBezTo>
                  <a:cubicBezTo>
                    <a:pt x="425" y="9"/>
                    <a:pt x="415" y="15"/>
                    <a:pt x="406" y="20"/>
                  </a:cubicBezTo>
                  <a:cubicBezTo>
                    <a:pt x="370" y="38"/>
                    <a:pt x="332" y="50"/>
                    <a:pt x="278" y="50"/>
                  </a:cubicBezTo>
                  <a:cubicBezTo>
                    <a:pt x="207" y="50"/>
                    <a:pt x="162" y="29"/>
                    <a:pt x="118" y="0"/>
                  </a:cubicBezTo>
                  <a:cubicBezTo>
                    <a:pt x="99" y="16"/>
                    <a:pt x="78" y="34"/>
                    <a:pt x="59" y="52"/>
                  </a:cubicBezTo>
                  <a:cubicBezTo>
                    <a:pt x="40" y="68"/>
                    <a:pt x="22" y="84"/>
                    <a:pt x="4" y="99"/>
                  </a:cubicBezTo>
                  <a:cubicBezTo>
                    <a:pt x="3" y="100"/>
                    <a:pt x="0" y="101"/>
                    <a:pt x="1" y="102"/>
                  </a:cubicBezTo>
                  <a:cubicBezTo>
                    <a:pt x="25" y="107"/>
                    <a:pt x="40" y="121"/>
                    <a:pt x="48" y="141"/>
                  </a:cubicBezTo>
                  <a:cubicBezTo>
                    <a:pt x="57" y="162"/>
                    <a:pt x="55" y="191"/>
                    <a:pt x="55" y="221"/>
                  </a:cubicBezTo>
                  <a:cubicBezTo>
                    <a:pt x="55" y="320"/>
                    <a:pt x="58" y="421"/>
                    <a:pt x="132" y="445"/>
                  </a:cubicBezTo>
                  <a:cubicBezTo>
                    <a:pt x="181" y="461"/>
                    <a:pt x="238" y="470"/>
                    <a:pt x="268" y="505"/>
                  </a:cubicBezTo>
                  <a:cubicBezTo>
                    <a:pt x="271" y="508"/>
                    <a:pt x="274" y="513"/>
                    <a:pt x="278" y="516"/>
                  </a:cubicBezTo>
                  <a:cubicBezTo>
                    <a:pt x="285" y="509"/>
                    <a:pt x="291" y="501"/>
                    <a:pt x="299" y="494"/>
                  </a:cubicBezTo>
                  <a:cubicBezTo>
                    <a:pt x="322" y="475"/>
                    <a:pt x="358" y="465"/>
                    <a:pt x="390" y="456"/>
                  </a:cubicBezTo>
                  <a:cubicBezTo>
                    <a:pt x="413" y="449"/>
                    <a:pt x="437" y="443"/>
                    <a:pt x="452" y="431"/>
                  </a:cubicBezTo>
                  <a:cubicBezTo>
                    <a:pt x="498" y="391"/>
                    <a:pt x="502" y="307"/>
                    <a:pt x="502" y="221"/>
                  </a:cubicBezTo>
                  <a:cubicBezTo>
                    <a:pt x="502" y="191"/>
                    <a:pt x="500" y="163"/>
                    <a:pt x="508" y="141"/>
                  </a:cubicBezTo>
                  <a:cubicBezTo>
                    <a:pt x="517" y="121"/>
                    <a:pt x="531" y="106"/>
                    <a:pt x="555" y="102"/>
                  </a:cubicBezTo>
                  <a:cubicBezTo>
                    <a:pt x="520" y="70"/>
                    <a:pt x="483" y="38"/>
                    <a:pt x="446" y="6"/>
                  </a:cubicBezTo>
                  <a:close/>
                  <a:moveTo>
                    <a:pt x="252" y="145"/>
                  </a:moveTo>
                  <a:cubicBezTo>
                    <a:pt x="253" y="138"/>
                    <a:pt x="252" y="130"/>
                    <a:pt x="252" y="123"/>
                  </a:cubicBezTo>
                  <a:cubicBezTo>
                    <a:pt x="257" y="123"/>
                    <a:pt x="261" y="123"/>
                    <a:pt x="265" y="123"/>
                  </a:cubicBezTo>
                  <a:cubicBezTo>
                    <a:pt x="265" y="130"/>
                    <a:pt x="265" y="138"/>
                    <a:pt x="265" y="145"/>
                  </a:cubicBezTo>
                  <a:cubicBezTo>
                    <a:pt x="272" y="146"/>
                    <a:pt x="281" y="145"/>
                    <a:pt x="289" y="145"/>
                  </a:cubicBezTo>
                  <a:cubicBezTo>
                    <a:pt x="291" y="139"/>
                    <a:pt x="289" y="130"/>
                    <a:pt x="290" y="123"/>
                  </a:cubicBezTo>
                  <a:cubicBezTo>
                    <a:pt x="294" y="123"/>
                    <a:pt x="298" y="123"/>
                    <a:pt x="303" y="123"/>
                  </a:cubicBezTo>
                  <a:cubicBezTo>
                    <a:pt x="303" y="130"/>
                    <a:pt x="303" y="138"/>
                    <a:pt x="303" y="145"/>
                  </a:cubicBezTo>
                  <a:cubicBezTo>
                    <a:pt x="310" y="146"/>
                    <a:pt x="319" y="145"/>
                    <a:pt x="327" y="145"/>
                  </a:cubicBezTo>
                  <a:cubicBezTo>
                    <a:pt x="327" y="138"/>
                    <a:pt x="327" y="130"/>
                    <a:pt x="327" y="123"/>
                  </a:cubicBezTo>
                  <a:cubicBezTo>
                    <a:pt x="331" y="123"/>
                    <a:pt x="335" y="123"/>
                    <a:pt x="340" y="123"/>
                  </a:cubicBezTo>
                  <a:cubicBezTo>
                    <a:pt x="340" y="133"/>
                    <a:pt x="340" y="142"/>
                    <a:pt x="340" y="152"/>
                  </a:cubicBezTo>
                  <a:cubicBezTo>
                    <a:pt x="298" y="152"/>
                    <a:pt x="257" y="152"/>
                    <a:pt x="215" y="152"/>
                  </a:cubicBezTo>
                  <a:cubicBezTo>
                    <a:pt x="215" y="142"/>
                    <a:pt x="215" y="132"/>
                    <a:pt x="216" y="123"/>
                  </a:cubicBezTo>
                  <a:cubicBezTo>
                    <a:pt x="220" y="123"/>
                    <a:pt x="224" y="123"/>
                    <a:pt x="228" y="123"/>
                  </a:cubicBezTo>
                  <a:cubicBezTo>
                    <a:pt x="228" y="130"/>
                    <a:pt x="228" y="138"/>
                    <a:pt x="228" y="145"/>
                  </a:cubicBezTo>
                  <a:cubicBezTo>
                    <a:pt x="235" y="146"/>
                    <a:pt x="244" y="145"/>
                    <a:pt x="252" y="145"/>
                  </a:cubicBezTo>
                  <a:close/>
                  <a:moveTo>
                    <a:pt x="346" y="171"/>
                  </a:moveTo>
                  <a:cubicBezTo>
                    <a:pt x="350" y="171"/>
                    <a:pt x="354" y="171"/>
                    <a:pt x="358" y="171"/>
                  </a:cubicBezTo>
                  <a:cubicBezTo>
                    <a:pt x="358" y="177"/>
                    <a:pt x="358" y="184"/>
                    <a:pt x="358" y="191"/>
                  </a:cubicBezTo>
                  <a:cubicBezTo>
                    <a:pt x="365" y="192"/>
                    <a:pt x="373" y="191"/>
                    <a:pt x="381" y="191"/>
                  </a:cubicBezTo>
                  <a:cubicBezTo>
                    <a:pt x="381" y="184"/>
                    <a:pt x="381" y="178"/>
                    <a:pt x="381" y="171"/>
                  </a:cubicBezTo>
                  <a:cubicBezTo>
                    <a:pt x="384" y="171"/>
                    <a:pt x="388" y="171"/>
                    <a:pt x="392" y="171"/>
                  </a:cubicBezTo>
                  <a:cubicBezTo>
                    <a:pt x="392" y="178"/>
                    <a:pt x="392" y="184"/>
                    <a:pt x="392" y="191"/>
                  </a:cubicBezTo>
                  <a:cubicBezTo>
                    <a:pt x="399" y="191"/>
                    <a:pt x="407" y="191"/>
                    <a:pt x="414" y="191"/>
                  </a:cubicBezTo>
                  <a:cubicBezTo>
                    <a:pt x="415" y="185"/>
                    <a:pt x="414" y="177"/>
                    <a:pt x="415" y="171"/>
                  </a:cubicBezTo>
                  <a:cubicBezTo>
                    <a:pt x="418" y="171"/>
                    <a:pt x="422" y="171"/>
                    <a:pt x="426" y="171"/>
                  </a:cubicBezTo>
                  <a:cubicBezTo>
                    <a:pt x="426" y="181"/>
                    <a:pt x="426" y="192"/>
                    <a:pt x="426" y="202"/>
                  </a:cubicBezTo>
                  <a:cubicBezTo>
                    <a:pt x="397" y="202"/>
                    <a:pt x="367" y="202"/>
                    <a:pt x="337" y="202"/>
                  </a:cubicBezTo>
                  <a:cubicBezTo>
                    <a:pt x="337" y="196"/>
                    <a:pt x="337" y="191"/>
                    <a:pt x="337" y="185"/>
                  </a:cubicBezTo>
                  <a:cubicBezTo>
                    <a:pt x="340" y="185"/>
                    <a:pt x="342" y="185"/>
                    <a:pt x="345" y="185"/>
                  </a:cubicBezTo>
                  <a:cubicBezTo>
                    <a:pt x="346" y="181"/>
                    <a:pt x="345" y="175"/>
                    <a:pt x="346" y="171"/>
                  </a:cubicBezTo>
                  <a:close/>
                  <a:moveTo>
                    <a:pt x="489" y="227"/>
                  </a:moveTo>
                  <a:cubicBezTo>
                    <a:pt x="470" y="227"/>
                    <a:pt x="451" y="227"/>
                    <a:pt x="432" y="227"/>
                  </a:cubicBezTo>
                  <a:cubicBezTo>
                    <a:pt x="432" y="206"/>
                    <a:pt x="432" y="186"/>
                    <a:pt x="432" y="165"/>
                  </a:cubicBezTo>
                  <a:cubicBezTo>
                    <a:pt x="425" y="164"/>
                    <a:pt x="417" y="165"/>
                    <a:pt x="409" y="165"/>
                  </a:cubicBezTo>
                  <a:cubicBezTo>
                    <a:pt x="408" y="171"/>
                    <a:pt x="409" y="179"/>
                    <a:pt x="409" y="186"/>
                  </a:cubicBezTo>
                  <a:cubicBezTo>
                    <a:pt x="405" y="186"/>
                    <a:pt x="401" y="186"/>
                    <a:pt x="398" y="186"/>
                  </a:cubicBezTo>
                  <a:cubicBezTo>
                    <a:pt x="398" y="179"/>
                    <a:pt x="398" y="172"/>
                    <a:pt x="398" y="165"/>
                  </a:cubicBezTo>
                  <a:cubicBezTo>
                    <a:pt x="391" y="164"/>
                    <a:pt x="382" y="165"/>
                    <a:pt x="375" y="165"/>
                  </a:cubicBezTo>
                  <a:cubicBezTo>
                    <a:pt x="375" y="172"/>
                    <a:pt x="375" y="179"/>
                    <a:pt x="375" y="186"/>
                  </a:cubicBezTo>
                  <a:cubicBezTo>
                    <a:pt x="371" y="186"/>
                    <a:pt x="367" y="186"/>
                    <a:pt x="364" y="186"/>
                  </a:cubicBezTo>
                  <a:cubicBezTo>
                    <a:pt x="364" y="179"/>
                    <a:pt x="364" y="172"/>
                    <a:pt x="364" y="165"/>
                  </a:cubicBezTo>
                  <a:cubicBezTo>
                    <a:pt x="358" y="164"/>
                    <a:pt x="351" y="165"/>
                    <a:pt x="345" y="165"/>
                  </a:cubicBezTo>
                  <a:cubicBezTo>
                    <a:pt x="346" y="157"/>
                    <a:pt x="345" y="149"/>
                    <a:pt x="346" y="143"/>
                  </a:cubicBezTo>
                  <a:cubicBezTo>
                    <a:pt x="396" y="143"/>
                    <a:pt x="445" y="143"/>
                    <a:pt x="495" y="143"/>
                  </a:cubicBezTo>
                  <a:cubicBezTo>
                    <a:pt x="486" y="164"/>
                    <a:pt x="491" y="197"/>
                    <a:pt x="489" y="227"/>
                  </a:cubicBezTo>
                  <a:close/>
                  <a:moveTo>
                    <a:pt x="362" y="315"/>
                  </a:moveTo>
                  <a:cubicBezTo>
                    <a:pt x="362" y="308"/>
                    <a:pt x="362" y="302"/>
                    <a:pt x="362" y="296"/>
                  </a:cubicBezTo>
                  <a:cubicBezTo>
                    <a:pt x="369" y="296"/>
                    <a:pt x="376" y="296"/>
                    <a:pt x="383" y="296"/>
                  </a:cubicBezTo>
                  <a:cubicBezTo>
                    <a:pt x="383" y="302"/>
                    <a:pt x="383" y="308"/>
                    <a:pt x="383" y="315"/>
                  </a:cubicBezTo>
                  <a:cubicBezTo>
                    <a:pt x="376" y="315"/>
                    <a:pt x="369" y="315"/>
                    <a:pt x="362" y="315"/>
                  </a:cubicBezTo>
                  <a:close/>
                  <a:moveTo>
                    <a:pt x="383" y="321"/>
                  </a:moveTo>
                  <a:cubicBezTo>
                    <a:pt x="383" y="328"/>
                    <a:pt x="383" y="336"/>
                    <a:pt x="383" y="343"/>
                  </a:cubicBezTo>
                  <a:cubicBezTo>
                    <a:pt x="380" y="343"/>
                    <a:pt x="376" y="343"/>
                    <a:pt x="373" y="343"/>
                  </a:cubicBezTo>
                  <a:cubicBezTo>
                    <a:pt x="373" y="336"/>
                    <a:pt x="373" y="328"/>
                    <a:pt x="373" y="321"/>
                  </a:cubicBezTo>
                  <a:cubicBezTo>
                    <a:pt x="376" y="321"/>
                    <a:pt x="380" y="321"/>
                    <a:pt x="383" y="321"/>
                  </a:cubicBezTo>
                  <a:close/>
                  <a:moveTo>
                    <a:pt x="341" y="321"/>
                  </a:moveTo>
                  <a:cubicBezTo>
                    <a:pt x="350" y="321"/>
                    <a:pt x="358" y="321"/>
                    <a:pt x="367" y="321"/>
                  </a:cubicBezTo>
                  <a:cubicBezTo>
                    <a:pt x="367" y="328"/>
                    <a:pt x="367" y="336"/>
                    <a:pt x="367" y="343"/>
                  </a:cubicBezTo>
                  <a:cubicBezTo>
                    <a:pt x="358" y="343"/>
                    <a:pt x="350" y="343"/>
                    <a:pt x="341" y="343"/>
                  </a:cubicBezTo>
                  <a:cubicBezTo>
                    <a:pt x="341" y="336"/>
                    <a:pt x="341" y="327"/>
                    <a:pt x="341" y="321"/>
                  </a:cubicBezTo>
                  <a:close/>
                  <a:moveTo>
                    <a:pt x="188" y="321"/>
                  </a:moveTo>
                  <a:cubicBezTo>
                    <a:pt x="197" y="321"/>
                    <a:pt x="205" y="321"/>
                    <a:pt x="214" y="321"/>
                  </a:cubicBezTo>
                  <a:cubicBezTo>
                    <a:pt x="214" y="328"/>
                    <a:pt x="214" y="336"/>
                    <a:pt x="214" y="343"/>
                  </a:cubicBezTo>
                  <a:cubicBezTo>
                    <a:pt x="205" y="343"/>
                    <a:pt x="197" y="343"/>
                    <a:pt x="188" y="343"/>
                  </a:cubicBezTo>
                  <a:cubicBezTo>
                    <a:pt x="188" y="336"/>
                    <a:pt x="188" y="327"/>
                    <a:pt x="188" y="321"/>
                  </a:cubicBezTo>
                  <a:close/>
                  <a:moveTo>
                    <a:pt x="166" y="257"/>
                  </a:moveTo>
                  <a:cubicBezTo>
                    <a:pt x="166" y="271"/>
                    <a:pt x="166" y="285"/>
                    <a:pt x="166" y="299"/>
                  </a:cubicBezTo>
                  <a:cubicBezTo>
                    <a:pt x="134" y="299"/>
                    <a:pt x="101" y="299"/>
                    <a:pt x="69" y="299"/>
                  </a:cubicBezTo>
                  <a:cubicBezTo>
                    <a:pt x="67" y="279"/>
                    <a:pt x="67" y="258"/>
                    <a:pt x="66" y="236"/>
                  </a:cubicBezTo>
                  <a:cubicBezTo>
                    <a:pt x="66" y="236"/>
                    <a:pt x="66" y="236"/>
                    <a:pt x="67" y="235"/>
                  </a:cubicBezTo>
                  <a:cubicBezTo>
                    <a:pt x="86" y="235"/>
                    <a:pt x="105" y="235"/>
                    <a:pt x="124" y="235"/>
                  </a:cubicBezTo>
                  <a:cubicBezTo>
                    <a:pt x="124" y="242"/>
                    <a:pt x="124" y="249"/>
                    <a:pt x="124" y="256"/>
                  </a:cubicBezTo>
                  <a:cubicBezTo>
                    <a:pt x="137" y="257"/>
                    <a:pt x="152" y="257"/>
                    <a:pt x="166" y="257"/>
                  </a:cubicBezTo>
                  <a:close/>
                  <a:moveTo>
                    <a:pt x="147" y="230"/>
                  </a:moveTo>
                  <a:cubicBezTo>
                    <a:pt x="147" y="237"/>
                    <a:pt x="147" y="244"/>
                    <a:pt x="147" y="251"/>
                  </a:cubicBezTo>
                  <a:cubicBezTo>
                    <a:pt x="141" y="251"/>
                    <a:pt x="136" y="251"/>
                    <a:pt x="130" y="251"/>
                  </a:cubicBezTo>
                  <a:cubicBezTo>
                    <a:pt x="130" y="244"/>
                    <a:pt x="130" y="237"/>
                    <a:pt x="130" y="230"/>
                  </a:cubicBezTo>
                  <a:cubicBezTo>
                    <a:pt x="136" y="230"/>
                    <a:pt x="141" y="230"/>
                    <a:pt x="147" y="230"/>
                  </a:cubicBezTo>
                  <a:close/>
                  <a:moveTo>
                    <a:pt x="130" y="224"/>
                  </a:moveTo>
                  <a:cubicBezTo>
                    <a:pt x="130" y="219"/>
                    <a:pt x="130" y="213"/>
                    <a:pt x="130" y="208"/>
                  </a:cubicBezTo>
                  <a:cubicBezTo>
                    <a:pt x="134" y="208"/>
                    <a:pt x="138" y="208"/>
                    <a:pt x="142" y="208"/>
                  </a:cubicBezTo>
                  <a:cubicBezTo>
                    <a:pt x="142" y="213"/>
                    <a:pt x="142" y="219"/>
                    <a:pt x="142" y="224"/>
                  </a:cubicBezTo>
                  <a:cubicBezTo>
                    <a:pt x="138" y="224"/>
                    <a:pt x="134" y="224"/>
                    <a:pt x="130" y="224"/>
                  </a:cubicBezTo>
                  <a:close/>
                  <a:moveTo>
                    <a:pt x="153" y="251"/>
                  </a:moveTo>
                  <a:cubicBezTo>
                    <a:pt x="153" y="244"/>
                    <a:pt x="153" y="236"/>
                    <a:pt x="153" y="230"/>
                  </a:cubicBezTo>
                  <a:cubicBezTo>
                    <a:pt x="163" y="230"/>
                    <a:pt x="172" y="230"/>
                    <a:pt x="182" y="230"/>
                  </a:cubicBezTo>
                  <a:cubicBezTo>
                    <a:pt x="182" y="237"/>
                    <a:pt x="182" y="244"/>
                    <a:pt x="182" y="251"/>
                  </a:cubicBezTo>
                  <a:cubicBezTo>
                    <a:pt x="172" y="251"/>
                    <a:pt x="163" y="251"/>
                    <a:pt x="153" y="251"/>
                  </a:cubicBezTo>
                  <a:close/>
                  <a:moveTo>
                    <a:pt x="148" y="224"/>
                  </a:moveTo>
                  <a:cubicBezTo>
                    <a:pt x="148" y="219"/>
                    <a:pt x="148" y="213"/>
                    <a:pt x="148" y="208"/>
                  </a:cubicBezTo>
                  <a:cubicBezTo>
                    <a:pt x="155" y="208"/>
                    <a:pt x="162" y="208"/>
                    <a:pt x="169" y="208"/>
                  </a:cubicBezTo>
                  <a:cubicBezTo>
                    <a:pt x="169" y="213"/>
                    <a:pt x="169" y="219"/>
                    <a:pt x="169" y="224"/>
                  </a:cubicBezTo>
                  <a:cubicBezTo>
                    <a:pt x="162" y="224"/>
                    <a:pt x="155" y="224"/>
                    <a:pt x="148" y="224"/>
                  </a:cubicBezTo>
                  <a:close/>
                  <a:moveTo>
                    <a:pt x="331" y="185"/>
                  </a:moveTo>
                  <a:cubicBezTo>
                    <a:pt x="331" y="191"/>
                    <a:pt x="331" y="196"/>
                    <a:pt x="331" y="202"/>
                  </a:cubicBezTo>
                  <a:cubicBezTo>
                    <a:pt x="321" y="202"/>
                    <a:pt x="310" y="202"/>
                    <a:pt x="299" y="202"/>
                  </a:cubicBezTo>
                  <a:cubicBezTo>
                    <a:pt x="300" y="197"/>
                    <a:pt x="299" y="190"/>
                    <a:pt x="300" y="185"/>
                  </a:cubicBezTo>
                  <a:cubicBezTo>
                    <a:pt x="310" y="185"/>
                    <a:pt x="321" y="185"/>
                    <a:pt x="331" y="185"/>
                  </a:cubicBezTo>
                  <a:close/>
                  <a:moveTo>
                    <a:pt x="317" y="179"/>
                  </a:moveTo>
                  <a:cubicBezTo>
                    <a:pt x="317" y="172"/>
                    <a:pt x="317" y="165"/>
                    <a:pt x="317" y="157"/>
                  </a:cubicBezTo>
                  <a:cubicBezTo>
                    <a:pt x="325" y="157"/>
                    <a:pt x="332" y="157"/>
                    <a:pt x="340" y="157"/>
                  </a:cubicBezTo>
                  <a:cubicBezTo>
                    <a:pt x="340" y="165"/>
                    <a:pt x="340" y="172"/>
                    <a:pt x="340" y="179"/>
                  </a:cubicBezTo>
                  <a:cubicBezTo>
                    <a:pt x="332" y="179"/>
                    <a:pt x="325" y="179"/>
                    <a:pt x="317" y="179"/>
                  </a:cubicBezTo>
                  <a:close/>
                  <a:moveTo>
                    <a:pt x="366" y="230"/>
                  </a:moveTo>
                  <a:cubicBezTo>
                    <a:pt x="366" y="237"/>
                    <a:pt x="366" y="244"/>
                    <a:pt x="366" y="251"/>
                  </a:cubicBezTo>
                  <a:cubicBezTo>
                    <a:pt x="356" y="251"/>
                    <a:pt x="345" y="251"/>
                    <a:pt x="335" y="251"/>
                  </a:cubicBezTo>
                  <a:cubicBezTo>
                    <a:pt x="335" y="244"/>
                    <a:pt x="334" y="236"/>
                    <a:pt x="335" y="230"/>
                  </a:cubicBezTo>
                  <a:cubicBezTo>
                    <a:pt x="345" y="230"/>
                    <a:pt x="356" y="230"/>
                    <a:pt x="366" y="230"/>
                  </a:cubicBezTo>
                  <a:close/>
                  <a:moveTo>
                    <a:pt x="362" y="224"/>
                  </a:moveTo>
                  <a:cubicBezTo>
                    <a:pt x="362" y="219"/>
                    <a:pt x="362" y="213"/>
                    <a:pt x="362" y="208"/>
                  </a:cubicBezTo>
                  <a:cubicBezTo>
                    <a:pt x="368" y="208"/>
                    <a:pt x="374" y="208"/>
                    <a:pt x="380" y="208"/>
                  </a:cubicBezTo>
                  <a:cubicBezTo>
                    <a:pt x="380" y="213"/>
                    <a:pt x="380" y="219"/>
                    <a:pt x="380" y="224"/>
                  </a:cubicBezTo>
                  <a:cubicBezTo>
                    <a:pt x="374" y="224"/>
                    <a:pt x="368" y="224"/>
                    <a:pt x="362" y="224"/>
                  </a:cubicBezTo>
                  <a:close/>
                  <a:moveTo>
                    <a:pt x="356" y="224"/>
                  </a:moveTo>
                  <a:cubicBezTo>
                    <a:pt x="344" y="224"/>
                    <a:pt x="331" y="224"/>
                    <a:pt x="318" y="224"/>
                  </a:cubicBezTo>
                  <a:cubicBezTo>
                    <a:pt x="319" y="219"/>
                    <a:pt x="318" y="213"/>
                    <a:pt x="319" y="208"/>
                  </a:cubicBezTo>
                  <a:cubicBezTo>
                    <a:pt x="331" y="208"/>
                    <a:pt x="344" y="208"/>
                    <a:pt x="356" y="208"/>
                  </a:cubicBezTo>
                  <a:cubicBezTo>
                    <a:pt x="356" y="213"/>
                    <a:pt x="356" y="219"/>
                    <a:pt x="356" y="224"/>
                  </a:cubicBezTo>
                  <a:close/>
                  <a:moveTo>
                    <a:pt x="317" y="299"/>
                  </a:moveTo>
                  <a:cubicBezTo>
                    <a:pt x="290" y="299"/>
                    <a:pt x="264" y="299"/>
                    <a:pt x="238" y="299"/>
                  </a:cubicBezTo>
                  <a:cubicBezTo>
                    <a:pt x="235" y="270"/>
                    <a:pt x="250" y="250"/>
                    <a:pt x="273" y="248"/>
                  </a:cubicBezTo>
                  <a:cubicBezTo>
                    <a:pt x="296" y="246"/>
                    <a:pt x="314" y="262"/>
                    <a:pt x="317" y="282"/>
                  </a:cubicBezTo>
                  <a:cubicBezTo>
                    <a:pt x="318" y="287"/>
                    <a:pt x="316" y="293"/>
                    <a:pt x="317" y="299"/>
                  </a:cubicBezTo>
                  <a:close/>
                  <a:moveTo>
                    <a:pt x="238" y="345"/>
                  </a:moveTo>
                  <a:cubicBezTo>
                    <a:pt x="238" y="345"/>
                    <a:pt x="239" y="345"/>
                    <a:pt x="239" y="345"/>
                  </a:cubicBezTo>
                  <a:cubicBezTo>
                    <a:pt x="239" y="346"/>
                    <a:pt x="238" y="346"/>
                    <a:pt x="238" y="347"/>
                  </a:cubicBezTo>
                  <a:cubicBezTo>
                    <a:pt x="237" y="347"/>
                    <a:pt x="238" y="346"/>
                    <a:pt x="238" y="345"/>
                  </a:cubicBezTo>
                  <a:close/>
                  <a:moveTo>
                    <a:pt x="238" y="343"/>
                  </a:moveTo>
                  <a:cubicBezTo>
                    <a:pt x="238" y="332"/>
                    <a:pt x="238" y="320"/>
                    <a:pt x="238" y="309"/>
                  </a:cubicBezTo>
                  <a:cubicBezTo>
                    <a:pt x="238" y="309"/>
                    <a:pt x="238" y="308"/>
                    <a:pt x="238" y="308"/>
                  </a:cubicBezTo>
                  <a:cubicBezTo>
                    <a:pt x="264" y="308"/>
                    <a:pt x="291" y="308"/>
                    <a:pt x="317" y="308"/>
                  </a:cubicBezTo>
                  <a:cubicBezTo>
                    <a:pt x="317" y="320"/>
                    <a:pt x="317" y="331"/>
                    <a:pt x="317" y="343"/>
                  </a:cubicBezTo>
                  <a:cubicBezTo>
                    <a:pt x="290" y="343"/>
                    <a:pt x="264" y="343"/>
                    <a:pt x="238" y="343"/>
                  </a:cubicBezTo>
                  <a:close/>
                  <a:moveTo>
                    <a:pt x="232" y="300"/>
                  </a:moveTo>
                  <a:cubicBezTo>
                    <a:pt x="232" y="304"/>
                    <a:pt x="232" y="307"/>
                    <a:pt x="232" y="310"/>
                  </a:cubicBezTo>
                  <a:cubicBezTo>
                    <a:pt x="228" y="310"/>
                    <a:pt x="224" y="310"/>
                    <a:pt x="220" y="310"/>
                  </a:cubicBezTo>
                  <a:cubicBezTo>
                    <a:pt x="220" y="307"/>
                    <a:pt x="220" y="304"/>
                    <a:pt x="220" y="300"/>
                  </a:cubicBezTo>
                  <a:cubicBezTo>
                    <a:pt x="224" y="300"/>
                    <a:pt x="228" y="300"/>
                    <a:pt x="232" y="300"/>
                  </a:cubicBezTo>
                  <a:close/>
                  <a:moveTo>
                    <a:pt x="220" y="294"/>
                  </a:moveTo>
                  <a:cubicBezTo>
                    <a:pt x="220" y="290"/>
                    <a:pt x="220" y="287"/>
                    <a:pt x="220" y="284"/>
                  </a:cubicBezTo>
                  <a:cubicBezTo>
                    <a:pt x="224" y="284"/>
                    <a:pt x="228" y="284"/>
                    <a:pt x="232" y="284"/>
                  </a:cubicBezTo>
                  <a:cubicBezTo>
                    <a:pt x="232" y="287"/>
                    <a:pt x="232" y="290"/>
                    <a:pt x="232" y="294"/>
                  </a:cubicBezTo>
                  <a:cubicBezTo>
                    <a:pt x="228" y="294"/>
                    <a:pt x="224" y="294"/>
                    <a:pt x="220" y="294"/>
                  </a:cubicBezTo>
                  <a:close/>
                  <a:moveTo>
                    <a:pt x="232" y="316"/>
                  </a:moveTo>
                  <a:cubicBezTo>
                    <a:pt x="232" y="320"/>
                    <a:pt x="232" y="323"/>
                    <a:pt x="232" y="327"/>
                  </a:cubicBezTo>
                  <a:cubicBezTo>
                    <a:pt x="228" y="327"/>
                    <a:pt x="224" y="327"/>
                    <a:pt x="220" y="327"/>
                  </a:cubicBezTo>
                  <a:cubicBezTo>
                    <a:pt x="220" y="323"/>
                    <a:pt x="220" y="320"/>
                    <a:pt x="220" y="316"/>
                  </a:cubicBezTo>
                  <a:cubicBezTo>
                    <a:pt x="224" y="316"/>
                    <a:pt x="228" y="316"/>
                    <a:pt x="232" y="316"/>
                  </a:cubicBezTo>
                  <a:close/>
                  <a:moveTo>
                    <a:pt x="242" y="224"/>
                  </a:moveTo>
                  <a:cubicBezTo>
                    <a:pt x="243" y="219"/>
                    <a:pt x="242" y="213"/>
                    <a:pt x="243" y="208"/>
                  </a:cubicBezTo>
                  <a:cubicBezTo>
                    <a:pt x="253" y="208"/>
                    <a:pt x="264" y="208"/>
                    <a:pt x="274" y="208"/>
                  </a:cubicBezTo>
                  <a:cubicBezTo>
                    <a:pt x="274" y="213"/>
                    <a:pt x="274" y="219"/>
                    <a:pt x="274" y="224"/>
                  </a:cubicBezTo>
                  <a:cubicBezTo>
                    <a:pt x="264" y="224"/>
                    <a:pt x="253" y="224"/>
                    <a:pt x="242" y="224"/>
                  </a:cubicBezTo>
                  <a:close/>
                  <a:moveTo>
                    <a:pt x="274" y="230"/>
                  </a:moveTo>
                  <a:cubicBezTo>
                    <a:pt x="274" y="234"/>
                    <a:pt x="274" y="238"/>
                    <a:pt x="274" y="243"/>
                  </a:cubicBezTo>
                  <a:cubicBezTo>
                    <a:pt x="270" y="243"/>
                    <a:pt x="266" y="244"/>
                    <a:pt x="262" y="245"/>
                  </a:cubicBezTo>
                  <a:cubicBezTo>
                    <a:pt x="261" y="241"/>
                    <a:pt x="259" y="237"/>
                    <a:pt x="258" y="233"/>
                  </a:cubicBezTo>
                  <a:cubicBezTo>
                    <a:pt x="262" y="231"/>
                    <a:pt x="268" y="230"/>
                    <a:pt x="274" y="230"/>
                  </a:cubicBezTo>
                  <a:close/>
                  <a:moveTo>
                    <a:pt x="256" y="247"/>
                  </a:moveTo>
                  <a:cubicBezTo>
                    <a:pt x="254" y="250"/>
                    <a:pt x="250" y="251"/>
                    <a:pt x="248" y="254"/>
                  </a:cubicBezTo>
                  <a:cubicBezTo>
                    <a:pt x="245" y="250"/>
                    <a:pt x="241" y="248"/>
                    <a:pt x="238" y="244"/>
                  </a:cubicBezTo>
                  <a:cubicBezTo>
                    <a:pt x="243" y="241"/>
                    <a:pt x="247" y="237"/>
                    <a:pt x="252" y="235"/>
                  </a:cubicBezTo>
                  <a:cubicBezTo>
                    <a:pt x="253" y="239"/>
                    <a:pt x="255" y="243"/>
                    <a:pt x="256" y="247"/>
                  </a:cubicBezTo>
                  <a:close/>
                  <a:moveTo>
                    <a:pt x="250" y="230"/>
                  </a:moveTo>
                  <a:cubicBezTo>
                    <a:pt x="240" y="234"/>
                    <a:pt x="232" y="242"/>
                    <a:pt x="226" y="248"/>
                  </a:cubicBezTo>
                  <a:cubicBezTo>
                    <a:pt x="226" y="242"/>
                    <a:pt x="226" y="236"/>
                    <a:pt x="226" y="230"/>
                  </a:cubicBezTo>
                  <a:cubicBezTo>
                    <a:pt x="234" y="230"/>
                    <a:pt x="242" y="230"/>
                    <a:pt x="250" y="230"/>
                  </a:cubicBezTo>
                  <a:close/>
                  <a:moveTo>
                    <a:pt x="233" y="248"/>
                  </a:moveTo>
                  <a:cubicBezTo>
                    <a:pt x="237" y="251"/>
                    <a:pt x="241" y="254"/>
                    <a:pt x="243" y="258"/>
                  </a:cubicBezTo>
                  <a:cubicBezTo>
                    <a:pt x="242" y="260"/>
                    <a:pt x="240" y="262"/>
                    <a:pt x="239" y="264"/>
                  </a:cubicBezTo>
                  <a:cubicBezTo>
                    <a:pt x="235" y="262"/>
                    <a:pt x="230" y="261"/>
                    <a:pt x="225" y="260"/>
                  </a:cubicBezTo>
                  <a:cubicBezTo>
                    <a:pt x="227" y="255"/>
                    <a:pt x="231" y="252"/>
                    <a:pt x="233" y="248"/>
                  </a:cubicBezTo>
                  <a:close/>
                  <a:moveTo>
                    <a:pt x="305" y="230"/>
                  </a:moveTo>
                  <a:cubicBezTo>
                    <a:pt x="312" y="229"/>
                    <a:pt x="321" y="230"/>
                    <a:pt x="329" y="230"/>
                  </a:cubicBezTo>
                  <a:cubicBezTo>
                    <a:pt x="329" y="236"/>
                    <a:pt x="329" y="242"/>
                    <a:pt x="329" y="247"/>
                  </a:cubicBezTo>
                  <a:cubicBezTo>
                    <a:pt x="328" y="248"/>
                    <a:pt x="327" y="246"/>
                    <a:pt x="326" y="246"/>
                  </a:cubicBezTo>
                  <a:cubicBezTo>
                    <a:pt x="321" y="240"/>
                    <a:pt x="314" y="233"/>
                    <a:pt x="305" y="230"/>
                  </a:cubicBezTo>
                  <a:close/>
                  <a:moveTo>
                    <a:pt x="316" y="244"/>
                  </a:moveTo>
                  <a:cubicBezTo>
                    <a:pt x="313" y="247"/>
                    <a:pt x="310" y="251"/>
                    <a:pt x="306" y="253"/>
                  </a:cubicBezTo>
                  <a:cubicBezTo>
                    <a:pt x="304" y="251"/>
                    <a:pt x="301" y="249"/>
                    <a:pt x="297" y="247"/>
                  </a:cubicBezTo>
                  <a:cubicBezTo>
                    <a:pt x="299" y="243"/>
                    <a:pt x="301" y="239"/>
                    <a:pt x="302" y="235"/>
                  </a:cubicBezTo>
                  <a:cubicBezTo>
                    <a:pt x="307" y="237"/>
                    <a:pt x="312" y="240"/>
                    <a:pt x="316" y="244"/>
                  </a:cubicBezTo>
                  <a:close/>
                  <a:moveTo>
                    <a:pt x="313" y="224"/>
                  </a:moveTo>
                  <a:cubicBezTo>
                    <a:pt x="302" y="224"/>
                    <a:pt x="291" y="224"/>
                    <a:pt x="281" y="224"/>
                  </a:cubicBezTo>
                  <a:cubicBezTo>
                    <a:pt x="281" y="219"/>
                    <a:pt x="280" y="213"/>
                    <a:pt x="281" y="208"/>
                  </a:cubicBezTo>
                  <a:cubicBezTo>
                    <a:pt x="291" y="208"/>
                    <a:pt x="302" y="208"/>
                    <a:pt x="313" y="208"/>
                  </a:cubicBezTo>
                  <a:cubicBezTo>
                    <a:pt x="313" y="213"/>
                    <a:pt x="313" y="219"/>
                    <a:pt x="313" y="224"/>
                  </a:cubicBezTo>
                  <a:close/>
                  <a:moveTo>
                    <a:pt x="296" y="232"/>
                  </a:moveTo>
                  <a:cubicBezTo>
                    <a:pt x="295" y="237"/>
                    <a:pt x="293" y="241"/>
                    <a:pt x="292" y="245"/>
                  </a:cubicBezTo>
                  <a:cubicBezTo>
                    <a:pt x="289" y="244"/>
                    <a:pt x="285" y="243"/>
                    <a:pt x="281" y="243"/>
                  </a:cubicBezTo>
                  <a:cubicBezTo>
                    <a:pt x="281" y="238"/>
                    <a:pt x="281" y="234"/>
                    <a:pt x="281" y="230"/>
                  </a:cubicBezTo>
                  <a:cubicBezTo>
                    <a:pt x="287" y="230"/>
                    <a:pt x="291" y="231"/>
                    <a:pt x="296" y="232"/>
                  </a:cubicBezTo>
                  <a:close/>
                  <a:moveTo>
                    <a:pt x="316" y="263"/>
                  </a:moveTo>
                  <a:cubicBezTo>
                    <a:pt x="314" y="262"/>
                    <a:pt x="313" y="259"/>
                    <a:pt x="311" y="258"/>
                  </a:cubicBezTo>
                  <a:cubicBezTo>
                    <a:pt x="314" y="254"/>
                    <a:pt x="317" y="251"/>
                    <a:pt x="320" y="248"/>
                  </a:cubicBezTo>
                  <a:cubicBezTo>
                    <a:pt x="324" y="251"/>
                    <a:pt x="327" y="255"/>
                    <a:pt x="329" y="260"/>
                  </a:cubicBezTo>
                  <a:cubicBezTo>
                    <a:pt x="325" y="261"/>
                    <a:pt x="320" y="262"/>
                    <a:pt x="316" y="263"/>
                  </a:cubicBezTo>
                  <a:close/>
                  <a:moveTo>
                    <a:pt x="311" y="179"/>
                  </a:moveTo>
                  <a:cubicBezTo>
                    <a:pt x="301" y="179"/>
                    <a:pt x="291" y="179"/>
                    <a:pt x="282" y="179"/>
                  </a:cubicBezTo>
                  <a:cubicBezTo>
                    <a:pt x="282" y="172"/>
                    <a:pt x="281" y="164"/>
                    <a:pt x="282" y="157"/>
                  </a:cubicBezTo>
                  <a:cubicBezTo>
                    <a:pt x="292" y="157"/>
                    <a:pt x="301" y="157"/>
                    <a:pt x="311" y="157"/>
                  </a:cubicBezTo>
                  <a:cubicBezTo>
                    <a:pt x="311" y="165"/>
                    <a:pt x="311" y="172"/>
                    <a:pt x="311" y="179"/>
                  </a:cubicBezTo>
                  <a:close/>
                  <a:moveTo>
                    <a:pt x="293" y="185"/>
                  </a:moveTo>
                  <a:cubicBezTo>
                    <a:pt x="293" y="191"/>
                    <a:pt x="293" y="196"/>
                    <a:pt x="293" y="202"/>
                  </a:cubicBezTo>
                  <a:cubicBezTo>
                    <a:pt x="283" y="202"/>
                    <a:pt x="272" y="202"/>
                    <a:pt x="262" y="202"/>
                  </a:cubicBezTo>
                  <a:cubicBezTo>
                    <a:pt x="262" y="197"/>
                    <a:pt x="261" y="190"/>
                    <a:pt x="262" y="185"/>
                  </a:cubicBezTo>
                  <a:cubicBezTo>
                    <a:pt x="272" y="185"/>
                    <a:pt x="283" y="185"/>
                    <a:pt x="293" y="185"/>
                  </a:cubicBezTo>
                  <a:close/>
                  <a:moveTo>
                    <a:pt x="275" y="179"/>
                  </a:moveTo>
                  <a:cubicBezTo>
                    <a:pt x="266" y="179"/>
                    <a:pt x="256" y="179"/>
                    <a:pt x="246" y="179"/>
                  </a:cubicBezTo>
                  <a:cubicBezTo>
                    <a:pt x="246" y="172"/>
                    <a:pt x="245" y="164"/>
                    <a:pt x="246" y="157"/>
                  </a:cubicBezTo>
                  <a:cubicBezTo>
                    <a:pt x="256" y="157"/>
                    <a:pt x="266" y="157"/>
                    <a:pt x="275" y="157"/>
                  </a:cubicBezTo>
                  <a:cubicBezTo>
                    <a:pt x="275" y="165"/>
                    <a:pt x="275" y="172"/>
                    <a:pt x="275" y="179"/>
                  </a:cubicBezTo>
                  <a:close/>
                  <a:moveTo>
                    <a:pt x="255" y="185"/>
                  </a:moveTo>
                  <a:cubicBezTo>
                    <a:pt x="255" y="191"/>
                    <a:pt x="255" y="196"/>
                    <a:pt x="255" y="202"/>
                  </a:cubicBezTo>
                  <a:cubicBezTo>
                    <a:pt x="245" y="202"/>
                    <a:pt x="234" y="202"/>
                    <a:pt x="224" y="202"/>
                  </a:cubicBezTo>
                  <a:cubicBezTo>
                    <a:pt x="224" y="197"/>
                    <a:pt x="223" y="190"/>
                    <a:pt x="224" y="185"/>
                  </a:cubicBezTo>
                  <a:cubicBezTo>
                    <a:pt x="235" y="185"/>
                    <a:pt x="245" y="185"/>
                    <a:pt x="255" y="185"/>
                  </a:cubicBezTo>
                  <a:close/>
                  <a:moveTo>
                    <a:pt x="237" y="208"/>
                  </a:moveTo>
                  <a:cubicBezTo>
                    <a:pt x="237" y="213"/>
                    <a:pt x="237" y="219"/>
                    <a:pt x="237" y="224"/>
                  </a:cubicBezTo>
                  <a:cubicBezTo>
                    <a:pt x="224" y="224"/>
                    <a:pt x="211" y="224"/>
                    <a:pt x="198" y="224"/>
                  </a:cubicBezTo>
                  <a:cubicBezTo>
                    <a:pt x="199" y="219"/>
                    <a:pt x="198" y="213"/>
                    <a:pt x="199" y="208"/>
                  </a:cubicBezTo>
                  <a:cubicBezTo>
                    <a:pt x="211" y="208"/>
                    <a:pt x="224" y="208"/>
                    <a:pt x="237" y="208"/>
                  </a:cubicBezTo>
                  <a:close/>
                  <a:moveTo>
                    <a:pt x="220" y="230"/>
                  </a:moveTo>
                  <a:cubicBezTo>
                    <a:pt x="220" y="237"/>
                    <a:pt x="220" y="244"/>
                    <a:pt x="220" y="251"/>
                  </a:cubicBezTo>
                  <a:cubicBezTo>
                    <a:pt x="209" y="251"/>
                    <a:pt x="199" y="251"/>
                    <a:pt x="188" y="251"/>
                  </a:cubicBezTo>
                  <a:cubicBezTo>
                    <a:pt x="188" y="244"/>
                    <a:pt x="188" y="236"/>
                    <a:pt x="188" y="230"/>
                  </a:cubicBezTo>
                  <a:cubicBezTo>
                    <a:pt x="199" y="230"/>
                    <a:pt x="209" y="230"/>
                    <a:pt x="220" y="230"/>
                  </a:cubicBezTo>
                  <a:close/>
                  <a:moveTo>
                    <a:pt x="172" y="268"/>
                  </a:moveTo>
                  <a:cubicBezTo>
                    <a:pt x="172" y="264"/>
                    <a:pt x="172" y="261"/>
                    <a:pt x="172" y="257"/>
                  </a:cubicBezTo>
                  <a:cubicBezTo>
                    <a:pt x="180" y="257"/>
                    <a:pt x="189" y="257"/>
                    <a:pt x="197" y="257"/>
                  </a:cubicBezTo>
                  <a:cubicBezTo>
                    <a:pt x="197" y="261"/>
                    <a:pt x="197" y="264"/>
                    <a:pt x="197" y="268"/>
                  </a:cubicBezTo>
                  <a:cubicBezTo>
                    <a:pt x="189" y="268"/>
                    <a:pt x="180" y="268"/>
                    <a:pt x="172" y="268"/>
                  </a:cubicBezTo>
                  <a:close/>
                  <a:moveTo>
                    <a:pt x="182" y="274"/>
                  </a:moveTo>
                  <a:cubicBezTo>
                    <a:pt x="182" y="279"/>
                    <a:pt x="182" y="284"/>
                    <a:pt x="182" y="289"/>
                  </a:cubicBezTo>
                  <a:cubicBezTo>
                    <a:pt x="179" y="289"/>
                    <a:pt x="176" y="289"/>
                    <a:pt x="172" y="289"/>
                  </a:cubicBezTo>
                  <a:cubicBezTo>
                    <a:pt x="172" y="284"/>
                    <a:pt x="172" y="279"/>
                    <a:pt x="172" y="274"/>
                  </a:cubicBezTo>
                  <a:cubicBezTo>
                    <a:pt x="176" y="274"/>
                    <a:pt x="179" y="274"/>
                    <a:pt x="182" y="274"/>
                  </a:cubicBezTo>
                  <a:close/>
                  <a:moveTo>
                    <a:pt x="193" y="224"/>
                  </a:moveTo>
                  <a:cubicBezTo>
                    <a:pt x="187" y="224"/>
                    <a:pt x="181" y="224"/>
                    <a:pt x="175" y="224"/>
                  </a:cubicBezTo>
                  <a:cubicBezTo>
                    <a:pt x="175" y="219"/>
                    <a:pt x="175" y="213"/>
                    <a:pt x="175" y="208"/>
                  </a:cubicBezTo>
                  <a:cubicBezTo>
                    <a:pt x="181" y="208"/>
                    <a:pt x="187" y="208"/>
                    <a:pt x="193" y="208"/>
                  </a:cubicBezTo>
                  <a:cubicBezTo>
                    <a:pt x="193" y="213"/>
                    <a:pt x="193" y="219"/>
                    <a:pt x="193" y="224"/>
                  </a:cubicBezTo>
                  <a:close/>
                  <a:moveTo>
                    <a:pt x="172" y="321"/>
                  </a:moveTo>
                  <a:cubicBezTo>
                    <a:pt x="176" y="321"/>
                    <a:pt x="179" y="321"/>
                    <a:pt x="182" y="321"/>
                  </a:cubicBezTo>
                  <a:cubicBezTo>
                    <a:pt x="182" y="328"/>
                    <a:pt x="182" y="336"/>
                    <a:pt x="182" y="343"/>
                  </a:cubicBezTo>
                  <a:cubicBezTo>
                    <a:pt x="179" y="343"/>
                    <a:pt x="176" y="343"/>
                    <a:pt x="172" y="343"/>
                  </a:cubicBezTo>
                  <a:cubicBezTo>
                    <a:pt x="172" y="336"/>
                    <a:pt x="172" y="328"/>
                    <a:pt x="172" y="321"/>
                  </a:cubicBezTo>
                  <a:close/>
                  <a:moveTo>
                    <a:pt x="172" y="315"/>
                  </a:moveTo>
                  <a:cubicBezTo>
                    <a:pt x="172" y="308"/>
                    <a:pt x="172" y="302"/>
                    <a:pt x="172" y="296"/>
                  </a:cubicBezTo>
                  <a:cubicBezTo>
                    <a:pt x="179" y="296"/>
                    <a:pt x="186" y="296"/>
                    <a:pt x="193" y="296"/>
                  </a:cubicBezTo>
                  <a:cubicBezTo>
                    <a:pt x="193" y="302"/>
                    <a:pt x="193" y="308"/>
                    <a:pt x="193" y="315"/>
                  </a:cubicBezTo>
                  <a:cubicBezTo>
                    <a:pt x="186" y="315"/>
                    <a:pt x="179" y="315"/>
                    <a:pt x="172" y="315"/>
                  </a:cubicBezTo>
                  <a:close/>
                  <a:moveTo>
                    <a:pt x="199" y="315"/>
                  </a:moveTo>
                  <a:cubicBezTo>
                    <a:pt x="199" y="308"/>
                    <a:pt x="199" y="302"/>
                    <a:pt x="199" y="296"/>
                  </a:cubicBezTo>
                  <a:cubicBezTo>
                    <a:pt x="204" y="296"/>
                    <a:pt x="209" y="296"/>
                    <a:pt x="214" y="296"/>
                  </a:cubicBezTo>
                  <a:cubicBezTo>
                    <a:pt x="214" y="302"/>
                    <a:pt x="214" y="308"/>
                    <a:pt x="214" y="315"/>
                  </a:cubicBezTo>
                  <a:cubicBezTo>
                    <a:pt x="209" y="315"/>
                    <a:pt x="204" y="315"/>
                    <a:pt x="199" y="315"/>
                  </a:cubicBezTo>
                  <a:close/>
                  <a:moveTo>
                    <a:pt x="188" y="289"/>
                  </a:moveTo>
                  <a:cubicBezTo>
                    <a:pt x="188" y="284"/>
                    <a:pt x="188" y="279"/>
                    <a:pt x="188" y="274"/>
                  </a:cubicBezTo>
                  <a:cubicBezTo>
                    <a:pt x="197" y="274"/>
                    <a:pt x="205" y="274"/>
                    <a:pt x="214" y="274"/>
                  </a:cubicBezTo>
                  <a:cubicBezTo>
                    <a:pt x="214" y="279"/>
                    <a:pt x="214" y="284"/>
                    <a:pt x="214" y="289"/>
                  </a:cubicBezTo>
                  <a:cubicBezTo>
                    <a:pt x="205" y="289"/>
                    <a:pt x="197" y="289"/>
                    <a:pt x="188" y="289"/>
                  </a:cubicBezTo>
                  <a:close/>
                  <a:moveTo>
                    <a:pt x="203" y="268"/>
                  </a:moveTo>
                  <a:cubicBezTo>
                    <a:pt x="203" y="264"/>
                    <a:pt x="203" y="261"/>
                    <a:pt x="203" y="257"/>
                  </a:cubicBezTo>
                  <a:cubicBezTo>
                    <a:pt x="208" y="257"/>
                    <a:pt x="214" y="257"/>
                    <a:pt x="220" y="257"/>
                  </a:cubicBezTo>
                  <a:cubicBezTo>
                    <a:pt x="218" y="260"/>
                    <a:pt x="216" y="264"/>
                    <a:pt x="215" y="268"/>
                  </a:cubicBezTo>
                  <a:cubicBezTo>
                    <a:pt x="211" y="268"/>
                    <a:pt x="207" y="268"/>
                    <a:pt x="203" y="268"/>
                  </a:cubicBezTo>
                  <a:close/>
                  <a:moveTo>
                    <a:pt x="222" y="265"/>
                  </a:moveTo>
                  <a:cubicBezTo>
                    <a:pt x="227" y="266"/>
                    <a:pt x="231" y="268"/>
                    <a:pt x="236" y="269"/>
                  </a:cubicBezTo>
                  <a:cubicBezTo>
                    <a:pt x="235" y="272"/>
                    <a:pt x="234" y="275"/>
                    <a:pt x="233" y="278"/>
                  </a:cubicBezTo>
                  <a:cubicBezTo>
                    <a:pt x="229" y="278"/>
                    <a:pt x="224" y="278"/>
                    <a:pt x="220" y="278"/>
                  </a:cubicBezTo>
                  <a:cubicBezTo>
                    <a:pt x="219" y="272"/>
                    <a:pt x="221" y="269"/>
                    <a:pt x="222" y="265"/>
                  </a:cubicBezTo>
                  <a:close/>
                  <a:moveTo>
                    <a:pt x="220" y="333"/>
                  </a:moveTo>
                  <a:cubicBezTo>
                    <a:pt x="224" y="333"/>
                    <a:pt x="228" y="333"/>
                    <a:pt x="232" y="333"/>
                  </a:cubicBezTo>
                  <a:cubicBezTo>
                    <a:pt x="232" y="336"/>
                    <a:pt x="232" y="340"/>
                    <a:pt x="232" y="343"/>
                  </a:cubicBezTo>
                  <a:cubicBezTo>
                    <a:pt x="228" y="343"/>
                    <a:pt x="224" y="343"/>
                    <a:pt x="220" y="343"/>
                  </a:cubicBezTo>
                  <a:cubicBezTo>
                    <a:pt x="220" y="340"/>
                    <a:pt x="220" y="336"/>
                    <a:pt x="220" y="333"/>
                  </a:cubicBezTo>
                  <a:close/>
                  <a:moveTo>
                    <a:pt x="236" y="349"/>
                  </a:moveTo>
                  <a:cubicBezTo>
                    <a:pt x="256" y="349"/>
                    <a:pt x="275" y="349"/>
                    <a:pt x="295" y="349"/>
                  </a:cubicBezTo>
                  <a:cubicBezTo>
                    <a:pt x="301" y="349"/>
                    <a:pt x="309" y="348"/>
                    <a:pt x="314" y="349"/>
                  </a:cubicBezTo>
                  <a:cubicBezTo>
                    <a:pt x="317" y="350"/>
                    <a:pt x="322" y="355"/>
                    <a:pt x="325" y="358"/>
                  </a:cubicBezTo>
                  <a:cubicBezTo>
                    <a:pt x="334" y="368"/>
                    <a:pt x="344" y="378"/>
                    <a:pt x="353" y="387"/>
                  </a:cubicBezTo>
                  <a:cubicBezTo>
                    <a:pt x="301" y="387"/>
                    <a:pt x="250" y="387"/>
                    <a:pt x="198" y="387"/>
                  </a:cubicBezTo>
                  <a:cubicBezTo>
                    <a:pt x="198" y="386"/>
                    <a:pt x="201" y="384"/>
                    <a:pt x="202" y="383"/>
                  </a:cubicBezTo>
                  <a:cubicBezTo>
                    <a:pt x="213" y="372"/>
                    <a:pt x="225" y="360"/>
                    <a:pt x="236" y="349"/>
                  </a:cubicBezTo>
                  <a:close/>
                  <a:moveTo>
                    <a:pt x="323" y="343"/>
                  </a:moveTo>
                  <a:cubicBezTo>
                    <a:pt x="323" y="340"/>
                    <a:pt x="323" y="336"/>
                    <a:pt x="323" y="333"/>
                  </a:cubicBezTo>
                  <a:cubicBezTo>
                    <a:pt x="327" y="333"/>
                    <a:pt x="331" y="333"/>
                    <a:pt x="335" y="333"/>
                  </a:cubicBezTo>
                  <a:cubicBezTo>
                    <a:pt x="335" y="336"/>
                    <a:pt x="335" y="340"/>
                    <a:pt x="335" y="343"/>
                  </a:cubicBezTo>
                  <a:cubicBezTo>
                    <a:pt x="331" y="343"/>
                    <a:pt x="327" y="343"/>
                    <a:pt x="323" y="343"/>
                  </a:cubicBezTo>
                  <a:close/>
                  <a:moveTo>
                    <a:pt x="323" y="327"/>
                  </a:moveTo>
                  <a:cubicBezTo>
                    <a:pt x="323" y="323"/>
                    <a:pt x="323" y="320"/>
                    <a:pt x="323" y="316"/>
                  </a:cubicBezTo>
                  <a:cubicBezTo>
                    <a:pt x="327" y="316"/>
                    <a:pt x="331" y="316"/>
                    <a:pt x="335" y="316"/>
                  </a:cubicBezTo>
                  <a:cubicBezTo>
                    <a:pt x="335" y="320"/>
                    <a:pt x="335" y="323"/>
                    <a:pt x="335" y="327"/>
                  </a:cubicBezTo>
                  <a:cubicBezTo>
                    <a:pt x="331" y="327"/>
                    <a:pt x="327" y="327"/>
                    <a:pt x="323" y="327"/>
                  </a:cubicBezTo>
                  <a:close/>
                  <a:moveTo>
                    <a:pt x="323" y="310"/>
                  </a:moveTo>
                  <a:cubicBezTo>
                    <a:pt x="323" y="307"/>
                    <a:pt x="323" y="304"/>
                    <a:pt x="323" y="300"/>
                  </a:cubicBezTo>
                  <a:cubicBezTo>
                    <a:pt x="327" y="300"/>
                    <a:pt x="331" y="300"/>
                    <a:pt x="335" y="300"/>
                  </a:cubicBezTo>
                  <a:cubicBezTo>
                    <a:pt x="335" y="304"/>
                    <a:pt x="335" y="307"/>
                    <a:pt x="335" y="310"/>
                  </a:cubicBezTo>
                  <a:cubicBezTo>
                    <a:pt x="331" y="310"/>
                    <a:pt x="327" y="310"/>
                    <a:pt x="323" y="310"/>
                  </a:cubicBezTo>
                  <a:close/>
                  <a:moveTo>
                    <a:pt x="323" y="294"/>
                  </a:moveTo>
                  <a:cubicBezTo>
                    <a:pt x="323" y="290"/>
                    <a:pt x="323" y="287"/>
                    <a:pt x="323" y="284"/>
                  </a:cubicBezTo>
                  <a:cubicBezTo>
                    <a:pt x="327" y="284"/>
                    <a:pt x="331" y="284"/>
                    <a:pt x="335" y="284"/>
                  </a:cubicBezTo>
                  <a:cubicBezTo>
                    <a:pt x="335" y="287"/>
                    <a:pt x="335" y="290"/>
                    <a:pt x="335" y="294"/>
                  </a:cubicBezTo>
                  <a:cubicBezTo>
                    <a:pt x="331" y="294"/>
                    <a:pt x="327" y="294"/>
                    <a:pt x="323" y="294"/>
                  </a:cubicBezTo>
                  <a:close/>
                  <a:moveTo>
                    <a:pt x="321" y="278"/>
                  </a:moveTo>
                  <a:cubicBezTo>
                    <a:pt x="321" y="275"/>
                    <a:pt x="320" y="272"/>
                    <a:pt x="318" y="269"/>
                  </a:cubicBezTo>
                  <a:cubicBezTo>
                    <a:pt x="322" y="267"/>
                    <a:pt x="328" y="267"/>
                    <a:pt x="332" y="265"/>
                  </a:cubicBezTo>
                  <a:cubicBezTo>
                    <a:pt x="334" y="268"/>
                    <a:pt x="335" y="272"/>
                    <a:pt x="335" y="278"/>
                  </a:cubicBezTo>
                  <a:cubicBezTo>
                    <a:pt x="330" y="278"/>
                    <a:pt x="326" y="278"/>
                    <a:pt x="321" y="278"/>
                  </a:cubicBezTo>
                  <a:close/>
                  <a:moveTo>
                    <a:pt x="334" y="257"/>
                  </a:moveTo>
                  <a:cubicBezTo>
                    <a:pt x="340" y="256"/>
                    <a:pt x="346" y="257"/>
                    <a:pt x="352" y="257"/>
                  </a:cubicBezTo>
                  <a:cubicBezTo>
                    <a:pt x="352" y="261"/>
                    <a:pt x="352" y="264"/>
                    <a:pt x="352" y="268"/>
                  </a:cubicBezTo>
                  <a:cubicBezTo>
                    <a:pt x="348" y="268"/>
                    <a:pt x="344" y="268"/>
                    <a:pt x="340" y="268"/>
                  </a:cubicBezTo>
                  <a:cubicBezTo>
                    <a:pt x="338" y="264"/>
                    <a:pt x="337" y="260"/>
                    <a:pt x="334" y="257"/>
                  </a:cubicBezTo>
                  <a:close/>
                  <a:moveTo>
                    <a:pt x="341" y="289"/>
                  </a:moveTo>
                  <a:cubicBezTo>
                    <a:pt x="341" y="284"/>
                    <a:pt x="341" y="279"/>
                    <a:pt x="341" y="274"/>
                  </a:cubicBezTo>
                  <a:cubicBezTo>
                    <a:pt x="350" y="274"/>
                    <a:pt x="358" y="274"/>
                    <a:pt x="367" y="274"/>
                  </a:cubicBezTo>
                  <a:cubicBezTo>
                    <a:pt x="367" y="279"/>
                    <a:pt x="367" y="284"/>
                    <a:pt x="367" y="289"/>
                  </a:cubicBezTo>
                  <a:cubicBezTo>
                    <a:pt x="358" y="289"/>
                    <a:pt x="350" y="289"/>
                    <a:pt x="341" y="289"/>
                  </a:cubicBezTo>
                  <a:close/>
                  <a:moveTo>
                    <a:pt x="356" y="296"/>
                  </a:moveTo>
                  <a:cubicBezTo>
                    <a:pt x="356" y="302"/>
                    <a:pt x="356" y="308"/>
                    <a:pt x="356" y="315"/>
                  </a:cubicBezTo>
                  <a:cubicBezTo>
                    <a:pt x="351" y="315"/>
                    <a:pt x="346" y="315"/>
                    <a:pt x="341" y="315"/>
                  </a:cubicBezTo>
                  <a:cubicBezTo>
                    <a:pt x="341" y="308"/>
                    <a:pt x="341" y="302"/>
                    <a:pt x="341" y="296"/>
                  </a:cubicBezTo>
                  <a:cubicBezTo>
                    <a:pt x="346" y="296"/>
                    <a:pt x="351" y="296"/>
                    <a:pt x="356" y="296"/>
                  </a:cubicBezTo>
                  <a:close/>
                  <a:moveTo>
                    <a:pt x="373" y="289"/>
                  </a:moveTo>
                  <a:cubicBezTo>
                    <a:pt x="373" y="284"/>
                    <a:pt x="373" y="279"/>
                    <a:pt x="373" y="274"/>
                  </a:cubicBezTo>
                  <a:cubicBezTo>
                    <a:pt x="376" y="274"/>
                    <a:pt x="380" y="274"/>
                    <a:pt x="383" y="274"/>
                  </a:cubicBezTo>
                  <a:cubicBezTo>
                    <a:pt x="383" y="279"/>
                    <a:pt x="383" y="284"/>
                    <a:pt x="383" y="289"/>
                  </a:cubicBezTo>
                  <a:cubicBezTo>
                    <a:pt x="380" y="289"/>
                    <a:pt x="376" y="289"/>
                    <a:pt x="373" y="289"/>
                  </a:cubicBezTo>
                  <a:close/>
                  <a:moveTo>
                    <a:pt x="358" y="268"/>
                  </a:moveTo>
                  <a:cubicBezTo>
                    <a:pt x="358" y="264"/>
                    <a:pt x="358" y="261"/>
                    <a:pt x="358" y="257"/>
                  </a:cubicBezTo>
                  <a:cubicBezTo>
                    <a:pt x="366" y="257"/>
                    <a:pt x="375" y="257"/>
                    <a:pt x="383" y="257"/>
                  </a:cubicBezTo>
                  <a:cubicBezTo>
                    <a:pt x="383" y="261"/>
                    <a:pt x="383" y="264"/>
                    <a:pt x="383" y="268"/>
                  </a:cubicBezTo>
                  <a:cubicBezTo>
                    <a:pt x="375" y="268"/>
                    <a:pt x="366" y="268"/>
                    <a:pt x="358" y="268"/>
                  </a:cubicBezTo>
                  <a:close/>
                  <a:moveTo>
                    <a:pt x="372" y="251"/>
                  </a:moveTo>
                  <a:cubicBezTo>
                    <a:pt x="373" y="244"/>
                    <a:pt x="372" y="236"/>
                    <a:pt x="373" y="230"/>
                  </a:cubicBezTo>
                  <a:cubicBezTo>
                    <a:pt x="382" y="230"/>
                    <a:pt x="392" y="230"/>
                    <a:pt x="402" y="230"/>
                  </a:cubicBezTo>
                  <a:cubicBezTo>
                    <a:pt x="402" y="237"/>
                    <a:pt x="402" y="244"/>
                    <a:pt x="402" y="251"/>
                  </a:cubicBezTo>
                  <a:cubicBezTo>
                    <a:pt x="392" y="251"/>
                    <a:pt x="382" y="251"/>
                    <a:pt x="372" y="251"/>
                  </a:cubicBezTo>
                  <a:close/>
                  <a:moveTo>
                    <a:pt x="426" y="230"/>
                  </a:moveTo>
                  <a:cubicBezTo>
                    <a:pt x="426" y="237"/>
                    <a:pt x="426" y="244"/>
                    <a:pt x="426" y="251"/>
                  </a:cubicBezTo>
                  <a:cubicBezTo>
                    <a:pt x="420" y="251"/>
                    <a:pt x="414" y="251"/>
                    <a:pt x="407" y="251"/>
                  </a:cubicBezTo>
                  <a:cubicBezTo>
                    <a:pt x="407" y="244"/>
                    <a:pt x="407" y="237"/>
                    <a:pt x="407" y="230"/>
                  </a:cubicBezTo>
                  <a:cubicBezTo>
                    <a:pt x="414" y="230"/>
                    <a:pt x="420" y="230"/>
                    <a:pt x="426" y="230"/>
                  </a:cubicBezTo>
                  <a:close/>
                  <a:moveTo>
                    <a:pt x="413" y="224"/>
                  </a:moveTo>
                  <a:cubicBezTo>
                    <a:pt x="413" y="219"/>
                    <a:pt x="413" y="213"/>
                    <a:pt x="413" y="208"/>
                  </a:cubicBezTo>
                  <a:cubicBezTo>
                    <a:pt x="418" y="208"/>
                    <a:pt x="422" y="208"/>
                    <a:pt x="426" y="208"/>
                  </a:cubicBezTo>
                  <a:cubicBezTo>
                    <a:pt x="426" y="213"/>
                    <a:pt x="426" y="219"/>
                    <a:pt x="426" y="224"/>
                  </a:cubicBezTo>
                  <a:cubicBezTo>
                    <a:pt x="422" y="224"/>
                    <a:pt x="418" y="224"/>
                    <a:pt x="413" y="224"/>
                  </a:cubicBezTo>
                  <a:close/>
                  <a:moveTo>
                    <a:pt x="407" y="224"/>
                  </a:moveTo>
                  <a:cubicBezTo>
                    <a:pt x="400" y="224"/>
                    <a:pt x="393" y="224"/>
                    <a:pt x="386" y="224"/>
                  </a:cubicBezTo>
                  <a:cubicBezTo>
                    <a:pt x="386" y="219"/>
                    <a:pt x="386" y="213"/>
                    <a:pt x="386" y="208"/>
                  </a:cubicBezTo>
                  <a:cubicBezTo>
                    <a:pt x="393" y="208"/>
                    <a:pt x="400" y="208"/>
                    <a:pt x="407" y="208"/>
                  </a:cubicBezTo>
                  <a:cubicBezTo>
                    <a:pt x="407" y="213"/>
                    <a:pt x="407" y="219"/>
                    <a:pt x="407" y="224"/>
                  </a:cubicBezTo>
                  <a:close/>
                  <a:moveTo>
                    <a:pt x="389" y="257"/>
                  </a:moveTo>
                  <a:cubicBezTo>
                    <a:pt x="403" y="257"/>
                    <a:pt x="417" y="257"/>
                    <a:pt x="432" y="257"/>
                  </a:cubicBezTo>
                  <a:cubicBezTo>
                    <a:pt x="433" y="251"/>
                    <a:pt x="432" y="243"/>
                    <a:pt x="432" y="236"/>
                  </a:cubicBezTo>
                  <a:cubicBezTo>
                    <a:pt x="432" y="236"/>
                    <a:pt x="432" y="236"/>
                    <a:pt x="432" y="235"/>
                  </a:cubicBezTo>
                  <a:cubicBezTo>
                    <a:pt x="451" y="235"/>
                    <a:pt x="470" y="235"/>
                    <a:pt x="489" y="235"/>
                  </a:cubicBezTo>
                  <a:cubicBezTo>
                    <a:pt x="489" y="258"/>
                    <a:pt x="488" y="279"/>
                    <a:pt x="487" y="299"/>
                  </a:cubicBezTo>
                  <a:cubicBezTo>
                    <a:pt x="454" y="299"/>
                    <a:pt x="421" y="299"/>
                    <a:pt x="389" y="299"/>
                  </a:cubicBezTo>
                  <a:cubicBezTo>
                    <a:pt x="389" y="285"/>
                    <a:pt x="389" y="271"/>
                    <a:pt x="389" y="257"/>
                  </a:cubicBezTo>
                  <a:close/>
                  <a:moveTo>
                    <a:pt x="216" y="157"/>
                  </a:moveTo>
                  <a:cubicBezTo>
                    <a:pt x="224" y="157"/>
                    <a:pt x="232" y="157"/>
                    <a:pt x="240" y="157"/>
                  </a:cubicBezTo>
                  <a:cubicBezTo>
                    <a:pt x="240" y="165"/>
                    <a:pt x="240" y="172"/>
                    <a:pt x="240" y="179"/>
                  </a:cubicBezTo>
                  <a:cubicBezTo>
                    <a:pt x="232" y="179"/>
                    <a:pt x="223" y="179"/>
                    <a:pt x="215" y="179"/>
                  </a:cubicBezTo>
                  <a:cubicBezTo>
                    <a:pt x="215" y="172"/>
                    <a:pt x="215" y="164"/>
                    <a:pt x="216" y="157"/>
                  </a:cubicBezTo>
                  <a:close/>
                  <a:moveTo>
                    <a:pt x="218" y="185"/>
                  </a:moveTo>
                  <a:cubicBezTo>
                    <a:pt x="218" y="191"/>
                    <a:pt x="218" y="196"/>
                    <a:pt x="218" y="202"/>
                  </a:cubicBezTo>
                  <a:cubicBezTo>
                    <a:pt x="188" y="202"/>
                    <a:pt x="159" y="202"/>
                    <a:pt x="130" y="202"/>
                  </a:cubicBezTo>
                  <a:cubicBezTo>
                    <a:pt x="130" y="192"/>
                    <a:pt x="130" y="180"/>
                    <a:pt x="130" y="171"/>
                  </a:cubicBezTo>
                  <a:cubicBezTo>
                    <a:pt x="134" y="171"/>
                    <a:pt x="138" y="171"/>
                    <a:pt x="142" y="171"/>
                  </a:cubicBezTo>
                  <a:cubicBezTo>
                    <a:pt x="142" y="177"/>
                    <a:pt x="142" y="184"/>
                    <a:pt x="142" y="191"/>
                  </a:cubicBezTo>
                  <a:cubicBezTo>
                    <a:pt x="148" y="192"/>
                    <a:pt x="157" y="191"/>
                    <a:pt x="164" y="191"/>
                  </a:cubicBezTo>
                  <a:cubicBezTo>
                    <a:pt x="165" y="185"/>
                    <a:pt x="164" y="177"/>
                    <a:pt x="164" y="171"/>
                  </a:cubicBezTo>
                  <a:cubicBezTo>
                    <a:pt x="168" y="171"/>
                    <a:pt x="172" y="171"/>
                    <a:pt x="175" y="171"/>
                  </a:cubicBezTo>
                  <a:cubicBezTo>
                    <a:pt x="175" y="178"/>
                    <a:pt x="175" y="184"/>
                    <a:pt x="175" y="191"/>
                  </a:cubicBezTo>
                  <a:cubicBezTo>
                    <a:pt x="183" y="191"/>
                    <a:pt x="191" y="191"/>
                    <a:pt x="198" y="191"/>
                  </a:cubicBezTo>
                  <a:cubicBezTo>
                    <a:pt x="198" y="184"/>
                    <a:pt x="198" y="178"/>
                    <a:pt x="198" y="171"/>
                  </a:cubicBezTo>
                  <a:cubicBezTo>
                    <a:pt x="202" y="171"/>
                    <a:pt x="206" y="171"/>
                    <a:pt x="209" y="171"/>
                  </a:cubicBezTo>
                  <a:cubicBezTo>
                    <a:pt x="209" y="175"/>
                    <a:pt x="209" y="180"/>
                    <a:pt x="209" y="185"/>
                  </a:cubicBezTo>
                  <a:cubicBezTo>
                    <a:pt x="212" y="185"/>
                    <a:pt x="215" y="185"/>
                    <a:pt x="218" y="185"/>
                  </a:cubicBezTo>
                  <a:close/>
                  <a:moveTo>
                    <a:pt x="209" y="165"/>
                  </a:moveTo>
                  <a:cubicBezTo>
                    <a:pt x="204" y="165"/>
                    <a:pt x="198" y="165"/>
                    <a:pt x="193" y="165"/>
                  </a:cubicBezTo>
                  <a:cubicBezTo>
                    <a:pt x="192" y="171"/>
                    <a:pt x="193" y="179"/>
                    <a:pt x="193" y="186"/>
                  </a:cubicBezTo>
                  <a:cubicBezTo>
                    <a:pt x="189" y="186"/>
                    <a:pt x="185" y="186"/>
                    <a:pt x="182" y="186"/>
                  </a:cubicBezTo>
                  <a:cubicBezTo>
                    <a:pt x="182" y="179"/>
                    <a:pt x="182" y="172"/>
                    <a:pt x="182" y="165"/>
                  </a:cubicBezTo>
                  <a:cubicBezTo>
                    <a:pt x="175" y="164"/>
                    <a:pt x="166" y="165"/>
                    <a:pt x="159" y="165"/>
                  </a:cubicBezTo>
                  <a:cubicBezTo>
                    <a:pt x="159" y="172"/>
                    <a:pt x="159" y="179"/>
                    <a:pt x="159" y="186"/>
                  </a:cubicBezTo>
                  <a:cubicBezTo>
                    <a:pt x="155" y="186"/>
                    <a:pt x="151" y="186"/>
                    <a:pt x="148" y="186"/>
                  </a:cubicBezTo>
                  <a:cubicBezTo>
                    <a:pt x="148" y="179"/>
                    <a:pt x="148" y="172"/>
                    <a:pt x="148" y="165"/>
                  </a:cubicBezTo>
                  <a:cubicBezTo>
                    <a:pt x="140" y="164"/>
                    <a:pt x="132" y="165"/>
                    <a:pt x="124" y="165"/>
                  </a:cubicBezTo>
                  <a:cubicBezTo>
                    <a:pt x="123" y="185"/>
                    <a:pt x="124" y="206"/>
                    <a:pt x="124" y="227"/>
                  </a:cubicBezTo>
                  <a:cubicBezTo>
                    <a:pt x="105" y="227"/>
                    <a:pt x="86" y="227"/>
                    <a:pt x="66" y="227"/>
                  </a:cubicBezTo>
                  <a:cubicBezTo>
                    <a:pt x="66" y="197"/>
                    <a:pt x="69" y="165"/>
                    <a:pt x="61" y="143"/>
                  </a:cubicBezTo>
                  <a:cubicBezTo>
                    <a:pt x="110" y="143"/>
                    <a:pt x="160" y="143"/>
                    <a:pt x="209" y="143"/>
                  </a:cubicBezTo>
                  <a:cubicBezTo>
                    <a:pt x="209" y="150"/>
                    <a:pt x="209" y="157"/>
                    <a:pt x="209" y="165"/>
                  </a:cubicBezTo>
                  <a:close/>
                  <a:moveTo>
                    <a:pt x="166" y="308"/>
                  </a:moveTo>
                  <a:cubicBezTo>
                    <a:pt x="166" y="321"/>
                    <a:pt x="166" y="335"/>
                    <a:pt x="166" y="349"/>
                  </a:cubicBezTo>
                  <a:cubicBezTo>
                    <a:pt x="184" y="349"/>
                    <a:pt x="204" y="349"/>
                    <a:pt x="222" y="349"/>
                  </a:cubicBezTo>
                  <a:cubicBezTo>
                    <a:pt x="223" y="350"/>
                    <a:pt x="222" y="351"/>
                    <a:pt x="221" y="351"/>
                  </a:cubicBezTo>
                  <a:cubicBezTo>
                    <a:pt x="212" y="360"/>
                    <a:pt x="204" y="369"/>
                    <a:pt x="194" y="378"/>
                  </a:cubicBezTo>
                  <a:cubicBezTo>
                    <a:pt x="191" y="381"/>
                    <a:pt x="187" y="387"/>
                    <a:pt x="184" y="387"/>
                  </a:cubicBezTo>
                  <a:cubicBezTo>
                    <a:pt x="179" y="389"/>
                    <a:pt x="166" y="387"/>
                    <a:pt x="160" y="387"/>
                  </a:cubicBezTo>
                  <a:cubicBezTo>
                    <a:pt x="136" y="387"/>
                    <a:pt x="112" y="387"/>
                    <a:pt x="88" y="387"/>
                  </a:cubicBezTo>
                  <a:cubicBezTo>
                    <a:pt x="78" y="365"/>
                    <a:pt x="72" y="337"/>
                    <a:pt x="70" y="308"/>
                  </a:cubicBezTo>
                  <a:cubicBezTo>
                    <a:pt x="102" y="308"/>
                    <a:pt x="134" y="308"/>
                    <a:pt x="166" y="308"/>
                  </a:cubicBezTo>
                  <a:close/>
                  <a:moveTo>
                    <a:pt x="278" y="496"/>
                  </a:moveTo>
                  <a:cubicBezTo>
                    <a:pt x="270" y="490"/>
                    <a:pt x="262" y="483"/>
                    <a:pt x="253" y="477"/>
                  </a:cubicBezTo>
                  <a:cubicBezTo>
                    <a:pt x="261" y="473"/>
                    <a:pt x="269" y="469"/>
                    <a:pt x="277" y="464"/>
                  </a:cubicBezTo>
                  <a:cubicBezTo>
                    <a:pt x="285" y="469"/>
                    <a:pt x="293" y="473"/>
                    <a:pt x="302" y="477"/>
                  </a:cubicBezTo>
                  <a:cubicBezTo>
                    <a:pt x="293" y="483"/>
                    <a:pt x="286" y="490"/>
                    <a:pt x="278" y="496"/>
                  </a:cubicBezTo>
                  <a:close/>
                  <a:moveTo>
                    <a:pt x="291" y="462"/>
                  </a:moveTo>
                  <a:cubicBezTo>
                    <a:pt x="286" y="460"/>
                    <a:pt x="282" y="457"/>
                    <a:pt x="277" y="455"/>
                  </a:cubicBezTo>
                  <a:cubicBezTo>
                    <a:pt x="272" y="457"/>
                    <a:pt x="268" y="460"/>
                    <a:pt x="263" y="462"/>
                  </a:cubicBezTo>
                  <a:cubicBezTo>
                    <a:pt x="263" y="460"/>
                    <a:pt x="264" y="457"/>
                    <a:pt x="264" y="455"/>
                  </a:cubicBezTo>
                  <a:cubicBezTo>
                    <a:pt x="264" y="452"/>
                    <a:pt x="266" y="449"/>
                    <a:pt x="265" y="447"/>
                  </a:cubicBezTo>
                  <a:cubicBezTo>
                    <a:pt x="265" y="445"/>
                    <a:pt x="261" y="442"/>
                    <a:pt x="260" y="441"/>
                  </a:cubicBezTo>
                  <a:cubicBezTo>
                    <a:pt x="258" y="439"/>
                    <a:pt x="255" y="437"/>
                    <a:pt x="254" y="435"/>
                  </a:cubicBezTo>
                  <a:cubicBezTo>
                    <a:pt x="259" y="434"/>
                    <a:pt x="264" y="434"/>
                    <a:pt x="270" y="433"/>
                  </a:cubicBezTo>
                  <a:cubicBezTo>
                    <a:pt x="272" y="428"/>
                    <a:pt x="274" y="423"/>
                    <a:pt x="277" y="418"/>
                  </a:cubicBezTo>
                  <a:cubicBezTo>
                    <a:pt x="279" y="423"/>
                    <a:pt x="282" y="428"/>
                    <a:pt x="284" y="433"/>
                  </a:cubicBezTo>
                  <a:cubicBezTo>
                    <a:pt x="289" y="433"/>
                    <a:pt x="294" y="434"/>
                    <a:pt x="299" y="435"/>
                  </a:cubicBezTo>
                  <a:cubicBezTo>
                    <a:pt x="299" y="437"/>
                    <a:pt x="296" y="439"/>
                    <a:pt x="294" y="441"/>
                  </a:cubicBezTo>
                  <a:cubicBezTo>
                    <a:pt x="292" y="443"/>
                    <a:pt x="290" y="445"/>
                    <a:pt x="288" y="446"/>
                  </a:cubicBezTo>
                  <a:cubicBezTo>
                    <a:pt x="289" y="452"/>
                    <a:pt x="290" y="457"/>
                    <a:pt x="291" y="462"/>
                  </a:cubicBezTo>
                  <a:close/>
                  <a:moveTo>
                    <a:pt x="460" y="401"/>
                  </a:moveTo>
                  <a:cubicBezTo>
                    <a:pt x="454" y="412"/>
                    <a:pt x="445" y="421"/>
                    <a:pt x="434" y="428"/>
                  </a:cubicBezTo>
                  <a:cubicBezTo>
                    <a:pt x="422" y="435"/>
                    <a:pt x="405" y="439"/>
                    <a:pt x="389" y="443"/>
                  </a:cubicBezTo>
                  <a:cubicBezTo>
                    <a:pt x="358" y="452"/>
                    <a:pt x="326" y="462"/>
                    <a:pt x="302" y="477"/>
                  </a:cubicBezTo>
                  <a:cubicBezTo>
                    <a:pt x="301" y="470"/>
                    <a:pt x="300" y="464"/>
                    <a:pt x="298" y="457"/>
                  </a:cubicBezTo>
                  <a:cubicBezTo>
                    <a:pt x="298" y="455"/>
                    <a:pt x="297" y="452"/>
                    <a:pt x="297" y="450"/>
                  </a:cubicBezTo>
                  <a:cubicBezTo>
                    <a:pt x="298" y="447"/>
                    <a:pt x="306" y="442"/>
                    <a:pt x="308" y="440"/>
                  </a:cubicBezTo>
                  <a:cubicBezTo>
                    <a:pt x="312" y="436"/>
                    <a:pt x="315" y="433"/>
                    <a:pt x="318" y="430"/>
                  </a:cubicBezTo>
                  <a:cubicBezTo>
                    <a:pt x="309" y="428"/>
                    <a:pt x="300" y="427"/>
                    <a:pt x="290" y="426"/>
                  </a:cubicBezTo>
                  <a:cubicBezTo>
                    <a:pt x="285" y="417"/>
                    <a:pt x="281" y="409"/>
                    <a:pt x="277" y="400"/>
                  </a:cubicBezTo>
                  <a:cubicBezTo>
                    <a:pt x="272" y="408"/>
                    <a:pt x="269" y="417"/>
                    <a:pt x="264" y="426"/>
                  </a:cubicBezTo>
                  <a:cubicBezTo>
                    <a:pt x="255" y="427"/>
                    <a:pt x="246" y="428"/>
                    <a:pt x="237" y="429"/>
                  </a:cubicBezTo>
                  <a:cubicBezTo>
                    <a:pt x="236" y="431"/>
                    <a:pt x="239" y="433"/>
                    <a:pt x="241" y="434"/>
                  </a:cubicBezTo>
                  <a:cubicBezTo>
                    <a:pt x="245" y="438"/>
                    <a:pt x="247" y="441"/>
                    <a:pt x="252" y="445"/>
                  </a:cubicBezTo>
                  <a:cubicBezTo>
                    <a:pt x="253" y="446"/>
                    <a:pt x="256" y="449"/>
                    <a:pt x="256" y="451"/>
                  </a:cubicBezTo>
                  <a:cubicBezTo>
                    <a:pt x="257" y="453"/>
                    <a:pt x="255" y="460"/>
                    <a:pt x="254" y="463"/>
                  </a:cubicBezTo>
                  <a:cubicBezTo>
                    <a:pt x="253" y="468"/>
                    <a:pt x="252" y="472"/>
                    <a:pt x="252" y="476"/>
                  </a:cubicBezTo>
                  <a:cubicBezTo>
                    <a:pt x="227" y="460"/>
                    <a:pt x="194" y="451"/>
                    <a:pt x="162" y="442"/>
                  </a:cubicBezTo>
                  <a:cubicBezTo>
                    <a:pt x="152" y="439"/>
                    <a:pt x="140" y="437"/>
                    <a:pt x="130" y="433"/>
                  </a:cubicBezTo>
                  <a:cubicBezTo>
                    <a:pt x="114" y="426"/>
                    <a:pt x="101" y="411"/>
                    <a:pt x="93" y="396"/>
                  </a:cubicBezTo>
                  <a:cubicBezTo>
                    <a:pt x="216" y="396"/>
                    <a:pt x="339" y="396"/>
                    <a:pt x="462" y="396"/>
                  </a:cubicBezTo>
                  <a:cubicBezTo>
                    <a:pt x="463" y="398"/>
                    <a:pt x="461" y="399"/>
                    <a:pt x="460" y="401"/>
                  </a:cubicBezTo>
                  <a:close/>
                  <a:moveTo>
                    <a:pt x="467" y="387"/>
                  </a:moveTo>
                  <a:cubicBezTo>
                    <a:pt x="438" y="387"/>
                    <a:pt x="409" y="387"/>
                    <a:pt x="379" y="387"/>
                  </a:cubicBezTo>
                  <a:cubicBezTo>
                    <a:pt x="375" y="387"/>
                    <a:pt x="370" y="388"/>
                    <a:pt x="367" y="387"/>
                  </a:cubicBezTo>
                  <a:cubicBezTo>
                    <a:pt x="364" y="387"/>
                    <a:pt x="359" y="381"/>
                    <a:pt x="356" y="378"/>
                  </a:cubicBezTo>
                  <a:cubicBezTo>
                    <a:pt x="347" y="368"/>
                    <a:pt x="337" y="359"/>
                    <a:pt x="328" y="349"/>
                  </a:cubicBezTo>
                  <a:cubicBezTo>
                    <a:pt x="348" y="349"/>
                    <a:pt x="368" y="349"/>
                    <a:pt x="388" y="349"/>
                  </a:cubicBezTo>
                  <a:cubicBezTo>
                    <a:pt x="389" y="336"/>
                    <a:pt x="389" y="322"/>
                    <a:pt x="389" y="309"/>
                  </a:cubicBezTo>
                  <a:cubicBezTo>
                    <a:pt x="389" y="309"/>
                    <a:pt x="389" y="308"/>
                    <a:pt x="389" y="308"/>
                  </a:cubicBezTo>
                  <a:cubicBezTo>
                    <a:pt x="421" y="308"/>
                    <a:pt x="454" y="308"/>
                    <a:pt x="486" y="308"/>
                  </a:cubicBezTo>
                  <a:cubicBezTo>
                    <a:pt x="483" y="338"/>
                    <a:pt x="478" y="365"/>
                    <a:pt x="467" y="387"/>
                  </a:cubicBezTo>
                  <a:close/>
                  <a:moveTo>
                    <a:pt x="499" y="134"/>
                  </a:moveTo>
                  <a:cubicBezTo>
                    <a:pt x="448" y="134"/>
                    <a:pt x="397" y="134"/>
                    <a:pt x="345" y="134"/>
                  </a:cubicBezTo>
                  <a:cubicBezTo>
                    <a:pt x="345" y="128"/>
                    <a:pt x="345" y="123"/>
                    <a:pt x="345" y="118"/>
                  </a:cubicBezTo>
                  <a:cubicBezTo>
                    <a:pt x="338" y="117"/>
                    <a:pt x="329" y="117"/>
                    <a:pt x="321" y="117"/>
                  </a:cubicBezTo>
                  <a:cubicBezTo>
                    <a:pt x="321" y="124"/>
                    <a:pt x="321" y="132"/>
                    <a:pt x="321" y="139"/>
                  </a:cubicBezTo>
                  <a:cubicBezTo>
                    <a:pt x="317" y="139"/>
                    <a:pt x="313" y="139"/>
                    <a:pt x="308" y="139"/>
                  </a:cubicBezTo>
                  <a:cubicBezTo>
                    <a:pt x="308" y="132"/>
                    <a:pt x="308" y="125"/>
                    <a:pt x="308" y="118"/>
                  </a:cubicBezTo>
                  <a:cubicBezTo>
                    <a:pt x="301" y="117"/>
                    <a:pt x="292" y="117"/>
                    <a:pt x="284" y="117"/>
                  </a:cubicBezTo>
                  <a:cubicBezTo>
                    <a:pt x="284" y="124"/>
                    <a:pt x="284" y="132"/>
                    <a:pt x="284" y="139"/>
                  </a:cubicBezTo>
                  <a:cubicBezTo>
                    <a:pt x="280" y="139"/>
                    <a:pt x="275" y="139"/>
                    <a:pt x="271" y="139"/>
                  </a:cubicBezTo>
                  <a:cubicBezTo>
                    <a:pt x="271" y="132"/>
                    <a:pt x="271" y="125"/>
                    <a:pt x="271" y="118"/>
                  </a:cubicBezTo>
                  <a:cubicBezTo>
                    <a:pt x="264" y="117"/>
                    <a:pt x="255" y="117"/>
                    <a:pt x="247" y="117"/>
                  </a:cubicBezTo>
                  <a:cubicBezTo>
                    <a:pt x="247" y="124"/>
                    <a:pt x="247" y="132"/>
                    <a:pt x="247" y="139"/>
                  </a:cubicBezTo>
                  <a:cubicBezTo>
                    <a:pt x="242" y="139"/>
                    <a:pt x="238" y="139"/>
                    <a:pt x="234" y="139"/>
                  </a:cubicBezTo>
                  <a:cubicBezTo>
                    <a:pt x="234" y="132"/>
                    <a:pt x="234" y="124"/>
                    <a:pt x="234" y="117"/>
                  </a:cubicBezTo>
                  <a:cubicBezTo>
                    <a:pt x="226" y="117"/>
                    <a:pt x="218" y="117"/>
                    <a:pt x="209" y="117"/>
                  </a:cubicBezTo>
                  <a:cubicBezTo>
                    <a:pt x="209" y="123"/>
                    <a:pt x="209" y="128"/>
                    <a:pt x="209" y="134"/>
                  </a:cubicBezTo>
                  <a:cubicBezTo>
                    <a:pt x="159" y="134"/>
                    <a:pt x="108" y="134"/>
                    <a:pt x="58" y="134"/>
                  </a:cubicBezTo>
                  <a:cubicBezTo>
                    <a:pt x="49" y="119"/>
                    <a:pt x="40" y="105"/>
                    <a:pt x="25" y="97"/>
                  </a:cubicBezTo>
                  <a:cubicBezTo>
                    <a:pt x="24" y="96"/>
                    <a:pt x="26" y="95"/>
                    <a:pt x="27" y="95"/>
                  </a:cubicBezTo>
                  <a:cubicBezTo>
                    <a:pt x="57" y="68"/>
                    <a:pt x="89" y="42"/>
                    <a:pt x="119" y="16"/>
                  </a:cubicBezTo>
                  <a:cubicBezTo>
                    <a:pt x="160" y="43"/>
                    <a:pt x="212" y="62"/>
                    <a:pt x="278" y="62"/>
                  </a:cubicBezTo>
                  <a:cubicBezTo>
                    <a:pt x="330" y="62"/>
                    <a:pt x="370" y="51"/>
                    <a:pt x="404" y="33"/>
                  </a:cubicBezTo>
                  <a:cubicBezTo>
                    <a:pt x="416" y="27"/>
                    <a:pt x="428" y="21"/>
                    <a:pt x="438" y="15"/>
                  </a:cubicBezTo>
                  <a:cubicBezTo>
                    <a:pt x="469" y="42"/>
                    <a:pt x="502" y="70"/>
                    <a:pt x="532" y="97"/>
                  </a:cubicBezTo>
                  <a:cubicBezTo>
                    <a:pt x="517" y="105"/>
                    <a:pt x="506" y="118"/>
                    <a:pt x="499" y="134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84505" y="888365"/>
            <a:ext cx="8897244" cy="49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lvl="1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r>
              <a:rPr lang="en-US" altLang="zh-CN" dirty="0"/>
              <a:t>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PCC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: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Ensures that all packets from a connection are sent to the same server.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4399318" y="4002778"/>
            <a:ext cx="5057699" cy="21739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lvl="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Traditional network: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Monolithic architecture</a:t>
            </a:r>
            <a:endParaRPr lang="zh-CN" altLang="en-US" sz="2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Limited impact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;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Cloud network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: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Microservices architecture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[1]</a:t>
            </a:r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Cascading failure;</a:t>
            </a:r>
            <a:endParaRPr lang="zh-CN" altLang="en-US" sz="2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801054C3-AF48-2348-E987-742E47B33530}"/>
              </a:ext>
            </a:extLst>
          </p:cNvPr>
          <p:cNvGrpSpPr/>
          <p:nvPr/>
        </p:nvGrpSpPr>
        <p:grpSpPr>
          <a:xfrm>
            <a:off x="183549" y="1728879"/>
            <a:ext cx="5660449" cy="3225459"/>
            <a:chOff x="6516484" y="0"/>
            <a:chExt cx="5660449" cy="3225459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D95F8C12-292A-C230-8071-CC1A6D77A121}"/>
                </a:ext>
              </a:extLst>
            </p:cNvPr>
            <p:cNvSpPr/>
            <p:nvPr/>
          </p:nvSpPr>
          <p:spPr>
            <a:xfrm>
              <a:off x="10906511" y="448218"/>
              <a:ext cx="216000" cy="216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289F5EA6-357D-B592-F8DB-DE587783959E}"/>
                </a:ext>
              </a:extLst>
            </p:cNvPr>
            <p:cNvSpPr/>
            <p:nvPr/>
          </p:nvSpPr>
          <p:spPr>
            <a:xfrm>
              <a:off x="11218302" y="448218"/>
              <a:ext cx="216000" cy="216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D2D9B266-09E9-9350-070E-AB71EC0A7DA5}"/>
                </a:ext>
              </a:extLst>
            </p:cNvPr>
            <p:cNvSpPr/>
            <p:nvPr/>
          </p:nvSpPr>
          <p:spPr>
            <a:xfrm>
              <a:off x="11530727" y="448218"/>
              <a:ext cx="216000" cy="216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A3E1BEA8-E930-C0D9-0556-B3CE9ABACD63}"/>
                </a:ext>
              </a:extLst>
            </p:cNvPr>
            <p:cNvSpPr/>
            <p:nvPr/>
          </p:nvSpPr>
          <p:spPr>
            <a:xfrm>
              <a:off x="10884920" y="1187993"/>
              <a:ext cx="216000" cy="21600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accent3">
                    <a:lumMod val="20000"/>
                    <a:lumOff val="80000"/>
                  </a:schemeClr>
                </a:solidFill>
                <a:highlight>
                  <a:srgbClr val="FF0000"/>
                </a:highlight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1C4A1EA6-E415-3781-E277-409410F741F9}"/>
                </a:ext>
              </a:extLst>
            </p:cNvPr>
            <p:cNvSpPr/>
            <p:nvPr/>
          </p:nvSpPr>
          <p:spPr>
            <a:xfrm>
              <a:off x="11196711" y="1187993"/>
              <a:ext cx="216000" cy="21600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accent3">
                    <a:lumMod val="20000"/>
                    <a:lumOff val="80000"/>
                  </a:schemeClr>
                </a:solidFill>
                <a:highlight>
                  <a:srgbClr val="FF0000"/>
                </a:highlight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DAAC7806-506A-1E75-6B7B-7C16606C7066}"/>
                </a:ext>
              </a:extLst>
            </p:cNvPr>
            <p:cNvSpPr/>
            <p:nvPr/>
          </p:nvSpPr>
          <p:spPr>
            <a:xfrm>
              <a:off x="11509137" y="1187993"/>
              <a:ext cx="216000" cy="21600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accent3">
                    <a:lumMod val="20000"/>
                    <a:lumOff val="80000"/>
                  </a:schemeClr>
                </a:solidFill>
                <a:highlight>
                  <a:srgbClr val="FF0000"/>
                </a:highlight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2273DB44-29BB-B0BD-4324-15DD5BB97AAD}"/>
                </a:ext>
              </a:extLst>
            </p:cNvPr>
            <p:cNvSpPr/>
            <p:nvPr/>
          </p:nvSpPr>
          <p:spPr>
            <a:xfrm>
              <a:off x="11820928" y="1187993"/>
              <a:ext cx="216000" cy="21600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accent3">
                    <a:lumMod val="20000"/>
                    <a:lumOff val="80000"/>
                  </a:schemeClr>
                </a:solidFill>
                <a:highlight>
                  <a:srgbClr val="FF0000"/>
                </a:highlight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5514D3B-13C1-33EA-6525-7D483A5C6DA2}"/>
                </a:ext>
              </a:extLst>
            </p:cNvPr>
            <p:cNvSpPr/>
            <p:nvPr/>
          </p:nvSpPr>
          <p:spPr>
            <a:xfrm>
              <a:off x="10884920" y="1846488"/>
              <a:ext cx="216000" cy="21600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D583DB1D-1778-C9AD-C34E-854D61164A36}"/>
                </a:ext>
              </a:extLst>
            </p:cNvPr>
            <p:cNvSpPr/>
            <p:nvPr/>
          </p:nvSpPr>
          <p:spPr>
            <a:xfrm>
              <a:off x="11196711" y="1846488"/>
              <a:ext cx="216000" cy="21600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62" name="矩形 61">
              <a:extLst>
                <a:ext uri="{FF2B5EF4-FFF2-40B4-BE49-F238E27FC236}">
                  <a16:creationId xmlns:a16="http://schemas.microsoft.com/office/drawing/2014/main" id="{2067EB1F-54B4-88D1-E41B-03EC4A24234D}"/>
                </a:ext>
              </a:extLst>
            </p:cNvPr>
            <p:cNvSpPr/>
            <p:nvPr/>
          </p:nvSpPr>
          <p:spPr>
            <a:xfrm>
              <a:off x="11509137" y="1846488"/>
              <a:ext cx="216000" cy="216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pic>
          <p:nvPicPr>
            <p:cNvPr id="63" name="图片 62">
              <a:extLst>
                <a:ext uri="{FF2B5EF4-FFF2-40B4-BE49-F238E27FC236}">
                  <a16:creationId xmlns:a16="http://schemas.microsoft.com/office/drawing/2014/main" id="{7F26BE85-3044-DDF2-3A57-B1B653B34E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6"/>
            <a:stretch>
              <a:fillRect/>
            </a:stretch>
          </p:blipFill>
          <p:spPr>
            <a:xfrm>
              <a:off x="11680923" y="0"/>
              <a:ext cx="496010" cy="360000"/>
            </a:xfrm>
            <a:prstGeom prst="rect">
              <a:avLst/>
            </a:prstGeom>
          </p:spPr>
        </p:pic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CE1A9E55-B2B1-1473-2F79-EA3D94FE106E}"/>
                </a:ext>
              </a:extLst>
            </p:cNvPr>
            <p:cNvSpPr/>
            <p:nvPr/>
          </p:nvSpPr>
          <p:spPr>
            <a:xfrm>
              <a:off x="6516484" y="292192"/>
              <a:ext cx="216000" cy="216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65" name="文本框 64">
              <a:extLst>
                <a:ext uri="{FF2B5EF4-FFF2-40B4-BE49-F238E27FC236}">
                  <a16:creationId xmlns:a16="http://schemas.microsoft.com/office/drawing/2014/main" id="{FE075EBF-0320-FF3A-486F-126B63CC869D}"/>
                </a:ext>
              </a:extLst>
            </p:cNvPr>
            <p:cNvSpPr txBox="1"/>
            <p:nvPr/>
          </p:nvSpPr>
          <p:spPr>
            <a:xfrm>
              <a:off x="6711296" y="242379"/>
              <a:ext cx="663964" cy="338554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en-US" altLang="zh-CN" sz="16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flow1</a:t>
              </a:r>
            </a:p>
          </p:txBody>
        </p:sp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8F7350F6-5AB3-A779-2A2E-7FB37A2EEFDB}"/>
                </a:ext>
              </a:extLst>
            </p:cNvPr>
            <p:cNvSpPr/>
            <p:nvPr/>
          </p:nvSpPr>
          <p:spPr>
            <a:xfrm>
              <a:off x="6516484" y="605806"/>
              <a:ext cx="216000" cy="21600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accent3">
                    <a:lumMod val="20000"/>
                    <a:lumOff val="80000"/>
                  </a:schemeClr>
                </a:solidFill>
                <a:highlight>
                  <a:srgbClr val="FF0000"/>
                </a:highlight>
              </a:endParaRPr>
            </a:p>
          </p:txBody>
        </p:sp>
        <p:sp>
          <p:nvSpPr>
            <p:cNvPr id="67" name="文本框 66">
              <a:extLst>
                <a:ext uri="{FF2B5EF4-FFF2-40B4-BE49-F238E27FC236}">
                  <a16:creationId xmlns:a16="http://schemas.microsoft.com/office/drawing/2014/main" id="{CC4D4D18-FAA1-4A7A-2803-284E4A5BB4CD}"/>
                </a:ext>
              </a:extLst>
            </p:cNvPr>
            <p:cNvSpPr txBox="1"/>
            <p:nvPr/>
          </p:nvSpPr>
          <p:spPr>
            <a:xfrm>
              <a:off x="6699912" y="548077"/>
              <a:ext cx="663964" cy="338554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en-US" altLang="zh-CN" sz="16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flow2</a:t>
              </a:r>
            </a:p>
          </p:txBody>
        </p:sp>
        <p:sp>
          <p:nvSpPr>
            <p:cNvPr id="68" name="矩形 67">
              <a:extLst>
                <a:ext uri="{FF2B5EF4-FFF2-40B4-BE49-F238E27FC236}">
                  <a16:creationId xmlns:a16="http://schemas.microsoft.com/office/drawing/2014/main" id="{66661F99-EDE1-0305-8008-5478D67DE881}"/>
                </a:ext>
              </a:extLst>
            </p:cNvPr>
            <p:cNvSpPr/>
            <p:nvPr/>
          </p:nvSpPr>
          <p:spPr>
            <a:xfrm>
              <a:off x="6516484" y="915051"/>
              <a:ext cx="216000" cy="21600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24" name="文本框 123">
              <a:extLst>
                <a:ext uri="{FF2B5EF4-FFF2-40B4-BE49-F238E27FC236}">
                  <a16:creationId xmlns:a16="http://schemas.microsoft.com/office/drawing/2014/main" id="{33273F9D-C5FF-62BF-4978-1F1EB0C289D0}"/>
                </a:ext>
              </a:extLst>
            </p:cNvPr>
            <p:cNvSpPr txBox="1"/>
            <p:nvPr/>
          </p:nvSpPr>
          <p:spPr>
            <a:xfrm>
              <a:off x="6690976" y="853774"/>
              <a:ext cx="663964" cy="338554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en-US" altLang="zh-CN" sz="16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flow3</a:t>
              </a:r>
            </a:p>
          </p:txBody>
        </p:sp>
        <p:grpSp>
          <p:nvGrpSpPr>
            <p:cNvPr id="125" name="组合 124">
              <a:extLst>
                <a:ext uri="{FF2B5EF4-FFF2-40B4-BE49-F238E27FC236}">
                  <a16:creationId xmlns:a16="http://schemas.microsoft.com/office/drawing/2014/main" id="{5ADEAECB-321D-2F2B-8F8E-B0574C2ECACC}"/>
                </a:ext>
              </a:extLst>
            </p:cNvPr>
            <p:cNvGrpSpPr/>
            <p:nvPr/>
          </p:nvGrpSpPr>
          <p:grpSpPr>
            <a:xfrm>
              <a:off x="6773005" y="161296"/>
              <a:ext cx="3999192" cy="3064163"/>
              <a:chOff x="2604144" y="2994380"/>
              <a:chExt cx="3999192" cy="3064163"/>
            </a:xfrm>
          </p:grpSpPr>
          <p:grpSp>
            <p:nvGrpSpPr>
              <p:cNvPr id="126" name="组合 125">
                <a:extLst>
                  <a:ext uri="{FF2B5EF4-FFF2-40B4-BE49-F238E27FC236}">
                    <a16:creationId xmlns:a16="http://schemas.microsoft.com/office/drawing/2014/main" id="{5ABF545A-5250-4F13-50B1-FD67ABABDFBE}"/>
                  </a:ext>
                </a:extLst>
              </p:cNvPr>
              <p:cNvGrpSpPr/>
              <p:nvPr/>
            </p:nvGrpSpPr>
            <p:grpSpPr>
              <a:xfrm>
                <a:off x="2604144" y="2994380"/>
                <a:ext cx="3999192" cy="3064163"/>
                <a:chOff x="2604144" y="2994380"/>
                <a:chExt cx="3999192" cy="3064163"/>
              </a:xfrm>
            </p:grpSpPr>
            <p:pic>
              <p:nvPicPr>
                <p:cNvPr id="137" name="图片 136" descr="负载均衡器">
                  <a:extLst>
                    <a:ext uri="{FF2B5EF4-FFF2-40B4-BE49-F238E27FC236}">
                      <a16:creationId xmlns:a16="http://schemas.microsoft.com/office/drawing/2014/main" id="{4AEDC2F0-1257-5468-5C38-5E7AC64F9FB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967782" y="3758158"/>
                  <a:ext cx="606323" cy="642620"/>
                </a:xfrm>
                <a:prstGeom prst="rect">
                  <a:avLst/>
                </a:prstGeom>
              </p:spPr>
            </p:pic>
            <p:sp>
              <p:nvSpPr>
                <p:cNvPr id="138" name="文本框 137">
                  <a:extLst>
                    <a:ext uri="{FF2B5EF4-FFF2-40B4-BE49-F238E27FC236}">
                      <a16:creationId xmlns:a16="http://schemas.microsoft.com/office/drawing/2014/main" id="{FBE3B2DE-9802-1D14-2213-B7C8FC5217F3}"/>
                    </a:ext>
                  </a:extLst>
                </p:cNvPr>
                <p:cNvSpPr txBox="1"/>
                <p:nvPr/>
              </p:nvSpPr>
              <p:spPr>
                <a:xfrm>
                  <a:off x="2604144" y="4374107"/>
                  <a:ext cx="1262062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1600" dirty="0"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L4 LB</a:t>
                  </a:r>
                  <a:endParaRPr lang="zh-CN" altLang="en-US" sz="16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endParaRPr>
                </a:p>
                <a:p>
                  <a:pPr algn="ctr"/>
                  <a:r>
                    <a:rPr lang="en-US" altLang="zh-CN" sz="1600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(</a:t>
                  </a:r>
                  <a:r>
                    <a:rPr lang="en-US" altLang="zh-CN" sz="1600" dirty="0"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VIP</a:t>
                  </a:r>
                  <a:r>
                    <a:rPr lang="en-US" altLang="zh-CN" sz="1600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)</a:t>
                  </a:r>
                  <a:endPara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39" name="文本框 138">
                  <a:extLst>
                    <a:ext uri="{FF2B5EF4-FFF2-40B4-BE49-F238E27FC236}">
                      <a16:creationId xmlns:a16="http://schemas.microsoft.com/office/drawing/2014/main" id="{DB182FA4-635E-69AC-1D98-35E4C5D8F9AE}"/>
                    </a:ext>
                  </a:extLst>
                </p:cNvPr>
                <p:cNvSpPr txBox="1"/>
                <p:nvPr/>
              </p:nvSpPr>
              <p:spPr>
                <a:xfrm>
                  <a:off x="5590165" y="3468706"/>
                  <a:ext cx="100110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Server</a:t>
                  </a:r>
                  <a:r>
                    <a:rPr lang="en-US" altLang="zh-CN" sz="1600" dirty="0"/>
                    <a:t> 1</a:t>
                  </a:r>
                  <a:endParaRPr lang="zh-CN" altLang="en-US" sz="1600" dirty="0"/>
                </a:p>
              </p:txBody>
            </p:sp>
            <p:pic>
              <p:nvPicPr>
                <p:cNvPr id="140" name="图片 139" descr="云服务器,云端 (1)">
                  <a:extLst>
                    <a:ext uri="{FF2B5EF4-FFF2-40B4-BE49-F238E27FC236}">
                      <a16:creationId xmlns:a16="http://schemas.microsoft.com/office/drawing/2014/main" id="{A33B53A8-8DA6-6B5E-364A-1ECE554D00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819169" y="3035656"/>
                  <a:ext cx="529532" cy="561052"/>
                </a:xfrm>
                <a:prstGeom prst="rect">
                  <a:avLst/>
                </a:prstGeom>
              </p:spPr>
            </p:pic>
            <p:sp>
              <p:nvSpPr>
                <p:cNvPr id="141" name="矩形 140">
                  <a:extLst>
                    <a:ext uri="{FF2B5EF4-FFF2-40B4-BE49-F238E27FC236}">
                      <a16:creationId xmlns:a16="http://schemas.microsoft.com/office/drawing/2014/main" id="{9C1ADB86-8EE7-FB01-71BD-DC274A3A8927}"/>
                    </a:ext>
                  </a:extLst>
                </p:cNvPr>
                <p:cNvSpPr/>
                <p:nvPr/>
              </p:nvSpPr>
              <p:spPr>
                <a:xfrm>
                  <a:off x="5578100" y="2994380"/>
                  <a:ext cx="1025236" cy="2982327"/>
                </a:xfrm>
                <a:prstGeom prst="rect">
                  <a:avLst/>
                </a:prstGeom>
                <a:noFill/>
                <a:ln w="12700" cmpd="sng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2" name="文本框 141">
                  <a:extLst>
                    <a:ext uri="{FF2B5EF4-FFF2-40B4-BE49-F238E27FC236}">
                      <a16:creationId xmlns:a16="http://schemas.microsoft.com/office/drawing/2014/main" id="{199CFDD0-DA96-22B9-35B3-05AE23368257}"/>
                    </a:ext>
                  </a:extLst>
                </p:cNvPr>
                <p:cNvSpPr txBox="1"/>
                <p:nvPr/>
              </p:nvSpPr>
              <p:spPr>
                <a:xfrm>
                  <a:off x="4559177" y="5473768"/>
                  <a:ext cx="935256" cy="584775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lstStyle/>
                <a:p>
                  <a:pPr algn="ctr"/>
                  <a:r>
                    <a:rPr lang="en-US" altLang="zh-CN" sz="1600" dirty="0"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  <a:sym typeface="+mn-ea"/>
                    </a:rPr>
                    <a:t>DIP Pool</a:t>
                  </a:r>
                </a:p>
                <a:p>
                  <a:pPr algn="ctr"/>
                  <a:r>
                    <a:rPr lang="en-US" altLang="zh-CN" sz="1600" dirty="0">
                      <a:latin typeface="微软雅黑" panose="020B0503020204020204" pitchFamily="34" charset="-122"/>
                      <a:ea typeface="微软雅黑" panose="020B0503020204020204" pitchFamily="34" charset="-122"/>
                      <a:sym typeface="+mn-ea"/>
                    </a:rPr>
                    <a:t>(</a:t>
                  </a:r>
                  <a:r>
                    <a:rPr lang="en-US" altLang="zh-CN" sz="1600" dirty="0"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  <a:sym typeface="+mn-ea"/>
                    </a:rPr>
                    <a:t>DIPs</a:t>
                  </a:r>
                  <a:r>
                    <a:rPr lang="en-US" altLang="zh-CN" sz="1600" dirty="0">
                      <a:latin typeface="微软雅黑" panose="020B0503020204020204" pitchFamily="34" charset="-122"/>
                      <a:ea typeface="微软雅黑" panose="020B0503020204020204" pitchFamily="34" charset="-122"/>
                      <a:sym typeface="+mn-ea"/>
                    </a:rPr>
                    <a:t>)</a:t>
                  </a:r>
                  <a:endPara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27" name="文本框 126">
                <a:extLst>
                  <a:ext uri="{FF2B5EF4-FFF2-40B4-BE49-F238E27FC236}">
                    <a16:creationId xmlns:a16="http://schemas.microsoft.com/office/drawing/2014/main" id="{F6087D4A-80EC-0B4A-2639-C60EA1D285A7}"/>
                  </a:ext>
                </a:extLst>
              </p:cNvPr>
              <p:cNvSpPr txBox="1"/>
              <p:nvPr/>
            </p:nvSpPr>
            <p:spPr>
              <a:xfrm>
                <a:off x="5602230" y="4146572"/>
                <a:ext cx="100110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Server</a:t>
                </a:r>
                <a:r>
                  <a:rPr lang="en-US" altLang="zh-CN" sz="1600" dirty="0"/>
                  <a:t> 2</a:t>
                </a:r>
                <a:endParaRPr lang="zh-CN" altLang="en-US" sz="1600" dirty="0"/>
              </a:p>
            </p:txBody>
          </p:sp>
          <p:pic>
            <p:nvPicPr>
              <p:cNvPr id="128" name="图片 127" descr="云服务器,云端 (1)">
                <a:extLst>
                  <a:ext uri="{FF2B5EF4-FFF2-40B4-BE49-F238E27FC236}">
                    <a16:creationId xmlns:a16="http://schemas.microsoft.com/office/drawing/2014/main" id="{C32629C9-3E14-5CF7-B5F4-FD7971748B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831234" y="3713522"/>
                <a:ext cx="529532" cy="561052"/>
              </a:xfrm>
              <a:prstGeom prst="rect">
                <a:avLst/>
              </a:prstGeom>
            </p:spPr>
          </p:pic>
          <p:sp>
            <p:nvSpPr>
              <p:cNvPr id="129" name="文本框 128">
                <a:extLst>
                  <a:ext uri="{FF2B5EF4-FFF2-40B4-BE49-F238E27FC236}">
                    <a16:creationId xmlns:a16="http://schemas.microsoft.com/office/drawing/2014/main" id="{C28B6752-1CDF-3A4E-89B3-8525C8D68C77}"/>
                  </a:ext>
                </a:extLst>
              </p:cNvPr>
              <p:cNvSpPr txBox="1"/>
              <p:nvPr/>
            </p:nvSpPr>
            <p:spPr>
              <a:xfrm>
                <a:off x="5602230" y="4852292"/>
                <a:ext cx="100110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Server</a:t>
                </a:r>
                <a:r>
                  <a:rPr lang="en-US" altLang="zh-CN" sz="1600" dirty="0"/>
                  <a:t> 3</a:t>
                </a:r>
                <a:endParaRPr lang="zh-CN" altLang="en-US" sz="1600" dirty="0"/>
              </a:p>
            </p:txBody>
          </p:sp>
          <p:pic>
            <p:nvPicPr>
              <p:cNvPr id="130" name="图片 129" descr="云服务器,云端 (1)">
                <a:extLst>
                  <a:ext uri="{FF2B5EF4-FFF2-40B4-BE49-F238E27FC236}">
                    <a16:creationId xmlns:a16="http://schemas.microsoft.com/office/drawing/2014/main" id="{C5DD5A7E-16EB-9C20-90A4-A89CCA0AF3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831234" y="4419242"/>
                <a:ext cx="529532" cy="561052"/>
              </a:xfrm>
              <a:prstGeom prst="rect">
                <a:avLst/>
              </a:prstGeom>
            </p:spPr>
          </p:pic>
          <p:sp>
            <p:nvSpPr>
              <p:cNvPr id="131" name="文本框 130">
                <a:extLst>
                  <a:ext uri="{FF2B5EF4-FFF2-40B4-BE49-F238E27FC236}">
                    <a16:creationId xmlns:a16="http://schemas.microsoft.com/office/drawing/2014/main" id="{020C00F4-9B5D-520C-2F18-2DE2959D0942}"/>
                  </a:ext>
                </a:extLst>
              </p:cNvPr>
              <p:cNvSpPr txBox="1"/>
              <p:nvPr/>
            </p:nvSpPr>
            <p:spPr>
              <a:xfrm>
                <a:off x="5602230" y="5638154"/>
                <a:ext cx="100110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Server</a:t>
                </a:r>
                <a:r>
                  <a:rPr lang="en-US" altLang="zh-CN" sz="1600" dirty="0"/>
                  <a:t> 4</a:t>
                </a:r>
                <a:endParaRPr lang="zh-CN" altLang="en-US" sz="1600" dirty="0"/>
              </a:p>
            </p:txBody>
          </p:sp>
          <p:pic>
            <p:nvPicPr>
              <p:cNvPr id="132" name="图片 131" descr="云服务器,云端 (1)">
                <a:extLst>
                  <a:ext uri="{FF2B5EF4-FFF2-40B4-BE49-F238E27FC236}">
                    <a16:creationId xmlns:a16="http://schemas.microsoft.com/office/drawing/2014/main" id="{4BEF4CF9-DDD9-880E-A8D6-E65C1844BE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831234" y="5205104"/>
                <a:ext cx="529532" cy="561052"/>
              </a:xfrm>
              <a:prstGeom prst="rect">
                <a:avLst/>
              </a:prstGeom>
            </p:spPr>
          </p:pic>
          <p:cxnSp>
            <p:nvCxnSpPr>
              <p:cNvPr id="133" name="直接箭头连接符 132">
                <a:extLst>
                  <a:ext uri="{FF2B5EF4-FFF2-40B4-BE49-F238E27FC236}">
                    <a16:creationId xmlns:a16="http://schemas.microsoft.com/office/drawing/2014/main" id="{300C9999-E706-79B7-EB7A-A3998EBE49C5}"/>
                  </a:ext>
                </a:extLst>
              </p:cNvPr>
              <p:cNvCxnSpPr>
                <a:stCxn id="137" idx="3"/>
                <a:endCxn id="140" idx="1"/>
              </p:cNvCxnSpPr>
              <p:nvPr/>
            </p:nvCxnSpPr>
            <p:spPr>
              <a:xfrm flipV="1">
                <a:off x="3574105" y="3316182"/>
                <a:ext cx="2245064" cy="763286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直接箭头连接符 133">
                <a:extLst>
                  <a:ext uri="{FF2B5EF4-FFF2-40B4-BE49-F238E27FC236}">
                    <a16:creationId xmlns:a16="http://schemas.microsoft.com/office/drawing/2014/main" id="{82241335-8C9A-404E-7B38-5BD62E62EC19}"/>
                  </a:ext>
                </a:extLst>
              </p:cNvPr>
              <p:cNvCxnSpPr>
                <a:stCxn id="137" idx="3"/>
                <a:endCxn id="128" idx="1"/>
              </p:cNvCxnSpPr>
              <p:nvPr/>
            </p:nvCxnSpPr>
            <p:spPr>
              <a:xfrm flipV="1">
                <a:off x="3574105" y="3994048"/>
                <a:ext cx="2257129" cy="8542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直接箭头连接符 134">
                <a:extLst>
                  <a:ext uri="{FF2B5EF4-FFF2-40B4-BE49-F238E27FC236}">
                    <a16:creationId xmlns:a16="http://schemas.microsoft.com/office/drawing/2014/main" id="{9AF3218F-F5AC-664F-5205-856E444C60CD}"/>
                  </a:ext>
                </a:extLst>
              </p:cNvPr>
              <p:cNvCxnSpPr>
                <a:stCxn id="137" idx="3"/>
                <a:endCxn id="130" idx="1"/>
              </p:cNvCxnSpPr>
              <p:nvPr/>
            </p:nvCxnSpPr>
            <p:spPr>
              <a:xfrm>
                <a:off x="3574105" y="4079468"/>
                <a:ext cx="2257129" cy="620300"/>
              </a:xfrm>
              <a:prstGeom prst="straightConnector1">
                <a:avLst/>
              </a:prstGeom>
              <a:ln w="25400">
                <a:solidFill>
                  <a:schemeClr val="tx1">
                    <a:alpha val="99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直接箭头连接符 135">
                <a:extLst>
                  <a:ext uri="{FF2B5EF4-FFF2-40B4-BE49-F238E27FC236}">
                    <a16:creationId xmlns:a16="http://schemas.microsoft.com/office/drawing/2014/main" id="{64A6B041-51E1-90C2-050E-7ABA7121375F}"/>
                  </a:ext>
                </a:extLst>
              </p:cNvPr>
              <p:cNvCxnSpPr>
                <a:stCxn id="137" idx="3"/>
                <a:endCxn id="132" idx="1"/>
              </p:cNvCxnSpPr>
              <p:nvPr/>
            </p:nvCxnSpPr>
            <p:spPr>
              <a:xfrm>
                <a:off x="3574105" y="4079468"/>
                <a:ext cx="2257129" cy="1406162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4" name="文本框 143">
            <a:extLst>
              <a:ext uri="{FF2B5EF4-FFF2-40B4-BE49-F238E27FC236}">
                <a16:creationId xmlns:a16="http://schemas.microsoft.com/office/drawing/2014/main" id="{B666CFF6-8810-9798-D6E9-20A028E624ED}"/>
              </a:ext>
            </a:extLst>
          </p:cNvPr>
          <p:cNvSpPr txBox="1"/>
          <p:nvPr/>
        </p:nvSpPr>
        <p:spPr>
          <a:xfrm>
            <a:off x="122297" y="6475254"/>
            <a:ext cx="1085889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[1] Zhang S, Xia S, Fan W, et al. Failure diagnosis in microservice systems: A comprehensive survey and analysis[J]. ACM Transactions on Software Engineering and Methodology, 2024.</a:t>
            </a:r>
            <a:endParaRPr lang="zh-CN" altLang="en-US" sz="1000" dirty="0"/>
          </a:p>
        </p:txBody>
      </p:sp>
      <p:sp>
        <p:nvSpPr>
          <p:cNvPr id="14" name="文本占位符 2">
            <a:extLst>
              <a:ext uri="{FF2B5EF4-FFF2-40B4-BE49-F238E27FC236}">
                <a16:creationId xmlns:a16="http://schemas.microsoft.com/office/drawing/2014/main" id="{CE3F2B9E-1213-2AFA-6136-4E7E02F302A0}"/>
              </a:ext>
            </a:extLst>
          </p:cNvPr>
          <p:cNvSpPr txBox="1">
            <a:spLocks/>
          </p:cNvSpPr>
          <p:nvPr/>
        </p:nvSpPr>
        <p:spPr>
          <a:xfrm>
            <a:off x="626686" y="452047"/>
            <a:ext cx="2359795" cy="504218"/>
          </a:xfrm>
          <a:prstGeom prst="rect">
            <a:avLst/>
          </a:prstGeom>
        </p:spPr>
        <p:txBody>
          <a:bodyPr vert="horz" lIns="91440" tIns="45720" rIns="91440" bIns="45720" rtlCol="0">
            <a:normAutofit fontScale="97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Background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6128E786-177D-4968-AA9C-E01690304C33}" type="slidenum">
              <a:rPr lang="zh-CN" altLang="en-US" sz="1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fld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圆角矩形 1766"/>
          <p:cNvSpPr/>
          <p:nvPr/>
        </p:nvSpPr>
        <p:spPr>
          <a:xfrm rot="10800000" flipV="1">
            <a:off x="0" y="401407"/>
            <a:ext cx="484287" cy="491115"/>
          </a:xfrm>
          <a:prstGeom prst="roundRect">
            <a:avLst>
              <a:gd name="adj" fmla="val 5039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1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71" name="Group 4"/>
          <p:cNvGrpSpPr>
            <a:grpSpLocks noChangeAspect="1"/>
          </p:cNvGrpSpPr>
          <p:nvPr/>
        </p:nvGrpSpPr>
        <p:grpSpPr bwMode="auto">
          <a:xfrm>
            <a:off x="10873047" y="85558"/>
            <a:ext cx="1194264" cy="1187213"/>
            <a:chOff x="2946" y="838"/>
            <a:chExt cx="1355" cy="1347"/>
          </a:xfrm>
          <a:solidFill>
            <a:schemeClr val="accent1">
              <a:lumMod val="75000"/>
            </a:schemeClr>
          </a:solidFill>
        </p:grpSpPr>
        <p:sp>
          <p:nvSpPr>
            <p:cNvPr id="72" name="Freeform 5"/>
            <p:cNvSpPr>
              <a:spLocks noEditPoints="1"/>
            </p:cNvSpPr>
            <p:nvPr>
              <p:custDataLst>
                <p:tags r:id="rId2"/>
              </p:custDataLst>
            </p:nvPr>
          </p:nvSpPr>
          <p:spPr bwMode="auto">
            <a:xfrm>
              <a:off x="2946" y="838"/>
              <a:ext cx="1355" cy="1347"/>
            </a:xfrm>
            <a:custGeom>
              <a:avLst/>
              <a:gdLst>
                <a:gd name="T0" fmla="*/ 710 w 1467"/>
                <a:gd name="T1" fmla="*/ 0 h 1459"/>
                <a:gd name="T2" fmla="*/ 754 w 1467"/>
                <a:gd name="T3" fmla="*/ 0 h 1459"/>
                <a:gd name="T4" fmla="*/ 754 w 1467"/>
                <a:gd name="T5" fmla="*/ 0 h 1459"/>
                <a:gd name="T6" fmla="*/ 1045 w 1467"/>
                <a:gd name="T7" fmla="*/ 71 h 1459"/>
                <a:gd name="T8" fmla="*/ 1256 w 1467"/>
                <a:gd name="T9" fmla="*/ 222 h 1459"/>
                <a:gd name="T10" fmla="*/ 1336 w 1467"/>
                <a:gd name="T11" fmla="*/ 322 h 1459"/>
                <a:gd name="T12" fmla="*/ 1457 w 1467"/>
                <a:gd name="T13" fmla="*/ 654 h 1459"/>
                <a:gd name="T14" fmla="*/ 1441 w 1467"/>
                <a:gd name="T15" fmla="*/ 901 h 1459"/>
                <a:gd name="T16" fmla="*/ 1394 w 1467"/>
                <a:gd name="T17" fmla="*/ 1035 h 1459"/>
                <a:gd name="T18" fmla="*/ 1244 w 1467"/>
                <a:gd name="T19" fmla="*/ 1247 h 1459"/>
                <a:gd name="T20" fmla="*/ 1030 w 1467"/>
                <a:gd name="T21" fmla="*/ 1394 h 1459"/>
                <a:gd name="T22" fmla="*/ 894 w 1467"/>
                <a:gd name="T23" fmla="*/ 1440 h 1459"/>
                <a:gd name="T24" fmla="*/ 732 w 1467"/>
                <a:gd name="T25" fmla="*/ 1458 h 1459"/>
                <a:gd name="T26" fmla="*/ 434 w 1467"/>
                <a:gd name="T27" fmla="*/ 1394 h 1459"/>
                <a:gd name="T28" fmla="*/ 220 w 1467"/>
                <a:gd name="T29" fmla="*/ 1247 h 1459"/>
                <a:gd name="T30" fmla="*/ 23 w 1467"/>
                <a:gd name="T31" fmla="*/ 900 h 1459"/>
                <a:gd name="T32" fmla="*/ 3 w 1467"/>
                <a:gd name="T33" fmla="*/ 696 h 1459"/>
                <a:gd name="T34" fmla="*/ 19 w 1467"/>
                <a:gd name="T35" fmla="*/ 576 h 1459"/>
                <a:gd name="T36" fmla="*/ 128 w 1467"/>
                <a:gd name="T37" fmla="*/ 322 h 1459"/>
                <a:gd name="T38" fmla="*/ 419 w 1467"/>
                <a:gd name="T39" fmla="*/ 71 h 1459"/>
                <a:gd name="T40" fmla="*/ 710 w 1467"/>
                <a:gd name="T41" fmla="*/ 0 h 1459"/>
                <a:gd name="T42" fmla="*/ 685 w 1467"/>
                <a:gd name="T43" fmla="*/ 35 h 1459"/>
                <a:gd name="T44" fmla="*/ 571 w 1467"/>
                <a:gd name="T45" fmla="*/ 52 h 1459"/>
                <a:gd name="T46" fmla="*/ 238 w 1467"/>
                <a:gd name="T47" fmla="*/ 240 h 1459"/>
                <a:gd name="T48" fmla="*/ 97 w 1467"/>
                <a:gd name="T49" fmla="*/ 447 h 1459"/>
                <a:gd name="T50" fmla="*/ 36 w 1467"/>
                <a:gd name="T51" fmla="*/ 734 h 1459"/>
                <a:gd name="T52" fmla="*/ 55 w 1467"/>
                <a:gd name="T53" fmla="*/ 890 h 1459"/>
                <a:gd name="T54" fmla="*/ 164 w 1467"/>
                <a:gd name="T55" fmla="*/ 1129 h 1459"/>
                <a:gd name="T56" fmla="*/ 265 w 1467"/>
                <a:gd name="T57" fmla="*/ 1244 h 1459"/>
                <a:gd name="T58" fmla="*/ 338 w 1467"/>
                <a:gd name="T59" fmla="*/ 1302 h 1459"/>
                <a:gd name="T60" fmla="*/ 580 w 1467"/>
                <a:gd name="T61" fmla="*/ 1408 h 1459"/>
                <a:gd name="T62" fmla="*/ 737 w 1467"/>
                <a:gd name="T63" fmla="*/ 1425 h 1459"/>
                <a:gd name="T64" fmla="*/ 1022 w 1467"/>
                <a:gd name="T65" fmla="*/ 1362 h 1459"/>
                <a:gd name="T66" fmla="*/ 1267 w 1467"/>
                <a:gd name="T67" fmla="*/ 1173 h 1459"/>
                <a:gd name="T68" fmla="*/ 1367 w 1467"/>
                <a:gd name="T69" fmla="*/ 1012 h 1459"/>
                <a:gd name="T70" fmla="*/ 1427 w 1467"/>
                <a:gd name="T71" fmla="*/ 724 h 1459"/>
                <a:gd name="T72" fmla="*/ 1409 w 1467"/>
                <a:gd name="T73" fmla="*/ 569 h 1459"/>
                <a:gd name="T74" fmla="*/ 1364 w 1467"/>
                <a:gd name="T75" fmla="*/ 440 h 1459"/>
                <a:gd name="T76" fmla="*/ 1126 w 1467"/>
                <a:gd name="T77" fmla="*/ 156 h 1459"/>
                <a:gd name="T78" fmla="*/ 810 w 1467"/>
                <a:gd name="T79" fmla="*/ 38 h 1459"/>
                <a:gd name="T80" fmla="*/ 727 w 1467"/>
                <a:gd name="T81" fmla="*/ 34 h 1459"/>
                <a:gd name="T82" fmla="*/ 685 w 1467"/>
                <a:gd name="T83" fmla="*/ 35 h 1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7" h="1459">
                  <a:moveTo>
                    <a:pt x="710" y="0"/>
                  </a:moveTo>
                  <a:cubicBezTo>
                    <a:pt x="725" y="0"/>
                    <a:pt x="739" y="0"/>
                    <a:pt x="754" y="0"/>
                  </a:cubicBezTo>
                  <a:cubicBezTo>
                    <a:pt x="754" y="0"/>
                    <a:pt x="754" y="0"/>
                    <a:pt x="754" y="0"/>
                  </a:cubicBezTo>
                  <a:cubicBezTo>
                    <a:pt x="870" y="4"/>
                    <a:pt x="964" y="33"/>
                    <a:pt x="1045" y="71"/>
                  </a:cubicBezTo>
                  <a:cubicBezTo>
                    <a:pt x="1127" y="109"/>
                    <a:pt x="1195" y="162"/>
                    <a:pt x="1256" y="222"/>
                  </a:cubicBezTo>
                  <a:cubicBezTo>
                    <a:pt x="1286" y="252"/>
                    <a:pt x="1312" y="286"/>
                    <a:pt x="1336" y="322"/>
                  </a:cubicBezTo>
                  <a:cubicBezTo>
                    <a:pt x="1398" y="412"/>
                    <a:pt x="1442" y="518"/>
                    <a:pt x="1457" y="654"/>
                  </a:cubicBezTo>
                  <a:cubicBezTo>
                    <a:pt x="1467" y="740"/>
                    <a:pt x="1458" y="830"/>
                    <a:pt x="1441" y="901"/>
                  </a:cubicBezTo>
                  <a:cubicBezTo>
                    <a:pt x="1429" y="949"/>
                    <a:pt x="1413" y="994"/>
                    <a:pt x="1394" y="1035"/>
                  </a:cubicBezTo>
                  <a:cubicBezTo>
                    <a:pt x="1355" y="1117"/>
                    <a:pt x="1305" y="1187"/>
                    <a:pt x="1244" y="1247"/>
                  </a:cubicBezTo>
                  <a:cubicBezTo>
                    <a:pt x="1183" y="1306"/>
                    <a:pt x="1114" y="1357"/>
                    <a:pt x="1030" y="1394"/>
                  </a:cubicBezTo>
                  <a:cubicBezTo>
                    <a:pt x="988" y="1413"/>
                    <a:pt x="944" y="1429"/>
                    <a:pt x="894" y="1440"/>
                  </a:cubicBezTo>
                  <a:cubicBezTo>
                    <a:pt x="845" y="1451"/>
                    <a:pt x="790" y="1459"/>
                    <a:pt x="732" y="1458"/>
                  </a:cubicBezTo>
                  <a:cubicBezTo>
                    <a:pt x="614" y="1457"/>
                    <a:pt x="517" y="1432"/>
                    <a:pt x="434" y="1394"/>
                  </a:cubicBezTo>
                  <a:cubicBezTo>
                    <a:pt x="351" y="1357"/>
                    <a:pt x="279" y="1306"/>
                    <a:pt x="220" y="1247"/>
                  </a:cubicBezTo>
                  <a:cubicBezTo>
                    <a:pt x="128" y="1155"/>
                    <a:pt x="60" y="1045"/>
                    <a:pt x="23" y="900"/>
                  </a:cubicBezTo>
                  <a:cubicBezTo>
                    <a:pt x="8" y="841"/>
                    <a:pt x="0" y="771"/>
                    <a:pt x="3" y="696"/>
                  </a:cubicBezTo>
                  <a:cubicBezTo>
                    <a:pt x="5" y="652"/>
                    <a:pt x="11" y="612"/>
                    <a:pt x="19" y="576"/>
                  </a:cubicBezTo>
                  <a:cubicBezTo>
                    <a:pt x="41" y="476"/>
                    <a:pt x="78" y="394"/>
                    <a:pt x="128" y="322"/>
                  </a:cubicBezTo>
                  <a:cubicBezTo>
                    <a:pt x="201" y="215"/>
                    <a:pt x="297" y="129"/>
                    <a:pt x="419" y="71"/>
                  </a:cubicBezTo>
                  <a:cubicBezTo>
                    <a:pt x="501" y="32"/>
                    <a:pt x="595" y="4"/>
                    <a:pt x="710" y="0"/>
                  </a:cubicBezTo>
                  <a:close/>
                  <a:moveTo>
                    <a:pt x="685" y="35"/>
                  </a:moveTo>
                  <a:cubicBezTo>
                    <a:pt x="644" y="38"/>
                    <a:pt x="607" y="43"/>
                    <a:pt x="571" y="52"/>
                  </a:cubicBezTo>
                  <a:cubicBezTo>
                    <a:pt x="431" y="87"/>
                    <a:pt x="326" y="152"/>
                    <a:pt x="238" y="240"/>
                  </a:cubicBezTo>
                  <a:cubicBezTo>
                    <a:pt x="180" y="298"/>
                    <a:pt x="133" y="366"/>
                    <a:pt x="97" y="447"/>
                  </a:cubicBezTo>
                  <a:cubicBezTo>
                    <a:pt x="61" y="526"/>
                    <a:pt x="36" y="619"/>
                    <a:pt x="36" y="734"/>
                  </a:cubicBezTo>
                  <a:cubicBezTo>
                    <a:pt x="36" y="791"/>
                    <a:pt x="44" y="843"/>
                    <a:pt x="55" y="890"/>
                  </a:cubicBezTo>
                  <a:cubicBezTo>
                    <a:pt x="77" y="984"/>
                    <a:pt x="116" y="1060"/>
                    <a:pt x="164" y="1129"/>
                  </a:cubicBezTo>
                  <a:cubicBezTo>
                    <a:pt x="193" y="1171"/>
                    <a:pt x="228" y="1211"/>
                    <a:pt x="265" y="1244"/>
                  </a:cubicBezTo>
                  <a:cubicBezTo>
                    <a:pt x="288" y="1265"/>
                    <a:pt x="312" y="1284"/>
                    <a:pt x="338" y="1302"/>
                  </a:cubicBezTo>
                  <a:cubicBezTo>
                    <a:pt x="406" y="1349"/>
                    <a:pt x="486" y="1387"/>
                    <a:pt x="580" y="1408"/>
                  </a:cubicBezTo>
                  <a:cubicBezTo>
                    <a:pt x="628" y="1418"/>
                    <a:pt x="681" y="1426"/>
                    <a:pt x="737" y="1425"/>
                  </a:cubicBezTo>
                  <a:cubicBezTo>
                    <a:pt x="848" y="1423"/>
                    <a:pt x="942" y="1399"/>
                    <a:pt x="1022" y="1362"/>
                  </a:cubicBezTo>
                  <a:cubicBezTo>
                    <a:pt x="1120" y="1315"/>
                    <a:pt x="1201" y="1251"/>
                    <a:pt x="1267" y="1173"/>
                  </a:cubicBezTo>
                  <a:cubicBezTo>
                    <a:pt x="1307" y="1125"/>
                    <a:pt x="1341" y="1072"/>
                    <a:pt x="1367" y="1012"/>
                  </a:cubicBezTo>
                  <a:cubicBezTo>
                    <a:pt x="1403" y="931"/>
                    <a:pt x="1427" y="839"/>
                    <a:pt x="1427" y="724"/>
                  </a:cubicBezTo>
                  <a:cubicBezTo>
                    <a:pt x="1427" y="668"/>
                    <a:pt x="1420" y="616"/>
                    <a:pt x="1409" y="569"/>
                  </a:cubicBezTo>
                  <a:cubicBezTo>
                    <a:pt x="1398" y="523"/>
                    <a:pt x="1382" y="478"/>
                    <a:pt x="1364" y="440"/>
                  </a:cubicBezTo>
                  <a:cubicBezTo>
                    <a:pt x="1308" y="321"/>
                    <a:pt x="1229" y="227"/>
                    <a:pt x="1126" y="156"/>
                  </a:cubicBezTo>
                  <a:cubicBezTo>
                    <a:pt x="1040" y="97"/>
                    <a:pt x="939" y="53"/>
                    <a:pt x="810" y="38"/>
                  </a:cubicBezTo>
                  <a:cubicBezTo>
                    <a:pt x="784" y="35"/>
                    <a:pt x="754" y="32"/>
                    <a:pt x="727" y="34"/>
                  </a:cubicBezTo>
                  <a:cubicBezTo>
                    <a:pt x="712" y="34"/>
                    <a:pt x="698" y="34"/>
                    <a:pt x="685" y="35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6"/>
            <p:cNvSpPr>
              <a:spLocks noEditPoints="1"/>
            </p:cNvSpPr>
            <p:nvPr>
              <p:custDataLst>
                <p:tags r:id="rId3"/>
              </p:custDataLst>
            </p:nvPr>
          </p:nvSpPr>
          <p:spPr bwMode="auto">
            <a:xfrm>
              <a:off x="3007" y="895"/>
              <a:ext cx="1230" cy="1232"/>
            </a:xfrm>
            <a:custGeom>
              <a:avLst/>
              <a:gdLst>
                <a:gd name="T0" fmla="*/ 663 w 1332"/>
                <a:gd name="T1" fmla="*/ 1 h 1334"/>
                <a:gd name="T2" fmla="*/ 742 w 1332"/>
                <a:gd name="T3" fmla="*/ 5 h 1334"/>
                <a:gd name="T4" fmla="*/ 938 w 1332"/>
                <a:gd name="T5" fmla="*/ 59 h 1334"/>
                <a:gd name="T6" fmla="*/ 1135 w 1332"/>
                <a:gd name="T7" fmla="*/ 195 h 1334"/>
                <a:gd name="T8" fmla="*/ 1272 w 1332"/>
                <a:gd name="T9" fmla="*/ 391 h 1334"/>
                <a:gd name="T10" fmla="*/ 1332 w 1332"/>
                <a:gd name="T11" fmla="*/ 664 h 1334"/>
                <a:gd name="T12" fmla="*/ 1274 w 1332"/>
                <a:gd name="T13" fmla="*/ 939 h 1334"/>
                <a:gd name="T14" fmla="*/ 1138 w 1332"/>
                <a:gd name="T15" fmla="*/ 1136 h 1334"/>
                <a:gd name="T16" fmla="*/ 942 w 1332"/>
                <a:gd name="T17" fmla="*/ 1273 h 1334"/>
                <a:gd name="T18" fmla="*/ 669 w 1332"/>
                <a:gd name="T19" fmla="*/ 1334 h 1334"/>
                <a:gd name="T20" fmla="*/ 394 w 1332"/>
                <a:gd name="T21" fmla="*/ 1275 h 1334"/>
                <a:gd name="T22" fmla="*/ 197 w 1332"/>
                <a:gd name="T23" fmla="*/ 1139 h 1334"/>
                <a:gd name="T24" fmla="*/ 17 w 1332"/>
                <a:gd name="T25" fmla="*/ 819 h 1334"/>
                <a:gd name="T26" fmla="*/ 0 w 1332"/>
                <a:gd name="T27" fmla="*/ 670 h 1334"/>
                <a:gd name="T28" fmla="*/ 58 w 1332"/>
                <a:gd name="T29" fmla="*/ 395 h 1334"/>
                <a:gd name="T30" fmla="*/ 118 w 1332"/>
                <a:gd name="T31" fmla="*/ 289 h 1334"/>
                <a:gd name="T32" fmla="*/ 390 w 1332"/>
                <a:gd name="T33" fmla="*/ 61 h 1334"/>
                <a:gd name="T34" fmla="*/ 514 w 1332"/>
                <a:gd name="T35" fmla="*/ 18 h 1334"/>
                <a:gd name="T36" fmla="*/ 623 w 1332"/>
                <a:gd name="T37" fmla="*/ 2 h 1334"/>
                <a:gd name="T38" fmla="*/ 663 w 1332"/>
                <a:gd name="T39" fmla="*/ 1 h 1334"/>
                <a:gd name="T40" fmla="*/ 624 w 1332"/>
                <a:gd name="T41" fmla="*/ 17 h 1334"/>
                <a:gd name="T42" fmla="*/ 587 w 1332"/>
                <a:gd name="T43" fmla="*/ 21 h 1334"/>
                <a:gd name="T44" fmla="*/ 397 w 1332"/>
                <a:gd name="T45" fmla="*/ 74 h 1334"/>
                <a:gd name="T46" fmla="*/ 204 w 1332"/>
                <a:gd name="T47" fmla="*/ 208 h 1334"/>
                <a:gd name="T48" fmla="*/ 72 w 1332"/>
                <a:gd name="T49" fmla="*/ 401 h 1334"/>
                <a:gd name="T50" fmla="*/ 15 w 1332"/>
                <a:gd name="T51" fmla="*/ 670 h 1334"/>
                <a:gd name="T52" fmla="*/ 73 w 1332"/>
                <a:gd name="T53" fmla="*/ 937 h 1334"/>
                <a:gd name="T54" fmla="*/ 207 w 1332"/>
                <a:gd name="T55" fmla="*/ 1128 h 1334"/>
                <a:gd name="T56" fmla="*/ 400 w 1332"/>
                <a:gd name="T57" fmla="*/ 1261 h 1334"/>
                <a:gd name="T58" fmla="*/ 668 w 1332"/>
                <a:gd name="T59" fmla="*/ 1318 h 1334"/>
                <a:gd name="T60" fmla="*/ 935 w 1332"/>
                <a:gd name="T61" fmla="*/ 1260 h 1334"/>
                <a:gd name="T62" fmla="*/ 1127 w 1332"/>
                <a:gd name="T63" fmla="*/ 1126 h 1334"/>
                <a:gd name="T64" fmla="*/ 1260 w 1332"/>
                <a:gd name="T65" fmla="*/ 934 h 1334"/>
                <a:gd name="T66" fmla="*/ 1317 w 1332"/>
                <a:gd name="T67" fmla="*/ 665 h 1334"/>
                <a:gd name="T68" fmla="*/ 1259 w 1332"/>
                <a:gd name="T69" fmla="*/ 398 h 1334"/>
                <a:gd name="T70" fmla="*/ 1125 w 1332"/>
                <a:gd name="T71" fmla="*/ 206 h 1334"/>
                <a:gd name="T72" fmla="*/ 932 w 1332"/>
                <a:gd name="T73" fmla="*/ 73 h 1334"/>
                <a:gd name="T74" fmla="*/ 741 w 1332"/>
                <a:gd name="T75" fmla="*/ 20 h 1334"/>
                <a:gd name="T76" fmla="*/ 664 w 1332"/>
                <a:gd name="T77" fmla="*/ 16 h 1334"/>
                <a:gd name="T78" fmla="*/ 624 w 1332"/>
                <a:gd name="T79" fmla="*/ 17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32" h="1334">
                  <a:moveTo>
                    <a:pt x="663" y="1"/>
                  </a:moveTo>
                  <a:cubicBezTo>
                    <a:pt x="688" y="0"/>
                    <a:pt x="718" y="2"/>
                    <a:pt x="742" y="5"/>
                  </a:cubicBezTo>
                  <a:cubicBezTo>
                    <a:pt x="816" y="13"/>
                    <a:pt x="882" y="34"/>
                    <a:pt x="938" y="59"/>
                  </a:cubicBezTo>
                  <a:cubicBezTo>
                    <a:pt x="1015" y="94"/>
                    <a:pt x="1080" y="140"/>
                    <a:pt x="1135" y="195"/>
                  </a:cubicBezTo>
                  <a:cubicBezTo>
                    <a:pt x="1192" y="251"/>
                    <a:pt x="1236" y="314"/>
                    <a:pt x="1272" y="391"/>
                  </a:cubicBezTo>
                  <a:cubicBezTo>
                    <a:pt x="1307" y="467"/>
                    <a:pt x="1332" y="557"/>
                    <a:pt x="1332" y="664"/>
                  </a:cubicBezTo>
                  <a:cubicBezTo>
                    <a:pt x="1332" y="774"/>
                    <a:pt x="1309" y="862"/>
                    <a:pt x="1274" y="939"/>
                  </a:cubicBezTo>
                  <a:cubicBezTo>
                    <a:pt x="1239" y="1016"/>
                    <a:pt x="1194" y="1080"/>
                    <a:pt x="1138" y="1136"/>
                  </a:cubicBezTo>
                  <a:cubicBezTo>
                    <a:pt x="1083" y="1192"/>
                    <a:pt x="1019" y="1238"/>
                    <a:pt x="942" y="1273"/>
                  </a:cubicBezTo>
                  <a:cubicBezTo>
                    <a:pt x="866" y="1308"/>
                    <a:pt x="776" y="1333"/>
                    <a:pt x="669" y="1334"/>
                  </a:cubicBezTo>
                  <a:cubicBezTo>
                    <a:pt x="560" y="1334"/>
                    <a:pt x="471" y="1309"/>
                    <a:pt x="394" y="1275"/>
                  </a:cubicBezTo>
                  <a:cubicBezTo>
                    <a:pt x="317" y="1241"/>
                    <a:pt x="252" y="1195"/>
                    <a:pt x="197" y="1139"/>
                  </a:cubicBezTo>
                  <a:cubicBezTo>
                    <a:pt x="114" y="1056"/>
                    <a:pt x="50" y="954"/>
                    <a:pt x="17" y="819"/>
                  </a:cubicBezTo>
                  <a:cubicBezTo>
                    <a:pt x="6" y="774"/>
                    <a:pt x="0" y="724"/>
                    <a:pt x="0" y="670"/>
                  </a:cubicBezTo>
                  <a:cubicBezTo>
                    <a:pt x="0" y="561"/>
                    <a:pt x="24" y="471"/>
                    <a:pt x="58" y="395"/>
                  </a:cubicBezTo>
                  <a:cubicBezTo>
                    <a:pt x="75" y="357"/>
                    <a:pt x="96" y="321"/>
                    <a:pt x="118" y="289"/>
                  </a:cubicBezTo>
                  <a:cubicBezTo>
                    <a:pt x="187" y="190"/>
                    <a:pt x="277" y="114"/>
                    <a:pt x="390" y="61"/>
                  </a:cubicBezTo>
                  <a:cubicBezTo>
                    <a:pt x="428" y="43"/>
                    <a:pt x="469" y="29"/>
                    <a:pt x="514" y="18"/>
                  </a:cubicBezTo>
                  <a:cubicBezTo>
                    <a:pt x="548" y="10"/>
                    <a:pt x="583" y="5"/>
                    <a:pt x="623" y="2"/>
                  </a:cubicBezTo>
                  <a:cubicBezTo>
                    <a:pt x="636" y="2"/>
                    <a:pt x="649" y="2"/>
                    <a:pt x="663" y="1"/>
                  </a:cubicBezTo>
                  <a:close/>
                  <a:moveTo>
                    <a:pt x="624" y="17"/>
                  </a:moveTo>
                  <a:cubicBezTo>
                    <a:pt x="611" y="18"/>
                    <a:pt x="599" y="19"/>
                    <a:pt x="587" y="21"/>
                  </a:cubicBezTo>
                  <a:cubicBezTo>
                    <a:pt x="515" y="29"/>
                    <a:pt x="452" y="49"/>
                    <a:pt x="397" y="74"/>
                  </a:cubicBezTo>
                  <a:cubicBezTo>
                    <a:pt x="322" y="109"/>
                    <a:pt x="260" y="153"/>
                    <a:pt x="204" y="208"/>
                  </a:cubicBezTo>
                  <a:cubicBezTo>
                    <a:pt x="150" y="262"/>
                    <a:pt x="105" y="326"/>
                    <a:pt x="72" y="401"/>
                  </a:cubicBezTo>
                  <a:cubicBezTo>
                    <a:pt x="38" y="476"/>
                    <a:pt x="15" y="563"/>
                    <a:pt x="15" y="670"/>
                  </a:cubicBezTo>
                  <a:cubicBezTo>
                    <a:pt x="15" y="776"/>
                    <a:pt x="40" y="863"/>
                    <a:pt x="73" y="937"/>
                  </a:cubicBezTo>
                  <a:cubicBezTo>
                    <a:pt x="107" y="1012"/>
                    <a:pt x="153" y="1074"/>
                    <a:pt x="207" y="1128"/>
                  </a:cubicBezTo>
                  <a:cubicBezTo>
                    <a:pt x="261" y="1182"/>
                    <a:pt x="325" y="1228"/>
                    <a:pt x="400" y="1261"/>
                  </a:cubicBezTo>
                  <a:cubicBezTo>
                    <a:pt x="474" y="1294"/>
                    <a:pt x="562" y="1319"/>
                    <a:pt x="668" y="1318"/>
                  </a:cubicBezTo>
                  <a:cubicBezTo>
                    <a:pt x="773" y="1318"/>
                    <a:pt x="861" y="1294"/>
                    <a:pt x="935" y="1260"/>
                  </a:cubicBezTo>
                  <a:cubicBezTo>
                    <a:pt x="1010" y="1226"/>
                    <a:pt x="1073" y="1180"/>
                    <a:pt x="1127" y="1126"/>
                  </a:cubicBezTo>
                  <a:cubicBezTo>
                    <a:pt x="1181" y="1072"/>
                    <a:pt x="1227" y="1009"/>
                    <a:pt x="1260" y="934"/>
                  </a:cubicBezTo>
                  <a:cubicBezTo>
                    <a:pt x="1294" y="858"/>
                    <a:pt x="1317" y="772"/>
                    <a:pt x="1317" y="665"/>
                  </a:cubicBezTo>
                  <a:cubicBezTo>
                    <a:pt x="1317" y="558"/>
                    <a:pt x="1292" y="472"/>
                    <a:pt x="1259" y="398"/>
                  </a:cubicBezTo>
                  <a:cubicBezTo>
                    <a:pt x="1224" y="322"/>
                    <a:pt x="1180" y="261"/>
                    <a:pt x="1125" y="206"/>
                  </a:cubicBezTo>
                  <a:cubicBezTo>
                    <a:pt x="1071" y="152"/>
                    <a:pt x="1007" y="107"/>
                    <a:pt x="932" y="73"/>
                  </a:cubicBezTo>
                  <a:cubicBezTo>
                    <a:pt x="877" y="48"/>
                    <a:pt x="813" y="28"/>
                    <a:pt x="741" y="20"/>
                  </a:cubicBezTo>
                  <a:cubicBezTo>
                    <a:pt x="717" y="18"/>
                    <a:pt x="689" y="15"/>
                    <a:pt x="664" y="16"/>
                  </a:cubicBezTo>
                  <a:cubicBezTo>
                    <a:pt x="650" y="17"/>
                    <a:pt x="637" y="16"/>
                    <a:pt x="624" y="17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7"/>
            <p:cNvSpPr>
              <a:spLocks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3687" y="943"/>
              <a:ext cx="94" cy="131"/>
            </a:xfrm>
            <a:custGeom>
              <a:avLst/>
              <a:gdLst>
                <a:gd name="T0" fmla="*/ 59 w 102"/>
                <a:gd name="T1" fmla="*/ 11 h 142"/>
                <a:gd name="T2" fmla="*/ 74 w 102"/>
                <a:gd name="T3" fmla="*/ 12 h 142"/>
                <a:gd name="T4" fmla="*/ 90 w 102"/>
                <a:gd name="T5" fmla="*/ 12 h 142"/>
                <a:gd name="T6" fmla="*/ 101 w 102"/>
                <a:gd name="T7" fmla="*/ 25 h 142"/>
                <a:gd name="T8" fmla="*/ 95 w 102"/>
                <a:gd name="T9" fmla="*/ 34 h 142"/>
                <a:gd name="T10" fmla="*/ 85 w 102"/>
                <a:gd name="T11" fmla="*/ 56 h 142"/>
                <a:gd name="T12" fmla="*/ 81 w 102"/>
                <a:gd name="T13" fmla="*/ 67 h 142"/>
                <a:gd name="T14" fmla="*/ 73 w 102"/>
                <a:gd name="T15" fmla="*/ 73 h 142"/>
                <a:gd name="T16" fmla="*/ 67 w 102"/>
                <a:gd name="T17" fmla="*/ 65 h 142"/>
                <a:gd name="T18" fmla="*/ 44 w 102"/>
                <a:gd name="T19" fmla="*/ 61 h 142"/>
                <a:gd name="T20" fmla="*/ 22 w 102"/>
                <a:gd name="T21" fmla="*/ 126 h 142"/>
                <a:gd name="T22" fmla="*/ 9 w 102"/>
                <a:gd name="T23" fmla="*/ 142 h 142"/>
                <a:gd name="T24" fmla="*/ 14 w 102"/>
                <a:gd name="T25" fmla="*/ 111 h 142"/>
                <a:gd name="T26" fmla="*/ 41 w 102"/>
                <a:gd name="T27" fmla="*/ 43 h 142"/>
                <a:gd name="T28" fmla="*/ 45 w 102"/>
                <a:gd name="T29" fmla="*/ 10 h 142"/>
                <a:gd name="T30" fmla="*/ 45 w 102"/>
                <a:gd name="T31" fmla="*/ 2 h 142"/>
                <a:gd name="T32" fmla="*/ 59 w 102"/>
                <a:gd name="T33" fmla="*/ 11 h 142"/>
                <a:gd name="T34" fmla="*/ 79 w 102"/>
                <a:gd name="T35" fmla="*/ 42 h 142"/>
                <a:gd name="T36" fmla="*/ 84 w 102"/>
                <a:gd name="T37" fmla="*/ 21 h 142"/>
                <a:gd name="T38" fmla="*/ 60 w 102"/>
                <a:gd name="T39" fmla="*/ 18 h 142"/>
                <a:gd name="T40" fmla="*/ 53 w 102"/>
                <a:gd name="T41" fmla="*/ 34 h 142"/>
                <a:gd name="T42" fmla="*/ 72 w 102"/>
                <a:gd name="T43" fmla="*/ 42 h 142"/>
                <a:gd name="T44" fmla="*/ 50 w 102"/>
                <a:gd name="T45" fmla="*/ 41 h 142"/>
                <a:gd name="T46" fmla="*/ 46 w 102"/>
                <a:gd name="T47" fmla="*/ 55 h 142"/>
                <a:gd name="T48" fmla="*/ 71 w 102"/>
                <a:gd name="T49" fmla="*/ 61 h 142"/>
                <a:gd name="T50" fmla="*/ 79 w 102"/>
                <a:gd name="T51" fmla="*/ 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2" h="142">
                  <a:moveTo>
                    <a:pt x="59" y="11"/>
                  </a:moveTo>
                  <a:cubicBezTo>
                    <a:pt x="64" y="12"/>
                    <a:pt x="69" y="12"/>
                    <a:pt x="74" y="12"/>
                  </a:cubicBezTo>
                  <a:cubicBezTo>
                    <a:pt x="80" y="12"/>
                    <a:pt x="86" y="11"/>
                    <a:pt x="90" y="12"/>
                  </a:cubicBezTo>
                  <a:cubicBezTo>
                    <a:pt x="93" y="12"/>
                    <a:pt x="102" y="21"/>
                    <a:pt x="101" y="25"/>
                  </a:cubicBezTo>
                  <a:cubicBezTo>
                    <a:pt x="101" y="28"/>
                    <a:pt x="96" y="32"/>
                    <a:pt x="95" y="34"/>
                  </a:cubicBezTo>
                  <a:cubicBezTo>
                    <a:pt x="90" y="40"/>
                    <a:pt x="88" y="48"/>
                    <a:pt x="85" y="56"/>
                  </a:cubicBezTo>
                  <a:cubicBezTo>
                    <a:pt x="84" y="60"/>
                    <a:pt x="83" y="64"/>
                    <a:pt x="81" y="67"/>
                  </a:cubicBezTo>
                  <a:cubicBezTo>
                    <a:pt x="79" y="69"/>
                    <a:pt x="75" y="73"/>
                    <a:pt x="73" y="73"/>
                  </a:cubicBezTo>
                  <a:cubicBezTo>
                    <a:pt x="69" y="72"/>
                    <a:pt x="68" y="67"/>
                    <a:pt x="67" y="65"/>
                  </a:cubicBezTo>
                  <a:cubicBezTo>
                    <a:pt x="60" y="63"/>
                    <a:pt x="52" y="62"/>
                    <a:pt x="44" y="61"/>
                  </a:cubicBezTo>
                  <a:cubicBezTo>
                    <a:pt x="37" y="82"/>
                    <a:pt x="31" y="107"/>
                    <a:pt x="22" y="126"/>
                  </a:cubicBezTo>
                  <a:cubicBezTo>
                    <a:pt x="19" y="132"/>
                    <a:pt x="16" y="140"/>
                    <a:pt x="9" y="142"/>
                  </a:cubicBezTo>
                  <a:cubicBezTo>
                    <a:pt x="0" y="131"/>
                    <a:pt x="9" y="119"/>
                    <a:pt x="14" y="111"/>
                  </a:cubicBezTo>
                  <a:cubicBezTo>
                    <a:pt x="26" y="92"/>
                    <a:pt x="34" y="68"/>
                    <a:pt x="41" y="43"/>
                  </a:cubicBezTo>
                  <a:cubicBezTo>
                    <a:pt x="44" y="33"/>
                    <a:pt x="46" y="21"/>
                    <a:pt x="45" y="10"/>
                  </a:cubicBezTo>
                  <a:cubicBezTo>
                    <a:pt x="45" y="8"/>
                    <a:pt x="44" y="5"/>
                    <a:pt x="45" y="2"/>
                  </a:cubicBezTo>
                  <a:cubicBezTo>
                    <a:pt x="52" y="0"/>
                    <a:pt x="55" y="8"/>
                    <a:pt x="59" y="11"/>
                  </a:cubicBezTo>
                  <a:close/>
                  <a:moveTo>
                    <a:pt x="79" y="42"/>
                  </a:moveTo>
                  <a:cubicBezTo>
                    <a:pt x="80" y="38"/>
                    <a:pt x="86" y="25"/>
                    <a:pt x="84" y="21"/>
                  </a:cubicBezTo>
                  <a:cubicBezTo>
                    <a:pt x="82" y="17"/>
                    <a:pt x="66" y="19"/>
                    <a:pt x="60" y="18"/>
                  </a:cubicBezTo>
                  <a:cubicBezTo>
                    <a:pt x="56" y="22"/>
                    <a:pt x="55" y="28"/>
                    <a:pt x="53" y="34"/>
                  </a:cubicBezTo>
                  <a:cubicBezTo>
                    <a:pt x="62" y="34"/>
                    <a:pt x="70" y="35"/>
                    <a:pt x="72" y="42"/>
                  </a:cubicBezTo>
                  <a:cubicBezTo>
                    <a:pt x="65" y="45"/>
                    <a:pt x="57" y="41"/>
                    <a:pt x="50" y="41"/>
                  </a:cubicBezTo>
                  <a:cubicBezTo>
                    <a:pt x="48" y="46"/>
                    <a:pt x="47" y="50"/>
                    <a:pt x="46" y="55"/>
                  </a:cubicBezTo>
                  <a:cubicBezTo>
                    <a:pt x="56" y="55"/>
                    <a:pt x="68" y="53"/>
                    <a:pt x="71" y="61"/>
                  </a:cubicBezTo>
                  <a:cubicBezTo>
                    <a:pt x="74" y="56"/>
                    <a:pt x="76" y="49"/>
                    <a:pt x="79" y="42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8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3785" y="953"/>
              <a:ext cx="68" cy="165"/>
            </a:xfrm>
            <a:custGeom>
              <a:avLst/>
              <a:gdLst>
                <a:gd name="T0" fmla="*/ 26 w 74"/>
                <a:gd name="T1" fmla="*/ 11 h 178"/>
                <a:gd name="T2" fmla="*/ 43 w 74"/>
                <a:gd name="T3" fmla="*/ 13 h 178"/>
                <a:gd name="T4" fmla="*/ 59 w 74"/>
                <a:gd name="T5" fmla="*/ 10 h 178"/>
                <a:gd name="T6" fmla="*/ 68 w 74"/>
                <a:gd name="T7" fmla="*/ 16 h 178"/>
                <a:gd name="T8" fmla="*/ 74 w 74"/>
                <a:gd name="T9" fmla="*/ 25 h 178"/>
                <a:gd name="T10" fmla="*/ 70 w 74"/>
                <a:gd name="T11" fmla="*/ 32 h 178"/>
                <a:gd name="T12" fmla="*/ 59 w 74"/>
                <a:gd name="T13" fmla="*/ 64 h 178"/>
                <a:gd name="T14" fmla="*/ 37 w 74"/>
                <a:gd name="T15" fmla="*/ 151 h 178"/>
                <a:gd name="T16" fmla="*/ 32 w 74"/>
                <a:gd name="T17" fmla="*/ 167 h 178"/>
                <a:gd name="T18" fmla="*/ 19 w 74"/>
                <a:gd name="T19" fmla="*/ 177 h 178"/>
                <a:gd name="T20" fmla="*/ 8 w 74"/>
                <a:gd name="T21" fmla="*/ 163 h 178"/>
                <a:gd name="T22" fmla="*/ 0 w 74"/>
                <a:gd name="T23" fmla="*/ 147 h 178"/>
                <a:gd name="T24" fmla="*/ 9 w 74"/>
                <a:gd name="T25" fmla="*/ 151 h 178"/>
                <a:gd name="T26" fmla="*/ 18 w 74"/>
                <a:gd name="T27" fmla="*/ 155 h 178"/>
                <a:gd name="T28" fmla="*/ 27 w 74"/>
                <a:gd name="T29" fmla="*/ 135 h 178"/>
                <a:gd name="T30" fmla="*/ 46 w 74"/>
                <a:gd name="T31" fmla="*/ 70 h 178"/>
                <a:gd name="T32" fmla="*/ 14 w 74"/>
                <a:gd name="T33" fmla="*/ 63 h 178"/>
                <a:gd name="T34" fmla="*/ 9 w 74"/>
                <a:gd name="T35" fmla="*/ 68 h 178"/>
                <a:gd name="T36" fmla="*/ 11 w 74"/>
                <a:gd name="T37" fmla="*/ 35 h 178"/>
                <a:gd name="T38" fmla="*/ 15 w 74"/>
                <a:gd name="T39" fmla="*/ 11 h 178"/>
                <a:gd name="T40" fmla="*/ 15 w 74"/>
                <a:gd name="T41" fmla="*/ 3 h 178"/>
                <a:gd name="T42" fmla="*/ 26 w 74"/>
                <a:gd name="T43" fmla="*/ 11 h 178"/>
                <a:gd name="T44" fmla="*/ 22 w 74"/>
                <a:gd name="T45" fmla="*/ 35 h 178"/>
                <a:gd name="T46" fmla="*/ 46 w 74"/>
                <a:gd name="T47" fmla="*/ 43 h 178"/>
                <a:gd name="T48" fmla="*/ 33 w 74"/>
                <a:gd name="T49" fmla="*/ 43 h 178"/>
                <a:gd name="T50" fmla="*/ 20 w 74"/>
                <a:gd name="T51" fmla="*/ 41 h 178"/>
                <a:gd name="T52" fmla="*/ 16 w 74"/>
                <a:gd name="T53" fmla="*/ 56 h 178"/>
                <a:gd name="T54" fmla="*/ 43 w 74"/>
                <a:gd name="T55" fmla="*/ 59 h 178"/>
                <a:gd name="T56" fmla="*/ 48 w 74"/>
                <a:gd name="T57" fmla="*/ 63 h 178"/>
                <a:gd name="T58" fmla="*/ 56 w 74"/>
                <a:gd name="T59" fmla="*/ 21 h 178"/>
                <a:gd name="T60" fmla="*/ 26 w 74"/>
                <a:gd name="T61" fmla="*/ 18 h 178"/>
                <a:gd name="T62" fmla="*/ 22 w 74"/>
                <a:gd name="T63" fmla="*/ 3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4" h="178">
                  <a:moveTo>
                    <a:pt x="26" y="11"/>
                  </a:moveTo>
                  <a:cubicBezTo>
                    <a:pt x="32" y="11"/>
                    <a:pt x="37" y="13"/>
                    <a:pt x="43" y="13"/>
                  </a:cubicBezTo>
                  <a:cubicBezTo>
                    <a:pt x="48" y="13"/>
                    <a:pt x="54" y="10"/>
                    <a:pt x="59" y="10"/>
                  </a:cubicBezTo>
                  <a:cubicBezTo>
                    <a:pt x="62" y="11"/>
                    <a:pt x="65" y="14"/>
                    <a:pt x="68" y="16"/>
                  </a:cubicBezTo>
                  <a:cubicBezTo>
                    <a:pt x="70" y="18"/>
                    <a:pt x="74" y="22"/>
                    <a:pt x="74" y="25"/>
                  </a:cubicBezTo>
                  <a:cubicBezTo>
                    <a:pt x="74" y="28"/>
                    <a:pt x="71" y="30"/>
                    <a:pt x="70" y="32"/>
                  </a:cubicBezTo>
                  <a:cubicBezTo>
                    <a:pt x="64" y="40"/>
                    <a:pt x="62" y="53"/>
                    <a:pt x="59" y="64"/>
                  </a:cubicBezTo>
                  <a:cubicBezTo>
                    <a:pt x="51" y="93"/>
                    <a:pt x="44" y="121"/>
                    <a:pt x="37" y="151"/>
                  </a:cubicBezTo>
                  <a:cubicBezTo>
                    <a:pt x="36" y="157"/>
                    <a:pt x="34" y="163"/>
                    <a:pt x="32" y="167"/>
                  </a:cubicBezTo>
                  <a:cubicBezTo>
                    <a:pt x="29" y="170"/>
                    <a:pt x="22" y="177"/>
                    <a:pt x="19" y="177"/>
                  </a:cubicBezTo>
                  <a:cubicBezTo>
                    <a:pt x="14" y="178"/>
                    <a:pt x="11" y="167"/>
                    <a:pt x="8" y="163"/>
                  </a:cubicBezTo>
                  <a:cubicBezTo>
                    <a:pt x="5" y="157"/>
                    <a:pt x="2" y="152"/>
                    <a:pt x="0" y="147"/>
                  </a:cubicBezTo>
                  <a:cubicBezTo>
                    <a:pt x="4" y="147"/>
                    <a:pt x="6" y="149"/>
                    <a:pt x="9" y="151"/>
                  </a:cubicBezTo>
                  <a:cubicBezTo>
                    <a:pt x="11" y="152"/>
                    <a:pt x="15" y="155"/>
                    <a:pt x="18" y="155"/>
                  </a:cubicBezTo>
                  <a:cubicBezTo>
                    <a:pt x="22" y="154"/>
                    <a:pt x="25" y="140"/>
                    <a:pt x="27" y="135"/>
                  </a:cubicBezTo>
                  <a:cubicBezTo>
                    <a:pt x="34" y="114"/>
                    <a:pt x="41" y="90"/>
                    <a:pt x="46" y="70"/>
                  </a:cubicBezTo>
                  <a:cubicBezTo>
                    <a:pt x="37" y="67"/>
                    <a:pt x="25" y="65"/>
                    <a:pt x="14" y="63"/>
                  </a:cubicBezTo>
                  <a:cubicBezTo>
                    <a:pt x="12" y="64"/>
                    <a:pt x="12" y="68"/>
                    <a:pt x="9" y="68"/>
                  </a:cubicBezTo>
                  <a:cubicBezTo>
                    <a:pt x="1" y="58"/>
                    <a:pt x="8" y="46"/>
                    <a:pt x="11" y="35"/>
                  </a:cubicBezTo>
                  <a:cubicBezTo>
                    <a:pt x="13" y="28"/>
                    <a:pt x="16" y="20"/>
                    <a:pt x="15" y="11"/>
                  </a:cubicBezTo>
                  <a:cubicBezTo>
                    <a:pt x="15" y="8"/>
                    <a:pt x="14" y="5"/>
                    <a:pt x="15" y="3"/>
                  </a:cubicBezTo>
                  <a:cubicBezTo>
                    <a:pt x="18" y="0"/>
                    <a:pt x="24" y="9"/>
                    <a:pt x="26" y="11"/>
                  </a:cubicBezTo>
                  <a:close/>
                  <a:moveTo>
                    <a:pt x="22" y="35"/>
                  </a:moveTo>
                  <a:cubicBezTo>
                    <a:pt x="31" y="33"/>
                    <a:pt x="44" y="34"/>
                    <a:pt x="46" y="43"/>
                  </a:cubicBezTo>
                  <a:cubicBezTo>
                    <a:pt x="42" y="45"/>
                    <a:pt x="37" y="43"/>
                    <a:pt x="33" y="43"/>
                  </a:cubicBezTo>
                  <a:cubicBezTo>
                    <a:pt x="28" y="42"/>
                    <a:pt x="24" y="41"/>
                    <a:pt x="20" y="41"/>
                  </a:cubicBezTo>
                  <a:cubicBezTo>
                    <a:pt x="18" y="46"/>
                    <a:pt x="17" y="51"/>
                    <a:pt x="16" y="56"/>
                  </a:cubicBezTo>
                  <a:cubicBezTo>
                    <a:pt x="24" y="58"/>
                    <a:pt x="37" y="56"/>
                    <a:pt x="43" y="59"/>
                  </a:cubicBezTo>
                  <a:cubicBezTo>
                    <a:pt x="45" y="60"/>
                    <a:pt x="47" y="63"/>
                    <a:pt x="48" y="63"/>
                  </a:cubicBezTo>
                  <a:cubicBezTo>
                    <a:pt x="51" y="49"/>
                    <a:pt x="57" y="38"/>
                    <a:pt x="56" y="21"/>
                  </a:cubicBezTo>
                  <a:cubicBezTo>
                    <a:pt x="48" y="18"/>
                    <a:pt x="36" y="19"/>
                    <a:pt x="26" y="18"/>
                  </a:cubicBezTo>
                  <a:cubicBezTo>
                    <a:pt x="25" y="24"/>
                    <a:pt x="22" y="30"/>
                    <a:pt x="22" y="35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9"/>
            <p:cNvSpPr/>
            <p:nvPr>
              <p:custDataLst>
                <p:tags r:id="rId6"/>
              </p:custDataLst>
            </p:nvPr>
          </p:nvSpPr>
          <p:spPr bwMode="auto">
            <a:xfrm>
              <a:off x="3387" y="966"/>
              <a:ext cx="161" cy="161"/>
            </a:xfrm>
            <a:custGeom>
              <a:avLst/>
              <a:gdLst>
                <a:gd name="T0" fmla="*/ 54 w 175"/>
                <a:gd name="T1" fmla="*/ 56 h 174"/>
                <a:gd name="T2" fmla="*/ 75 w 175"/>
                <a:gd name="T3" fmla="*/ 44 h 174"/>
                <a:gd name="T4" fmla="*/ 94 w 175"/>
                <a:gd name="T5" fmla="*/ 32 h 174"/>
                <a:gd name="T6" fmla="*/ 117 w 175"/>
                <a:gd name="T7" fmla="*/ 36 h 174"/>
                <a:gd name="T8" fmla="*/ 103 w 175"/>
                <a:gd name="T9" fmla="*/ 45 h 174"/>
                <a:gd name="T10" fmla="*/ 56 w 175"/>
                <a:gd name="T11" fmla="*/ 66 h 174"/>
                <a:gd name="T12" fmla="*/ 57 w 175"/>
                <a:gd name="T13" fmla="*/ 73 h 174"/>
                <a:gd name="T14" fmla="*/ 109 w 175"/>
                <a:gd name="T15" fmla="*/ 103 h 174"/>
                <a:gd name="T16" fmla="*/ 139 w 175"/>
                <a:gd name="T17" fmla="*/ 114 h 174"/>
                <a:gd name="T18" fmla="*/ 158 w 175"/>
                <a:gd name="T19" fmla="*/ 115 h 174"/>
                <a:gd name="T20" fmla="*/ 175 w 175"/>
                <a:gd name="T21" fmla="*/ 118 h 174"/>
                <a:gd name="T22" fmla="*/ 158 w 175"/>
                <a:gd name="T23" fmla="*/ 127 h 174"/>
                <a:gd name="T24" fmla="*/ 148 w 175"/>
                <a:gd name="T25" fmla="*/ 131 h 174"/>
                <a:gd name="T26" fmla="*/ 135 w 175"/>
                <a:gd name="T27" fmla="*/ 135 h 174"/>
                <a:gd name="T28" fmla="*/ 114 w 175"/>
                <a:gd name="T29" fmla="*/ 124 h 174"/>
                <a:gd name="T30" fmla="*/ 59 w 175"/>
                <a:gd name="T31" fmla="*/ 82 h 174"/>
                <a:gd name="T32" fmla="*/ 32 w 175"/>
                <a:gd name="T33" fmla="*/ 163 h 174"/>
                <a:gd name="T34" fmla="*/ 15 w 175"/>
                <a:gd name="T35" fmla="*/ 174 h 174"/>
                <a:gd name="T36" fmla="*/ 20 w 175"/>
                <a:gd name="T37" fmla="*/ 167 h 174"/>
                <a:gd name="T38" fmla="*/ 48 w 175"/>
                <a:gd name="T39" fmla="*/ 105 h 174"/>
                <a:gd name="T40" fmla="*/ 45 w 175"/>
                <a:gd name="T41" fmla="*/ 72 h 174"/>
                <a:gd name="T42" fmla="*/ 31 w 175"/>
                <a:gd name="T43" fmla="*/ 81 h 174"/>
                <a:gd name="T44" fmla="*/ 17 w 175"/>
                <a:gd name="T45" fmla="*/ 90 h 174"/>
                <a:gd name="T46" fmla="*/ 0 w 175"/>
                <a:gd name="T47" fmla="*/ 88 h 174"/>
                <a:gd name="T48" fmla="*/ 10 w 175"/>
                <a:gd name="T49" fmla="*/ 81 h 174"/>
                <a:gd name="T50" fmla="*/ 43 w 175"/>
                <a:gd name="T51" fmla="*/ 63 h 174"/>
                <a:gd name="T52" fmla="*/ 36 w 175"/>
                <a:gd name="T53" fmla="*/ 40 h 174"/>
                <a:gd name="T54" fmla="*/ 23 w 175"/>
                <a:gd name="T55" fmla="*/ 12 h 174"/>
                <a:gd name="T56" fmla="*/ 16 w 175"/>
                <a:gd name="T57" fmla="*/ 7 h 174"/>
                <a:gd name="T58" fmla="*/ 24 w 175"/>
                <a:gd name="T59" fmla="*/ 1 h 174"/>
                <a:gd name="T60" fmla="*/ 43 w 175"/>
                <a:gd name="T61" fmla="*/ 5 h 174"/>
                <a:gd name="T62" fmla="*/ 44 w 175"/>
                <a:gd name="T63" fmla="*/ 13 h 174"/>
                <a:gd name="T64" fmla="*/ 54 w 175"/>
                <a:gd name="T65" fmla="*/ 5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5" h="174">
                  <a:moveTo>
                    <a:pt x="54" y="56"/>
                  </a:moveTo>
                  <a:cubicBezTo>
                    <a:pt x="61" y="52"/>
                    <a:pt x="68" y="48"/>
                    <a:pt x="75" y="44"/>
                  </a:cubicBezTo>
                  <a:cubicBezTo>
                    <a:pt x="81" y="40"/>
                    <a:pt x="87" y="34"/>
                    <a:pt x="94" y="32"/>
                  </a:cubicBezTo>
                  <a:cubicBezTo>
                    <a:pt x="99" y="29"/>
                    <a:pt x="117" y="30"/>
                    <a:pt x="117" y="36"/>
                  </a:cubicBezTo>
                  <a:cubicBezTo>
                    <a:pt x="117" y="41"/>
                    <a:pt x="105" y="43"/>
                    <a:pt x="103" y="45"/>
                  </a:cubicBezTo>
                  <a:cubicBezTo>
                    <a:pt x="86" y="51"/>
                    <a:pt x="71" y="58"/>
                    <a:pt x="56" y="66"/>
                  </a:cubicBezTo>
                  <a:cubicBezTo>
                    <a:pt x="57" y="68"/>
                    <a:pt x="57" y="70"/>
                    <a:pt x="57" y="73"/>
                  </a:cubicBezTo>
                  <a:cubicBezTo>
                    <a:pt x="73" y="84"/>
                    <a:pt x="90" y="94"/>
                    <a:pt x="109" y="103"/>
                  </a:cubicBezTo>
                  <a:cubicBezTo>
                    <a:pt x="117" y="108"/>
                    <a:pt x="127" y="112"/>
                    <a:pt x="139" y="114"/>
                  </a:cubicBezTo>
                  <a:cubicBezTo>
                    <a:pt x="145" y="114"/>
                    <a:pt x="152" y="115"/>
                    <a:pt x="158" y="115"/>
                  </a:cubicBezTo>
                  <a:cubicBezTo>
                    <a:pt x="164" y="115"/>
                    <a:pt x="171" y="115"/>
                    <a:pt x="175" y="118"/>
                  </a:cubicBezTo>
                  <a:cubicBezTo>
                    <a:pt x="171" y="123"/>
                    <a:pt x="164" y="125"/>
                    <a:pt x="158" y="127"/>
                  </a:cubicBezTo>
                  <a:cubicBezTo>
                    <a:pt x="155" y="129"/>
                    <a:pt x="152" y="130"/>
                    <a:pt x="148" y="131"/>
                  </a:cubicBezTo>
                  <a:cubicBezTo>
                    <a:pt x="144" y="133"/>
                    <a:pt x="141" y="136"/>
                    <a:pt x="135" y="135"/>
                  </a:cubicBezTo>
                  <a:cubicBezTo>
                    <a:pt x="128" y="134"/>
                    <a:pt x="120" y="127"/>
                    <a:pt x="114" y="124"/>
                  </a:cubicBezTo>
                  <a:cubicBezTo>
                    <a:pt x="95" y="111"/>
                    <a:pt x="75" y="96"/>
                    <a:pt x="59" y="82"/>
                  </a:cubicBezTo>
                  <a:cubicBezTo>
                    <a:pt x="65" y="119"/>
                    <a:pt x="51" y="146"/>
                    <a:pt x="32" y="163"/>
                  </a:cubicBezTo>
                  <a:cubicBezTo>
                    <a:pt x="27" y="168"/>
                    <a:pt x="22" y="174"/>
                    <a:pt x="15" y="174"/>
                  </a:cubicBezTo>
                  <a:cubicBezTo>
                    <a:pt x="15" y="171"/>
                    <a:pt x="18" y="169"/>
                    <a:pt x="20" y="167"/>
                  </a:cubicBezTo>
                  <a:cubicBezTo>
                    <a:pt x="32" y="151"/>
                    <a:pt x="46" y="132"/>
                    <a:pt x="48" y="105"/>
                  </a:cubicBezTo>
                  <a:cubicBezTo>
                    <a:pt x="48" y="93"/>
                    <a:pt x="47" y="83"/>
                    <a:pt x="45" y="72"/>
                  </a:cubicBezTo>
                  <a:cubicBezTo>
                    <a:pt x="40" y="74"/>
                    <a:pt x="36" y="77"/>
                    <a:pt x="31" y="81"/>
                  </a:cubicBezTo>
                  <a:cubicBezTo>
                    <a:pt x="26" y="84"/>
                    <a:pt x="21" y="88"/>
                    <a:pt x="17" y="90"/>
                  </a:cubicBezTo>
                  <a:cubicBezTo>
                    <a:pt x="12" y="92"/>
                    <a:pt x="4" y="92"/>
                    <a:pt x="0" y="88"/>
                  </a:cubicBezTo>
                  <a:cubicBezTo>
                    <a:pt x="3" y="84"/>
                    <a:pt x="7" y="83"/>
                    <a:pt x="10" y="81"/>
                  </a:cubicBezTo>
                  <a:cubicBezTo>
                    <a:pt x="21" y="75"/>
                    <a:pt x="32" y="69"/>
                    <a:pt x="43" y="63"/>
                  </a:cubicBezTo>
                  <a:cubicBezTo>
                    <a:pt x="41" y="55"/>
                    <a:pt x="39" y="48"/>
                    <a:pt x="36" y="40"/>
                  </a:cubicBezTo>
                  <a:cubicBezTo>
                    <a:pt x="33" y="29"/>
                    <a:pt x="31" y="18"/>
                    <a:pt x="23" y="12"/>
                  </a:cubicBezTo>
                  <a:cubicBezTo>
                    <a:pt x="21" y="10"/>
                    <a:pt x="16" y="9"/>
                    <a:pt x="16" y="7"/>
                  </a:cubicBezTo>
                  <a:cubicBezTo>
                    <a:pt x="15" y="4"/>
                    <a:pt x="20" y="1"/>
                    <a:pt x="24" y="1"/>
                  </a:cubicBezTo>
                  <a:cubicBezTo>
                    <a:pt x="31" y="0"/>
                    <a:pt x="41" y="2"/>
                    <a:pt x="43" y="5"/>
                  </a:cubicBezTo>
                  <a:cubicBezTo>
                    <a:pt x="45" y="7"/>
                    <a:pt x="44" y="10"/>
                    <a:pt x="44" y="13"/>
                  </a:cubicBezTo>
                  <a:cubicBezTo>
                    <a:pt x="45" y="29"/>
                    <a:pt x="52" y="42"/>
                    <a:pt x="54" y="56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10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3205" y="1093"/>
              <a:ext cx="834" cy="836"/>
            </a:xfrm>
            <a:custGeom>
              <a:avLst/>
              <a:gdLst>
                <a:gd name="T0" fmla="*/ 446 w 904"/>
                <a:gd name="T1" fmla="*/ 1 h 906"/>
                <a:gd name="T2" fmla="*/ 549 w 904"/>
                <a:gd name="T3" fmla="*/ 12 h 906"/>
                <a:gd name="T4" fmla="*/ 634 w 904"/>
                <a:gd name="T5" fmla="*/ 40 h 906"/>
                <a:gd name="T6" fmla="*/ 768 w 904"/>
                <a:gd name="T7" fmla="*/ 131 h 906"/>
                <a:gd name="T8" fmla="*/ 862 w 904"/>
                <a:gd name="T9" fmla="*/ 264 h 906"/>
                <a:gd name="T10" fmla="*/ 904 w 904"/>
                <a:gd name="T11" fmla="*/ 447 h 906"/>
                <a:gd name="T12" fmla="*/ 865 w 904"/>
                <a:gd name="T13" fmla="*/ 635 h 906"/>
                <a:gd name="T14" fmla="*/ 774 w 904"/>
                <a:gd name="T15" fmla="*/ 769 h 906"/>
                <a:gd name="T16" fmla="*/ 642 w 904"/>
                <a:gd name="T17" fmla="*/ 863 h 906"/>
                <a:gd name="T18" fmla="*/ 458 w 904"/>
                <a:gd name="T19" fmla="*/ 905 h 906"/>
                <a:gd name="T20" fmla="*/ 270 w 904"/>
                <a:gd name="T21" fmla="*/ 867 h 906"/>
                <a:gd name="T22" fmla="*/ 136 w 904"/>
                <a:gd name="T23" fmla="*/ 776 h 906"/>
                <a:gd name="T24" fmla="*/ 13 w 904"/>
                <a:gd name="T25" fmla="*/ 559 h 906"/>
                <a:gd name="T26" fmla="*/ 0 w 904"/>
                <a:gd name="T27" fmla="*/ 459 h 906"/>
                <a:gd name="T28" fmla="*/ 79 w 904"/>
                <a:gd name="T29" fmla="*/ 199 h 906"/>
                <a:gd name="T30" fmla="*/ 262 w 904"/>
                <a:gd name="T31" fmla="*/ 43 h 906"/>
                <a:gd name="T32" fmla="*/ 445 w 904"/>
                <a:gd name="T33" fmla="*/ 1 h 906"/>
                <a:gd name="T34" fmla="*/ 446 w 904"/>
                <a:gd name="T35" fmla="*/ 1 h 906"/>
                <a:gd name="T36" fmla="*/ 271 w 904"/>
                <a:gd name="T37" fmla="*/ 54 h 906"/>
                <a:gd name="T38" fmla="*/ 141 w 904"/>
                <a:gd name="T39" fmla="*/ 144 h 906"/>
                <a:gd name="T40" fmla="*/ 52 w 904"/>
                <a:gd name="T41" fmla="*/ 273 h 906"/>
                <a:gd name="T42" fmla="*/ 13 w 904"/>
                <a:gd name="T43" fmla="*/ 454 h 906"/>
                <a:gd name="T44" fmla="*/ 52 w 904"/>
                <a:gd name="T45" fmla="*/ 634 h 906"/>
                <a:gd name="T46" fmla="*/ 142 w 904"/>
                <a:gd name="T47" fmla="*/ 764 h 906"/>
                <a:gd name="T48" fmla="*/ 272 w 904"/>
                <a:gd name="T49" fmla="*/ 853 h 906"/>
                <a:gd name="T50" fmla="*/ 453 w 904"/>
                <a:gd name="T51" fmla="*/ 892 h 906"/>
                <a:gd name="T52" fmla="*/ 633 w 904"/>
                <a:gd name="T53" fmla="*/ 853 h 906"/>
                <a:gd name="T54" fmla="*/ 763 w 904"/>
                <a:gd name="T55" fmla="*/ 763 h 906"/>
                <a:gd name="T56" fmla="*/ 852 w 904"/>
                <a:gd name="T57" fmla="*/ 633 h 906"/>
                <a:gd name="T58" fmla="*/ 891 w 904"/>
                <a:gd name="T59" fmla="*/ 452 h 906"/>
                <a:gd name="T60" fmla="*/ 852 w 904"/>
                <a:gd name="T61" fmla="*/ 272 h 906"/>
                <a:gd name="T62" fmla="*/ 762 w 904"/>
                <a:gd name="T63" fmla="*/ 143 h 906"/>
                <a:gd name="T64" fmla="*/ 632 w 904"/>
                <a:gd name="T65" fmla="*/ 53 h 906"/>
                <a:gd name="T66" fmla="*/ 451 w 904"/>
                <a:gd name="T67" fmla="*/ 14 h 906"/>
                <a:gd name="T68" fmla="*/ 271 w 904"/>
                <a:gd name="T69" fmla="*/ 54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04" h="906">
                  <a:moveTo>
                    <a:pt x="446" y="1"/>
                  </a:moveTo>
                  <a:cubicBezTo>
                    <a:pt x="481" y="0"/>
                    <a:pt x="519" y="5"/>
                    <a:pt x="549" y="12"/>
                  </a:cubicBezTo>
                  <a:cubicBezTo>
                    <a:pt x="580" y="19"/>
                    <a:pt x="608" y="28"/>
                    <a:pt x="634" y="40"/>
                  </a:cubicBezTo>
                  <a:cubicBezTo>
                    <a:pt x="687" y="62"/>
                    <a:pt x="731" y="94"/>
                    <a:pt x="768" y="131"/>
                  </a:cubicBezTo>
                  <a:cubicBezTo>
                    <a:pt x="807" y="170"/>
                    <a:pt x="838" y="211"/>
                    <a:pt x="862" y="264"/>
                  </a:cubicBezTo>
                  <a:cubicBezTo>
                    <a:pt x="885" y="315"/>
                    <a:pt x="904" y="376"/>
                    <a:pt x="904" y="447"/>
                  </a:cubicBezTo>
                  <a:cubicBezTo>
                    <a:pt x="904" y="523"/>
                    <a:pt x="888" y="582"/>
                    <a:pt x="865" y="635"/>
                  </a:cubicBezTo>
                  <a:cubicBezTo>
                    <a:pt x="843" y="688"/>
                    <a:pt x="811" y="731"/>
                    <a:pt x="774" y="769"/>
                  </a:cubicBezTo>
                  <a:cubicBezTo>
                    <a:pt x="737" y="807"/>
                    <a:pt x="694" y="839"/>
                    <a:pt x="642" y="863"/>
                  </a:cubicBezTo>
                  <a:cubicBezTo>
                    <a:pt x="591" y="887"/>
                    <a:pt x="528" y="904"/>
                    <a:pt x="458" y="905"/>
                  </a:cubicBezTo>
                  <a:cubicBezTo>
                    <a:pt x="385" y="906"/>
                    <a:pt x="322" y="890"/>
                    <a:pt x="270" y="867"/>
                  </a:cubicBezTo>
                  <a:cubicBezTo>
                    <a:pt x="219" y="844"/>
                    <a:pt x="173" y="813"/>
                    <a:pt x="136" y="776"/>
                  </a:cubicBezTo>
                  <a:cubicBezTo>
                    <a:pt x="80" y="719"/>
                    <a:pt x="35" y="650"/>
                    <a:pt x="13" y="559"/>
                  </a:cubicBezTo>
                  <a:cubicBezTo>
                    <a:pt x="5" y="529"/>
                    <a:pt x="0" y="495"/>
                    <a:pt x="0" y="459"/>
                  </a:cubicBezTo>
                  <a:cubicBezTo>
                    <a:pt x="0" y="348"/>
                    <a:pt x="33" y="265"/>
                    <a:pt x="79" y="199"/>
                  </a:cubicBezTo>
                  <a:cubicBezTo>
                    <a:pt x="124" y="133"/>
                    <a:pt x="184" y="79"/>
                    <a:pt x="262" y="43"/>
                  </a:cubicBezTo>
                  <a:cubicBezTo>
                    <a:pt x="312" y="20"/>
                    <a:pt x="373" y="1"/>
                    <a:pt x="445" y="1"/>
                  </a:cubicBezTo>
                  <a:lnTo>
                    <a:pt x="446" y="1"/>
                  </a:lnTo>
                  <a:close/>
                  <a:moveTo>
                    <a:pt x="271" y="54"/>
                  </a:moveTo>
                  <a:cubicBezTo>
                    <a:pt x="221" y="77"/>
                    <a:pt x="178" y="107"/>
                    <a:pt x="141" y="144"/>
                  </a:cubicBezTo>
                  <a:cubicBezTo>
                    <a:pt x="104" y="181"/>
                    <a:pt x="75" y="222"/>
                    <a:pt x="52" y="273"/>
                  </a:cubicBezTo>
                  <a:cubicBezTo>
                    <a:pt x="29" y="324"/>
                    <a:pt x="13" y="383"/>
                    <a:pt x="13" y="454"/>
                  </a:cubicBezTo>
                  <a:cubicBezTo>
                    <a:pt x="13" y="524"/>
                    <a:pt x="30" y="584"/>
                    <a:pt x="52" y="634"/>
                  </a:cubicBezTo>
                  <a:cubicBezTo>
                    <a:pt x="75" y="685"/>
                    <a:pt x="106" y="727"/>
                    <a:pt x="142" y="764"/>
                  </a:cubicBezTo>
                  <a:cubicBezTo>
                    <a:pt x="179" y="801"/>
                    <a:pt x="222" y="830"/>
                    <a:pt x="272" y="853"/>
                  </a:cubicBezTo>
                  <a:cubicBezTo>
                    <a:pt x="322" y="876"/>
                    <a:pt x="382" y="892"/>
                    <a:pt x="453" y="892"/>
                  </a:cubicBezTo>
                  <a:cubicBezTo>
                    <a:pt x="523" y="892"/>
                    <a:pt x="583" y="875"/>
                    <a:pt x="633" y="853"/>
                  </a:cubicBezTo>
                  <a:cubicBezTo>
                    <a:pt x="684" y="830"/>
                    <a:pt x="726" y="799"/>
                    <a:pt x="763" y="763"/>
                  </a:cubicBezTo>
                  <a:cubicBezTo>
                    <a:pt x="799" y="726"/>
                    <a:pt x="830" y="683"/>
                    <a:pt x="852" y="633"/>
                  </a:cubicBezTo>
                  <a:cubicBezTo>
                    <a:pt x="875" y="582"/>
                    <a:pt x="891" y="524"/>
                    <a:pt x="891" y="452"/>
                  </a:cubicBezTo>
                  <a:cubicBezTo>
                    <a:pt x="891" y="382"/>
                    <a:pt x="875" y="322"/>
                    <a:pt x="852" y="272"/>
                  </a:cubicBezTo>
                  <a:cubicBezTo>
                    <a:pt x="828" y="221"/>
                    <a:pt x="799" y="180"/>
                    <a:pt x="762" y="143"/>
                  </a:cubicBezTo>
                  <a:cubicBezTo>
                    <a:pt x="725" y="106"/>
                    <a:pt x="683" y="76"/>
                    <a:pt x="632" y="53"/>
                  </a:cubicBezTo>
                  <a:cubicBezTo>
                    <a:pt x="583" y="30"/>
                    <a:pt x="520" y="14"/>
                    <a:pt x="451" y="14"/>
                  </a:cubicBezTo>
                  <a:cubicBezTo>
                    <a:pt x="379" y="15"/>
                    <a:pt x="321" y="30"/>
                    <a:pt x="271" y="54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11"/>
            <p:cNvSpPr/>
            <p:nvPr>
              <p:custDataLst>
                <p:tags r:id="rId8"/>
              </p:custDataLst>
            </p:nvPr>
          </p:nvSpPr>
          <p:spPr bwMode="auto">
            <a:xfrm>
              <a:off x="3929" y="1120"/>
              <a:ext cx="187" cy="75"/>
            </a:xfrm>
            <a:custGeom>
              <a:avLst/>
              <a:gdLst>
                <a:gd name="T0" fmla="*/ 200 w 203"/>
                <a:gd name="T1" fmla="*/ 82 h 82"/>
                <a:gd name="T2" fmla="*/ 183 w 203"/>
                <a:gd name="T3" fmla="*/ 70 h 82"/>
                <a:gd name="T4" fmla="*/ 154 w 203"/>
                <a:gd name="T5" fmla="*/ 43 h 82"/>
                <a:gd name="T6" fmla="*/ 137 w 203"/>
                <a:gd name="T7" fmla="*/ 23 h 82"/>
                <a:gd name="T8" fmla="*/ 85 w 203"/>
                <a:gd name="T9" fmla="*/ 48 h 82"/>
                <a:gd name="T10" fmla="*/ 9 w 203"/>
                <a:gd name="T11" fmla="*/ 60 h 82"/>
                <a:gd name="T12" fmla="*/ 0 w 203"/>
                <a:gd name="T13" fmla="*/ 56 h 82"/>
                <a:gd name="T14" fmla="*/ 19 w 203"/>
                <a:gd name="T15" fmla="*/ 53 h 82"/>
                <a:gd name="T16" fmla="*/ 72 w 203"/>
                <a:gd name="T17" fmla="*/ 42 h 82"/>
                <a:gd name="T18" fmla="*/ 114 w 203"/>
                <a:gd name="T19" fmla="*/ 20 h 82"/>
                <a:gd name="T20" fmla="*/ 133 w 203"/>
                <a:gd name="T21" fmla="*/ 3 h 82"/>
                <a:gd name="T22" fmla="*/ 140 w 203"/>
                <a:gd name="T23" fmla="*/ 16 h 82"/>
                <a:gd name="T24" fmla="*/ 153 w 203"/>
                <a:gd name="T25" fmla="*/ 31 h 82"/>
                <a:gd name="T26" fmla="*/ 182 w 203"/>
                <a:gd name="T27" fmla="*/ 57 h 82"/>
                <a:gd name="T28" fmla="*/ 198 w 203"/>
                <a:gd name="T29" fmla="*/ 69 h 82"/>
                <a:gd name="T30" fmla="*/ 200 w 203"/>
                <a:gd name="T3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3" h="82">
                  <a:moveTo>
                    <a:pt x="200" y="82"/>
                  </a:moveTo>
                  <a:cubicBezTo>
                    <a:pt x="193" y="80"/>
                    <a:pt x="188" y="75"/>
                    <a:pt x="183" y="70"/>
                  </a:cubicBezTo>
                  <a:cubicBezTo>
                    <a:pt x="173" y="61"/>
                    <a:pt x="164" y="53"/>
                    <a:pt x="154" y="43"/>
                  </a:cubicBezTo>
                  <a:cubicBezTo>
                    <a:pt x="147" y="37"/>
                    <a:pt x="140" y="32"/>
                    <a:pt x="137" y="23"/>
                  </a:cubicBezTo>
                  <a:cubicBezTo>
                    <a:pt x="119" y="30"/>
                    <a:pt x="103" y="41"/>
                    <a:pt x="85" y="48"/>
                  </a:cubicBezTo>
                  <a:cubicBezTo>
                    <a:pt x="64" y="57"/>
                    <a:pt x="38" y="64"/>
                    <a:pt x="9" y="60"/>
                  </a:cubicBezTo>
                  <a:cubicBezTo>
                    <a:pt x="5" y="60"/>
                    <a:pt x="0" y="59"/>
                    <a:pt x="0" y="56"/>
                  </a:cubicBezTo>
                  <a:cubicBezTo>
                    <a:pt x="6" y="54"/>
                    <a:pt x="12" y="54"/>
                    <a:pt x="19" y="53"/>
                  </a:cubicBezTo>
                  <a:cubicBezTo>
                    <a:pt x="39" y="52"/>
                    <a:pt x="56" y="49"/>
                    <a:pt x="72" y="42"/>
                  </a:cubicBezTo>
                  <a:cubicBezTo>
                    <a:pt x="87" y="37"/>
                    <a:pt x="101" y="29"/>
                    <a:pt x="114" y="20"/>
                  </a:cubicBezTo>
                  <a:cubicBezTo>
                    <a:pt x="122" y="15"/>
                    <a:pt x="130" y="12"/>
                    <a:pt x="133" y="3"/>
                  </a:cubicBezTo>
                  <a:cubicBezTo>
                    <a:pt x="140" y="0"/>
                    <a:pt x="139" y="12"/>
                    <a:pt x="140" y="16"/>
                  </a:cubicBezTo>
                  <a:cubicBezTo>
                    <a:pt x="141" y="20"/>
                    <a:pt x="150" y="28"/>
                    <a:pt x="153" y="31"/>
                  </a:cubicBezTo>
                  <a:cubicBezTo>
                    <a:pt x="162" y="41"/>
                    <a:pt x="172" y="49"/>
                    <a:pt x="182" y="57"/>
                  </a:cubicBezTo>
                  <a:cubicBezTo>
                    <a:pt x="187" y="61"/>
                    <a:pt x="194" y="64"/>
                    <a:pt x="198" y="69"/>
                  </a:cubicBezTo>
                  <a:cubicBezTo>
                    <a:pt x="200" y="72"/>
                    <a:pt x="203" y="78"/>
                    <a:pt x="200" y="82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12"/>
            <p:cNvSpPr/>
            <p:nvPr>
              <p:custDataLst>
                <p:tags r:id="rId9"/>
              </p:custDataLst>
            </p:nvPr>
          </p:nvSpPr>
          <p:spPr bwMode="auto">
            <a:xfrm>
              <a:off x="3124" y="1130"/>
              <a:ext cx="117" cy="153"/>
            </a:xfrm>
            <a:custGeom>
              <a:avLst/>
              <a:gdLst>
                <a:gd name="T0" fmla="*/ 62 w 127"/>
                <a:gd name="T1" fmla="*/ 1 h 166"/>
                <a:gd name="T2" fmla="*/ 92 w 127"/>
                <a:gd name="T3" fmla="*/ 39 h 166"/>
                <a:gd name="T4" fmla="*/ 104 w 127"/>
                <a:gd name="T5" fmla="*/ 18 h 166"/>
                <a:gd name="T6" fmla="*/ 126 w 127"/>
                <a:gd name="T7" fmla="*/ 12 h 166"/>
                <a:gd name="T8" fmla="*/ 122 w 127"/>
                <a:gd name="T9" fmla="*/ 37 h 166"/>
                <a:gd name="T10" fmla="*/ 120 w 127"/>
                <a:gd name="T11" fmla="*/ 46 h 166"/>
                <a:gd name="T12" fmla="*/ 114 w 127"/>
                <a:gd name="T13" fmla="*/ 39 h 166"/>
                <a:gd name="T14" fmla="*/ 108 w 127"/>
                <a:gd name="T15" fmla="*/ 31 h 166"/>
                <a:gd name="T16" fmla="*/ 99 w 127"/>
                <a:gd name="T17" fmla="*/ 41 h 166"/>
                <a:gd name="T18" fmla="*/ 66 w 127"/>
                <a:gd name="T19" fmla="*/ 116 h 166"/>
                <a:gd name="T20" fmla="*/ 54 w 127"/>
                <a:gd name="T21" fmla="*/ 136 h 166"/>
                <a:gd name="T22" fmla="*/ 70 w 127"/>
                <a:gd name="T23" fmla="*/ 163 h 166"/>
                <a:gd name="T24" fmla="*/ 53 w 127"/>
                <a:gd name="T25" fmla="*/ 159 h 166"/>
                <a:gd name="T26" fmla="*/ 51 w 127"/>
                <a:gd name="T27" fmla="*/ 151 h 166"/>
                <a:gd name="T28" fmla="*/ 45 w 127"/>
                <a:gd name="T29" fmla="*/ 141 h 166"/>
                <a:gd name="T30" fmla="*/ 39 w 127"/>
                <a:gd name="T31" fmla="*/ 136 h 166"/>
                <a:gd name="T32" fmla="*/ 49 w 127"/>
                <a:gd name="T33" fmla="*/ 134 h 166"/>
                <a:gd name="T34" fmla="*/ 57 w 127"/>
                <a:gd name="T35" fmla="*/ 118 h 166"/>
                <a:gd name="T36" fmla="*/ 10 w 127"/>
                <a:gd name="T37" fmla="*/ 106 h 166"/>
                <a:gd name="T38" fmla="*/ 3 w 127"/>
                <a:gd name="T39" fmla="*/ 105 h 166"/>
                <a:gd name="T40" fmla="*/ 12 w 127"/>
                <a:gd name="T41" fmla="*/ 94 h 166"/>
                <a:gd name="T42" fmla="*/ 0 w 127"/>
                <a:gd name="T43" fmla="*/ 76 h 166"/>
                <a:gd name="T44" fmla="*/ 14 w 127"/>
                <a:gd name="T45" fmla="*/ 68 h 166"/>
                <a:gd name="T46" fmla="*/ 16 w 127"/>
                <a:gd name="T47" fmla="*/ 92 h 166"/>
                <a:gd name="T48" fmla="*/ 24 w 127"/>
                <a:gd name="T49" fmla="*/ 96 h 166"/>
                <a:gd name="T50" fmla="*/ 34 w 127"/>
                <a:gd name="T51" fmla="*/ 77 h 166"/>
                <a:gd name="T52" fmla="*/ 29 w 127"/>
                <a:gd name="T53" fmla="*/ 98 h 166"/>
                <a:gd name="T54" fmla="*/ 39 w 127"/>
                <a:gd name="T55" fmla="*/ 103 h 166"/>
                <a:gd name="T56" fmla="*/ 51 w 127"/>
                <a:gd name="T57" fmla="*/ 85 h 166"/>
                <a:gd name="T58" fmla="*/ 44 w 127"/>
                <a:gd name="T59" fmla="*/ 104 h 166"/>
                <a:gd name="T60" fmla="*/ 60 w 127"/>
                <a:gd name="T61" fmla="*/ 110 h 166"/>
                <a:gd name="T62" fmla="*/ 88 w 127"/>
                <a:gd name="T63" fmla="*/ 51 h 166"/>
                <a:gd name="T64" fmla="*/ 77 w 127"/>
                <a:gd name="T65" fmla="*/ 39 h 166"/>
                <a:gd name="T66" fmla="*/ 72 w 127"/>
                <a:gd name="T67" fmla="*/ 49 h 166"/>
                <a:gd name="T68" fmla="*/ 64 w 127"/>
                <a:gd name="T69" fmla="*/ 58 h 166"/>
                <a:gd name="T70" fmla="*/ 73 w 127"/>
                <a:gd name="T71" fmla="*/ 35 h 166"/>
                <a:gd name="T72" fmla="*/ 65 w 127"/>
                <a:gd name="T73" fmla="*/ 27 h 166"/>
                <a:gd name="T74" fmla="*/ 59 w 127"/>
                <a:gd name="T75" fmla="*/ 37 h 166"/>
                <a:gd name="T76" fmla="*/ 51 w 127"/>
                <a:gd name="T77" fmla="*/ 45 h 166"/>
                <a:gd name="T78" fmla="*/ 62 w 127"/>
                <a:gd name="T79" fmla="*/ 23 h 166"/>
                <a:gd name="T80" fmla="*/ 50 w 127"/>
                <a:gd name="T81" fmla="*/ 15 h 166"/>
                <a:gd name="T82" fmla="*/ 43 w 127"/>
                <a:gd name="T83" fmla="*/ 30 h 166"/>
                <a:gd name="T84" fmla="*/ 34 w 127"/>
                <a:gd name="T85" fmla="*/ 34 h 166"/>
                <a:gd name="T86" fmla="*/ 39 w 127"/>
                <a:gd name="T87" fmla="*/ 21 h 166"/>
                <a:gd name="T88" fmla="*/ 44 w 127"/>
                <a:gd name="T89" fmla="*/ 8 h 166"/>
                <a:gd name="T90" fmla="*/ 62 w 127"/>
                <a:gd name="T91" fmla="*/ 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7" h="166">
                  <a:moveTo>
                    <a:pt x="62" y="1"/>
                  </a:moveTo>
                  <a:cubicBezTo>
                    <a:pt x="69" y="16"/>
                    <a:pt x="81" y="28"/>
                    <a:pt x="92" y="39"/>
                  </a:cubicBezTo>
                  <a:cubicBezTo>
                    <a:pt x="97" y="32"/>
                    <a:pt x="97" y="22"/>
                    <a:pt x="104" y="18"/>
                  </a:cubicBezTo>
                  <a:cubicBezTo>
                    <a:pt x="110" y="15"/>
                    <a:pt x="119" y="13"/>
                    <a:pt x="126" y="12"/>
                  </a:cubicBezTo>
                  <a:cubicBezTo>
                    <a:pt x="127" y="19"/>
                    <a:pt x="123" y="27"/>
                    <a:pt x="122" y="37"/>
                  </a:cubicBezTo>
                  <a:cubicBezTo>
                    <a:pt x="122" y="40"/>
                    <a:pt x="123" y="44"/>
                    <a:pt x="120" y="46"/>
                  </a:cubicBezTo>
                  <a:cubicBezTo>
                    <a:pt x="117" y="45"/>
                    <a:pt x="116" y="42"/>
                    <a:pt x="114" y="39"/>
                  </a:cubicBezTo>
                  <a:cubicBezTo>
                    <a:pt x="112" y="37"/>
                    <a:pt x="111" y="32"/>
                    <a:pt x="108" y="31"/>
                  </a:cubicBezTo>
                  <a:cubicBezTo>
                    <a:pt x="105" y="31"/>
                    <a:pt x="101" y="37"/>
                    <a:pt x="99" y="41"/>
                  </a:cubicBezTo>
                  <a:cubicBezTo>
                    <a:pt x="87" y="65"/>
                    <a:pt x="75" y="90"/>
                    <a:pt x="66" y="116"/>
                  </a:cubicBezTo>
                  <a:cubicBezTo>
                    <a:pt x="63" y="124"/>
                    <a:pt x="62" y="134"/>
                    <a:pt x="54" y="136"/>
                  </a:cubicBezTo>
                  <a:cubicBezTo>
                    <a:pt x="58" y="146"/>
                    <a:pt x="69" y="150"/>
                    <a:pt x="70" y="163"/>
                  </a:cubicBezTo>
                  <a:cubicBezTo>
                    <a:pt x="66" y="166"/>
                    <a:pt x="55" y="162"/>
                    <a:pt x="53" y="159"/>
                  </a:cubicBezTo>
                  <a:cubicBezTo>
                    <a:pt x="52" y="158"/>
                    <a:pt x="52" y="154"/>
                    <a:pt x="51" y="151"/>
                  </a:cubicBezTo>
                  <a:cubicBezTo>
                    <a:pt x="49" y="148"/>
                    <a:pt x="48" y="143"/>
                    <a:pt x="45" y="141"/>
                  </a:cubicBezTo>
                  <a:cubicBezTo>
                    <a:pt x="43" y="139"/>
                    <a:pt x="40" y="140"/>
                    <a:pt x="39" y="136"/>
                  </a:cubicBezTo>
                  <a:cubicBezTo>
                    <a:pt x="41" y="133"/>
                    <a:pt x="46" y="133"/>
                    <a:pt x="49" y="134"/>
                  </a:cubicBezTo>
                  <a:cubicBezTo>
                    <a:pt x="52" y="129"/>
                    <a:pt x="54" y="123"/>
                    <a:pt x="57" y="118"/>
                  </a:cubicBezTo>
                  <a:cubicBezTo>
                    <a:pt x="42" y="114"/>
                    <a:pt x="28" y="105"/>
                    <a:pt x="10" y="106"/>
                  </a:cubicBezTo>
                  <a:cubicBezTo>
                    <a:pt x="8" y="106"/>
                    <a:pt x="5" y="107"/>
                    <a:pt x="3" y="105"/>
                  </a:cubicBezTo>
                  <a:cubicBezTo>
                    <a:pt x="2" y="99"/>
                    <a:pt x="8" y="97"/>
                    <a:pt x="12" y="94"/>
                  </a:cubicBezTo>
                  <a:cubicBezTo>
                    <a:pt x="9" y="87"/>
                    <a:pt x="7" y="79"/>
                    <a:pt x="0" y="76"/>
                  </a:cubicBezTo>
                  <a:cubicBezTo>
                    <a:pt x="2" y="70"/>
                    <a:pt x="7" y="67"/>
                    <a:pt x="14" y="68"/>
                  </a:cubicBezTo>
                  <a:cubicBezTo>
                    <a:pt x="16" y="75"/>
                    <a:pt x="15" y="84"/>
                    <a:pt x="16" y="92"/>
                  </a:cubicBezTo>
                  <a:cubicBezTo>
                    <a:pt x="19" y="94"/>
                    <a:pt x="21" y="95"/>
                    <a:pt x="24" y="96"/>
                  </a:cubicBezTo>
                  <a:cubicBezTo>
                    <a:pt x="25" y="87"/>
                    <a:pt x="26" y="77"/>
                    <a:pt x="34" y="77"/>
                  </a:cubicBezTo>
                  <a:cubicBezTo>
                    <a:pt x="34" y="85"/>
                    <a:pt x="30" y="91"/>
                    <a:pt x="29" y="98"/>
                  </a:cubicBezTo>
                  <a:cubicBezTo>
                    <a:pt x="32" y="100"/>
                    <a:pt x="36" y="101"/>
                    <a:pt x="39" y="103"/>
                  </a:cubicBezTo>
                  <a:cubicBezTo>
                    <a:pt x="40" y="94"/>
                    <a:pt x="42" y="85"/>
                    <a:pt x="51" y="85"/>
                  </a:cubicBezTo>
                  <a:cubicBezTo>
                    <a:pt x="51" y="92"/>
                    <a:pt x="46" y="98"/>
                    <a:pt x="44" y="104"/>
                  </a:cubicBezTo>
                  <a:cubicBezTo>
                    <a:pt x="49" y="107"/>
                    <a:pt x="55" y="108"/>
                    <a:pt x="60" y="110"/>
                  </a:cubicBezTo>
                  <a:cubicBezTo>
                    <a:pt x="69" y="90"/>
                    <a:pt x="78" y="70"/>
                    <a:pt x="88" y="51"/>
                  </a:cubicBezTo>
                  <a:cubicBezTo>
                    <a:pt x="85" y="46"/>
                    <a:pt x="80" y="43"/>
                    <a:pt x="77" y="39"/>
                  </a:cubicBezTo>
                  <a:cubicBezTo>
                    <a:pt x="76" y="42"/>
                    <a:pt x="74" y="46"/>
                    <a:pt x="72" y="49"/>
                  </a:cubicBezTo>
                  <a:cubicBezTo>
                    <a:pt x="70" y="53"/>
                    <a:pt x="69" y="58"/>
                    <a:pt x="64" y="58"/>
                  </a:cubicBezTo>
                  <a:cubicBezTo>
                    <a:pt x="65" y="49"/>
                    <a:pt x="67" y="39"/>
                    <a:pt x="73" y="35"/>
                  </a:cubicBezTo>
                  <a:cubicBezTo>
                    <a:pt x="71" y="32"/>
                    <a:pt x="68" y="30"/>
                    <a:pt x="65" y="27"/>
                  </a:cubicBezTo>
                  <a:cubicBezTo>
                    <a:pt x="63" y="30"/>
                    <a:pt x="61" y="34"/>
                    <a:pt x="59" y="37"/>
                  </a:cubicBezTo>
                  <a:cubicBezTo>
                    <a:pt x="57" y="41"/>
                    <a:pt x="56" y="46"/>
                    <a:pt x="51" y="45"/>
                  </a:cubicBezTo>
                  <a:cubicBezTo>
                    <a:pt x="52" y="37"/>
                    <a:pt x="54" y="27"/>
                    <a:pt x="62" y="23"/>
                  </a:cubicBezTo>
                  <a:cubicBezTo>
                    <a:pt x="59" y="22"/>
                    <a:pt x="55" y="13"/>
                    <a:pt x="50" y="15"/>
                  </a:cubicBezTo>
                  <a:cubicBezTo>
                    <a:pt x="47" y="16"/>
                    <a:pt x="45" y="28"/>
                    <a:pt x="43" y="30"/>
                  </a:cubicBezTo>
                  <a:cubicBezTo>
                    <a:pt x="40" y="33"/>
                    <a:pt x="38" y="34"/>
                    <a:pt x="34" y="34"/>
                  </a:cubicBezTo>
                  <a:cubicBezTo>
                    <a:pt x="35" y="30"/>
                    <a:pt x="37" y="25"/>
                    <a:pt x="39" y="21"/>
                  </a:cubicBezTo>
                  <a:cubicBezTo>
                    <a:pt x="40" y="17"/>
                    <a:pt x="42" y="11"/>
                    <a:pt x="44" y="8"/>
                  </a:cubicBezTo>
                  <a:cubicBezTo>
                    <a:pt x="46" y="5"/>
                    <a:pt x="56" y="0"/>
                    <a:pt x="62" y="1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13"/>
            <p:cNvSpPr>
              <a:spLocks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4005" y="1149"/>
              <a:ext cx="94" cy="89"/>
            </a:xfrm>
            <a:custGeom>
              <a:avLst/>
              <a:gdLst>
                <a:gd name="T0" fmla="*/ 78 w 102"/>
                <a:gd name="T1" fmla="*/ 70 h 96"/>
                <a:gd name="T2" fmla="*/ 71 w 102"/>
                <a:gd name="T3" fmla="*/ 73 h 96"/>
                <a:gd name="T4" fmla="*/ 58 w 102"/>
                <a:gd name="T5" fmla="*/ 82 h 96"/>
                <a:gd name="T6" fmla="*/ 52 w 102"/>
                <a:gd name="T7" fmla="*/ 87 h 96"/>
                <a:gd name="T8" fmla="*/ 33 w 102"/>
                <a:gd name="T9" fmla="*/ 92 h 96"/>
                <a:gd name="T10" fmla="*/ 34 w 102"/>
                <a:gd name="T11" fmla="*/ 87 h 96"/>
                <a:gd name="T12" fmla="*/ 6 w 102"/>
                <a:gd name="T13" fmla="*/ 57 h 96"/>
                <a:gd name="T14" fmla="*/ 1 w 102"/>
                <a:gd name="T15" fmla="*/ 57 h 96"/>
                <a:gd name="T16" fmla="*/ 15 w 102"/>
                <a:gd name="T17" fmla="*/ 42 h 96"/>
                <a:gd name="T18" fmla="*/ 22 w 102"/>
                <a:gd name="T19" fmla="*/ 37 h 96"/>
                <a:gd name="T20" fmla="*/ 36 w 102"/>
                <a:gd name="T21" fmla="*/ 25 h 96"/>
                <a:gd name="T22" fmla="*/ 41 w 102"/>
                <a:gd name="T23" fmla="*/ 18 h 96"/>
                <a:gd name="T24" fmla="*/ 45 w 102"/>
                <a:gd name="T25" fmla="*/ 28 h 96"/>
                <a:gd name="T26" fmla="*/ 60 w 102"/>
                <a:gd name="T27" fmla="*/ 25 h 96"/>
                <a:gd name="T28" fmla="*/ 52 w 102"/>
                <a:gd name="T29" fmla="*/ 17 h 96"/>
                <a:gd name="T30" fmla="*/ 45 w 102"/>
                <a:gd name="T31" fmla="*/ 0 h 96"/>
                <a:gd name="T32" fmla="*/ 52 w 102"/>
                <a:gd name="T33" fmla="*/ 5 h 96"/>
                <a:gd name="T34" fmla="*/ 70 w 102"/>
                <a:gd name="T35" fmla="*/ 23 h 96"/>
                <a:gd name="T36" fmla="*/ 83 w 102"/>
                <a:gd name="T37" fmla="*/ 35 h 96"/>
                <a:gd name="T38" fmla="*/ 97 w 102"/>
                <a:gd name="T39" fmla="*/ 45 h 96"/>
                <a:gd name="T40" fmla="*/ 99 w 102"/>
                <a:gd name="T41" fmla="*/ 59 h 96"/>
                <a:gd name="T42" fmla="*/ 90 w 102"/>
                <a:gd name="T43" fmla="*/ 52 h 96"/>
                <a:gd name="T44" fmla="*/ 67 w 102"/>
                <a:gd name="T45" fmla="*/ 31 h 96"/>
                <a:gd name="T46" fmla="*/ 65 w 102"/>
                <a:gd name="T47" fmla="*/ 35 h 96"/>
                <a:gd name="T48" fmla="*/ 50 w 102"/>
                <a:gd name="T49" fmla="*/ 32 h 96"/>
                <a:gd name="T50" fmla="*/ 61 w 102"/>
                <a:gd name="T51" fmla="*/ 41 h 96"/>
                <a:gd name="T52" fmla="*/ 73 w 102"/>
                <a:gd name="T53" fmla="*/ 48 h 96"/>
                <a:gd name="T54" fmla="*/ 78 w 102"/>
                <a:gd name="T55" fmla="*/ 70 h 96"/>
                <a:gd name="T56" fmla="*/ 41 w 102"/>
                <a:gd name="T57" fmla="*/ 32 h 96"/>
                <a:gd name="T58" fmla="*/ 33 w 102"/>
                <a:gd name="T59" fmla="*/ 38 h 96"/>
                <a:gd name="T60" fmla="*/ 53 w 102"/>
                <a:gd name="T61" fmla="*/ 53 h 96"/>
                <a:gd name="T62" fmla="*/ 53 w 102"/>
                <a:gd name="T63" fmla="*/ 61 h 96"/>
                <a:gd name="T64" fmla="*/ 47 w 102"/>
                <a:gd name="T65" fmla="*/ 56 h 96"/>
                <a:gd name="T66" fmla="*/ 30 w 102"/>
                <a:gd name="T67" fmla="*/ 40 h 96"/>
                <a:gd name="T68" fmla="*/ 23 w 102"/>
                <a:gd name="T69" fmla="*/ 47 h 96"/>
                <a:gd name="T70" fmla="*/ 44 w 102"/>
                <a:gd name="T71" fmla="*/ 65 h 96"/>
                <a:gd name="T72" fmla="*/ 43 w 102"/>
                <a:gd name="T73" fmla="*/ 71 h 96"/>
                <a:gd name="T74" fmla="*/ 31 w 102"/>
                <a:gd name="T75" fmla="*/ 60 h 96"/>
                <a:gd name="T76" fmla="*/ 19 w 102"/>
                <a:gd name="T77" fmla="*/ 49 h 96"/>
                <a:gd name="T78" fmla="*/ 11 w 102"/>
                <a:gd name="T79" fmla="*/ 54 h 96"/>
                <a:gd name="T80" fmla="*/ 39 w 102"/>
                <a:gd name="T81" fmla="*/ 82 h 96"/>
                <a:gd name="T82" fmla="*/ 68 w 102"/>
                <a:gd name="T83" fmla="*/ 58 h 96"/>
                <a:gd name="T84" fmla="*/ 41 w 102"/>
                <a:gd name="T85" fmla="*/ 3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2" h="96">
                  <a:moveTo>
                    <a:pt x="78" y="70"/>
                  </a:moveTo>
                  <a:cubicBezTo>
                    <a:pt x="76" y="72"/>
                    <a:pt x="73" y="72"/>
                    <a:pt x="71" y="73"/>
                  </a:cubicBezTo>
                  <a:cubicBezTo>
                    <a:pt x="66" y="74"/>
                    <a:pt x="62" y="79"/>
                    <a:pt x="58" y="82"/>
                  </a:cubicBezTo>
                  <a:cubicBezTo>
                    <a:pt x="56" y="83"/>
                    <a:pt x="54" y="85"/>
                    <a:pt x="52" y="87"/>
                  </a:cubicBezTo>
                  <a:cubicBezTo>
                    <a:pt x="47" y="91"/>
                    <a:pt x="42" y="96"/>
                    <a:pt x="33" y="92"/>
                  </a:cubicBezTo>
                  <a:cubicBezTo>
                    <a:pt x="32" y="91"/>
                    <a:pt x="34" y="89"/>
                    <a:pt x="34" y="87"/>
                  </a:cubicBezTo>
                  <a:cubicBezTo>
                    <a:pt x="26" y="76"/>
                    <a:pt x="15" y="67"/>
                    <a:pt x="6" y="57"/>
                  </a:cubicBezTo>
                  <a:cubicBezTo>
                    <a:pt x="4" y="57"/>
                    <a:pt x="3" y="57"/>
                    <a:pt x="1" y="57"/>
                  </a:cubicBezTo>
                  <a:cubicBezTo>
                    <a:pt x="0" y="48"/>
                    <a:pt x="8" y="45"/>
                    <a:pt x="15" y="42"/>
                  </a:cubicBezTo>
                  <a:cubicBezTo>
                    <a:pt x="17" y="40"/>
                    <a:pt x="20" y="38"/>
                    <a:pt x="22" y="37"/>
                  </a:cubicBezTo>
                  <a:cubicBezTo>
                    <a:pt x="27" y="33"/>
                    <a:pt x="32" y="29"/>
                    <a:pt x="36" y="25"/>
                  </a:cubicBezTo>
                  <a:cubicBezTo>
                    <a:pt x="37" y="24"/>
                    <a:pt x="38" y="18"/>
                    <a:pt x="41" y="18"/>
                  </a:cubicBezTo>
                  <a:cubicBezTo>
                    <a:pt x="44" y="18"/>
                    <a:pt x="43" y="27"/>
                    <a:pt x="45" y="28"/>
                  </a:cubicBezTo>
                  <a:cubicBezTo>
                    <a:pt x="50" y="27"/>
                    <a:pt x="55" y="26"/>
                    <a:pt x="60" y="25"/>
                  </a:cubicBezTo>
                  <a:cubicBezTo>
                    <a:pt x="58" y="23"/>
                    <a:pt x="55" y="20"/>
                    <a:pt x="52" y="17"/>
                  </a:cubicBezTo>
                  <a:cubicBezTo>
                    <a:pt x="47" y="13"/>
                    <a:pt x="41" y="10"/>
                    <a:pt x="45" y="0"/>
                  </a:cubicBezTo>
                  <a:cubicBezTo>
                    <a:pt x="48" y="1"/>
                    <a:pt x="50" y="3"/>
                    <a:pt x="52" y="5"/>
                  </a:cubicBezTo>
                  <a:cubicBezTo>
                    <a:pt x="58" y="11"/>
                    <a:pt x="63" y="17"/>
                    <a:pt x="70" y="23"/>
                  </a:cubicBezTo>
                  <a:cubicBezTo>
                    <a:pt x="74" y="27"/>
                    <a:pt x="79" y="31"/>
                    <a:pt x="83" y="35"/>
                  </a:cubicBezTo>
                  <a:cubicBezTo>
                    <a:pt x="88" y="38"/>
                    <a:pt x="94" y="41"/>
                    <a:pt x="97" y="45"/>
                  </a:cubicBezTo>
                  <a:cubicBezTo>
                    <a:pt x="100" y="48"/>
                    <a:pt x="102" y="55"/>
                    <a:pt x="99" y="59"/>
                  </a:cubicBezTo>
                  <a:cubicBezTo>
                    <a:pt x="95" y="59"/>
                    <a:pt x="93" y="55"/>
                    <a:pt x="90" y="52"/>
                  </a:cubicBezTo>
                  <a:cubicBezTo>
                    <a:pt x="83" y="45"/>
                    <a:pt x="76" y="38"/>
                    <a:pt x="67" y="31"/>
                  </a:cubicBezTo>
                  <a:cubicBezTo>
                    <a:pt x="67" y="32"/>
                    <a:pt x="67" y="34"/>
                    <a:pt x="65" y="35"/>
                  </a:cubicBezTo>
                  <a:cubicBezTo>
                    <a:pt x="60" y="33"/>
                    <a:pt x="55" y="33"/>
                    <a:pt x="50" y="32"/>
                  </a:cubicBezTo>
                  <a:cubicBezTo>
                    <a:pt x="53" y="35"/>
                    <a:pt x="56" y="38"/>
                    <a:pt x="61" y="41"/>
                  </a:cubicBezTo>
                  <a:cubicBezTo>
                    <a:pt x="64" y="44"/>
                    <a:pt x="69" y="46"/>
                    <a:pt x="73" y="48"/>
                  </a:cubicBezTo>
                  <a:cubicBezTo>
                    <a:pt x="78" y="52"/>
                    <a:pt x="80" y="61"/>
                    <a:pt x="78" y="70"/>
                  </a:cubicBezTo>
                  <a:close/>
                  <a:moveTo>
                    <a:pt x="41" y="32"/>
                  </a:moveTo>
                  <a:cubicBezTo>
                    <a:pt x="38" y="34"/>
                    <a:pt x="35" y="36"/>
                    <a:pt x="33" y="38"/>
                  </a:cubicBezTo>
                  <a:cubicBezTo>
                    <a:pt x="39" y="42"/>
                    <a:pt x="49" y="47"/>
                    <a:pt x="53" y="53"/>
                  </a:cubicBezTo>
                  <a:cubicBezTo>
                    <a:pt x="54" y="54"/>
                    <a:pt x="56" y="60"/>
                    <a:pt x="53" y="61"/>
                  </a:cubicBezTo>
                  <a:cubicBezTo>
                    <a:pt x="51" y="61"/>
                    <a:pt x="47" y="57"/>
                    <a:pt x="47" y="56"/>
                  </a:cubicBezTo>
                  <a:cubicBezTo>
                    <a:pt x="41" y="51"/>
                    <a:pt x="35" y="46"/>
                    <a:pt x="30" y="40"/>
                  </a:cubicBezTo>
                  <a:cubicBezTo>
                    <a:pt x="28" y="42"/>
                    <a:pt x="25" y="44"/>
                    <a:pt x="23" y="47"/>
                  </a:cubicBezTo>
                  <a:cubicBezTo>
                    <a:pt x="29" y="52"/>
                    <a:pt x="42" y="56"/>
                    <a:pt x="44" y="65"/>
                  </a:cubicBezTo>
                  <a:cubicBezTo>
                    <a:pt x="44" y="66"/>
                    <a:pt x="45" y="70"/>
                    <a:pt x="43" y="71"/>
                  </a:cubicBezTo>
                  <a:cubicBezTo>
                    <a:pt x="38" y="68"/>
                    <a:pt x="34" y="64"/>
                    <a:pt x="31" y="60"/>
                  </a:cubicBezTo>
                  <a:cubicBezTo>
                    <a:pt x="27" y="57"/>
                    <a:pt x="23" y="53"/>
                    <a:pt x="19" y="49"/>
                  </a:cubicBezTo>
                  <a:cubicBezTo>
                    <a:pt x="17" y="51"/>
                    <a:pt x="13" y="52"/>
                    <a:pt x="11" y="54"/>
                  </a:cubicBezTo>
                  <a:cubicBezTo>
                    <a:pt x="21" y="63"/>
                    <a:pt x="32" y="71"/>
                    <a:pt x="39" y="82"/>
                  </a:cubicBezTo>
                  <a:cubicBezTo>
                    <a:pt x="50" y="75"/>
                    <a:pt x="60" y="68"/>
                    <a:pt x="68" y="58"/>
                  </a:cubicBezTo>
                  <a:cubicBezTo>
                    <a:pt x="61" y="47"/>
                    <a:pt x="50" y="40"/>
                    <a:pt x="41" y="32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14"/>
            <p:cNvSpPr/>
            <p:nvPr>
              <p:custDataLst>
                <p:tags r:id="rId11"/>
              </p:custDataLst>
            </p:nvPr>
          </p:nvSpPr>
          <p:spPr bwMode="auto">
            <a:xfrm>
              <a:off x="3140" y="1159"/>
              <a:ext cx="30" cy="39"/>
            </a:xfrm>
            <a:custGeom>
              <a:avLst/>
              <a:gdLst>
                <a:gd name="T0" fmla="*/ 14 w 32"/>
                <a:gd name="T1" fmla="*/ 2 h 42"/>
                <a:gd name="T2" fmla="*/ 18 w 32"/>
                <a:gd name="T3" fmla="*/ 17 h 42"/>
                <a:gd name="T4" fmla="*/ 32 w 32"/>
                <a:gd name="T5" fmla="*/ 18 h 42"/>
                <a:gd name="T6" fmla="*/ 19 w 32"/>
                <a:gd name="T7" fmla="*/ 26 h 42"/>
                <a:gd name="T8" fmla="*/ 18 w 32"/>
                <a:gd name="T9" fmla="*/ 42 h 42"/>
                <a:gd name="T10" fmla="*/ 13 w 32"/>
                <a:gd name="T11" fmla="*/ 29 h 42"/>
                <a:gd name="T12" fmla="*/ 0 w 32"/>
                <a:gd name="T13" fmla="*/ 34 h 42"/>
                <a:gd name="T14" fmla="*/ 11 w 32"/>
                <a:gd name="T15" fmla="*/ 22 h 42"/>
                <a:gd name="T16" fmla="*/ 5 w 32"/>
                <a:gd name="T17" fmla="*/ 9 h 42"/>
                <a:gd name="T18" fmla="*/ 1 w 32"/>
                <a:gd name="T19" fmla="*/ 6 h 42"/>
                <a:gd name="T20" fmla="*/ 14 w 32"/>
                <a:gd name="T21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42">
                  <a:moveTo>
                    <a:pt x="14" y="2"/>
                  </a:moveTo>
                  <a:cubicBezTo>
                    <a:pt x="16" y="7"/>
                    <a:pt x="16" y="12"/>
                    <a:pt x="18" y="17"/>
                  </a:cubicBezTo>
                  <a:cubicBezTo>
                    <a:pt x="20" y="15"/>
                    <a:pt x="32" y="13"/>
                    <a:pt x="32" y="18"/>
                  </a:cubicBezTo>
                  <a:cubicBezTo>
                    <a:pt x="32" y="22"/>
                    <a:pt x="21" y="24"/>
                    <a:pt x="19" y="26"/>
                  </a:cubicBezTo>
                  <a:cubicBezTo>
                    <a:pt x="19" y="29"/>
                    <a:pt x="20" y="42"/>
                    <a:pt x="18" y="42"/>
                  </a:cubicBezTo>
                  <a:cubicBezTo>
                    <a:pt x="15" y="42"/>
                    <a:pt x="15" y="30"/>
                    <a:pt x="13" y="29"/>
                  </a:cubicBezTo>
                  <a:cubicBezTo>
                    <a:pt x="8" y="30"/>
                    <a:pt x="5" y="35"/>
                    <a:pt x="0" y="34"/>
                  </a:cubicBezTo>
                  <a:cubicBezTo>
                    <a:pt x="2" y="29"/>
                    <a:pt x="8" y="26"/>
                    <a:pt x="11" y="22"/>
                  </a:cubicBezTo>
                  <a:cubicBezTo>
                    <a:pt x="10" y="19"/>
                    <a:pt x="8" y="11"/>
                    <a:pt x="5" y="9"/>
                  </a:cubicBezTo>
                  <a:cubicBezTo>
                    <a:pt x="4" y="7"/>
                    <a:pt x="1" y="8"/>
                    <a:pt x="1" y="6"/>
                  </a:cubicBezTo>
                  <a:cubicBezTo>
                    <a:pt x="1" y="2"/>
                    <a:pt x="11" y="0"/>
                    <a:pt x="14" y="2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15"/>
            <p:cNvSpPr/>
            <p:nvPr>
              <p:custDataLst>
                <p:tags r:id="rId12"/>
              </p:custDataLst>
            </p:nvPr>
          </p:nvSpPr>
          <p:spPr bwMode="auto">
            <a:xfrm>
              <a:off x="3190" y="1168"/>
              <a:ext cx="93" cy="122"/>
            </a:xfrm>
            <a:custGeom>
              <a:avLst/>
              <a:gdLst>
                <a:gd name="T0" fmla="*/ 58 w 101"/>
                <a:gd name="T1" fmla="*/ 59 h 133"/>
                <a:gd name="T2" fmla="*/ 95 w 101"/>
                <a:gd name="T3" fmla="*/ 86 h 133"/>
                <a:gd name="T4" fmla="*/ 96 w 101"/>
                <a:gd name="T5" fmla="*/ 104 h 133"/>
                <a:gd name="T6" fmla="*/ 88 w 101"/>
                <a:gd name="T7" fmla="*/ 105 h 133"/>
                <a:gd name="T8" fmla="*/ 69 w 101"/>
                <a:gd name="T9" fmla="*/ 110 h 133"/>
                <a:gd name="T10" fmla="*/ 80 w 101"/>
                <a:gd name="T11" fmla="*/ 93 h 133"/>
                <a:gd name="T12" fmla="*/ 69 w 101"/>
                <a:gd name="T13" fmla="*/ 78 h 133"/>
                <a:gd name="T14" fmla="*/ 53 w 101"/>
                <a:gd name="T15" fmla="*/ 69 h 133"/>
                <a:gd name="T16" fmla="*/ 35 w 101"/>
                <a:gd name="T17" fmla="*/ 110 h 133"/>
                <a:gd name="T18" fmla="*/ 16 w 101"/>
                <a:gd name="T19" fmla="*/ 132 h 133"/>
                <a:gd name="T20" fmla="*/ 23 w 101"/>
                <a:gd name="T21" fmla="*/ 116 h 133"/>
                <a:gd name="T22" fmla="*/ 45 w 101"/>
                <a:gd name="T23" fmla="*/ 68 h 133"/>
                <a:gd name="T24" fmla="*/ 31 w 101"/>
                <a:gd name="T25" fmla="*/ 69 h 133"/>
                <a:gd name="T26" fmla="*/ 38 w 101"/>
                <a:gd name="T27" fmla="*/ 59 h 133"/>
                <a:gd name="T28" fmla="*/ 34 w 101"/>
                <a:gd name="T29" fmla="*/ 48 h 133"/>
                <a:gd name="T30" fmla="*/ 28 w 101"/>
                <a:gd name="T31" fmla="*/ 39 h 133"/>
                <a:gd name="T32" fmla="*/ 20 w 101"/>
                <a:gd name="T33" fmla="*/ 56 h 133"/>
                <a:gd name="T34" fmla="*/ 18 w 101"/>
                <a:gd name="T35" fmla="*/ 66 h 133"/>
                <a:gd name="T36" fmla="*/ 14 w 101"/>
                <a:gd name="T37" fmla="*/ 80 h 133"/>
                <a:gd name="T38" fmla="*/ 0 w 101"/>
                <a:gd name="T39" fmla="*/ 84 h 133"/>
                <a:gd name="T40" fmla="*/ 9 w 101"/>
                <a:gd name="T41" fmla="*/ 67 h 133"/>
                <a:gd name="T42" fmla="*/ 17 w 101"/>
                <a:gd name="T43" fmla="*/ 40 h 133"/>
                <a:gd name="T44" fmla="*/ 30 w 101"/>
                <a:gd name="T45" fmla="*/ 24 h 133"/>
                <a:gd name="T46" fmla="*/ 42 w 101"/>
                <a:gd name="T47" fmla="*/ 23 h 133"/>
                <a:gd name="T48" fmla="*/ 42 w 101"/>
                <a:gd name="T49" fmla="*/ 57 h 133"/>
                <a:gd name="T50" fmla="*/ 50 w 101"/>
                <a:gd name="T51" fmla="*/ 57 h 133"/>
                <a:gd name="T52" fmla="*/ 65 w 101"/>
                <a:gd name="T53" fmla="*/ 23 h 133"/>
                <a:gd name="T54" fmla="*/ 73 w 101"/>
                <a:gd name="T55" fmla="*/ 7 h 133"/>
                <a:gd name="T56" fmla="*/ 87 w 101"/>
                <a:gd name="T57" fmla="*/ 1 h 133"/>
                <a:gd name="T58" fmla="*/ 83 w 101"/>
                <a:gd name="T59" fmla="*/ 18 h 133"/>
                <a:gd name="T60" fmla="*/ 58 w 101"/>
                <a:gd name="T61" fmla="*/ 5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1" h="133">
                  <a:moveTo>
                    <a:pt x="58" y="59"/>
                  </a:moveTo>
                  <a:cubicBezTo>
                    <a:pt x="71" y="65"/>
                    <a:pt x="87" y="72"/>
                    <a:pt x="95" y="86"/>
                  </a:cubicBezTo>
                  <a:cubicBezTo>
                    <a:pt x="97" y="90"/>
                    <a:pt x="101" y="102"/>
                    <a:pt x="96" y="104"/>
                  </a:cubicBezTo>
                  <a:cubicBezTo>
                    <a:pt x="94" y="105"/>
                    <a:pt x="91" y="105"/>
                    <a:pt x="88" y="105"/>
                  </a:cubicBezTo>
                  <a:cubicBezTo>
                    <a:pt x="81" y="106"/>
                    <a:pt x="74" y="110"/>
                    <a:pt x="69" y="110"/>
                  </a:cubicBezTo>
                  <a:cubicBezTo>
                    <a:pt x="71" y="103"/>
                    <a:pt x="80" y="101"/>
                    <a:pt x="80" y="93"/>
                  </a:cubicBezTo>
                  <a:cubicBezTo>
                    <a:pt x="81" y="87"/>
                    <a:pt x="74" y="82"/>
                    <a:pt x="69" y="78"/>
                  </a:cubicBezTo>
                  <a:cubicBezTo>
                    <a:pt x="64" y="75"/>
                    <a:pt x="58" y="72"/>
                    <a:pt x="53" y="69"/>
                  </a:cubicBezTo>
                  <a:cubicBezTo>
                    <a:pt x="47" y="81"/>
                    <a:pt x="40" y="96"/>
                    <a:pt x="35" y="110"/>
                  </a:cubicBezTo>
                  <a:cubicBezTo>
                    <a:pt x="32" y="120"/>
                    <a:pt x="30" y="133"/>
                    <a:pt x="16" y="132"/>
                  </a:cubicBezTo>
                  <a:cubicBezTo>
                    <a:pt x="17" y="126"/>
                    <a:pt x="20" y="121"/>
                    <a:pt x="23" y="116"/>
                  </a:cubicBezTo>
                  <a:cubicBezTo>
                    <a:pt x="30" y="100"/>
                    <a:pt x="37" y="84"/>
                    <a:pt x="45" y="68"/>
                  </a:cubicBezTo>
                  <a:cubicBezTo>
                    <a:pt x="39" y="67"/>
                    <a:pt x="35" y="71"/>
                    <a:pt x="31" y="69"/>
                  </a:cubicBezTo>
                  <a:cubicBezTo>
                    <a:pt x="29" y="63"/>
                    <a:pt x="35" y="61"/>
                    <a:pt x="38" y="59"/>
                  </a:cubicBezTo>
                  <a:cubicBezTo>
                    <a:pt x="37" y="55"/>
                    <a:pt x="35" y="52"/>
                    <a:pt x="34" y="48"/>
                  </a:cubicBezTo>
                  <a:cubicBezTo>
                    <a:pt x="33" y="46"/>
                    <a:pt x="31" y="39"/>
                    <a:pt x="28" y="39"/>
                  </a:cubicBezTo>
                  <a:cubicBezTo>
                    <a:pt x="23" y="38"/>
                    <a:pt x="21" y="51"/>
                    <a:pt x="20" y="56"/>
                  </a:cubicBezTo>
                  <a:cubicBezTo>
                    <a:pt x="19" y="60"/>
                    <a:pt x="19" y="63"/>
                    <a:pt x="18" y="66"/>
                  </a:cubicBezTo>
                  <a:cubicBezTo>
                    <a:pt x="17" y="71"/>
                    <a:pt x="16" y="77"/>
                    <a:pt x="14" y="80"/>
                  </a:cubicBezTo>
                  <a:cubicBezTo>
                    <a:pt x="11" y="83"/>
                    <a:pt x="5" y="86"/>
                    <a:pt x="0" y="84"/>
                  </a:cubicBezTo>
                  <a:cubicBezTo>
                    <a:pt x="1" y="77"/>
                    <a:pt x="7" y="74"/>
                    <a:pt x="9" y="67"/>
                  </a:cubicBezTo>
                  <a:cubicBezTo>
                    <a:pt x="12" y="59"/>
                    <a:pt x="14" y="49"/>
                    <a:pt x="17" y="40"/>
                  </a:cubicBezTo>
                  <a:cubicBezTo>
                    <a:pt x="19" y="30"/>
                    <a:pt x="21" y="28"/>
                    <a:pt x="30" y="24"/>
                  </a:cubicBezTo>
                  <a:cubicBezTo>
                    <a:pt x="34" y="22"/>
                    <a:pt x="39" y="20"/>
                    <a:pt x="42" y="23"/>
                  </a:cubicBezTo>
                  <a:cubicBezTo>
                    <a:pt x="41" y="33"/>
                    <a:pt x="41" y="45"/>
                    <a:pt x="42" y="57"/>
                  </a:cubicBezTo>
                  <a:cubicBezTo>
                    <a:pt x="44" y="57"/>
                    <a:pt x="48" y="56"/>
                    <a:pt x="50" y="57"/>
                  </a:cubicBezTo>
                  <a:cubicBezTo>
                    <a:pt x="54" y="48"/>
                    <a:pt x="60" y="34"/>
                    <a:pt x="65" y="23"/>
                  </a:cubicBezTo>
                  <a:cubicBezTo>
                    <a:pt x="67" y="16"/>
                    <a:pt x="68" y="10"/>
                    <a:pt x="73" y="7"/>
                  </a:cubicBezTo>
                  <a:cubicBezTo>
                    <a:pt x="76" y="5"/>
                    <a:pt x="84" y="0"/>
                    <a:pt x="87" y="1"/>
                  </a:cubicBezTo>
                  <a:cubicBezTo>
                    <a:pt x="95" y="2"/>
                    <a:pt x="85" y="15"/>
                    <a:pt x="83" y="18"/>
                  </a:cubicBezTo>
                  <a:cubicBezTo>
                    <a:pt x="74" y="31"/>
                    <a:pt x="66" y="45"/>
                    <a:pt x="58" y="59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16"/>
            <p:cNvSpPr/>
            <p:nvPr>
              <p:custDataLst>
                <p:tags r:id="rId13"/>
              </p:custDataLst>
            </p:nvPr>
          </p:nvSpPr>
          <p:spPr bwMode="auto">
            <a:xfrm>
              <a:off x="3164" y="1179"/>
              <a:ext cx="31" cy="37"/>
            </a:xfrm>
            <a:custGeom>
              <a:avLst/>
              <a:gdLst>
                <a:gd name="T0" fmla="*/ 14 w 33"/>
                <a:gd name="T1" fmla="*/ 1 h 40"/>
                <a:gd name="T2" fmla="*/ 17 w 33"/>
                <a:gd name="T3" fmla="*/ 12 h 40"/>
                <a:gd name="T4" fmla="*/ 33 w 33"/>
                <a:gd name="T5" fmla="*/ 12 h 40"/>
                <a:gd name="T6" fmla="*/ 19 w 33"/>
                <a:gd name="T7" fmla="*/ 20 h 40"/>
                <a:gd name="T8" fmla="*/ 19 w 33"/>
                <a:gd name="T9" fmla="*/ 40 h 40"/>
                <a:gd name="T10" fmla="*/ 16 w 33"/>
                <a:gd name="T11" fmla="*/ 31 h 40"/>
                <a:gd name="T12" fmla="*/ 13 w 33"/>
                <a:gd name="T13" fmla="*/ 22 h 40"/>
                <a:gd name="T14" fmla="*/ 0 w 33"/>
                <a:gd name="T15" fmla="*/ 25 h 40"/>
                <a:gd name="T16" fmla="*/ 10 w 33"/>
                <a:gd name="T17" fmla="*/ 17 h 40"/>
                <a:gd name="T18" fmla="*/ 1 w 33"/>
                <a:gd name="T19" fmla="*/ 5 h 40"/>
                <a:gd name="T20" fmla="*/ 14 w 33"/>
                <a:gd name="T21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40">
                  <a:moveTo>
                    <a:pt x="14" y="1"/>
                  </a:moveTo>
                  <a:cubicBezTo>
                    <a:pt x="15" y="4"/>
                    <a:pt x="15" y="9"/>
                    <a:pt x="17" y="12"/>
                  </a:cubicBezTo>
                  <a:cubicBezTo>
                    <a:pt x="19" y="8"/>
                    <a:pt x="33" y="7"/>
                    <a:pt x="33" y="12"/>
                  </a:cubicBezTo>
                  <a:cubicBezTo>
                    <a:pt x="33" y="17"/>
                    <a:pt x="21" y="17"/>
                    <a:pt x="19" y="20"/>
                  </a:cubicBezTo>
                  <a:cubicBezTo>
                    <a:pt x="19" y="26"/>
                    <a:pt x="22" y="35"/>
                    <a:pt x="19" y="40"/>
                  </a:cubicBezTo>
                  <a:cubicBezTo>
                    <a:pt x="17" y="38"/>
                    <a:pt x="17" y="34"/>
                    <a:pt x="16" y="31"/>
                  </a:cubicBezTo>
                  <a:cubicBezTo>
                    <a:pt x="15" y="28"/>
                    <a:pt x="14" y="25"/>
                    <a:pt x="13" y="22"/>
                  </a:cubicBezTo>
                  <a:cubicBezTo>
                    <a:pt x="9" y="22"/>
                    <a:pt x="5" y="28"/>
                    <a:pt x="0" y="25"/>
                  </a:cubicBezTo>
                  <a:cubicBezTo>
                    <a:pt x="3" y="21"/>
                    <a:pt x="7" y="20"/>
                    <a:pt x="10" y="17"/>
                  </a:cubicBezTo>
                  <a:cubicBezTo>
                    <a:pt x="9" y="12"/>
                    <a:pt x="6" y="8"/>
                    <a:pt x="1" y="5"/>
                  </a:cubicBezTo>
                  <a:cubicBezTo>
                    <a:pt x="3" y="1"/>
                    <a:pt x="8" y="0"/>
                    <a:pt x="14" y="1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17"/>
            <p:cNvSpPr>
              <a:spLocks noEditPoints="1"/>
            </p:cNvSpPr>
            <p:nvPr>
              <p:custDataLst>
                <p:tags r:id="rId14"/>
              </p:custDataLst>
            </p:nvPr>
          </p:nvSpPr>
          <p:spPr bwMode="auto">
            <a:xfrm>
              <a:off x="3947" y="1197"/>
              <a:ext cx="88" cy="114"/>
            </a:xfrm>
            <a:custGeom>
              <a:avLst/>
              <a:gdLst>
                <a:gd name="T0" fmla="*/ 65 w 95"/>
                <a:gd name="T1" fmla="*/ 7 h 123"/>
                <a:gd name="T2" fmla="*/ 66 w 95"/>
                <a:gd name="T3" fmla="*/ 21 h 123"/>
                <a:gd name="T4" fmla="*/ 77 w 95"/>
                <a:gd name="T5" fmla="*/ 31 h 123"/>
                <a:gd name="T6" fmla="*/ 90 w 95"/>
                <a:gd name="T7" fmla="*/ 55 h 123"/>
                <a:gd name="T8" fmla="*/ 80 w 95"/>
                <a:gd name="T9" fmla="*/ 54 h 123"/>
                <a:gd name="T10" fmla="*/ 54 w 95"/>
                <a:gd name="T11" fmla="*/ 57 h 123"/>
                <a:gd name="T12" fmla="*/ 69 w 95"/>
                <a:gd name="T13" fmla="*/ 107 h 123"/>
                <a:gd name="T14" fmla="*/ 75 w 95"/>
                <a:gd name="T15" fmla="*/ 123 h 123"/>
                <a:gd name="T16" fmla="*/ 66 w 95"/>
                <a:gd name="T17" fmla="*/ 119 h 123"/>
                <a:gd name="T18" fmla="*/ 59 w 95"/>
                <a:gd name="T19" fmla="*/ 112 h 123"/>
                <a:gd name="T20" fmla="*/ 46 w 95"/>
                <a:gd name="T21" fmla="*/ 98 h 123"/>
                <a:gd name="T22" fmla="*/ 45 w 95"/>
                <a:gd name="T23" fmla="*/ 56 h 123"/>
                <a:gd name="T24" fmla="*/ 7 w 95"/>
                <a:gd name="T25" fmla="*/ 36 h 123"/>
                <a:gd name="T26" fmla="*/ 0 w 95"/>
                <a:gd name="T27" fmla="*/ 25 h 123"/>
                <a:gd name="T28" fmla="*/ 5 w 95"/>
                <a:gd name="T29" fmla="*/ 27 h 123"/>
                <a:gd name="T30" fmla="*/ 45 w 95"/>
                <a:gd name="T31" fmla="*/ 47 h 123"/>
                <a:gd name="T32" fmla="*/ 47 w 95"/>
                <a:gd name="T33" fmla="*/ 21 h 123"/>
                <a:gd name="T34" fmla="*/ 1 w 95"/>
                <a:gd name="T35" fmla="*/ 0 h 123"/>
                <a:gd name="T36" fmla="*/ 2 w 95"/>
                <a:gd name="T37" fmla="*/ 0 h 123"/>
                <a:gd name="T38" fmla="*/ 58 w 95"/>
                <a:gd name="T39" fmla="*/ 10 h 123"/>
                <a:gd name="T40" fmla="*/ 65 w 95"/>
                <a:gd name="T41" fmla="*/ 7 h 123"/>
                <a:gd name="T42" fmla="*/ 53 w 95"/>
                <a:gd name="T43" fmla="*/ 47 h 123"/>
                <a:gd name="T44" fmla="*/ 66 w 95"/>
                <a:gd name="T45" fmla="*/ 45 h 123"/>
                <a:gd name="T46" fmla="*/ 76 w 95"/>
                <a:gd name="T47" fmla="*/ 40 h 123"/>
                <a:gd name="T48" fmla="*/ 69 w 95"/>
                <a:gd name="T49" fmla="*/ 33 h 123"/>
                <a:gd name="T50" fmla="*/ 58 w 95"/>
                <a:gd name="T51" fmla="*/ 22 h 123"/>
                <a:gd name="T52" fmla="*/ 52 w 95"/>
                <a:gd name="T53" fmla="*/ 21 h 123"/>
                <a:gd name="T54" fmla="*/ 53 w 95"/>
                <a:gd name="T55" fmla="*/ 4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5" h="123">
                  <a:moveTo>
                    <a:pt x="65" y="7"/>
                  </a:moveTo>
                  <a:cubicBezTo>
                    <a:pt x="69" y="9"/>
                    <a:pt x="69" y="18"/>
                    <a:pt x="66" y="21"/>
                  </a:cubicBezTo>
                  <a:cubicBezTo>
                    <a:pt x="69" y="25"/>
                    <a:pt x="72" y="28"/>
                    <a:pt x="77" y="31"/>
                  </a:cubicBezTo>
                  <a:cubicBezTo>
                    <a:pt x="84" y="37"/>
                    <a:pt x="95" y="41"/>
                    <a:pt x="90" y="55"/>
                  </a:cubicBezTo>
                  <a:cubicBezTo>
                    <a:pt x="86" y="56"/>
                    <a:pt x="83" y="54"/>
                    <a:pt x="80" y="54"/>
                  </a:cubicBezTo>
                  <a:cubicBezTo>
                    <a:pt x="71" y="54"/>
                    <a:pt x="63" y="57"/>
                    <a:pt x="54" y="57"/>
                  </a:cubicBezTo>
                  <a:cubicBezTo>
                    <a:pt x="56" y="76"/>
                    <a:pt x="63" y="92"/>
                    <a:pt x="69" y="107"/>
                  </a:cubicBezTo>
                  <a:cubicBezTo>
                    <a:pt x="71" y="112"/>
                    <a:pt x="74" y="117"/>
                    <a:pt x="75" y="123"/>
                  </a:cubicBezTo>
                  <a:cubicBezTo>
                    <a:pt x="72" y="123"/>
                    <a:pt x="69" y="120"/>
                    <a:pt x="66" y="119"/>
                  </a:cubicBezTo>
                  <a:cubicBezTo>
                    <a:pt x="64" y="117"/>
                    <a:pt x="61" y="114"/>
                    <a:pt x="59" y="112"/>
                  </a:cubicBezTo>
                  <a:cubicBezTo>
                    <a:pt x="55" y="109"/>
                    <a:pt x="49" y="103"/>
                    <a:pt x="46" y="98"/>
                  </a:cubicBezTo>
                  <a:cubicBezTo>
                    <a:pt x="41" y="87"/>
                    <a:pt x="47" y="71"/>
                    <a:pt x="45" y="56"/>
                  </a:cubicBezTo>
                  <a:cubicBezTo>
                    <a:pt x="30" y="53"/>
                    <a:pt x="17" y="46"/>
                    <a:pt x="7" y="36"/>
                  </a:cubicBezTo>
                  <a:cubicBezTo>
                    <a:pt x="4" y="33"/>
                    <a:pt x="0" y="29"/>
                    <a:pt x="0" y="25"/>
                  </a:cubicBezTo>
                  <a:cubicBezTo>
                    <a:pt x="2" y="24"/>
                    <a:pt x="4" y="26"/>
                    <a:pt x="5" y="27"/>
                  </a:cubicBezTo>
                  <a:cubicBezTo>
                    <a:pt x="16" y="35"/>
                    <a:pt x="29" y="44"/>
                    <a:pt x="45" y="47"/>
                  </a:cubicBezTo>
                  <a:cubicBezTo>
                    <a:pt x="46" y="38"/>
                    <a:pt x="46" y="29"/>
                    <a:pt x="47" y="21"/>
                  </a:cubicBezTo>
                  <a:cubicBezTo>
                    <a:pt x="28" y="18"/>
                    <a:pt x="11" y="12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6" y="5"/>
                    <a:pt x="38" y="14"/>
                    <a:pt x="58" y="10"/>
                  </a:cubicBezTo>
                  <a:cubicBezTo>
                    <a:pt x="60" y="9"/>
                    <a:pt x="62" y="7"/>
                    <a:pt x="65" y="7"/>
                  </a:cubicBezTo>
                  <a:close/>
                  <a:moveTo>
                    <a:pt x="53" y="47"/>
                  </a:moveTo>
                  <a:cubicBezTo>
                    <a:pt x="57" y="47"/>
                    <a:pt x="61" y="46"/>
                    <a:pt x="66" y="45"/>
                  </a:cubicBezTo>
                  <a:cubicBezTo>
                    <a:pt x="69" y="44"/>
                    <a:pt x="75" y="43"/>
                    <a:pt x="76" y="40"/>
                  </a:cubicBezTo>
                  <a:cubicBezTo>
                    <a:pt x="76" y="37"/>
                    <a:pt x="71" y="35"/>
                    <a:pt x="69" y="33"/>
                  </a:cubicBezTo>
                  <a:cubicBezTo>
                    <a:pt x="63" y="29"/>
                    <a:pt x="61" y="26"/>
                    <a:pt x="58" y="22"/>
                  </a:cubicBezTo>
                  <a:cubicBezTo>
                    <a:pt x="56" y="21"/>
                    <a:pt x="54" y="21"/>
                    <a:pt x="52" y="21"/>
                  </a:cubicBezTo>
                  <a:cubicBezTo>
                    <a:pt x="52" y="30"/>
                    <a:pt x="52" y="39"/>
                    <a:pt x="53" y="47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18"/>
            <p:cNvSpPr/>
            <p:nvPr>
              <p:custDataLst>
                <p:tags r:id="rId15"/>
              </p:custDataLst>
            </p:nvPr>
          </p:nvSpPr>
          <p:spPr bwMode="auto">
            <a:xfrm>
              <a:off x="3049" y="1364"/>
              <a:ext cx="146" cy="147"/>
            </a:xfrm>
            <a:custGeom>
              <a:avLst/>
              <a:gdLst>
                <a:gd name="T0" fmla="*/ 78 w 158"/>
                <a:gd name="T1" fmla="*/ 0 h 159"/>
                <a:gd name="T2" fmla="*/ 95 w 158"/>
                <a:gd name="T3" fmla="*/ 41 h 159"/>
                <a:gd name="T4" fmla="*/ 135 w 158"/>
                <a:gd name="T5" fmla="*/ 23 h 159"/>
                <a:gd name="T6" fmla="*/ 117 w 158"/>
                <a:gd name="T7" fmla="*/ 63 h 159"/>
                <a:gd name="T8" fmla="*/ 158 w 158"/>
                <a:gd name="T9" fmla="*/ 79 h 159"/>
                <a:gd name="T10" fmla="*/ 117 w 158"/>
                <a:gd name="T11" fmla="*/ 95 h 159"/>
                <a:gd name="T12" fmla="*/ 134 w 158"/>
                <a:gd name="T13" fmla="*/ 135 h 159"/>
                <a:gd name="T14" fmla="*/ 95 w 158"/>
                <a:gd name="T15" fmla="*/ 118 h 159"/>
                <a:gd name="T16" fmla="*/ 79 w 158"/>
                <a:gd name="T17" fmla="*/ 159 h 159"/>
                <a:gd name="T18" fmla="*/ 63 w 158"/>
                <a:gd name="T19" fmla="*/ 118 h 159"/>
                <a:gd name="T20" fmla="*/ 23 w 158"/>
                <a:gd name="T21" fmla="*/ 135 h 159"/>
                <a:gd name="T22" fmla="*/ 40 w 158"/>
                <a:gd name="T23" fmla="*/ 96 h 159"/>
                <a:gd name="T24" fmla="*/ 0 w 158"/>
                <a:gd name="T25" fmla="*/ 80 h 159"/>
                <a:gd name="T26" fmla="*/ 40 w 158"/>
                <a:gd name="T27" fmla="*/ 63 h 159"/>
                <a:gd name="T28" fmla="*/ 23 w 158"/>
                <a:gd name="T29" fmla="*/ 23 h 159"/>
                <a:gd name="T30" fmla="*/ 62 w 158"/>
                <a:gd name="T31" fmla="*/ 41 h 159"/>
                <a:gd name="T32" fmla="*/ 78 w 158"/>
                <a:gd name="T33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8" h="159">
                  <a:moveTo>
                    <a:pt x="78" y="0"/>
                  </a:moveTo>
                  <a:cubicBezTo>
                    <a:pt x="84" y="13"/>
                    <a:pt x="89" y="27"/>
                    <a:pt x="95" y="41"/>
                  </a:cubicBezTo>
                  <a:cubicBezTo>
                    <a:pt x="108" y="35"/>
                    <a:pt x="121" y="29"/>
                    <a:pt x="135" y="23"/>
                  </a:cubicBezTo>
                  <a:cubicBezTo>
                    <a:pt x="129" y="36"/>
                    <a:pt x="123" y="50"/>
                    <a:pt x="117" y="63"/>
                  </a:cubicBezTo>
                  <a:cubicBezTo>
                    <a:pt x="130" y="69"/>
                    <a:pt x="144" y="74"/>
                    <a:pt x="158" y="79"/>
                  </a:cubicBezTo>
                  <a:cubicBezTo>
                    <a:pt x="145" y="85"/>
                    <a:pt x="131" y="90"/>
                    <a:pt x="117" y="95"/>
                  </a:cubicBezTo>
                  <a:cubicBezTo>
                    <a:pt x="123" y="109"/>
                    <a:pt x="129" y="122"/>
                    <a:pt x="134" y="135"/>
                  </a:cubicBezTo>
                  <a:cubicBezTo>
                    <a:pt x="121" y="130"/>
                    <a:pt x="108" y="124"/>
                    <a:pt x="95" y="118"/>
                  </a:cubicBezTo>
                  <a:cubicBezTo>
                    <a:pt x="89" y="131"/>
                    <a:pt x="84" y="145"/>
                    <a:pt x="79" y="159"/>
                  </a:cubicBezTo>
                  <a:cubicBezTo>
                    <a:pt x="73" y="145"/>
                    <a:pt x="68" y="131"/>
                    <a:pt x="63" y="118"/>
                  </a:cubicBezTo>
                  <a:cubicBezTo>
                    <a:pt x="49" y="124"/>
                    <a:pt x="36" y="130"/>
                    <a:pt x="23" y="135"/>
                  </a:cubicBezTo>
                  <a:cubicBezTo>
                    <a:pt x="28" y="122"/>
                    <a:pt x="34" y="109"/>
                    <a:pt x="40" y="96"/>
                  </a:cubicBezTo>
                  <a:cubicBezTo>
                    <a:pt x="27" y="90"/>
                    <a:pt x="13" y="85"/>
                    <a:pt x="0" y="80"/>
                  </a:cubicBezTo>
                  <a:cubicBezTo>
                    <a:pt x="13" y="74"/>
                    <a:pt x="27" y="69"/>
                    <a:pt x="40" y="63"/>
                  </a:cubicBezTo>
                  <a:cubicBezTo>
                    <a:pt x="34" y="50"/>
                    <a:pt x="28" y="37"/>
                    <a:pt x="23" y="23"/>
                  </a:cubicBezTo>
                  <a:cubicBezTo>
                    <a:pt x="36" y="29"/>
                    <a:pt x="49" y="35"/>
                    <a:pt x="62" y="41"/>
                  </a:cubicBezTo>
                  <a:cubicBezTo>
                    <a:pt x="68" y="28"/>
                    <a:pt x="73" y="14"/>
                    <a:pt x="78" y="0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19"/>
            <p:cNvSpPr/>
            <p:nvPr>
              <p:custDataLst>
                <p:tags r:id="rId16"/>
              </p:custDataLst>
            </p:nvPr>
          </p:nvSpPr>
          <p:spPr bwMode="auto">
            <a:xfrm>
              <a:off x="4051" y="1364"/>
              <a:ext cx="147" cy="147"/>
            </a:xfrm>
            <a:custGeom>
              <a:avLst/>
              <a:gdLst>
                <a:gd name="T0" fmla="*/ 79 w 159"/>
                <a:gd name="T1" fmla="*/ 0 h 159"/>
                <a:gd name="T2" fmla="*/ 95 w 159"/>
                <a:gd name="T3" fmla="*/ 41 h 159"/>
                <a:gd name="T4" fmla="*/ 135 w 159"/>
                <a:gd name="T5" fmla="*/ 23 h 159"/>
                <a:gd name="T6" fmla="*/ 118 w 159"/>
                <a:gd name="T7" fmla="*/ 63 h 159"/>
                <a:gd name="T8" fmla="*/ 159 w 159"/>
                <a:gd name="T9" fmla="*/ 79 h 159"/>
                <a:gd name="T10" fmla="*/ 118 w 159"/>
                <a:gd name="T11" fmla="*/ 95 h 159"/>
                <a:gd name="T12" fmla="*/ 135 w 159"/>
                <a:gd name="T13" fmla="*/ 135 h 159"/>
                <a:gd name="T14" fmla="*/ 96 w 159"/>
                <a:gd name="T15" fmla="*/ 118 h 159"/>
                <a:gd name="T16" fmla="*/ 80 w 159"/>
                <a:gd name="T17" fmla="*/ 159 h 159"/>
                <a:gd name="T18" fmla="*/ 63 w 159"/>
                <a:gd name="T19" fmla="*/ 118 h 159"/>
                <a:gd name="T20" fmla="*/ 24 w 159"/>
                <a:gd name="T21" fmla="*/ 135 h 159"/>
                <a:gd name="T22" fmla="*/ 41 w 159"/>
                <a:gd name="T23" fmla="*/ 96 h 159"/>
                <a:gd name="T24" fmla="*/ 0 w 159"/>
                <a:gd name="T25" fmla="*/ 80 h 159"/>
                <a:gd name="T26" fmla="*/ 41 w 159"/>
                <a:gd name="T27" fmla="*/ 63 h 159"/>
                <a:gd name="T28" fmla="*/ 24 w 159"/>
                <a:gd name="T29" fmla="*/ 23 h 159"/>
                <a:gd name="T30" fmla="*/ 63 w 159"/>
                <a:gd name="T31" fmla="*/ 41 h 159"/>
                <a:gd name="T32" fmla="*/ 79 w 159"/>
                <a:gd name="T33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9" h="159">
                  <a:moveTo>
                    <a:pt x="79" y="0"/>
                  </a:moveTo>
                  <a:cubicBezTo>
                    <a:pt x="85" y="13"/>
                    <a:pt x="90" y="27"/>
                    <a:pt x="95" y="41"/>
                  </a:cubicBezTo>
                  <a:cubicBezTo>
                    <a:pt x="109" y="35"/>
                    <a:pt x="122" y="29"/>
                    <a:pt x="135" y="23"/>
                  </a:cubicBezTo>
                  <a:cubicBezTo>
                    <a:pt x="130" y="37"/>
                    <a:pt x="124" y="50"/>
                    <a:pt x="118" y="63"/>
                  </a:cubicBezTo>
                  <a:cubicBezTo>
                    <a:pt x="131" y="69"/>
                    <a:pt x="145" y="74"/>
                    <a:pt x="159" y="79"/>
                  </a:cubicBezTo>
                  <a:cubicBezTo>
                    <a:pt x="146" y="85"/>
                    <a:pt x="132" y="90"/>
                    <a:pt x="118" y="95"/>
                  </a:cubicBezTo>
                  <a:cubicBezTo>
                    <a:pt x="124" y="109"/>
                    <a:pt x="130" y="122"/>
                    <a:pt x="135" y="135"/>
                  </a:cubicBezTo>
                  <a:cubicBezTo>
                    <a:pt x="122" y="130"/>
                    <a:pt x="109" y="124"/>
                    <a:pt x="96" y="118"/>
                  </a:cubicBezTo>
                  <a:cubicBezTo>
                    <a:pt x="90" y="131"/>
                    <a:pt x="85" y="145"/>
                    <a:pt x="80" y="159"/>
                  </a:cubicBezTo>
                  <a:cubicBezTo>
                    <a:pt x="74" y="145"/>
                    <a:pt x="69" y="131"/>
                    <a:pt x="63" y="118"/>
                  </a:cubicBezTo>
                  <a:cubicBezTo>
                    <a:pt x="50" y="124"/>
                    <a:pt x="37" y="130"/>
                    <a:pt x="24" y="135"/>
                  </a:cubicBezTo>
                  <a:cubicBezTo>
                    <a:pt x="29" y="122"/>
                    <a:pt x="35" y="109"/>
                    <a:pt x="41" y="96"/>
                  </a:cubicBezTo>
                  <a:cubicBezTo>
                    <a:pt x="28" y="90"/>
                    <a:pt x="14" y="85"/>
                    <a:pt x="0" y="80"/>
                  </a:cubicBezTo>
                  <a:cubicBezTo>
                    <a:pt x="13" y="74"/>
                    <a:pt x="27" y="69"/>
                    <a:pt x="41" y="63"/>
                  </a:cubicBezTo>
                  <a:cubicBezTo>
                    <a:pt x="35" y="50"/>
                    <a:pt x="29" y="37"/>
                    <a:pt x="24" y="23"/>
                  </a:cubicBezTo>
                  <a:cubicBezTo>
                    <a:pt x="37" y="29"/>
                    <a:pt x="50" y="35"/>
                    <a:pt x="63" y="41"/>
                  </a:cubicBezTo>
                  <a:cubicBezTo>
                    <a:pt x="69" y="28"/>
                    <a:pt x="74" y="14"/>
                    <a:pt x="79" y="0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20"/>
            <p:cNvSpPr>
              <a:spLocks noEditPoints="1"/>
            </p:cNvSpPr>
            <p:nvPr>
              <p:custDataLst>
                <p:tags r:id="rId17"/>
              </p:custDataLst>
            </p:nvPr>
          </p:nvSpPr>
          <p:spPr bwMode="auto">
            <a:xfrm>
              <a:off x="3279" y="1453"/>
              <a:ext cx="686" cy="365"/>
            </a:xfrm>
            <a:custGeom>
              <a:avLst/>
              <a:gdLst>
                <a:gd name="T0" fmla="*/ 173 w 744"/>
                <a:gd name="T1" fmla="*/ 171 h 395"/>
                <a:gd name="T2" fmla="*/ 155 w 744"/>
                <a:gd name="T3" fmla="*/ 238 h 395"/>
                <a:gd name="T4" fmla="*/ 576 w 744"/>
                <a:gd name="T5" fmla="*/ 274 h 395"/>
                <a:gd name="T6" fmla="*/ 565 w 744"/>
                <a:gd name="T7" fmla="*/ 200 h 395"/>
                <a:gd name="T8" fmla="*/ 654 w 744"/>
                <a:gd name="T9" fmla="*/ 147 h 395"/>
                <a:gd name="T10" fmla="*/ 637 w 744"/>
                <a:gd name="T11" fmla="*/ 0 h 395"/>
                <a:gd name="T12" fmla="*/ 736 w 744"/>
                <a:gd name="T13" fmla="*/ 25 h 395"/>
                <a:gd name="T14" fmla="*/ 723 w 744"/>
                <a:gd name="T15" fmla="*/ 112 h 395"/>
                <a:gd name="T16" fmla="*/ 714 w 744"/>
                <a:gd name="T17" fmla="*/ 207 h 395"/>
                <a:gd name="T18" fmla="*/ 679 w 744"/>
                <a:gd name="T19" fmla="*/ 297 h 395"/>
                <a:gd name="T20" fmla="*/ 613 w 744"/>
                <a:gd name="T21" fmla="*/ 331 h 395"/>
                <a:gd name="T22" fmla="*/ 558 w 744"/>
                <a:gd name="T23" fmla="*/ 392 h 395"/>
                <a:gd name="T24" fmla="*/ 193 w 744"/>
                <a:gd name="T25" fmla="*/ 390 h 395"/>
                <a:gd name="T26" fmla="*/ 132 w 744"/>
                <a:gd name="T27" fmla="*/ 336 h 395"/>
                <a:gd name="T28" fmla="*/ 83 w 744"/>
                <a:gd name="T29" fmla="*/ 316 h 395"/>
                <a:gd name="T30" fmla="*/ 65 w 744"/>
                <a:gd name="T31" fmla="*/ 260 h 395"/>
                <a:gd name="T32" fmla="*/ 2 w 744"/>
                <a:gd name="T33" fmla="*/ 151 h 395"/>
                <a:gd name="T34" fmla="*/ 21 w 744"/>
                <a:gd name="T35" fmla="*/ 99 h 395"/>
                <a:gd name="T36" fmla="*/ 12 w 744"/>
                <a:gd name="T37" fmla="*/ 48 h 395"/>
                <a:gd name="T38" fmla="*/ 106 w 744"/>
                <a:gd name="T39" fmla="*/ 0 h 395"/>
                <a:gd name="T40" fmla="*/ 92 w 744"/>
                <a:gd name="T41" fmla="*/ 109 h 395"/>
                <a:gd name="T42" fmla="*/ 15 w 744"/>
                <a:gd name="T43" fmla="*/ 33 h 395"/>
                <a:gd name="T44" fmla="*/ 74 w 744"/>
                <a:gd name="T45" fmla="*/ 49 h 395"/>
                <a:gd name="T46" fmla="*/ 71 w 744"/>
                <a:gd name="T47" fmla="*/ 19 h 395"/>
                <a:gd name="T48" fmla="*/ 673 w 744"/>
                <a:gd name="T49" fmla="*/ 18 h 395"/>
                <a:gd name="T50" fmla="*/ 670 w 744"/>
                <a:gd name="T51" fmla="*/ 49 h 395"/>
                <a:gd name="T52" fmla="*/ 729 w 744"/>
                <a:gd name="T53" fmla="*/ 36 h 395"/>
                <a:gd name="T54" fmla="*/ 673 w 744"/>
                <a:gd name="T55" fmla="*/ 18 h 395"/>
                <a:gd name="T56" fmla="*/ 28 w 744"/>
                <a:gd name="T57" fmla="*/ 117 h 395"/>
                <a:gd name="T58" fmla="*/ 32 w 744"/>
                <a:gd name="T59" fmla="*/ 183 h 395"/>
                <a:gd name="T60" fmla="*/ 80 w 744"/>
                <a:gd name="T61" fmla="*/ 133 h 395"/>
                <a:gd name="T62" fmla="*/ 99 w 744"/>
                <a:gd name="T63" fmla="*/ 27 h 395"/>
                <a:gd name="T64" fmla="*/ 648 w 744"/>
                <a:gd name="T65" fmla="*/ 74 h 395"/>
                <a:gd name="T66" fmla="*/ 664 w 744"/>
                <a:gd name="T67" fmla="*/ 155 h 395"/>
                <a:gd name="T68" fmla="*/ 721 w 744"/>
                <a:gd name="T69" fmla="*/ 184 h 395"/>
                <a:gd name="T70" fmla="*/ 728 w 744"/>
                <a:gd name="T71" fmla="*/ 135 h 395"/>
                <a:gd name="T72" fmla="*/ 645 w 744"/>
                <a:gd name="T73" fmla="*/ 27 h 395"/>
                <a:gd name="T74" fmla="*/ 31 w 744"/>
                <a:gd name="T75" fmla="*/ 58 h 395"/>
                <a:gd name="T76" fmla="*/ 31 w 744"/>
                <a:gd name="T77" fmla="*/ 58 h 395"/>
                <a:gd name="T78" fmla="*/ 713 w 744"/>
                <a:gd name="T79" fmla="*/ 58 h 395"/>
                <a:gd name="T80" fmla="*/ 86 w 744"/>
                <a:gd name="T81" fmla="*/ 158 h 395"/>
                <a:gd name="T82" fmla="*/ 104 w 744"/>
                <a:gd name="T83" fmla="*/ 238 h 395"/>
                <a:gd name="T84" fmla="*/ 144 w 744"/>
                <a:gd name="T85" fmla="*/ 347 h 395"/>
                <a:gd name="T86" fmla="*/ 164 w 744"/>
                <a:gd name="T87" fmla="*/ 331 h 395"/>
                <a:gd name="T88" fmla="*/ 144 w 744"/>
                <a:gd name="T89" fmla="*/ 246 h 395"/>
                <a:gd name="T90" fmla="*/ 158 w 744"/>
                <a:gd name="T91" fmla="*/ 166 h 395"/>
                <a:gd name="T92" fmla="*/ 86 w 744"/>
                <a:gd name="T93" fmla="*/ 158 h 395"/>
                <a:gd name="T94" fmla="*/ 585 w 744"/>
                <a:gd name="T95" fmla="*/ 166 h 395"/>
                <a:gd name="T96" fmla="*/ 593 w 744"/>
                <a:gd name="T97" fmla="*/ 270 h 395"/>
                <a:gd name="T98" fmla="*/ 580 w 744"/>
                <a:gd name="T99" fmla="*/ 378 h 395"/>
                <a:gd name="T100" fmla="*/ 637 w 744"/>
                <a:gd name="T101" fmla="*/ 293 h 395"/>
                <a:gd name="T102" fmla="*/ 659 w 744"/>
                <a:gd name="T103" fmla="*/ 198 h 395"/>
                <a:gd name="T104" fmla="*/ 30 w 744"/>
                <a:gd name="T105" fmla="*/ 193 h 395"/>
                <a:gd name="T106" fmla="*/ 77 w 744"/>
                <a:gd name="T107" fmla="*/ 308 h 395"/>
                <a:gd name="T108" fmla="*/ 92 w 744"/>
                <a:gd name="T109" fmla="*/ 230 h 395"/>
                <a:gd name="T110" fmla="*/ 30 w 744"/>
                <a:gd name="T111" fmla="*/ 193 h 395"/>
                <a:gd name="T112" fmla="*/ 656 w 744"/>
                <a:gd name="T113" fmla="*/ 303 h 395"/>
                <a:gd name="T114" fmla="*/ 670 w 744"/>
                <a:gd name="T115" fmla="*/ 264 h 395"/>
                <a:gd name="T116" fmla="*/ 669 w 744"/>
                <a:gd name="T117" fmla="*/ 174 h 395"/>
                <a:gd name="T118" fmla="*/ 257 w 744"/>
                <a:gd name="T119" fmla="*/ 268 h 395"/>
                <a:gd name="T120" fmla="*/ 179 w 744"/>
                <a:gd name="T121" fmla="*/ 383 h 395"/>
                <a:gd name="T122" fmla="*/ 543 w 744"/>
                <a:gd name="T123" fmla="*/ 379 h 395"/>
                <a:gd name="T124" fmla="*/ 572 w 744"/>
                <a:gd name="T125" fmla="*/ 284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44" h="395">
                  <a:moveTo>
                    <a:pt x="90" y="147"/>
                  </a:moveTo>
                  <a:cubicBezTo>
                    <a:pt x="114" y="148"/>
                    <a:pt x="139" y="144"/>
                    <a:pt x="155" y="153"/>
                  </a:cubicBezTo>
                  <a:cubicBezTo>
                    <a:pt x="163" y="157"/>
                    <a:pt x="168" y="163"/>
                    <a:pt x="173" y="171"/>
                  </a:cubicBezTo>
                  <a:cubicBezTo>
                    <a:pt x="177" y="179"/>
                    <a:pt x="181" y="192"/>
                    <a:pt x="178" y="203"/>
                  </a:cubicBezTo>
                  <a:cubicBezTo>
                    <a:pt x="176" y="210"/>
                    <a:pt x="172" y="216"/>
                    <a:pt x="168" y="222"/>
                  </a:cubicBezTo>
                  <a:cubicBezTo>
                    <a:pt x="163" y="227"/>
                    <a:pt x="158" y="232"/>
                    <a:pt x="155" y="238"/>
                  </a:cubicBezTo>
                  <a:cubicBezTo>
                    <a:pt x="151" y="254"/>
                    <a:pt x="161" y="267"/>
                    <a:pt x="167" y="275"/>
                  </a:cubicBezTo>
                  <a:cubicBezTo>
                    <a:pt x="229" y="261"/>
                    <a:pt x="297" y="251"/>
                    <a:pt x="372" y="251"/>
                  </a:cubicBezTo>
                  <a:cubicBezTo>
                    <a:pt x="446" y="251"/>
                    <a:pt x="515" y="261"/>
                    <a:pt x="576" y="274"/>
                  </a:cubicBezTo>
                  <a:cubicBezTo>
                    <a:pt x="584" y="267"/>
                    <a:pt x="594" y="252"/>
                    <a:pt x="588" y="237"/>
                  </a:cubicBezTo>
                  <a:cubicBezTo>
                    <a:pt x="585" y="230"/>
                    <a:pt x="579" y="225"/>
                    <a:pt x="575" y="219"/>
                  </a:cubicBezTo>
                  <a:cubicBezTo>
                    <a:pt x="571" y="214"/>
                    <a:pt x="566" y="208"/>
                    <a:pt x="565" y="200"/>
                  </a:cubicBezTo>
                  <a:cubicBezTo>
                    <a:pt x="564" y="188"/>
                    <a:pt x="567" y="178"/>
                    <a:pt x="571" y="170"/>
                  </a:cubicBezTo>
                  <a:cubicBezTo>
                    <a:pt x="575" y="163"/>
                    <a:pt x="582" y="157"/>
                    <a:pt x="589" y="153"/>
                  </a:cubicBezTo>
                  <a:cubicBezTo>
                    <a:pt x="605" y="144"/>
                    <a:pt x="630" y="148"/>
                    <a:pt x="654" y="147"/>
                  </a:cubicBezTo>
                  <a:cubicBezTo>
                    <a:pt x="655" y="133"/>
                    <a:pt x="656" y="119"/>
                    <a:pt x="652" y="108"/>
                  </a:cubicBezTo>
                  <a:cubicBezTo>
                    <a:pt x="649" y="98"/>
                    <a:pt x="643" y="89"/>
                    <a:pt x="640" y="79"/>
                  </a:cubicBezTo>
                  <a:cubicBezTo>
                    <a:pt x="633" y="57"/>
                    <a:pt x="638" y="28"/>
                    <a:pt x="637" y="0"/>
                  </a:cubicBezTo>
                  <a:cubicBezTo>
                    <a:pt x="643" y="7"/>
                    <a:pt x="647" y="16"/>
                    <a:pt x="652" y="24"/>
                  </a:cubicBezTo>
                  <a:cubicBezTo>
                    <a:pt x="656" y="22"/>
                    <a:pt x="658" y="18"/>
                    <a:pt x="662" y="15"/>
                  </a:cubicBezTo>
                  <a:cubicBezTo>
                    <a:pt x="683" y="1"/>
                    <a:pt x="725" y="5"/>
                    <a:pt x="736" y="25"/>
                  </a:cubicBezTo>
                  <a:cubicBezTo>
                    <a:pt x="743" y="38"/>
                    <a:pt x="732" y="50"/>
                    <a:pt x="723" y="56"/>
                  </a:cubicBezTo>
                  <a:cubicBezTo>
                    <a:pt x="723" y="70"/>
                    <a:pt x="723" y="83"/>
                    <a:pt x="723" y="98"/>
                  </a:cubicBezTo>
                  <a:cubicBezTo>
                    <a:pt x="723" y="102"/>
                    <a:pt x="722" y="108"/>
                    <a:pt x="723" y="112"/>
                  </a:cubicBezTo>
                  <a:cubicBezTo>
                    <a:pt x="724" y="116"/>
                    <a:pt x="728" y="120"/>
                    <a:pt x="730" y="123"/>
                  </a:cubicBezTo>
                  <a:cubicBezTo>
                    <a:pt x="737" y="133"/>
                    <a:pt x="744" y="146"/>
                    <a:pt x="741" y="163"/>
                  </a:cubicBezTo>
                  <a:cubicBezTo>
                    <a:pt x="739" y="181"/>
                    <a:pt x="724" y="196"/>
                    <a:pt x="714" y="207"/>
                  </a:cubicBezTo>
                  <a:cubicBezTo>
                    <a:pt x="702" y="220"/>
                    <a:pt x="691" y="231"/>
                    <a:pt x="683" y="247"/>
                  </a:cubicBezTo>
                  <a:cubicBezTo>
                    <a:pt x="679" y="256"/>
                    <a:pt x="679" y="264"/>
                    <a:pt x="679" y="279"/>
                  </a:cubicBezTo>
                  <a:cubicBezTo>
                    <a:pt x="679" y="284"/>
                    <a:pt x="679" y="290"/>
                    <a:pt x="679" y="297"/>
                  </a:cubicBezTo>
                  <a:cubicBezTo>
                    <a:pt x="678" y="306"/>
                    <a:pt x="678" y="315"/>
                    <a:pt x="670" y="316"/>
                  </a:cubicBezTo>
                  <a:cubicBezTo>
                    <a:pt x="654" y="320"/>
                    <a:pt x="644" y="300"/>
                    <a:pt x="630" y="301"/>
                  </a:cubicBezTo>
                  <a:cubicBezTo>
                    <a:pt x="617" y="302"/>
                    <a:pt x="616" y="320"/>
                    <a:pt x="613" y="331"/>
                  </a:cubicBezTo>
                  <a:cubicBezTo>
                    <a:pt x="611" y="339"/>
                    <a:pt x="608" y="347"/>
                    <a:pt x="606" y="354"/>
                  </a:cubicBezTo>
                  <a:cubicBezTo>
                    <a:pt x="600" y="367"/>
                    <a:pt x="592" y="382"/>
                    <a:pt x="581" y="390"/>
                  </a:cubicBezTo>
                  <a:cubicBezTo>
                    <a:pt x="575" y="395"/>
                    <a:pt x="567" y="394"/>
                    <a:pt x="558" y="392"/>
                  </a:cubicBezTo>
                  <a:cubicBezTo>
                    <a:pt x="535" y="386"/>
                    <a:pt x="511" y="380"/>
                    <a:pt x="486" y="376"/>
                  </a:cubicBezTo>
                  <a:cubicBezTo>
                    <a:pt x="449" y="371"/>
                    <a:pt x="411" y="367"/>
                    <a:pt x="377" y="367"/>
                  </a:cubicBezTo>
                  <a:cubicBezTo>
                    <a:pt x="307" y="367"/>
                    <a:pt x="249" y="375"/>
                    <a:pt x="193" y="390"/>
                  </a:cubicBezTo>
                  <a:cubicBezTo>
                    <a:pt x="184" y="393"/>
                    <a:pt x="175" y="395"/>
                    <a:pt x="167" y="392"/>
                  </a:cubicBezTo>
                  <a:cubicBezTo>
                    <a:pt x="161" y="389"/>
                    <a:pt x="155" y="383"/>
                    <a:pt x="151" y="377"/>
                  </a:cubicBezTo>
                  <a:cubicBezTo>
                    <a:pt x="143" y="365"/>
                    <a:pt x="136" y="352"/>
                    <a:pt x="132" y="336"/>
                  </a:cubicBezTo>
                  <a:cubicBezTo>
                    <a:pt x="128" y="323"/>
                    <a:pt x="129" y="301"/>
                    <a:pt x="113" y="301"/>
                  </a:cubicBezTo>
                  <a:cubicBezTo>
                    <a:pt x="108" y="301"/>
                    <a:pt x="102" y="305"/>
                    <a:pt x="97" y="308"/>
                  </a:cubicBezTo>
                  <a:cubicBezTo>
                    <a:pt x="92" y="310"/>
                    <a:pt x="88" y="314"/>
                    <a:pt x="83" y="316"/>
                  </a:cubicBezTo>
                  <a:cubicBezTo>
                    <a:pt x="77" y="318"/>
                    <a:pt x="72" y="317"/>
                    <a:pt x="69" y="314"/>
                  </a:cubicBezTo>
                  <a:cubicBezTo>
                    <a:pt x="64" y="309"/>
                    <a:pt x="65" y="297"/>
                    <a:pt x="65" y="288"/>
                  </a:cubicBezTo>
                  <a:cubicBezTo>
                    <a:pt x="65" y="278"/>
                    <a:pt x="66" y="268"/>
                    <a:pt x="65" y="260"/>
                  </a:cubicBezTo>
                  <a:cubicBezTo>
                    <a:pt x="63" y="245"/>
                    <a:pt x="52" y="233"/>
                    <a:pt x="44" y="223"/>
                  </a:cubicBezTo>
                  <a:cubicBezTo>
                    <a:pt x="36" y="214"/>
                    <a:pt x="26" y="203"/>
                    <a:pt x="18" y="192"/>
                  </a:cubicBezTo>
                  <a:cubicBezTo>
                    <a:pt x="9" y="182"/>
                    <a:pt x="0" y="170"/>
                    <a:pt x="2" y="151"/>
                  </a:cubicBezTo>
                  <a:cubicBezTo>
                    <a:pt x="4" y="139"/>
                    <a:pt x="9" y="129"/>
                    <a:pt x="15" y="121"/>
                  </a:cubicBezTo>
                  <a:cubicBezTo>
                    <a:pt x="17" y="119"/>
                    <a:pt x="21" y="115"/>
                    <a:pt x="21" y="113"/>
                  </a:cubicBezTo>
                  <a:cubicBezTo>
                    <a:pt x="22" y="109"/>
                    <a:pt x="21" y="103"/>
                    <a:pt x="21" y="99"/>
                  </a:cubicBezTo>
                  <a:cubicBezTo>
                    <a:pt x="21" y="89"/>
                    <a:pt x="21" y="81"/>
                    <a:pt x="21" y="70"/>
                  </a:cubicBezTo>
                  <a:cubicBezTo>
                    <a:pt x="21" y="65"/>
                    <a:pt x="22" y="59"/>
                    <a:pt x="21" y="56"/>
                  </a:cubicBezTo>
                  <a:cubicBezTo>
                    <a:pt x="20" y="53"/>
                    <a:pt x="14" y="51"/>
                    <a:pt x="12" y="48"/>
                  </a:cubicBezTo>
                  <a:cubicBezTo>
                    <a:pt x="8" y="44"/>
                    <a:pt x="4" y="35"/>
                    <a:pt x="7" y="27"/>
                  </a:cubicBezTo>
                  <a:cubicBezTo>
                    <a:pt x="18" y="1"/>
                    <a:pt x="76" y="0"/>
                    <a:pt x="91" y="24"/>
                  </a:cubicBezTo>
                  <a:cubicBezTo>
                    <a:pt x="96" y="16"/>
                    <a:pt x="101" y="8"/>
                    <a:pt x="106" y="0"/>
                  </a:cubicBezTo>
                  <a:cubicBezTo>
                    <a:pt x="107" y="0"/>
                    <a:pt x="107" y="0"/>
                    <a:pt x="107" y="1"/>
                  </a:cubicBezTo>
                  <a:cubicBezTo>
                    <a:pt x="106" y="28"/>
                    <a:pt x="111" y="58"/>
                    <a:pt x="104" y="79"/>
                  </a:cubicBezTo>
                  <a:cubicBezTo>
                    <a:pt x="101" y="89"/>
                    <a:pt x="95" y="98"/>
                    <a:pt x="92" y="109"/>
                  </a:cubicBezTo>
                  <a:cubicBezTo>
                    <a:pt x="88" y="120"/>
                    <a:pt x="89" y="133"/>
                    <a:pt x="90" y="147"/>
                  </a:cubicBezTo>
                  <a:close/>
                  <a:moveTo>
                    <a:pt x="25" y="20"/>
                  </a:moveTo>
                  <a:cubicBezTo>
                    <a:pt x="21" y="22"/>
                    <a:pt x="15" y="28"/>
                    <a:pt x="15" y="33"/>
                  </a:cubicBezTo>
                  <a:cubicBezTo>
                    <a:pt x="14" y="40"/>
                    <a:pt x="20" y="46"/>
                    <a:pt x="26" y="48"/>
                  </a:cubicBezTo>
                  <a:cubicBezTo>
                    <a:pt x="32" y="51"/>
                    <a:pt x="43" y="49"/>
                    <a:pt x="52" y="49"/>
                  </a:cubicBezTo>
                  <a:cubicBezTo>
                    <a:pt x="59" y="49"/>
                    <a:pt x="70" y="51"/>
                    <a:pt x="74" y="49"/>
                  </a:cubicBezTo>
                  <a:cubicBezTo>
                    <a:pt x="77" y="48"/>
                    <a:pt x="78" y="44"/>
                    <a:pt x="80" y="41"/>
                  </a:cubicBezTo>
                  <a:cubicBezTo>
                    <a:pt x="82" y="38"/>
                    <a:pt x="85" y="35"/>
                    <a:pt x="85" y="32"/>
                  </a:cubicBezTo>
                  <a:cubicBezTo>
                    <a:pt x="85" y="26"/>
                    <a:pt x="76" y="21"/>
                    <a:pt x="71" y="19"/>
                  </a:cubicBezTo>
                  <a:cubicBezTo>
                    <a:pt x="64" y="16"/>
                    <a:pt x="55" y="15"/>
                    <a:pt x="48" y="15"/>
                  </a:cubicBezTo>
                  <a:cubicBezTo>
                    <a:pt x="39" y="15"/>
                    <a:pt x="31" y="17"/>
                    <a:pt x="25" y="20"/>
                  </a:cubicBezTo>
                  <a:close/>
                  <a:moveTo>
                    <a:pt x="673" y="18"/>
                  </a:moveTo>
                  <a:cubicBezTo>
                    <a:pt x="667" y="21"/>
                    <a:pt x="659" y="26"/>
                    <a:pt x="659" y="33"/>
                  </a:cubicBezTo>
                  <a:cubicBezTo>
                    <a:pt x="659" y="35"/>
                    <a:pt x="662" y="38"/>
                    <a:pt x="664" y="41"/>
                  </a:cubicBezTo>
                  <a:cubicBezTo>
                    <a:pt x="666" y="44"/>
                    <a:pt x="668" y="48"/>
                    <a:pt x="670" y="49"/>
                  </a:cubicBezTo>
                  <a:cubicBezTo>
                    <a:pt x="674" y="51"/>
                    <a:pt x="685" y="49"/>
                    <a:pt x="692" y="49"/>
                  </a:cubicBezTo>
                  <a:cubicBezTo>
                    <a:pt x="699" y="49"/>
                    <a:pt x="707" y="50"/>
                    <a:pt x="714" y="49"/>
                  </a:cubicBezTo>
                  <a:cubicBezTo>
                    <a:pt x="721" y="49"/>
                    <a:pt x="729" y="42"/>
                    <a:pt x="729" y="36"/>
                  </a:cubicBezTo>
                  <a:cubicBezTo>
                    <a:pt x="731" y="27"/>
                    <a:pt x="721" y="21"/>
                    <a:pt x="716" y="19"/>
                  </a:cubicBezTo>
                  <a:cubicBezTo>
                    <a:pt x="709" y="16"/>
                    <a:pt x="701" y="15"/>
                    <a:pt x="692" y="15"/>
                  </a:cubicBezTo>
                  <a:cubicBezTo>
                    <a:pt x="686" y="15"/>
                    <a:pt x="679" y="16"/>
                    <a:pt x="673" y="18"/>
                  </a:cubicBezTo>
                  <a:close/>
                  <a:moveTo>
                    <a:pt x="77" y="59"/>
                  </a:moveTo>
                  <a:cubicBezTo>
                    <a:pt x="70" y="70"/>
                    <a:pt x="62" y="80"/>
                    <a:pt x="54" y="89"/>
                  </a:cubicBezTo>
                  <a:cubicBezTo>
                    <a:pt x="45" y="99"/>
                    <a:pt x="37" y="107"/>
                    <a:pt x="28" y="117"/>
                  </a:cubicBezTo>
                  <a:cubicBezTo>
                    <a:pt x="19" y="128"/>
                    <a:pt x="7" y="144"/>
                    <a:pt x="11" y="164"/>
                  </a:cubicBezTo>
                  <a:cubicBezTo>
                    <a:pt x="12" y="170"/>
                    <a:pt x="19" y="183"/>
                    <a:pt x="23" y="184"/>
                  </a:cubicBezTo>
                  <a:cubicBezTo>
                    <a:pt x="25" y="185"/>
                    <a:pt x="29" y="184"/>
                    <a:pt x="32" y="183"/>
                  </a:cubicBezTo>
                  <a:cubicBezTo>
                    <a:pt x="49" y="180"/>
                    <a:pt x="59" y="174"/>
                    <a:pt x="69" y="166"/>
                  </a:cubicBezTo>
                  <a:cubicBezTo>
                    <a:pt x="73" y="163"/>
                    <a:pt x="78" y="158"/>
                    <a:pt x="80" y="154"/>
                  </a:cubicBezTo>
                  <a:cubicBezTo>
                    <a:pt x="81" y="148"/>
                    <a:pt x="80" y="140"/>
                    <a:pt x="80" y="133"/>
                  </a:cubicBezTo>
                  <a:cubicBezTo>
                    <a:pt x="80" y="127"/>
                    <a:pt x="80" y="119"/>
                    <a:pt x="81" y="113"/>
                  </a:cubicBezTo>
                  <a:cubicBezTo>
                    <a:pt x="83" y="99"/>
                    <a:pt x="93" y="89"/>
                    <a:pt x="96" y="74"/>
                  </a:cubicBezTo>
                  <a:cubicBezTo>
                    <a:pt x="100" y="60"/>
                    <a:pt x="99" y="46"/>
                    <a:pt x="99" y="27"/>
                  </a:cubicBezTo>
                  <a:cubicBezTo>
                    <a:pt x="99" y="27"/>
                    <a:pt x="99" y="26"/>
                    <a:pt x="99" y="26"/>
                  </a:cubicBezTo>
                  <a:cubicBezTo>
                    <a:pt x="92" y="37"/>
                    <a:pt x="85" y="48"/>
                    <a:pt x="77" y="59"/>
                  </a:cubicBezTo>
                  <a:close/>
                  <a:moveTo>
                    <a:pt x="648" y="74"/>
                  </a:moveTo>
                  <a:cubicBezTo>
                    <a:pt x="650" y="86"/>
                    <a:pt x="658" y="97"/>
                    <a:pt x="662" y="109"/>
                  </a:cubicBezTo>
                  <a:cubicBezTo>
                    <a:pt x="664" y="116"/>
                    <a:pt x="664" y="125"/>
                    <a:pt x="664" y="134"/>
                  </a:cubicBezTo>
                  <a:cubicBezTo>
                    <a:pt x="664" y="140"/>
                    <a:pt x="663" y="149"/>
                    <a:pt x="664" y="155"/>
                  </a:cubicBezTo>
                  <a:cubicBezTo>
                    <a:pt x="665" y="158"/>
                    <a:pt x="671" y="163"/>
                    <a:pt x="675" y="166"/>
                  </a:cubicBezTo>
                  <a:cubicBezTo>
                    <a:pt x="683" y="173"/>
                    <a:pt x="691" y="178"/>
                    <a:pt x="703" y="181"/>
                  </a:cubicBezTo>
                  <a:cubicBezTo>
                    <a:pt x="706" y="182"/>
                    <a:pt x="717" y="185"/>
                    <a:pt x="721" y="184"/>
                  </a:cubicBezTo>
                  <a:cubicBezTo>
                    <a:pt x="724" y="184"/>
                    <a:pt x="726" y="178"/>
                    <a:pt x="728" y="176"/>
                  </a:cubicBezTo>
                  <a:cubicBezTo>
                    <a:pt x="730" y="172"/>
                    <a:pt x="731" y="169"/>
                    <a:pt x="732" y="166"/>
                  </a:cubicBezTo>
                  <a:cubicBezTo>
                    <a:pt x="735" y="155"/>
                    <a:pt x="732" y="142"/>
                    <a:pt x="728" y="135"/>
                  </a:cubicBezTo>
                  <a:cubicBezTo>
                    <a:pt x="723" y="125"/>
                    <a:pt x="715" y="116"/>
                    <a:pt x="707" y="108"/>
                  </a:cubicBezTo>
                  <a:cubicBezTo>
                    <a:pt x="700" y="100"/>
                    <a:pt x="692" y="92"/>
                    <a:pt x="685" y="83"/>
                  </a:cubicBezTo>
                  <a:cubicBezTo>
                    <a:pt x="670" y="64"/>
                    <a:pt x="657" y="46"/>
                    <a:pt x="645" y="27"/>
                  </a:cubicBezTo>
                  <a:cubicBezTo>
                    <a:pt x="645" y="27"/>
                    <a:pt x="645" y="26"/>
                    <a:pt x="645" y="26"/>
                  </a:cubicBezTo>
                  <a:cubicBezTo>
                    <a:pt x="645" y="44"/>
                    <a:pt x="644" y="61"/>
                    <a:pt x="648" y="74"/>
                  </a:cubicBezTo>
                  <a:close/>
                  <a:moveTo>
                    <a:pt x="31" y="58"/>
                  </a:moveTo>
                  <a:cubicBezTo>
                    <a:pt x="31" y="72"/>
                    <a:pt x="31" y="87"/>
                    <a:pt x="31" y="102"/>
                  </a:cubicBezTo>
                  <a:cubicBezTo>
                    <a:pt x="44" y="89"/>
                    <a:pt x="57" y="74"/>
                    <a:pt x="68" y="58"/>
                  </a:cubicBezTo>
                  <a:cubicBezTo>
                    <a:pt x="56" y="58"/>
                    <a:pt x="43" y="58"/>
                    <a:pt x="31" y="58"/>
                  </a:cubicBezTo>
                  <a:close/>
                  <a:moveTo>
                    <a:pt x="711" y="100"/>
                  </a:moveTo>
                  <a:cubicBezTo>
                    <a:pt x="712" y="100"/>
                    <a:pt x="712" y="102"/>
                    <a:pt x="713" y="101"/>
                  </a:cubicBezTo>
                  <a:cubicBezTo>
                    <a:pt x="713" y="87"/>
                    <a:pt x="713" y="72"/>
                    <a:pt x="713" y="58"/>
                  </a:cubicBezTo>
                  <a:cubicBezTo>
                    <a:pt x="701" y="58"/>
                    <a:pt x="688" y="58"/>
                    <a:pt x="676" y="58"/>
                  </a:cubicBezTo>
                  <a:cubicBezTo>
                    <a:pt x="686" y="73"/>
                    <a:pt x="699" y="87"/>
                    <a:pt x="711" y="100"/>
                  </a:cubicBezTo>
                  <a:close/>
                  <a:moveTo>
                    <a:pt x="86" y="158"/>
                  </a:moveTo>
                  <a:cubicBezTo>
                    <a:pt x="84" y="170"/>
                    <a:pt x="81" y="187"/>
                    <a:pt x="85" y="199"/>
                  </a:cubicBezTo>
                  <a:cubicBezTo>
                    <a:pt x="88" y="205"/>
                    <a:pt x="92" y="211"/>
                    <a:pt x="96" y="218"/>
                  </a:cubicBezTo>
                  <a:cubicBezTo>
                    <a:pt x="99" y="224"/>
                    <a:pt x="102" y="231"/>
                    <a:pt x="104" y="238"/>
                  </a:cubicBezTo>
                  <a:cubicBezTo>
                    <a:pt x="108" y="254"/>
                    <a:pt x="106" y="273"/>
                    <a:pt x="108" y="293"/>
                  </a:cubicBezTo>
                  <a:cubicBezTo>
                    <a:pt x="119" y="289"/>
                    <a:pt x="128" y="295"/>
                    <a:pt x="132" y="302"/>
                  </a:cubicBezTo>
                  <a:cubicBezTo>
                    <a:pt x="139" y="315"/>
                    <a:pt x="139" y="333"/>
                    <a:pt x="144" y="347"/>
                  </a:cubicBezTo>
                  <a:cubicBezTo>
                    <a:pt x="150" y="360"/>
                    <a:pt x="156" y="369"/>
                    <a:pt x="164" y="378"/>
                  </a:cubicBezTo>
                  <a:cubicBezTo>
                    <a:pt x="165" y="379"/>
                    <a:pt x="165" y="381"/>
                    <a:pt x="167" y="381"/>
                  </a:cubicBezTo>
                  <a:cubicBezTo>
                    <a:pt x="160" y="368"/>
                    <a:pt x="162" y="349"/>
                    <a:pt x="164" y="331"/>
                  </a:cubicBezTo>
                  <a:cubicBezTo>
                    <a:pt x="166" y="317"/>
                    <a:pt x="168" y="301"/>
                    <a:pt x="164" y="290"/>
                  </a:cubicBezTo>
                  <a:cubicBezTo>
                    <a:pt x="162" y="283"/>
                    <a:pt x="155" y="277"/>
                    <a:pt x="151" y="270"/>
                  </a:cubicBezTo>
                  <a:cubicBezTo>
                    <a:pt x="148" y="264"/>
                    <a:pt x="144" y="256"/>
                    <a:pt x="144" y="246"/>
                  </a:cubicBezTo>
                  <a:cubicBezTo>
                    <a:pt x="144" y="231"/>
                    <a:pt x="152" y="225"/>
                    <a:pt x="159" y="216"/>
                  </a:cubicBezTo>
                  <a:cubicBezTo>
                    <a:pt x="163" y="212"/>
                    <a:pt x="169" y="206"/>
                    <a:pt x="170" y="200"/>
                  </a:cubicBezTo>
                  <a:cubicBezTo>
                    <a:pt x="171" y="187"/>
                    <a:pt x="166" y="173"/>
                    <a:pt x="158" y="166"/>
                  </a:cubicBezTo>
                  <a:cubicBezTo>
                    <a:pt x="154" y="162"/>
                    <a:pt x="147" y="158"/>
                    <a:pt x="141" y="157"/>
                  </a:cubicBezTo>
                  <a:cubicBezTo>
                    <a:pt x="123" y="155"/>
                    <a:pt x="104" y="159"/>
                    <a:pt x="86" y="157"/>
                  </a:cubicBezTo>
                  <a:cubicBezTo>
                    <a:pt x="86" y="157"/>
                    <a:pt x="86" y="158"/>
                    <a:pt x="86" y="158"/>
                  </a:cubicBezTo>
                  <a:close/>
                  <a:moveTo>
                    <a:pt x="625" y="157"/>
                  </a:moveTo>
                  <a:cubicBezTo>
                    <a:pt x="618" y="157"/>
                    <a:pt x="611" y="156"/>
                    <a:pt x="603" y="157"/>
                  </a:cubicBezTo>
                  <a:cubicBezTo>
                    <a:pt x="597" y="158"/>
                    <a:pt x="589" y="162"/>
                    <a:pt x="585" y="166"/>
                  </a:cubicBezTo>
                  <a:cubicBezTo>
                    <a:pt x="579" y="173"/>
                    <a:pt x="570" y="192"/>
                    <a:pt x="576" y="204"/>
                  </a:cubicBezTo>
                  <a:cubicBezTo>
                    <a:pt x="580" y="215"/>
                    <a:pt x="590" y="221"/>
                    <a:pt x="596" y="230"/>
                  </a:cubicBezTo>
                  <a:cubicBezTo>
                    <a:pt x="603" y="243"/>
                    <a:pt x="598" y="259"/>
                    <a:pt x="593" y="270"/>
                  </a:cubicBezTo>
                  <a:cubicBezTo>
                    <a:pt x="588" y="279"/>
                    <a:pt x="579" y="286"/>
                    <a:pt x="578" y="299"/>
                  </a:cubicBezTo>
                  <a:cubicBezTo>
                    <a:pt x="576" y="325"/>
                    <a:pt x="588" y="360"/>
                    <a:pt x="577" y="381"/>
                  </a:cubicBezTo>
                  <a:cubicBezTo>
                    <a:pt x="579" y="381"/>
                    <a:pt x="579" y="379"/>
                    <a:pt x="580" y="378"/>
                  </a:cubicBezTo>
                  <a:cubicBezTo>
                    <a:pt x="588" y="369"/>
                    <a:pt x="594" y="360"/>
                    <a:pt x="599" y="348"/>
                  </a:cubicBezTo>
                  <a:cubicBezTo>
                    <a:pt x="605" y="334"/>
                    <a:pt x="605" y="315"/>
                    <a:pt x="611" y="303"/>
                  </a:cubicBezTo>
                  <a:cubicBezTo>
                    <a:pt x="616" y="295"/>
                    <a:pt x="625" y="289"/>
                    <a:pt x="637" y="293"/>
                  </a:cubicBezTo>
                  <a:cubicBezTo>
                    <a:pt x="638" y="272"/>
                    <a:pt x="635" y="254"/>
                    <a:pt x="640" y="238"/>
                  </a:cubicBezTo>
                  <a:cubicBezTo>
                    <a:pt x="642" y="230"/>
                    <a:pt x="645" y="223"/>
                    <a:pt x="649" y="217"/>
                  </a:cubicBezTo>
                  <a:cubicBezTo>
                    <a:pt x="652" y="210"/>
                    <a:pt x="657" y="204"/>
                    <a:pt x="659" y="198"/>
                  </a:cubicBezTo>
                  <a:cubicBezTo>
                    <a:pt x="663" y="186"/>
                    <a:pt x="660" y="169"/>
                    <a:pt x="658" y="157"/>
                  </a:cubicBezTo>
                  <a:cubicBezTo>
                    <a:pt x="647" y="157"/>
                    <a:pt x="635" y="157"/>
                    <a:pt x="625" y="157"/>
                  </a:cubicBezTo>
                  <a:close/>
                  <a:moveTo>
                    <a:pt x="30" y="193"/>
                  </a:moveTo>
                  <a:cubicBezTo>
                    <a:pt x="44" y="213"/>
                    <a:pt x="72" y="231"/>
                    <a:pt x="74" y="264"/>
                  </a:cubicBezTo>
                  <a:cubicBezTo>
                    <a:pt x="74" y="271"/>
                    <a:pt x="73" y="278"/>
                    <a:pt x="73" y="287"/>
                  </a:cubicBezTo>
                  <a:cubicBezTo>
                    <a:pt x="73" y="293"/>
                    <a:pt x="73" y="306"/>
                    <a:pt x="77" y="308"/>
                  </a:cubicBezTo>
                  <a:cubicBezTo>
                    <a:pt x="81" y="309"/>
                    <a:pt x="86" y="305"/>
                    <a:pt x="89" y="303"/>
                  </a:cubicBezTo>
                  <a:cubicBezTo>
                    <a:pt x="93" y="300"/>
                    <a:pt x="97" y="299"/>
                    <a:pt x="99" y="296"/>
                  </a:cubicBezTo>
                  <a:cubicBezTo>
                    <a:pt x="99" y="271"/>
                    <a:pt x="99" y="248"/>
                    <a:pt x="92" y="230"/>
                  </a:cubicBezTo>
                  <a:cubicBezTo>
                    <a:pt x="85" y="213"/>
                    <a:pt x="71" y="199"/>
                    <a:pt x="75" y="174"/>
                  </a:cubicBezTo>
                  <a:cubicBezTo>
                    <a:pt x="75" y="174"/>
                    <a:pt x="75" y="173"/>
                    <a:pt x="74" y="174"/>
                  </a:cubicBezTo>
                  <a:cubicBezTo>
                    <a:pt x="62" y="182"/>
                    <a:pt x="48" y="190"/>
                    <a:pt x="30" y="193"/>
                  </a:cubicBezTo>
                  <a:close/>
                  <a:moveTo>
                    <a:pt x="652" y="231"/>
                  </a:moveTo>
                  <a:cubicBezTo>
                    <a:pt x="644" y="251"/>
                    <a:pt x="646" y="270"/>
                    <a:pt x="644" y="297"/>
                  </a:cubicBezTo>
                  <a:cubicBezTo>
                    <a:pt x="648" y="299"/>
                    <a:pt x="652" y="301"/>
                    <a:pt x="656" y="303"/>
                  </a:cubicBezTo>
                  <a:cubicBezTo>
                    <a:pt x="659" y="305"/>
                    <a:pt x="665" y="310"/>
                    <a:pt x="669" y="307"/>
                  </a:cubicBezTo>
                  <a:cubicBezTo>
                    <a:pt x="671" y="304"/>
                    <a:pt x="671" y="291"/>
                    <a:pt x="671" y="286"/>
                  </a:cubicBezTo>
                  <a:cubicBezTo>
                    <a:pt x="671" y="278"/>
                    <a:pt x="670" y="271"/>
                    <a:pt x="670" y="264"/>
                  </a:cubicBezTo>
                  <a:cubicBezTo>
                    <a:pt x="672" y="234"/>
                    <a:pt x="696" y="214"/>
                    <a:pt x="711" y="197"/>
                  </a:cubicBezTo>
                  <a:cubicBezTo>
                    <a:pt x="713" y="196"/>
                    <a:pt x="714" y="194"/>
                    <a:pt x="714" y="193"/>
                  </a:cubicBezTo>
                  <a:cubicBezTo>
                    <a:pt x="696" y="190"/>
                    <a:pt x="682" y="182"/>
                    <a:pt x="669" y="174"/>
                  </a:cubicBezTo>
                  <a:cubicBezTo>
                    <a:pt x="673" y="200"/>
                    <a:pt x="658" y="214"/>
                    <a:pt x="652" y="231"/>
                  </a:cubicBezTo>
                  <a:close/>
                  <a:moveTo>
                    <a:pt x="350" y="261"/>
                  </a:moveTo>
                  <a:cubicBezTo>
                    <a:pt x="318" y="262"/>
                    <a:pt x="287" y="264"/>
                    <a:pt x="257" y="268"/>
                  </a:cubicBezTo>
                  <a:cubicBezTo>
                    <a:pt x="227" y="272"/>
                    <a:pt x="199" y="278"/>
                    <a:pt x="172" y="284"/>
                  </a:cubicBezTo>
                  <a:cubicBezTo>
                    <a:pt x="181" y="307"/>
                    <a:pt x="169" y="337"/>
                    <a:pt x="172" y="365"/>
                  </a:cubicBezTo>
                  <a:cubicBezTo>
                    <a:pt x="173" y="371"/>
                    <a:pt x="174" y="382"/>
                    <a:pt x="179" y="383"/>
                  </a:cubicBezTo>
                  <a:cubicBezTo>
                    <a:pt x="181" y="384"/>
                    <a:pt x="186" y="382"/>
                    <a:pt x="189" y="381"/>
                  </a:cubicBezTo>
                  <a:cubicBezTo>
                    <a:pt x="244" y="367"/>
                    <a:pt x="305" y="358"/>
                    <a:pt x="372" y="358"/>
                  </a:cubicBezTo>
                  <a:cubicBezTo>
                    <a:pt x="434" y="358"/>
                    <a:pt x="493" y="366"/>
                    <a:pt x="543" y="379"/>
                  </a:cubicBezTo>
                  <a:cubicBezTo>
                    <a:pt x="548" y="380"/>
                    <a:pt x="561" y="385"/>
                    <a:pt x="565" y="383"/>
                  </a:cubicBezTo>
                  <a:cubicBezTo>
                    <a:pt x="570" y="381"/>
                    <a:pt x="572" y="369"/>
                    <a:pt x="572" y="361"/>
                  </a:cubicBezTo>
                  <a:cubicBezTo>
                    <a:pt x="574" y="335"/>
                    <a:pt x="563" y="305"/>
                    <a:pt x="572" y="284"/>
                  </a:cubicBezTo>
                  <a:cubicBezTo>
                    <a:pt x="507" y="270"/>
                    <a:pt x="431" y="257"/>
                    <a:pt x="350" y="261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21"/>
            <p:cNvSpPr/>
            <p:nvPr>
              <p:custDataLst>
                <p:tags r:id="rId18"/>
              </p:custDataLst>
            </p:nvPr>
          </p:nvSpPr>
          <p:spPr bwMode="auto">
            <a:xfrm>
              <a:off x="3060" y="1575"/>
              <a:ext cx="102" cy="64"/>
            </a:xfrm>
            <a:custGeom>
              <a:avLst/>
              <a:gdLst>
                <a:gd name="T0" fmla="*/ 103 w 111"/>
                <a:gd name="T1" fmla="*/ 0 h 70"/>
                <a:gd name="T2" fmla="*/ 105 w 111"/>
                <a:gd name="T3" fmla="*/ 6 h 70"/>
                <a:gd name="T4" fmla="*/ 107 w 111"/>
                <a:gd name="T5" fmla="*/ 24 h 70"/>
                <a:gd name="T6" fmla="*/ 42 w 111"/>
                <a:gd name="T7" fmla="*/ 31 h 70"/>
                <a:gd name="T8" fmla="*/ 23 w 111"/>
                <a:gd name="T9" fmla="*/ 36 h 70"/>
                <a:gd name="T10" fmla="*/ 24 w 111"/>
                <a:gd name="T11" fmla="*/ 44 h 70"/>
                <a:gd name="T12" fmla="*/ 45 w 111"/>
                <a:gd name="T13" fmla="*/ 44 h 70"/>
                <a:gd name="T14" fmla="*/ 108 w 111"/>
                <a:gd name="T15" fmla="*/ 37 h 70"/>
                <a:gd name="T16" fmla="*/ 111 w 111"/>
                <a:gd name="T17" fmla="*/ 60 h 70"/>
                <a:gd name="T18" fmla="*/ 70 w 111"/>
                <a:gd name="T19" fmla="*/ 65 h 70"/>
                <a:gd name="T20" fmla="*/ 29 w 111"/>
                <a:gd name="T21" fmla="*/ 69 h 70"/>
                <a:gd name="T22" fmla="*/ 11 w 111"/>
                <a:gd name="T23" fmla="*/ 60 h 70"/>
                <a:gd name="T24" fmla="*/ 10 w 111"/>
                <a:gd name="T25" fmla="*/ 18 h 70"/>
                <a:gd name="T26" fmla="*/ 53 w 111"/>
                <a:gd name="T27" fmla="*/ 6 h 70"/>
                <a:gd name="T28" fmla="*/ 103 w 111"/>
                <a:gd name="T2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1" h="70">
                  <a:moveTo>
                    <a:pt x="103" y="0"/>
                  </a:moveTo>
                  <a:cubicBezTo>
                    <a:pt x="105" y="1"/>
                    <a:pt x="105" y="4"/>
                    <a:pt x="105" y="6"/>
                  </a:cubicBezTo>
                  <a:cubicBezTo>
                    <a:pt x="105" y="11"/>
                    <a:pt x="106" y="18"/>
                    <a:pt x="107" y="24"/>
                  </a:cubicBezTo>
                  <a:cubicBezTo>
                    <a:pt x="87" y="26"/>
                    <a:pt x="64" y="28"/>
                    <a:pt x="42" y="31"/>
                  </a:cubicBezTo>
                  <a:cubicBezTo>
                    <a:pt x="37" y="32"/>
                    <a:pt x="25" y="32"/>
                    <a:pt x="23" y="36"/>
                  </a:cubicBezTo>
                  <a:cubicBezTo>
                    <a:pt x="22" y="39"/>
                    <a:pt x="24" y="43"/>
                    <a:pt x="24" y="44"/>
                  </a:cubicBezTo>
                  <a:cubicBezTo>
                    <a:pt x="28" y="47"/>
                    <a:pt x="40" y="45"/>
                    <a:pt x="45" y="44"/>
                  </a:cubicBezTo>
                  <a:cubicBezTo>
                    <a:pt x="67" y="42"/>
                    <a:pt x="87" y="39"/>
                    <a:pt x="108" y="37"/>
                  </a:cubicBezTo>
                  <a:cubicBezTo>
                    <a:pt x="109" y="45"/>
                    <a:pt x="110" y="53"/>
                    <a:pt x="111" y="60"/>
                  </a:cubicBezTo>
                  <a:cubicBezTo>
                    <a:pt x="98" y="62"/>
                    <a:pt x="84" y="63"/>
                    <a:pt x="70" y="65"/>
                  </a:cubicBezTo>
                  <a:cubicBezTo>
                    <a:pt x="57" y="66"/>
                    <a:pt x="42" y="70"/>
                    <a:pt x="29" y="69"/>
                  </a:cubicBezTo>
                  <a:cubicBezTo>
                    <a:pt x="22" y="68"/>
                    <a:pt x="15" y="65"/>
                    <a:pt x="11" y="60"/>
                  </a:cubicBezTo>
                  <a:cubicBezTo>
                    <a:pt x="4" y="51"/>
                    <a:pt x="0" y="29"/>
                    <a:pt x="10" y="18"/>
                  </a:cubicBezTo>
                  <a:cubicBezTo>
                    <a:pt x="18" y="9"/>
                    <a:pt x="36" y="8"/>
                    <a:pt x="53" y="6"/>
                  </a:cubicBezTo>
                  <a:cubicBezTo>
                    <a:pt x="70" y="4"/>
                    <a:pt x="87" y="2"/>
                    <a:pt x="103" y="0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22"/>
            <p:cNvSpPr/>
            <p:nvPr>
              <p:custDataLst>
                <p:tags r:id="rId19"/>
              </p:custDataLst>
            </p:nvPr>
          </p:nvSpPr>
          <p:spPr bwMode="auto">
            <a:xfrm>
              <a:off x="4085" y="1574"/>
              <a:ext cx="99" cy="71"/>
            </a:xfrm>
            <a:custGeom>
              <a:avLst/>
              <a:gdLst>
                <a:gd name="T0" fmla="*/ 40 w 108"/>
                <a:gd name="T1" fmla="*/ 3 h 77"/>
                <a:gd name="T2" fmla="*/ 36 w 108"/>
                <a:gd name="T3" fmla="*/ 25 h 77"/>
                <a:gd name="T4" fmla="*/ 19 w 108"/>
                <a:gd name="T5" fmla="*/ 32 h 77"/>
                <a:gd name="T6" fmla="*/ 36 w 108"/>
                <a:gd name="T7" fmla="*/ 32 h 77"/>
                <a:gd name="T8" fmla="*/ 46 w 108"/>
                <a:gd name="T9" fmla="*/ 25 h 77"/>
                <a:gd name="T10" fmla="*/ 78 w 108"/>
                <a:gd name="T11" fmla="*/ 9 h 77"/>
                <a:gd name="T12" fmla="*/ 105 w 108"/>
                <a:gd name="T13" fmla="*/ 32 h 77"/>
                <a:gd name="T14" fmla="*/ 63 w 108"/>
                <a:gd name="T15" fmla="*/ 68 h 77"/>
                <a:gd name="T16" fmla="*/ 66 w 108"/>
                <a:gd name="T17" fmla="*/ 46 h 77"/>
                <a:gd name="T18" fmla="*/ 83 w 108"/>
                <a:gd name="T19" fmla="*/ 46 h 77"/>
                <a:gd name="T20" fmla="*/ 80 w 108"/>
                <a:gd name="T21" fmla="*/ 33 h 77"/>
                <a:gd name="T22" fmla="*/ 70 w 108"/>
                <a:gd name="T23" fmla="*/ 35 h 77"/>
                <a:gd name="T24" fmla="*/ 32 w 108"/>
                <a:gd name="T25" fmla="*/ 60 h 77"/>
                <a:gd name="T26" fmla="*/ 0 w 108"/>
                <a:gd name="T27" fmla="*/ 34 h 77"/>
                <a:gd name="T28" fmla="*/ 21 w 108"/>
                <a:gd name="T29" fmla="*/ 1 h 77"/>
                <a:gd name="T30" fmla="*/ 40 w 108"/>
                <a:gd name="T31" fmla="*/ 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8" h="77">
                  <a:moveTo>
                    <a:pt x="40" y="3"/>
                  </a:moveTo>
                  <a:cubicBezTo>
                    <a:pt x="39" y="11"/>
                    <a:pt x="37" y="18"/>
                    <a:pt x="36" y="25"/>
                  </a:cubicBezTo>
                  <a:cubicBezTo>
                    <a:pt x="30" y="24"/>
                    <a:pt x="17" y="21"/>
                    <a:pt x="19" y="32"/>
                  </a:cubicBezTo>
                  <a:cubicBezTo>
                    <a:pt x="20" y="41"/>
                    <a:pt x="31" y="36"/>
                    <a:pt x="36" y="32"/>
                  </a:cubicBezTo>
                  <a:cubicBezTo>
                    <a:pt x="39" y="30"/>
                    <a:pt x="43" y="27"/>
                    <a:pt x="46" y="25"/>
                  </a:cubicBezTo>
                  <a:cubicBezTo>
                    <a:pt x="55" y="17"/>
                    <a:pt x="62" y="8"/>
                    <a:pt x="78" y="9"/>
                  </a:cubicBezTo>
                  <a:cubicBezTo>
                    <a:pt x="92" y="10"/>
                    <a:pt x="103" y="19"/>
                    <a:pt x="105" y="32"/>
                  </a:cubicBezTo>
                  <a:cubicBezTo>
                    <a:pt x="108" y="59"/>
                    <a:pt x="91" y="77"/>
                    <a:pt x="63" y="68"/>
                  </a:cubicBezTo>
                  <a:cubicBezTo>
                    <a:pt x="64" y="61"/>
                    <a:pt x="65" y="54"/>
                    <a:pt x="66" y="46"/>
                  </a:cubicBezTo>
                  <a:cubicBezTo>
                    <a:pt x="71" y="46"/>
                    <a:pt x="79" y="49"/>
                    <a:pt x="83" y="46"/>
                  </a:cubicBezTo>
                  <a:cubicBezTo>
                    <a:pt x="89" y="42"/>
                    <a:pt x="85" y="33"/>
                    <a:pt x="80" y="33"/>
                  </a:cubicBezTo>
                  <a:cubicBezTo>
                    <a:pt x="77" y="32"/>
                    <a:pt x="72" y="34"/>
                    <a:pt x="70" y="35"/>
                  </a:cubicBezTo>
                  <a:cubicBezTo>
                    <a:pt x="58" y="42"/>
                    <a:pt x="50" y="59"/>
                    <a:pt x="32" y="60"/>
                  </a:cubicBezTo>
                  <a:cubicBezTo>
                    <a:pt x="14" y="62"/>
                    <a:pt x="0" y="50"/>
                    <a:pt x="0" y="34"/>
                  </a:cubicBezTo>
                  <a:cubicBezTo>
                    <a:pt x="0" y="18"/>
                    <a:pt x="7" y="3"/>
                    <a:pt x="21" y="1"/>
                  </a:cubicBezTo>
                  <a:cubicBezTo>
                    <a:pt x="29" y="0"/>
                    <a:pt x="32" y="2"/>
                    <a:pt x="40" y="3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23"/>
            <p:cNvSpPr/>
            <p:nvPr>
              <p:custDataLst>
                <p:tags r:id="rId20"/>
              </p:custDataLst>
            </p:nvPr>
          </p:nvSpPr>
          <p:spPr bwMode="auto">
            <a:xfrm>
              <a:off x="4071" y="1644"/>
              <a:ext cx="96" cy="49"/>
            </a:xfrm>
            <a:custGeom>
              <a:avLst/>
              <a:gdLst>
                <a:gd name="T0" fmla="*/ 104 w 104"/>
                <a:gd name="T1" fmla="*/ 31 h 53"/>
                <a:gd name="T2" fmla="*/ 97 w 104"/>
                <a:gd name="T3" fmla="*/ 53 h 53"/>
                <a:gd name="T4" fmla="*/ 0 w 104"/>
                <a:gd name="T5" fmla="*/ 22 h 53"/>
                <a:gd name="T6" fmla="*/ 7 w 104"/>
                <a:gd name="T7" fmla="*/ 0 h 53"/>
                <a:gd name="T8" fmla="*/ 104 w 104"/>
                <a:gd name="T9" fmla="*/ 3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53">
                  <a:moveTo>
                    <a:pt x="104" y="31"/>
                  </a:moveTo>
                  <a:cubicBezTo>
                    <a:pt x="102" y="39"/>
                    <a:pt x="99" y="46"/>
                    <a:pt x="97" y="53"/>
                  </a:cubicBezTo>
                  <a:cubicBezTo>
                    <a:pt x="64" y="43"/>
                    <a:pt x="32" y="32"/>
                    <a:pt x="0" y="22"/>
                  </a:cubicBezTo>
                  <a:cubicBezTo>
                    <a:pt x="2" y="14"/>
                    <a:pt x="4" y="6"/>
                    <a:pt x="7" y="0"/>
                  </a:cubicBezTo>
                  <a:cubicBezTo>
                    <a:pt x="39" y="10"/>
                    <a:pt x="72" y="20"/>
                    <a:pt x="104" y="31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24"/>
            <p:cNvSpPr/>
            <p:nvPr>
              <p:custDataLst>
                <p:tags r:id="rId21"/>
              </p:custDataLst>
            </p:nvPr>
          </p:nvSpPr>
          <p:spPr bwMode="auto">
            <a:xfrm>
              <a:off x="4047" y="1688"/>
              <a:ext cx="98" cy="77"/>
            </a:xfrm>
            <a:custGeom>
              <a:avLst/>
              <a:gdLst>
                <a:gd name="T0" fmla="*/ 49 w 106"/>
                <a:gd name="T1" fmla="*/ 7 h 83"/>
                <a:gd name="T2" fmla="*/ 40 w 106"/>
                <a:gd name="T3" fmla="*/ 27 h 83"/>
                <a:gd name="T4" fmla="*/ 21 w 106"/>
                <a:gd name="T5" fmla="*/ 30 h 83"/>
                <a:gd name="T6" fmla="*/ 40 w 106"/>
                <a:gd name="T7" fmla="*/ 34 h 83"/>
                <a:gd name="T8" fmla="*/ 50 w 106"/>
                <a:gd name="T9" fmla="*/ 29 h 83"/>
                <a:gd name="T10" fmla="*/ 72 w 106"/>
                <a:gd name="T11" fmla="*/ 20 h 83"/>
                <a:gd name="T12" fmla="*/ 105 w 106"/>
                <a:gd name="T13" fmla="*/ 44 h 83"/>
                <a:gd name="T14" fmla="*/ 77 w 106"/>
                <a:gd name="T15" fmla="*/ 82 h 83"/>
                <a:gd name="T16" fmla="*/ 55 w 106"/>
                <a:gd name="T17" fmla="*/ 76 h 83"/>
                <a:gd name="T18" fmla="*/ 64 w 106"/>
                <a:gd name="T19" fmla="*/ 55 h 83"/>
                <a:gd name="T20" fmla="*/ 85 w 106"/>
                <a:gd name="T21" fmla="*/ 52 h 83"/>
                <a:gd name="T22" fmla="*/ 77 w 106"/>
                <a:gd name="T23" fmla="*/ 44 h 83"/>
                <a:gd name="T24" fmla="*/ 57 w 106"/>
                <a:gd name="T25" fmla="*/ 51 h 83"/>
                <a:gd name="T26" fmla="*/ 35 w 106"/>
                <a:gd name="T27" fmla="*/ 61 h 83"/>
                <a:gd name="T28" fmla="*/ 2 w 106"/>
                <a:gd name="T29" fmla="*/ 32 h 83"/>
                <a:gd name="T30" fmla="*/ 27 w 106"/>
                <a:gd name="T31" fmla="*/ 1 h 83"/>
                <a:gd name="T32" fmla="*/ 49 w 106"/>
                <a:gd name="T33" fmla="*/ 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" h="83">
                  <a:moveTo>
                    <a:pt x="49" y="7"/>
                  </a:moveTo>
                  <a:cubicBezTo>
                    <a:pt x="46" y="14"/>
                    <a:pt x="42" y="20"/>
                    <a:pt x="40" y="27"/>
                  </a:cubicBezTo>
                  <a:cubicBezTo>
                    <a:pt x="36" y="25"/>
                    <a:pt x="21" y="19"/>
                    <a:pt x="21" y="30"/>
                  </a:cubicBezTo>
                  <a:cubicBezTo>
                    <a:pt x="21" y="40"/>
                    <a:pt x="33" y="37"/>
                    <a:pt x="40" y="34"/>
                  </a:cubicBezTo>
                  <a:cubicBezTo>
                    <a:pt x="43" y="33"/>
                    <a:pt x="47" y="31"/>
                    <a:pt x="50" y="29"/>
                  </a:cubicBezTo>
                  <a:cubicBezTo>
                    <a:pt x="57" y="26"/>
                    <a:pt x="64" y="21"/>
                    <a:pt x="72" y="20"/>
                  </a:cubicBezTo>
                  <a:cubicBezTo>
                    <a:pt x="88" y="19"/>
                    <a:pt x="103" y="30"/>
                    <a:pt x="105" y="44"/>
                  </a:cubicBezTo>
                  <a:cubicBezTo>
                    <a:pt x="106" y="60"/>
                    <a:pt x="95" y="82"/>
                    <a:pt x="77" y="82"/>
                  </a:cubicBezTo>
                  <a:cubicBezTo>
                    <a:pt x="68" y="83"/>
                    <a:pt x="64" y="79"/>
                    <a:pt x="55" y="76"/>
                  </a:cubicBezTo>
                  <a:cubicBezTo>
                    <a:pt x="58" y="69"/>
                    <a:pt x="61" y="62"/>
                    <a:pt x="64" y="55"/>
                  </a:cubicBezTo>
                  <a:cubicBezTo>
                    <a:pt x="68" y="57"/>
                    <a:pt x="85" y="65"/>
                    <a:pt x="85" y="52"/>
                  </a:cubicBezTo>
                  <a:cubicBezTo>
                    <a:pt x="85" y="47"/>
                    <a:pt x="81" y="45"/>
                    <a:pt x="77" y="44"/>
                  </a:cubicBezTo>
                  <a:cubicBezTo>
                    <a:pt x="70" y="43"/>
                    <a:pt x="63" y="48"/>
                    <a:pt x="57" y="51"/>
                  </a:cubicBezTo>
                  <a:cubicBezTo>
                    <a:pt x="51" y="55"/>
                    <a:pt x="44" y="60"/>
                    <a:pt x="35" y="61"/>
                  </a:cubicBezTo>
                  <a:cubicBezTo>
                    <a:pt x="16" y="63"/>
                    <a:pt x="0" y="50"/>
                    <a:pt x="2" y="32"/>
                  </a:cubicBezTo>
                  <a:cubicBezTo>
                    <a:pt x="3" y="18"/>
                    <a:pt x="13" y="2"/>
                    <a:pt x="27" y="1"/>
                  </a:cubicBezTo>
                  <a:cubicBezTo>
                    <a:pt x="36" y="0"/>
                    <a:pt x="40" y="4"/>
                    <a:pt x="49" y="7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25"/>
            <p:cNvSpPr/>
            <p:nvPr>
              <p:custDataLst>
                <p:tags r:id="rId22"/>
              </p:custDataLst>
            </p:nvPr>
          </p:nvSpPr>
          <p:spPr bwMode="auto">
            <a:xfrm>
              <a:off x="3665" y="1711"/>
              <a:ext cx="43" cy="38"/>
            </a:xfrm>
            <a:custGeom>
              <a:avLst/>
              <a:gdLst>
                <a:gd name="T0" fmla="*/ 16 w 47"/>
                <a:gd name="T1" fmla="*/ 0 h 41"/>
                <a:gd name="T2" fmla="*/ 23 w 47"/>
                <a:gd name="T3" fmla="*/ 4 h 41"/>
                <a:gd name="T4" fmla="*/ 20 w 47"/>
                <a:gd name="T5" fmla="*/ 13 h 41"/>
                <a:gd name="T6" fmla="*/ 47 w 47"/>
                <a:gd name="T7" fmla="*/ 38 h 41"/>
                <a:gd name="T8" fmla="*/ 31 w 47"/>
                <a:gd name="T9" fmla="*/ 38 h 41"/>
                <a:gd name="T10" fmla="*/ 25 w 47"/>
                <a:gd name="T11" fmla="*/ 27 h 41"/>
                <a:gd name="T12" fmla="*/ 19 w 47"/>
                <a:gd name="T13" fmla="*/ 16 h 41"/>
                <a:gd name="T14" fmla="*/ 0 w 47"/>
                <a:gd name="T15" fmla="*/ 41 h 41"/>
                <a:gd name="T16" fmla="*/ 14 w 47"/>
                <a:gd name="T17" fmla="*/ 14 h 41"/>
                <a:gd name="T18" fmla="*/ 17 w 47"/>
                <a:gd name="T19" fmla="*/ 4 h 41"/>
                <a:gd name="T20" fmla="*/ 16 w 47"/>
                <a:gd name="T2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41">
                  <a:moveTo>
                    <a:pt x="16" y="0"/>
                  </a:moveTo>
                  <a:cubicBezTo>
                    <a:pt x="19" y="0"/>
                    <a:pt x="22" y="2"/>
                    <a:pt x="23" y="4"/>
                  </a:cubicBezTo>
                  <a:cubicBezTo>
                    <a:pt x="23" y="7"/>
                    <a:pt x="21" y="10"/>
                    <a:pt x="20" y="13"/>
                  </a:cubicBezTo>
                  <a:cubicBezTo>
                    <a:pt x="27" y="23"/>
                    <a:pt x="37" y="32"/>
                    <a:pt x="47" y="38"/>
                  </a:cubicBezTo>
                  <a:cubicBezTo>
                    <a:pt x="43" y="39"/>
                    <a:pt x="33" y="40"/>
                    <a:pt x="31" y="38"/>
                  </a:cubicBezTo>
                  <a:cubicBezTo>
                    <a:pt x="28" y="36"/>
                    <a:pt x="27" y="30"/>
                    <a:pt x="25" y="27"/>
                  </a:cubicBezTo>
                  <a:cubicBezTo>
                    <a:pt x="23" y="23"/>
                    <a:pt x="20" y="19"/>
                    <a:pt x="19" y="16"/>
                  </a:cubicBezTo>
                  <a:cubicBezTo>
                    <a:pt x="14" y="26"/>
                    <a:pt x="10" y="37"/>
                    <a:pt x="0" y="41"/>
                  </a:cubicBezTo>
                  <a:cubicBezTo>
                    <a:pt x="6" y="35"/>
                    <a:pt x="11" y="25"/>
                    <a:pt x="14" y="14"/>
                  </a:cubicBezTo>
                  <a:cubicBezTo>
                    <a:pt x="15" y="11"/>
                    <a:pt x="17" y="7"/>
                    <a:pt x="17" y="4"/>
                  </a:cubicBezTo>
                  <a:cubicBezTo>
                    <a:pt x="16" y="2"/>
                    <a:pt x="15" y="1"/>
                    <a:pt x="16" y="0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26"/>
            <p:cNvSpPr/>
            <p:nvPr>
              <p:custDataLst>
                <p:tags r:id="rId23"/>
              </p:custDataLst>
            </p:nvPr>
          </p:nvSpPr>
          <p:spPr bwMode="auto">
            <a:xfrm>
              <a:off x="3556" y="1711"/>
              <a:ext cx="43" cy="33"/>
            </a:xfrm>
            <a:custGeom>
              <a:avLst/>
              <a:gdLst>
                <a:gd name="T0" fmla="*/ 43 w 46"/>
                <a:gd name="T1" fmla="*/ 3 h 35"/>
                <a:gd name="T2" fmla="*/ 22 w 46"/>
                <a:gd name="T3" fmla="*/ 8 h 35"/>
                <a:gd name="T4" fmla="*/ 25 w 46"/>
                <a:gd name="T5" fmla="*/ 11 h 35"/>
                <a:gd name="T6" fmla="*/ 17 w 46"/>
                <a:gd name="T7" fmla="*/ 20 h 35"/>
                <a:gd name="T8" fmla="*/ 9 w 46"/>
                <a:gd name="T9" fmla="*/ 28 h 35"/>
                <a:gd name="T10" fmla="*/ 34 w 46"/>
                <a:gd name="T11" fmla="*/ 24 h 35"/>
                <a:gd name="T12" fmla="*/ 28 w 46"/>
                <a:gd name="T13" fmla="*/ 16 h 35"/>
                <a:gd name="T14" fmla="*/ 42 w 46"/>
                <a:gd name="T15" fmla="*/ 21 h 35"/>
                <a:gd name="T16" fmla="*/ 43 w 46"/>
                <a:gd name="T17" fmla="*/ 30 h 35"/>
                <a:gd name="T18" fmla="*/ 36 w 46"/>
                <a:gd name="T19" fmla="*/ 26 h 35"/>
                <a:gd name="T20" fmla="*/ 28 w 46"/>
                <a:gd name="T21" fmla="*/ 28 h 35"/>
                <a:gd name="T22" fmla="*/ 2 w 46"/>
                <a:gd name="T23" fmla="*/ 35 h 35"/>
                <a:gd name="T24" fmla="*/ 2 w 46"/>
                <a:gd name="T25" fmla="*/ 28 h 35"/>
                <a:gd name="T26" fmla="*/ 15 w 46"/>
                <a:gd name="T27" fmla="*/ 9 h 35"/>
                <a:gd name="T28" fmla="*/ 2 w 46"/>
                <a:gd name="T29" fmla="*/ 8 h 35"/>
                <a:gd name="T30" fmla="*/ 20 w 46"/>
                <a:gd name="T31" fmla="*/ 5 h 35"/>
                <a:gd name="T32" fmla="*/ 36 w 46"/>
                <a:gd name="T33" fmla="*/ 1 h 35"/>
                <a:gd name="T34" fmla="*/ 43 w 46"/>
                <a:gd name="T35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" h="35">
                  <a:moveTo>
                    <a:pt x="43" y="3"/>
                  </a:moveTo>
                  <a:cubicBezTo>
                    <a:pt x="39" y="7"/>
                    <a:pt x="29" y="6"/>
                    <a:pt x="22" y="8"/>
                  </a:cubicBezTo>
                  <a:cubicBezTo>
                    <a:pt x="22" y="9"/>
                    <a:pt x="25" y="9"/>
                    <a:pt x="25" y="11"/>
                  </a:cubicBezTo>
                  <a:cubicBezTo>
                    <a:pt x="25" y="13"/>
                    <a:pt x="19" y="18"/>
                    <a:pt x="17" y="20"/>
                  </a:cubicBezTo>
                  <a:cubicBezTo>
                    <a:pt x="14" y="23"/>
                    <a:pt x="11" y="26"/>
                    <a:pt x="9" y="28"/>
                  </a:cubicBezTo>
                  <a:cubicBezTo>
                    <a:pt x="18" y="27"/>
                    <a:pt x="25" y="25"/>
                    <a:pt x="34" y="24"/>
                  </a:cubicBezTo>
                  <a:cubicBezTo>
                    <a:pt x="33" y="21"/>
                    <a:pt x="29" y="19"/>
                    <a:pt x="28" y="16"/>
                  </a:cubicBezTo>
                  <a:cubicBezTo>
                    <a:pt x="32" y="15"/>
                    <a:pt x="39" y="17"/>
                    <a:pt x="42" y="21"/>
                  </a:cubicBezTo>
                  <a:cubicBezTo>
                    <a:pt x="44" y="23"/>
                    <a:pt x="46" y="28"/>
                    <a:pt x="43" y="30"/>
                  </a:cubicBezTo>
                  <a:cubicBezTo>
                    <a:pt x="40" y="31"/>
                    <a:pt x="39" y="26"/>
                    <a:pt x="36" y="26"/>
                  </a:cubicBezTo>
                  <a:cubicBezTo>
                    <a:pt x="34" y="25"/>
                    <a:pt x="30" y="27"/>
                    <a:pt x="28" y="28"/>
                  </a:cubicBezTo>
                  <a:cubicBezTo>
                    <a:pt x="20" y="30"/>
                    <a:pt x="10" y="33"/>
                    <a:pt x="2" y="35"/>
                  </a:cubicBezTo>
                  <a:cubicBezTo>
                    <a:pt x="1" y="34"/>
                    <a:pt x="0" y="30"/>
                    <a:pt x="2" y="28"/>
                  </a:cubicBezTo>
                  <a:cubicBezTo>
                    <a:pt x="9" y="25"/>
                    <a:pt x="16" y="19"/>
                    <a:pt x="15" y="9"/>
                  </a:cubicBezTo>
                  <a:cubicBezTo>
                    <a:pt x="12" y="9"/>
                    <a:pt x="5" y="10"/>
                    <a:pt x="2" y="8"/>
                  </a:cubicBezTo>
                  <a:cubicBezTo>
                    <a:pt x="7" y="6"/>
                    <a:pt x="14" y="6"/>
                    <a:pt x="20" y="5"/>
                  </a:cubicBezTo>
                  <a:cubicBezTo>
                    <a:pt x="26" y="4"/>
                    <a:pt x="32" y="3"/>
                    <a:pt x="36" y="1"/>
                  </a:cubicBezTo>
                  <a:cubicBezTo>
                    <a:pt x="39" y="1"/>
                    <a:pt x="43" y="0"/>
                    <a:pt x="43" y="3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27"/>
            <p:cNvSpPr/>
            <p:nvPr>
              <p:custDataLst>
                <p:tags r:id="rId24"/>
              </p:custDataLst>
            </p:nvPr>
          </p:nvSpPr>
          <p:spPr bwMode="auto">
            <a:xfrm>
              <a:off x="3653" y="1712"/>
              <a:ext cx="16" cy="11"/>
            </a:xfrm>
            <a:custGeom>
              <a:avLst/>
              <a:gdLst>
                <a:gd name="T0" fmla="*/ 9 w 17"/>
                <a:gd name="T1" fmla="*/ 11 h 11"/>
                <a:gd name="T2" fmla="*/ 0 w 17"/>
                <a:gd name="T3" fmla="*/ 2 h 11"/>
                <a:gd name="T4" fmla="*/ 9 w 17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1">
                  <a:moveTo>
                    <a:pt x="9" y="11"/>
                  </a:moveTo>
                  <a:cubicBezTo>
                    <a:pt x="5" y="9"/>
                    <a:pt x="1" y="6"/>
                    <a:pt x="0" y="2"/>
                  </a:cubicBezTo>
                  <a:cubicBezTo>
                    <a:pt x="6" y="0"/>
                    <a:pt x="17" y="7"/>
                    <a:pt x="9" y="11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28"/>
            <p:cNvSpPr/>
            <p:nvPr>
              <p:custDataLst>
                <p:tags r:id="rId25"/>
              </p:custDataLst>
            </p:nvPr>
          </p:nvSpPr>
          <p:spPr bwMode="auto">
            <a:xfrm>
              <a:off x="3490" y="1713"/>
              <a:ext cx="16" cy="16"/>
            </a:xfrm>
            <a:custGeom>
              <a:avLst/>
              <a:gdLst>
                <a:gd name="T0" fmla="*/ 17 w 17"/>
                <a:gd name="T1" fmla="*/ 7 h 17"/>
                <a:gd name="T2" fmla="*/ 0 w 17"/>
                <a:gd name="T3" fmla="*/ 17 h 17"/>
                <a:gd name="T4" fmla="*/ 7 w 17"/>
                <a:gd name="T5" fmla="*/ 8 h 17"/>
                <a:gd name="T6" fmla="*/ 17 w 17"/>
                <a:gd name="T7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7">
                  <a:moveTo>
                    <a:pt x="17" y="7"/>
                  </a:moveTo>
                  <a:cubicBezTo>
                    <a:pt x="12" y="11"/>
                    <a:pt x="6" y="14"/>
                    <a:pt x="0" y="17"/>
                  </a:cubicBezTo>
                  <a:cubicBezTo>
                    <a:pt x="2" y="14"/>
                    <a:pt x="5" y="12"/>
                    <a:pt x="7" y="8"/>
                  </a:cubicBezTo>
                  <a:cubicBezTo>
                    <a:pt x="5" y="0"/>
                    <a:pt x="15" y="5"/>
                    <a:pt x="17" y="7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29"/>
            <p:cNvSpPr/>
            <p:nvPr>
              <p:custDataLst>
                <p:tags r:id="rId26"/>
              </p:custDataLst>
            </p:nvPr>
          </p:nvSpPr>
          <p:spPr bwMode="auto">
            <a:xfrm>
              <a:off x="3115" y="1721"/>
              <a:ext cx="94" cy="61"/>
            </a:xfrm>
            <a:custGeom>
              <a:avLst/>
              <a:gdLst>
                <a:gd name="T0" fmla="*/ 102 w 102"/>
                <a:gd name="T1" fmla="*/ 21 h 66"/>
                <a:gd name="T2" fmla="*/ 10 w 102"/>
                <a:gd name="T3" fmla="*/ 66 h 66"/>
                <a:gd name="T4" fmla="*/ 0 w 102"/>
                <a:gd name="T5" fmla="*/ 45 h 66"/>
                <a:gd name="T6" fmla="*/ 92 w 102"/>
                <a:gd name="T7" fmla="*/ 0 h 66"/>
                <a:gd name="T8" fmla="*/ 102 w 102"/>
                <a:gd name="T9" fmla="*/ 2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66">
                  <a:moveTo>
                    <a:pt x="102" y="21"/>
                  </a:moveTo>
                  <a:cubicBezTo>
                    <a:pt x="71" y="36"/>
                    <a:pt x="40" y="51"/>
                    <a:pt x="10" y="66"/>
                  </a:cubicBezTo>
                  <a:cubicBezTo>
                    <a:pt x="6" y="59"/>
                    <a:pt x="3" y="51"/>
                    <a:pt x="0" y="45"/>
                  </a:cubicBezTo>
                  <a:cubicBezTo>
                    <a:pt x="30" y="30"/>
                    <a:pt x="61" y="14"/>
                    <a:pt x="92" y="0"/>
                  </a:cubicBezTo>
                  <a:cubicBezTo>
                    <a:pt x="95" y="7"/>
                    <a:pt x="99" y="14"/>
                    <a:pt x="102" y="21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30"/>
            <p:cNvSpPr/>
            <p:nvPr>
              <p:custDataLst>
                <p:tags r:id="rId27"/>
              </p:custDataLst>
            </p:nvPr>
          </p:nvSpPr>
          <p:spPr bwMode="auto">
            <a:xfrm>
              <a:off x="3474" y="1720"/>
              <a:ext cx="11" cy="10"/>
            </a:xfrm>
            <a:custGeom>
              <a:avLst/>
              <a:gdLst>
                <a:gd name="T0" fmla="*/ 0 w 12"/>
                <a:gd name="T1" fmla="*/ 3 h 11"/>
                <a:gd name="T2" fmla="*/ 7 w 12"/>
                <a:gd name="T3" fmla="*/ 11 h 11"/>
                <a:gd name="T4" fmla="*/ 0 w 12"/>
                <a:gd name="T5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1">
                  <a:moveTo>
                    <a:pt x="0" y="3"/>
                  </a:moveTo>
                  <a:cubicBezTo>
                    <a:pt x="6" y="0"/>
                    <a:pt x="12" y="10"/>
                    <a:pt x="7" y="11"/>
                  </a:cubicBezTo>
                  <a:cubicBezTo>
                    <a:pt x="4" y="11"/>
                    <a:pt x="1" y="6"/>
                    <a:pt x="0" y="3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31"/>
            <p:cNvSpPr/>
            <p:nvPr>
              <p:custDataLst>
                <p:tags r:id="rId28"/>
              </p:custDataLst>
            </p:nvPr>
          </p:nvSpPr>
          <p:spPr bwMode="auto">
            <a:xfrm>
              <a:off x="3717" y="1723"/>
              <a:ext cx="69" cy="59"/>
            </a:xfrm>
            <a:custGeom>
              <a:avLst/>
              <a:gdLst>
                <a:gd name="T0" fmla="*/ 50 w 75"/>
                <a:gd name="T1" fmla="*/ 5 h 64"/>
                <a:gd name="T2" fmla="*/ 45 w 75"/>
                <a:gd name="T3" fmla="*/ 27 h 64"/>
                <a:gd name="T4" fmla="*/ 65 w 75"/>
                <a:gd name="T5" fmla="*/ 30 h 64"/>
                <a:gd name="T6" fmla="*/ 51 w 75"/>
                <a:gd name="T7" fmla="*/ 31 h 64"/>
                <a:gd name="T8" fmla="*/ 45 w 75"/>
                <a:gd name="T9" fmla="*/ 31 h 64"/>
                <a:gd name="T10" fmla="*/ 41 w 75"/>
                <a:gd name="T11" fmla="*/ 56 h 64"/>
                <a:gd name="T12" fmla="*/ 75 w 75"/>
                <a:gd name="T13" fmla="*/ 63 h 64"/>
                <a:gd name="T14" fmla="*/ 56 w 75"/>
                <a:gd name="T15" fmla="*/ 61 h 64"/>
                <a:gd name="T16" fmla="*/ 28 w 75"/>
                <a:gd name="T17" fmla="*/ 59 h 64"/>
                <a:gd name="T18" fmla="*/ 0 w 75"/>
                <a:gd name="T19" fmla="*/ 55 h 64"/>
                <a:gd name="T20" fmla="*/ 18 w 75"/>
                <a:gd name="T21" fmla="*/ 55 h 64"/>
                <a:gd name="T22" fmla="*/ 19 w 75"/>
                <a:gd name="T23" fmla="*/ 30 h 64"/>
                <a:gd name="T24" fmla="*/ 17 w 75"/>
                <a:gd name="T25" fmla="*/ 22 h 64"/>
                <a:gd name="T26" fmla="*/ 26 w 75"/>
                <a:gd name="T27" fmla="*/ 27 h 64"/>
                <a:gd name="T28" fmla="*/ 24 w 75"/>
                <a:gd name="T29" fmla="*/ 56 h 64"/>
                <a:gd name="T30" fmla="*/ 36 w 75"/>
                <a:gd name="T31" fmla="*/ 56 h 64"/>
                <a:gd name="T32" fmla="*/ 39 w 75"/>
                <a:gd name="T33" fmla="*/ 33 h 64"/>
                <a:gd name="T34" fmla="*/ 41 w 75"/>
                <a:gd name="T35" fmla="*/ 8 h 64"/>
                <a:gd name="T36" fmla="*/ 39 w 75"/>
                <a:gd name="T37" fmla="*/ 1 h 64"/>
                <a:gd name="T38" fmla="*/ 40 w 75"/>
                <a:gd name="T39" fmla="*/ 0 h 64"/>
                <a:gd name="T40" fmla="*/ 50 w 75"/>
                <a:gd name="T41" fmla="*/ 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64">
                  <a:moveTo>
                    <a:pt x="50" y="5"/>
                  </a:moveTo>
                  <a:cubicBezTo>
                    <a:pt x="48" y="12"/>
                    <a:pt x="46" y="19"/>
                    <a:pt x="45" y="27"/>
                  </a:cubicBezTo>
                  <a:cubicBezTo>
                    <a:pt x="51" y="28"/>
                    <a:pt x="64" y="23"/>
                    <a:pt x="65" y="30"/>
                  </a:cubicBezTo>
                  <a:cubicBezTo>
                    <a:pt x="63" y="33"/>
                    <a:pt x="56" y="32"/>
                    <a:pt x="51" y="31"/>
                  </a:cubicBezTo>
                  <a:cubicBezTo>
                    <a:pt x="49" y="31"/>
                    <a:pt x="47" y="31"/>
                    <a:pt x="45" y="31"/>
                  </a:cubicBezTo>
                  <a:cubicBezTo>
                    <a:pt x="44" y="39"/>
                    <a:pt x="43" y="48"/>
                    <a:pt x="41" y="56"/>
                  </a:cubicBezTo>
                  <a:cubicBezTo>
                    <a:pt x="53" y="58"/>
                    <a:pt x="73" y="51"/>
                    <a:pt x="75" y="63"/>
                  </a:cubicBezTo>
                  <a:cubicBezTo>
                    <a:pt x="69" y="64"/>
                    <a:pt x="62" y="62"/>
                    <a:pt x="56" y="61"/>
                  </a:cubicBezTo>
                  <a:cubicBezTo>
                    <a:pt x="47" y="60"/>
                    <a:pt x="38" y="59"/>
                    <a:pt x="28" y="59"/>
                  </a:cubicBezTo>
                  <a:cubicBezTo>
                    <a:pt x="18" y="58"/>
                    <a:pt x="6" y="60"/>
                    <a:pt x="0" y="55"/>
                  </a:cubicBezTo>
                  <a:cubicBezTo>
                    <a:pt x="5" y="55"/>
                    <a:pt x="12" y="56"/>
                    <a:pt x="18" y="55"/>
                  </a:cubicBezTo>
                  <a:cubicBezTo>
                    <a:pt x="19" y="47"/>
                    <a:pt x="20" y="37"/>
                    <a:pt x="19" y="30"/>
                  </a:cubicBezTo>
                  <a:cubicBezTo>
                    <a:pt x="19" y="27"/>
                    <a:pt x="16" y="25"/>
                    <a:pt x="17" y="22"/>
                  </a:cubicBezTo>
                  <a:cubicBezTo>
                    <a:pt x="20" y="22"/>
                    <a:pt x="24" y="24"/>
                    <a:pt x="26" y="27"/>
                  </a:cubicBezTo>
                  <a:cubicBezTo>
                    <a:pt x="24" y="35"/>
                    <a:pt x="24" y="46"/>
                    <a:pt x="24" y="56"/>
                  </a:cubicBezTo>
                  <a:cubicBezTo>
                    <a:pt x="28" y="56"/>
                    <a:pt x="32" y="56"/>
                    <a:pt x="36" y="56"/>
                  </a:cubicBezTo>
                  <a:cubicBezTo>
                    <a:pt x="37" y="49"/>
                    <a:pt x="38" y="41"/>
                    <a:pt x="39" y="33"/>
                  </a:cubicBezTo>
                  <a:cubicBezTo>
                    <a:pt x="40" y="24"/>
                    <a:pt x="42" y="16"/>
                    <a:pt x="41" y="8"/>
                  </a:cubicBezTo>
                  <a:cubicBezTo>
                    <a:pt x="41" y="6"/>
                    <a:pt x="39" y="3"/>
                    <a:pt x="39" y="1"/>
                  </a:cubicBezTo>
                  <a:cubicBezTo>
                    <a:pt x="39" y="1"/>
                    <a:pt x="39" y="1"/>
                    <a:pt x="40" y="0"/>
                  </a:cubicBezTo>
                  <a:cubicBezTo>
                    <a:pt x="44" y="1"/>
                    <a:pt x="48" y="2"/>
                    <a:pt x="50" y="5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32"/>
            <p:cNvSpPr/>
            <p:nvPr>
              <p:custDataLst>
                <p:tags r:id="rId29"/>
              </p:custDataLst>
            </p:nvPr>
          </p:nvSpPr>
          <p:spPr bwMode="auto">
            <a:xfrm>
              <a:off x="3458" y="1727"/>
              <a:ext cx="66" cy="44"/>
            </a:xfrm>
            <a:custGeom>
              <a:avLst/>
              <a:gdLst>
                <a:gd name="T0" fmla="*/ 52 w 72"/>
                <a:gd name="T1" fmla="*/ 2 h 48"/>
                <a:gd name="T2" fmla="*/ 36 w 72"/>
                <a:gd name="T3" fmla="*/ 7 h 48"/>
                <a:gd name="T4" fmla="*/ 37 w 72"/>
                <a:gd name="T5" fmla="*/ 13 h 48"/>
                <a:gd name="T6" fmla="*/ 48 w 72"/>
                <a:gd name="T7" fmla="*/ 12 h 48"/>
                <a:gd name="T8" fmla="*/ 37 w 72"/>
                <a:gd name="T9" fmla="*/ 15 h 48"/>
                <a:gd name="T10" fmla="*/ 37 w 72"/>
                <a:gd name="T11" fmla="*/ 21 h 48"/>
                <a:gd name="T12" fmla="*/ 56 w 72"/>
                <a:gd name="T13" fmla="*/ 20 h 48"/>
                <a:gd name="T14" fmla="*/ 37 w 72"/>
                <a:gd name="T15" fmla="*/ 24 h 48"/>
                <a:gd name="T16" fmla="*/ 37 w 72"/>
                <a:gd name="T17" fmla="*/ 35 h 48"/>
                <a:gd name="T18" fmla="*/ 46 w 72"/>
                <a:gd name="T19" fmla="*/ 24 h 48"/>
                <a:gd name="T20" fmla="*/ 54 w 72"/>
                <a:gd name="T21" fmla="*/ 26 h 48"/>
                <a:gd name="T22" fmla="*/ 48 w 72"/>
                <a:gd name="T23" fmla="*/ 33 h 48"/>
                <a:gd name="T24" fmla="*/ 72 w 72"/>
                <a:gd name="T25" fmla="*/ 35 h 48"/>
                <a:gd name="T26" fmla="*/ 54 w 72"/>
                <a:gd name="T27" fmla="*/ 36 h 48"/>
                <a:gd name="T28" fmla="*/ 17 w 72"/>
                <a:gd name="T29" fmla="*/ 41 h 48"/>
                <a:gd name="T30" fmla="*/ 0 w 72"/>
                <a:gd name="T31" fmla="*/ 40 h 48"/>
                <a:gd name="T32" fmla="*/ 33 w 72"/>
                <a:gd name="T33" fmla="*/ 36 h 48"/>
                <a:gd name="T34" fmla="*/ 32 w 72"/>
                <a:gd name="T35" fmla="*/ 25 h 48"/>
                <a:gd name="T36" fmla="*/ 15 w 72"/>
                <a:gd name="T37" fmla="*/ 25 h 48"/>
                <a:gd name="T38" fmla="*/ 32 w 72"/>
                <a:gd name="T39" fmla="*/ 22 h 48"/>
                <a:gd name="T40" fmla="*/ 31 w 72"/>
                <a:gd name="T41" fmla="*/ 17 h 48"/>
                <a:gd name="T42" fmla="*/ 21 w 72"/>
                <a:gd name="T43" fmla="*/ 16 h 48"/>
                <a:gd name="T44" fmla="*/ 31 w 72"/>
                <a:gd name="T45" fmla="*/ 14 h 48"/>
                <a:gd name="T46" fmla="*/ 28 w 72"/>
                <a:gd name="T47" fmla="*/ 8 h 48"/>
                <a:gd name="T48" fmla="*/ 16 w 72"/>
                <a:gd name="T49" fmla="*/ 8 h 48"/>
                <a:gd name="T50" fmla="*/ 43 w 72"/>
                <a:gd name="T51" fmla="*/ 2 h 48"/>
                <a:gd name="T52" fmla="*/ 52 w 72"/>
                <a:gd name="T53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48">
                  <a:moveTo>
                    <a:pt x="52" y="2"/>
                  </a:moveTo>
                  <a:cubicBezTo>
                    <a:pt x="49" y="6"/>
                    <a:pt x="41" y="5"/>
                    <a:pt x="36" y="7"/>
                  </a:cubicBezTo>
                  <a:cubicBezTo>
                    <a:pt x="37" y="8"/>
                    <a:pt x="38" y="11"/>
                    <a:pt x="37" y="13"/>
                  </a:cubicBezTo>
                  <a:cubicBezTo>
                    <a:pt x="40" y="12"/>
                    <a:pt x="45" y="10"/>
                    <a:pt x="48" y="12"/>
                  </a:cubicBezTo>
                  <a:cubicBezTo>
                    <a:pt x="46" y="15"/>
                    <a:pt x="41" y="15"/>
                    <a:pt x="37" y="15"/>
                  </a:cubicBezTo>
                  <a:cubicBezTo>
                    <a:pt x="37" y="17"/>
                    <a:pt x="37" y="19"/>
                    <a:pt x="37" y="21"/>
                  </a:cubicBezTo>
                  <a:cubicBezTo>
                    <a:pt x="43" y="20"/>
                    <a:pt x="51" y="16"/>
                    <a:pt x="56" y="20"/>
                  </a:cubicBezTo>
                  <a:cubicBezTo>
                    <a:pt x="51" y="23"/>
                    <a:pt x="43" y="23"/>
                    <a:pt x="37" y="24"/>
                  </a:cubicBezTo>
                  <a:cubicBezTo>
                    <a:pt x="37" y="28"/>
                    <a:pt x="38" y="31"/>
                    <a:pt x="37" y="35"/>
                  </a:cubicBezTo>
                  <a:cubicBezTo>
                    <a:pt x="45" y="36"/>
                    <a:pt x="48" y="31"/>
                    <a:pt x="46" y="24"/>
                  </a:cubicBezTo>
                  <a:cubicBezTo>
                    <a:pt x="49" y="24"/>
                    <a:pt x="53" y="24"/>
                    <a:pt x="54" y="26"/>
                  </a:cubicBezTo>
                  <a:cubicBezTo>
                    <a:pt x="53" y="29"/>
                    <a:pt x="50" y="31"/>
                    <a:pt x="48" y="33"/>
                  </a:cubicBezTo>
                  <a:cubicBezTo>
                    <a:pt x="56" y="32"/>
                    <a:pt x="69" y="26"/>
                    <a:pt x="72" y="35"/>
                  </a:cubicBezTo>
                  <a:cubicBezTo>
                    <a:pt x="66" y="37"/>
                    <a:pt x="60" y="36"/>
                    <a:pt x="54" y="36"/>
                  </a:cubicBezTo>
                  <a:cubicBezTo>
                    <a:pt x="41" y="37"/>
                    <a:pt x="28" y="39"/>
                    <a:pt x="17" y="41"/>
                  </a:cubicBezTo>
                  <a:cubicBezTo>
                    <a:pt x="10" y="43"/>
                    <a:pt x="4" y="48"/>
                    <a:pt x="0" y="40"/>
                  </a:cubicBezTo>
                  <a:cubicBezTo>
                    <a:pt x="11" y="39"/>
                    <a:pt x="22" y="38"/>
                    <a:pt x="33" y="36"/>
                  </a:cubicBezTo>
                  <a:cubicBezTo>
                    <a:pt x="33" y="32"/>
                    <a:pt x="32" y="28"/>
                    <a:pt x="32" y="25"/>
                  </a:cubicBezTo>
                  <a:cubicBezTo>
                    <a:pt x="27" y="25"/>
                    <a:pt x="19" y="28"/>
                    <a:pt x="15" y="25"/>
                  </a:cubicBezTo>
                  <a:cubicBezTo>
                    <a:pt x="19" y="23"/>
                    <a:pt x="27" y="23"/>
                    <a:pt x="32" y="22"/>
                  </a:cubicBezTo>
                  <a:cubicBezTo>
                    <a:pt x="32" y="21"/>
                    <a:pt x="32" y="18"/>
                    <a:pt x="31" y="17"/>
                  </a:cubicBezTo>
                  <a:cubicBezTo>
                    <a:pt x="28" y="17"/>
                    <a:pt x="23" y="19"/>
                    <a:pt x="21" y="16"/>
                  </a:cubicBezTo>
                  <a:cubicBezTo>
                    <a:pt x="23" y="14"/>
                    <a:pt x="27" y="15"/>
                    <a:pt x="31" y="14"/>
                  </a:cubicBezTo>
                  <a:cubicBezTo>
                    <a:pt x="31" y="11"/>
                    <a:pt x="29" y="10"/>
                    <a:pt x="28" y="8"/>
                  </a:cubicBezTo>
                  <a:cubicBezTo>
                    <a:pt x="25" y="9"/>
                    <a:pt x="18" y="11"/>
                    <a:pt x="16" y="8"/>
                  </a:cubicBezTo>
                  <a:cubicBezTo>
                    <a:pt x="24" y="6"/>
                    <a:pt x="34" y="4"/>
                    <a:pt x="43" y="2"/>
                  </a:cubicBezTo>
                  <a:cubicBezTo>
                    <a:pt x="46" y="1"/>
                    <a:pt x="49" y="0"/>
                    <a:pt x="52" y="2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33"/>
            <p:cNvSpPr/>
            <p:nvPr>
              <p:custDataLst>
                <p:tags r:id="rId30"/>
              </p:custDataLst>
            </p:nvPr>
          </p:nvSpPr>
          <p:spPr bwMode="auto">
            <a:xfrm>
              <a:off x="3631" y="1725"/>
              <a:ext cx="38" cy="44"/>
            </a:xfrm>
            <a:custGeom>
              <a:avLst/>
              <a:gdLst>
                <a:gd name="T0" fmla="*/ 41 w 41"/>
                <a:gd name="T1" fmla="*/ 6 h 47"/>
                <a:gd name="T2" fmla="*/ 24 w 41"/>
                <a:gd name="T3" fmla="*/ 9 h 47"/>
                <a:gd name="T4" fmla="*/ 28 w 41"/>
                <a:gd name="T5" fmla="*/ 13 h 47"/>
                <a:gd name="T6" fmla="*/ 25 w 41"/>
                <a:gd name="T7" fmla="*/ 17 h 47"/>
                <a:gd name="T8" fmla="*/ 36 w 41"/>
                <a:gd name="T9" fmla="*/ 22 h 47"/>
                <a:gd name="T10" fmla="*/ 34 w 41"/>
                <a:gd name="T11" fmla="*/ 28 h 47"/>
                <a:gd name="T12" fmla="*/ 20 w 41"/>
                <a:gd name="T13" fmla="*/ 47 h 47"/>
                <a:gd name="T14" fmla="*/ 16 w 41"/>
                <a:gd name="T15" fmla="*/ 38 h 47"/>
                <a:gd name="T16" fmla="*/ 23 w 41"/>
                <a:gd name="T17" fmla="*/ 40 h 47"/>
                <a:gd name="T18" fmla="*/ 24 w 41"/>
                <a:gd name="T19" fmla="*/ 20 h 47"/>
                <a:gd name="T20" fmla="*/ 0 w 41"/>
                <a:gd name="T21" fmla="*/ 42 h 47"/>
                <a:gd name="T22" fmla="*/ 21 w 41"/>
                <a:gd name="T23" fmla="*/ 9 h 47"/>
                <a:gd name="T24" fmla="*/ 3 w 41"/>
                <a:gd name="T25" fmla="*/ 7 h 47"/>
                <a:gd name="T26" fmla="*/ 24 w 41"/>
                <a:gd name="T27" fmla="*/ 5 h 47"/>
                <a:gd name="T28" fmla="*/ 41 w 41"/>
                <a:gd name="T29" fmla="*/ 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" h="47">
                  <a:moveTo>
                    <a:pt x="41" y="6"/>
                  </a:moveTo>
                  <a:cubicBezTo>
                    <a:pt x="37" y="9"/>
                    <a:pt x="29" y="7"/>
                    <a:pt x="24" y="9"/>
                  </a:cubicBezTo>
                  <a:cubicBezTo>
                    <a:pt x="24" y="10"/>
                    <a:pt x="27" y="11"/>
                    <a:pt x="28" y="13"/>
                  </a:cubicBezTo>
                  <a:cubicBezTo>
                    <a:pt x="27" y="14"/>
                    <a:pt x="26" y="15"/>
                    <a:pt x="25" y="17"/>
                  </a:cubicBezTo>
                  <a:cubicBezTo>
                    <a:pt x="30" y="17"/>
                    <a:pt x="36" y="18"/>
                    <a:pt x="36" y="22"/>
                  </a:cubicBezTo>
                  <a:cubicBezTo>
                    <a:pt x="36" y="23"/>
                    <a:pt x="34" y="26"/>
                    <a:pt x="34" y="28"/>
                  </a:cubicBezTo>
                  <a:cubicBezTo>
                    <a:pt x="31" y="35"/>
                    <a:pt x="29" y="47"/>
                    <a:pt x="20" y="47"/>
                  </a:cubicBezTo>
                  <a:cubicBezTo>
                    <a:pt x="19" y="43"/>
                    <a:pt x="17" y="41"/>
                    <a:pt x="16" y="38"/>
                  </a:cubicBezTo>
                  <a:cubicBezTo>
                    <a:pt x="18" y="38"/>
                    <a:pt x="20" y="39"/>
                    <a:pt x="23" y="40"/>
                  </a:cubicBezTo>
                  <a:cubicBezTo>
                    <a:pt x="26" y="36"/>
                    <a:pt x="35" y="21"/>
                    <a:pt x="24" y="20"/>
                  </a:cubicBezTo>
                  <a:cubicBezTo>
                    <a:pt x="19" y="30"/>
                    <a:pt x="12" y="38"/>
                    <a:pt x="0" y="42"/>
                  </a:cubicBezTo>
                  <a:cubicBezTo>
                    <a:pt x="8" y="32"/>
                    <a:pt x="20" y="26"/>
                    <a:pt x="21" y="9"/>
                  </a:cubicBezTo>
                  <a:cubicBezTo>
                    <a:pt x="14" y="11"/>
                    <a:pt x="5" y="14"/>
                    <a:pt x="3" y="7"/>
                  </a:cubicBezTo>
                  <a:cubicBezTo>
                    <a:pt x="10" y="7"/>
                    <a:pt x="17" y="6"/>
                    <a:pt x="24" y="5"/>
                  </a:cubicBezTo>
                  <a:cubicBezTo>
                    <a:pt x="31" y="4"/>
                    <a:pt x="39" y="0"/>
                    <a:pt x="41" y="6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34"/>
            <p:cNvSpPr/>
            <p:nvPr>
              <p:custDataLst>
                <p:tags r:id="rId31"/>
              </p:custDataLst>
            </p:nvPr>
          </p:nvSpPr>
          <p:spPr bwMode="auto">
            <a:xfrm>
              <a:off x="3548" y="1740"/>
              <a:ext cx="66" cy="32"/>
            </a:xfrm>
            <a:custGeom>
              <a:avLst/>
              <a:gdLst>
                <a:gd name="T0" fmla="*/ 28 w 71"/>
                <a:gd name="T1" fmla="*/ 1 h 35"/>
                <a:gd name="T2" fmla="*/ 38 w 71"/>
                <a:gd name="T3" fmla="*/ 4 h 35"/>
                <a:gd name="T4" fmla="*/ 37 w 71"/>
                <a:gd name="T5" fmla="*/ 10 h 35"/>
                <a:gd name="T6" fmla="*/ 52 w 71"/>
                <a:gd name="T7" fmla="*/ 10 h 35"/>
                <a:gd name="T8" fmla="*/ 37 w 71"/>
                <a:gd name="T9" fmla="*/ 15 h 35"/>
                <a:gd name="T10" fmla="*/ 38 w 71"/>
                <a:gd name="T11" fmla="*/ 25 h 35"/>
                <a:gd name="T12" fmla="*/ 71 w 71"/>
                <a:gd name="T13" fmla="*/ 27 h 35"/>
                <a:gd name="T14" fmla="*/ 56 w 71"/>
                <a:gd name="T15" fmla="*/ 29 h 35"/>
                <a:gd name="T16" fmla="*/ 26 w 71"/>
                <a:gd name="T17" fmla="*/ 31 h 35"/>
                <a:gd name="T18" fmla="*/ 16 w 71"/>
                <a:gd name="T19" fmla="*/ 32 h 35"/>
                <a:gd name="T20" fmla="*/ 0 w 71"/>
                <a:gd name="T21" fmla="*/ 32 h 35"/>
                <a:gd name="T22" fmla="*/ 16 w 71"/>
                <a:gd name="T23" fmla="*/ 29 h 35"/>
                <a:gd name="T24" fmla="*/ 32 w 71"/>
                <a:gd name="T25" fmla="*/ 27 h 35"/>
                <a:gd name="T26" fmla="*/ 32 w 71"/>
                <a:gd name="T27" fmla="*/ 16 h 35"/>
                <a:gd name="T28" fmla="*/ 15 w 71"/>
                <a:gd name="T29" fmla="*/ 15 h 35"/>
                <a:gd name="T30" fmla="*/ 31 w 71"/>
                <a:gd name="T31" fmla="*/ 12 h 35"/>
                <a:gd name="T32" fmla="*/ 28 w 71"/>
                <a:gd name="T33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" h="35">
                  <a:moveTo>
                    <a:pt x="28" y="1"/>
                  </a:moveTo>
                  <a:cubicBezTo>
                    <a:pt x="33" y="0"/>
                    <a:pt x="35" y="2"/>
                    <a:pt x="38" y="4"/>
                  </a:cubicBezTo>
                  <a:cubicBezTo>
                    <a:pt x="38" y="6"/>
                    <a:pt x="37" y="7"/>
                    <a:pt x="37" y="10"/>
                  </a:cubicBezTo>
                  <a:cubicBezTo>
                    <a:pt x="41" y="10"/>
                    <a:pt x="49" y="6"/>
                    <a:pt x="52" y="10"/>
                  </a:cubicBezTo>
                  <a:cubicBezTo>
                    <a:pt x="50" y="14"/>
                    <a:pt x="42" y="13"/>
                    <a:pt x="37" y="15"/>
                  </a:cubicBezTo>
                  <a:cubicBezTo>
                    <a:pt x="37" y="18"/>
                    <a:pt x="37" y="22"/>
                    <a:pt x="38" y="25"/>
                  </a:cubicBezTo>
                  <a:cubicBezTo>
                    <a:pt x="48" y="26"/>
                    <a:pt x="65" y="16"/>
                    <a:pt x="71" y="27"/>
                  </a:cubicBezTo>
                  <a:cubicBezTo>
                    <a:pt x="67" y="30"/>
                    <a:pt x="61" y="28"/>
                    <a:pt x="56" y="29"/>
                  </a:cubicBezTo>
                  <a:cubicBezTo>
                    <a:pt x="45" y="29"/>
                    <a:pt x="35" y="29"/>
                    <a:pt x="26" y="31"/>
                  </a:cubicBezTo>
                  <a:cubicBezTo>
                    <a:pt x="23" y="31"/>
                    <a:pt x="19" y="31"/>
                    <a:pt x="16" y="32"/>
                  </a:cubicBezTo>
                  <a:cubicBezTo>
                    <a:pt x="10" y="33"/>
                    <a:pt x="5" y="35"/>
                    <a:pt x="0" y="32"/>
                  </a:cubicBezTo>
                  <a:cubicBezTo>
                    <a:pt x="4" y="30"/>
                    <a:pt x="10" y="30"/>
                    <a:pt x="16" y="29"/>
                  </a:cubicBezTo>
                  <a:cubicBezTo>
                    <a:pt x="21" y="28"/>
                    <a:pt x="27" y="27"/>
                    <a:pt x="32" y="27"/>
                  </a:cubicBezTo>
                  <a:cubicBezTo>
                    <a:pt x="32" y="23"/>
                    <a:pt x="31" y="20"/>
                    <a:pt x="32" y="16"/>
                  </a:cubicBezTo>
                  <a:cubicBezTo>
                    <a:pt x="27" y="16"/>
                    <a:pt x="19" y="18"/>
                    <a:pt x="15" y="15"/>
                  </a:cubicBezTo>
                  <a:cubicBezTo>
                    <a:pt x="19" y="13"/>
                    <a:pt x="26" y="13"/>
                    <a:pt x="31" y="12"/>
                  </a:cubicBezTo>
                  <a:cubicBezTo>
                    <a:pt x="31" y="7"/>
                    <a:pt x="29" y="5"/>
                    <a:pt x="28" y="1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35"/>
            <p:cNvSpPr/>
            <p:nvPr>
              <p:custDataLst>
                <p:tags r:id="rId32"/>
              </p:custDataLst>
            </p:nvPr>
          </p:nvSpPr>
          <p:spPr bwMode="auto">
            <a:xfrm>
              <a:off x="3676" y="1746"/>
              <a:ext cx="12" cy="10"/>
            </a:xfrm>
            <a:custGeom>
              <a:avLst/>
              <a:gdLst>
                <a:gd name="T0" fmla="*/ 11 w 13"/>
                <a:gd name="T1" fmla="*/ 4 h 11"/>
                <a:gd name="T2" fmla="*/ 9 w 13"/>
                <a:gd name="T3" fmla="*/ 11 h 11"/>
                <a:gd name="T4" fmla="*/ 0 w 13"/>
                <a:gd name="T5" fmla="*/ 2 h 11"/>
                <a:gd name="T6" fmla="*/ 11 w 13"/>
                <a:gd name="T7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1">
                  <a:moveTo>
                    <a:pt x="11" y="4"/>
                  </a:moveTo>
                  <a:cubicBezTo>
                    <a:pt x="13" y="7"/>
                    <a:pt x="11" y="10"/>
                    <a:pt x="9" y="11"/>
                  </a:cubicBezTo>
                  <a:cubicBezTo>
                    <a:pt x="5" y="9"/>
                    <a:pt x="2" y="6"/>
                    <a:pt x="0" y="2"/>
                  </a:cubicBezTo>
                  <a:cubicBezTo>
                    <a:pt x="4" y="0"/>
                    <a:pt x="8" y="4"/>
                    <a:pt x="11" y="4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36"/>
            <p:cNvSpPr/>
            <p:nvPr>
              <p:custDataLst>
                <p:tags r:id="rId33"/>
              </p:custDataLst>
            </p:nvPr>
          </p:nvSpPr>
          <p:spPr bwMode="auto">
            <a:xfrm>
              <a:off x="3475" y="1752"/>
              <a:ext cx="10" cy="8"/>
            </a:xfrm>
            <a:custGeom>
              <a:avLst/>
              <a:gdLst>
                <a:gd name="T0" fmla="*/ 5 w 11"/>
                <a:gd name="T1" fmla="*/ 9 h 9"/>
                <a:gd name="T2" fmla="*/ 0 w 11"/>
                <a:gd name="T3" fmla="*/ 2 h 9"/>
                <a:gd name="T4" fmla="*/ 5 w 1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9">
                  <a:moveTo>
                    <a:pt x="5" y="9"/>
                  </a:moveTo>
                  <a:cubicBezTo>
                    <a:pt x="2" y="8"/>
                    <a:pt x="1" y="5"/>
                    <a:pt x="0" y="2"/>
                  </a:cubicBezTo>
                  <a:cubicBezTo>
                    <a:pt x="5" y="0"/>
                    <a:pt x="11" y="6"/>
                    <a:pt x="5" y="9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37"/>
            <p:cNvSpPr/>
            <p:nvPr>
              <p:custDataLst>
                <p:tags r:id="rId34"/>
              </p:custDataLst>
            </p:nvPr>
          </p:nvSpPr>
          <p:spPr bwMode="auto">
            <a:xfrm>
              <a:off x="3149" y="1757"/>
              <a:ext cx="102" cy="87"/>
            </a:xfrm>
            <a:custGeom>
              <a:avLst/>
              <a:gdLst>
                <a:gd name="T0" fmla="*/ 32 w 110"/>
                <a:gd name="T1" fmla="*/ 66 h 95"/>
                <a:gd name="T2" fmla="*/ 35 w 110"/>
                <a:gd name="T3" fmla="*/ 64 h 95"/>
                <a:gd name="T4" fmla="*/ 97 w 110"/>
                <a:gd name="T5" fmla="*/ 31 h 95"/>
                <a:gd name="T6" fmla="*/ 110 w 110"/>
                <a:gd name="T7" fmla="*/ 52 h 95"/>
                <a:gd name="T8" fmla="*/ 17 w 110"/>
                <a:gd name="T9" fmla="*/ 95 h 95"/>
                <a:gd name="T10" fmla="*/ 0 w 110"/>
                <a:gd name="T11" fmla="*/ 71 h 95"/>
                <a:gd name="T12" fmla="*/ 76 w 110"/>
                <a:gd name="T13" fmla="*/ 0 h 95"/>
                <a:gd name="T14" fmla="*/ 89 w 110"/>
                <a:gd name="T15" fmla="*/ 20 h 95"/>
                <a:gd name="T16" fmla="*/ 32 w 110"/>
                <a:gd name="T17" fmla="*/ 6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95">
                  <a:moveTo>
                    <a:pt x="32" y="66"/>
                  </a:moveTo>
                  <a:cubicBezTo>
                    <a:pt x="32" y="67"/>
                    <a:pt x="34" y="65"/>
                    <a:pt x="35" y="64"/>
                  </a:cubicBezTo>
                  <a:cubicBezTo>
                    <a:pt x="55" y="53"/>
                    <a:pt x="77" y="42"/>
                    <a:pt x="97" y="31"/>
                  </a:cubicBezTo>
                  <a:cubicBezTo>
                    <a:pt x="101" y="39"/>
                    <a:pt x="106" y="44"/>
                    <a:pt x="110" y="52"/>
                  </a:cubicBezTo>
                  <a:cubicBezTo>
                    <a:pt x="79" y="66"/>
                    <a:pt x="48" y="80"/>
                    <a:pt x="17" y="95"/>
                  </a:cubicBezTo>
                  <a:cubicBezTo>
                    <a:pt x="11" y="87"/>
                    <a:pt x="6" y="79"/>
                    <a:pt x="0" y="71"/>
                  </a:cubicBezTo>
                  <a:cubicBezTo>
                    <a:pt x="25" y="47"/>
                    <a:pt x="51" y="24"/>
                    <a:pt x="76" y="0"/>
                  </a:cubicBezTo>
                  <a:cubicBezTo>
                    <a:pt x="80" y="7"/>
                    <a:pt x="85" y="13"/>
                    <a:pt x="89" y="20"/>
                  </a:cubicBezTo>
                  <a:cubicBezTo>
                    <a:pt x="70" y="36"/>
                    <a:pt x="52" y="52"/>
                    <a:pt x="32" y="66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38"/>
            <p:cNvSpPr/>
            <p:nvPr>
              <p:custDataLst>
                <p:tags r:id="rId35"/>
              </p:custDataLst>
            </p:nvPr>
          </p:nvSpPr>
          <p:spPr bwMode="auto">
            <a:xfrm>
              <a:off x="3673" y="1760"/>
              <a:ext cx="19" cy="12"/>
            </a:xfrm>
            <a:custGeom>
              <a:avLst/>
              <a:gdLst>
                <a:gd name="T0" fmla="*/ 0 w 21"/>
                <a:gd name="T1" fmla="*/ 0 h 13"/>
                <a:gd name="T2" fmla="*/ 13 w 21"/>
                <a:gd name="T3" fmla="*/ 13 h 13"/>
                <a:gd name="T4" fmla="*/ 0 w 21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3">
                  <a:moveTo>
                    <a:pt x="0" y="0"/>
                  </a:moveTo>
                  <a:cubicBezTo>
                    <a:pt x="8" y="0"/>
                    <a:pt x="21" y="8"/>
                    <a:pt x="13" y="13"/>
                  </a:cubicBezTo>
                  <a:cubicBezTo>
                    <a:pt x="7" y="10"/>
                    <a:pt x="3" y="6"/>
                    <a:pt x="0" y="0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39"/>
            <p:cNvSpPr>
              <a:spLocks noEditPoints="1"/>
            </p:cNvSpPr>
            <p:nvPr>
              <p:custDataLst>
                <p:tags r:id="rId36"/>
              </p:custDataLst>
            </p:nvPr>
          </p:nvSpPr>
          <p:spPr bwMode="auto">
            <a:xfrm>
              <a:off x="3476" y="1760"/>
              <a:ext cx="35" cy="25"/>
            </a:xfrm>
            <a:custGeom>
              <a:avLst/>
              <a:gdLst>
                <a:gd name="T0" fmla="*/ 38 w 38"/>
                <a:gd name="T1" fmla="*/ 10 h 27"/>
                <a:gd name="T2" fmla="*/ 32 w 38"/>
                <a:gd name="T3" fmla="*/ 17 h 27"/>
                <a:gd name="T4" fmla="*/ 35 w 38"/>
                <a:gd name="T5" fmla="*/ 20 h 27"/>
                <a:gd name="T6" fmla="*/ 9 w 38"/>
                <a:gd name="T7" fmla="*/ 24 h 27"/>
                <a:gd name="T8" fmla="*/ 8 w 38"/>
                <a:gd name="T9" fmla="*/ 27 h 27"/>
                <a:gd name="T10" fmla="*/ 3 w 38"/>
                <a:gd name="T11" fmla="*/ 19 h 27"/>
                <a:gd name="T12" fmla="*/ 0 w 38"/>
                <a:gd name="T13" fmla="*/ 10 h 27"/>
                <a:gd name="T14" fmla="*/ 5 w 38"/>
                <a:gd name="T15" fmla="*/ 11 h 27"/>
                <a:gd name="T16" fmla="*/ 38 w 38"/>
                <a:gd name="T17" fmla="*/ 10 h 27"/>
                <a:gd name="T18" fmla="*/ 6 w 38"/>
                <a:gd name="T19" fmla="*/ 13 h 27"/>
                <a:gd name="T20" fmla="*/ 8 w 38"/>
                <a:gd name="T21" fmla="*/ 22 h 27"/>
                <a:gd name="T22" fmla="*/ 26 w 38"/>
                <a:gd name="T23" fmla="*/ 18 h 27"/>
                <a:gd name="T24" fmla="*/ 27 w 38"/>
                <a:gd name="T25" fmla="*/ 10 h 27"/>
                <a:gd name="T26" fmla="*/ 6 w 38"/>
                <a:gd name="T27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27">
                  <a:moveTo>
                    <a:pt x="38" y="10"/>
                  </a:moveTo>
                  <a:cubicBezTo>
                    <a:pt x="35" y="12"/>
                    <a:pt x="33" y="14"/>
                    <a:pt x="32" y="17"/>
                  </a:cubicBezTo>
                  <a:cubicBezTo>
                    <a:pt x="33" y="18"/>
                    <a:pt x="35" y="18"/>
                    <a:pt x="35" y="20"/>
                  </a:cubicBezTo>
                  <a:cubicBezTo>
                    <a:pt x="27" y="22"/>
                    <a:pt x="18" y="23"/>
                    <a:pt x="9" y="24"/>
                  </a:cubicBezTo>
                  <a:cubicBezTo>
                    <a:pt x="8" y="25"/>
                    <a:pt x="9" y="27"/>
                    <a:pt x="8" y="27"/>
                  </a:cubicBezTo>
                  <a:cubicBezTo>
                    <a:pt x="4" y="27"/>
                    <a:pt x="4" y="22"/>
                    <a:pt x="3" y="19"/>
                  </a:cubicBezTo>
                  <a:cubicBezTo>
                    <a:pt x="2" y="16"/>
                    <a:pt x="1" y="13"/>
                    <a:pt x="0" y="10"/>
                  </a:cubicBezTo>
                  <a:cubicBezTo>
                    <a:pt x="1" y="9"/>
                    <a:pt x="4" y="10"/>
                    <a:pt x="5" y="11"/>
                  </a:cubicBezTo>
                  <a:cubicBezTo>
                    <a:pt x="16" y="10"/>
                    <a:pt x="31" y="0"/>
                    <a:pt x="38" y="10"/>
                  </a:cubicBezTo>
                  <a:close/>
                  <a:moveTo>
                    <a:pt x="6" y="13"/>
                  </a:moveTo>
                  <a:cubicBezTo>
                    <a:pt x="6" y="16"/>
                    <a:pt x="7" y="19"/>
                    <a:pt x="8" y="22"/>
                  </a:cubicBezTo>
                  <a:cubicBezTo>
                    <a:pt x="14" y="21"/>
                    <a:pt x="20" y="19"/>
                    <a:pt x="26" y="18"/>
                  </a:cubicBezTo>
                  <a:cubicBezTo>
                    <a:pt x="27" y="16"/>
                    <a:pt x="28" y="13"/>
                    <a:pt x="27" y="10"/>
                  </a:cubicBezTo>
                  <a:cubicBezTo>
                    <a:pt x="19" y="10"/>
                    <a:pt x="13" y="12"/>
                    <a:pt x="6" y="13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40"/>
            <p:cNvSpPr/>
            <p:nvPr>
              <p:custDataLst>
                <p:tags r:id="rId37"/>
              </p:custDataLst>
            </p:nvPr>
          </p:nvSpPr>
          <p:spPr bwMode="auto">
            <a:xfrm>
              <a:off x="3956" y="1810"/>
              <a:ext cx="102" cy="101"/>
            </a:xfrm>
            <a:custGeom>
              <a:avLst/>
              <a:gdLst>
                <a:gd name="T0" fmla="*/ 30 w 110"/>
                <a:gd name="T1" fmla="*/ 34 h 109"/>
                <a:gd name="T2" fmla="*/ 45 w 110"/>
                <a:gd name="T3" fmla="*/ 48 h 109"/>
                <a:gd name="T4" fmla="*/ 62 w 110"/>
                <a:gd name="T5" fmla="*/ 30 h 109"/>
                <a:gd name="T6" fmla="*/ 76 w 110"/>
                <a:gd name="T7" fmla="*/ 44 h 109"/>
                <a:gd name="T8" fmla="*/ 59 w 110"/>
                <a:gd name="T9" fmla="*/ 62 h 109"/>
                <a:gd name="T10" fmla="*/ 75 w 110"/>
                <a:gd name="T11" fmla="*/ 78 h 109"/>
                <a:gd name="T12" fmla="*/ 95 w 110"/>
                <a:gd name="T13" fmla="*/ 57 h 109"/>
                <a:gd name="T14" fmla="*/ 107 w 110"/>
                <a:gd name="T15" fmla="*/ 67 h 109"/>
                <a:gd name="T16" fmla="*/ 110 w 110"/>
                <a:gd name="T17" fmla="*/ 70 h 109"/>
                <a:gd name="T18" fmla="*/ 101 w 110"/>
                <a:gd name="T19" fmla="*/ 80 h 109"/>
                <a:gd name="T20" fmla="*/ 74 w 110"/>
                <a:gd name="T21" fmla="*/ 109 h 109"/>
                <a:gd name="T22" fmla="*/ 4 w 110"/>
                <a:gd name="T23" fmla="*/ 42 h 109"/>
                <a:gd name="T24" fmla="*/ 0 w 110"/>
                <a:gd name="T25" fmla="*/ 37 h 109"/>
                <a:gd name="T26" fmla="*/ 9 w 110"/>
                <a:gd name="T27" fmla="*/ 28 h 109"/>
                <a:gd name="T28" fmla="*/ 36 w 110"/>
                <a:gd name="T29" fmla="*/ 0 h 109"/>
                <a:gd name="T30" fmla="*/ 47 w 110"/>
                <a:gd name="T31" fmla="*/ 10 h 109"/>
                <a:gd name="T32" fmla="*/ 50 w 110"/>
                <a:gd name="T33" fmla="*/ 14 h 109"/>
                <a:gd name="T34" fmla="*/ 45 w 110"/>
                <a:gd name="T35" fmla="*/ 19 h 109"/>
                <a:gd name="T36" fmla="*/ 30 w 110"/>
                <a:gd name="T37" fmla="*/ 34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0" h="109">
                  <a:moveTo>
                    <a:pt x="30" y="34"/>
                  </a:moveTo>
                  <a:cubicBezTo>
                    <a:pt x="35" y="39"/>
                    <a:pt x="40" y="44"/>
                    <a:pt x="45" y="48"/>
                  </a:cubicBezTo>
                  <a:cubicBezTo>
                    <a:pt x="51" y="42"/>
                    <a:pt x="57" y="36"/>
                    <a:pt x="62" y="30"/>
                  </a:cubicBezTo>
                  <a:cubicBezTo>
                    <a:pt x="67" y="34"/>
                    <a:pt x="71" y="39"/>
                    <a:pt x="76" y="44"/>
                  </a:cubicBezTo>
                  <a:cubicBezTo>
                    <a:pt x="71" y="50"/>
                    <a:pt x="65" y="56"/>
                    <a:pt x="59" y="62"/>
                  </a:cubicBezTo>
                  <a:cubicBezTo>
                    <a:pt x="64" y="67"/>
                    <a:pt x="70" y="72"/>
                    <a:pt x="75" y="78"/>
                  </a:cubicBezTo>
                  <a:cubicBezTo>
                    <a:pt x="82" y="71"/>
                    <a:pt x="89" y="64"/>
                    <a:pt x="95" y="57"/>
                  </a:cubicBezTo>
                  <a:cubicBezTo>
                    <a:pt x="99" y="60"/>
                    <a:pt x="103" y="63"/>
                    <a:pt x="107" y="67"/>
                  </a:cubicBezTo>
                  <a:cubicBezTo>
                    <a:pt x="107" y="67"/>
                    <a:pt x="110" y="70"/>
                    <a:pt x="110" y="70"/>
                  </a:cubicBezTo>
                  <a:cubicBezTo>
                    <a:pt x="110" y="72"/>
                    <a:pt x="102" y="79"/>
                    <a:pt x="101" y="80"/>
                  </a:cubicBezTo>
                  <a:cubicBezTo>
                    <a:pt x="92" y="90"/>
                    <a:pt x="81" y="100"/>
                    <a:pt x="74" y="109"/>
                  </a:cubicBezTo>
                  <a:cubicBezTo>
                    <a:pt x="51" y="88"/>
                    <a:pt x="28" y="64"/>
                    <a:pt x="4" y="42"/>
                  </a:cubicBezTo>
                  <a:cubicBezTo>
                    <a:pt x="3" y="41"/>
                    <a:pt x="0" y="37"/>
                    <a:pt x="0" y="37"/>
                  </a:cubicBezTo>
                  <a:cubicBezTo>
                    <a:pt x="0" y="36"/>
                    <a:pt x="7" y="30"/>
                    <a:pt x="9" y="28"/>
                  </a:cubicBezTo>
                  <a:cubicBezTo>
                    <a:pt x="18" y="19"/>
                    <a:pt x="28" y="9"/>
                    <a:pt x="36" y="0"/>
                  </a:cubicBezTo>
                  <a:cubicBezTo>
                    <a:pt x="38" y="3"/>
                    <a:pt x="43" y="7"/>
                    <a:pt x="47" y="10"/>
                  </a:cubicBezTo>
                  <a:cubicBezTo>
                    <a:pt x="47" y="11"/>
                    <a:pt x="50" y="14"/>
                    <a:pt x="50" y="14"/>
                  </a:cubicBezTo>
                  <a:cubicBezTo>
                    <a:pt x="50" y="15"/>
                    <a:pt x="46" y="18"/>
                    <a:pt x="45" y="19"/>
                  </a:cubicBezTo>
                  <a:cubicBezTo>
                    <a:pt x="40" y="24"/>
                    <a:pt x="35" y="30"/>
                    <a:pt x="30" y="34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41"/>
            <p:cNvSpPr/>
            <p:nvPr>
              <p:custDataLst>
                <p:tags r:id="rId38"/>
              </p:custDataLst>
            </p:nvPr>
          </p:nvSpPr>
          <p:spPr bwMode="auto">
            <a:xfrm>
              <a:off x="3194" y="1818"/>
              <a:ext cx="101" cy="100"/>
            </a:xfrm>
            <a:custGeom>
              <a:avLst/>
              <a:gdLst>
                <a:gd name="T0" fmla="*/ 110 w 110"/>
                <a:gd name="T1" fmla="*/ 38 h 109"/>
                <a:gd name="T2" fmla="*/ 99 w 110"/>
                <a:gd name="T3" fmla="*/ 48 h 109"/>
                <a:gd name="T4" fmla="*/ 96 w 110"/>
                <a:gd name="T5" fmla="*/ 52 h 109"/>
                <a:gd name="T6" fmla="*/ 91 w 110"/>
                <a:gd name="T7" fmla="*/ 47 h 109"/>
                <a:gd name="T8" fmla="*/ 76 w 110"/>
                <a:gd name="T9" fmla="*/ 31 h 109"/>
                <a:gd name="T10" fmla="*/ 62 w 110"/>
                <a:gd name="T11" fmla="*/ 45 h 109"/>
                <a:gd name="T12" fmla="*/ 79 w 110"/>
                <a:gd name="T13" fmla="*/ 63 h 109"/>
                <a:gd name="T14" fmla="*/ 65 w 110"/>
                <a:gd name="T15" fmla="*/ 77 h 109"/>
                <a:gd name="T16" fmla="*/ 47 w 110"/>
                <a:gd name="T17" fmla="*/ 59 h 109"/>
                <a:gd name="T18" fmla="*/ 31 w 110"/>
                <a:gd name="T19" fmla="*/ 74 h 109"/>
                <a:gd name="T20" fmla="*/ 51 w 110"/>
                <a:gd name="T21" fmla="*/ 95 h 109"/>
                <a:gd name="T22" fmla="*/ 40 w 110"/>
                <a:gd name="T23" fmla="*/ 106 h 109"/>
                <a:gd name="T24" fmla="*/ 37 w 110"/>
                <a:gd name="T25" fmla="*/ 109 h 109"/>
                <a:gd name="T26" fmla="*/ 28 w 110"/>
                <a:gd name="T27" fmla="*/ 99 h 109"/>
                <a:gd name="T28" fmla="*/ 0 w 110"/>
                <a:gd name="T29" fmla="*/ 71 h 109"/>
                <a:gd name="T30" fmla="*/ 74 w 110"/>
                <a:gd name="T31" fmla="*/ 0 h 109"/>
                <a:gd name="T32" fmla="*/ 110 w 110"/>
                <a:gd name="T33" fmla="*/ 3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0" h="109">
                  <a:moveTo>
                    <a:pt x="110" y="38"/>
                  </a:moveTo>
                  <a:cubicBezTo>
                    <a:pt x="106" y="41"/>
                    <a:pt x="103" y="45"/>
                    <a:pt x="99" y="48"/>
                  </a:cubicBezTo>
                  <a:cubicBezTo>
                    <a:pt x="99" y="49"/>
                    <a:pt x="96" y="52"/>
                    <a:pt x="96" y="52"/>
                  </a:cubicBezTo>
                  <a:cubicBezTo>
                    <a:pt x="95" y="52"/>
                    <a:pt x="92" y="48"/>
                    <a:pt x="91" y="47"/>
                  </a:cubicBezTo>
                  <a:cubicBezTo>
                    <a:pt x="86" y="41"/>
                    <a:pt x="81" y="36"/>
                    <a:pt x="76" y="31"/>
                  </a:cubicBezTo>
                  <a:cubicBezTo>
                    <a:pt x="71" y="35"/>
                    <a:pt x="67" y="40"/>
                    <a:pt x="62" y="45"/>
                  </a:cubicBezTo>
                  <a:cubicBezTo>
                    <a:pt x="67" y="51"/>
                    <a:pt x="74" y="57"/>
                    <a:pt x="79" y="63"/>
                  </a:cubicBezTo>
                  <a:cubicBezTo>
                    <a:pt x="74" y="68"/>
                    <a:pt x="69" y="72"/>
                    <a:pt x="65" y="77"/>
                  </a:cubicBezTo>
                  <a:cubicBezTo>
                    <a:pt x="59" y="71"/>
                    <a:pt x="53" y="65"/>
                    <a:pt x="47" y="59"/>
                  </a:cubicBezTo>
                  <a:cubicBezTo>
                    <a:pt x="42" y="63"/>
                    <a:pt x="36" y="69"/>
                    <a:pt x="31" y="74"/>
                  </a:cubicBezTo>
                  <a:cubicBezTo>
                    <a:pt x="38" y="81"/>
                    <a:pt x="44" y="88"/>
                    <a:pt x="51" y="95"/>
                  </a:cubicBezTo>
                  <a:cubicBezTo>
                    <a:pt x="48" y="98"/>
                    <a:pt x="44" y="102"/>
                    <a:pt x="40" y="106"/>
                  </a:cubicBezTo>
                  <a:cubicBezTo>
                    <a:pt x="40" y="106"/>
                    <a:pt x="37" y="109"/>
                    <a:pt x="37" y="109"/>
                  </a:cubicBezTo>
                  <a:cubicBezTo>
                    <a:pt x="36" y="109"/>
                    <a:pt x="29" y="101"/>
                    <a:pt x="28" y="99"/>
                  </a:cubicBezTo>
                  <a:cubicBezTo>
                    <a:pt x="19" y="90"/>
                    <a:pt x="8" y="79"/>
                    <a:pt x="0" y="71"/>
                  </a:cubicBezTo>
                  <a:cubicBezTo>
                    <a:pt x="25" y="47"/>
                    <a:pt x="50" y="24"/>
                    <a:pt x="74" y="0"/>
                  </a:cubicBezTo>
                  <a:cubicBezTo>
                    <a:pt x="86" y="13"/>
                    <a:pt x="99" y="25"/>
                    <a:pt x="110" y="38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42"/>
            <p:cNvSpPr/>
            <p:nvPr>
              <p:custDataLst>
                <p:tags r:id="rId39"/>
              </p:custDataLst>
            </p:nvPr>
          </p:nvSpPr>
          <p:spPr bwMode="auto">
            <a:xfrm>
              <a:off x="3921" y="1862"/>
              <a:ext cx="80" cy="85"/>
            </a:xfrm>
            <a:custGeom>
              <a:avLst/>
              <a:gdLst>
                <a:gd name="T0" fmla="*/ 86 w 86"/>
                <a:gd name="T1" fmla="*/ 76 h 92"/>
                <a:gd name="T2" fmla="*/ 73 w 86"/>
                <a:gd name="T3" fmla="*/ 88 h 92"/>
                <a:gd name="T4" fmla="*/ 68 w 86"/>
                <a:gd name="T5" fmla="*/ 92 h 92"/>
                <a:gd name="T6" fmla="*/ 60 w 86"/>
                <a:gd name="T7" fmla="*/ 82 h 92"/>
                <a:gd name="T8" fmla="*/ 0 w 86"/>
                <a:gd name="T9" fmla="*/ 16 h 92"/>
                <a:gd name="T10" fmla="*/ 17 w 86"/>
                <a:gd name="T11" fmla="*/ 0 h 92"/>
                <a:gd name="T12" fmla="*/ 86 w 86"/>
                <a:gd name="T13" fmla="*/ 7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92">
                  <a:moveTo>
                    <a:pt x="86" y="76"/>
                  </a:moveTo>
                  <a:cubicBezTo>
                    <a:pt x="81" y="80"/>
                    <a:pt x="77" y="83"/>
                    <a:pt x="73" y="88"/>
                  </a:cubicBezTo>
                  <a:cubicBezTo>
                    <a:pt x="72" y="88"/>
                    <a:pt x="69" y="92"/>
                    <a:pt x="68" y="92"/>
                  </a:cubicBezTo>
                  <a:cubicBezTo>
                    <a:pt x="67" y="92"/>
                    <a:pt x="61" y="83"/>
                    <a:pt x="60" y="82"/>
                  </a:cubicBezTo>
                  <a:cubicBezTo>
                    <a:pt x="40" y="60"/>
                    <a:pt x="19" y="36"/>
                    <a:pt x="0" y="16"/>
                  </a:cubicBezTo>
                  <a:cubicBezTo>
                    <a:pt x="5" y="10"/>
                    <a:pt x="11" y="5"/>
                    <a:pt x="17" y="0"/>
                  </a:cubicBezTo>
                  <a:cubicBezTo>
                    <a:pt x="40" y="25"/>
                    <a:pt x="62" y="51"/>
                    <a:pt x="86" y="76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43"/>
            <p:cNvSpPr>
              <a:spLocks noEditPoints="1"/>
            </p:cNvSpPr>
            <p:nvPr>
              <p:custDataLst>
                <p:tags r:id="rId40"/>
              </p:custDataLst>
            </p:nvPr>
          </p:nvSpPr>
          <p:spPr bwMode="auto">
            <a:xfrm>
              <a:off x="3251" y="1867"/>
              <a:ext cx="100" cy="108"/>
            </a:xfrm>
            <a:custGeom>
              <a:avLst/>
              <a:gdLst>
                <a:gd name="T0" fmla="*/ 70 w 108"/>
                <a:gd name="T1" fmla="*/ 67 h 118"/>
                <a:gd name="T2" fmla="*/ 73 w 108"/>
                <a:gd name="T3" fmla="*/ 80 h 118"/>
                <a:gd name="T4" fmla="*/ 49 w 108"/>
                <a:gd name="T5" fmla="*/ 113 h 118"/>
                <a:gd name="T6" fmla="*/ 48 w 108"/>
                <a:gd name="T7" fmla="*/ 118 h 118"/>
                <a:gd name="T8" fmla="*/ 29 w 108"/>
                <a:gd name="T9" fmla="*/ 103 h 118"/>
                <a:gd name="T10" fmla="*/ 41 w 108"/>
                <a:gd name="T11" fmla="*/ 86 h 118"/>
                <a:gd name="T12" fmla="*/ 52 w 108"/>
                <a:gd name="T13" fmla="*/ 67 h 118"/>
                <a:gd name="T14" fmla="*/ 46 w 108"/>
                <a:gd name="T15" fmla="*/ 60 h 118"/>
                <a:gd name="T16" fmla="*/ 18 w 108"/>
                <a:gd name="T17" fmla="*/ 94 h 118"/>
                <a:gd name="T18" fmla="*/ 0 w 108"/>
                <a:gd name="T19" fmla="*/ 80 h 118"/>
                <a:gd name="T20" fmla="*/ 64 w 108"/>
                <a:gd name="T21" fmla="*/ 0 h 118"/>
                <a:gd name="T22" fmla="*/ 65 w 108"/>
                <a:gd name="T23" fmla="*/ 0 h 118"/>
                <a:gd name="T24" fmla="*/ 86 w 108"/>
                <a:gd name="T25" fmla="*/ 18 h 118"/>
                <a:gd name="T26" fmla="*/ 97 w 108"/>
                <a:gd name="T27" fmla="*/ 54 h 118"/>
                <a:gd name="T28" fmla="*/ 70 w 108"/>
                <a:gd name="T29" fmla="*/ 67 h 118"/>
                <a:gd name="T30" fmla="*/ 64 w 108"/>
                <a:gd name="T31" fmla="*/ 38 h 118"/>
                <a:gd name="T32" fmla="*/ 56 w 108"/>
                <a:gd name="T33" fmla="*/ 46 h 118"/>
                <a:gd name="T34" fmla="*/ 61 w 108"/>
                <a:gd name="T35" fmla="*/ 49 h 118"/>
                <a:gd name="T36" fmla="*/ 66 w 108"/>
                <a:gd name="T37" fmla="*/ 51 h 118"/>
                <a:gd name="T38" fmla="*/ 78 w 108"/>
                <a:gd name="T39" fmla="*/ 36 h 118"/>
                <a:gd name="T40" fmla="*/ 71 w 108"/>
                <a:gd name="T41" fmla="*/ 28 h 118"/>
                <a:gd name="T42" fmla="*/ 64 w 108"/>
                <a:gd name="T43" fmla="*/ 3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118">
                  <a:moveTo>
                    <a:pt x="70" y="67"/>
                  </a:moveTo>
                  <a:cubicBezTo>
                    <a:pt x="72" y="71"/>
                    <a:pt x="74" y="75"/>
                    <a:pt x="73" y="80"/>
                  </a:cubicBezTo>
                  <a:cubicBezTo>
                    <a:pt x="70" y="92"/>
                    <a:pt x="53" y="103"/>
                    <a:pt x="49" y="113"/>
                  </a:cubicBezTo>
                  <a:cubicBezTo>
                    <a:pt x="48" y="115"/>
                    <a:pt x="48" y="117"/>
                    <a:pt x="48" y="118"/>
                  </a:cubicBezTo>
                  <a:cubicBezTo>
                    <a:pt x="41" y="113"/>
                    <a:pt x="35" y="108"/>
                    <a:pt x="29" y="103"/>
                  </a:cubicBezTo>
                  <a:cubicBezTo>
                    <a:pt x="31" y="97"/>
                    <a:pt x="36" y="92"/>
                    <a:pt x="41" y="86"/>
                  </a:cubicBezTo>
                  <a:cubicBezTo>
                    <a:pt x="45" y="81"/>
                    <a:pt x="53" y="74"/>
                    <a:pt x="52" y="67"/>
                  </a:cubicBezTo>
                  <a:cubicBezTo>
                    <a:pt x="52" y="64"/>
                    <a:pt x="49" y="62"/>
                    <a:pt x="46" y="60"/>
                  </a:cubicBezTo>
                  <a:cubicBezTo>
                    <a:pt x="36" y="71"/>
                    <a:pt x="27" y="82"/>
                    <a:pt x="18" y="94"/>
                  </a:cubicBezTo>
                  <a:cubicBezTo>
                    <a:pt x="11" y="90"/>
                    <a:pt x="6" y="84"/>
                    <a:pt x="0" y="80"/>
                  </a:cubicBezTo>
                  <a:cubicBezTo>
                    <a:pt x="21" y="53"/>
                    <a:pt x="43" y="27"/>
                    <a:pt x="64" y="0"/>
                  </a:cubicBezTo>
                  <a:cubicBezTo>
                    <a:pt x="64" y="0"/>
                    <a:pt x="64" y="0"/>
                    <a:pt x="65" y="0"/>
                  </a:cubicBezTo>
                  <a:cubicBezTo>
                    <a:pt x="71" y="6"/>
                    <a:pt x="78" y="11"/>
                    <a:pt x="86" y="18"/>
                  </a:cubicBezTo>
                  <a:cubicBezTo>
                    <a:pt x="97" y="26"/>
                    <a:pt x="108" y="38"/>
                    <a:pt x="97" y="54"/>
                  </a:cubicBezTo>
                  <a:cubicBezTo>
                    <a:pt x="91" y="61"/>
                    <a:pt x="84" y="72"/>
                    <a:pt x="70" y="67"/>
                  </a:cubicBezTo>
                  <a:close/>
                  <a:moveTo>
                    <a:pt x="64" y="38"/>
                  </a:moveTo>
                  <a:cubicBezTo>
                    <a:pt x="63" y="39"/>
                    <a:pt x="56" y="45"/>
                    <a:pt x="56" y="46"/>
                  </a:cubicBezTo>
                  <a:cubicBezTo>
                    <a:pt x="56" y="48"/>
                    <a:pt x="59" y="49"/>
                    <a:pt x="61" y="49"/>
                  </a:cubicBezTo>
                  <a:cubicBezTo>
                    <a:pt x="63" y="50"/>
                    <a:pt x="65" y="51"/>
                    <a:pt x="66" y="51"/>
                  </a:cubicBezTo>
                  <a:cubicBezTo>
                    <a:pt x="71" y="51"/>
                    <a:pt x="79" y="41"/>
                    <a:pt x="78" y="36"/>
                  </a:cubicBezTo>
                  <a:cubicBezTo>
                    <a:pt x="77" y="33"/>
                    <a:pt x="74" y="31"/>
                    <a:pt x="71" y="28"/>
                  </a:cubicBezTo>
                  <a:cubicBezTo>
                    <a:pt x="68" y="31"/>
                    <a:pt x="67" y="34"/>
                    <a:pt x="64" y="38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44"/>
            <p:cNvSpPr>
              <a:spLocks noEditPoints="1"/>
            </p:cNvSpPr>
            <p:nvPr>
              <p:custDataLst>
                <p:tags r:id="rId41"/>
              </p:custDataLst>
            </p:nvPr>
          </p:nvSpPr>
          <p:spPr bwMode="auto">
            <a:xfrm>
              <a:off x="3863" y="1897"/>
              <a:ext cx="88" cy="99"/>
            </a:xfrm>
            <a:custGeom>
              <a:avLst/>
              <a:gdLst>
                <a:gd name="T0" fmla="*/ 34 w 95"/>
                <a:gd name="T1" fmla="*/ 1 h 107"/>
                <a:gd name="T2" fmla="*/ 70 w 95"/>
                <a:gd name="T3" fmla="*/ 31 h 107"/>
                <a:gd name="T4" fmla="*/ 81 w 95"/>
                <a:gd name="T5" fmla="*/ 48 h 107"/>
                <a:gd name="T6" fmla="*/ 90 w 95"/>
                <a:gd name="T7" fmla="*/ 80 h 107"/>
                <a:gd name="T8" fmla="*/ 50 w 95"/>
                <a:gd name="T9" fmla="*/ 101 h 107"/>
                <a:gd name="T10" fmla="*/ 21 w 95"/>
                <a:gd name="T11" fmla="*/ 68 h 107"/>
                <a:gd name="T12" fmla="*/ 11 w 95"/>
                <a:gd name="T13" fmla="*/ 54 h 107"/>
                <a:gd name="T14" fmla="*/ 4 w 95"/>
                <a:gd name="T15" fmla="*/ 24 h 107"/>
                <a:gd name="T16" fmla="*/ 25 w 95"/>
                <a:gd name="T17" fmla="*/ 4 h 107"/>
                <a:gd name="T18" fmla="*/ 34 w 95"/>
                <a:gd name="T19" fmla="*/ 1 h 107"/>
                <a:gd name="T20" fmla="*/ 28 w 95"/>
                <a:gd name="T21" fmla="*/ 36 h 107"/>
                <a:gd name="T22" fmla="*/ 51 w 95"/>
                <a:gd name="T23" fmla="*/ 70 h 107"/>
                <a:gd name="T24" fmla="*/ 62 w 95"/>
                <a:gd name="T25" fmla="*/ 81 h 107"/>
                <a:gd name="T26" fmla="*/ 69 w 95"/>
                <a:gd name="T27" fmla="*/ 76 h 107"/>
                <a:gd name="T28" fmla="*/ 62 w 95"/>
                <a:gd name="T29" fmla="*/ 61 h 107"/>
                <a:gd name="T30" fmla="*/ 43 w 95"/>
                <a:gd name="T31" fmla="*/ 33 h 107"/>
                <a:gd name="T32" fmla="*/ 30 w 95"/>
                <a:gd name="T33" fmla="*/ 22 h 107"/>
                <a:gd name="T34" fmla="*/ 28 w 95"/>
                <a:gd name="T35" fmla="*/ 3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5" h="107">
                  <a:moveTo>
                    <a:pt x="34" y="1"/>
                  </a:moveTo>
                  <a:cubicBezTo>
                    <a:pt x="54" y="0"/>
                    <a:pt x="62" y="19"/>
                    <a:pt x="70" y="31"/>
                  </a:cubicBezTo>
                  <a:cubicBezTo>
                    <a:pt x="74" y="37"/>
                    <a:pt x="77" y="42"/>
                    <a:pt x="81" y="48"/>
                  </a:cubicBezTo>
                  <a:cubicBezTo>
                    <a:pt x="86" y="55"/>
                    <a:pt x="95" y="66"/>
                    <a:pt x="90" y="80"/>
                  </a:cubicBezTo>
                  <a:cubicBezTo>
                    <a:pt x="86" y="91"/>
                    <a:pt x="67" y="107"/>
                    <a:pt x="50" y="101"/>
                  </a:cubicBezTo>
                  <a:cubicBezTo>
                    <a:pt x="37" y="96"/>
                    <a:pt x="29" y="80"/>
                    <a:pt x="21" y="68"/>
                  </a:cubicBezTo>
                  <a:cubicBezTo>
                    <a:pt x="18" y="63"/>
                    <a:pt x="15" y="58"/>
                    <a:pt x="11" y="54"/>
                  </a:cubicBezTo>
                  <a:cubicBezTo>
                    <a:pt x="7" y="47"/>
                    <a:pt x="0" y="35"/>
                    <a:pt x="4" y="24"/>
                  </a:cubicBezTo>
                  <a:cubicBezTo>
                    <a:pt x="7" y="15"/>
                    <a:pt x="16" y="8"/>
                    <a:pt x="25" y="4"/>
                  </a:cubicBezTo>
                  <a:cubicBezTo>
                    <a:pt x="28" y="3"/>
                    <a:pt x="31" y="2"/>
                    <a:pt x="34" y="1"/>
                  </a:cubicBezTo>
                  <a:close/>
                  <a:moveTo>
                    <a:pt x="28" y="36"/>
                  </a:moveTo>
                  <a:cubicBezTo>
                    <a:pt x="35" y="47"/>
                    <a:pt x="44" y="59"/>
                    <a:pt x="51" y="70"/>
                  </a:cubicBezTo>
                  <a:cubicBezTo>
                    <a:pt x="53" y="73"/>
                    <a:pt x="57" y="81"/>
                    <a:pt x="62" y="81"/>
                  </a:cubicBezTo>
                  <a:cubicBezTo>
                    <a:pt x="65" y="81"/>
                    <a:pt x="69" y="79"/>
                    <a:pt x="69" y="76"/>
                  </a:cubicBezTo>
                  <a:cubicBezTo>
                    <a:pt x="70" y="71"/>
                    <a:pt x="64" y="64"/>
                    <a:pt x="62" y="61"/>
                  </a:cubicBezTo>
                  <a:cubicBezTo>
                    <a:pt x="55" y="50"/>
                    <a:pt x="50" y="43"/>
                    <a:pt x="43" y="33"/>
                  </a:cubicBezTo>
                  <a:cubicBezTo>
                    <a:pt x="40" y="29"/>
                    <a:pt x="36" y="21"/>
                    <a:pt x="30" y="22"/>
                  </a:cubicBezTo>
                  <a:cubicBezTo>
                    <a:pt x="23" y="24"/>
                    <a:pt x="25" y="31"/>
                    <a:pt x="28" y="36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45"/>
            <p:cNvSpPr/>
            <p:nvPr>
              <p:custDataLst>
                <p:tags r:id="rId42"/>
              </p:custDataLst>
            </p:nvPr>
          </p:nvSpPr>
          <p:spPr bwMode="auto">
            <a:xfrm>
              <a:off x="3328" y="1915"/>
              <a:ext cx="85" cy="97"/>
            </a:xfrm>
            <a:custGeom>
              <a:avLst/>
              <a:gdLst>
                <a:gd name="T0" fmla="*/ 79 w 92"/>
                <a:gd name="T1" fmla="*/ 55 h 106"/>
                <a:gd name="T2" fmla="*/ 61 w 92"/>
                <a:gd name="T3" fmla="*/ 44 h 106"/>
                <a:gd name="T4" fmla="*/ 66 w 92"/>
                <a:gd name="T5" fmla="*/ 30 h 106"/>
                <a:gd name="T6" fmla="*/ 53 w 92"/>
                <a:gd name="T7" fmla="*/ 29 h 106"/>
                <a:gd name="T8" fmla="*/ 58 w 92"/>
                <a:gd name="T9" fmla="*/ 53 h 106"/>
                <a:gd name="T10" fmla="*/ 63 w 92"/>
                <a:gd name="T11" fmla="*/ 77 h 106"/>
                <a:gd name="T12" fmla="*/ 36 w 92"/>
                <a:gd name="T13" fmla="*/ 105 h 106"/>
                <a:gd name="T14" fmla="*/ 1 w 92"/>
                <a:gd name="T15" fmla="*/ 77 h 106"/>
                <a:gd name="T16" fmla="*/ 10 w 92"/>
                <a:gd name="T17" fmla="*/ 52 h 106"/>
                <a:gd name="T18" fmla="*/ 30 w 92"/>
                <a:gd name="T19" fmla="*/ 64 h 106"/>
                <a:gd name="T20" fmla="*/ 31 w 92"/>
                <a:gd name="T21" fmla="*/ 85 h 106"/>
                <a:gd name="T22" fmla="*/ 39 w 92"/>
                <a:gd name="T23" fmla="*/ 72 h 106"/>
                <a:gd name="T24" fmla="*/ 28 w 92"/>
                <a:gd name="T25" fmla="*/ 32 h 106"/>
                <a:gd name="T26" fmla="*/ 62 w 92"/>
                <a:gd name="T27" fmla="*/ 5 h 106"/>
                <a:gd name="T28" fmla="*/ 87 w 92"/>
                <a:gd name="T29" fmla="*/ 25 h 106"/>
                <a:gd name="T30" fmla="*/ 79 w 92"/>
                <a:gd name="T31" fmla="*/ 5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106">
                  <a:moveTo>
                    <a:pt x="79" y="55"/>
                  </a:moveTo>
                  <a:cubicBezTo>
                    <a:pt x="73" y="52"/>
                    <a:pt x="67" y="47"/>
                    <a:pt x="61" y="44"/>
                  </a:cubicBezTo>
                  <a:cubicBezTo>
                    <a:pt x="61" y="39"/>
                    <a:pt x="68" y="36"/>
                    <a:pt x="66" y="30"/>
                  </a:cubicBezTo>
                  <a:cubicBezTo>
                    <a:pt x="65" y="22"/>
                    <a:pt x="55" y="24"/>
                    <a:pt x="53" y="29"/>
                  </a:cubicBezTo>
                  <a:cubicBezTo>
                    <a:pt x="50" y="35"/>
                    <a:pt x="56" y="48"/>
                    <a:pt x="58" y="53"/>
                  </a:cubicBezTo>
                  <a:cubicBezTo>
                    <a:pt x="60" y="60"/>
                    <a:pt x="63" y="69"/>
                    <a:pt x="63" y="77"/>
                  </a:cubicBezTo>
                  <a:cubicBezTo>
                    <a:pt x="62" y="92"/>
                    <a:pt x="50" y="105"/>
                    <a:pt x="36" y="105"/>
                  </a:cubicBezTo>
                  <a:cubicBezTo>
                    <a:pt x="20" y="106"/>
                    <a:pt x="2" y="92"/>
                    <a:pt x="1" y="77"/>
                  </a:cubicBezTo>
                  <a:cubicBezTo>
                    <a:pt x="0" y="67"/>
                    <a:pt x="5" y="61"/>
                    <a:pt x="10" y="52"/>
                  </a:cubicBezTo>
                  <a:cubicBezTo>
                    <a:pt x="17" y="56"/>
                    <a:pt x="23" y="60"/>
                    <a:pt x="30" y="64"/>
                  </a:cubicBezTo>
                  <a:cubicBezTo>
                    <a:pt x="27" y="67"/>
                    <a:pt x="17" y="85"/>
                    <a:pt x="31" y="85"/>
                  </a:cubicBezTo>
                  <a:cubicBezTo>
                    <a:pt x="36" y="85"/>
                    <a:pt x="40" y="80"/>
                    <a:pt x="39" y="72"/>
                  </a:cubicBezTo>
                  <a:cubicBezTo>
                    <a:pt x="38" y="60"/>
                    <a:pt x="27" y="48"/>
                    <a:pt x="28" y="32"/>
                  </a:cubicBezTo>
                  <a:cubicBezTo>
                    <a:pt x="30" y="17"/>
                    <a:pt x="42" y="0"/>
                    <a:pt x="62" y="5"/>
                  </a:cubicBezTo>
                  <a:cubicBezTo>
                    <a:pt x="72" y="8"/>
                    <a:pt x="84" y="17"/>
                    <a:pt x="87" y="25"/>
                  </a:cubicBezTo>
                  <a:cubicBezTo>
                    <a:pt x="92" y="36"/>
                    <a:pt x="85" y="46"/>
                    <a:pt x="79" y="55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46"/>
            <p:cNvSpPr/>
            <p:nvPr>
              <p:custDataLst>
                <p:tags r:id="rId43"/>
              </p:custDataLst>
            </p:nvPr>
          </p:nvSpPr>
          <p:spPr bwMode="auto">
            <a:xfrm>
              <a:off x="3398" y="1944"/>
              <a:ext cx="56" cy="96"/>
            </a:xfrm>
            <a:custGeom>
              <a:avLst/>
              <a:gdLst>
                <a:gd name="T0" fmla="*/ 61 w 61"/>
                <a:gd name="T1" fmla="*/ 9 h 104"/>
                <a:gd name="T2" fmla="*/ 22 w 61"/>
                <a:gd name="T3" fmla="*/ 104 h 104"/>
                <a:gd name="T4" fmla="*/ 0 w 61"/>
                <a:gd name="T5" fmla="*/ 95 h 104"/>
                <a:gd name="T6" fmla="*/ 30 w 61"/>
                <a:gd name="T7" fmla="*/ 24 h 104"/>
                <a:gd name="T8" fmla="*/ 40 w 61"/>
                <a:gd name="T9" fmla="*/ 0 h 104"/>
                <a:gd name="T10" fmla="*/ 61 w 61"/>
                <a:gd name="T11" fmla="*/ 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104">
                  <a:moveTo>
                    <a:pt x="61" y="9"/>
                  </a:moveTo>
                  <a:cubicBezTo>
                    <a:pt x="48" y="40"/>
                    <a:pt x="35" y="72"/>
                    <a:pt x="22" y="104"/>
                  </a:cubicBezTo>
                  <a:cubicBezTo>
                    <a:pt x="15" y="101"/>
                    <a:pt x="8" y="98"/>
                    <a:pt x="0" y="95"/>
                  </a:cubicBezTo>
                  <a:cubicBezTo>
                    <a:pt x="10" y="72"/>
                    <a:pt x="20" y="48"/>
                    <a:pt x="30" y="24"/>
                  </a:cubicBezTo>
                  <a:cubicBezTo>
                    <a:pt x="33" y="16"/>
                    <a:pt x="36" y="6"/>
                    <a:pt x="40" y="0"/>
                  </a:cubicBezTo>
                  <a:cubicBezTo>
                    <a:pt x="47" y="3"/>
                    <a:pt x="54" y="6"/>
                    <a:pt x="61" y="9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47"/>
            <p:cNvSpPr/>
            <p:nvPr>
              <p:custDataLst>
                <p:tags r:id="rId44"/>
              </p:custDataLst>
            </p:nvPr>
          </p:nvSpPr>
          <p:spPr bwMode="auto">
            <a:xfrm>
              <a:off x="3462" y="1959"/>
              <a:ext cx="55" cy="100"/>
            </a:xfrm>
            <a:custGeom>
              <a:avLst/>
              <a:gdLst>
                <a:gd name="T0" fmla="*/ 59 w 59"/>
                <a:gd name="T1" fmla="*/ 11 h 109"/>
                <a:gd name="T2" fmla="*/ 55 w 59"/>
                <a:gd name="T3" fmla="*/ 31 h 109"/>
                <a:gd name="T4" fmla="*/ 40 w 59"/>
                <a:gd name="T5" fmla="*/ 28 h 109"/>
                <a:gd name="T6" fmla="*/ 23 w 59"/>
                <a:gd name="T7" fmla="*/ 109 h 109"/>
                <a:gd name="T8" fmla="*/ 0 w 59"/>
                <a:gd name="T9" fmla="*/ 104 h 109"/>
                <a:gd name="T10" fmla="*/ 17 w 59"/>
                <a:gd name="T11" fmla="*/ 23 h 109"/>
                <a:gd name="T12" fmla="*/ 3 w 59"/>
                <a:gd name="T13" fmla="*/ 20 h 109"/>
                <a:gd name="T14" fmla="*/ 6 w 59"/>
                <a:gd name="T15" fmla="*/ 0 h 109"/>
                <a:gd name="T16" fmla="*/ 59 w 59"/>
                <a:gd name="T17" fmla="*/ 11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09">
                  <a:moveTo>
                    <a:pt x="59" y="11"/>
                  </a:moveTo>
                  <a:cubicBezTo>
                    <a:pt x="57" y="18"/>
                    <a:pt x="56" y="24"/>
                    <a:pt x="55" y="31"/>
                  </a:cubicBezTo>
                  <a:cubicBezTo>
                    <a:pt x="50" y="30"/>
                    <a:pt x="45" y="29"/>
                    <a:pt x="40" y="28"/>
                  </a:cubicBezTo>
                  <a:cubicBezTo>
                    <a:pt x="34" y="54"/>
                    <a:pt x="29" y="82"/>
                    <a:pt x="23" y="109"/>
                  </a:cubicBezTo>
                  <a:cubicBezTo>
                    <a:pt x="15" y="107"/>
                    <a:pt x="8" y="105"/>
                    <a:pt x="0" y="104"/>
                  </a:cubicBezTo>
                  <a:cubicBezTo>
                    <a:pt x="6" y="77"/>
                    <a:pt x="11" y="50"/>
                    <a:pt x="17" y="23"/>
                  </a:cubicBezTo>
                  <a:cubicBezTo>
                    <a:pt x="13" y="22"/>
                    <a:pt x="7" y="21"/>
                    <a:pt x="3" y="20"/>
                  </a:cubicBezTo>
                  <a:cubicBezTo>
                    <a:pt x="3" y="13"/>
                    <a:pt x="5" y="7"/>
                    <a:pt x="6" y="0"/>
                  </a:cubicBezTo>
                  <a:cubicBezTo>
                    <a:pt x="24" y="4"/>
                    <a:pt x="41" y="8"/>
                    <a:pt x="59" y="11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48"/>
            <p:cNvSpPr>
              <a:spLocks noEditPoints="1"/>
            </p:cNvSpPr>
            <p:nvPr>
              <p:custDataLst>
                <p:tags r:id="rId45"/>
              </p:custDataLst>
            </p:nvPr>
          </p:nvSpPr>
          <p:spPr bwMode="auto">
            <a:xfrm>
              <a:off x="3712" y="1967"/>
              <a:ext cx="62" cy="101"/>
            </a:xfrm>
            <a:custGeom>
              <a:avLst/>
              <a:gdLst>
                <a:gd name="T0" fmla="*/ 68 w 68"/>
                <a:gd name="T1" fmla="*/ 98 h 109"/>
                <a:gd name="T2" fmla="*/ 44 w 68"/>
                <a:gd name="T3" fmla="*/ 102 h 109"/>
                <a:gd name="T4" fmla="*/ 39 w 68"/>
                <a:gd name="T5" fmla="*/ 85 h 109"/>
                <a:gd name="T6" fmla="*/ 23 w 68"/>
                <a:gd name="T7" fmla="*/ 87 h 109"/>
                <a:gd name="T8" fmla="*/ 24 w 68"/>
                <a:gd name="T9" fmla="*/ 106 h 109"/>
                <a:gd name="T10" fmla="*/ 0 w 68"/>
                <a:gd name="T11" fmla="*/ 109 h 109"/>
                <a:gd name="T12" fmla="*/ 3 w 68"/>
                <a:gd name="T13" fmla="*/ 5 h 109"/>
                <a:gd name="T14" fmla="*/ 33 w 68"/>
                <a:gd name="T15" fmla="*/ 0 h 109"/>
                <a:gd name="T16" fmla="*/ 33 w 68"/>
                <a:gd name="T17" fmla="*/ 0 h 109"/>
                <a:gd name="T18" fmla="*/ 38 w 68"/>
                <a:gd name="T19" fmla="*/ 12 h 109"/>
                <a:gd name="T20" fmla="*/ 68 w 68"/>
                <a:gd name="T21" fmla="*/ 98 h 109"/>
                <a:gd name="T22" fmla="*/ 23 w 68"/>
                <a:gd name="T23" fmla="*/ 68 h 109"/>
                <a:gd name="T24" fmla="*/ 33 w 68"/>
                <a:gd name="T25" fmla="*/ 66 h 109"/>
                <a:gd name="T26" fmla="*/ 22 w 68"/>
                <a:gd name="T27" fmla="*/ 22 h 109"/>
                <a:gd name="T28" fmla="*/ 23 w 68"/>
                <a:gd name="T29" fmla="*/ 6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" h="109">
                  <a:moveTo>
                    <a:pt x="68" y="98"/>
                  </a:moveTo>
                  <a:cubicBezTo>
                    <a:pt x="61" y="100"/>
                    <a:pt x="52" y="101"/>
                    <a:pt x="44" y="102"/>
                  </a:cubicBezTo>
                  <a:cubicBezTo>
                    <a:pt x="42" y="96"/>
                    <a:pt x="40" y="91"/>
                    <a:pt x="39" y="85"/>
                  </a:cubicBezTo>
                  <a:cubicBezTo>
                    <a:pt x="33" y="85"/>
                    <a:pt x="29" y="86"/>
                    <a:pt x="23" y="87"/>
                  </a:cubicBezTo>
                  <a:cubicBezTo>
                    <a:pt x="23" y="93"/>
                    <a:pt x="24" y="99"/>
                    <a:pt x="24" y="106"/>
                  </a:cubicBezTo>
                  <a:cubicBezTo>
                    <a:pt x="15" y="106"/>
                    <a:pt x="8" y="108"/>
                    <a:pt x="0" y="109"/>
                  </a:cubicBezTo>
                  <a:cubicBezTo>
                    <a:pt x="1" y="74"/>
                    <a:pt x="2" y="39"/>
                    <a:pt x="3" y="5"/>
                  </a:cubicBezTo>
                  <a:cubicBezTo>
                    <a:pt x="13" y="3"/>
                    <a:pt x="24" y="2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1"/>
                    <a:pt x="38" y="9"/>
                    <a:pt x="38" y="12"/>
                  </a:cubicBezTo>
                  <a:cubicBezTo>
                    <a:pt x="48" y="40"/>
                    <a:pt x="59" y="72"/>
                    <a:pt x="68" y="98"/>
                  </a:cubicBezTo>
                  <a:close/>
                  <a:moveTo>
                    <a:pt x="23" y="68"/>
                  </a:moveTo>
                  <a:cubicBezTo>
                    <a:pt x="27" y="67"/>
                    <a:pt x="29" y="66"/>
                    <a:pt x="33" y="66"/>
                  </a:cubicBezTo>
                  <a:cubicBezTo>
                    <a:pt x="30" y="52"/>
                    <a:pt x="25" y="37"/>
                    <a:pt x="22" y="22"/>
                  </a:cubicBezTo>
                  <a:cubicBezTo>
                    <a:pt x="22" y="37"/>
                    <a:pt x="23" y="52"/>
                    <a:pt x="23" y="68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49"/>
            <p:cNvSpPr>
              <a:spLocks noEditPoints="1"/>
            </p:cNvSpPr>
            <p:nvPr>
              <p:custDataLst>
                <p:tags r:id="rId46"/>
              </p:custDataLst>
            </p:nvPr>
          </p:nvSpPr>
          <p:spPr bwMode="auto">
            <a:xfrm>
              <a:off x="3518" y="1975"/>
              <a:ext cx="63" cy="98"/>
            </a:xfrm>
            <a:custGeom>
              <a:avLst/>
              <a:gdLst>
                <a:gd name="T0" fmla="*/ 58 w 68"/>
                <a:gd name="T1" fmla="*/ 3 h 106"/>
                <a:gd name="T2" fmla="*/ 68 w 68"/>
                <a:gd name="T3" fmla="*/ 106 h 106"/>
                <a:gd name="T4" fmla="*/ 43 w 68"/>
                <a:gd name="T5" fmla="*/ 104 h 106"/>
                <a:gd name="T6" fmla="*/ 43 w 68"/>
                <a:gd name="T7" fmla="*/ 86 h 106"/>
                <a:gd name="T8" fmla="*/ 27 w 68"/>
                <a:gd name="T9" fmla="*/ 84 h 106"/>
                <a:gd name="T10" fmla="*/ 23 w 68"/>
                <a:gd name="T11" fmla="*/ 103 h 106"/>
                <a:gd name="T12" fmla="*/ 0 w 68"/>
                <a:gd name="T13" fmla="*/ 101 h 106"/>
                <a:gd name="T14" fmla="*/ 27 w 68"/>
                <a:gd name="T15" fmla="*/ 0 h 106"/>
                <a:gd name="T16" fmla="*/ 58 w 68"/>
                <a:gd name="T17" fmla="*/ 3 h 106"/>
                <a:gd name="T18" fmla="*/ 32 w 68"/>
                <a:gd name="T19" fmla="*/ 66 h 106"/>
                <a:gd name="T20" fmla="*/ 42 w 68"/>
                <a:gd name="T21" fmla="*/ 67 h 106"/>
                <a:gd name="T22" fmla="*/ 40 w 68"/>
                <a:gd name="T23" fmla="*/ 21 h 106"/>
                <a:gd name="T24" fmla="*/ 32 w 68"/>
                <a:gd name="T25" fmla="*/ 6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106">
                  <a:moveTo>
                    <a:pt x="58" y="3"/>
                  </a:moveTo>
                  <a:cubicBezTo>
                    <a:pt x="61" y="38"/>
                    <a:pt x="65" y="72"/>
                    <a:pt x="68" y="106"/>
                  </a:cubicBezTo>
                  <a:cubicBezTo>
                    <a:pt x="60" y="106"/>
                    <a:pt x="51" y="105"/>
                    <a:pt x="43" y="104"/>
                  </a:cubicBezTo>
                  <a:cubicBezTo>
                    <a:pt x="43" y="98"/>
                    <a:pt x="43" y="92"/>
                    <a:pt x="43" y="86"/>
                  </a:cubicBezTo>
                  <a:cubicBezTo>
                    <a:pt x="38" y="85"/>
                    <a:pt x="32" y="85"/>
                    <a:pt x="27" y="84"/>
                  </a:cubicBezTo>
                  <a:cubicBezTo>
                    <a:pt x="26" y="90"/>
                    <a:pt x="25" y="97"/>
                    <a:pt x="23" y="103"/>
                  </a:cubicBezTo>
                  <a:cubicBezTo>
                    <a:pt x="15" y="102"/>
                    <a:pt x="7" y="101"/>
                    <a:pt x="0" y="101"/>
                  </a:cubicBezTo>
                  <a:cubicBezTo>
                    <a:pt x="9" y="67"/>
                    <a:pt x="17" y="33"/>
                    <a:pt x="27" y="0"/>
                  </a:cubicBezTo>
                  <a:cubicBezTo>
                    <a:pt x="38" y="1"/>
                    <a:pt x="48" y="2"/>
                    <a:pt x="58" y="3"/>
                  </a:cubicBezTo>
                  <a:close/>
                  <a:moveTo>
                    <a:pt x="32" y="66"/>
                  </a:moveTo>
                  <a:cubicBezTo>
                    <a:pt x="35" y="67"/>
                    <a:pt x="39" y="66"/>
                    <a:pt x="42" y="67"/>
                  </a:cubicBezTo>
                  <a:cubicBezTo>
                    <a:pt x="42" y="51"/>
                    <a:pt x="41" y="36"/>
                    <a:pt x="40" y="21"/>
                  </a:cubicBezTo>
                  <a:cubicBezTo>
                    <a:pt x="38" y="37"/>
                    <a:pt x="34" y="51"/>
                    <a:pt x="32" y="66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50"/>
            <p:cNvSpPr/>
            <p:nvPr>
              <p:custDataLst>
                <p:tags r:id="rId47"/>
              </p:custDataLst>
            </p:nvPr>
          </p:nvSpPr>
          <p:spPr bwMode="auto">
            <a:xfrm>
              <a:off x="3603" y="1979"/>
              <a:ext cx="60" cy="103"/>
            </a:xfrm>
            <a:custGeom>
              <a:avLst/>
              <a:gdLst>
                <a:gd name="T0" fmla="*/ 62 w 65"/>
                <a:gd name="T1" fmla="*/ 38 h 111"/>
                <a:gd name="T2" fmla="*/ 40 w 65"/>
                <a:gd name="T3" fmla="*/ 37 h 111"/>
                <a:gd name="T4" fmla="*/ 31 w 65"/>
                <a:gd name="T5" fmla="*/ 21 h 111"/>
                <a:gd name="T6" fmla="*/ 27 w 65"/>
                <a:gd name="T7" fmla="*/ 27 h 111"/>
                <a:gd name="T8" fmla="*/ 42 w 65"/>
                <a:gd name="T9" fmla="*/ 47 h 111"/>
                <a:gd name="T10" fmla="*/ 58 w 65"/>
                <a:gd name="T11" fmla="*/ 65 h 111"/>
                <a:gd name="T12" fmla="*/ 58 w 65"/>
                <a:gd name="T13" fmla="*/ 94 h 111"/>
                <a:gd name="T14" fmla="*/ 7 w 65"/>
                <a:gd name="T15" fmla="*/ 99 h 111"/>
                <a:gd name="T16" fmla="*/ 0 w 65"/>
                <a:gd name="T17" fmla="*/ 68 h 111"/>
                <a:gd name="T18" fmla="*/ 24 w 65"/>
                <a:gd name="T19" fmla="*/ 70 h 111"/>
                <a:gd name="T20" fmla="*/ 24 w 65"/>
                <a:gd name="T21" fmla="*/ 86 h 111"/>
                <a:gd name="T22" fmla="*/ 38 w 65"/>
                <a:gd name="T23" fmla="*/ 83 h 111"/>
                <a:gd name="T24" fmla="*/ 34 w 65"/>
                <a:gd name="T25" fmla="*/ 71 h 111"/>
                <a:gd name="T26" fmla="*/ 4 w 65"/>
                <a:gd name="T27" fmla="*/ 30 h 111"/>
                <a:gd name="T28" fmla="*/ 28 w 65"/>
                <a:gd name="T29" fmla="*/ 2 h 111"/>
                <a:gd name="T30" fmla="*/ 62 w 65"/>
                <a:gd name="T31" fmla="*/ 3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5" h="111">
                  <a:moveTo>
                    <a:pt x="62" y="38"/>
                  </a:moveTo>
                  <a:cubicBezTo>
                    <a:pt x="55" y="38"/>
                    <a:pt x="48" y="37"/>
                    <a:pt x="40" y="37"/>
                  </a:cubicBezTo>
                  <a:cubicBezTo>
                    <a:pt x="42" y="30"/>
                    <a:pt x="41" y="17"/>
                    <a:pt x="31" y="21"/>
                  </a:cubicBezTo>
                  <a:cubicBezTo>
                    <a:pt x="28" y="22"/>
                    <a:pt x="27" y="25"/>
                    <a:pt x="27" y="27"/>
                  </a:cubicBezTo>
                  <a:cubicBezTo>
                    <a:pt x="27" y="35"/>
                    <a:pt x="37" y="42"/>
                    <a:pt x="42" y="47"/>
                  </a:cubicBezTo>
                  <a:cubicBezTo>
                    <a:pt x="47" y="52"/>
                    <a:pt x="55" y="59"/>
                    <a:pt x="58" y="65"/>
                  </a:cubicBezTo>
                  <a:cubicBezTo>
                    <a:pt x="63" y="74"/>
                    <a:pt x="61" y="88"/>
                    <a:pt x="58" y="94"/>
                  </a:cubicBezTo>
                  <a:cubicBezTo>
                    <a:pt x="48" y="111"/>
                    <a:pt x="18" y="111"/>
                    <a:pt x="7" y="99"/>
                  </a:cubicBezTo>
                  <a:cubicBezTo>
                    <a:pt x="0" y="91"/>
                    <a:pt x="0" y="82"/>
                    <a:pt x="0" y="68"/>
                  </a:cubicBezTo>
                  <a:cubicBezTo>
                    <a:pt x="8" y="69"/>
                    <a:pt x="16" y="69"/>
                    <a:pt x="24" y="70"/>
                  </a:cubicBezTo>
                  <a:cubicBezTo>
                    <a:pt x="24" y="75"/>
                    <a:pt x="22" y="81"/>
                    <a:pt x="24" y="86"/>
                  </a:cubicBezTo>
                  <a:cubicBezTo>
                    <a:pt x="28" y="91"/>
                    <a:pt x="37" y="89"/>
                    <a:pt x="38" y="83"/>
                  </a:cubicBezTo>
                  <a:cubicBezTo>
                    <a:pt x="39" y="78"/>
                    <a:pt x="36" y="73"/>
                    <a:pt x="34" y="71"/>
                  </a:cubicBezTo>
                  <a:cubicBezTo>
                    <a:pt x="24" y="59"/>
                    <a:pt x="4" y="52"/>
                    <a:pt x="4" y="30"/>
                  </a:cubicBezTo>
                  <a:cubicBezTo>
                    <a:pt x="4" y="15"/>
                    <a:pt x="13" y="4"/>
                    <a:pt x="28" y="2"/>
                  </a:cubicBezTo>
                  <a:cubicBezTo>
                    <a:pt x="54" y="0"/>
                    <a:pt x="65" y="12"/>
                    <a:pt x="62" y="38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51"/>
            <p:cNvSpPr/>
            <p:nvPr>
              <p:custDataLst>
                <p:tags r:id="rId48"/>
              </p:custDataLst>
            </p:nvPr>
          </p:nvSpPr>
          <p:spPr bwMode="auto">
            <a:xfrm>
              <a:off x="3081" y="1646"/>
              <a:ext cx="109" cy="88"/>
            </a:xfrm>
            <a:custGeom>
              <a:avLst/>
              <a:gdLst>
                <a:gd name="T0" fmla="*/ 49 w 118"/>
                <a:gd name="T1" fmla="*/ 62 h 95"/>
                <a:gd name="T2" fmla="*/ 56 w 118"/>
                <a:gd name="T3" fmla="*/ 60 h 95"/>
                <a:gd name="T4" fmla="*/ 111 w 118"/>
                <a:gd name="T5" fmla="*/ 40 h 95"/>
                <a:gd name="T6" fmla="*/ 118 w 118"/>
                <a:gd name="T7" fmla="*/ 62 h 95"/>
                <a:gd name="T8" fmla="*/ 21 w 118"/>
                <a:gd name="T9" fmla="*/ 95 h 95"/>
                <a:gd name="T10" fmla="*/ 13 w 118"/>
                <a:gd name="T11" fmla="*/ 72 h 95"/>
                <a:gd name="T12" fmla="*/ 72 w 118"/>
                <a:gd name="T13" fmla="*/ 31 h 95"/>
                <a:gd name="T14" fmla="*/ 7 w 118"/>
                <a:gd name="T15" fmla="*/ 55 h 95"/>
                <a:gd name="T16" fmla="*/ 0 w 118"/>
                <a:gd name="T17" fmla="*/ 33 h 95"/>
                <a:gd name="T18" fmla="*/ 96 w 118"/>
                <a:gd name="T19" fmla="*/ 0 h 95"/>
                <a:gd name="T20" fmla="*/ 105 w 118"/>
                <a:gd name="T21" fmla="*/ 24 h 95"/>
                <a:gd name="T22" fmla="*/ 49 w 118"/>
                <a:gd name="T23" fmla="*/ 6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95">
                  <a:moveTo>
                    <a:pt x="49" y="62"/>
                  </a:moveTo>
                  <a:cubicBezTo>
                    <a:pt x="49" y="64"/>
                    <a:pt x="54" y="61"/>
                    <a:pt x="56" y="60"/>
                  </a:cubicBezTo>
                  <a:cubicBezTo>
                    <a:pt x="73" y="53"/>
                    <a:pt x="93" y="47"/>
                    <a:pt x="111" y="40"/>
                  </a:cubicBezTo>
                  <a:cubicBezTo>
                    <a:pt x="113" y="48"/>
                    <a:pt x="116" y="55"/>
                    <a:pt x="118" y="62"/>
                  </a:cubicBezTo>
                  <a:cubicBezTo>
                    <a:pt x="85" y="73"/>
                    <a:pt x="53" y="84"/>
                    <a:pt x="21" y="95"/>
                  </a:cubicBezTo>
                  <a:cubicBezTo>
                    <a:pt x="19" y="87"/>
                    <a:pt x="16" y="80"/>
                    <a:pt x="13" y="72"/>
                  </a:cubicBezTo>
                  <a:cubicBezTo>
                    <a:pt x="32" y="58"/>
                    <a:pt x="51" y="43"/>
                    <a:pt x="72" y="31"/>
                  </a:cubicBezTo>
                  <a:cubicBezTo>
                    <a:pt x="52" y="39"/>
                    <a:pt x="29" y="47"/>
                    <a:pt x="7" y="55"/>
                  </a:cubicBezTo>
                  <a:cubicBezTo>
                    <a:pt x="5" y="48"/>
                    <a:pt x="2" y="40"/>
                    <a:pt x="0" y="33"/>
                  </a:cubicBezTo>
                  <a:cubicBezTo>
                    <a:pt x="32" y="22"/>
                    <a:pt x="64" y="11"/>
                    <a:pt x="96" y="0"/>
                  </a:cubicBezTo>
                  <a:cubicBezTo>
                    <a:pt x="99" y="7"/>
                    <a:pt x="102" y="16"/>
                    <a:pt x="105" y="24"/>
                  </a:cubicBezTo>
                  <a:cubicBezTo>
                    <a:pt x="87" y="37"/>
                    <a:pt x="69" y="50"/>
                    <a:pt x="49" y="62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52"/>
            <p:cNvSpPr/>
            <p:nvPr>
              <p:custDataLst>
                <p:tags r:id="rId49"/>
              </p:custDataLst>
            </p:nvPr>
          </p:nvSpPr>
          <p:spPr bwMode="auto">
            <a:xfrm>
              <a:off x="4000" y="1745"/>
              <a:ext cx="111" cy="105"/>
            </a:xfrm>
            <a:custGeom>
              <a:avLst/>
              <a:gdLst>
                <a:gd name="T0" fmla="*/ 39 w 121"/>
                <a:gd name="T1" fmla="*/ 56 h 114"/>
                <a:gd name="T2" fmla="*/ 96 w 121"/>
                <a:gd name="T3" fmla="*/ 96 h 114"/>
                <a:gd name="T4" fmla="*/ 82 w 121"/>
                <a:gd name="T5" fmla="*/ 114 h 114"/>
                <a:gd name="T6" fmla="*/ 0 w 121"/>
                <a:gd name="T7" fmla="*/ 54 h 114"/>
                <a:gd name="T8" fmla="*/ 15 w 121"/>
                <a:gd name="T9" fmla="*/ 33 h 114"/>
                <a:gd name="T10" fmla="*/ 79 w 121"/>
                <a:gd name="T11" fmla="*/ 57 h 114"/>
                <a:gd name="T12" fmla="*/ 25 w 121"/>
                <a:gd name="T13" fmla="*/ 19 h 114"/>
                <a:gd name="T14" fmla="*/ 38 w 121"/>
                <a:gd name="T15" fmla="*/ 0 h 114"/>
                <a:gd name="T16" fmla="*/ 121 w 121"/>
                <a:gd name="T17" fmla="*/ 61 h 114"/>
                <a:gd name="T18" fmla="*/ 106 w 121"/>
                <a:gd name="T19" fmla="*/ 81 h 114"/>
                <a:gd name="T20" fmla="*/ 39 w 121"/>
                <a:gd name="T21" fmla="*/ 5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114">
                  <a:moveTo>
                    <a:pt x="39" y="56"/>
                  </a:moveTo>
                  <a:cubicBezTo>
                    <a:pt x="58" y="68"/>
                    <a:pt x="77" y="82"/>
                    <a:pt x="96" y="96"/>
                  </a:cubicBezTo>
                  <a:cubicBezTo>
                    <a:pt x="91" y="102"/>
                    <a:pt x="87" y="108"/>
                    <a:pt x="82" y="114"/>
                  </a:cubicBezTo>
                  <a:cubicBezTo>
                    <a:pt x="55" y="94"/>
                    <a:pt x="27" y="74"/>
                    <a:pt x="0" y="54"/>
                  </a:cubicBezTo>
                  <a:cubicBezTo>
                    <a:pt x="5" y="47"/>
                    <a:pt x="10" y="40"/>
                    <a:pt x="15" y="33"/>
                  </a:cubicBezTo>
                  <a:cubicBezTo>
                    <a:pt x="36" y="41"/>
                    <a:pt x="59" y="48"/>
                    <a:pt x="79" y="57"/>
                  </a:cubicBezTo>
                  <a:cubicBezTo>
                    <a:pt x="60" y="45"/>
                    <a:pt x="43" y="32"/>
                    <a:pt x="25" y="19"/>
                  </a:cubicBezTo>
                  <a:cubicBezTo>
                    <a:pt x="29" y="13"/>
                    <a:pt x="34" y="7"/>
                    <a:pt x="38" y="0"/>
                  </a:cubicBezTo>
                  <a:cubicBezTo>
                    <a:pt x="66" y="21"/>
                    <a:pt x="93" y="41"/>
                    <a:pt x="121" y="61"/>
                  </a:cubicBezTo>
                  <a:cubicBezTo>
                    <a:pt x="116" y="68"/>
                    <a:pt x="111" y="74"/>
                    <a:pt x="106" y="81"/>
                  </a:cubicBezTo>
                  <a:cubicBezTo>
                    <a:pt x="84" y="73"/>
                    <a:pt x="60" y="66"/>
                    <a:pt x="39" y="56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53"/>
            <p:cNvSpPr/>
            <p:nvPr>
              <p:custDataLst>
                <p:tags r:id="rId50"/>
              </p:custDataLst>
            </p:nvPr>
          </p:nvSpPr>
          <p:spPr bwMode="auto">
            <a:xfrm>
              <a:off x="3769" y="1930"/>
              <a:ext cx="109" cy="117"/>
            </a:xfrm>
            <a:custGeom>
              <a:avLst/>
              <a:gdLst>
                <a:gd name="T0" fmla="*/ 60 w 118"/>
                <a:gd name="T1" fmla="*/ 118 h 127"/>
                <a:gd name="T2" fmla="*/ 39 w 118"/>
                <a:gd name="T3" fmla="*/ 127 h 127"/>
                <a:gd name="T4" fmla="*/ 0 w 118"/>
                <a:gd name="T5" fmla="*/ 32 h 127"/>
                <a:gd name="T6" fmla="*/ 33 w 118"/>
                <a:gd name="T7" fmla="*/ 19 h 127"/>
                <a:gd name="T8" fmla="*/ 60 w 118"/>
                <a:gd name="T9" fmla="*/ 68 h 127"/>
                <a:gd name="T10" fmla="*/ 46 w 118"/>
                <a:gd name="T11" fmla="*/ 14 h 127"/>
                <a:gd name="T12" fmla="*/ 79 w 118"/>
                <a:gd name="T13" fmla="*/ 0 h 127"/>
                <a:gd name="T14" fmla="*/ 118 w 118"/>
                <a:gd name="T15" fmla="*/ 95 h 127"/>
                <a:gd name="T16" fmla="*/ 97 w 118"/>
                <a:gd name="T17" fmla="*/ 103 h 127"/>
                <a:gd name="T18" fmla="*/ 66 w 118"/>
                <a:gd name="T19" fmla="*/ 27 h 127"/>
                <a:gd name="T20" fmla="*/ 85 w 118"/>
                <a:gd name="T21" fmla="*/ 108 h 127"/>
                <a:gd name="T22" fmla="*/ 72 w 118"/>
                <a:gd name="T23" fmla="*/ 114 h 127"/>
                <a:gd name="T24" fmla="*/ 28 w 118"/>
                <a:gd name="T25" fmla="*/ 44 h 127"/>
                <a:gd name="T26" fmla="*/ 60 w 118"/>
                <a:gd name="T27" fmla="*/ 118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8" h="127">
                  <a:moveTo>
                    <a:pt x="60" y="118"/>
                  </a:moveTo>
                  <a:cubicBezTo>
                    <a:pt x="53" y="122"/>
                    <a:pt x="46" y="124"/>
                    <a:pt x="39" y="127"/>
                  </a:cubicBezTo>
                  <a:cubicBezTo>
                    <a:pt x="26" y="95"/>
                    <a:pt x="12" y="65"/>
                    <a:pt x="0" y="32"/>
                  </a:cubicBezTo>
                  <a:cubicBezTo>
                    <a:pt x="11" y="28"/>
                    <a:pt x="22" y="23"/>
                    <a:pt x="33" y="19"/>
                  </a:cubicBezTo>
                  <a:cubicBezTo>
                    <a:pt x="42" y="35"/>
                    <a:pt x="52" y="50"/>
                    <a:pt x="60" y="68"/>
                  </a:cubicBezTo>
                  <a:cubicBezTo>
                    <a:pt x="55" y="52"/>
                    <a:pt x="50" y="32"/>
                    <a:pt x="46" y="14"/>
                  </a:cubicBezTo>
                  <a:cubicBezTo>
                    <a:pt x="56" y="9"/>
                    <a:pt x="68" y="4"/>
                    <a:pt x="79" y="0"/>
                  </a:cubicBezTo>
                  <a:cubicBezTo>
                    <a:pt x="92" y="32"/>
                    <a:pt x="105" y="63"/>
                    <a:pt x="118" y="95"/>
                  </a:cubicBezTo>
                  <a:cubicBezTo>
                    <a:pt x="111" y="97"/>
                    <a:pt x="104" y="100"/>
                    <a:pt x="97" y="103"/>
                  </a:cubicBezTo>
                  <a:cubicBezTo>
                    <a:pt x="87" y="78"/>
                    <a:pt x="76" y="53"/>
                    <a:pt x="66" y="27"/>
                  </a:cubicBezTo>
                  <a:cubicBezTo>
                    <a:pt x="72" y="53"/>
                    <a:pt x="79" y="81"/>
                    <a:pt x="85" y="108"/>
                  </a:cubicBezTo>
                  <a:cubicBezTo>
                    <a:pt x="81" y="110"/>
                    <a:pt x="76" y="112"/>
                    <a:pt x="72" y="114"/>
                  </a:cubicBezTo>
                  <a:cubicBezTo>
                    <a:pt x="57" y="91"/>
                    <a:pt x="42" y="67"/>
                    <a:pt x="28" y="44"/>
                  </a:cubicBezTo>
                  <a:cubicBezTo>
                    <a:pt x="39" y="68"/>
                    <a:pt x="49" y="94"/>
                    <a:pt x="60" y="118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54"/>
            <p:cNvSpPr>
              <a:spLocks noEditPoints="1"/>
            </p:cNvSpPr>
            <p:nvPr>
              <p:custDataLst>
                <p:tags r:id="rId51"/>
              </p:custDataLst>
            </p:nvPr>
          </p:nvSpPr>
          <p:spPr bwMode="auto">
            <a:xfrm>
              <a:off x="3439" y="1221"/>
              <a:ext cx="76" cy="72"/>
            </a:xfrm>
            <a:custGeom>
              <a:avLst/>
              <a:gdLst>
                <a:gd name="T0" fmla="*/ 41 w 82"/>
                <a:gd name="T1" fmla="*/ 0 h 78"/>
                <a:gd name="T2" fmla="*/ 54 w 82"/>
                <a:gd name="T3" fmla="*/ 26 h 78"/>
                <a:gd name="T4" fmla="*/ 82 w 82"/>
                <a:gd name="T5" fmla="*/ 30 h 78"/>
                <a:gd name="T6" fmla="*/ 77 w 82"/>
                <a:gd name="T7" fmla="*/ 34 h 78"/>
                <a:gd name="T8" fmla="*/ 67 w 82"/>
                <a:gd name="T9" fmla="*/ 45 h 78"/>
                <a:gd name="T10" fmla="*/ 62 w 82"/>
                <a:gd name="T11" fmla="*/ 50 h 78"/>
                <a:gd name="T12" fmla="*/ 64 w 82"/>
                <a:gd name="T13" fmla="*/ 64 h 78"/>
                <a:gd name="T14" fmla="*/ 67 w 82"/>
                <a:gd name="T15" fmla="*/ 78 h 78"/>
                <a:gd name="T16" fmla="*/ 41 w 82"/>
                <a:gd name="T17" fmla="*/ 65 h 78"/>
                <a:gd name="T18" fmla="*/ 16 w 82"/>
                <a:gd name="T19" fmla="*/ 78 h 78"/>
                <a:gd name="T20" fmla="*/ 21 w 82"/>
                <a:gd name="T21" fmla="*/ 50 h 78"/>
                <a:gd name="T22" fmla="*/ 0 w 82"/>
                <a:gd name="T23" fmla="*/ 30 h 78"/>
                <a:gd name="T24" fmla="*/ 28 w 82"/>
                <a:gd name="T25" fmla="*/ 26 h 78"/>
                <a:gd name="T26" fmla="*/ 41 w 82"/>
                <a:gd name="T27" fmla="*/ 0 h 78"/>
                <a:gd name="T28" fmla="*/ 27 w 82"/>
                <a:gd name="T29" fmla="*/ 63 h 78"/>
                <a:gd name="T30" fmla="*/ 41 w 82"/>
                <a:gd name="T31" fmla="*/ 55 h 78"/>
                <a:gd name="T32" fmla="*/ 56 w 82"/>
                <a:gd name="T33" fmla="*/ 63 h 78"/>
                <a:gd name="T34" fmla="*/ 52 w 82"/>
                <a:gd name="T35" fmla="*/ 46 h 78"/>
                <a:gd name="T36" fmla="*/ 65 w 82"/>
                <a:gd name="T37" fmla="*/ 35 h 78"/>
                <a:gd name="T38" fmla="*/ 48 w 82"/>
                <a:gd name="T39" fmla="*/ 33 h 78"/>
                <a:gd name="T40" fmla="*/ 41 w 82"/>
                <a:gd name="T41" fmla="*/ 19 h 78"/>
                <a:gd name="T42" fmla="*/ 34 w 82"/>
                <a:gd name="T43" fmla="*/ 33 h 78"/>
                <a:gd name="T44" fmla="*/ 18 w 82"/>
                <a:gd name="T45" fmla="*/ 35 h 78"/>
                <a:gd name="T46" fmla="*/ 30 w 82"/>
                <a:gd name="T47" fmla="*/ 47 h 78"/>
                <a:gd name="T48" fmla="*/ 27 w 82"/>
                <a:gd name="T49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2" h="78">
                  <a:moveTo>
                    <a:pt x="41" y="0"/>
                  </a:moveTo>
                  <a:cubicBezTo>
                    <a:pt x="46" y="8"/>
                    <a:pt x="50" y="17"/>
                    <a:pt x="54" y="26"/>
                  </a:cubicBezTo>
                  <a:cubicBezTo>
                    <a:pt x="63" y="27"/>
                    <a:pt x="72" y="28"/>
                    <a:pt x="82" y="30"/>
                  </a:cubicBezTo>
                  <a:cubicBezTo>
                    <a:pt x="82" y="31"/>
                    <a:pt x="79" y="33"/>
                    <a:pt x="77" y="34"/>
                  </a:cubicBezTo>
                  <a:cubicBezTo>
                    <a:pt x="74" y="38"/>
                    <a:pt x="71" y="41"/>
                    <a:pt x="67" y="45"/>
                  </a:cubicBezTo>
                  <a:cubicBezTo>
                    <a:pt x="65" y="46"/>
                    <a:pt x="62" y="49"/>
                    <a:pt x="62" y="50"/>
                  </a:cubicBezTo>
                  <a:cubicBezTo>
                    <a:pt x="61" y="53"/>
                    <a:pt x="64" y="61"/>
                    <a:pt x="64" y="64"/>
                  </a:cubicBezTo>
                  <a:cubicBezTo>
                    <a:pt x="65" y="69"/>
                    <a:pt x="66" y="73"/>
                    <a:pt x="67" y="78"/>
                  </a:cubicBezTo>
                  <a:cubicBezTo>
                    <a:pt x="58" y="74"/>
                    <a:pt x="50" y="69"/>
                    <a:pt x="41" y="65"/>
                  </a:cubicBezTo>
                  <a:cubicBezTo>
                    <a:pt x="33" y="69"/>
                    <a:pt x="24" y="74"/>
                    <a:pt x="16" y="78"/>
                  </a:cubicBezTo>
                  <a:cubicBezTo>
                    <a:pt x="17" y="69"/>
                    <a:pt x="19" y="59"/>
                    <a:pt x="21" y="50"/>
                  </a:cubicBezTo>
                  <a:cubicBezTo>
                    <a:pt x="15" y="43"/>
                    <a:pt x="6" y="36"/>
                    <a:pt x="0" y="30"/>
                  </a:cubicBezTo>
                  <a:cubicBezTo>
                    <a:pt x="10" y="28"/>
                    <a:pt x="19" y="27"/>
                    <a:pt x="28" y="26"/>
                  </a:cubicBezTo>
                  <a:cubicBezTo>
                    <a:pt x="33" y="17"/>
                    <a:pt x="37" y="8"/>
                    <a:pt x="41" y="0"/>
                  </a:cubicBezTo>
                  <a:close/>
                  <a:moveTo>
                    <a:pt x="27" y="63"/>
                  </a:moveTo>
                  <a:cubicBezTo>
                    <a:pt x="32" y="60"/>
                    <a:pt x="37" y="57"/>
                    <a:pt x="41" y="55"/>
                  </a:cubicBezTo>
                  <a:cubicBezTo>
                    <a:pt x="46" y="58"/>
                    <a:pt x="51" y="60"/>
                    <a:pt x="56" y="63"/>
                  </a:cubicBezTo>
                  <a:cubicBezTo>
                    <a:pt x="54" y="57"/>
                    <a:pt x="54" y="52"/>
                    <a:pt x="52" y="46"/>
                  </a:cubicBezTo>
                  <a:cubicBezTo>
                    <a:pt x="57" y="43"/>
                    <a:pt x="60" y="39"/>
                    <a:pt x="65" y="35"/>
                  </a:cubicBezTo>
                  <a:cubicBezTo>
                    <a:pt x="59" y="35"/>
                    <a:pt x="54" y="34"/>
                    <a:pt x="48" y="33"/>
                  </a:cubicBezTo>
                  <a:cubicBezTo>
                    <a:pt x="46" y="28"/>
                    <a:pt x="44" y="23"/>
                    <a:pt x="41" y="19"/>
                  </a:cubicBezTo>
                  <a:cubicBezTo>
                    <a:pt x="39" y="24"/>
                    <a:pt x="36" y="28"/>
                    <a:pt x="34" y="33"/>
                  </a:cubicBezTo>
                  <a:cubicBezTo>
                    <a:pt x="29" y="34"/>
                    <a:pt x="24" y="34"/>
                    <a:pt x="18" y="35"/>
                  </a:cubicBezTo>
                  <a:cubicBezTo>
                    <a:pt x="21" y="39"/>
                    <a:pt x="27" y="42"/>
                    <a:pt x="30" y="47"/>
                  </a:cubicBezTo>
                  <a:cubicBezTo>
                    <a:pt x="29" y="52"/>
                    <a:pt x="27" y="58"/>
                    <a:pt x="27" y="63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55"/>
            <p:cNvSpPr>
              <a:spLocks noEditPoints="1"/>
            </p:cNvSpPr>
            <p:nvPr>
              <p:custDataLst>
                <p:tags r:id="rId52"/>
              </p:custDataLst>
            </p:nvPr>
          </p:nvSpPr>
          <p:spPr bwMode="auto">
            <a:xfrm>
              <a:off x="3727" y="1221"/>
              <a:ext cx="76" cy="72"/>
            </a:xfrm>
            <a:custGeom>
              <a:avLst/>
              <a:gdLst>
                <a:gd name="T0" fmla="*/ 40 w 82"/>
                <a:gd name="T1" fmla="*/ 0 h 78"/>
                <a:gd name="T2" fmla="*/ 53 w 82"/>
                <a:gd name="T3" fmla="*/ 26 h 78"/>
                <a:gd name="T4" fmla="*/ 81 w 82"/>
                <a:gd name="T5" fmla="*/ 30 h 78"/>
                <a:gd name="T6" fmla="*/ 79 w 82"/>
                <a:gd name="T7" fmla="*/ 32 h 78"/>
                <a:gd name="T8" fmla="*/ 61 w 82"/>
                <a:gd name="T9" fmla="*/ 50 h 78"/>
                <a:gd name="T10" fmla="*/ 66 w 82"/>
                <a:gd name="T11" fmla="*/ 78 h 78"/>
                <a:gd name="T12" fmla="*/ 41 w 82"/>
                <a:gd name="T13" fmla="*/ 65 h 78"/>
                <a:gd name="T14" fmla="*/ 15 w 82"/>
                <a:gd name="T15" fmla="*/ 78 h 78"/>
                <a:gd name="T16" fmla="*/ 20 w 82"/>
                <a:gd name="T17" fmla="*/ 50 h 78"/>
                <a:gd name="T18" fmla="*/ 0 w 82"/>
                <a:gd name="T19" fmla="*/ 30 h 78"/>
                <a:gd name="T20" fmla="*/ 28 w 82"/>
                <a:gd name="T21" fmla="*/ 26 h 78"/>
                <a:gd name="T22" fmla="*/ 40 w 82"/>
                <a:gd name="T23" fmla="*/ 0 h 78"/>
                <a:gd name="T24" fmla="*/ 33 w 82"/>
                <a:gd name="T25" fmla="*/ 33 h 78"/>
                <a:gd name="T26" fmla="*/ 18 w 82"/>
                <a:gd name="T27" fmla="*/ 35 h 78"/>
                <a:gd name="T28" fmla="*/ 29 w 82"/>
                <a:gd name="T29" fmla="*/ 47 h 78"/>
                <a:gd name="T30" fmla="*/ 26 w 82"/>
                <a:gd name="T31" fmla="*/ 62 h 78"/>
                <a:gd name="T32" fmla="*/ 41 w 82"/>
                <a:gd name="T33" fmla="*/ 55 h 78"/>
                <a:gd name="T34" fmla="*/ 55 w 82"/>
                <a:gd name="T35" fmla="*/ 62 h 78"/>
                <a:gd name="T36" fmla="*/ 52 w 82"/>
                <a:gd name="T37" fmla="*/ 47 h 78"/>
                <a:gd name="T38" fmla="*/ 58 w 82"/>
                <a:gd name="T39" fmla="*/ 41 h 78"/>
                <a:gd name="T40" fmla="*/ 63 w 82"/>
                <a:gd name="T41" fmla="*/ 35 h 78"/>
                <a:gd name="T42" fmla="*/ 48 w 82"/>
                <a:gd name="T43" fmla="*/ 33 h 78"/>
                <a:gd name="T44" fmla="*/ 40 w 82"/>
                <a:gd name="T45" fmla="*/ 18 h 78"/>
                <a:gd name="T46" fmla="*/ 33 w 82"/>
                <a:gd name="T47" fmla="*/ 3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2" h="78">
                  <a:moveTo>
                    <a:pt x="40" y="0"/>
                  </a:moveTo>
                  <a:cubicBezTo>
                    <a:pt x="45" y="8"/>
                    <a:pt x="49" y="17"/>
                    <a:pt x="53" y="26"/>
                  </a:cubicBezTo>
                  <a:cubicBezTo>
                    <a:pt x="63" y="27"/>
                    <a:pt x="72" y="28"/>
                    <a:pt x="81" y="30"/>
                  </a:cubicBezTo>
                  <a:cubicBezTo>
                    <a:pt x="82" y="31"/>
                    <a:pt x="80" y="31"/>
                    <a:pt x="79" y="32"/>
                  </a:cubicBezTo>
                  <a:cubicBezTo>
                    <a:pt x="74" y="38"/>
                    <a:pt x="67" y="44"/>
                    <a:pt x="61" y="50"/>
                  </a:cubicBezTo>
                  <a:cubicBezTo>
                    <a:pt x="63" y="59"/>
                    <a:pt x="64" y="69"/>
                    <a:pt x="66" y="78"/>
                  </a:cubicBezTo>
                  <a:cubicBezTo>
                    <a:pt x="58" y="75"/>
                    <a:pt x="49" y="69"/>
                    <a:pt x="41" y="65"/>
                  </a:cubicBezTo>
                  <a:cubicBezTo>
                    <a:pt x="32" y="69"/>
                    <a:pt x="24" y="74"/>
                    <a:pt x="15" y="78"/>
                  </a:cubicBezTo>
                  <a:cubicBezTo>
                    <a:pt x="17" y="69"/>
                    <a:pt x="18" y="59"/>
                    <a:pt x="20" y="50"/>
                  </a:cubicBezTo>
                  <a:cubicBezTo>
                    <a:pt x="14" y="43"/>
                    <a:pt x="5" y="36"/>
                    <a:pt x="0" y="30"/>
                  </a:cubicBezTo>
                  <a:cubicBezTo>
                    <a:pt x="9" y="28"/>
                    <a:pt x="18" y="27"/>
                    <a:pt x="28" y="26"/>
                  </a:cubicBezTo>
                  <a:cubicBezTo>
                    <a:pt x="32" y="17"/>
                    <a:pt x="36" y="8"/>
                    <a:pt x="40" y="0"/>
                  </a:cubicBezTo>
                  <a:close/>
                  <a:moveTo>
                    <a:pt x="33" y="33"/>
                  </a:moveTo>
                  <a:cubicBezTo>
                    <a:pt x="28" y="34"/>
                    <a:pt x="23" y="34"/>
                    <a:pt x="18" y="35"/>
                  </a:cubicBezTo>
                  <a:cubicBezTo>
                    <a:pt x="20" y="39"/>
                    <a:pt x="26" y="42"/>
                    <a:pt x="29" y="47"/>
                  </a:cubicBezTo>
                  <a:cubicBezTo>
                    <a:pt x="28" y="52"/>
                    <a:pt x="27" y="57"/>
                    <a:pt x="26" y="62"/>
                  </a:cubicBezTo>
                  <a:cubicBezTo>
                    <a:pt x="31" y="60"/>
                    <a:pt x="36" y="57"/>
                    <a:pt x="41" y="55"/>
                  </a:cubicBezTo>
                  <a:cubicBezTo>
                    <a:pt x="45" y="57"/>
                    <a:pt x="50" y="60"/>
                    <a:pt x="55" y="62"/>
                  </a:cubicBezTo>
                  <a:cubicBezTo>
                    <a:pt x="54" y="57"/>
                    <a:pt x="53" y="52"/>
                    <a:pt x="52" y="47"/>
                  </a:cubicBezTo>
                  <a:cubicBezTo>
                    <a:pt x="54" y="45"/>
                    <a:pt x="56" y="43"/>
                    <a:pt x="58" y="41"/>
                  </a:cubicBezTo>
                  <a:cubicBezTo>
                    <a:pt x="60" y="39"/>
                    <a:pt x="63" y="37"/>
                    <a:pt x="63" y="35"/>
                  </a:cubicBezTo>
                  <a:cubicBezTo>
                    <a:pt x="58" y="34"/>
                    <a:pt x="53" y="34"/>
                    <a:pt x="48" y="33"/>
                  </a:cubicBezTo>
                  <a:cubicBezTo>
                    <a:pt x="45" y="28"/>
                    <a:pt x="43" y="23"/>
                    <a:pt x="40" y="18"/>
                  </a:cubicBezTo>
                  <a:cubicBezTo>
                    <a:pt x="38" y="23"/>
                    <a:pt x="36" y="28"/>
                    <a:pt x="33" y="33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56"/>
            <p:cNvSpPr>
              <a:spLocks noEditPoints="1"/>
            </p:cNvSpPr>
            <p:nvPr>
              <p:custDataLst>
                <p:tags r:id="rId53"/>
              </p:custDataLst>
            </p:nvPr>
          </p:nvSpPr>
          <p:spPr bwMode="auto">
            <a:xfrm>
              <a:off x="3364" y="1183"/>
              <a:ext cx="513" cy="477"/>
            </a:xfrm>
            <a:custGeom>
              <a:avLst/>
              <a:gdLst>
                <a:gd name="T0" fmla="*/ 4 w 555"/>
                <a:gd name="T1" fmla="*/ 99 h 516"/>
                <a:gd name="T2" fmla="*/ 390 w 555"/>
                <a:gd name="T3" fmla="*/ 456 h 516"/>
                <a:gd name="T4" fmla="*/ 265 w 555"/>
                <a:gd name="T5" fmla="*/ 123 h 516"/>
                <a:gd name="T6" fmla="*/ 340 w 555"/>
                <a:gd name="T7" fmla="*/ 123 h 516"/>
                <a:gd name="T8" fmla="*/ 358 w 555"/>
                <a:gd name="T9" fmla="*/ 171 h 516"/>
                <a:gd name="T10" fmla="*/ 426 w 555"/>
                <a:gd name="T11" fmla="*/ 171 h 516"/>
                <a:gd name="T12" fmla="*/ 432 w 555"/>
                <a:gd name="T13" fmla="*/ 165 h 516"/>
                <a:gd name="T14" fmla="*/ 364 w 555"/>
                <a:gd name="T15" fmla="*/ 165 h 516"/>
                <a:gd name="T16" fmla="*/ 383 w 555"/>
                <a:gd name="T17" fmla="*/ 315 h 516"/>
                <a:gd name="T18" fmla="*/ 367 w 555"/>
                <a:gd name="T19" fmla="*/ 321 h 516"/>
                <a:gd name="T20" fmla="*/ 188 w 555"/>
                <a:gd name="T21" fmla="*/ 321 h 516"/>
                <a:gd name="T22" fmla="*/ 166 w 555"/>
                <a:gd name="T23" fmla="*/ 257 h 516"/>
                <a:gd name="T24" fmla="*/ 142 w 555"/>
                <a:gd name="T25" fmla="*/ 208 h 516"/>
                <a:gd name="T26" fmla="*/ 148 w 555"/>
                <a:gd name="T27" fmla="*/ 224 h 516"/>
                <a:gd name="T28" fmla="*/ 300 w 555"/>
                <a:gd name="T29" fmla="*/ 185 h 516"/>
                <a:gd name="T30" fmla="*/ 366 w 555"/>
                <a:gd name="T31" fmla="*/ 251 h 516"/>
                <a:gd name="T32" fmla="*/ 362 w 555"/>
                <a:gd name="T33" fmla="*/ 224 h 516"/>
                <a:gd name="T34" fmla="*/ 273 w 555"/>
                <a:gd name="T35" fmla="*/ 248 h 516"/>
                <a:gd name="T36" fmla="*/ 238 w 555"/>
                <a:gd name="T37" fmla="*/ 309 h 516"/>
                <a:gd name="T38" fmla="*/ 220 w 555"/>
                <a:gd name="T39" fmla="*/ 300 h 516"/>
                <a:gd name="T40" fmla="*/ 232 w 555"/>
                <a:gd name="T41" fmla="*/ 327 h 516"/>
                <a:gd name="T42" fmla="*/ 242 w 555"/>
                <a:gd name="T43" fmla="*/ 224 h 516"/>
                <a:gd name="T44" fmla="*/ 238 w 555"/>
                <a:gd name="T45" fmla="*/ 244 h 516"/>
                <a:gd name="T46" fmla="*/ 243 w 555"/>
                <a:gd name="T47" fmla="*/ 258 h 516"/>
                <a:gd name="T48" fmla="*/ 305 w 555"/>
                <a:gd name="T49" fmla="*/ 230 h 516"/>
                <a:gd name="T50" fmla="*/ 281 w 555"/>
                <a:gd name="T51" fmla="*/ 208 h 516"/>
                <a:gd name="T52" fmla="*/ 316 w 555"/>
                <a:gd name="T53" fmla="*/ 263 h 516"/>
                <a:gd name="T54" fmla="*/ 311 w 555"/>
                <a:gd name="T55" fmla="*/ 157 h 516"/>
                <a:gd name="T56" fmla="*/ 246 w 555"/>
                <a:gd name="T57" fmla="*/ 179 h 516"/>
                <a:gd name="T58" fmla="*/ 255 w 555"/>
                <a:gd name="T59" fmla="*/ 185 h 516"/>
                <a:gd name="T60" fmla="*/ 188 w 555"/>
                <a:gd name="T61" fmla="*/ 251 h 516"/>
                <a:gd name="T62" fmla="*/ 182 w 555"/>
                <a:gd name="T63" fmla="*/ 274 h 516"/>
                <a:gd name="T64" fmla="*/ 193 w 555"/>
                <a:gd name="T65" fmla="*/ 208 h 516"/>
                <a:gd name="T66" fmla="*/ 172 w 555"/>
                <a:gd name="T67" fmla="*/ 296 h 516"/>
                <a:gd name="T68" fmla="*/ 199 w 555"/>
                <a:gd name="T69" fmla="*/ 315 h 516"/>
                <a:gd name="T70" fmla="*/ 220 w 555"/>
                <a:gd name="T71" fmla="*/ 257 h 516"/>
                <a:gd name="T72" fmla="*/ 220 w 555"/>
                <a:gd name="T73" fmla="*/ 333 h 516"/>
                <a:gd name="T74" fmla="*/ 325 w 555"/>
                <a:gd name="T75" fmla="*/ 358 h 516"/>
                <a:gd name="T76" fmla="*/ 335 w 555"/>
                <a:gd name="T77" fmla="*/ 343 h 516"/>
                <a:gd name="T78" fmla="*/ 323 w 555"/>
                <a:gd name="T79" fmla="*/ 300 h 516"/>
                <a:gd name="T80" fmla="*/ 323 w 555"/>
                <a:gd name="T81" fmla="*/ 294 h 516"/>
                <a:gd name="T82" fmla="*/ 352 w 555"/>
                <a:gd name="T83" fmla="*/ 268 h 516"/>
                <a:gd name="T84" fmla="*/ 356 w 555"/>
                <a:gd name="T85" fmla="*/ 296 h 516"/>
                <a:gd name="T86" fmla="*/ 383 w 555"/>
                <a:gd name="T87" fmla="*/ 289 h 516"/>
                <a:gd name="T88" fmla="*/ 373 w 555"/>
                <a:gd name="T89" fmla="*/ 230 h 516"/>
                <a:gd name="T90" fmla="*/ 426 w 555"/>
                <a:gd name="T91" fmla="*/ 230 h 516"/>
                <a:gd name="T92" fmla="*/ 386 w 555"/>
                <a:gd name="T93" fmla="*/ 208 h 516"/>
                <a:gd name="T94" fmla="*/ 487 w 555"/>
                <a:gd name="T95" fmla="*/ 299 h 516"/>
                <a:gd name="T96" fmla="*/ 218 w 555"/>
                <a:gd name="T97" fmla="*/ 185 h 516"/>
                <a:gd name="T98" fmla="*/ 175 w 555"/>
                <a:gd name="T99" fmla="*/ 171 h 516"/>
                <a:gd name="T100" fmla="*/ 193 w 555"/>
                <a:gd name="T101" fmla="*/ 165 h 516"/>
                <a:gd name="T102" fmla="*/ 124 w 555"/>
                <a:gd name="T103" fmla="*/ 165 h 516"/>
                <a:gd name="T104" fmla="*/ 222 w 555"/>
                <a:gd name="T105" fmla="*/ 349 h 516"/>
                <a:gd name="T106" fmla="*/ 278 w 555"/>
                <a:gd name="T107" fmla="*/ 496 h 516"/>
                <a:gd name="T108" fmla="*/ 264 w 555"/>
                <a:gd name="T109" fmla="*/ 455 h 516"/>
                <a:gd name="T110" fmla="*/ 294 w 555"/>
                <a:gd name="T111" fmla="*/ 441 h 516"/>
                <a:gd name="T112" fmla="*/ 297 w 555"/>
                <a:gd name="T113" fmla="*/ 450 h 516"/>
                <a:gd name="T114" fmla="*/ 252 w 555"/>
                <a:gd name="T115" fmla="*/ 445 h 516"/>
                <a:gd name="T116" fmla="*/ 460 w 555"/>
                <a:gd name="T117" fmla="*/ 401 h 516"/>
                <a:gd name="T118" fmla="*/ 389 w 555"/>
                <a:gd name="T119" fmla="*/ 308 h 516"/>
                <a:gd name="T120" fmla="*/ 308 w 555"/>
                <a:gd name="T121" fmla="*/ 139 h 516"/>
                <a:gd name="T122" fmla="*/ 234 w 555"/>
                <a:gd name="T123" fmla="*/ 139 h 516"/>
                <a:gd name="T124" fmla="*/ 278 w 555"/>
                <a:gd name="T125" fmla="*/ 62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55" h="516">
                  <a:moveTo>
                    <a:pt x="446" y="6"/>
                  </a:moveTo>
                  <a:cubicBezTo>
                    <a:pt x="444" y="5"/>
                    <a:pt x="439" y="0"/>
                    <a:pt x="439" y="0"/>
                  </a:cubicBezTo>
                  <a:cubicBezTo>
                    <a:pt x="439" y="0"/>
                    <a:pt x="436" y="2"/>
                    <a:pt x="435" y="3"/>
                  </a:cubicBezTo>
                  <a:cubicBezTo>
                    <a:pt x="425" y="9"/>
                    <a:pt x="415" y="15"/>
                    <a:pt x="406" y="20"/>
                  </a:cubicBezTo>
                  <a:cubicBezTo>
                    <a:pt x="370" y="38"/>
                    <a:pt x="332" y="50"/>
                    <a:pt x="278" y="50"/>
                  </a:cubicBezTo>
                  <a:cubicBezTo>
                    <a:pt x="207" y="50"/>
                    <a:pt x="162" y="29"/>
                    <a:pt x="118" y="0"/>
                  </a:cubicBezTo>
                  <a:cubicBezTo>
                    <a:pt x="99" y="16"/>
                    <a:pt x="78" y="34"/>
                    <a:pt x="59" y="52"/>
                  </a:cubicBezTo>
                  <a:cubicBezTo>
                    <a:pt x="40" y="68"/>
                    <a:pt x="22" y="84"/>
                    <a:pt x="4" y="99"/>
                  </a:cubicBezTo>
                  <a:cubicBezTo>
                    <a:pt x="3" y="100"/>
                    <a:pt x="0" y="101"/>
                    <a:pt x="1" y="102"/>
                  </a:cubicBezTo>
                  <a:cubicBezTo>
                    <a:pt x="25" y="107"/>
                    <a:pt x="40" y="121"/>
                    <a:pt x="48" y="141"/>
                  </a:cubicBezTo>
                  <a:cubicBezTo>
                    <a:pt x="57" y="162"/>
                    <a:pt x="55" y="191"/>
                    <a:pt x="55" y="221"/>
                  </a:cubicBezTo>
                  <a:cubicBezTo>
                    <a:pt x="55" y="320"/>
                    <a:pt x="58" y="421"/>
                    <a:pt x="132" y="445"/>
                  </a:cubicBezTo>
                  <a:cubicBezTo>
                    <a:pt x="181" y="461"/>
                    <a:pt x="238" y="470"/>
                    <a:pt x="268" y="505"/>
                  </a:cubicBezTo>
                  <a:cubicBezTo>
                    <a:pt x="271" y="508"/>
                    <a:pt x="274" y="513"/>
                    <a:pt x="278" y="516"/>
                  </a:cubicBezTo>
                  <a:cubicBezTo>
                    <a:pt x="285" y="509"/>
                    <a:pt x="291" y="501"/>
                    <a:pt x="299" y="494"/>
                  </a:cubicBezTo>
                  <a:cubicBezTo>
                    <a:pt x="322" y="475"/>
                    <a:pt x="358" y="465"/>
                    <a:pt x="390" y="456"/>
                  </a:cubicBezTo>
                  <a:cubicBezTo>
                    <a:pt x="413" y="449"/>
                    <a:pt x="437" y="443"/>
                    <a:pt x="452" y="431"/>
                  </a:cubicBezTo>
                  <a:cubicBezTo>
                    <a:pt x="498" y="391"/>
                    <a:pt x="502" y="307"/>
                    <a:pt x="502" y="221"/>
                  </a:cubicBezTo>
                  <a:cubicBezTo>
                    <a:pt x="502" y="191"/>
                    <a:pt x="500" y="163"/>
                    <a:pt x="508" y="141"/>
                  </a:cubicBezTo>
                  <a:cubicBezTo>
                    <a:pt x="517" y="121"/>
                    <a:pt x="531" y="106"/>
                    <a:pt x="555" y="102"/>
                  </a:cubicBezTo>
                  <a:cubicBezTo>
                    <a:pt x="520" y="70"/>
                    <a:pt x="483" y="38"/>
                    <a:pt x="446" y="6"/>
                  </a:cubicBezTo>
                  <a:close/>
                  <a:moveTo>
                    <a:pt x="252" y="145"/>
                  </a:moveTo>
                  <a:cubicBezTo>
                    <a:pt x="253" y="138"/>
                    <a:pt x="252" y="130"/>
                    <a:pt x="252" y="123"/>
                  </a:cubicBezTo>
                  <a:cubicBezTo>
                    <a:pt x="257" y="123"/>
                    <a:pt x="261" y="123"/>
                    <a:pt x="265" y="123"/>
                  </a:cubicBezTo>
                  <a:cubicBezTo>
                    <a:pt x="265" y="130"/>
                    <a:pt x="265" y="138"/>
                    <a:pt x="265" y="145"/>
                  </a:cubicBezTo>
                  <a:cubicBezTo>
                    <a:pt x="272" y="146"/>
                    <a:pt x="281" y="145"/>
                    <a:pt x="289" y="145"/>
                  </a:cubicBezTo>
                  <a:cubicBezTo>
                    <a:pt x="291" y="139"/>
                    <a:pt x="289" y="130"/>
                    <a:pt x="290" y="123"/>
                  </a:cubicBezTo>
                  <a:cubicBezTo>
                    <a:pt x="294" y="123"/>
                    <a:pt x="298" y="123"/>
                    <a:pt x="303" y="123"/>
                  </a:cubicBezTo>
                  <a:cubicBezTo>
                    <a:pt x="303" y="130"/>
                    <a:pt x="303" y="138"/>
                    <a:pt x="303" y="145"/>
                  </a:cubicBezTo>
                  <a:cubicBezTo>
                    <a:pt x="310" y="146"/>
                    <a:pt x="319" y="145"/>
                    <a:pt x="327" y="145"/>
                  </a:cubicBezTo>
                  <a:cubicBezTo>
                    <a:pt x="327" y="138"/>
                    <a:pt x="327" y="130"/>
                    <a:pt x="327" y="123"/>
                  </a:cubicBezTo>
                  <a:cubicBezTo>
                    <a:pt x="331" y="123"/>
                    <a:pt x="335" y="123"/>
                    <a:pt x="340" y="123"/>
                  </a:cubicBezTo>
                  <a:cubicBezTo>
                    <a:pt x="340" y="133"/>
                    <a:pt x="340" y="142"/>
                    <a:pt x="340" y="152"/>
                  </a:cubicBezTo>
                  <a:cubicBezTo>
                    <a:pt x="298" y="152"/>
                    <a:pt x="257" y="152"/>
                    <a:pt x="215" y="152"/>
                  </a:cubicBezTo>
                  <a:cubicBezTo>
                    <a:pt x="215" y="142"/>
                    <a:pt x="215" y="132"/>
                    <a:pt x="216" y="123"/>
                  </a:cubicBezTo>
                  <a:cubicBezTo>
                    <a:pt x="220" y="123"/>
                    <a:pt x="224" y="123"/>
                    <a:pt x="228" y="123"/>
                  </a:cubicBezTo>
                  <a:cubicBezTo>
                    <a:pt x="228" y="130"/>
                    <a:pt x="228" y="138"/>
                    <a:pt x="228" y="145"/>
                  </a:cubicBezTo>
                  <a:cubicBezTo>
                    <a:pt x="235" y="146"/>
                    <a:pt x="244" y="145"/>
                    <a:pt x="252" y="145"/>
                  </a:cubicBezTo>
                  <a:close/>
                  <a:moveTo>
                    <a:pt x="346" y="171"/>
                  </a:moveTo>
                  <a:cubicBezTo>
                    <a:pt x="350" y="171"/>
                    <a:pt x="354" y="171"/>
                    <a:pt x="358" y="171"/>
                  </a:cubicBezTo>
                  <a:cubicBezTo>
                    <a:pt x="358" y="177"/>
                    <a:pt x="358" y="184"/>
                    <a:pt x="358" y="191"/>
                  </a:cubicBezTo>
                  <a:cubicBezTo>
                    <a:pt x="365" y="192"/>
                    <a:pt x="373" y="191"/>
                    <a:pt x="381" y="191"/>
                  </a:cubicBezTo>
                  <a:cubicBezTo>
                    <a:pt x="381" y="184"/>
                    <a:pt x="381" y="178"/>
                    <a:pt x="381" y="171"/>
                  </a:cubicBezTo>
                  <a:cubicBezTo>
                    <a:pt x="384" y="171"/>
                    <a:pt x="388" y="171"/>
                    <a:pt x="392" y="171"/>
                  </a:cubicBezTo>
                  <a:cubicBezTo>
                    <a:pt x="392" y="178"/>
                    <a:pt x="392" y="184"/>
                    <a:pt x="392" y="191"/>
                  </a:cubicBezTo>
                  <a:cubicBezTo>
                    <a:pt x="399" y="191"/>
                    <a:pt x="407" y="191"/>
                    <a:pt x="414" y="191"/>
                  </a:cubicBezTo>
                  <a:cubicBezTo>
                    <a:pt x="415" y="185"/>
                    <a:pt x="414" y="177"/>
                    <a:pt x="415" y="171"/>
                  </a:cubicBezTo>
                  <a:cubicBezTo>
                    <a:pt x="418" y="171"/>
                    <a:pt x="422" y="171"/>
                    <a:pt x="426" y="171"/>
                  </a:cubicBezTo>
                  <a:cubicBezTo>
                    <a:pt x="426" y="181"/>
                    <a:pt x="426" y="192"/>
                    <a:pt x="426" y="202"/>
                  </a:cubicBezTo>
                  <a:cubicBezTo>
                    <a:pt x="397" y="202"/>
                    <a:pt x="367" y="202"/>
                    <a:pt x="337" y="202"/>
                  </a:cubicBezTo>
                  <a:cubicBezTo>
                    <a:pt x="337" y="196"/>
                    <a:pt x="337" y="191"/>
                    <a:pt x="337" y="185"/>
                  </a:cubicBezTo>
                  <a:cubicBezTo>
                    <a:pt x="340" y="185"/>
                    <a:pt x="342" y="185"/>
                    <a:pt x="345" y="185"/>
                  </a:cubicBezTo>
                  <a:cubicBezTo>
                    <a:pt x="346" y="181"/>
                    <a:pt x="345" y="175"/>
                    <a:pt x="346" y="171"/>
                  </a:cubicBezTo>
                  <a:close/>
                  <a:moveTo>
                    <a:pt x="489" y="227"/>
                  </a:moveTo>
                  <a:cubicBezTo>
                    <a:pt x="470" y="227"/>
                    <a:pt x="451" y="227"/>
                    <a:pt x="432" y="227"/>
                  </a:cubicBezTo>
                  <a:cubicBezTo>
                    <a:pt x="432" y="206"/>
                    <a:pt x="432" y="186"/>
                    <a:pt x="432" y="165"/>
                  </a:cubicBezTo>
                  <a:cubicBezTo>
                    <a:pt x="425" y="164"/>
                    <a:pt x="417" y="165"/>
                    <a:pt x="409" y="165"/>
                  </a:cubicBezTo>
                  <a:cubicBezTo>
                    <a:pt x="408" y="171"/>
                    <a:pt x="409" y="179"/>
                    <a:pt x="409" y="186"/>
                  </a:cubicBezTo>
                  <a:cubicBezTo>
                    <a:pt x="405" y="186"/>
                    <a:pt x="401" y="186"/>
                    <a:pt x="398" y="186"/>
                  </a:cubicBezTo>
                  <a:cubicBezTo>
                    <a:pt x="398" y="179"/>
                    <a:pt x="398" y="172"/>
                    <a:pt x="398" y="165"/>
                  </a:cubicBezTo>
                  <a:cubicBezTo>
                    <a:pt x="391" y="164"/>
                    <a:pt x="382" y="165"/>
                    <a:pt x="375" y="165"/>
                  </a:cubicBezTo>
                  <a:cubicBezTo>
                    <a:pt x="375" y="172"/>
                    <a:pt x="375" y="179"/>
                    <a:pt x="375" y="186"/>
                  </a:cubicBezTo>
                  <a:cubicBezTo>
                    <a:pt x="371" y="186"/>
                    <a:pt x="367" y="186"/>
                    <a:pt x="364" y="186"/>
                  </a:cubicBezTo>
                  <a:cubicBezTo>
                    <a:pt x="364" y="179"/>
                    <a:pt x="364" y="172"/>
                    <a:pt x="364" y="165"/>
                  </a:cubicBezTo>
                  <a:cubicBezTo>
                    <a:pt x="358" y="164"/>
                    <a:pt x="351" y="165"/>
                    <a:pt x="345" y="165"/>
                  </a:cubicBezTo>
                  <a:cubicBezTo>
                    <a:pt x="346" y="157"/>
                    <a:pt x="345" y="149"/>
                    <a:pt x="346" y="143"/>
                  </a:cubicBezTo>
                  <a:cubicBezTo>
                    <a:pt x="396" y="143"/>
                    <a:pt x="445" y="143"/>
                    <a:pt x="495" y="143"/>
                  </a:cubicBezTo>
                  <a:cubicBezTo>
                    <a:pt x="486" y="164"/>
                    <a:pt x="491" y="197"/>
                    <a:pt x="489" y="227"/>
                  </a:cubicBezTo>
                  <a:close/>
                  <a:moveTo>
                    <a:pt x="362" y="315"/>
                  </a:moveTo>
                  <a:cubicBezTo>
                    <a:pt x="362" y="308"/>
                    <a:pt x="362" y="302"/>
                    <a:pt x="362" y="296"/>
                  </a:cubicBezTo>
                  <a:cubicBezTo>
                    <a:pt x="369" y="296"/>
                    <a:pt x="376" y="296"/>
                    <a:pt x="383" y="296"/>
                  </a:cubicBezTo>
                  <a:cubicBezTo>
                    <a:pt x="383" y="302"/>
                    <a:pt x="383" y="308"/>
                    <a:pt x="383" y="315"/>
                  </a:cubicBezTo>
                  <a:cubicBezTo>
                    <a:pt x="376" y="315"/>
                    <a:pt x="369" y="315"/>
                    <a:pt x="362" y="315"/>
                  </a:cubicBezTo>
                  <a:close/>
                  <a:moveTo>
                    <a:pt x="383" y="321"/>
                  </a:moveTo>
                  <a:cubicBezTo>
                    <a:pt x="383" y="328"/>
                    <a:pt x="383" y="336"/>
                    <a:pt x="383" y="343"/>
                  </a:cubicBezTo>
                  <a:cubicBezTo>
                    <a:pt x="380" y="343"/>
                    <a:pt x="376" y="343"/>
                    <a:pt x="373" y="343"/>
                  </a:cubicBezTo>
                  <a:cubicBezTo>
                    <a:pt x="373" y="336"/>
                    <a:pt x="373" y="328"/>
                    <a:pt x="373" y="321"/>
                  </a:cubicBezTo>
                  <a:cubicBezTo>
                    <a:pt x="376" y="321"/>
                    <a:pt x="380" y="321"/>
                    <a:pt x="383" y="321"/>
                  </a:cubicBezTo>
                  <a:close/>
                  <a:moveTo>
                    <a:pt x="341" y="321"/>
                  </a:moveTo>
                  <a:cubicBezTo>
                    <a:pt x="350" y="321"/>
                    <a:pt x="358" y="321"/>
                    <a:pt x="367" y="321"/>
                  </a:cubicBezTo>
                  <a:cubicBezTo>
                    <a:pt x="367" y="328"/>
                    <a:pt x="367" y="336"/>
                    <a:pt x="367" y="343"/>
                  </a:cubicBezTo>
                  <a:cubicBezTo>
                    <a:pt x="358" y="343"/>
                    <a:pt x="350" y="343"/>
                    <a:pt x="341" y="343"/>
                  </a:cubicBezTo>
                  <a:cubicBezTo>
                    <a:pt x="341" y="336"/>
                    <a:pt x="341" y="327"/>
                    <a:pt x="341" y="321"/>
                  </a:cubicBezTo>
                  <a:close/>
                  <a:moveTo>
                    <a:pt x="188" y="321"/>
                  </a:moveTo>
                  <a:cubicBezTo>
                    <a:pt x="197" y="321"/>
                    <a:pt x="205" y="321"/>
                    <a:pt x="214" y="321"/>
                  </a:cubicBezTo>
                  <a:cubicBezTo>
                    <a:pt x="214" y="328"/>
                    <a:pt x="214" y="336"/>
                    <a:pt x="214" y="343"/>
                  </a:cubicBezTo>
                  <a:cubicBezTo>
                    <a:pt x="205" y="343"/>
                    <a:pt x="197" y="343"/>
                    <a:pt x="188" y="343"/>
                  </a:cubicBezTo>
                  <a:cubicBezTo>
                    <a:pt x="188" y="336"/>
                    <a:pt x="188" y="327"/>
                    <a:pt x="188" y="321"/>
                  </a:cubicBezTo>
                  <a:close/>
                  <a:moveTo>
                    <a:pt x="166" y="257"/>
                  </a:moveTo>
                  <a:cubicBezTo>
                    <a:pt x="166" y="271"/>
                    <a:pt x="166" y="285"/>
                    <a:pt x="166" y="299"/>
                  </a:cubicBezTo>
                  <a:cubicBezTo>
                    <a:pt x="134" y="299"/>
                    <a:pt x="101" y="299"/>
                    <a:pt x="69" y="299"/>
                  </a:cubicBezTo>
                  <a:cubicBezTo>
                    <a:pt x="67" y="279"/>
                    <a:pt x="67" y="258"/>
                    <a:pt x="66" y="236"/>
                  </a:cubicBezTo>
                  <a:cubicBezTo>
                    <a:pt x="66" y="236"/>
                    <a:pt x="66" y="236"/>
                    <a:pt x="67" y="235"/>
                  </a:cubicBezTo>
                  <a:cubicBezTo>
                    <a:pt x="86" y="235"/>
                    <a:pt x="105" y="235"/>
                    <a:pt x="124" y="235"/>
                  </a:cubicBezTo>
                  <a:cubicBezTo>
                    <a:pt x="124" y="242"/>
                    <a:pt x="124" y="249"/>
                    <a:pt x="124" y="256"/>
                  </a:cubicBezTo>
                  <a:cubicBezTo>
                    <a:pt x="137" y="257"/>
                    <a:pt x="152" y="257"/>
                    <a:pt x="166" y="257"/>
                  </a:cubicBezTo>
                  <a:close/>
                  <a:moveTo>
                    <a:pt x="147" y="230"/>
                  </a:moveTo>
                  <a:cubicBezTo>
                    <a:pt x="147" y="237"/>
                    <a:pt x="147" y="244"/>
                    <a:pt x="147" y="251"/>
                  </a:cubicBezTo>
                  <a:cubicBezTo>
                    <a:pt x="141" y="251"/>
                    <a:pt x="136" y="251"/>
                    <a:pt x="130" y="251"/>
                  </a:cubicBezTo>
                  <a:cubicBezTo>
                    <a:pt x="130" y="244"/>
                    <a:pt x="130" y="237"/>
                    <a:pt x="130" y="230"/>
                  </a:cubicBezTo>
                  <a:cubicBezTo>
                    <a:pt x="136" y="230"/>
                    <a:pt x="141" y="230"/>
                    <a:pt x="147" y="230"/>
                  </a:cubicBezTo>
                  <a:close/>
                  <a:moveTo>
                    <a:pt x="130" y="224"/>
                  </a:moveTo>
                  <a:cubicBezTo>
                    <a:pt x="130" y="219"/>
                    <a:pt x="130" y="213"/>
                    <a:pt x="130" y="208"/>
                  </a:cubicBezTo>
                  <a:cubicBezTo>
                    <a:pt x="134" y="208"/>
                    <a:pt x="138" y="208"/>
                    <a:pt x="142" y="208"/>
                  </a:cubicBezTo>
                  <a:cubicBezTo>
                    <a:pt x="142" y="213"/>
                    <a:pt x="142" y="219"/>
                    <a:pt x="142" y="224"/>
                  </a:cubicBezTo>
                  <a:cubicBezTo>
                    <a:pt x="138" y="224"/>
                    <a:pt x="134" y="224"/>
                    <a:pt x="130" y="224"/>
                  </a:cubicBezTo>
                  <a:close/>
                  <a:moveTo>
                    <a:pt x="153" y="251"/>
                  </a:moveTo>
                  <a:cubicBezTo>
                    <a:pt x="153" y="244"/>
                    <a:pt x="153" y="236"/>
                    <a:pt x="153" y="230"/>
                  </a:cubicBezTo>
                  <a:cubicBezTo>
                    <a:pt x="163" y="230"/>
                    <a:pt x="172" y="230"/>
                    <a:pt x="182" y="230"/>
                  </a:cubicBezTo>
                  <a:cubicBezTo>
                    <a:pt x="182" y="237"/>
                    <a:pt x="182" y="244"/>
                    <a:pt x="182" y="251"/>
                  </a:cubicBezTo>
                  <a:cubicBezTo>
                    <a:pt x="172" y="251"/>
                    <a:pt x="163" y="251"/>
                    <a:pt x="153" y="251"/>
                  </a:cubicBezTo>
                  <a:close/>
                  <a:moveTo>
                    <a:pt x="148" y="224"/>
                  </a:moveTo>
                  <a:cubicBezTo>
                    <a:pt x="148" y="219"/>
                    <a:pt x="148" y="213"/>
                    <a:pt x="148" y="208"/>
                  </a:cubicBezTo>
                  <a:cubicBezTo>
                    <a:pt x="155" y="208"/>
                    <a:pt x="162" y="208"/>
                    <a:pt x="169" y="208"/>
                  </a:cubicBezTo>
                  <a:cubicBezTo>
                    <a:pt x="169" y="213"/>
                    <a:pt x="169" y="219"/>
                    <a:pt x="169" y="224"/>
                  </a:cubicBezTo>
                  <a:cubicBezTo>
                    <a:pt x="162" y="224"/>
                    <a:pt x="155" y="224"/>
                    <a:pt x="148" y="224"/>
                  </a:cubicBezTo>
                  <a:close/>
                  <a:moveTo>
                    <a:pt x="331" y="185"/>
                  </a:moveTo>
                  <a:cubicBezTo>
                    <a:pt x="331" y="191"/>
                    <a:pt x="331" y="196"/>
                    <a:pt x="331" y="202"/>
                  </a:cubicBezTo>
                  <a:cubicBezTo>
                    <a:pt x="321" y="202"/>
                    <a:pt x="310" y="202"/>
                    <a:pt x="299" y="202"/>
                  </a:cubicBezTo>
                  <a:cubicBezTo>
                    <a:pt x="300" y="197"/>
                    <a:pt x="299" y="190"/>
                    <a:pt x="300" y="185"/>
                  </a:cubicBezTo>
                  <a:cubicBezTo>
                    <a:pt x="310" y="185"/>
                    <a:pt x="321" y="185"/>
                    <a:pt x="331" y="185"/>
                  </a:cubicBezTo>
                  <a:close/>
                  <a:moveTo>
                    <a:pt x="317" y="179"/>
                  </a:moveTo>
                  <a:cubicBezTo>
                    <a:pt x="317" y="172"/>
                    <a:pt x="317" y="165"/>
                    <a:pt x="317" y="157"/>
                  </a:cubicBezTo>
                  <a:cubicBezTo>
                    <a:pt x="325" y="157"/>
                    <a:pt x="332" y="157"/>
                    <a:pt x="340" y="157"/>
                  </a:cubicBezTo>
                  <a:cubicBezTo>
                    <a:pt x="340" y="165"/>
                    <a:pt x="340" y="172"/>
                    <a:pt x="340" y="179"/>
                  </a:cubicBezTo>
                  <a:cubicBezTo>
                    <a:pt x="332" y="179"/>
                    <a:pt x="325" y="179"/>
                    <a:pt x="317" y="179"/>
                  </a:cubicBezTo>
                  <a:close/>
                  <a:moveTo>
                    <a:pt x="366" y="230"/>
                  </a:moveTo>
                  <a:cubicBezTo>
                    <a:pt x="366" y="237"/>
                    <a:pt x="366" y="244"/>
                    <a:pt x="366" y="251"/>
                  </a:cubicBezTo>
                  <a:cubicBezTo>
                    <a:pt x="356" y="251"/>
                    <a:pt x="345" y="251"/>
                    <a:pt x="335" y="251"/>
                  </a:cubicBezTo>
                  <a:cubicBezTo>
                    <a:pt x="335" y="244"/>
                    <a:pt x="334" y="236"/>
                    <a:pt x="335" y="230"/>
                  </a:cubicBezTo>
                  <a:cubicBezTo>
                    <a:pt x="345" y="230"/>
                    <a:pt x="356" y="230"/>
                    <a:pt x="366" y="230"/>
                  </a:cubicBezTo>
                  <a:close/>
                  <a:moveTo>
                    <a:pt x="362" y="224"/>
                  </a:moveTo>
                  <a:cubicBezTo>
                    <a:pt x="362" y="219"/>
                    <a:pt x="362" y="213"/>
                    <a:pt x="362" y="208"/>
                  </a:cubicBezTo>
                  <a:cubicBezTo>
                    <a:pt x="368" y="208"/>
                    <a:pt x="374" y="208"/>
                    <a:pt x="380" y="208"/>
                  </a:cubicBezTo>
                  <a:cubicBezTo>
                    <a:pt x="380" y="213"/>
                    <a:pt x="380" y="219"/>
                    <a:pt x="380" y="224"/>
                  </a:cubicBezTo>
                  <a:cubicBezTo>
                    <a:pt x="374" y="224"/>
                    <a:pt x="368" y="224"/>
                    <a:pt x="362" y="224"/>
                  </a:cubicBezTo>
                  <a:close/>
                  <a:moveTo>
                    <a:pt x="356" y="224"/>
                  </a:moveTo>
                  <a:cubicBezTo>
                    <a:pt x="344" y="224"/>
                    <a:pt x="331" y="224"/>
                    <a:pt x="318" y="224"/>
                  </a:cubicBezTo>
                  <a:cubicBezTo>
                    <a:pt x="319" y="219"/>
                    <a:pt x="318" y="213"/>
                    <a:pt x="319" y="208"/>
                  </a:cubicBezTo>
                  <a:cubicBezTo>
                    <a:pt x="331" y="208"/>
                    <a:pt x="344" y="208"/>
                    <a:pt x="356" y="208"/>
                  </a:cubicBezTo>
                  <a:cubicBezTo>
                    <a:pt x="356" y="213"/>
                    <a:pt x="356" y="219"/>
                    <a:pt x="356" y="224"/>
                  </a:cubicBezTo>
                  <a:close/>
                  <a:moveTo>
                    <a:pt x="317" y="299"/>
                  </a:moveTo>
                  <a:cubicBezTo>
                    <a:pt x="290" y="299"/>
                    <a:pt x="264" y="299"/>
                    <a:pt x="238" y="299"/>
                  </a:cubicBezTo>
                  <a:cubicBezTo>
                    <a:pt x="235" y="270"/>
                    <a:pt x="250" y="250"/>
                    <a:pt x="273" y="248"/>
                  </a:cubicBezTo>
                  <a:cubicBezTo>
                    <a:pt x="296" y="246"/>
                    <a:pt x="314" y="262"/>
                    <a:pt x="317" y="282"/>
                  </a:cubicBezTo>
                  <a:cubicBezTo>
                    <a:pt x="318" y="287"/>
                    <a:pt x="316" y="293"/>
                    <a:pt x="317" y="299"/>
                  </a:cubicBezTo>
                  <a:close/>
                  <a:moveTo>
                    <a:pt x="238" y="345"/>
                  </a:moveTo>
                  <a:cubicBezTo>
                    <a:pt x="238" y="345"/>
                    <a:pt x="239" y="345"/>
                    <a:pt x="239" y="345"/>
                  </a:cubicBezTo>
                  <a:cubicBezTo>
                    <a:pt x="239" y="346"/>
                    <a:pt x="238" y="346"/>
                    <a:pt x="238" y="347"/>
                  </a:cubicBezTo>
                  <a:cubicBezTo>
                    <a:pt x="237" y="347"/>
                    <a:pt x="238" y="346"/>
                    <a:pt x="238" y="345"/>
                  </a:cubicBezTo>
                  <a:close/>
                  <a:moveTo>
                    <a:pt x="238" y="343"/>
                  </a:moveTo>
                  <a:cubicBezTo>
                    <a:pt x="238" y="332"/>
                    <a:pt x="238" y="320"/>
                    <a:pt x="238" y="309"/>
                  </a:cubicBezTo>
                  <a:cubicBezTo>
                    <a:pt x="238" y="309"/>
                    <a:pt x="238" y="308"/>
                    <a:pt x="238" y="308"/>
                  </a:cubicBezTo>
                  <a:cubicBezTo>
                    <a:pt x="264" y="308"/>
                    <a:pt x="291" y="308"/>
                    <a:pt x="317" y="308"/>
                  </a:cubicBezTo>
                  <a:cubicBezTo>
                    <a:pt x="317" y="320"/>
                    <a:pt x="317" y="331"/>
                    <a:pt x="317" y="343"/>
                  </a:cubicBezTo>
                  <a:cubicBezTo>
                    <a:pt x="290" y="343"/>
                    <a:pt x="264" y="343"/>
                    <a:pt x="238" y="343"/>
                  </a:cubicBezTo>
                  <a:close/>
                  <a:moveTo>
                    <a:pt x="232" y="300"/>
                  </a:moveTo>
                  <a:cubicBezTo>
                    <a:pt x="232" y="304"/>
                    <a:pt x="232" y="307"/>
                    <a:pt x="232" y="310"/>
                  </a:cubicBezTo>
                  <a:cubicBezTo>
                    <a:pt x="228" y="310"/>
                    <a:pt x="224" y="310"/>
                    <a:pt x="220" y="310"/>
                  </a:cubicBezTo>
                  <a:cubicBezTo>
                    <a:pt x="220" y="307"/>
                    <a:pt x="220" y="304"/>
                    <a:pt x="220" y="300"/>
                  </a:cubicBezTo>
                  <a:cubicBezTo>
                    <a:pt x="224" y="300"/>
                    <a:pt x="228" y="300"/>
                    <a:pt x="232" y="300"/>
                  </a:cubicBezTo>
                  <a:close/>
                  <a:moveTo>
                    <a:pt x="220" y="294"/>
                  </a:moveTo>
                  <a:cubicBezTo>
                    <a:pt x="220" y="290"/>
                    <a:pt x="220" y="287"/>
                    <a:pt x="220" y="284"/>
                  </a:cubicBezTo>
                  <a:cubicBezTo>
                    <a:pt x="224" y="284"/>
                    <a:pt x="228" y="284"/>
                    <a:pt x="232" y="284"/>
                  </a:cubicBezTo>
                  <a:cubicBezTo>
                    <a:pt x="232" y="287"/>
                    <a:pt x="232" y="290"/>
                    <a:pt x="232" y="294"/>
                  </a:cubicBezTo>
                  <a:cubicBezTo>
                    <a:pt x="228" y="294"/>
                    <a:pt x="224" y="294"/>
                    <a:pt x="220" y="294"/>
                  </a:cubicBezTo>
                  <a:close/>
                  <a:moveTo>
                    <a:pt x="232" y="316"/>
                  </a:moveTo>
                  <a:cubicBezTo>
                    <a:pt x="232" y="320"/>
                    <a:pt x="232" y="323"/>
                    <a:pt x="232" y="327"/>
                  </a:cubicBezTo>
                  <a:cubicBezTo>
                    <a:pt x="228" y="327"/>
                    <a:pt x="224" y="327"/>
                    <a:pt x="220" y="327"/>
                  </a:cubicBezTo>
                  <a:cubicBezTo>
                    <a:pt x="220" y="323"/>
                    <a:pt x="220" y="320"/>
                    <a:pt x="220" y="316"/>
                  </a:cubicBezTo>
                  <a:cubicBezTo>
                    <a:pt x="224" y="316"/>
                    <a:pt x="228" y="316"/>
                    <a:pt x="232" y="316"/>
                  </a:cubicBezTo>
                  <a:close/>
                  <a:moveTo>
                    <a:pt x="242" y="224"/>
                  </a:moveTo>
                  <a:cubicBezTo>
                    <a:pt x="243" y="219"/>
                    <a:pt x="242" y="213"/>
                    <a:pt x="243" y="208"/>
                  </a:cubicBezTo>
                  <a:cubicBezTo>
                    <a:pt x="253" y="208"/>
                    <a:pt x="264" y="208"/>
                    <a:pt x="274" y="208"/>
                  </a:cubicBezTo>
                  <a:cubicBezTo>
                    <a:pt x="274" y="213"/>
                    <a:pt x="274" y="219"/>
                    <a:pt x="274" y="224"/>
                  </a:cubicBezTo>
                  <a:cubicBezTo>
                    <a:pt x="264" y="224"/>
                    <a:pt x="253" y="224"/>
                    <a:pt x="242" y="224"/>
                  </a:cubicBezTo>
                  <a:close/>
                  <a:moveTo>
                    <a:pt x="274" y="230"/>
                  </a:moveTo>
                  <a:cubicBezTo>
                    <a:pt x="274" y="234"/>
                    <a:pt x="274" y="238"/>
                    <a:pt x="274" y="243"/>
                  </a:cubicBezTo>
                  <a:cubicBezTo>
                    <a:pt x="270" y="243"/>
                    <a:pt x="266" y="244"/>
                    <a:pt x="262" y="245"/>
                  </a:cubicBezTo>
                  <a:cubicBezTo>
                    <a:pt x="261" y="241"/>
                    <a:pt x="259" y="237"/>
                    <a:pt x="258" y="233"/>
                  </a:cubicBezTo>
                  <a:cubicBezTo>
                    <a:pt x="262" y="231"/>
                    <a:pt x="268" y="230"/>
                    <a:pt x="274" y="230"/>
                  </a:cubicBezTo>
                  <a:close/>
                  <a:moveTo>
                    <a:pt x="256" y="247"/>
                  </a:moveTo>
                  <a:cubicBezTo>
                    <a:pt x="254" y="250"/>
                    <a:pt x="250" y="251"/>
                    <a:pt x="248" y="254"/>
                  </a:cubicBezTo>
                  <a:cubicBezTo>
                    <a:pt x="245" y="250"/>
                    <a:pt x="241" y="248"/>
                    <a:pt x="238" y="244"/>
                  </a:cubicBezTo>
                  <a:cubicBezTo>
                    <a:pt x="243" y="241"/>
                    <a:pt x="247" y="237"/>
                    <a:pt x="252" y="235"/>
                  </a:cubicBezTo>
                  <a:cubicBezTo>
                    <a:pt x="253" y="239"/>
                    <a:pt x="255" y="243"/>
                    <a:pt x="256" y="247"/>
                  </a:cubicBezTo>
                  <a:close/>
                  <a:moveTo>
                    <a:pt x="250" y="230"/>
                  </a:moveTo>
                  <a:cubicBezTo>
                    <a:pt x="240" y="234"/>
                    <a:pt x="232" y="242"/>
                    <a:pt x="226" y="248"/>
                  </a:cubicBezTo>
                  <a:cubicBezTo>
                    <a:pt x="226" y="242"/>
                    <a:pt x="226" y="236"/>
                    <a:pt x="226" y="230"/>
                  </a:cubicBezTo>
                  <a:cubicBezTo>
                    <a:pt x="234" y="230"/>
                    <a:pt x="242" y="230"/>
                    <a:pt x="250" y="230"/>
                  </a:cubicBezTo>
                  <a:close/>
                  <a:moveTo>
                    <a:pt x="233" y="248"/>
                  </a:moveTo>
                  <a:cubicBezTo>
                    <a:pt x="237" y="251"/>
                    <a:pt x="241" y="254"/>
                    <a:pt x="243" y="258"/>
                  </a:cubicBezTo>
                  <a:cubicBezTo>
                    <a:pt x="242" y="260"/>
                    <a:pt x="240" y="262"/>
                    <a:pt x="239" y="264"/>
                  </a:cubicBezTo>
                  <a:cubicBezTo>
                    <a:pt x="235" y="262"/>
                    <a:pt x="230" y="261"/>
                    <a:pt x="225" y="260"/>
                  </a:cubicBezTo>
                  <a:cubicBezTo>
                    <a:pt x="227" y="255"/>
                    <a:pt x="231" y="252"/>
                    <a:pt x="233" y="248"/>
                  </a:cubicBezTo>
                  <a:close/>
                  <a:moveTo>
                    <a:pt x="305" y="230"/>
                  </a:moveTo>
                  <a:cubicBezTo>
                    <a:pt x="312" y="229"/>
                    <a:pt x="321" y="230"/>
                    <a:pt x="329" y="230"/>
                  </a:cubicBezTo>
                  <a:cubicBezTo>
                    <a:pt x="329" y="236"/>
                    <a:pt x="329" y="242"/>
                    <a:pt x="329" y="247"/>
                  </a:cubicBezTo>
                  <a:cubicBezTo>
                    <a:pt x="328" y="248"/>
                    <a:pt x="327" y="246"/>
                    <a:pt x="326" y="246"/>
                  </a:cubicBezTo>
                  <a:cubicBezTo>
                    <a:pt x="321" y="240"/>
                    <a:pt x="314" y="233"/>
                    <a:pt x="305" y="230"/>
                  </a:cubicBezTo>
                  <a:close/>
                  <a:moveTo>
                    <a:pt x="316" y="244"/>
                  </a:moveTo>
                  <a:cubicBezTo>
                    <a:pt x="313" y="247"/>
                    <a:pt x="310" y="251"/>
                    <a:pt x="306" y="253"/>
                  </a:cubicBezTo>
                  <a:cubicBezTo>
                    <a:pt x="304" y="251"/>
                    <a:pt x="301" y="249"/>
                    <a:pt x="297" y="247"/>
                  </a:cubicBezTo>
                  <a:cubicBezTo>
                    <a:pt x="299" y="243"/>
                    <a:pt x="301" y="239"/>
                    <a:pt x="302" y="235"/>
                  </a:cubicBezTo>
                  <a:cubicBezTo>
                    <a:pt x="307" y="237"/>
                    <a:pt x="312" y="240"/>
                    <a:pt x="316" y="244"/>
                  </a:cubicBezTo>
                  <a:close/>
                  <a:moveTo>
                    <a:pt x="313" y="224"/>
                  </a:moveTo>
                  <a:cubicBezTo>
                    <a:pt x="302" y="224"/>
                    <a:pt x="291" y="224"/>
                    <a:pt x="281" y="224"/>
                  </a:cubicBezTo>
                  <a:cubicBezTo>
                    <a:pt x="281" y="219"/>
                    <a:pt x="280" y="213"/>
                    <a:pt x="281" y="208"/>
                  </a:cubicBezTo>
                  <a:cubicBezTo>
                    <a:pt x="291" y="208"/>
                    <a:pt x="302" y="208"/>
                    <a:pt x="313" y="208"/>
                  </a:cubicBezTo>
                  <a:cubicBezTo>
                    <a:pt x="313" y="213"/>
                    <a:pt x="313" y="219"/>
                    <a:pt x="313" y="224"/>
                  </a:cubicBezTo>
                  <a:close/>
                  <a:moveTo>
                    <a:pt x="296" y="232"/>
                  </a:moveTo>
                  <a:cubicBezTo>
                    <a:pt x="295" y="237"/>
                    <a:pt x="293" y="241"/>
                    <a:pt x="292" y="245"/>
                  </a:cubicBezTo>
                  <a:cubicBezTo>
                    <a:pt x="289" y="244"/>
                    <a:pt x="285" y="243"/>
                    <a:pt x="281" y="243"/>
                  </a:cubicBezTo>
                  <a:cubicBezTo>
                    <a:pt x="281" y="238"/>
                    <a:pt x="281" y="234"/>
                    <a:pt x="281" y="230"/>
                  </a:cubicBezTo>
                  <a:cubicBezTo>
                    <a:pt x="287" y="230"/>
                    <a:pt x="291" y="231"/>
                    <a:pt x="296" y="232"/>
                  </a:cubicBezTo>
                  <a:close/>
                  <a:moveTo>
                    <a:pt x="316" y="263"/>
                  </a:moveTo>
                  <a:cubicBezTo>
                    <a:pt x="314" y="262"/>
                    <a:pt x="313" y="259"/>
                    <a:pt x="311" y="258"/>
                  </a:cubicBezTo>
                  <a:cubicBezTo>
                    <a:pt x="314" y="254"/>
                    <a:pt x="317" y="251"/>
                    <a:pt x="320" y="248"/>
                  </a:cubicBezTo>
                  <a:cubicBezTo>
                    <a:pt x="324" y="251"/>
                    <a:pt x="327" y="255"/>
                    <a:pt x="329" y="260"/>
                  </a:cubicBezTo>
                  <a:cubicBezTo>
                    <a:pt x="325" y="261"/>
                    <a:pt x="320" y="262"/>
                    <a:pt x="316" y="263"/>
                  </a:cubicBezTo>
                  <a:close/>
                  <a:moveTo>
                    <a:pt x="311" y="179"/>
                  </a:moveTo>
                  <a:cubicBezTo>
                    <a:pt x="301" y="179"/>
                    <a:pt x="291" y="179"/>
                    <a:pt x="282" y="179"/>
                  </a:cubicBezTo>
                  <a:cubicBezTo>
                    <a:pt x="282" y="172"/>
                    <a:pt x="281" y="164"/>
                    <a:pt x="282" y="157"/>
                  </a:cubicBezTo>
                  <a:cubicBezTo>
                    <a:pt x="292" y="157"/>
                    <a:pt x="301" y="157"/>
                    <a:pt x="311" y="157"/>
                  </a:cubicBezTo>
                  <a:cubicBezTo>
                    <a:pt x="311" y="165"/>
                    <a:pt x="311" y="172"/>
                    <a:pt x="311" y="179"/>
                  </a:cubicBezTo>
                  <a:close/>
                  <a:moveTo>
                    <a:pt x="293" y="185"/>
                  </a:moveTo>
                  <a:cubicBezTo>
                    <a:pt x="293" y="191"/>
                    <a:pt x="293" y="196"/>
                    <a:pt x="293" y="202"/>
                  </a:cubicBezTo>
                  <a:cubicBezTo>
                    <a:pt x="283" y="202"/>
                    <a:pt x="272" y="202"/>
                    <a:pt x="262" y="202"/>
                  </a:cubicBezTo>
                  <a:cubicBezTo>
                    <a:pt x="262" y="197"/>
                    <a:pt x="261" y="190"/>
                    <a:pt x="262" y="185"/>
                  </a:cubicBezTo>
                  <a:cubicBezTo>
                    <a:pt x="272" y="185"/>
                    <a:pt x="283" y="185"/>
                    <a:pt x="293" y="185"/>
                  </a:cubicBezTo>
                  <a:close/>
                  <a:moveTo>
                    <a:pt x="275" y="179"/>
                  </a:moveTo>
                  <a:cubicBezTo>
                    <a:pt x="266" y="179"/>
                    <a:pt x="256" y="179"/>
                    <a:pt x="246" y="179"/>
                  </a:cubicBezTo>
                  <a:cubicBezTo>
                    <a:pt x="246" y="172"/>
                    <a:pt x="245" y="164"/>
                    <a:pt x="246" y="157"/>
                  </a:cubicBezTo>
                  <a:cubicBezTo>
                    <a:pt x="256" y="157"/>
                    <a:pt x="266" y="157"/>
                    <a:pt x="275" y="157"/>
                  </a:cubicBezTo>
                  <a:cubicBezTo>
                    <a:pt x="275" y="165"/>
                    <a:pt x="275" y="172"/>
                    <a:pt x="275" y="179"/>
                  </a:cubicBezTo>
                  <a:close/>
                  <a:moveTo>
                    <a:pt x="255" y="185"/>
                  </a:moveTo>
                  <a:cubicBezTo>
                    <a:pt x="255" y="191"/>
                    <a:pt x="255" y="196"/>
                    <a:pt x="255" y="202"/>
                  </a:cubicBezTo>
                  <a:cubicBezTo>
                    <a:pt x="245" y="202"/>
                    <a:pt x="234" y="202"/>
                    <a:pt x="224" y="202"/>
                  </a:cubicBezTo>
                  <a:cubicBezTo>
                    <a:pt x="224" y="197"/>
                    <a:pt x="223" y="190"/>
                    <a:pt x="224" y="185"/>
                  </a:cubicBezTo>
                  <a:cubicBezTo>
                    <a:pt x="235" y="185"/>
                    <a:pt x="245" y="185"/>
                    <a:pt x="255" y="185"/>
                  </a:cubicBezTo>
                  <a:close/>
                  <a:moveTo>
                    <a:pt x="237" y="208"/>
                  </a:moveTo>
                  <a:cubicBezTo>
                    <a:pt x="237" y="213"/>
                    <a:pt x="237" y="219"/>
                    <a:pt x="237" y="224"/>
                  </a:cubicBezTo>
                  <a:cubicBezTo>
                    <a:pt x="224" y="224"/>
                    <a:pt x="211" y="224"/>
                    <a:pt x="198" y="224"/>
                  </a:cubicBezTo>
                  <a:cubicBezTo>
                    <a:pt x="199" y="219"/>
                    <a:pt x="198" y="213"/>
                    <a:pt x="199" y="208"/>
                  </a:cubicBezTo>
                  <a:cubicBezTo>
                    <a:pt x="211" y="208"/>
                    <a:pt x="224" y="208"/>
                    <a:pt x="237" y="208"/>
                  </a:cubicBezTo>
                  <a:close/>
                  <a:moveTo>
                    <a:pt x="220" y="230"/>
                  </a:moveTo>
                  <a:cubicBezTo>
                    <a:pt x="220" y="237"/>
                    <a:pt x="220" y="244"/>
                    <a:pt x="220" y="251"/>
                  </a:cubicBezTo>
                  <a:cubicBezTo>
                    <a:pt x="209" y="251"/>
                    <a:pt x="199" y="251"/>
                    <a:pt x="188" y="251"/>
                  </a:cubicBezTo>
                  <a:cubicBezTo>
                    <a:pt x="188" y="244"/>
                    <a:pt x="188" y="236"/>
                    <a:pt x="188" y="230"/>
                  </a:cubicBezTo>
                  <a:cubicBezTo>
                    <a:pt x="199" y="230"/>
                    <a:pt x="209" y="230"/>
                    <a:pt x="220" y="230"/>
                  </a:cubicBezTo>
                  <a:close/>
                  <a:moveTo>
                    <a:pt x="172" y="268"/>
                  </a:moveTo>
                  <a:cubicBezTo>
                    <a:pt x="172" y="264"/>
                    <a:pt x="172" y="261"/>
                    <a:pt x="172" y="257"/>
                  </a:cubicBezTo>
                  <a:cubicBezTo>
                    <a:pt x="180" y="257"/>
                    <a:pt x="189" y="257"/>
                    <a:pt x="197" y="257"/>
                  </a:cubicBezTo>
                  <a:cubicBezTo>
                    <a:pt x="197" y="261"/>
                    <a:pt x="197" y="264"/>
                    <a:pt x="197" y="268"/>
                  </a:cubicBezTo>
                  <a:cubicBezTo>
                    <a:pt x="189" y="268"/>
                    <a:pt x="180" y="268"/>
                    <a:pt x="172" y="268"/>
                  </a:cubicBezTo>
                  <a:close/>
                  <a:moveTo>
                    <a:pt x="182" y="274"/>
                  </a:moveTo>
                  <a:cubicBezTo>
                    <a:pt x="182" y="279"/>
                    <a:pt x="182" y="284"/>
                    <a:pt x="182" y="289"/>
                  </a:cubicBezTo>
                  <a:cubicBezTo>
                    <a:pt x="179" y="289"/>
                    <a:pt x="176" y="289"/>
                    <a:pt x="172" y="289"/>
                  </a:cubicBezTo>
                  <a:cubicBezTo>
                    <a:pt x="172" y="284"/>
                    <a:pt x="172" y="279"/>
                    <a:pt x="172" y="274"/>
                  </a:cubicBezTo>
                  <a:cubicBezTo>
                    <a:pt x="176" y="274"/>
                    <a:pt x="179" y="274"/>
                    <a:pt x="182" y="274"/>
                  </a:cubicBezTo>
                  <a:close/>
                  <a:moveTo>
                    <a:pt x="193" y="224"/>
                  </a:moveTo>
                  <a:cubicBezTo>
                    <a:pt x="187" y="224"/>
                    <a:pt x="181" y="224"/>
                    <a:pt x="175" y="224"/>
                  </a:cubicBezTo>
                  <a:cubicBezTo>
                    <a:pt x="175" y="219"/>
                    <a:pt x="175" y="213"/>
                    <a:pt x="175" y="208"/>
                  </a:cubicBezTo>
                  <a:cubicBezTo>
                    <a:pt x="181" y="208"/>
                    <a:pt x="187" y="208"/>
                    <a:pt x="193" y="208"/>
                  </a:cubicBezTo>
                  <a:cubicBezTo>
                    <a:pt x="193" y="213"/>
                    <a:pt x="193" y="219"/>
                    <a:pt x="193" y="224"/>
                  </a:cubicBezTo>
                  <a:close/>
                  <a:moveTo>
                    <a:pt x="172" y="321"/>
                  </a:moveTo>
                  <a:cubicBezTo>
                    <a:pt x="176" y="321"/>
                    <a:pt x="179" y="321"/>
                    <a:pt x="182" y="321"/>
                  </a:cubicBezTo>
                  <a:cubicBezTo>
                    <a:pt x="182" y="328"/>
                    <a:pt x="182" y="336"/>
                    <a:pt x="182" y="343"/>
                  </a:cubicBezTo>
                  <a:cubicBezTo>
                    <a:pt x="179" y="343"/>
                    <a:pt x="176" y="343"/>
                    <a:pt x="172" y="343"/>
                  </a:cubicBezTo>
                  <a:cubicBezTo>
                    <a:pt x="172" y="336"/>
                    <a:pt x="172" y="328"/>
                    <a:pt x="172" y="321"/>
                  </a:cubicBezTo>
                  <a:close/>
                  <a:moveTo>
                    <a:pt x="172" y="315"/>
                  </a:moveTo>
                  <a:cubicBezTo>
                    <a:pt x="172" y="308"/>
                    <a:pt x="172" y="302"/>
                    <a:pt x="172" y="296"/>
                  </a:cubicBezTo>
                  <a:cubicBezTo>
                    <a:pt x="179" y="296"/>
                    <a:pt x="186" y="296"/>
                    <a:pt x="193" y="296"/>
                  </a:cubicBezTo>
                  <a:cubicBezTo>
                    <a:pt x="193" y="302"/>
                    <a:pt x="193" y="308"/>
                    <a:pt x="193" y="315"/>
                  </a:cubicBezTo>
                  <a:cubicBezTo>
                    <a:pt x="186" y="315"/>
                    <a:pt x="179" y="315"/>
                    <a:pt x="172" y="315"/>
                  </a:cubicBezTo>
                  <a:close/>
                  <a:moveTo>
                    <a:pt x="199" y="315"/>
                  </a:moveTo>
                  <a:cubicBezTo>
                    <a:pt x="199" y="308"/>
                    <a:pt x="199" y="302"/>
                    <a:pt x="199" y="296"/>
                  </a:cubicBezTo>
                  <a:cubicBezTo>
                    <a:pt x="204" y="296"/>
                    <a:pt x="209" y="296"/>
                    <a:pt x="214" y="296"/>
                  </a:cubicBezTo>
                  <a:cubicBezTo>
                    <a:pt x="214" y="302"/>
                    <a:pt x="214" y="308"/>
                    <a:pt x="214" y="315"/>
                  </a:cubicBezTo>
                  <a:cubicBezTo>
                    <a:pt x="209" y="315"/>
                    <a:pt x="204" y="315"/>
                    <a:pt x="199" y="315"/>
                  </a:cubicBezTo>
                  <a:close/>
                  <a:moveTo>
                    <a:pt x="188" y="289"/>
                  </a:moveTo>
                  <a:cubicBezTo>
                    <a:pt x="188" y="284"/>
                    <a:pt x="188" y="279"/>
                    <a:pt x="188" y="274"/>
                  </a:cubicBezTo>
                  <a:cubicBezTo>
                    <a:pt x="197" y="274"/>
                    <a:pt x="205" y="274"/>
                    <a:pt x="214" y="274"/>
                  </a:cubicBezTo>
                  <a:cubicBezTo>
                    <a:pt x="214" y="279"/>
                    <a:pt x="214" y="284"/>
                    <a:pt x="214" y="289"/>
                  </a:cubicBezTo>
                  <a:cubicBezTo>
                    <a:pt x="205" y="289"/>
                    <a:pt x="197" y="289"/>
                    <a:pt x="188" y="289"/>
                  </a:cubicBezTo>
                  <a:close/>
                  <a:moveTo>
                    <a:pt x="203" y="268"/>
                  </a:moveTo>
                  <a:cubicBezTo>
                    <a:pt x="203" y="264"/>
                    <a:pt x="203" y="261"/>
                    <a:pt x="203" y="257"/>
                  </a:cubicBezTo>
                  <a:cubicBezTo>
                    <a:pt x="208" y="257"/>
                    <a:pt x="214" y="257"/>
                    <a:pt x="220" y="257"/>
                  </a:cubicBezTo>
                  <a:cubicBezTo>
                    <a:pt x="218" y="260"/>
                    <a:pt x="216" y="264"/>
                    <a:pt x="215" y="268"/>
                  </a:cubicBezTo>
                  <a:cubicBezTo>
                    <a:pt x="211" y="268"/>
                    <a:pt x="207" y="268"/>
                    <a:pt x="203" y="268"/>
                  </a:cubicBezTo>
                  <a:close/>
                  <a:moveTo>
                    <a:pt x="222" y="265"/>
                  </a:moveTo>
                  <a:cubicBezTo>
                    <a:pt x="227" y="266"/>
                    <a:pt x="231" y="268"/>
                    <a:pt x="236" y="269"/>
                  </a:cubicBezTo>
                  <a:cubicBezTo>
                    <a:pt x="235" y="272"/>
                    <a:pt x="234" y="275"/>
                    <a:pt x="233" y="278"/>
                  </a:cubicBezTo>
                  <a:cubicBezTo>
                    <a:pt x="229" y="278"/>
                    <a:pt x="224" y="278"/>
                    <a:pt x="220" y="278"/>
                  </a:cubicBezTo>
                  <a:cubicBezTo>
                    <a:pt x="219" y="272"/>
                    <a:pt x="221" y="269"/>
                    <a:pt x="222" y="265"/>
                  </a:cubicBezTo>
                  <a:close/>
                  <a:moveTo>
                    <a:pt x="220" y="333"/>
                  </a:moveTo>
                  <a:cubicBezTo>
                    <a:pt x="224" y="333"/>
                    <a:pt x="228" y="333"/>
                    <a:pt x="232" y="333"/>
                  </a:cubicBezTo>
                  <a:cubicBezTo>
                    <a:pt x="232" y="336"/>
                    <a:pt x="232" y="340"/>
                    <a:pt x="232" y="343"/>
                  </a:cubicBezTo>
                  <a:cubicBezTo>
                    <a:pt x="228" y="343"/>
                    <a:pt x="224" y="343"/>
                    <a:pt x="220" y="343"/>
                  </a:cubicBezTo>
                  <a:cubicBezTo>
                    <a:pt x="220" y="340"/>
                    <a:pt x="220" y="336"/>
                    <a:pt x="220" y="333"/>
                  </a:cubicBezTo>
                  <a:close/>
                  <a:moveTo>
                    <a:pt x="236" y="349"/>
                  </a:moveTo>
                  <a:cubicBezTo>
                    <a:pt x="256" y="349"/>
                    <a:pt x="275" y="349"/>
                    <a:pt x="295" y="349"/>
                  </a:cubicBezTo>
                  <a:cubicBezTo>
                    <a:pt x="301" y="349"/>
                    <a:pt x="309" y="348"/>
                    <a:pt x="314" y="349"/>
                  </a:cubicBezTo>
                  <a:cubicBezTo>
                    <a:pt x="317" y="350"/>
                    <a:pt x="322" y="355"/>
                    <a:pt x="325" y="358"/>
                  </a:cubicBezTo>
                  <a:cubicBezTo>
                    <a:pt x="334" y="368"/>
                    <a:pt x="344" y="378"/>
                    <a:pt x="353" y="387"/>
                  </a:cubicBezTo>
                  <a:cubicBezTo>
                    <a:pt x="301" y="387"/>
                    <a:pt x="250" y="387"/>
                    <a:pt x="198" y="387"/>
                  </a:cubicBezTo>
                  <a:cubicBezTo>
                    <a:pt x="198" y="386"/>
                    <a:pt x="201" y="384"/>
                    <a:pt x="202" y="383"/>
                  </a:cubicBezTo>
                  <a:cubicBezTo>
                    <a:pt x="213" y="372"/>
                    <a:pt x="225" y="360"/>
                    <a:pt x="236" y="349"/>
                  </a:cubicBezTo>
                  <a:close/>
                  <a:moveTo>
                    <a:pt x="323" y="343"/>
                  </a:moveTo>
                  <a:cubicBezTo>
                    <a:pt x="323" y="340"/>
                    <a:pt x="323" y="336"/>
                    <a:pt x="323" y="333"/>
                  </a:cubicBezTo>
                  <a:cubicBezTo>
                    <a:pt x="327" y="333"/>
                    <a:pt x="331" y="333"/>
                    <a:pt x="335" y="333"/>
                  </a:cubicBezTo>
                  <a:cubicBezTo>
                    <a:pt x="335" y="336"/>
                    <a:pt x="335" y="340"/>
                    <a:pt x="335" y="343"/>
                  </a:cubicBezTo>
                  <a:cubicBezTo>
                    <a:pt x="331" y="343"/>
                    <a:pt x="327" y="343"/>
                    <a:pt x="323" y="343"/>
                  </a:cubicBezTo>
                  <a:close/>
                  <a:moveTo>
                    <a:pt x="323" y="327"/>
                  </a:moveTo>
                  <a:cubicBezTo>
                    <a:pt x="323" y="323"/>
                    <a:pt x="323" y="320"/>
                    <a:pt x="323" y="316"/>
                  </a:cubicBezTo>
                  <a:cubicBezTo>
                    <a:pt x="327" y="316"/>
                    <a:pt x="331" y="316"/>
                    <a:pt x="335" y="316"/>
                  </a:cubicBezTo>
                  <a:cubicBezTo>
                    <a:pt x="335" y="320"/>
                    <a:pt x="335" y="323"/>
                    <a:pt x="335" y="327"/>
                  </a:cubicBezTo>
                  <a:cubicBezTo>
                    <a:pt x="331" y="327"/>
                    <a:pt x="327" y="327"/>
                    <a:pt x="323" y="327"/>
                  </a:cubicBezTo>
                  <a:close/>
                  <a:moveTo>
                    <a:pt x="323" y="310"/>
                  </a:moveTo>
                  <a:cubicBezTo>
                    <a:pt x="323" y="307"/>
                    <a:pt x="323" y="304"/>
                    <a:pt x="323" y="300"/>
                  </a:cubicBezTo>
                  <a:cubicBezTo>
                    <a:pt x="327" y="300"/>
                    <a:pt x="331" y="300"/>
                    <a:pt x="335" y="300"/>
                  </a:cubicBezTo>
                  <a:cubicBezTo>
                    <a:pt x="335" y="304"/>
                    <a:pt x="335" y="307"/>
                    <a:pt x="335" y="310"/>
                  </a:cubicBezTo>
                  <a:cubicBezTo>
                    <a:pt x="331" y="310"/>
                    <a:pt x="327" y="310"/>
                    <a:pt x="323" y="310"/>
                  </a:cubicBezTo>
                  <a:close/>
                  <a:moveTo>
                    <a:pt x="323" y="294"/>
                  </a:moveTo>
                  <a:cubicBezTo>
                    <a:pt x="323" y="290"/>
                    <a:pt x="323" y="287"/>
                    <a:pt x="323" y="284"/>
                  </a:cubicBezTo>
                  <a:cubicBezTo>
                    <a:pt x="327" y="284"/>
                    <a:pt x="331" y="284"/>
                    <a:pt x="335" y="284"/>
                  </a:cubicBezTo>
                  <a:cubicBezTo>
                    <a:pt x="335" y="287"/>
                    <a:pt x="335" y="290"/>
                    <a:pt x="335" y="294"/>
                  </a:cubicBezTo>
                  <a:cubicBezTo>
                    <a:pt x="331" y="294"/>
                    <a:pt x="327" y="294"/>
                    <a:pt x="323" y="294"/>
                  </a:cubicBezTo>
                  <a:close/>
                  <a:moveTo>
                    <a:pt x="321" y="278"/>
                  </a:moveTo>
                  <a:cubicBezTo>
                    <a:pt x="321" y="275"/>
                    <a:pt x="320" y="272"/>
                    <a:pt x="318" y="269"/>
                  </a:cubicBezTo>
                  <a:cubicBezTo>
                    <a:pt x="322" y="267"/>
                    <a:pt x="328" y="267"/>
                    <a:pt x="332" y="265"/>
                  </a:cubicBezTo>
                  <a:cubicBezTo>
                    <a:pt x="334" y="268"/>
                    <a:pt x="335" y="272"/>
                    <a:pt x="335" y="278"/>
                  </a:cubicBezTo>
                  <a:cubicBezTo>
                    <a:pt x="330" y="278"/>
                    <a:pt x="326" y="278"/>
                    <a:pt x="321" y="278"/>
                  </a:cubicBezTo>
                  <a:close/>
                  <a:moveTo>
                    <a:pt x="334" y="257"/>
                  </a:moveTo>
                  <a:cubicBezTo>
                    <a:pt x="340" y="256"/>
                    <a:pt x="346" y="257"/>
                    <a:pt x="352" y="257"/>
                  </a:cubicBezTo>
                  <a:cubicBezTo>
                    <a:pt x="352" y="261"/>
                    <a:pt x="352" y="264"/>
                    <a:pt x="352" y="268"/>
                  </a:cubicBezTo>
                  <a:cubicBezTo>
                    <a:pt x="348" y="268"/>
                    <a:pt x="344" y="268"/>
                    <a:pt x="340" y="268"/>
                  </a:cubicBezTo>
                  <a:cubicBezTo>
                    <a:pt x="338" y="264"/>
                    <a:pt x="337" y="260"/>
                    <a:pt x="334" y="257"/>
                  </a:cubicBezTo>
                  <a:close/>
                  <a:moveTo>
                    <a:pt x="341" y="289"/>
                  </a:moveTo>
                  <a:cubicBezTo>
                    <a:pt x="341" y="284"/>
                    <a:pt x="341" y="279"/>
                    <a:pt x="341" y="274"/>
                  </a:cubicBezTo>
                  <a:cubicBezTo>
                    <a:pt x="350" y="274"/>
                    <a:pt x="358" y="274"/>
                    <a:pt x="367" y="274"/>
                  </a:cubicBezTo>
                  <a:cubicBezTo>
                    <a:pt x="367" y="279"/>
                    <a:pt x="367" y="284"/>
                    <a:pt x="367" y="289"/>
                  </a:cubicBezTo>
                  <a:cubicBezTo>
                    <a:pt x="358" y="289"/>
                    <a:pt x="350" y="289"/>
                    <a:pt x="341" y="289"/>
                  </a:cubicBezTo>
                  <a:close/>
                  <a:moveTo>
                    <a:pt x="356" y="296"/>
                  </a:moveTo>
                  <a:cubicBezTo>
                    <a:pt x="356" y="302"/>
                    <a:pt x="356" y="308"/>
                    <a:pt x="356" y="315"/>
                  </a:cubicBezTo>
                  <a:cubicBezTo>
                    <a:pt x="351" y="315"/>
                    <a:pt x="346" y="315"/>
                    <a:pt x="341" y="315"/>
                  </a:cubicBezTo>
                  <a:cubicBezTo>
                    <a:pt x="341" y="308"/>
                    <a:pt x="341" y="302"/>
                    <a:pt x="341" y="296"/>
                  </a:cubicBezTo>
                  <a:cubicBezTo>
                    <a:pt x="346" y="296"/>
                    <a:pt x="351" y="296"/>
                    <a:pt x="356" y="296"/>
                  </a:cubicBezTo>
                  <a:close/>
                  <a:moveTo>
                    <a:pt x="373" y="289"/>
                  </a:moveTo>
                  <a:cubicBezTo>
                    <a:pt x="373" y="284"/>
                    <a:pt x="373" y="279"/>
                    <a:pt x="373" y="274"/>
                  </a:cubicBezTo>
                  <a:cubicBezTo>
                    <a:pt x="376" y="274"/>
                    <a:pt x="380" y="274"/>
                    <a:pt x="383" y="274"/>
                  </a:cubicBezTo>
                  <a:cubicBezTo>
                    <a:pt x="383" y="279"/>
                    <a:pt x="383" y="284"/>
                    <a:pt x="383" y="289"/>
                  </a:cubicBezTo>
                  <a:cubicBezTo>
                    <a:pt x="380" y="289"/>
                    <a:pt x="376" y="289"/>
                    <a:pt x="373" y="289"/>
                  </a:cubicBezTo>
                  <a:close/>
                  <a:moveTo>
                    <a:pt x="358" y="268"/>
                  </a:moveTo>
                  <a:cubicBezTo>
                    <a:pt x="358" y="264"/>
                    <a:pt x="358" y="261"/>
                    <a:pt x="358" y="257"/>
                  </a:cubicBezTo>
                  <a:cubicBezTo>
                    <a:pt x="366" y="257"/>
                    <a:pt x="375" y="257"/>
                    <a:pt x="383" y="257"/>
                  </a:cubicBezTo>
                  <a:cubicBezTo>
                    <a:pt x="383" y="261"/>
                    <a:pt x="383" y="264"/>
                    <a:pt x="383" y="268"/>
                  </a:cubicBezTo>
                  <a:cubicBezTo>
                    <a:pt x="375" y="268"/>
                    <a:pt x="366" y="268"/>
                    <a:pt x="358" y="268"/>
                  </a:cubicBezTo>
                  <a:close/>
                  <a:moveTo>
                    <a:pt x="372" y="251"/>
                  </a:moveTo>
                  <a:cubicBezTo>
                    <a:pt x="373" y="244"/>
                    <a:pt x="372" y="236"/>
                    <a:pt x="373" y="230"/>
                  </a:cubicBezTo>
                  <a:cubicBezTo>
                    <a:pt x="382" y="230"/>
                    <a:pt x="392" y="230"/>
                    <a:pt x="402" y="230"/>
                  </a:cubicBezTo>
                  <a:cubicBezTo>
                    <a:pt x="402" y="237"/>
                    <a:pt x="402" y="244"/>
                    <a:pt x="402" y="251"/>
                  </a:cubicBezTo>
                  <a:cubicBezTo>
                    <a:pt x="392" y="251"/>
                    <a:pt x="382" y="251"/>
                    <a:pt x="372" y="251"/>
                  </a:cubicBezTo>
                  <a:close/>
                  <a:moveTo>
                    <a:pt x="426" y="230"/>
                  </a:moveTo>
                  <a:cubicBezTo>
                    <a:pt x="426" y="237"/>
                    <a:pt x="426" y="244"/>
                    <a:pt x="426" y="251"/>
                  </a:cubicBezTo>
                  <a:cubicBezTo>
                    <a:pt x="420" y="251"/>
                    <a:pt x="414" y="251"/>
                    <a:pt x="407" y="251"/>
                  </a:cubicBezTo>
                  <a:cubicBezTo>
                    <a:pt x="407" y="244"/>
                    <a:pt x="407" y="237"/>
                    <a:pt x="407" y="230"/>
                  </a:cubicBezTo>
                  <a:cubicBezTo>
                    <a:pt x="414" y="230"/>
                    <a:pt x="420" y="230"/>
                    <a:pt x="426" y="230"/>
                  </a:cubicBezTo>
                  <a:close/>
                  <a:moveTo>
                    <a:pt x="413" y="224"/>
                  </a:moveTo>
                  <a:cubicBezTo>
                    <a:pt x="413" y="219"/>
                    <a:pt x="413" y="213"/>
                    <a:pt x="413" y="208"/>
                  </a:cubicBezTo>
                  <a:cubicBezTo>
                    <a:pt x="418" y="208"/>
                    <a:pt x="422" y="208"/>
                    <a:pt x="426" y="208"/>
                  </a:cubicBezTo>
                  <a:cubicBezTo>
                    <a:pt x="426" y="213"/>
                    <a:pt x="426" y="219"/>
                    <a:pt x="426" y="224"/>
                  </a:cubicBezTo>
                  <a:cubicBezTo>
                    <a:pt x="422" y="224"/>
                    <a:pt x="418" y="224"/>
                    <a:pt x="413" y="224"/>
                  </a:cubicBezTo>
                  <a:close/>
                  <a:moveTo>
                    <a:pt x="407" y="224"/>
                  </a:moveTo>
                  <a:cubicBezTo>
                    <a:pt x="400" y="224"/>
                    <a:pt x="393" y="224"/>
                    <a:pt x="386" y="224"/>
                  </a:cubicBezTo>
                  <a:cubicBezTo>
                    <a:pt x="386" y="219"/>
                    <a:pt x="386" y="213"/>
                    <a:pt x="386" y="208"/>
                  </a:cubicBezTo>
                  <a:cubicBezTo>
                    <a:pt x="393" y="208"/>
                    <a:pt x="400" y="208"/>
                    <a:pt x="407" y="208"/>
                  </a:cubicBezTo>
                  <a:cubicBezTo>
                    <a:pt x="407" y="213"/>
                    <a:pt x="407" y="219"/>
                    <a:pt x="407" y="224"/>
                  </a:cubicBezTo>
                  <a:close/>
                  <a:moveTo>
                    <a:pt x="389" y="257"/>
                  </a:moveTo>
                  <a:cubicBezTo>
                    <a:pt x="403" y="257"/>
                    <a:pt x="417" y="257"/>
                    <a:pt x="432" y="257"/>
                  </a:cubicBezTo>
                  <a:cubicBezTo>
                    <a:pt x="433" y="251"/>
                    <a:pt x="432" y="243"/>
                    <a:pt x="432" y="236"/>
                  </a:cubicBezTo>
                  <a:cubicBezTo>
                    <a:pt x="432" y="236"/>
                    <a:pt x="432" y="236"/>
                    <a:pt x="432" y="235"/>
                  </a:cubicBezTo>
                  <a:cubicBezTo>
                    <a:pt x="451" y="235"/>
                    <a:pt x="470" y="235"/>
                    <a:pt x="489" y="235"/>
                  </a:cubicBezTo>
                  <a:cubicBezTo>
                    <a:pt x="489" y="258"/>
                    <a:pt x="488" y="279"/>
                    <a:pt x="487" y="299"/>
                  </a:cubicBezTo>
                  <a:cubicBezTo>
                    <a:pt x="454" y="299"/>
                    <a:pt x="421" y="299"/>
                    <a:pt x="389" y="299"/>
                  </a:cubicBezTo>
                  <a:cubicBezTo>
                    <a:pt x="389" y="285"/>
                    <a:pt x="389" y="271"/>
                    <a:pt x="389" y="257"/>
                  </a:cubicBezTo>
                  <a:close/>
                  <a:moveTo>
                    <a:pt x="216" y="157"/>
                  </a:moveTo>
                  <a:cubicBezTo>
                    <a:pt x="224" y="157"/>
                    <a:pt x="232" y="157"/>
                    <a:pt x="240" y="157"/>
                  </a:cubicBezTo>
                  <a:cubicBezTo>
                    <a:pt x="240" y="165"/>
                    <a:pt x="240" y="172"/>
                    <a:pt x="240" y="179"/>
                  </a:cubicBezTo>
                  <a:cubicBezTo>
                    <a:pt x="232" y="179"/>
                    <a:pt x="223" y="179"/>
                    <a:pt x="215" y="179"/>
                  </a:cubicBezTo>
                  <a:cubicBezTo>
                    <a:pt x="215" y="172"/>
                    <a:pt x="215" y="164"/>
                    <a:pt x="216" y="157"/>
                  </a:cubicBezTo>
                  <a:close/>
                  <a:moveTo>
                    <a:pt x="218" y="185"/>
                  </a:moveTo>
                  <a:cubicBezTo>
                    <a:pt x="218" y="191"/>
                    <a:pt x="218" y="196"/>
                    <a:pt x="218" y="202"/>
                  </a:cubicBezTo>
                  <a:cubicBezTo>
                    <a:pt x="188" y="202"/>
                    <a:pt x="159" y="202"/>
                    <a:pt x="130" y="202"/>
                  </a:cubicBezTo>
                  <a:cubicBezTo>
                    <a:pt x="130" y="192"/>
                    <a:pt x="130" y="180"/>
                    <a:pt x="130" y="171"/>
                  </a:cubicBezTo>
                  <a:cubicBezTo>
                    <a:pt x="134" y="171"/>
                    <a:pt x="138" y="171"/>
                    <a:pt x="142" y="171"/>
                  </a:cubicBezTo>
                  <a:cubicBezTo>
                    <a:pt x="142" y="177"/>
                    <a:pt x="142" y="184"/>
                    <a:pt x="142" y="191"/>
                  </a:cubicBezTo>
                  <a:cubicBezTo>
                    <a:pt x="148" y="192"/>
                    <a:pt x="157" y="191"/>
                    <a:pt x="164" y="191"/>
                  </a:cubicBezTo>
                  <a:cubicBezTo>
                    <a:pt x="165" y="185"/>
                    <a:pt x="164" y="177"/>
                    <a:pt x="164" y="171"/>
                  </a:cubicBezTo>
                  <a:cubicBezTo>
                    <a:pt x="168" y="171"/>
                    <a:pt x="172" y="171"/>
                    <a:pt x="175" y="171"/>
                  </a:cubicBezTo>
                  <a:cubicBezTo>
                    <a:pt x="175" y="178"/>
                    <a:pt x="175" y="184"/>
                    <a:pt x="175" y="191"/>
                  </a:cubicBezTo>
                  <a:cubicBezTo>
                    <a:pt x="183" y="191"/>
                    <a:pt x="191" y="191"/>
                    <a:pt x="198" y="191"/>
                  </a:cubicBezTo>
                  <a:cubicBezTo>
                    <a:pt x="198" y="184"/>
                    <a:pt x="198" y="178"/>
                    <a:pt x="198" y="171"/>
                  </a:cubicBezTo>
                  <a:cubicBezTo>
                    <a:pt x="202" y="171"/>
                    <a:pt x="206" y="171"/>
                    <a:pt x="209" y="171"/>
                  </a:cubicBezTo>
                  <a:cubicBezTo>
                    <a:pt x="209" y="175"/>
                    <a:pt x="209" y="180"/>
                    <a:pt x="209" y="185"/>
                  </a:cubicBezTo>
                  <a:cubicBezTo>
                    <a:pt x="212" y="185"/>
                    <a:pt x="215" y="185"/>
                    <a:pt x="218" y="185"/>
                  </a:cubicBezTo>
                  <a:close/>
                  <a:moveTo>
                    <a:pt x="209" y="165"/>
                  </a:moveTo>
                  <a:cubicBezTo>
                    <a:pt x="204" y="165"/>
                    <a:pt x="198" y="165"/>
                    <a:pt x="193" y="165"/>
                  </a:cubicBezTo>
                  <a:cubicBezTo>
                    <a:pt x="192" y="171"/>
                    <a:pt x="193" y="179"/>
                    <a:pt x="193" y="186"/>
                  </a:cubicBezTo>
                  <a:cubicBezTo>
                    <a:pt x="189" y="186"/>
                    <a:pt x="185" y="186"/>
                    <a:pt x="182" y="186"/>
                  </a:cubicBezTo>
                  <a:cubicBezTo>
                    <a:pt x="182" y="179"/>
                    <a:pt x="182" y="172"/>
                    <a:pt x="182" y="165"/>
                  </a:cubicBezTo>
                  <a:cubicBezTo>
                    <a:pt x="175" y="164"/>
                    <a:pt x="166" y="165"/>
                    <a:pt x="159" y="165"/>
                  </a:cubicBezTo>
                  <a:cubicBezTo>
                    <a:pt x="159" y="172"/>
                    <a:pt x="159" y="179"/>
                    <a:pt x="159" y="186"/>
                  </a:cubicBezTo>
                  <a:cubicBezTo>
                    <a:pt x="155" y="186"/>
                    <a:pt x="151" y="186"/>
                    <a:pt x="148" y="186"/>
                  </a:cubicBezTo>
                  <a:cubicBezTo>
                    <a:pt x="148" y="179"/>
                    <a:pt x="148" y="172"/>
                    <a:pt x="148" y="165"/>
                  </a:cubicBezTo>
                  <a:cubicBezTo>
                    <a:pt x="140" y="164"/>
                    <a:pt x="132" y="165"/>
                    <a:pt x="124" y="165"/>
                  </a:cubicBezTo>
                  <a:cubicBezTo>
                    <a:pt x="123" y="185"/>
                    <a:pt x="124" y="206"/>
                    <a:pt x="124" y="227"/>
                  </a:cubicBezTo>
                  <a:cubicBezTo>
                    <a:pt x="105" y="227"/>
                    <a:pt x="86" y="227"/>
                    <a:pt x="66" y="227"/>
                  </a:cubicBezTo>
                  <a:cubicBezTo>
                    <a:pt x="66" y="197"/>
                    <a:pt x="69" y="165"/>
                    <a:pt x="61" y="143"/>
                  </a:cubicBezTo>
                  <a:cubicBezTo>
                    <a:pt x="110" y="143"/>
                    <a:pt x="160" y="143"/>
                    <a:pt x="209" y="143"/>
                  </a:cubicBezTo>
                  <a:cubicBezTo>
                    <a:pt x="209" y="150"/>
                    <a:pt x="209" y="157"/>
                    <a:pt x="209" y="165"/>
                  </a:cubicBezTo>
                  <a:close/>
                  <a:moveTo>
                    <a:pt x="166" y="308"/>
                  </a:moveTo>
                  <a:cubicBezTo>
                    <a:pt x="166" y="321"/>
                    <a:pt x="166" y="335"/>
                    <a:pt x="166" y="349"/>
                  </a:cubicBezTo>
                  <a:cubicBezTo>
                    <a:pt x="184" y="349"/>
                    <a:pt x="204" y="349"/>
                    <a:pt x="222" y="349"/>
                  </a:cubicBezTo>
                  <a:cubicBezTo>
                    <a:pt x="223" y="350"/>
                    <a:pt x="222" y="351"/>
                    <a:pt x="221" y="351"/>
                  </a:cubicBezTo>
                  <a:cubicBezTo>
                    <a:pt x="212" y="360"/>
                    <a:pt x="204" y="369"/>
                    <a:pt x="194" y="378"/>
                  </a:cubicBezTo>
                  <a:cubicBezTo>
                    <a:pt x="191" y="381"/>
                    <a:pt x="187" y="387"/>
                    <a:pt x="184" y="387"/>
                  </a:cubicBezTo>
                  <a:cubicBezTo>
                    <a:pt x="179" y="389"/>
                    <a:pt x="166" y="387"/>
                    <a:pt x="160" y="387"/>
                  </a:cubicBezTo>
                  <a:cubicBezTo>
                    <a:pt x="136" y="387"/>
                    <a:pt x="112" y="387"/>
                    <a:pt x="88" y="387"/>
                  </a:cubicBezTo>
                  <a:cubicBezTo>
                    <a:pt x="78" y="365"/>
                    <a:pt x="72" y="337"/>
                    <a:pt x="70" y="308"/>
                  </a:cubicBezTo>
                  <a:cubicBezTo>
                    <a:pt x="102" y="308"/>
                    <a:pt x="134" y="308"/>
                    <a:pt x="166" y="308"/>
                  </a:cubicBezTo>
                  <a:close/>
                  <a:moveTo>
                    <a:pt x="278" y="496"/>
                  </a:moveTo>
                  <a:cubicBezTo>
                    <a:pt x="270" y="490"/>
                    <a:pt x="262" y="483"/>
                    <a:pt x="253" y="477"/>
                  </a:cubicBezTo>
                  <a:cubicBezTo>
                    <a:pt x="261" y="473"/>
                    <a:pt x="269" y="469"/>
                    <a:pt x="277" y="464"/>
                  </a:cubicBezTo>
                  <a:cubicBezTo>
                    <a:pt x="285" y="469"/>
                    <a:pt x="293" y="473"/>
                    <a:pt x="302" y="477"/>
                  </a:cubicBezTo>
                  <a:cubicBezTo>
                    <a:pt x="293" y="483"/>
                    <a:pt x="286" y="490"/>
                    <a:pt x="278" y="496"/>
                  </a:cubicBezTo>
                  <a:close/>
                  <a:moveTo>
                    <a:pt x="291" y="462"/>
                  </a:moveTo>
                  <a:cubicBezTo>
                    <a:pt x="286" y="460"/>
                    <a:pt x="282" y="457"/>
                    <a:pt x="277" y="455"/>
                  </a:cubicBezTo>
                  <a:cubicBezTo>
                    <a:pt x="272" y="457"/>
                    <a:pt x="268" y="460"/>
                    <a:pt x="263" y="462"/>
                  </a:cubicBezTo>
                  <a:cubicBezTo>
                    <a:pt x="263" y="460"/>
                    <a:pt x="264" y="457"/>
                    <a:pt x="264" y="455"/>
                  </a:cubicBezTo>
                  <a:cubicBezTo>
                    <a:pt x="264" y="452"/>
                    <a:pt x="266" y="449"/>
                    <a:pt x="265" y="447"/>
                  </a:cubicBezTo>
                  <a:cubicBezTo>
                    <a:pt x="265" y="445"/>
                    <a:pt x="261" y="442"/>
                    <a:pt x="260" y="441"/>
                  </a:cubicBezTo>
                  <a:cubicBezTo>
                    <a:pt x="258" y="439"/>
                    <a:pt x="255" y="437"/>
                    <a:pt x="254" y="435"/>
                  </a:cubicBezTo>
                  <a:cubicBezTo>
                    <a:pt x="259" y="434"/>
                    <a:pt x="264" y="434"/>
                    <a:pt x="270" y="433"/>
                  </a:cubicBezTo>
                  <a:cubicBezTo>
                    <a:pt x="272" y="428"/>
                    <a:pt x="274" y="423"/>
                    <a:pt x="277" y="418"/>
                  </a:cubicBezTo>
                  <a:cubicBezTo>
                    <a:pt x="279" y="423"/>
                    <a:pt x="282" y="428"/>
                    <a:pt x="284" y="433"/>
                  </a:cubicBezTo>
                  <a:cubicBezTo>
                    <a:pt x="289" y="433"/>
                    <a:pt x="294" y="434"/>
                    <a:pt x="299" y="435"/>
                  </a:cubicBezTo>
                  <a:cubicBezTo>
                    <a:pt x="299" y="437"/>
                    <a:pt x="296" y="439"/>
                    <a:pt x="294" y="441"/>
                  </a:cubicBezTo>
                  <a:cubicBezTo>
                    <a:pt x="292" y="443"/>
                    <a:pt x="290" y="445"/>
                    <a:pt x="288" y="446"/>
                  </a:cubicBezTo>
                  <a:cubicBezTo>
                    <a:pt x="289" y="452"/>
                    <a:pt x="290" y="457"/>
                    <a:pt x="291" y="462"/>
                  </a:cubicBezTo>
                  <a:close/>
                  <a:moveTo>
                    <a:pt x="460" y="401"/>
                  </a:moveTo>
                  <a:cubicBezTo>
                    <a:pt x="454" y="412"/>
                    <a:pt x="445" y="421"/>
                    <a:pt x="434" y="428"/>
                  </a:cubicBezTo>
                  <a:cubicBezTo>
                    <a:pt x="422" y="435"/>
                    <a:pt x="405" y="439"/>
                    <a:pt x="389" y="443"/>
                  </a:cubicBezTo>
                  <a:cubicBezTo>
                    <a:pt x="358" y="452"/>
                    <a:pt x="326" y="462"/>
                    <a:pt x="302" y="477"/>
                  </a:cubicBezTo>
                  <a:cubicBezTo>
                    <a:pt x="301" y="470"/>
                    <a:pt x="300" y="464"/>
                    <a:pt x="298" y="457"/>
                  </a:cubicBezTo>
                  <a:cubicBezTo>
                    <a:pt x="298" y="455"/>
                    <a:pt x="297" y="452"/>
                    <a:pt x="297" y="450"/>
                  </a:cubicBezTo>
                  <a:cubicBezTo>
                    <a:pt x="298" y="447"/>
                    <a:pt x="306" y="442"/>
                    <a:pt x="308" y="440"/>
                  </a:cubicBezTo>
                  <a:cubicBezTo>
                    <a:pt x="312" y="436"/>
                    <a:pt x="315" y="433"/>
                    <a:pt x="318" y="430"/>
                  </a:cubicBezTo>
                  <a:cubicBezTo>
                    <a:pt x="309" y="428"/>
                    <a:pt x="300" y="427"/>
                    <a:pt x="290" y="426"/>
                  </a:cubicBezTo>
                  <a:cubicBezTo>
                    <a:pt x="285" y="417"/>
                    <a:pt x="281" y="409"/>
                    <a:pt x="277" y="400"/>
                  </a:cubicBezTo>
                  <a:cubicBezTo>
                    <a:pt x="272" y="408"/>
                    <a:pt x="269" y="417"/>
                    <a:pt x="264" y="426"/>
                  </a:cubicBezTo>
                  <a:cubicBezTo>
                    <a:pt x="255" y="427"/>
                    <a:pt x="246" y="428"/>
                    <a:pt x="237" y="429"/>
                  </a:cubicBezTo>
                  <a:cubicBezTo>
                    <a:pt x="236" y="431"/>
                    <a:pt x="239" y="433"/>
                    <a:pt x="241" y="434"/>
                  </a:cubicBezTo>
                  <a:cubicBezTo>
                    <a:pt x="245" y="438"/>
                    <a:pt x="247" y="441"/>
                    <a:pt x="252" y="445"/>
                  </a:cubicBezTo>
                  <a:cubicBezTo>
                    <a:pt x="253" y="446"/>
                    <a:pt x="256" y="449"/>
                    <a:pt x="256" y="451"/>
                  </a:cubicBezTo>
                  <a:cubicBezTo>
                    <a:pt x="257" y="453"/>
                    <a:pt x="255" y="460"/>
                    <a:pt x="254" y="463"/>
                  </a:cubicBezTo>
                  <a:cubicBezTo>
                    <a:pt x="253" y="468"/>
                    <a:pt x="252" y="472"/>
                    <a:pt x="252" y="476"/>
                  </a:cubicBezTo>
                  <a:cubicBezTo>
                    <a:pt x="227" y="460"/>
                    <a:pt x="194" y="451"/>
                    <a:pt x="162" y="442"/>
                  </a:cubicBezTo>
                  <a:cubicBezTo>
                    <a:pt x="152" y="439"/>
                    <a:pt x="140" y="437"/>
                    <a:pt x="130" y="433"/>
                  </a:cubicBezTo>
                  <a:cubicBezTo>
                    <a:pt x="114" y="426"/>
                    <a:pt x="101" y="411"/>
                    <a:pt x="93" y="396"/>
                  </a:cubicBezTo>
                  <a:cubicBezTo>
                    <a:pt x="216" y="396"/>
                    <a:pt x="339" y="396"/>
                    <a:pt x="462" y="396"/>
                  </a:cubicBezTo>
                  <a:cubicBezTo>
                    <a:pt x="463" y="398"/>
                    <a:pt x="461" y="399"/>
                    <a:pt x="460" y="401"/>
                  </a:cubicBezTo>
                  <a:close/>
                  <a:moveTo>
                    <a:pt x="467" y="387"/>
                  </a:moveTo>
                  <a:cubicBezTo>
                    <a:pt x="438" y="387"/>
                    <a:pt x="409" y="387"/>
                    <a:pt x="379" y="387"/>
                  </a:cubicBezTo>
                  <a:cubicBezTo>
                    <a:pt x="375" y="387"/>
                    <a:pt x="370" y="388"/>
                    <a:pt x="367" y="387"/>
                  </a:cubicBezTo>
                  <a:cubicBezTo>
                    <a:pt x="364" y="387"/>
                    <a:pt x="359" y="381"/>
                    <a:pt x="356" y="378"/>
                  </a:cubicBezTo>
                  <a:cubicBezTo>
                    <a:pt x="347" y="368"/>
                    <a:pt x="337" y="359"/>
                    <a:pt x="328" y="349"/>
                  </a:cubicBezTo>
                  <a:cubicBezTo>
                    <a:pt x="348" y="349"/>
                    <a:pt x="368" y="349"/>
                    <a:pt x="388" y="349"/>
                  </a:cubicBezTo>
                  <a:cubicBezTo>
                    <a:pt x="389" y="336"/>
                    <a:pt x="389" y="322"/>
                    <a:pt x="389" y="309"/>
                  </a:cubicBezTo>
                  <a:cubicBezTo>
                    <a:pt x="389" y="309"/>
                    <a:pt x="389" y="308"/>
                    <a:pt x="389" y="308"/>
                  </a:cubicBezTo>
                  <a:cubicBezTo>
                    <a:pt x="421" y="308"/>
                    <a:pt x="454" y="308"/>
                    <a:pt x="486" y="308"/>
                  </a:cubicBezTo>
                  <a:cubicBezTo>
                    <a:pt x="483" y="338"/>
                    <a:pt x="478" y="365"/>
                    <a:pt x="467" y="387"/>
                  </a:cubicBezTo>
                  <a:close/>
                  <a:moveTo>
                    <a:pt x="499" y="134"/>
                  </a:moveTo>
                  <a:cubicBezTo>
                    <a:pt x="448" y="134"/>
                    <a:pt x="397" y="134"/>
                    <a:pt x="345" y="134"/>
                  </a:cubicBezTo>
                  <a:cubicBezTo>
                    <a:pt x="345" y="128"/>
                    <a:pt x="345" y="123"/>
                    <a:pt x="345" y="118"/>
                  </a:cubicBezTo>
                  <a:cubicBezTo>
                    <a:pt x="338" y="117"/>
                    <a:pt x="329" y="117"/>
                    <a:pt x="321" y="117"/>
                  </a:cubicBezTo>
                  <a:cubicBezTo>
                    <a:pt x="321" y="124"/>
                    <a:pt x="321" y="132"/>
                    <a:pt x="321" y="139"/>
                  </a:cubicBezTo>
                  <a:cubicBezTo>
                    <a:pt x="317" y="139"/>
                    <a:pt x="313" y="139"/>
                    <a:pt x="308" y="139"/>
                  </a:cubicBezTo>
                  <a:cubicBezTo>
                    <a:pt x="308" y="132"/>
                    <a:pt x="308" y="125"/>
                    <a:pt x="308" y="118"/>
                  </a:cubicBezTo>
                  <a:cubicBezTo>
                    <a:pt x="301" y="117"/>
                    <a:pt x="292" y="117"/>
                    <a:pt x="284" y="117"/>
                  </a:cubicBezTo>
                  <a:cubicBezTo>
                    <a:pt x="284" y="124"/>
                    <a:pt x="284" y="132"/>
                    <a:pt x="284" y="139"/>
                  </a:cubicBezTo>
                  <a:cubicBezTo>
                    <a:pt x="280" y="139"/>
                    <a:pt x="275" y="139"/>
                    <a:pt x="271" y="139"/>
                  </a:cubicBezTo>
                  <a:cubicBezTo>
                    <a:pt x="271" y="132"/>
                    <a:pt x="271" y="125"/>
                    <a:pt x="271" y="118"/>
                  </a:cubicBezTo>
                  <a:cubicBezTo>
                    <a:pt x="264" y="117"/>
                    <a:pt x="255" y="117"/>
                    <a:pt x="247" y="117"/>
                  </a:cubicBezTo>
                  <a:cubicBezTo>
                    <a:pt x="247" y="124"/>
                    <a:pt x="247" y="132"/>
                    <a:pt x="247" y="139"/>
                  </a:cubicBezTo>
                  <a:cubicBezTo>
                    <a:pt x="242" y="139"/>
                    <a:pt x="238" y="139"/>
                    <a:pt x="234" y="139"/>
                  </a:cubicBezTo>
                  <a:cubicBezTo>
                    <a:pt x="234" y="132"/>
                    <a:pt x="234" y="124"/>
                    <a:pt x="234" y="117"/>
                  </a:cubicBezTo>
                  <a:cubicBezTo>
                    <a:pt x="226" y="117"/>
                    <a:pt x="218" y="117"/>
                    <a:pt x="209" y="117"/>
                  </a:cubicBezTo>
                  <a:cubicBezTo>
                    <a:pt x="209" y="123"/>
                    <a:pt x="209" y="128"/>
                    <a:pt x="209" y="134"/>
                  </a:cubicBezTo>
                  <a:cubicBezTo>
                    <a:pt x="159" y="134"/>
                    <a:pt x="108" y="134"/>
                    <a:pt x="58" y="134"/>
                  </a:cubicBezTo>
                  <a:cubicBezTo>
                    <a:pt x="49" y="119"/>
                    <a:pt x="40" y="105"/>
                    <a:pt x="25" y="97"/>
                  </a:cubicBezTo>
                  <a:cubicBezTo>
                    <a:pt x="24" y="96"/>
                    <a:pt x="26" y="95"/>
                    <a:pt x="27" y="95"/>
                  </a:cubicBezTo>
                  <a:cubicBezTo>
                    <a:pt x="57" y="68"/>
                    <a:pt x="89" y="42"/>
                    <a:pt x="119" y="16"/>
                  </a:cubicBezTo>
                  <a:cubicBezTo>
                    <a:pt x="160" y="43"/>
                    <a:pt x="212" y="62"/>
                    <a:pt x="278" y="62"/>
                  </a:cubicBezTo>
                  <a:cubicBezTo>
                    <a:pt x="330" y="62"/>
                    <a:pt x="370" y="51"/>
                    <a:pt x="404" y="33"/>
                  </a:cubicBezTo>
                  <a:cubicBezTo>
                    <a:pt x="416" y="27"/>
                    <a:pt x="428" y="21"/>
                    <a:pt x="438" y="15"/>
                  </a:cubicBezTo>
                  <a:cubicBezTo>
                    <a:pt x="469" y="42"/>
                    <a:pt x="502" y="70"/>
                    <a:pt x="532" y="97"/>
                  </a:cubicBezTo>
                  <a:cubicBezTo>
                    <a:pt x="517" y="105"/>
                    <a:pt x="506" y="118"/>
                    <a:pt x="499" y="134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84505" y="890905"/>
            <a:ext cx="9097362" cy="50013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r>
              <a:rPr lang="en-US" altLang="zh-CN" b="1" dirty="0"/>
              <a:t> </a:t>
            </a:r>
            <a:r>
              <a:rPr lang="en-US" altLang="zh-C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Deployability</a:t>
            </a:r>
            <a:r>
              <a:rPr lang="en-US" altLang="zh-CN" b="1" dirty="0"/>
              <a:t>: </a:t>
            </a:r>
            <a:r>
              <a:rPr lang="en-US" altLang="zh-CN" dirty="0"/>
              <a:t>Ensure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protocol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independence and transparency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host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configuration.</a:t>
            </a:r>
            <a:endParaRPr lang="zh-CN" altLang="en-US" sz="2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4710465" y="1610801"/>
            <a:ext cx="6748895" cy="253402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lvl="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Traditional network: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Dedicated resources, complete control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[1]</a:t>
            </a:r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marL="800100" lvl="1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Small-scale deployment;</a:t>
            </a: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Cloud network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: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Shared resources, centrally manage 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[2]</a:t>
            </a:r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Limited usage scenarios;</a:t>
            </a:r>
          </a:p>
          <a:p>
            <a:pPr marL="800100" lvl="1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operational cost;</a:t>
            </a:r>
            <a:endParaRPr lang="zh-CN" altLang="en-US" sz="2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4742EF9A-F38D-46A9-731F-6290FD686FE6}"/>
              </a:ext>
            </a:extLst>
          </p:cNvPr>
          <p:cNvGrpSpPr/>
          <p:nvPr/>
        </p:nvGrpSpPr>
        <p:grpSpPr>
          <a:xfrm>
            <a:off x="364444" y="1783113"/>
            <a:ext cx="3999192" cy="3064163"/>
            <a:chOff x="2604144" y="2994380"/>
            <a:chExt cx="3999192" cy="3064163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D677ACE5-61D9-314E-50CA-97804460A043}"/>
                </a:ext>
              </a:extLst>
            </p:cNvPr>
            <p:cNvGrpSpPr/>
            <p:nvPr/>
          </p:nvGrpSpPr>
          <p:grpSpPr>
            <a:xfrm>
              <a:off x="2604144" y="2994380"/>
              <a:ext cx="3999192" cy="3064163"/>
              <a:chOff x="2604144" y="2994380"/>
              <a:chExt cx="3999192" cy="3064163"/>
            </a:xfrm>
          </p:grpSpPr>
          <p:pic>
            <p:nvPicPr>
              <p:cNvPr id="31" name="图片 30" descr="负载均衡器">
                <a:extLst>
                  <a:ext uri="{FF2B5EF4-FFF2-40B4-BE49-F238E27FC236}">
                    <a16:creationId xmlns:a16="http://schemas.microsoft.com/office/drawing/2014/main" id="{9E6A6069-6243-5B6B-5B53-EED69482F5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967782" y="3758158"/>
                <a:ext cx="606323" cy="642620"/>
              </a:xfrm>
              <a:prstGeom prst="rect">
                <a:avLst/>
              </a:prstGeom>
            </p:spPr>
          </p:pic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04AC52CC-C211-C54D-7640-84202C303EB3}"/>
                  </a:ext>
                </a:extLst>
              </p:cNvPr>
              <p:cNvSpPr txBox="1"/>
              <p:nvPr/>
            </p:nvSpPr>
            <p:spPr>
              <a:xfrm>
                <a:off x="2604144" y="4374107"/>
                <a:ext cx="126206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L4 LB</a:t>
                </a:r>
                <a:endParaRPr lang="zh-CN" altLang="en-US" sz="16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altLang="zh-CN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</a:t>
                </a:r>
                <a:r>
                  <a:rPr lang="en-US" altLang="zh-CN" sz="16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VIP</a:t>
                </a:r>
                <a:r>
                  <a:rPr lang="en-US" altLang="zh-CN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)</a:t>
                </a:r>
                <a:endPara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CDD2F204-C46C-C91D-DD9F-14F8BD85E723}"/>
                  </a:ext>
                </a:extLst>
              </p:cNvPr>
              <p:cNvSpPr txBox="1"/>
              <p:nvPr/>
            </p:nvSpPr>
            <p:spPr>
              <a:xfrm>
                <a:off x="5590165" y="3468706"/>
                <a:ext cx="100110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Server </a:t>
                </a:r>
                <a:r>
                  <a:rPr lang="en-US" altLang="zh-CN" sz="1600" dirty="0"/>
                  <a:t>1</a:t>
                </a:r>
                <a:endParaRPr lang="zh-CN" altLang="en-US" sz="1600" dirty="0"/>
              </a:p>
            </p:txBody>
          </p:sp>
          <p:pic>
            <p:nvPicPr>
              <p:cNvPr id="34" name="图片 33" descr="云服务器,云端 (1)">
                <a:extLst>
                  <a:ext uri="{FF2B5EF4-FFF2-40B4-BE49-F238E27FC236}">
                    <a16:creationId xmlns:a16="http://schemas.microsoft.com/office/drawing/2014/main" id="{7BA6382C-E53F-24BA-F255-8AD5749110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819169" y="3035656"/>
                <a:ext cx="529532" cy="561052"/>
              </a:xfrm>
              <a:prstGeom prst="rect">
                <a:avLst/>
              </a:prstGeom>
            </p:spPr>
          </p:pic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C4931227-9AD0-6510-231A-7636A689EDB7}"/>
                  </a:ext>
                </a:extLst>
              </p:cNvPr>
              <p:cNvSpPr/>
              <p:nvPr/>
            </p:nvSpPr>
            <p:spPr>
              <a:xfrm>
                <a:off x="5578100" y="2994380"/>
                <a:ext cx="1025236" cy="2982327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3E97A69F-CD35-D72E-CBA8-F655B0E9B94D}"/>
                  </a:ext>
                </a:extLst>
              </p:cNvPr>
              <p:cNvSpPr txBox="1"/>
              <p:nvPr/>
            </p:nvSpPr>
            <p:spPr>
              <a:xfrm>
                <a:off x="4559176" y="5473768"/>
                <a:ext cx="935256" cy="58477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ctr"/>
                <a:r>
                  <a:rPr lang="en-US" altLang="zh-CN" sz="16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DIP Pool</a:t>
                </a:r>
              </a:p>
              <a:p>
                <a:pPr algn="ctr"/>
                <a:r>
                  <a:rPr lang="en-US" altLang="zh-CN" sz="16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(</a:t>
                </a:r>
                <a:r>
                  <a:rPr lang="en-US" altLang="zh-CN" sz="16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DIPs</a:t>
                </a:r>
                <a:r>
                  <a:rPr lang="en-US" altLang="zh-CN" sz="16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)</a:t>
                </a:r>
                <a:endPara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22BCC033-BCF4-6156-4787-516F91223CFC}"/>
                </a:ext>
              </a:extLst>
            </p:cNvPr>
            <p:cNvSpPr txBox="1"/>
            <p:nvPr/>
          </p:nvSpPr>
          <p:spPr>
            <a:xfrm>
              <a:off x="5602230" y="4146572"/>
              <a:ext cx="10011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Server </a:t>
              </a:r>
              <a:r>
                <a:rPr lang="en-US" altLang="zh-CN" sz="1600" dirty="0"/>
                <a:t>2</a:t>
              </a:r>
              <a:endParaRPr lang="zh-CN" altLang="en-US" sz="1600" dirty="0"/>
            </a:p>
          </p:txBody>
        </p:sp>
        <p:pic>
          <p:nvPicPr>
            <p:cNvPr id="7" name="图片 6" descr="云服务器,云端 (1)">
              <a:extLst>
                <a:ext uri="{FF2B5EF4-FFF2-40B4-BE49-F238E27FC236}">
                  <a16:creationId xmlns:a16="http://schemas.microsoft.com/office/drawing/2014/main" id="{0FDA72AF-8101-2F5B-3510-E94505C253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7"/>
            <a:stretch>
              <a:fillRect/>
            </a:stretch>
          </p:blipFill>
          <p:spPr>
            <a:xfrm>
              <a:off x="5831234" y="3713522"/>
              <a:ext cx="529532" cy="561052"/>
            </a:xfrm>
            <a:prstGeom prst="rect">
              <a:avLst/>
            </a:prstGeom>
          </p:spPr>
        </p:pic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8314360C-96F1-5CC6-C3E9-3E84939C4E58}"/>
                </a:ext>
              </a:extLst>
            </p:cNvPr>
            <p:cNvSpPr txBox="1"/>
            <p:nvPr/>
          </p:nvSpPr>
          <p:spPr>
            <a:xfrm>
              <a:off x="5602230" y="4852292"/>
              <a:ext cx="10011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Server </a:t>
              </a:r>
              <a:r>
                <a:rPr lang="en-US" altLang="zh-CN" sz="1600" dirty="0"/>
                <a:t>3</a:t>
              </a:r>
              <a:endParaRPr lang="zh-CN" altLang="en-US" sz="1600" dirty="0"/>
            </a:p>
          </p:txBody>
        </p:sp>
        <p:pic>
          <p:nvPicPr>
            <p:cNvPr id="10" name="图片 9" descr="云服务器,云端 (1)">
              <a:extLst>
                <a:ext uri="{FF2B5EF4-FFF2-40B4-BE49-F238E27FC236}">
                  <a16:creationId xmlns:a16="http://schemas.microsoft.com/office/drawing/2014/main" id="{362BFD0E-6D88-3C2E-E75D-FF81FD2558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7"/>
            <a:stretch>
              <a:fillRect/>
            </a:stretch>
          </p:blipFill>
          <p:spPr>
            <a:xfrm>
              <a:off x="5831234" y="4419242"/>
              <a:ext cx="529532" cy="561052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3A8F10A6-862C-CF25-0ED0-16C475FF9359}"/>
                </a:ext>
              </a:extLst>
            </p:cNvPr>
            <p:cNvSpPr txBox="1"/>
            <p:nvPr/>
          </p:nvSpPr>
          <p:spPr>
            <a:xfrm>
              <a:off x="5602230" y="5638154"/>
              <a:ext cx="10011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Server </a:t>
              </a:r>
              <a:r>
                <a:rPr lang="en-US" altLang="zh-CN" sz="1600" dirty="0"/>
                <a:t>4</a:t>
              </a:r>
              <a:endParaRPr lang="zh-CN" altLang="en-US" sz="1600" dirty="0"/>
            </a:p>
          </p:txBody>
        </p:sp>
        <p:pic>
          <p:nvPicPr>
            <p:cNvPr id="12" name="图片 11" descr="云服务器,云端 (1)">
              <a:extLst>
                <a:ext uri="{FF2B5EF4-FFF2-40B4-BE49-F238E27FC236}">
                  <a16:creationId xmlns:a16="http://schemas.microsoft.com/office/drawing/2014/main" id="{FD87031F-82B6-60D8-18D6-C55281018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7"/>
            <a:stretch>
              <a:fillRect/>
            </a:stretch>
          </p:blipFill>
          <p:spPr>
            <a:xfrm>
              <a:off x="5831234" y="5205104"/>
              <a:ext cx="529532" cy="561052"/>
            </a:xfrm>
            <a:prstGeom prst="rect">
              <a:avLst/>
            </a:prstGeom>
          </p:spPr>
        </p:pic>
        <p:cxnSp>
          <p:nvCxnSpPr>
            <p:cNvPr id="13" name="直接箭头连接符 12">
              <a:extLst>
                <a:ext uri="{FF2B5EF4-FFF2-40B4-BE49-F238E27FC236}">
                  <a16:creationId xmlns:a16="http://schemas.microsoft.com/office/drawing/2014/main" id="{28D06413-1727-D605-9FB1-AFDC440B2D84}"/>
                </a:ext>
              </a:extLst>
            </p:cNvPr>
            <p:cNvCxnSpPr>
              <a:stCxn id="31" idx="3"/>
              <a:endCxn id="34" idx="1"/>
            </p:cNvCxnSpPr>
            <p:nvPr/>
          </p:nvCxnSpPr>
          <p:spPr>
            <a:xfrm flipV="1">
              <a:off x="3574105" y="3316182"/>
              <a:ext cx="2245064" cy="76328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箭头连接符 13">
              <a:extLst>
                <a:ext uri="{FF2B5EF4-FFF2-40B4-BE49-F238E27FC236}">
                  <a16:creationId xmlns:a16="http://schemas.microsoft.com/office/drawing/2014/main" id="{4046F028-9E97-B080-A34E-FB05FC4EE785}"/>
                </a:ext>
              </a:extLst>
            </p:cNvPr>
            <p:cNvCxnSpPr>
              <a:stCxn id="31" idx="3"/>
              <a:endCxn id="7" idx="1"/>
            </p:cNvCxnSpPr>
            <p:nvPr/>
          </p:nvCxnSpPr>
          <p:spPr>
            <a:xfrm flipV="1">
              <a:off x="3574105" y="3994048"/>
              <a:ext cx="2257129" cy="8542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箭头连接符 28">
              <a:extLst>
                <a:ext uri="{FF2B5EF4-FFF2-40B4-BE49-F238E27FC236}">
                  <a16:creationId xmlns:a16="http://schemas.microsoft.com/office/drawing/2014/main" id="{DB9D6DDA-0649-56D4-4E5A-5AEAE51A1116}"/>
                </a:ext>
              </a:extLst>
            </p:cNvPr>
            <p:cNvCxnSpPr>
              <a:stCxn id="31" idx="3"/>
              <a:endCxn id="10" idx="1"/>
            </p:cNvCxnSpPr>
            <p:nvPr/>
          </p:nvCxnSpPr>
          <p:spPr>
            <a:xfrm>
              <a:off x="3574105" y="4079468"/>
              <a:ext cx="2257129" cy="620300"/>
            </a:xfrm>
            <a:prstGeom prst="straightConnector1">
              <a:avLst/>
            </a:prstGeom>
            <a:ln w="25400">
              <a:solidFill>
                <a:schemeClr val="tx1">
                  <a:alpha val="99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箭头连接符 29">
              <a:extLst>
                <a:ext uri="{FF2B5EF4-FFF2-40B4-BE49-F238E27FC236}">
                  <a16:creationId xmlns:a16="http://schemas.microsoft.com/office/drawing/2014/main" id="{2A905731-A16F-6B35-F2B3-FC2804FA6114}"/>
                </a:ext>
              </a:extLst>
            </p:cNvPr>
            <p:cNvCxnSpPr>
              <a:stCxn id="31" idx="3"/>
              <a:endCxn id="12" idx="1"/>
            </p:cNvCxnSpPr>
            <p:nvPr/>
          </p:nvCxnSpPr>
          <p:spPr>
            <a:xfrm>
              <a:off x="3574105" y="4079468"/>
              <a:ext cx="2257129" cy="140616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文本框 39">
            <a:extLst>
              <a:ext uri="{FF2B5EF4-FFF2-40B4-BE49-F238E27FC236}">
                <a16:creationId xmlns:a16="http://schemas.microsoft.com/office/drawing/2014/main" id="{07932629-DDDE-C24C-EF73-4131E918AFF8}"/>
              </a:ext>
            </a:extLst>
          </p:cNvPr>
          <p:cNvSpPr txBox="1"/>
          <p:nvPr/>
        </p:nvSpPr>
        <p:spPr>
          <a:xfrm>
            <a:off x="141476" y="6131966"/>
            <a:ext cx="1111165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[1] Zeng C, Luo L, Zhang T, et al. Tiara: A scalable and efficient hardware acceleration architecture for stateful layer-4 load balancing[C]//19th USENIX Symposium on Networked Systems Design and Implementation (NSDI 22). 2022: 1345-1358.</a:t>
            </a:r>
          </a:p>
          <a:p>
            <a:r>
              <a:rPr lang="en-US" altLang="zh-CN" sz="1000" dirty="0">
                <a:solidFill>
                  <a:srgbClr val="222222"/>
                </a:solidFill>
                <a:latin typeface="Arial" panose="020B0604020202020204" pitchFamily="34" charset="0"/>
              </a:rPr>
              <a:t>[2] </a:t>
            </a:r>
            <a:r>
              <a:rPr lang="en-US" altLang="zh-CN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Bello S A, Oyedele L O, </a:t>
            </a:r>
            <a:r>
              <a:rPr lang="en-US" altLang="zh-CN" sz="1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Akinade</a:t>
            </a:r>
            <a:r>
              <a:rPr lang="en-US" altLang="zh-CN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O </a:t>
            </a:r>
            <a:r>
              <a:rPr lang="en-US" altLang="zh-CN" sz="1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</a:t>
            </a:r>
            <a:r>
              <a:rPr lang="en-US" altLang="zh-CN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et al. Cloud computing in construction industry: Use cases, benefits and challenges[J]. Automation in Construction, 2021, 122: 103441.</a:t>
            </a:r>
            <a:endParaRPr lang="zh-CN" altLang="en-US" sz="1000" dirty="0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066618BD-89A9-5F1F-DC2D-0C5471E15C1F}"/>
              </a:ext>
            </a:extLst>
          </p:cNvPr>
          <p:cNvSpPr txBox="1"/>
          <p:nvPr/>
        </p:nvSpPr>
        <p:spPr>
          <a:xfrm>
            <a:off x="141476" y="1610801"/>
            <a:ext cx="1833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 Protocol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B695DA6F-73DE-A8CF-DEA6-8EA7A0A0D1F2}"/>
              </a:ext>
            </a:extLst>
          </p:cNvPr>
          <p:cNvSpPr txBox="1"/>
          <p:nvPr/>
        </p:nvSpPr>
        <p:spPr>
          <a:xfrm>
            <a:off x="3178759" y="5323777"/>
            <a:ext cx="1531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TCP Options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箭头: 下 42">
            <a:extLst>
              <a:ext uri="{FF2B5EF4-FFF2-40B4-BE49-F238E27FC236}">
                <a16:creationId xmlns:a16="http://schemas.microsoft.com/office/drawing/2014/main" id="{462ADAD2-F106-EBEC-3364-7ECD3ADA2C15}"/>
              </a:ext>
            </a:extLst>
          </p:cNvPr>
          <p:cNvSpPr/>
          <p:nvPr/>
        </p:nvSpPr>
        <p:spPr>
          <a:xfrm>
            <a:off x="934792" y="2045578"/>
            <a:ext cx="191814" cy="509084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箭头: 下 43">
            <a:extLst>
              <a:ext uri="{FF2B5EF4-FFF2-40B4-BE49-F238E27FC236}">
                <a16:creationId xmlns:a16="http://schemas.microsoft.com/office/drawing/2014/main" id="{C75A3BE4-1E12-97A9-C17E-E30CDD2C5168}"/>
              </a:ext>
            </a:extLst>
          </p:cNvPr>
          <p:cNvSpPr/>
          <p:nvPr/>
        </p:nvSpPr>
        <p:spPr>
          <a:xfrm rot="10800000">
            <a:off x="3848707" y="4814692"/>
            <a:ext cx="191814" cy="509084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占位符 2">
            <a:extLst>
              <a:ext uri="{FF2B5EF4-FFF2-40B4-BE49-F238E27FC236}">
                <a16:creationId xmlns:a16="http://schemas.microsoft.com/office/drawing/2014/main" id="{817570C8-C9DC-AF12-D90F-39E4A153B885}"/>
              </a:ext>
            </a:extLst>
          </p:cNvPr>
          <p:cNvSpPr txBox="1">
            <a:spLocks/>
          </p:cNvSpPr>
          <p:nvPr/>
        </p:nvSpPr>
        <p:spPr>
          <a:xfrm>
            <a:off x="626686" y="452047"/>
            <a:ext cx="2359795" cy="504218"/>
          </a:xfrm>
          <a:prstGeom prst="rect">
            <a:avLst/>
          </a:prstGeom>
        </p:spPr>
        <p:txBody>
          <a:bodyPr vert="horz" lIns="91440" tIns="45720" rIns="91440" bIns="45720" rtlCol="0">
            <a:normAutofit fontScale="97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Background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8660435" y="6357079"/>
            <a:ext cx="2743200" cy="365125"/>
          </a:xfrm>
        </p:spPr>
        <p:txBody>
          <a:bodyPr/>
          <a:lstStyle/>
          <a:p>
            <a:fld id="{6128E786-177D-4968-AA9C-E01690304C33}" type="slidenum">
              <a:rPr lang="zh-CN" altLang="en-US" sz="1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fld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12"/>
          <p:cNvSpPr txBox="1"/>
          <p:nvPr>
            <p:custDataLst>
              <p:tags r:id="rId2"/>
            </p:custDataLst>
          </p:nvPr>
        </p:nvSpPr>
        <p:spPr>
          <a:xfrm>
            <a:off x="242143" y="1001072"/>
            <a:ext cx="6284492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Existing  Layer-4 load balancing solutions</a:t>
            </a:r>
            <a:endParaRPr lang="zh-CN" altLang="en-US" sz="2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8" name="文本框 12"/>
          <p:cNvSpPr txBox="1"/>
          <p:nvPr>
            <p:custDataLst>
              <p:tags r:id="rId3"/>
            </p:custDataLst>
          </p:nvPr>
        </p:nvSpPr>
        <p:spPr>
          <a:xfrm>
            <a:off x="335561" y="1507544"/>
            <a:ext cx="11640968" cy="39251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lvl="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Hash-based solution</a:t>
            </a:r>
          </a:p>
          <a:p>
            <a:pPr marL="800100" lvl="1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Maglev[1], Silkroad[2],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Concury</a:t>
            </a:r>
            <a:r>
              <a:rPr lang="en-US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[3]...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(e.g., ECMP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hash…)</a:t>
            </a:r>
            <a:endParaRPr lang="en-US" sz="2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marL="1371600" lvl="5" indent="-342900">
              <a:lnSpc>
                <a:spcPct val="19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PCC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    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Deployability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0" lvl="6" indent="-342900">
              <a:lnSpc>
                <a:spcPct val="19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Hash algorithm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</a:t>
            </a:r>
            <a:r>
              <a:rPr lang="en-US" altLang="zh-CN" b="1" dirty="0"/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Maintain the mapping of connections to servers</a:t>
            </a:r>
            <a:endParaRPr lang="zh-CN" altLang="en-US" sz="2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marL="1257300" lvl="2" indent="-342900">
              <a:lnSpc>
                <a:spcPct val="19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Fairness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1714500" lvl="3" indent="-342900">
              <a:lnSpc>
                <a:spcPct val="19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Long-tail distribution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[4]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: </a:t>
            </a:r>
            <a:r>
              <a:rPr lang="en-US" altLang="zh-CN" dirty="0"/>
              <a:t> 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small fraction of flows are elephant flows, while the majority are mice flows;</a:t>
            </a:r>
            <a:endParaRPr lang="zh-CN" altLang="en-US" sz="2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marL="1714500" lvl="3" indent="-342900">
              <a:lnSpc>
                <a:spcPct val="19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 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Prone to load imbalance with this distribution.</a:t>
            </a:r>
            <a:endParaRPr lang="zh-CN" altLang="en-US" sz="2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8772" y="5664033"/>
            <a:ext cx="10941296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</a:t>
            </a:r>
            <a:r>
              <a:rPr lang="zh-CN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Eisenbud D E, Yi C, Contavalli C, et al. Maglev: A fast and reliable software network load balancer[C]//13th USENIX Symposium on Networked Systems Design and Implementation (NSDI 16). 2016: 523-535.</a:t>
            </a:r>
          </a:p>
          <a:p>
            <a:r>
              <a:rPr lang="en-US" altLang="zh-C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[2] Miao R, Zeng H, Kim C, et al. Silkroad: Making stateful layer-4 load balancing fast and cheap using switching </a:t>
            </a:r>
            <a:r>
              <a:rPr lang="en-US" altLang="zh-C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asics</a:t>
            </a:r>
            <a:r>
              <a:rPr lang="en-US" altLang="zh-C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[C]//Proceedings of the Conference of the ACM Special Interest Group on Data Communication. 2017: 15-28.</a:t>
            </a:r>
          </a:p>
          <a:p>
            <a:r>
              <a:rPr lang="en-US" altLang="zh-C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[3] </a:t>
            </a:r>
            <a:r>
              <a:rPr lang="en-US" altLang="zh-CN" sz="1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Shi S, Yu Y, Xie M, et al. </a:t>
            </a:r>
            <a:r>
              <a:rPr lang="en-US" altLang="zh-CN" sz="1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Concury</a:t>
            </a:r>
            <a:r>
              <a:rPr lang="en-US" altLang="zh-CN" sz="1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A fast and light-weight software cloud load balancer[C]//Proceedings of the 11th ACM Symposium on Cloud Computing. 2020: 179-192.</a:t>
            </a:r>
          </a:p>
          <a:p>
            <a:r>
              <a:rPr lang="en-US" altLang="zh-CN" sz="1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[4] </a:t>
            </a:r>
            <a:r>
              <a:rPr lang="en-US" altLang="zh-C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 Y, Miao R, Liu H </a:t>
            </a:r>
            <a:r>
              <a:rPr lang="en-US" altLang="zh-CN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 al. HPCC: High precision congestion control[M]//Proceedings of the ACM special interest group on data communication. 2019: 44-58.</a:t>
            </a:r>
          </a:p>
        </p:txBody>
      </p:sp>
      <p:sp>
        <p:nvSpPr>
          <p:cNvPr id="63" name="圆角矩形 1766"/>
          <p:cNvSpPr/>
          <p:nvPr/>
        </p:nvSpPr>
        <p:spPr>
          <a:xfrm rot="10800000" flipV="1">
            <a:off x="0" y="401407"/>
            <a:ext cx="484287" cy="491115"/>
          </a:xfrm>
          <a:prstGeom prst="roundRect">
            <a:avLst>
              <a:gd name="adj" fmla="val 5039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1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pic>
        <p:nvPicPr>
          <p:cNvPr id="66" name="图片 65" descr="对勾"/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2780592" y="2658402"/>
            <a:ext cx="540000" cy="540000"/>
          </a:xfrm>
          <a:prstGeom prst="rect">
            <a:avLst/>
          </a:prstGeom>
        </p:spPr>
      </p:pic>
      <p:pic>
        <p:nvPicPr>
          <p:cNvPr id="71" name="图片 70" descr="对勾"/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5401218" y="2607471"/>
            <a:ext cx="540000" cy="540000"/>
          </a:xfrm>
          <a:prstGeom prst="rect">
            <a:avLst/>
          </a:prstGeom>
        </p:spPr>
      </p:pic>
      <p:pic>
        <p:nvPicPr>
          <p:cNvPr id="72" name="图片 71" descr="错"/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2886352" y="3890712"/>
            <a:ext cx="540000" cy="540000"/>
          </a:xfrm>
          <a:prstGeom prst="rect">
            <a:avLst/>
          </a:prstGeom>
        </p:spPr>
      </p:pic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0873047" y="85558"/>
            <a:ext cx="1194264" cy="1187213"/>
            <a:chOff x="2946" y="838"/>
            <a:chExt cx="1355" cy="1347"/>
          </a:xfrm>
          <a:solidFill>
            <a:schemeClr val="accent1">
              <a:lumMod val="75000"/>
            </a:schemeClr>
          </a:solidFill>
        </p:grpSpPr>
        <p:sp>
          <p:nvSpPr>
            <p:cNvPr id="7" name="Freeform 5"/>
            <p:cNvSpPr>
              <a:spLocks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2946" y="838"/>
              <a:ext cx="1355" cy="1347"/>
            </a:xfrm>
            <a:custGeom>
              <a:avLst/>
              <a:gdLst>
                <a:gd name="T0" fmla="*/ 710 w 1467"/>
                <a:gd name="T1" fmla="*/ 0 h 1459"/>
                <a:gd name="T2" fmla="*/ 754 w 1467"/>
                <a:gd name="T3" fmla="*/ 0 h 1459"/>
                <a:gd name="T4" fmla="*/ 754 w 1467"/>
                <a:gd name="T5" fmla="*/ 0 h 1459"/>
                <a:gd name="T6" fmla="*/ 1045 w 1467"/>
                <a:gd name="T7" fmla="*/ 71 h 1459"/>
                <a:gd name="T8" fmla="*/ 1256 w 1467"/>
                <a:gd name="T9" fmla="*/ 222 h 1459"/>
                <a:gd name="T10" fmla="*/ 1336 w 1467"/>
                <a:gd name="T11" fmla="*/ 322 h 1459"/>
                <a:gd name="T12" fmla="*/ 1457 w 1467"/>
                <a:gd name="T13" fmla="*/ 654 h 1459"/>
                <a:gd name="T14" fmla="*/ 1441 w 1467"/>
                <a:gd name="T15" fmla="*/ 901 h 1459"/>
                <a:gd name="T16" fmla="*/ 1394 w 1467"/>
                <a:gd name="T17" fmla="*/ 1035 h 1459"/>
                <a:gd name="T18" fmla="*/ 1244 w 1467"/>
                <a:gd name="T19" fmla="*/ 1247 h 1459"/>
                <a:gd name="T20" fmla="*/ 1030 w 1467"/>
                <a:gd name="T21" fmla="*/ 1394 h 1459"/>
                <a:gd name="T22" fmla="*/ 894 w 1467"/>
                <a:gd name="T23" fmla="*/ 1440 h 1459"/>
                <a:gd name="T24" fmla="*/ 732 w 1467"/>
                <a:gd name="T25" fmla="*/ 1458 h 1459"/>
                <a:gd name="T26" fmla="*/ 434 w 1467"/>
                <a:gd name="T27" fmla="*/ 1394 h 1459"/>
                <a:gd name="T28" fmla="*/ 220 w 1467"/>
                <a:gd name="T29" fmla="*/ 1247 h 1459"/>
                <a:gd name="T30" fmla="*/ 23 w 1467"/>
                <a:gd name="T31" fmla="*/ 900 h 1459"/>
                <a:gd name="T32" fmla="*/ 3 w 1467"/>
                <a:gd name="T33" fmla="*/ 696 h 1459"/>
                <a:gd name="T34" fmla="*/ 19 w 1467"/>
                <a:gd name="T35" fmla="*/ 576 h 1459"/>
                <a:gd name="T36" fmla="*/ 128 w 1467"/>
                <a:gd name="T37" fmla="*/ 322 h 1459"/>
                <a:gd name="T38" fmla="*/ 419 w 1467"/>
                <a:gd name="T39" fmla="*/ 71 h 1459"/>
                <a:gd name="T40" fmla="*/ 710 w 1467"/>
                <a:gd name="T41" fmla="*/ 0 h 1459"/>
                <a:gd name="T42" fmla="*/ 685 w 1467"/>
                <a:gd name="T43" fmla="*/ 35 h 1459"/>
                <a:gd name="T44" fmla="*/ 571 w 1467"/>
                <a:gd name="T45" fmla="*/ 52 h 1459"/>
                <a:gd name="T46" fmla="*/ 238 w 1467"/>
                <a:gd name="T47" fmla="*/ 240 h 1459"/>
                <a:gd name="T48" fmla="*/ 97 w 1467"/>
                <a:gd name="T49" fmla="*/ 447 h 1459"/>
                <a:gd name="T50" fmla="*/ 36 w 1467"/>
                <a:gd name="T51" fmla="*/ 734 h 1459"/>
                <a:gd name="T52" fmla="*/ 55 w 1467"/>
                <a:gd name="T53" fmla="*/ 890 h 1459"/>
                <a:gd name="T54" fmla="*/ 164 w 1467"/>
                <a:gd name="T55" fmla="*/ 1129 h 1459"/>
                <a:gd name="T56" fmla="*/ 265 w 1467"/>
                <a:gd name="T57" fmla="*/ 1244 h 1459"/>
                <a:gd name="T58" fmla="*/ 338 w 1467"/>
                <a:gd name="T59" fmla="*/ 1302 h 1459"/>
                <a:gd name="T60" fmla="*/ 580 w 1467"/>
                <a:gd name="T61" fmla="*/ 1408 h 1459"/>
                <a:gd name="T62" fmla="*/ 737 w 1467"/>
                <a:gd name="T63" fmla="*/ 1425 h 1459"/>
                <a:gd name="T64" fmla="*/ 1022 w 1467"/>
                <a:gd name="T65" fmla="*/ 1362 h 1459"/>
                <a:gd name="T66" fmla="*/ 1267 w 1467"/>
                <a:gd name="T67" fmla="*/ 1173 h 1459"/>
                <a:gd name="T68" fmla="*/ 1367 w 1467"/>
                <a:gd name="T69" fmla="*/ 1012 h 1459"/>
                <a:gd name="T70" fmla="*/ 1427 w 1467"/>
                <a:gd name="T71" fmla="*/ 724 h 1459"/>
                <a:gd name="T72" fmla="*/ 1409 w 1467"/>
                <a:gd name="T73" fmla="*/ 569 h 1459"/>
                <a:gd name="T74" fmla="*/ 1364 w 1467"/>
                <a:gd name="T75" fmla="*/ 440 h 1459"/>
                <a:gd name="T76" fmla="*/ 1126 w 1467"/>
                <a:gd name="T77" fmla="*/ 156 h 1459"/>
                <a:gd name="T78" fmla="*/ 810 w 1467"/>
                <a:gd name="T79" fmla="*/ 38 h 1459"/>
                <a:gd name="T80" fmla="*/ 727 w 1467"/>
                <a:gd name="T81" fmla="*/ 34 h 1459"/>
                <a:gd name="T82" fmla="*/ 685 w 1467"/>
                <a:gd name="T83" fmla="*/ 35 h 1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7" h="1459">
                  <a:moveTo>
                    <a:pt x="710" y="0"/>
                  </a:moveTo>
                  <a:cubicBezTo>
                    <a:pt x="725" y="0"/>
                    <a:pt x="739" y="0"/>
                    <a:pt x="754" y="0"/>
                  </a:cubicBezTo>
                  <a:cubicBezTo>
                    <a:pt x="754" y="0"/>
                    <a:pt x="754" y="0"/>
                    <a:pt x="754" y="0"/>
                  </a:cubicBezTo>
                  <a:cubicBezTo>
                    <a:pt x="870" y="4"/>
                    <a:pt x="964" y="33"/>
                    <a:pt x="1045" y="71"/>
                  </a:cubicBezTo>
                  <a:cubicBezTo>
                    <a:pt x="1127" y="109"/>
                    <a:pt x="1195" y="162"/>
                    <a:pt x="1256" y="222"/>
                  </a:cubicBezTo>
                  <a:cubicBezTo>
                    <a:pt x="1286" y="252"/>
                    <a:pt x="1312" y="286"/>
                    <a:pt x="1336" y="322"/>
                  </a:cubicBezTo>
                  <a:cubicBezTo>
                    <a:pt x="1398" y="412"/>
                    <a:pt x="1442" y="518"/>
                    <a:pt x="1457" y="654"/>
                  </a:cubicBezTo>
                  <a:cubicBezTo>
                    <a:pt x="1467" y="740"/>
                    <a:pt x="1458" y="830"/>
                    <a:pt x="1441" y="901"/>
                  </a:cubicBezTo>
                  <a:cubicBezTo>
                    <a:pt x="1429" y="949"/>
                    <a:pt x="1413" y="994"/>
                    <a:pt x="1394" y="1035"/>
                  </a:cubicBezTo>
                  <a:cubicBezTo>
                    <a:pt x="1355" y="1117"/>
                    <a:pt x="1305" y="1187"/>
                    <a:pt x="1244" y="1247"/>
                  </a:cubicBezTo>
                  <a:cubicBezTo>
                    <a:pt x="1183" y="1306"/>
                    <a:pt x="1114" y="1357"/>
                    <a:pt x="1030" y="1394"/>
                  </a:cubicBezTo>
                  <a:cubicBezTo>
                    <a:pt x="988" y="1413"/>
                    <a:pt x="944" y="1429"/>
                    <a:pt x="894" y="1440"/>
                  </a:cubicBezTo>
                  <a:cubicBezTo>
                    <a:pt x="845" y="1451"/>
                    <a:pt x="790" y="1459"/>
                    <a:pt x="732" y="1458"/>
                  </a:cubicBezTo>
                  <a:cubicBezTo>
                    <a:pt x="614" y="1457"/>
                    <a:pt x="517" y="1432"/>
                    <a:pt x="434" y="1394"/>
                  </a:cubicBezTo>
                  <a:cubicBezTo>
                    <a:pt x="351" y="1357"/>
                    <a:pt x="279" y="1306"/>
                    <a:pt x="220" y="1247"/>
                  </a:cubicBezTo>
                  <a:cubicBezTo>
                    <a:pt x="128" y="1155"/>
                    <a:pt x="60" y="1045"/>
                    <a:pt x="23" y="900"/>
                  </a:cubicBezTo>
                  <a:cubicBezTo>
                    <a:pt x="8" y="841"/>
                    <a:pt x="0" y="771"/>
                    <a:pt x="3" y="696"/>
                  </a:cubicBezTo>
                  <a:cubicBezTo>
                    <a:pt x="5" y="652"/>
                    <a:pt x="11" y="612"/>
                    <a:pt x="19" y="576"/>
                  </a:cubicBezTo>
                  <a:cubicBezTo>
                    <a:pt x="41" y="476"/>
                    <a:pt x="78" y="394"/>
                    <a:pt x="128" y="322"/>
                  </a:cubicBezTo>
                  <a:cubicBezTo>
                    <a:pt x="201" y="215"/>
                    <a:pt x="297" y="129"/>
                    <a:pt x="419" y="71"/>
                  </a:cubicBezTo>
                  <a:cubicBezTo>
                    <a:pt x="501" y="32"/>
                    <a:pt x="595" y="4"/>
                    <a:pt x="710" y="0"/>
                  </a:cubicBezTo>
                  <a:close/>
                  <a:moveTo>
                    <a:pt x="685" y="35"/>
                  </a:moveTo>
                  <a:cubicBezTo>
                    <a:pt x="644" y="38"/>
                    <a:pt x="607" y="43"/>
                    <a:pt x="571" y="52"/>
                  </a:cubicBezTo>
                  <a:cubicBezTo>
                    <a:pt x="431" y="87"/>
                    <a:pt x="326" y="152"/>
                    <a:pt x="238" y="240"/>
                  </a:cubicBezTo>
                  <a:cubicBezTo>
                    <a:pt x="180" y="298"/>
                    <a:pt x="133" y="366"/>
                    <a:pt x="97" y="447"/>
                  </a:cubicBezTo>
                  <a:cubicBezTo>
                    <a:pt x="61" y="526"/>
                    <a:pt x="36" y="619"/>
                    <a:pt x="36" y="734"/>
                  </a:cubicBezTo>
                  <a:cubicBezTo>
                    <a:pt x="36" y="791"/>
                    <a:pt x="44" y="843"/>
                    <a:pt x="55" y="890"/>
                  </a:cubicBezTo>
                  <a:cubicBezTo>
                    <a:pt x="77" y="984"/>
                    <a:pt x="116" y="1060"/>
                    <a:pt x="164" y="1129"/>
                  </a:cubicBezTo>
                  <a:cubicBezTo>
                    <a:pt x="193" y="1171"/>
                    <a:pt x="228" y="1211"/>
                    <a:pt x="265" y="1244"/>
                  </a:cubicBezTo>
                  <a:cubicBezTo>
                    <a:pt x="288" y="1265"/>
                    <a:pt x="312" y="1284"/>
                    <a:pt x="338" y="1302"/>
                  </a:cubicBezTo>
                  <a:cubicBezTo>
                    <a:pt x="406" y="1349"/>
                    <a:pt x="486" y="1387"/>
                    <a:pt x="580" y="1408"/>
                  </a:cubicBezTo>
                  <a:cubicBezTo>
                    <a:pt x="628" y="1418"/>
                    <a:pt x="681" y="1426"/>
                    <a:pt x="737" y="1425"/>
                  </a:cubicBezTo>
                  <a:cubicBezTo>
                    <a:pt x="848" y="1423"/>
                    <a:pt x="942" y="1399"/>
                    <a:pt x="1022" y="1362"/>
                  </a:cubicBezTo>
                  <a:cubicBezTo>
                    <a:pt x="1120" y="1315"/>
                    <a:pt x="1201" y="1251"/>
                    <a:pt x="1267" y="1173"/>
                  </a:cubicBezTo>
                  <a:cubicBezTo>
                    <a:pt x="1307" y="1125"/>
                    <a:pt x="1341" y="1072"/>
                    <a:pt x="1367" y="1012"/>
                  </a:cubicBezTo>
                  <a:cubicBezTo>
                    <a:pt x="1403" y="931"/>
                    <a:pt x="1427" y="839"/>
                    <a:pt x="1427" y="724"/>
                  </a:cubicBezTo>
                  <a:cubicBezTo>
                    <a:pt x="1427" y="668"/>
                    <a:pt x="1420" y="616"/>
                    <a:pt x="1409" y="569"/>
                  </a:cubicBezTo>
                  <a:cubicBezTo>
                    <a:pt x="1398" y="523"/>
                    <a:pt x="1382" y="478"/>
                    <a:pt x="1364" y="440"/>
                  </a:cubicBezTo>
                  <a:cubicBezTo>
                    <a:pt x="1308" y="321"/>
                    <a:pt x="1229" y="227"/>
                    <a:pt x="1126" y="156"/>
                  </a:cubicBezTo>
                  <a:cubicBezTo>
                    <a:pt x="1040" y="97"/>
                    <a:pt x="939" y="53"/>
                    <a:pt x="810" y="38"/>
                  </a:cubicBezTo>
                  <a:cubicBezTo>
                    <a:pt x="784" y="35"/>
                    <a:pt x="754" y="32"/>
                    <a:pt x="727" y="34"/>
                  </a:cubicBezTo>
                  <a:cubicBezTo>
                    <a:pt x="712" y="34"/>
                    <a:pt x="698" y="34"/>
                    <a:pt x="685" y="35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6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3007" y="895"/>
              <a:ext cx="1230" cy="1232"/>
            </a:xfrm>
            <a:custGeom>
              <a:avLst/>
              <a:gdLst>
                <a:gd name="T0" fmla="*/ 663 w 1332"/>
                <a:gd name="T1" fmla="*/ 1 h 1334"/>
                <a:gd name="T2" fmla="*/ 742 w 1332"/>
                <a:gd name="T3" fmla="*/ 5 h 1334"/>
                <a:gd name="T4" fmla="*/ 938 w 1332"/>
                <a:gd name="T5" fmla="*/ 59 h 1334"/>
                <a:gd name="T6" fmla="*/ 1135 w 1332"/>
                <a:gd name="T7" fmla="*/ 195 h 1334"/>
                <a:gd name="T8" fmla="*/ 1272 w 1332"/>
                <a:gd name="T9" fmla="*/ 391 h 1334"/>
                <a:gd name="T10" fmla="*/ 1332 w 1332"/>
                <a:gd name="T11" fmla="*/ 664 h 1334"/>
                <a:gd name="T12" fmla="*/ 1274 w 1332"/>
                <a:gd name="T13" fmla="*/ 939 h 1334"/>
                <a:gd name="T14" fmla="*/ 1138 w 1332"/>
                <a:gd name="T15" fmla="*/ 1136 h 1334"/>
                <a:gd name="T16" fmla="*/ 942 w 1332"/>
                <a:gd name="T17" fmla="*/ 1273 h 1334"/>
                <a:gd name="T18" fmla="*/ 669 w 1332"/>
                <a:gd name="T19" fmla="*/ 1334 h 1334"/>
                <a:gd name="T20" fmla="*/ 394 w 1332"/>
                <a:gd name="T21" fmla="*/ 1275 h 1334"/>
                <a:gd name="T22" fmla="*/ 197 w 1332"/>
                <a:gd name="T23" fmla="*/ 1139 h 1334"/>
                <a:gd name="T24" fmla="*/ 17 w 1332"/>
                <a:gd name="T25" fmla="*/ 819 h 1334"/>
                <a:gd name="T26" fmla="*/ 0 w 1332"/>
                <a:gd name="T27" fmla="*/ 670 h 1334"/>
                <a:gd name="T28" fmla="*/ 58 w 1332"/>
                <a:gd name="T29" fmla="*/ 395 h 1334"/>
                <a:gd name="T30" fmla="*/ 118 w 1332"/>
                <a:gd name="T31" fmla="*/ 289 h 1334"/>
                <a:gd name="T32" fmla="*/ 390 w 1332"/>
                <a:gd name="T33" fmla="*/ 61 h 1334"/>
                <a:gd name="T34" fmla="*/ 514 w 1332"/>
                <a:gd name="T35" fmla="*/ 18 h 1334"/>
                <a:gd name="T36" fmla="*/ 623 w 1332"/>
                <a:gd name="T37" fmla="*/ 2 h 1334"/>
                <a:gd name="T38" fmla="*/ 663 w 1332"/>
                <a:gd name="T39" fmla="*/ 1 h 1334"/>
                <a:gd name="T40" fmla="*/ 624 w 1332"/>
                <a:gd name="T41" fmla="*/ 17 h 1334"/>
                <a:gd name="T42" fmla="*/ 587 w 1332"/>
                <a:gd name="T43" fmla="*/ 21 h 1334"/>
                <a:gd name="T44" fmla="*/ 397 w 1332"/>
                <a:gd name="T45" fmla="*/ 74 h 1334"/>
                <a:gd name="T46" fmla="*/ 204 w 1332"/>
                <a:gd name="T47" fmla="*/ 208 h 1334"/>
                <a:gd name="T48" fmla="*/ 72 w 1332"/>
                <a:gd name="T49" fmla="*/ 401 h 1334"/>
                <a:gd name="T50" fmla="*/ 15 w 1332"/>
                <a:gd name="T51" fmla="*/ 670 h 1334"/>
                <a:gd name="T52" fmla="*/ 73 w 1332"/>
                <a:gd name="T53" fmla="*/ 937 h 1334"/>
                <a:gd name="T54" fmla="*/ 207 w 1332"/>
                <a:gd name="T55" fmla="*/ 1128 h 1334"/>
                <a:gd name="T56" fmla="*/ 400 w 1332"/>
                <a:gd name="T57" fmla="*/ 1261 h 1334"/>
                <a:gd name="T58" fmla="*/ 668 w 1332"/>
                <a:gd name="T59" fmla="*/ 1318 h 1334"/>
                <a:gd name="T60" fmla="*/ 935 w 1332"/>
                <a:gd name="T61" fmla="*/ 1260 h 1334"/>
                <a:gd name="T62" fmla="*/ 1127 w 1332"/>
                <a:gd name="T63" fmla="*/ 1126 h 1334"/>
                <a:gd name="T64" fmla="*/ 1260 w 1332"/>
                <a:gd name="T65" fmla="*/ 934 h 1334"/>
                <a:gd name="T66" fmla="*/ 1317 w 1332"/>
                <a:gd name="T67" fmla="*/ 665 h 1334"/>
                <a:gd name="T68" fmla="*/ 1259 w 1332"/>
                <a:gd name="T69" fmla="*/ 398 h 1334"/>
                <a:gd name="T70" fmla="*/ 1125 w 1332"/>
                <a:gd name="T71" fmla="*/ 206 h 1334"/>
                <a:gd name="T72" fmla="*/ 932 w 1332"/>
                <a:gd name="T73" fmla="*/ 73 h 1334"/>
                <a:gd name="T74" fmla="*/ 741 w 1332"/>
                <a:gd name="T75" fmla="*/ 20 h 1334"/>
                <a:gd name="T76" fmla="*/ 664 w 1332"/>
                <a:gd name="T77" fmla="*/ 16 h 1334"/>
                <a:gd name="T78" fmla="*/ 624 w 1332"/>
                <a:gd name="T79" fmla="*/ 17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32" h="1334">
                  <a:moveTo>
                    <a:pt x="663" y="1"/>
                  </a:moveTo>
                  <a:cubicBezTo>
                    <a:pt x="688" y="0"/>
                    <a:pt x="718" y="2"/>
                    <a:pt x="742" y="5"/>
                  </a:cubicBezTo>
                  <a:cubicBezTo>
                    <a:pt x="816" y="13"/>
                    <a:pt x="882" y="34"/>
                    <a:pt x="938" y="59"/>
                  </a:cubicBezTo>
                  <a:cubicBezTo>
                    <a:pt x="1015" y="94"/>
                    <a:pt x="1080" y="140"/>
                    <a:pt x="1135" y="195"/>
                  </a:cubicBezTo>
                  <a:cubicBezTo>
                    <a:pt x="1192" y="251"/>
                    <a:pt x="1236" y="314"/>
                    <a:pt x="1272" y="391"/>
                  </a:cubicBezTo>
                  <a:cubicBezTo>
                    <a:pt x="1307" y="467"/>
                    <a:pt x="1332" y="557"/>
                    <a:pt x="1332" y="664"/>
                  </a:cubicBezTo>
                  <a:cubicBezTo>
                    <a:pt x="1332" y="774"/>
                    <a:pt x="1309" y="862"/>
                    <a:pt x="1274" y="939"/>
                  </a:cubicBezTo>
                  <a:cubicBezTo>
                    <a:pt x="1239" y="1016"/>
                    <a:pt x="1194" y="1080"/>
                    <a:pt x="1138" y="1136"/>
                  </a:cubicBezTo>
                  <a:cubicBezTo>
                    <a:pt x="1083" y="1192"/>
                    <a:pt x="1019" y="1238"/>
                    <a:pt x="942" y="1273"/>
                  </a:cubicBezTo>
                  <a:cubicBezTo>
                    <a:pt x="866" y="1308"/>
                    <a:pt x="776" y="1333"/>
                    <a:pt x="669" y="1334"/>
                  </a:cubicBezTo>
                  <a:cubicBezTo>
                    <a:pt x="560" y="1334"/>
                    <a:pt x="471" y="1309"/>
                    <a:pt x="394" y="1275"/>
                  </a:cubicBezTo>
                  <a:cubicBezTo>
                    <a:pt x="317" y="1241"/>
                    <a:pt x="252" y="1195"/>
                    <a:pt x="197" y="1139"/>
                  </a:cubicBezTo>
                  <a:cubicBezTo>
                    <a:pt x="114" y="1056"/>
                    <a:pt x="50" y="954"/>
                    <a:pt x="17" y="819"/>
                  </a:cubicBezTo>
                  <a:cubicBezTo>
                    <a:pt x="6" y="774"/>
                    <a:pt x="0" y="724"/>
                    <a:pt x="0" y="670"/>
                  </a:cubicBezTo>
                  <a:cubicBezTo>
                    <a:pt x="0" y="561"/>
                    <a:pt x="24" y="471"/>
                    <a:pt x="58" y="395"/>
                  </a:cubicBezTo>
                  <a:cubicBezTo>
                    <a:pt x="75" y="357"/>
                    <a:pt x="96" y="321"/>
                    <a:pt x="118" y="289"/>
                  </a:cubicBezTo>
                  <a:cubicBezTo>
                    <a:pt x="187" y="190"/>
                    <a:pt x="277" y="114"/>
                    <a:pt x="390" y="61"/>
                  </a:cubicBezTo>
                  <a:cubicBezTo>
                    <a:pt x="428" y="43"/>
                    <a:pt x="469" y="29"/>
                    <a:pt x="514" y="18"/>
                  </a:cubicBezTo>
                  <a:cubicBezTo>
                    <a:pt x="548" y="10"/>
                    <a:pt x="583" y="5"/>
                    <a:pt x="623" y="2"/>
                  </a:cubicBezTo>
                  <a:cubicBezTo>
                    <a:pt x="636" y="2"/>
                    <a:pt x="649" y="2"/>
                    <a:pt x="663" y="1"/>
                  </a:cubicBezTo>
                  <a:close/>
                  <a:moveTo>
                    <a:pt x="624" y="17"/>
                  </a:moveTo>
                  <a:cubicBezTo>
                    <a:pt x="611" y="18"/>
                    <a:pt x="599" y="19"/>
                    <a:pt x="587" y="21"/>
                  </a:cubicBezTo>
                  <a:cubicBezTo>
                    <a:pt x="515" y="29"/>
                    <a:pt x="452" y="49"/>
                    <a:pt x="397" y="74"/>
                  </a:cubicBezTo>
                  <a:cubicBezTo>
                    <a:pt x="322" y="109"/>
                    <a:pt x="260" y="153"/>
                    <a:pt x="204" y="208"/>
                  </a:cubicBezTo>
                  <a:cubicBezTo>
                    <a:pt x="150" y="262"/>
                    <a:pt x="105" y="326"/>
                    <a:pt x="72" y="401"/>
                  </a:cubicBezTo>
                  <a:cubicBezTo>
                    <a:pt x="38" y="476"/>
                    <a:pt x="15" y="563"/>
                    <a:pt x="15" y="670"/>
                  </a:cubicBezTo>
                  <a:cubicBezTo>
                    <a:pt x="15" y="776"/>
                    <a:pt x="40" y="863"/>
                    <a:pt x="73" y="937"/>
                  </a:cubicBezTo>
                  <a:cubicBezTo>
                    <a:pt x="107" y="1012"/>
                    <a:pt x="153" y="1074"/>
                    <a:pt x="207" y="1128"/>
                  </a:cubicBezTo>
                  <a:cubicBezTo>
                    <a:pt x="261" y="1182"/>
                    <a:pt x="325" y="1228"/>
                    <a:pt x="400" y="1261"/>
                  </a:cubicBezTo>
                  <a:cubicBezTo>
                    <a:pt x="474" y="1294"/>
                    <a:pt x="562" y="1319"/>
                    <a:pt x="668" y="1318"/>
                  </a:cubicBezTo>
                  <a:cubicBezTo>
                    <a:pt x="773" y="1318"/>
                    <a:pt x="861" y="1294"/>
                    <a:pt x="935" y="1260"/>
                  </a:cubicBezTo>
                  <a:cubicBezTo>
                    <a:pt x="1010" y="1226"/>
                    <a:pt x="1073" y="1180"/>
                    <a:pt x="1127" y="1126"/>
                  </a:cubicBezTo>
                  <a:cubicBezTo>
                    <a:pt x="1181" y="1072"/>
                    <a:pt x="1227" y="1009"/>
                    <a:pt x="1260" y="934"/>
                  </a:cubicBezTo>
                  <a:cubicBezTo>
                    <a:pt x="1294" y="858"/>
                    <a:pt x="1317" y="772"/>
                    <a:pt x="1317" y="665"/>
                  </a:cubicBezTo>
                  <a:cubicBezTo>
                    <a:pt x="1317" y="558"/>
                    <a:pt x="1292" y="472"/>
                    <a:pt x="1259" y="398"/>
                  </a:cubicBezTo>
                  <a:cubicBezTo>
                    <a:pt x="1224" y="322"/>
                    <a:pt x="1180" y="261"/>
                    <a:pt x="1125" y="206"/>
                  </a:cubicBezTo>
                  <a:cubicBezTo>
                    <a:pt x="1071" y="152"/>
                    <a:pt x="1007" y="107"/>
                    <a:pt x="932" y="73"/>
                  </a:cubicBezTo>
                  <a:cubicBezTo>
                    <a:pt x="877" y="48"/>
                    <a:pt x="813" y="28"/>
                    <a:pt x="741" y="20"/>
                  </a:cubicBezTo>
                  <a:cubicBezTo>
                    <a:pt x="717" y="18"/>
                    <a:pt x="689" y="15"/>
                    <a:pt x="664" y="16"/>
                  </a:cubicBezTo>
                  <a:cubicBezTo>
                    <a:pt x="650" y="17"/>
                    <a:pt x="637" y="16"/>
                    <a:pt x="624" y="17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7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3687" y="943"/>
              <a:ext cx="94" cy="131"/>
            </a:xfrm>
            <a:custGeom>
              <a:avLst/>
              <a:gdLst>
                <a:gd name="T0" fmla="*/ 59 w 102"/>
                <a:gd name="T1" fmla="*/ 11 h 142"/>
                <a:gd name="T2" fmla="*/ 74 w 102"/>
                <a:gd name="T3" fmla="*/ 12 h 142"/>
                <a:gd name="T4" fmla="*/ 90 w 102"/>
                <a:gd name="T5" fmla="*/ 12 h 142"/>
                <a:gd name="T6" fmla="*/ 101 w 102"/>
                <a:gd name="T7" fmla="*/ 25 h 142"/>
                <a:gd name="T8" fmla="*/ 95 w 102"/>
                <a:gd name="T9" fmla="*/ 34 h 142"/>
                <a:gd name="T10" fmla="*/ 85 w 102"/>
                <a:gd name="T11" fmla="*/ 56 h 142"/>
                <a:gd name="T12" fmla="*/ 81 w 102"/>
                <a:gd name="T13" fmla="*/ 67 h 142"/>
                <a:gd name="T14" fmla="*/ 73 w 102"/>
                <a:gd name="T15" fmla="*/ 73 h 142"/>
                <a:gd name="T16" fmla="*/ 67 w 102"/>
                <a:gd name="T17" fmla="*/ 65 h 142"/>
                <a:gd name="T18" fmla="*/ 44 w 102"/>
                <a:gd name="T19" fmla="*/ 61 h 142"/>
                <a:gd name="T20" fmla="*/ 22 w 102"/>
                <a:gd name="T21" fmla="*/ 126 h 142"/>
                <a:gd name="T22" fmla="*/ 9 w 102"/>
                <a:gd name="T23" fmla="*/ 142 h 142"/>
                <a:gd name="T24" fmla="*/ 14 w 102"/>
                <a:gd name="T25" fmla="*/ 111 h 142"/>
                <a:gd name="T26" fmla="*/ 41 w 102"/>
                <a:gd name="T27" fmla="*/ 43 h 142"/>
                <a:gd name="T28" fmla="*/ 45 w 102"/>
                <a:gd name="T29" fmla="*/ 10 h 142"/>
                <a:gd name="T30" fmla="*/ 45 w 102"/>
                <a:gd name="T31" fmla="*/ 2 h 142"/>
                <a:gd name="T32" fmla="*/ 59 w 102"/>
                <a:gd name="T33" fmla="*/ 11 h 142"/>
                <a:gd name="T34" fmla="*/ 79 w 102"/>
                <a:gd name="T35" fmla="*/ 42 h 142"/>
                <a:gd name="T36" fmla="*/ 84 w 102"/>
                <a:gd name="T37" fmla="*/ 21 h 142"/>
                <a:gd name="T38" fmla="*/ 60 w 102"/>
                <a:gd name="T39" fmla="*/ 18 h 142"/>
                <a:gd name="T40" fmla="*/ 53 w 102"/>
                <a:gd name="T41" fmla="*/ 34 h 142"/>
                <a:gd name="T42" fmla="*/ 72 w 102"/>
                <a:gd name="T43" fmla="*/ 42 h 142"/>
                <a:gd name="T44" fmla="*/ 50 w 102"/>
                <a:gd name="T45" fmla="*/ 41 h 142"/>
                <a:gd name="T46" fmla="*/ 46 w 102"/>
                <a:gd name="T47" fmla="*/ 55 h 142"/>
                <a:gd name="T48" fmla="*/ 71 w 102"/>
                <a:gd name="T49" fmla="*/ 61 h 142"/>
                <a:gd name="T50" fmla="*/ 79 w 102"/>
                <a:gd name="T51" fmla="*/ 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2" h="142">
                  <a:moveTo>
                    <a:pt x="59" y="11"/>
                  </a:moveTo>
                  <a:cubicBezTo>
                    <a:pt x="64" y="12"/>
                    <a:pt x="69" y="12"/>
                    <a:pt x="74" y="12"/>
                  </a:cubicBezTo>
                  <a:cubicBezTo>
                    <a:pt x="80" y="12"/>
                    <a:pt x="86" y="11"/>
                    <a:pt x="90" y="12"/>
                  </a:cubicBezTo>
                  <a:cubicBezTo>
                    <a:pt x="93" y="12"/>
                    <a:pt x="102" y="21"/>
                    <a:pt x="101" y="25"/>
                  </a:cubicBezTo>
                  <a:cubicBezTo>
                    <a:pt x="101" y="28"/>
                    <a:pt x="96" y="32"/>
                    <a:pt x="95" y="34"/>
                  </a:cubicBezTo>
                  <a:cubicBezTo>
                    <a:pt x="90" y="40"/>
                    <a:pt x="88" y="48"/>
                    <a:pt x="85" y="56"/>
                  </a:cubicBezTo>
                  <a:cubicBezTo>
                    <a:pt x="84" y="60"/>
                    <a:pt x="83" y="64"/>
                    <a:pt x="81" y="67"/>
                  </a:cubicBezTo>
                  <a:cubicBezTo>
                    <a:pt x="79" y="69"/>
                    <a:pt x="75" y="73"/>
                    <a:pt x="73" y="73"/>
                  </a:cubicBezTo>
                  <a:cubicBezTo>
                    <a:pt x="69" y="72"/>
                    <a:pt x="68" y="67"/>
                    <a:pt x="67" y="65"/>
                  </a:cubicBezTo>
                  <a:cubicBezTo>
                    <a:pt x="60" y="63"/>
                    <a:pt x="52" y="62"/>
                    <a:pt x="44" y="61"/>
                  </a:cubicBezTo>
                  <a:cubicBezTo>
                    <a:pt x="37" y="82"/>
                    <a:pt x="31" y="107"/>
                    <a:pt x="22" y="126"/>
                  </a:cubicBezTo>
                  <a:cubicBezTo>
                    <a:pt x="19" y="132"/>
                    <a:pt x="16" y="140"/>
                    <a:pt x="9" y="142"/>
                  </a:cubicBezTo>
                  <a:cubicBezTo>
                    <a:pt x="0" y="131"/>
                    <a:pt x="9" y="119"/>
                    <a:pt x="14" y="111"/>
                  </a:cubicBezTo>
                  <a:cubicBezTo>
                    <a:pt x="26" y="92"/>
                    <a:pt x="34" y="68"/>
                    <a:pt x="41" y="43"/>
                  </a:cubicBezTo>
                  <a:cubicBezTo>
                    <a:pt x="44" y="33"/>
                    <a:pt x="46" y="21"/>
                    <a:pt x="45" y="10"/>
                  </a:cubicBezTo>
                  <a:cubicBezTo>
                    <a:pt x="45" y="8"/>
                    <a:pt x="44" y="5"/>
                    <a:pt x="45" y="2"/>
                  </a:cubicBezTo>
                  <a:cubicBezTo>
                    <a:pt x="52" y="0"/>
                    <a:pt x="55" y="8"/>
                    <a:pt x="59" y="11"/>
                  </a:cubicBezTo>
                  <a:close/>
                  <a:moveTo>
                    <a:pt x="79" y="42"/>
                  </a:moveTo>
                  <a:cubicBezTo>
                    <a:pt x="80" y="38"/>
                    <a:pt x="86" y="25"/>
                    <a:pt x="84" y="21"/>
                  </a:cubicBezTo>
                  <a:cubicBezTo>
                    <a:pt x="82" y="17"/>
                    <a:pt x="66" y="19"/>
                    <a:pt x="60" y="18"/>
                  </a:cubicBezTo>
                  <a:cubicBezTo>
                    <a:pt x="56" y="22"/>
                    <a:pt x="55" y="28"/>
                    <a:pt x="53" y="34"/>
                  </a:cubicBezTo>
                  <a:cubicBezTo>
                    <a:pt x="62" y="34"/>
                    <a:pt x="70" y="35"/>
                    <a:pt x="72" y="42"/>
                  </a:cubicBezTo>
                  <a:cubicBezTo>
                    <a:pt x="65" y="45"/>
                    <a:pt x="57" y="41"/>
                    <a:pt x="50" y="41"/>
                  </a:cubicBezTo>
                  <a:cubicBezTo>
                    <a:pt x="48" y="46"/>
                    <a:pt x="47" y="50"/>
                    <a:pt x="46" y="55"/>
                  </a:cubicBezTo>
                  <a:cubicBezTo>
                    <a:pt x="56" y="55"/>
                    <a:pt x="68" y="53"/>
                    <a:pt x="71" y="61"/>
                  </a:cubicBezTo>
                  <a:cubicBezTo>
                    <a:pt x="74" y="56"/>
                    <a:pt x="76" y="49"/>
                    <a:pt x="79" y="42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8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3785" y="953"/>
              <a:ext cx="68" cy="165"/>
            </a:xfrm>
            <a:custGeom>
              <a:avLst/>
              <a:gdLst>
                <a:gd name="T0" fmla="*/ 26 w 74"/>
                <a:gd name="T1" fmla="*/ 11 h 178"/>
                <a:gd name="T2" fmla="*/ 43 w 74"/>
                <a:gd name="T3" fmla="*/ 13 h 178"/>
                <a:gd name="T4" fmla="*/ 59 w 74"/>
                <a:gd name="T5" fmla="*/ 10 h 178"/>
                <a:gd name="T6" fmla="*/ 68 w 74"/>
                <a:gd name="T7" fmla="*/ 16 h 178"/>
                <a:gd name="T8" fmla="*/ 74 w 74"/>
                <a:gd name="T9" fmla="*/ 25 h 178"/>
                <a:gd name="T10" fmla="*/ 70 w 74"/>
                <a:gd name="T11" fmla="*/ 32 h 178"/>
                <a:gd name="T12" fmla="*/ 59 w 74"/>
                <a:gd name="T13" fmla="*/ 64 h 178"/>
                <a:gd name="T14" fmla="*/ 37 w 74"/>
                <a:gd name="T15" fmla="*/ 151 h 178"/>
                <a:gd name="T16" fmla="*/ 32 w 74"/>
                <a:gd name="T17" fmla="*/ 167 h 178"/>
                <a:gd name="T18" fmla="*/ 19 w 74"/>
                <a:gd name="T19" fmla="*/ 177 h 178"/>
                <a:gd name="T20" fmla="*/ 8 w 74"/>
                <a:gd name="T21" fmla="*/ 163 h 178"/>
                <a:gd name="T22" fmla="*/ 0 w 74"/>
                <a:gd name="T23" fmla="*/ 147 h 178"/>
                <a:gd name="T24" fmla="*/ 9 w 74"/>
                <a:gd name="T25" fmla="*/ 151 h 178"/>
                <a:gd name="T26" fmla="*/ 18 w 74"/>
                <a:gd name="T27" fmla="*/ 155 h 178"/>
                <a:gd name="T28" fmla="*/ 27 w 74"/>
                <a:gd name="T29" fmla="*/ 135 h 178"/>
                <a:gd name="T30" fmla="*/ 46 w 74"/>
                <a:gd name="T31" fmla="*/ 70 h 178"/>
                <a:gd name="T32" fmla="*/ 14 w 74"/>
                <a:gd name="T33" fmla="*/ 63 h 178"/>
                <a:gd name="T34" fmla="*/ 9 w 74"/>
                <a:gd name="T35" fmla="*/ 68 h 178"/>
                <a:gd name="T36" fmla="*/ 11 w 74"/>
                <a:gd name="T37" fmla="*/ 35 h 178"/>
                <a:gd name="T38" fmla="*/ 15 w 74"/>
                <a:gd name="T39" fmla="*/ 11 h 178"/>
                <a:gd name="T40" fmla="*/ 15 w 74"/>
                <a:gd name="T41" fmla="*/ 3 h 178"/>
                <a:gd name="T42" fmla="*/ 26 w 74"/>
                <a:gd name="T43" fmla="*/ 11 h 178"/>
                <a:gd name="T44" fmla="*/ 22 w 74"/>
                <a:gd name="T45" fmla="*/ 35 h 178"/>
                <a:gd name="T46" fmla="*/ 46 w 74"/>
                <a:gd name="T47" fmla="*/ 43 h 178"/>
                <a:gd name="T48" fmla="*/ 33 w 74"/>
                <a:gd name="T49" fmla="*/ 43 h 178"/>
                <a:gd name="T50" fmla="*/ 20 w 74"/>
                <a:gd name="T51" fmla="*/ 41 h 178"/>
                <a:gd name="T52" fmla="*/ 16 w 74"/>
                <a:gd name="T53" fmla="*/ 56 h 178"/>
                <a:gd name="T54" fmla="*/ 43 w 74"/>
                <a:gd name="T55" fmla="*/ 59 h 178"/>
                <a:gd name="T56" fmla="*/ 48 w 74"/>
                <a:gd name="T57" fmla="*/ 63 h 178"/>
                <a:gd name="T58" fmla="*/ 56 w 74"/>
                <a:gd name="T59" fmla="*/ 21 h 178"/>
                <a:gd name="T60" fmla="*/ 26 w 74"/>
                <a:gd name="T61" fmla="*/ 18 h 178"/>
                <a:gd name="T62" fmla="*/ 22 w 74"/>
                <a:gd name="T63" fmla="*/ 3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4" h="178">
                  <a:moveTo>
                    <a:pt x="26" y="11"/>
                  </a:moveTo>
                  <a:cubicBezTo>
                    <a:pt x="32" y="11"/>
                    <a:pt x="37" y="13"/>
                    <a:pt x="43" y="13"/>
                  </a:cubicBezTo>
                  <a:cubicBezTo>
                    <a:pt x="48" y="13"/>
                    <a:pt x="54" y="10"/>
                    <a:pt x="59" y="10"/>
                  </a:cubicBezTo>
                  <a:cubicBezTo>
                    <a:pt x="62" y="11"/>
                    <a:pt x="65" y="14"/>
                    <a:pt x="68" y="16"/>
                  </a:cubicBezTo>
                  <a:cubicBezTo>
                    <a:pt x="70" y="18"/>
                    <a:pt x="74" y="22"/>
                    <a:pt x="74" y="25"/>
                  </a:cubicBezTo>
                  <a:cubicBezTo>
                    <a:pt x="74" y="28"/>
                    <a:pt x="71" y="30"/>
                    <a:pt x="70" y="32"/>
                  </a:cubicBezTo>
                  <a:cubicBezTo>
                    <a:pt x="64" y="40"/>
                    <a:pt x="62" y="53"/>
                    <a:pt x="59" y="64"/>
                  </a:cubicBezTo>
                  <a:cubicBezTo>
                    <a:pt x="51" y="93"/>
                    <a:pt x="44" y="121"/>
                    <a:pt x="37" y="151"/>
                  </a:cubicBezTo>
                  <a:cubicBezTo>
                    <a:pt x="36" y="157"/>
                    <a:pt x="34" y="163"/>
                    <a:pt x="32" y="167"/>
                  </a:cubicBezTo>
                  <a:cubicBezTo>
                    <a:pt x="29" y="170"/>
                    <a:pt x="22" y="177"/>
                    <a:pt x="19" y="177"/>
                  </a:cubicBezTo>
                  <a:cubicBezTo>
                    <a:pt x="14" y="178"/>
                    <a:pt x="11" y="167"/>
                    <a:pt x="8" y="163"/>
                  </a:cubicBezTo>
                  <a:cubicBezTo>
                    <a:pt x="5" y="157"/>
                    <a:pt x="2" y="152"/>
                    <a:pt x="0" y="147"/>
                  </a:cubicBezTo>
                  <a:cubicBezTo>
                    <a:pt x="4" y="147"/>
                    <a:pt x="6" y="149"/>
                    <a:pt x="9" y="151"/>
                  </a:cubicBezTo>
                  <a:cubicBezTo>
                    <a:pt x="11" y="152"/>
                    <a:pt x="15" y="155"/>
                    <a:pt x="18" y="155"/>
                  </a:cubicBezTo>
                  <a:cubicBezTo>
                    <a:pt x="22" y="154"/>
                    <a:pt x="25" y="140"/>
                    <a:pt x="27" y="135"/>
                  </a:cubicBezTo>
                  <a:cubicBezTo>
                    <a:pt x="34" y="114"/>
                    <a:pt x="41" y="90"/>
                    <a:pt x="46" y="70"/>
                  </a:cubicBezTo>
                  <a:cubicBezTo>
                    <a:pt x="37" y="67"/>
                    <a:pt x="25" y="65"/>
                    <a:pt x="14" y="63"/>
                  </a:cubicBezTo>
                  <a:cubicBezTo>
                    <a:pt x="12" y="64"/>
                    <a:pt x="12" y="68"/>
                    <a:pt x="9" y="68"/>
                  </a:cubicBezTo>
                  <a:cubicBezTo>
                    <a:pt x="1" y="58"/>
                    <a:pt x="8" y="46"/>
                    <a:pt x="11" y="35"/>
                  </a:cubicBezTo>
                  <a:cubicBezTo>
                    <a:pt x="13" y="28"/>
                    <a:pt x="16" y="20"/>
                    <a:pt x="15" y="11"/>
                  </a:cubicBezTo>
                  <a:cubicBezTo>
                    <a:pt x="15" y="8"/>
                    <a:pt x="14" y="5"/>
                    <a:pt x="15" y="3"/>
                  </a:cubicBezTo>
                  <a:cubicBezTo>
                    <a:pt x="18" y="0"/>
                    <a:pt x="24" y="9"/>
                    <a:pt x="26" y="11"/>
                  </a:cubicBezTo>
                  <a:close/>
                  <a:moveTo>
                    <a:pt x="22" y="35"/>
                  </a:moveTo>
                  <a:cubicBezTo>
                    <a:pt x="31" y="33"/>
                    <a:pt x="44" y="34"/>
                    <a:pt x="46" y="43"/>
                  </a:cubicBezTo>
                  <a:cubicBezTo>
                    <a:pt x="42" y="45"/>
                    <a:pt x="37" y="43"/>
                    <a:pt x="33" y="43"/>
                  </a:cubicBezTo>
                  <a:cubicBezTo>
                    <a:pt x="28" y="42"/>
                    <a:pt x="24" y="41"/>
                    <a:pt x="20" y="41"/>
                  </a:cubicBezTo>
                  <a:cubicBezTo>
                    <a:pt x="18" y="46"/>
                    <a:pt x="17" y="51"/>
                    <a:pt x="16" y="56"/>
                  </a:cubicBezTo>
                  <a:cubicBezTo>
                    <a:pt x="24" y="58"/>
                    <a:pt x="37" y="56"/>
                    <a:pt x="43" y="59"/>
                  </a:cubicBezTo>
                  <a:cubicBezTo>
                    <a:pt x="45" y="60"/>
                    <a:pt x="47" y="63"/>
                    <a:pt x="48" y="63"/>
                  </a:cubicBezTo>
                  <a:cubicBezTo>
                    <a:pt x="51" y="49"/>
                    <a:pt x="57" y="38"/>
                    <a:pt x="56" y="21"/>
                  </a:cubicBezTo>
                  <a:cubicBezTo>
                    <a:pt x="48" y="18"/>
                    <a:pt x="36" y="19"/>
                    <a:pt x="26" y="18"/>
                  </a:cubicBezTo>
                  <a:cubicBezTo>
                    <a:pt x="25" y="24"/>
                    <a:pt x="22" y="30"/>
                    <a:pt x="22" y="35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9"/>
            <p:cNvSpPr/>
            <p:nvPr>
              <p:custDataLst>
                <p:tags r:id="rId8"/>
              </p:custDataLst>
            </p:nvPr>
          </p:nvSpPr>
          <p:spPr bwMode="auto">
            <a:xfrm>
              <a:off x="3387" y="966"/>
              <a:ext cx="161" cy="161"/>
            </a:xfrm>
            <a:custGeom>
              <a:avLst/>
              <a:gdLst>
                <a:gd name="T0" fmla="*/ 54 w 175"/>
                <a:gd name="T1" fmla="*/ 56 h 174"/>
                <a:gd name="T2" fmla="*/ 75 w 175"/>
                <a:gd name="T3" fmla="*/ 44 h 174"/>
                <a:gd name="T4" fmla="*/ 94 w 175"/>
                <a:gd name="T5" fmla="*/ 32 h 174"/>
                <a:gd name="T6" fmla="*/ 117 w 175"/>
                <a:gd name="T7" fmla="*/ 36 h 174"/>
                <a:gd name="T8" fmla="*/ 103 w 175"/>
                <a:gd name="T9" fmla="*/ 45 h 174"/>
                <a:gd name="T10" fmla="*/ 56 w 175"/>
                <a:gd name="T11" fmla="*/ 66 h 174"/>
                <a:gd name="T12" fmla="*/ 57 w 175"/>
                <a:gd name="T13" fmla="*/ 73 h 174"/>
                <a:gd name="T14" fmla="*/ 109 w 175"/>
                <a:gd name="T15" fmla="*/ 103 h 174"/>
                <a:gd name="T16" fmla="*/ 139 w 175"/>
                <a:gd name="T17" fmla="*/ 114 h 174"/>
                <a:gd name="T18" fmla="*/ 158 w 175"/>
                <a:gd name="T19" fmla="*/ 115 h 174"/>
                <a:gd name="T20" fmla="*/ 175 w 175"/>
                <a:gd name="T21" fmla="*/ 118 h 174"/>
                <a:gd name="T22" fmla="*/ 158 w 175"/>
                <a:gd name="T23" fmla="*/ 127 h 174"/>
                <a:gd name="T24" fmla="*/ 148 w 175"/>
                <a:gd name="T25" fmla="*/ 131 h 174"/>
                <a:gd name="T26" fmla="*/ 135 w 175"/>
                <a:gd name="T27" fmla="*/ 135 h 174"/>
                <a:gd name="T28" fmla="*/ 114 w 175"/>
                <a:gd name="T29" fmla="*/ 124 h 174"/>
                <a:gd name="T30" fmla="*/ 59 w 175"/>
                <a:gd name="T31" fmla="*/ 82 h 174"/>
                <a:gd name="T32" fmla="*/ 32 w 175"/>
                <a:gd name="T33" fmla="*/ 163 h 174"/>
                <a:gd name="T34" fmla="*/ 15 w 175"/>
                <a:gd name="T35" fmla="*/ 174 h 174"/>
                <a:gd name="T36" fmla="*/ 20 w 175"/>
                <a:gd name="T37" fmla="*/ 167 h 174"/>
                <a:gd name="T38" fmla="*/ 48 w 175"/>
                <a:gd name="T39" fmla="*/ 105 h 174"/>
                <a:gd name="T40" fmla="*/ 45 w 175"/>
                <a:gd name="T41" fmla="*/ 72 h 174"/>
                <a:gd name="T42" fmla="*/ 31 w 175"/>
                <a:gd name="T43" fmla="*/ 81 h 174"/>
                <a:gd name="T44" fmla="*/ 17 w 175"/>
                <a:gd name="T45" fmla="*/ 90 h 174"/>
                <a:gd name="T46" fmla="*/ 0 w 175"/>
                <a:gd name="T47" fmla="*/ 88 h 174"/>
                <a:gd name="T48" fmla="*/ 10 w 175"/>
                <a:gd name="T49" fmla="*/ 81 h 174"/>
                <a:gd name="T50" fmla="*/ 43 w 175"/>
                <a:gd name="T51" fmla="*/ 63 h 174"/>
                <a:gd name="T52" fmla="*/ 36 w 175"/>
                <a:gd name="T53" fmla="*/ 40 h 174"/>
                <a:gd name="T54" fmla="*/ 23 w 175"/>
                <a:gd name="T55" fmla="*/ 12 h 174"/>
                <a:gd name="T56" fmla="*/ 16 w 175"/>
                <a:gd name="T57" fmla="*/ 7 h 174"/>
                <a:gd name="T58" fmla="*/ 24 w 175"/>
                <a:gd name="T59" fmla="*/ 1 h 174"/>
                <a:gd name="T60" fmla="*/ 43 w 175"/>
                <a:gd name="T61" fmla="*/ 5 h 174"/>
                <a:gd name="T62" fmla="*/ 44 w 175"/>
                <a:gd name="T63" fmla="*/ 13 h 174"/>
                <a:gd name="T64" fmla="*/ 54 w 175"/>
                <a:gd name="T65" fmla="*/ 5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5" h="174">
                  <a:moveTo>
                    <a:pt x="54" y="56"/>
                  </a:moveTo>
                  <a:cubicBezTo>
                    <a:pt x="61" y="52"/>
                    <a:pt x="68" y="48"/>
                    <a:pt x="75" y="44"/>
                  </a:cubicBezTo>
                  <a:cubicBezTo>
                    <a:pt x="81" y="40"/>
                    <a:pt x="87" y="34"/>
                    <a:pt x="94" y="32"/>
                  </a:cubicBezTo>
                  <a:cubicBezTo>
                    <a:pt x="99" y="29"/>
                    <a:pt x="117" y="30"/>
                    <a:pt x="117" y="36"/>
                  </a:cubicBezTo>
                  <a:cubicBezTo>
                    <a:pt x="117" y="41"/>
                    <a:pt x="105" y="43"/>
                    <a:pt x="103" y="45"/>
                  </a:cubicBezTo>
                  <a:cubicBezTo>
                    <a:pt x="86" y="51"/>
                    <a:pt x="71" y="58"/>
                    <a:pt x="56" y="66"/>
                  </a:cubicBezTo>
                  <a:cubicBezTo>
                    <a:pt x="57" y="68"/>
                    <a:pt x="57" y="70"/>
                    <a:pt x="57" y="73"/>
                  </a:cubicBezTo>
                  <a:cubicBezTo>
                    <a:pt x="73" y="84"/>
                    <a:pt x="90" y="94"/>
                    <a:pt x="109" y="103"/>
                  </a:cubicBezTo>
                  <a:cubicBezTo>
                    <a:pt x="117" y="108"/>
                    <a:pt x="127" y="112"/>
                    <a:pt x="139" y="114"/>
                  </a:cubicBezTo>
                  <a:cubicBezTo>
                    <a:pt x="145" y="114"/>
                    <a:pt x="152" y="115"/>
                    <a:pt x="158" y="115"/>
                  </a:cubicBezTo>
                  <a:cubicBezTo>
                    <a:pt x="164" y="115"/>
                    <a:pt x="171" y="115"/>
                    <a:pt x="175" y="118"/>
                  </a:cubicBezTo>
                  <a:cubicBezTo>
                    <a:pt x="171" y="123"/>
                    <a:pt x="164" y="125"/>
                    <a:pt x="158" y="127"/>
                  </a:cubicBezTo>
                  <a:cubicBezTo>
                    <a:pt x="155" y="129"/>
                    <a:pt x="152" y="130"/>
                    <a:pt x="148" y="131"/>
                  </a:cubicBezTo>
                  <a:cubicBezTo>
                    <a:pt x="144" y="133"/>
                    <a:pt x="141" y="136"/>
                    <a:pt x="135" y="135"/>
                  </a:cubicBezTo>
                  <a:cubicBezTo>
                    <a:pt x="128" y="134"/>
                    <a:pt x="120" y="127"/>
                    <a:pt x="114" y="124"/>
                  </a:cubicBezTo>
                  <a:cubicBezTo>
                    <a:pt x="95" y="111"/>
                    <a:pt x="75" y="96"/>
                    <a:pt x="59" y="82"/>
                  </a:cubicBezTo>
                  <a:cubicBezTo>
                    <a:pt x="65" y="119"/>
                    <a:pt x="51" y="146"/>
                    <a:pt x="32" y="163"/>
                  </a:cubicBezTo>
                  <a:cubicBezTo>
                    <a:pt x="27" y="168"/>
                    <a:pt x="22" y="174"/>
                    <a:pt x="15" y="174"/>
                  </a:cubicBezTo>
                  <a:cubicBezTo>
                    <a:pt x="15" y="171"/>
                    <a:pt x="18" y="169"/>
                    <a:pt x="20" y="167"/>
                  </a:cubicBezTo>
                  <a:cubicBezTo>
                    <a:pt x="32" y="151"/>
                    <a:pt x="46" y="132"/>
                    <a:pt x="48" y="105"/>
                  </a:cubicBezTo>
                  <a:cubicBezTo>
                    <a:pt x="48" y="93"/>
                    <a:pt x="47" y="83"/>
                    <a:pt x="45" y="72"/>
                  </a:cubicBezTo>
                  <a:cubicBezTo>
                    <a:pt x="40" y="74"/>
                    <a:pt x="36" y="77"/>
                    <a:pt x="31" y="81"/>
                  </a:cubicBezTo>
                  <a:cubicBezTo>
                    <a:pt x="26" y="84"/>
                    <a:pt x="21" y="88"/>
                    <a:pt x="17" y="90"/>
                  </a:cubicBezTo>
                  <a:cubicBezTo>
                    <a:pt x="12" y="92"/>
                    <a:pt x="4" y="92"/>
                    <a:pt x="0" y="88"/>
                  </a:cubicBezTo>
                  <a:cubicBezTo>
                    <a:pt x="3" y="84"/>
                    <a:pt x="7" y="83"/>
                    <a:pt x="10" y="81"/>
                  </a:cubicBezTo>
                  <a:cubicBezTo>
                    <a:pt x="21" y="75"/>
                    <a:pt x="32" y="69"/>
                    <a:pt x="43" y="63"/>
                  </a:cubicBezTo>
                  <a:cubicBezTo>
                    <a:pt x="41" y="55"/>
                    <a:pt x="39" y="48"/>
                    <a:pt x="36" y="40"/>
                  </a:cubicBezTo>
                  <a:cubicBezTo>
                    <a:pt x="33" y="29"/>
                    <a:pt x="31" y="18"/>
                    <a:pt x="23" y="12"/>
                  </a:cubicBezTo>
                  <a:cubicBezTo>
                    <a:pt x="21" y="10"/>
                    <a:pt x="16" y="9"/>
                    <a:pt x="16" y="7"/>
                  </a:cubicBezTo>
                  <a:cubicBezTo>
                    <a:pt x="15" y="4"/>
                    <a:pt x="20" y="1"/>
                    <a:pt x="24" y="1"/>
                  </a:cubicBezTo>
                  <a:cubicBezTo>
                    <a:pt x="31" y="0"/>
                    <a:pt x="41" y="2"/>
                    <a:pt x="43" y="5"/>
                  </a:cubicBezTo>
                  <a:cubicBezTo>
                    <a:pt x="45" y="7"/>
                    <a:pt x="44" y="10"/>
                    <a:pt x="44" y="13"/>
                  </a:cubicBezTo>
                  <a:cubicBezTo>
                    <a:pt x="45" y="29"/>
                    <a:pt x="52" y="42"/>
                    <a:pt x="54" y="56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10"/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3205" y="1093"/>
              <a:ext cx="834" cy="836"/>
            </a:xfrm>
            <a:custGeom>
              <a:avLst/>
              <a:gdLst>
                <a:gd name="T0" fmla="*/ 446 w 904"/>
                <a:gd name="T1" fmla="*/ 1 h 906"/>
                <a:gd name="T2" fmla="*/ 549 w 904"/>
                <a:gd name="T3" fmla="*/ 12 h 906"/>
                <a:gd name="T4" fmla="*/ 634 w 904"/>
                <a:gd name="T5" fmla="*/ 40 h 906"/>
                <a:gd name="T6" fmla="*/ 768 w 904"/>
                <a:gd name="T7" fmla="*/ 131 h 906"/>
                <a:gd name="T8" fmla="*/ 862 w 904"/>
                <a:gd name="T9" fmla="*/ 264 h 906"/>
                <a:gd name="T10" fmla="*/ 904 w 904"/>
                <a:gd name="T11" fmla="*/ 447 h 906"/>
                <a:gd name="T12" fmla="*/ 865 w 904"/>
                <a:gd name="T13" fmla="*/ 635 h 906"/>
                <a:gd name="T14" fmla="*/ 774 w 904"/>
                <a:gd name="T15" fmla="*/ 769 h 906"/>
                <a:gd name="T16" fmla="*/ 642 w 904"/>
                <a:gd name="T17" fmla="*/ 863 h 906"/>
                <a:gd name="T18" fmla="*/ 458 w 904"/>
                <a:gd name="T19" fmla="*/ 905 h 906"/>
                <a:gd name="T20" fmla="*/ 270 w 904"/>
                <a:gd name="T21" fmla="*/ 867 h 906"/>
                <a:gd name="T22" fmla="*/ 136 w 904"/>
                <a:gd name="T23" fmla="*/ 776 h 906"/>
                <a:gd name="T24" fmla="*/ 13 w 904"/>
                <a:gd name="T25" fmla="*/ 559 h 906"/>
                <a:gd name="T26" fmla="*/ 0 w 904"/>
                <a:gd name="T27" fmla="*/ 459 h 906"/>
                <a:gd name="T28" fmla="*/ 79 w 904"/>
                <a:gd name="T29" fmla="*/ 199 h 906"/>
                <a:gd name="T30" fmla="*/ 262 w 904"/>
                <a:gd name="T31" fmla="*/ 43 h 906"/>
                <a:gd name="T32" fmla="*/ 445 w 904"/>
                <a:gd name="T33" fmla="*/ 1 h 906"/>
                <a:gd name="T34" fmla="*/ 446 w 904"/>
                <a:gd name="T35" fmla="*/ 1 h 906"/>
                <a:gd name="T36" fmla="*/ 271 w 904"/>
                <a:gd name="T37" fmla="*/ 54 h 906"/>
                <a:gd name="T38" fmla="*/ 141 w 904"/>
                <a:gd name="T39" fmla="*/ 144 h 906"/>
                <a:gd name="T40" fmla="*/ 52 w 904"/>
                <a:gd name="T41" fmla="*/ 273 h 906"/>
                <a:gd name="T42" fmla="*/ 13 w 904"/>
                <a:gd name="T43" fmla="*/ 454 h 906"/>
                <a:gd name="T44" fmla="*/ 52 w 904"/>
                <a:gd name="T45" fmla="*/ 634 h 906"/>
                <a:gd name="T46" fmla="*/ 142 w 904"/>
                <a:gd name="T47" fmla="*/ 764 h 906"/>
                <a:gd name="T48" fmla="*/ 272 w 904"/>
                <a:gd name="T49" fmla="*/ 853 h 906"/>
                <a:gd name="T50" fmla="*/ 453 w 904"/>
                <a:gd name="T51" fmla="*/ 892 h 906"/>
                <a:gd name="T52" fmla="*/ 633 w 904"/>
                <a:gd name="T53" fmla="*/ 853 h 906"/>
                <a:gd name="T54" fmla="*/ 763 w 904"/>
                <a:gd name="T55" fmla="*/ 763 h 906"/>
                <a:gd name="T56" fmla="*/ 852 w 904"/>
                <a:gd name="T57" fmla="*/ 633 h 906"/>
                <a:gd name="T58" fmla="*/ 891 w 904"/>
                <a:gd name="T59" fmla="*/ 452 h 906"/>
                <a:gd name="T60" fmla="*/ 852 w 904"/>
                <a:gd name="T61" fmla="*/ 272 h 906"/>
                <a:gd name="T62" fmla="*/ 762 w 904"/>
                <a:gd name="T63" fmla="*/ 143 h 906"/>
                <a:gd name="T64" fmla="*/ 632 w 904"/>
                <a:gd name="T65" fmla="*/ 53 h 906"/>
                <a:gd name="T66" fmla="*/ 451 w 904"/>
                <a:gd name="T67" fmla="*/ 14 h 906"/>
                <a:gd name="T68" fmla="*/ 271 w 904"/>
                <a:gd name="T69" fmla="*/ 54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04" h="906">
                  <a:moveTo>
                    <a:pt x="446" y="1"/>
                  </a:moveTo>
                  <a:cubicBezTo>
                    <a:pt x="481" y="0"/>
                    <a:pt x="519" y="5"/>
                    <a:pt x="549" y="12"/>
                  </a:cubicBezTo>
                  <a:cubicBezTo>
                    <a:pt x="580" y="19"/>
                    <a:pt x="608" y="28"/>
                    <a:pt x="634" y="40"/>
                  </a:cubicBezTo>
                  <a:cubicBezTo>
                    <a:pt x="687" y="62"/>
                    <a:pt x="731" y="94"/>
                    <a:pt x="768" y="131"/>
                  </a:cubicBezTo>
                  <a:cubicBezTo>
                    <a:pt x="807" y="170"/>
                    <a:pt x="838" y="211"/>
                    <a:pt x="862" y="264"/>
                  </a:cubicBezTo>
                  <a:cubicBezTo>
                    <a:pt x="885" y="315"/>
                    <a:pt x="904" y="376"/>
                    <a:pt x="904" y="447"/>
                  </a:cubicBezTo>
                  <a:cubicBezTo>
                    <a:pt x="904" y="523"/>
                    <a:pt x="888" y="582"/>
                    <a:pt x="865" y="635"/>
                  </a:cubicBezTo>
                  <a:cubicBezTo>
                    <a:pt x="843" y="688"/>
                    <a:pt x="811" y="731"/>
                    <a:pt x="774" y="769"/>
                  </a:cubicBezTo>
                  <a:cubicBezTo>
                    <a:pt x="737" y="807"/>
                    <a:pt x="694" y="839"/>
                    <a:pt x="642" y="863"/>
                  </a:cubicBezTo>
                  <a:cubicBezTo>
                    <a:pt x="591" y="887"/>
                    <a:pt x="528" y="904"/>
                    <a:pt x="458" y="905"/>
                  </a:cubicBezTo>
                  <a:cubicBezTo>
                    <a:pt x="385" y="906"/>
                    <a:pt x="322" y="890"/>
                    <a:pt x="270" y="867"/>
                  </a:cubicBezTo>
                  <a:cubicBezTo>
                    <a:pt x="219" y="844"/>
                    <a:pt x="173" y="813"/>
                    <a:pt x="136" y="776"/>
                  </a:cubicBezTo>
                  <a:cubicBezTo>
                    <a:pt x="80" y="719"/>
                    <a:pt x="35" y="650"/>
                    <a:pt x="13" y="559"/>
                  </a:cubicBezTo>
                  <a:cubicBezTo>
                    <a:pt x="5" y="529"/>
                    <a:pt x="0" y="495"/>
                    <a:pt x="0" y="459"/>
                  </a:cubicBezTo>
                  <a:cubicBezTo>
                    <a:pt x="0" y="348"/>
                    <a:pt x="33" y="265"/>
                    <a:pt x="79" y="199"/>
                  </a:cubicBezTo>
                  <a:cubicBezTo>
                    <a:pt x="124" y="133"/>
                    <a:pt x="184" y="79"/>
                    <a:pt x="262" y="43"/>
                  </a:cubicBezTo>
                  <a:cubicBezTo>
                    <a:pt x="312" y="20"/>
                    <a:pt x="373" y="1"/>
                    <a:pt x="445" y="1"/>
                  </a:cubicBezTo>
                  <a:lnTo>
                    <a:pt x="446" y="1"/>
                  </a:lnTo>
                  <a:close/>
                  <a:moveTo>
                    <a:pt x="271" y="54"/>
                  </a:moveTo>
                  <a:cubicBezTo>
                    <a:pt x="221" y="77"/>
                    <a:pt x="178" y="107"/>
                    <a:pt x="141" y="144"/>
                  </a:cubicBezTo>
                  <a:cubicBezTo>
                    <a:pt x="104" y="181"/>
                    <a:pt x="75" y="222"/>
                    <a:pt x="52" y="273"/>
                  </a:cubicBezTo>
                  <a:cubicBezTo>
                    <a:pt x="29" y="324"/>
                    <a:pt x="13" y="383"/>
                    <a:pt x="13" y="454"/>
                  </a:cubicBezTo>
                  <a:cubicBezTo>
                    <a:pt x="13" y="524"/>
                    <a:pt x="30" y="584"/>
                    <a:pt x="52" y="634"/>
                  </a:cubicBezTo>
                  <a:cubicBezTo>
                    <a:pt x="75" y="685"/>
                    <a:pt x="106" y="727"/>
                    <a:pt x="142" y="764"/>
                  </a:cubicBezTo>
                  <a:cubicBezTo>
                    <a:pt x="179" y="801"/>
                    <a:pt x="222" y="830"/>
                    <a:pt x="272" y="853"/>
                  </a:cubicBezTo>
                  <a:cubicBezTo>
                    <a:pt x="322" y="876"/>
                    <a:pt x="382" y="892"/>
                    <a:pt x="453" y="892"/>
                  </a:cubicBezTo>
                  <a:cubicBezTo>
                    <a:pt x="523" y="892"/>
                    <a:pt x="583" y="875"/>
                    <a:pt x="633" y="853"/>
                  </a:cubicBezTo>
                  <a:cubicBezTo>
                    <a:pt x="684" y="830"/>
                    <a:pt x="726" y="799"/>
                    <a:pt x="763" y="763"/>
                  </a:cubicBezTo>
                  <a:cubicBezTo>
                    <a:pt x="799" y="726"/>
                    <a:pt x="830" y="683"/>
                    <a:pt x="852" y="633"/>
                  </a:cubicBezTo>
                  <a:cubicBezTo>
                    <a:pt x="875" y="582"/>
                    <a:pt x="891" y="524"/>
                    <a:pt x="891" y="452"/>
                  </a:cubicBezTo>
                  <a:cubicBezTo>
                    <a:pt x="891" y="382"/>
                    <a:pt x="875" y="322"/>
                    <a:pt x="852" y="272"/>
                  </a:cubicBezTo>
                  <a:cubicBezTo>
                    <a:pt x="828" y="221"/>
                    <a:pt x="799" y="180"/>
                    <a:pt x="762" y="143"/>
                  </a:cubicBezTo>
                  <a:cubicBezTo>
                    <a:pt x="725" y="106"/>
                    <a:pt x="683" y="76"/>
                    <a:pt x="632" y="53"/>
                  </a:cubicBezTo>
                  <a:cubicBezTo>
                    <a:pt x="583" y="30"/>
                    <a:pt x="520" y="14"/>
                    <a:pt x="451" y="14"/>
                  </a:cubicBezTo>
                  <a:cubicBezTo>
                    <a:pt x="379" y="15"/>
                    <a:pt x="321" y="30"/>
                    <a:pt x="271" y="54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11"/>
            <p:cNvSpPr/>
            <p:nvPr>
              <p:custDataLst>
                <p:tags r:id="rId10"/>
              </p:custDataLst>
            </p:nvPr>
          </p:nvSpPr>
          <p:spPr bwMode="auto">
            <a:xfrm>
              <a:off x="3929" y="1120"/>
              <a:ext cx="187" cy="75"/>
            </a:xfrm>
            <a:custGeom>
              <a:avLst/>
              <a:gdLst>
                <a:gd name="T0" fmla="*/ 200 w 203"/>
                <a:gd name="T1" fmla="*/ 82 h 82"/>
                <a:gd name="T2" fmla="*/ 183 w 203"/>
                <a:gd name="T3" fmla="*/ 70 h 82"/>
                <a:gd name="T4" fmla="*/ 154 w 203"/>
                <a:gd name="T5" fmla="*/ 43 h 82"/>
                <a:gd name="T6" fmla="*/ 137 w 203"/>
                <a:gd name="T7" fmla="*/ 23 h 82"/>
                <a:gd name="T8" fmla="*/ 85 w 203"/>
                <a:gd name="T9" fmla="*/ 48 h 82"/>
                <a:gd name="T10" fmla="*/ 9 w 203"/>
                <a:gd name="T11" fmla="*/ 60 h 82"/>
                <a:gd name="T12" fmla="*/ 0 w 203"/>
                <a:gd name="T13" fmla="*/ 56 h 82"/>
                <a:gd name="T14" fmla="*/ 19 w 203"/>
                <a:gd name="T15" fmla="*/ 53 h 82"/>
                <a:gd name="T16" fmla="*/ 72 w 203"/>
                <a:gd name="T17" fmla="*/ 42 h 82"/>
                <a:gd name="T18" fmla="*/ 114 w 203"/>
                <a:gd name="T19" fmla="*/ 20 h 82"/>
                <a:gd name="T20" fmla="*/ 133 w 203"/>
                <a:gd name="T21" fmla="*/ 3 h 82"/>
                <a:gd name="T22" fmla="*/ 140 w 203"/>
                <a:gd name="T23" fmla="*/ 16 h 82"/>
                <a:gd name="T24" fmla="*/ 153 w 203"/>
                <a:gd name="T25" fmla="*/ 31 h 82"/>
                <a:gd name="T26" fmla="*/ 182 w 203"/>
                <a:gd name="T27" fmla="*/ 57 h 82"/>
                <a:gd name="T28" fmla="*/ 198 w 203"/>
                <a:gd name="T29" fmla="*/ 69 h 82"/>
                <a:gd name="T30" fmla="*/ 200 w 203"/>
                <a:gd name="T3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3" h="82">
                  <a:moveTo>
                    <a:pt x="200" y="82"/>
                  </a:moveTo>
                  <a:cubicBezTo>
                    <a:pt x="193" y="80"/>
                    <a:pt x="188" y="75"/>
                    <a:pt x="183" y="70"/>
                  </a:cubicBezTo>
                  <a:cubicBezTo>
                    <a:pt x="173" y="61"/>
                    <a:pt x="164" y="53"/>
                    <a:pt x="154" y="43"/>
                  </a:cubicBezTo>
                  <a:cubicBezTo>
                    <a:pt x="147" y="37"/>
                    <a:pt x="140" y="32"/>
                    <a:pt x="137" y="23"/>
                  </a:cubicBezTo>
                  <a:cubicBezTo>
                    <a:pt x="119" y="30"/>
                    <a:pt x="103" y="41"/>
                    <a:pt x="85" y="48"/>
                  </a:cubicBezTo>
                  <a:cubicBezTo>
                    <a:pt x="64" y="57"/>
                    <a:pt x="38" y="64"/>
                    <a:pt x="9" y="60"/>
                  </a:cubicBezTo>
                  <a:cubicBezTo>
                    <a:pt x="5" y="60"/>
                    <a:pt x="0" y="59"/>
                    <a:pt x="0" y="56"/>
                  </a:cubicBezTo>
                  <a:cubicBezTo>
                    <a:pt x="6" y="54"/>
                    <a:pt x="12" y="54"/>
                    <a:pt x="19" y="53"/>
                  </a:cubicBezTo>
                  <a:cubicBezTo>
                    <a:pt x="39" y="52"/>
                    <a:pt x="56" y="49"/>
                    <a:pt x="72" y="42"/>
                  </a:cubicBezTo>
                  <a:cubicBezTo>
                    <a:pt x="87" y="37"/>
                    <a:pt x="101" y="29"/>
                    <a:pt x="114" y="20"/>
                  </a:cubicBezTo>
                  <a:cubicBezTo>
                    <a:pt x="122" y="15"/>
                    <a:pt x="130" y="12"/>
                    <a:pt x="133" y="3"/>
                  </a:cubicBezTo>
                  <a:cubicBezTo>
                    <a:pt x="140" y="0"/>
                    <a:pt x="139" y="12"/>
                    <a:pt x="140" y="16"/>
                  </a:cubicBezTo>
                  <a:cubicBezTo>
                    <a:pt x="141" y="20"/>
                    <a:pt x="150" y="28"/>
                    <a:pt x="153" y="31"/>
                  </a:cubicBezTo>
                  <a:cubicBezTo>
                    <a:pt x="162" y="41"/>
                    <a:pt x="172" y="49"/>
                    <a:pt x="182" y="57"/>
                  </a:cubicBezTo>
                  <a:cubicBezTo>
                    <a:pt x="187" y="61"/>
                    <a:pt x="194" y="64"/>
                    <a:pt x="198" y="69"/>
                  </a:cubicBezTo>
                  <a:cubicBezTo>
                    <a:pt x="200" y="72"/>
                    <a:pt x="203" y="78"/>
                    <a:pt x="200" y="82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12"/>
            <p:cNvSpPr/>
            <p:nvPr>
              <p:custDataLst>
                <p:tags r:id="rId11"/>
              </p:custDataLst>
            </p:nvPr>
          </p:nvSpPr>
          <p:spPr bwMode="auto">
            <a:xfrm>
              <a:off x="3124" y="1130"/>
              <a:ext cx="117" cy="153"/>
            </a:xfrm>
            <a:custGeom>
              <a:avLst/>
              <a:gdLst>
                <a:gd name="T0" fmla="*/ 62 w 127"/>
                <a:gd name="T1" fmla="*/ 1 h 166"/>
                <a:gd name="T2" fmla="*/ 92 w 127"/>
                <a:gd name="T3" fmla="*/ 39 h 166"/>
                <a:gd name="T4" fmla="*/ 104 w 127"/>
                <a:gd name="T5" fmla="*/ 18 h 166"/>
                <a:gd name="T6" fmla="*/ 126 w 127"/>
                <a:gd name="T7" fmla="*/ 12 h 166"/>
                <a:gd name="T8" fmla="*/ 122 w 127"/>
                <a:gd name="T9" fmla="*/ 37 h 166"/>
                <a:gd name="T10" fmla="*/ 120 w 127"/>
                <a:gd name="T11" fmla="*/ 46 h 166"/>
                <a:gd name="T12" fmla="*/ 114 w 127"/>
                <a:gd name="T13" fmla="*/ 39 h 166"/>
                <a:gd name="T14" fmla="*/ 108 w 127"/>
                <a:gd name="T15" fmla="*/ 31 h 166"/>
                <a:gd name="T16" fmla="*/ 99 w 127"/>
                <a:gd name="T17" fmla="*/ 41 h 166"/>
                <a:gd name="T18" fmla="*/ 66 w 127"/>
                <a:gd name="T19" fmla="*/ 116 h 166"/>
                <a:gd name="T20" fmla="*/ 54 w 127"/>
                <a:gd name="T21" fmla="*/ 136 h 166"/>
                <a:gd name="T22" fmla="*/ 70 w 127"/>
                <a:gd name="T23" fmla="*/ 163 h 166"/>
                <a:gd name="T24" fmla="*/ 53 w 127"/>
                <a:gd name="T25" fmla="*/ 159 h 166"/>
                <a:gd name="T26" fmla="*/ 51 w 127"/>
                <a:gd name="T27" fmla="*/ 151 h 166"/>
                <a:gd name="T28" fmla="*/ 45 w 127"/>
                <a:gd name="T29" fmla="*/ 141 h 166"/>
                <a:gd name="T30" fmla="*/ 39 w 127"/>
                <a:gd name="T31" fmla="*/ 136 h 166"/>
                <a:gd name="T32" fmla="*/ 49 w 127"/>
                <a:gd name="T33" fmla="*/ 134 h 166"/>
                <a:gd name="T34" fmla="*/ 57 w 127"/>
                <a:gd name="T35" fmla="*/ 118 h 166"/>
                <a:gd name="T36" fmla="*/ 10 w 127"/>
                <a:gd name="T37" fmla="*/ 106 h 166"/>
                <a:gd name="T38" fmla="*/ 3 w 127"/>
                <a:gd name="T39" fmla="*/ 105 h 166"/>
                <a:gd name="T40" fmla="*/ 12 w 127"/>
                <a:gd name="T41" fmla="*/ 94 h 166"/>
                <a:gd name="T42" fmla="*/ 0 w 127"/>
                <a:gd name="T43" fmla="*/ 76 h 166"/>
                <a:gd name="T44" fmla="*/ 14 w 127"/>
                <a:gd name="T45" fmla="*/ 68 h 166"/>
                <a:gd name="T46" fmla="*/ 16 w 127"/>
                <a:gd name="T47" fmla="*/ 92 h 166"/>
                <a:gd name="T48" fmla="*/ 24 w 127"/>
                <a:gd name="T49" fmla="*/ 96 h 166"/>
                <a:gd name="T50" fmla="*/ 34 w 127"/>
                <a:gd name="T51" fmla="*/ 77 h 166"/>
                <a:gd name="T52" fmla="*/ 29 w 127"/>
                <a:gd name="T53" fmla="*/ 98 h 166"/>
                <a:gd name="T54" fmla="*/ 39 w 127"/>
                <a:gd name="T55" fmla="*/ 103 h 166"/>
                <a:gd name="T56" fmla="*/ 51 w 127"/>
                <a:gd name="T57" fmla="*/ 85 h 166"/>
                <a:gd name="T58" fmla="*/ 44 w 127"/>
                <a:gd name="T59" fmla="*/ 104 h 166"/>
                <a:gd name="T60" fmla="*/ 60 w 127"/>
                <a:gd name="T61" fmla="*/ 110 h 166"/>
                <a:gd name="T62" fmla="*/ 88 w 127"/>
                <a:gd name="T63" fmla="*/ 51 h 166"/>
                <a:gd name="T64" fmla="*/ 77 w 127"/>
                <a:gd name="T65" fmla="*/ 39 h 166"/>
                <a:gd name="T66" fmla="*/ 72 w 127"/>
                <a:gd name="T67" fmla="*/ 49 h 166"/>
                <a:gd name="T68" fmla="*/ 64 w 127"/>
                <a:gd name="T69" fmla="*/ 58 h 166"/>
                <a:gd name="T70" fmla="*/ 73 w 127"/>
                <a:gd name="T71" fmla="*/ 35 h 166"/>
                <a:gd name="T72" fmla="*/ 65 w 127"/>
                <a:gd name="T73" fmla="*/ 27 h 166"/>
                <a:gd name="T74" fmla="*/ 59 w 127"/>
                <a:gd name="T75" fmla="*/ 37 h 166"/>
                <a:gd name="T76" fmla="*/ 51 w 127"/>
                <a:gd name="T77" fmla="*/ 45 h 166"/>
                <a:gd name="T78" fmla="*/ 62 w 127"/>
                <a:gd name="T79" fmla="*/ 23 h 166"/>
                <a:gd name="T80" fmla="*/ 50 w 127"/>
                <a:gd name="T81" fmla="*/ 15 h 166"/>
                <a:gd name="T82" fmla="*/ 43 w 127"/>
                <a:gd name="T83" fmla="*/ 30 h 166"/>
                <a:gd name="T84" fmla="*/ 34 w 127"/>
                <a:gd name="T85" fmla="*/ 34 h 166"/>
                <a:gd name="T86" fmla="*/ 39 w 127"/>
                <a:gd name="T87" fmla="*/ 21 h 166"/>
                <a:gd name="T88" fmla="*/ 44 w 127"/>
                <a:gd name="T89" fmla="*/ 8 h 166"/>
                <a:gd name="T90" fmla="*/ 62 w 127"/>
                <a:gd name="T91" fmla="*/ 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7" h="166">
                  <a:moveTo>
                    <a:pt x="62" y="1"/>
                  </a:moveTo>
                  <a:cubicBezTo>
                    <a:pt x="69" y="16"/>
                    <a:pt x="81" y="28"/>
                    <a:pt x="92" y="39"/>
                  </a:cubicBezTo>
                  <a:cubicBezTo>
                    <a:pt x="97" y="32"/>
                    <a:pt x="97" y="22"/>
                    <a:pt x="104" y="18"/>
                  </a:cubicBezTo>
                  <a:cubicBezTo>
                    <a:pt x="110" y="15"/>
                    <a:pt x="119" y="13"/>
                    <a:pt x="126" y="12"/>
                  </a:cubicBezTo>
                  <a:cubicBezTo>
                    <a:pt x="127" y="19"/>
                    <a:pt x="123" y="27"/>
                    <a:pt x="122" y="37"/>
                  </a:cubicBezTo>
                  <a:cubicBezTo>
                    <a:pt x="122" y="40"/>
                    <a:pt x="123" y="44"/>
                    <a:pt x="120" y="46"/>
                  </a:cubicBezTo>
                  <a:cubicBezTo>
                    <a:pt x="117" y="45"/>
                    <a:pt x="116" y="42"/>
                    <a:pt x="114" y="39"/>
                  </a:cubicBezTo>
                  <a:cubicBezTo>
                    <a:pt x="112" y="37"/>
                    <a:pt x="111" y="32"/>
                    <a:pt x="108" y="31"/>
                  </a:cubicBezTo>
                  <a:cubicBezTo>
                    <a:pt x="105" y="31"/>
                    <a:pt x="101" y="37"/>
                    <a:pt x="99" y="41"/>
                  </a:cubicBezTo>
                  <a:cubicBezTo>
                    <a:pt x="87" y="65"/>
                    <a:pt x="75" y="90"/>
                    <a:pt x="66" y="116"/>
                  </a:cubicBezTo>
                  <a:cubicBezTo>
                    <a:pt x="63" y="124"/>
                    <a:pt x="62" y="134"/>
                    <a:pt x="54" y="136"/>
                  </a:cubicBezTo>
                  <a:cubicBezTo>
                    <a:pt x="58" y="146"/>
                    <a:pt x="69" y="150"/>
                    <a:pt x="70" y="163"/>
                  </a:cubicBezTo>
                  <a:cubicBezTo>
                    <a:pt x="66" y="166"/>
                    <a:pt x="55" y="162"/>
                    <a:pt x="53" y="159"/>
                  </a:cubicBezTo>
                  <a:cubicBezTo>
                    <a:pt x="52" y="158"/>
                    <a:pt x="52" y="154"/>
                    <a:pt x="51" y="151"/>
                  </a:cubicBezTo>
                  <a:cubicBezTo>
                    <a:pt x="49" y="148"/>
                    <a:pt x="48" y="143"/>
                    <a:pt x="45" y="141"/>
                  </a:cubicBezTo>
                  <a:cubicBezTo>
                    <a:pt x="43" y="139"/>
                    <a:pt x="40" y="140"/>
                    <a:pt x="39" y="136"/>
                  </a:cubicBezTo>
                  <a:cubicBezTo>
                    <a:pt x="41" y="133"/>
                    <a:pt x="46" y="133"/>
                    <a:pt x="49" y="134"/>
                  </a:cubicBezTo>
                  <a:cubicBezTo>
                    <a:pt x="52" y="129"/>
                    <a:pt x="54" y="123"/>
                    <a:pt x="57" y="118"/>
                  </a:cubicBezTo>
                  <a:cubicBezTo>
                    <a:pt x="42" y="114"/>
                    <a:pt x="28" y="105"/>
                    <a:pt x="10" y="106"/>
                  </a:cubicBezTo>
                  <a:cubicBezTo>
                    <a:pt x="8" y="106"/>
                    <a:pt x="5" y="107"/>
                    <a:pt x="3" y="105"/>
                  </a:cubicBezTo>
                  <a:cubicBezTo>
                    <a:pt x="2" y="99"/>
                    <a:pt x="8" y="97"/>
                    <a:pt x="12" y="94"/>
                  </a:cubicBezTo>
                  <a:cubicBezTo>
                    <a:pt x="9" y="87"/>
                    <a:pt x="7" y="79"/>
                    <a:pt x="0" y="76"/>
                  </a:cubicBezTo>
                  <a:cubicBezTo>
                    <a:pt x="2" y="70"/>
                    <a:pt x="7" y="67"/>
                    <a:pt x="14" y="68"/>
                  </a:cubicBezTo>
                  <a:cubicBezTo>
                    <a:pt x="16" y="75"/>
                    <a:pt x="15" y="84"/>
                    <a:pt x="16" y="92"/>
                  </a:cubicBezTo>
                  <a:cubicBezTo>
                    <a:pt x="19" y="94"/>
                    <a:pt x="21" y="95"/>
                    <a:pt x="24" y="96"/>
                  </a:cubicBezTo>
                  <a:cubicBezTo>
                    <a:pt x="25" y="87"/>
                    <a:pt x="26" y="77"/>
                    <a:pt x="34" y="77"/>
                  </a:cubicBezTo>
                  <a:cubicBezTo>
                    <a:pt x="34" y="85"/>
                    <a:pt x="30" y="91"/>
                    <a:pt x="29" y="98"/>
                  </a:cubicBezTo>
                  <a:cubicBezTo>
                    <a:pt x="32" y="100"/>
                    <a:pt x="36" y="101"/>
                    <a:pt x="39" y="103"/>
                  </a:cubicBezTo>
                  <a:cubicBezTo>
                    <a:pt x="40" y="94"/>
                    <a:pt x="42" y="85"/>
                    <a:pt x="51" y="85"/>
                  </a:cubicBezTo>
                  <a:cubicBezTo>
                    <a:pt x="51" y="92"/>
                    <a:pt x="46" y="98"/>
                    <a:pt x="44" y="104"/>
                  </a:cubicBezTo>
                  <a:cubicBezTo>
                    <a:pt x="49" y="107"/>
                    <a:pt x="55" y="108"/>
                    <a:pt x="60" y="110"/>
                  </a:cubicBezTo>
                  <a:cubicBezTo>
                    <a:pt x="69" y="90"/>
                    <a:pt x="78" y="70"/>
                    <a:pt x="88" y="51"/>
                  </a:cubicBezTo>
                  <a:cubicBezTo>
                    <a:pt x="85" y="46"/>
                    <a:pt x="80" y="43"/>
                    <a:pt x="77" y="39"/>
                  </a:cubicBezTo>
                  <a:cubicBezTo>
                    <a:pt x="76" y="42"/>
                    <a:pt x="74" y="46"/>
                    <a:pt x="72" y="49"/>
                  </a:cubicBezTo>
                  <a:cubicBezTo>
                    <a:pt x="70" y="53"/>
                    <a:pt x="69" y="58"/>
                    <a:pt x="64" y="58"/>
                  </a:cubicBezTo>
                  <a:cubicBezTo>
                    <a:pt x="65" y="49"/>
                    <a:pt x="67" y="39"/>
                    <a:pt x="73" y="35"/>
                  </a:cubicBezTo>
                  <a:cubicBezTo>
                    <a:pt x="71" y="32"/>
                    <a:pt x="68" y="30"/>
                    <a:pt x="65" y="27"/>
                  </a:cubicBezTo>
                  <a:cubicBezTo>
                    <a:pt x="63" y="30"/>
                    <a:pt x="61" y="34"/>
                    <a:pt x="59" y="37"/>
                  </a:cubicBezTo>
                  <a:cubicBezTo>
                    <a:pt x="57" y="41"/>
                    <a:pt x="56" y="46"/>
                    <a:pt x="51" y="45"/>
                  </a:cubicBezTo>
                  <a:cubicBezTo>
                    <a:pt x="52" y="37"/>
                    <a:pt x="54" y="27"/>
                    <a:pt x="62" y="23"/>
                  </a:cubicBezTo>
                  <a:cubicBezTo>
                    <a:pt x="59" y="22"/>
                    <a:pt x="55" y="13"/>
                    <a:pt x="50" y="15"/>
                  </a:cubicBezTo>
                  <a:cubicBezTo>
                    <a:pt x="47" y="16"/>
                    <a:pt x="45" y="28"/>
                    <a:pt x="43" y="30"/>
                  </a:cubicBezTo>
                  <a:cubicBezTo>
                    <a:pt x="40" y="33"/>
                    <a:pt x="38" y="34"/>
                    <a:pt x="34" y="34"/>
                  </a:cubicBezTo>
                  <a:cubicBezTo>
                    <a:pt x="35" y="30"/>
                    <a:pt x="37" y="25"/>
                    <a:pt x="39" y="21"/>
                  </a:cubicBezTo>
                  <a:cubicBezTo>
                    <a:pt x="40" y="17"/>
                    <a:pt x="42" y="11"/>
                    <a:pt x="44" y="8"/>
                  </a:cubicBezTo>
                  <a:cubicBezTo>
                    <a:pt x="46" y="5"/>
                    <a:pt x="56" y="0"/>
                    <a:pt x="62" y="1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13"/>
            <p:cNvSpPr>
              <a:spLocks noEditPoints="1"/>
            </p:cNvSpPr>
            <p:nvPr>
              <p:custDataLst>
                <p:tags r:id="rId12"/>
              </p:custDataLst>
            </p:nvPr>
          </p:nvSpPr>
          <p:spPr bwMode="auto">
            <a:xfrm>
              <a:off x="4005" y="1149"/>
              <a:ext cx="94" cy="89"/>
            </a:xfrm>
            <a:custGeom>
              <a:avLst/>
              <a:gdLst>
                <a:gd name="T0" fmla="*/ 78 w 102"/>
                <a:gd name="T1" fmla="*/ 70 h 96"/>
                <a:gd name="T2" fmla="*/ 71 w 102"/>
                <a:gd name="T3" fmla="*/ 73 h 96"/>
                <a:gd name="T4" fmla="*/ 58 w 102"/>
                <a:gd name="T5" fmla="*/ 82 h 96"/>
                <a:gd name="T6" fmla="*/ 52 w 102"/>
                <a:gd name="T7" fmla="*/ 87 h 96"/>
                <a:gd name="T8" fmla="*/ 33 w 102"/>
                <a:gd name="T9" fmla="*/ 92 h 96"/>
                <a:gd name="T10" fmla="*/ 34 w 102"/>
                <a:gd name="T11" fmla="*/ 87 h 96"/>
                <a:gd name="T12" fmla="*/ 6 w 102"/>
                <a:gd name="T13" fmla="*/ 57 h 96"/>
                <a:gd name="T14" fmla="*/ 1 w 102"/>
                <a:gd name="T15" fmla="*/ 57 h 96"/>
                <a:gd name="T16" fmla="*/ 15 w 102"/>
                <a:gd name="T17" fmla="*/ 42 h 96"/>
                <a:gd name="T18" fmla="*/ 22 w 102"/>
                <a:gd name="T19" fmla="*/ 37 h 96"/>
                <a:gd name="T20" fmla="*/ 36 w 102"/>
                <a:gd name="T21" fmla="*/ 25 h 96"/>
                <a:gd name="T22" fmla="*/ 41 w 102"/>
                <a:gd name="T23" fmla="*/ 18 h 96"/>
                <a:gd name="T24" fmla="*/ 45 w 102"/>
                <a:gd name="T25" fmla="*/ 28 h 96"/>
                <a:gd name="T26" fmla="*/ 60 w 102"/>
                <a:gd name="T27" fmla="*/ 25 h 96"/>
                <a:gd name="T28" fmla="*/ 52 w 102"/>
                <a:gd name="T29" fmla="*/ 17 h 96"/>
                <a:gd name="T30" fmla="*/ 45 w 102"/>
                <a:gd name="T31" fmla="*/ 0 h 96"/>
                <a:gd name="T32" fmla="*/ 52 w 102"/>
                <a:gd name="T33" fmla="*/ 5 h 96"/>
                <a:gd name="T34" fmla="*/ 70 w 102"/>
                <a:gd name="T35" fmla="*/ 23 h 96"/>
                <a:gd name="T36" fmla="*/ 83 w 102"/>
                <a:gd name="T37" fmla="*/ 35 h 96"/>
                <a:gd name="T38" fmla="*/ 97 w 102"/>
                <a:gd name="T39" fmla="*/ 45 h 96"/>
                <a:gd name="T40" fmla="*/ 99 w 102"/>
                <a:gd name="T41" fmla="*/ 59 h 96"/>
                <a:gd name="T42" fmla="*/ 90 w 102"/>
                <a:gd name="T43" fmla="*/ 52 h 96"/>
                <a:gd name="T44" fmla="*/ 67 w 102"/>
                <a:gd name="T45" fmla="*/ 31 h 96"/>
                <a:gd name="T46" fmla="*/ 65 w 102"/>
                <a:gd name="T47" fmla="*/ 35 h 96"/>
                <a:gd name="T48" fmla="*/ 50 w 102"/>
                <a:gd name="T49" fmla="*/ 32 h 96"/>
                <a:gd name="T50" fmla="*/ 61 w 102"/>
                <a:gd name="T51" fmla="*/ 41 h 96"/>
                <a:gd name="T52" fmla="*/ 73 w 102"/>
                <a:gd name="T53" fmla="*/ 48 h 96"/>
                <a:gd name="T54" fmla="*/ 78 w 102"/>
                <a:gd name="T55" fmla="*/ 70 h 96"/>
                <a:gd name="T56" fmla="*/ 41 w 102"/>
                <a:gd name="T57" fmla="*/ 32 h 96"/>
                <a:gd name="T58" fmla="*/ 33 w 102"/>
                <a:gd name="T59" fmla="*/ 38 h 96"/>
                <a:gd name="T60" fmla="*/ 53 w 102"/>
                <a:gd name="T61" fmla="*/ 53 h 96"/>
                <a:gd name="T62" fmla="*/ 53 w 102"/>
                <a:gd name="T63" fmla="*/ 61 h 96"/>
                <a:gd name="T64" fmla="*/ 47 w 102"/>
                <a:gd name="T65" fmla="*/ 56 h 96"/>
                <a:gd name="T66" fmla="*/ 30 w 102"/>
                <a:gd name="T67" fmla="*/ 40 h 96"/>
                <a:gd name="T68" fmla="*/ 23 w 102"/>
                <a:gd name="T69" fmla="*/ 47 h 96"/>
                <a:gd name="T70" fmla="*/ 44 w 102"/>
                <a:gd name="T71" fmla="*/ 65 h 96"/>
                <a:gd name="T72" fmla="*/ 43 w 102"/>
                <a:gd name="T73" fmla="*/ 71 h 96"/>
                <a:gd name="T74" fmla="*/ 31 w 102"/>
                <a:gd name="T75" fmla="*/ 60 h 96"/>
                <a:gd name="T76" fmla="*/ 19 w 102"/>
                <a:gd name="T77" fmla="*/ 49 h 96"/>
                <a:gd name="T78" fmla="*/ 11 w 102"/>
                <a:gd name="T79" fmla="*/ 54 h 96"/>
                <a:gd name="T80" fmla="*/ 39 w 102"/>
                <a:gd name="T81" fmla="*/ 82 h 96"/>
                <a:gd name="T82" fmla="*/ 68 w 102"/>
                <a:gd name="T83" fmla="*/ 58 h 96"/>
                <a:gd name="T84" fmla="*/ 41 w 102"/>
                <a:gd name="T85" fmla="*/ 3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2" h="96">
                  <a:moveTo>
                    <a:pt x="78" y="70"/>
                  </a:moveTo>
                  <a:cubicBezTo>
                    <a:pt x="76" y="72"/>
                    <a:pt x="73" y="72"/>
                    <a:pt x="71" y="73"/>
                  </a:cubicBezTo>
                  <a:cubicBezTo>
                    <a:pt x="66" y="74"/>
                    <a:pt x="62" y="79"/>
                    <a:pt x="58" y="82"/>
                  </a:cubicBezTo>
                  <a:cubicBezTo>
                    <a:pt x="56" y="83"/>
                    <a:pt x="54" y="85"/>
                    <a:pt x="52" y="87"/>
                  </a:cubicBezTo>
                  <a:cubicBezTo>
                    <a:pt x="47" y="91"/>
                    <a:pt x="42" y="96"/>
                    <a:pt x="33" y="92"/>
                  </a:cubicBezTo>
                  <a:cubicBezTo>
                    <a:pt x="32" y="91"/>
                    <a:pt x="34" y="89"/>
                    <a:pt x="34" y="87"/>
                  </a:cubicBezTo>
                  <a:cubicBezTo>
                    <a:pt x="26" y="76"/>
                    <a:pt x="15" y="67"/>
                    <a:pt x="6" y="57"/>
                  </a:cubicBezTo>
                  <a:cubicBezTo>
                    <a:pt x="4" y="57"/>
                    <a:pt x="3" y="57"/>
                    <a:pt x="1" y="57"/>
                  </a:cubicBezTo>
                  <a:cubicBezTo>
                    <a:pt x="0" y="48"/>
                    <a:pt x="8" y="45"/>
                    <a:pt x="15" y="42"/>
                  </a:cubicBezTo>
                  <a:cubicBezTo>
                    <a:pt x="17" y="40"/>
                    <a:pt x="20" y="38"/>
                    <a:pt x="22" y="37"/>
                  </a:cubicBezTo>
                  <a:cubicBezTo>
                    <a:pt x="27" y="33"/>
                    <a:pt x="32" y="29"/>
                    <a:pt x="36" y="25"/>
                  </a:cubicBezTo>
                  <a:cubicBezTo>
                    <a:pt x="37" y="24"/>
                    <a:pt x="38" y="18"/>
                    <a:pt x="41" y="18"/>
                  </a:cubicBezTo>
                  <a:cubicBezTo>
                    <a:pt x="44" y="18"/>
                    <a:pt x="43" y="27"/>
                    <a:pt x="45" y="28"/>
                  </a:cubicBezTo>
                  <a:cubicBezTo>
                    <a:pt x="50" y="27"/>
                    <a:pt x="55" y="26"/>
                    <a:pt x="60" y="25"/>
                  </a:cubicBezTo>
                  <a:cubicBezTo>
                    <a:pt x="58" y="23"/>
                    <a:pt x="55" y="20"/>
                    <a:pt x="52" y="17"/>
                  </a:cubicBezTo>
                  <a:cubicBezTo>
                    <a:pt x="47" y="13"/>
                    <a:pt x="41" y="10"/>
                    <a:pt x="45" y="0"/>
                  </a:cubicBezTo>
                  <a:cubicBezTo>
                    <a:pt x="48" y="1"/>
                    <a:pt x="50" y="3"/>
                    <a:pt x="52" y="5"/>
                  </a:cubicBezTo>
                  <a:cubicBezTo>
                    <a:pt x="58" y="11"/>
                    <a:pt x="63" y="17"/>
                    <a:pt x="70" y="23"/>
                  </a:cubicBezTo>
                  <a:cubicBezTo>
                    <a:pt x="74" y="27"/>
                    <a:pt x="79" y="31"/>
                    <a:pt x="83" y="35"/>
                  </a:cubicBezTo>
                  <a:cubicBezTo>
                    <a:pt x="88" y="38"/>
                    <a:pt x="94" y="41"/>
                    <a:pt x="97" y="45"/>
                  </a:cubicBezTo>
                  <a:cubicBezTo>
                    <a:pt x="100" y="48"/>
                    <a:pt x="102" y="55"/>
                    <a:pt x="99" y="59"/>
                  </a:cubicBezTo>
                  <a:cubicBezTo>
                    <a:pt x="95" y="59"/>
                    <a:pt x="93" y="55"/>
                    <a:pt x="90" y="52"/>
                  </a:cubicBezTo>
                  <a:cubicBezTo>
                    <a:pt x="83" y="45"/>
                    <a:pt x="76" y="38"/>
                    <a:pt x="67" y="31"/>
                  </a:cubicBezTo>
                  <a:cubicBezTo>
                    <a:pt x="67" y="32"/>
                    <a:pt x="67" y="34"/>
                    <a:pt x="65" y="35"/>
                  </a:cubicBezTo>
                  <a:cubicBezTo>
                    <a:pt x="60" y="33"/>
                    <a:pt x="55" y="33"/>
                    <a:pt x="50" y="32"/>
                  </a:cubicBezTo>
                  <a:cubicBezTo>
                    <a:pt x="53" y="35"/>
                    <a:pt x="56" y="38"/>
                    <a:pt x="61" y="41"/>
                  </a:cubicBezTo>
                  <a:cubicBezTo>
                    <a:pt x="64" y="44"/>
                    <a:pt x="69" y="46"/>
                    <a:pt x="73" y="48"/>
                  </a:cubicBezTo>
                  <a:cubicBezTo>
                    <a:pt x="78" y="52"/>
                    <a:pt x="80" y="61"/>
                    <a:pt x="78" y="70"/>
                  </a:cubicBezTo>
                  <a:close/>
                  <a:moveTo>
                    <a:pt x="41" y="32"/>
                  </a:moveTo>
                  <a:cubicBezTo>
                    <a:pt x="38" y="34"/>
                    <a:pt x="35" y="36"/>
                    <a:pt x="33" y="38"/>
                  </a:cubicBezTo>
                  <a:cubicBezTo>
                    <a:pt x="39" y="42"/>
                    <a:pt x="49" y="47"/>
                    <a:pt x="53" y="53"/>
                  </a:cubicBezTo>
                  <a:cubicBezTo>
                    <a:pt x="54" y="54"/>
                    <a:pt x="56" y="60"/>
                    <a:pt x="53" y="61"/>
                  </a:cubicBezTo>
                  <a:cubicBezTo>
                    <a:pt x="51" y="61"/>
                    <a:pt x="47" y="57"/>
                    <a:pt x="47" y="56"/>
                  </a:cubicBezTo>
                  <a:cubicBezTo>
                    <a:pt x="41" y="51"/>
                    <a:pt x="35" y="46"/>
                    <a:pt x="30" y="40"/>
                  </a:cubicBezTo>
                  <a:cubicBezTo>
                    <a:pt x="28" y="42"/>
                    <a:pt x="25" y="44"/>
                    <a:pt x="23" y="47"/>
                  </a:cubicBezTo>
                  <a:cubicBezTo>
                    <a:pt x="29" y="52"/>
                    <a:pt x="42" y="56"/>
                    <a:pt x="44" y="65"/>
                  </a:cubicBezTo>
                  <a:cubicBezTo>
                    <a:pt x="44" y="66"/>
                    <a:pt x="45" y="70"/>
                    <a:pt x="43" y="71"/>
                  </a:cubicBezTo>
                  <a:cubicBezTo>
                    <a:pt x="38" y="68"/>
                    <a:pt x="34" y="64"/>
                    <a:pt x="31" y="60"/>
                  </a:cubicBezTo>
                  <a:cubicBezTo>
                    <a:pt x="27" y="57"/>
                    <a:pt x="23" y="53"/>
                    <a:pt x="19" y="49"/>
                  </a:cubicBezTo>
                  <a:cubicBezTo>
                    <a:pt x="17" y="51"/>
                    <a:pt x="13" y="52"/>
                    <a:pt x="11" y="54"/>
                  </a:cubicBezTo>
                  <a:cubicBezTo>
                    <a:pt x="21" y="63"/>
                    <a:pt x="32" y="71"/>
                    <a:pt x="39" y="82"/>
                  </a:cubicBezTo>
                  <a:cubicBezTo>
                    <a:pt x="50" y="75"/>
                    <a:pt x="60" y="68"/>
                    <a:pt x="68" y="58"/>
                  </a:cubicBezTo>
                  <a:cubicBezTo>
                    <a:pt x="61" y="47"/>
                    <a:pt x="50" y="40"/>
                    <a:pt x="41" y="32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14"/>
            <p:cNvSpPr/>
            <p:nvPr>
              <p:custDataLst>
                <p:tags r:id="rId13"/>
              </p:custDataLst>
            </p:nvPr>
          </p:nvSpPr>
          <p:spPr bwMode="auto">
            <a:xfrm>
              <a:off x="3140" y="1159"/>
              <a:ext cx="30" cy="39"/>
            </a:xfrm>
            <a:custGeom>
              <a:avLst/>
              <a:gdLst>
                <a:gd name="T0" fmla="*/ 14 w 32"/>
                <a:gd name="T1" fmla="*/ 2 h 42"/>
                <a:gd name="T2" fmla="*/ 18 w 32"/>
                <a:gd name="T3" fmla="*/ 17 h 42"/>
                <a:gd name="T4" fmla="*/ 32 w 32"/>
                <a:gd name="T5" fmla="*/ 18 h 42"/>
                <a:gd name="T6" fmla="*/ 19 w 32"/>
                <a:gd name="T7" fmla="*/ 26 h 42"/>
                <a:gd name="T8" fmla="*/ 18 w 32"/>
                <a:gd name="T9" fmla="*/ 42 h 42"/>
                <a:gd name="T10" fmla="*/ 13 w 32"/>
                <a:gd name="T11" fmla="*/ 29 h 42"/>
                <a:gd name="T12" fmla="*/ 0 w 32"/>
                <a:gd name="T13" fmla="*/ 34 h 42"/>
                <a:gd name="T14" fmla="*/ 11 w 32"/>
                <a:gd name="T15" fmla="*/ 22 h 42"/>
                <a:gd name="T16" fmla="*/ 5 w 32"/>
                <a:gd name="T17" fmla="*/ 9 h 42"/>
                <a:gd name="T18" fmla="*/ 1 w 32"/>
                <a:gd name="T19" fmla="*/ 6 h 42"/>
                <a:gd name="T20" fmla="*/ 14 w 32"/>
                <a:gd name="T21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42">
                  <a:moveTo>
                    <a:pt x="14" y="2"/>
                  </a:moveTo>
                  <a:cubicBezTo>
                    <a:pt x="16" y="7"/>
                    <a:pt x="16" y="12"/>
                    <a:pt x="18" y="17"/>
                  </a:cubicBezTo>
                  <a:cubicBezTo>
                    <a:pt x="20" y="15"/>
                    <a:pt x="32" y="13"/>
                    <a:pt x="32" y="18"/>
                  </a:cubicBezTo>
                  <a:cubicBezTo>
                    <a:pt x="32" y="22"/>
                    <a:pt x="21" y="24"/>
                    <a:pt x="19" y="26"/>
                  </a:cubicBezTo>
                  <a:cubicBezTo>
                    <a:pt x="19" y="29"/>
                    <a:pt x="20" y="42"/>
                    <a:pt x="18" y="42"/>
                  </a:cubicBezTo>
                  <a:cubicBezTo>
                    <a:pt x="15" y="42"/>
                    <a:pt x="15" y="30"/>
                    <a:pt x="13" y="29"/>
                  </a:cubicBezTo>
                  <a:cubicBezTo>
                    <a:pt x="8" y="30"/>
                    <a:pt x="5" y="35"/>
                    <a:pt x="0" y="34"/>
                  </a:cubicBezTo>
                  <a:cubicBezTo>
                    <a:pt x="2" y="29"/>
                    <a:pt x="8" y="26"/>
                    <a:pt x="11" y="22"/>
                  </a:cubicBezTo>
                  <a:cubicBezTo>
                    <a:pt x="10" y="19"/>
                    <a:pt x="8" y="11"/>
                    <a:pt x="5" y="9"/>
                  </a:cubicBezTo>
                  <a:cubicBezTo>
                    <a:pt x="4" y="7"/>
                    <a:pt x="1" y="8"/>
                    <a:pt x="1" y="6"/>
                  </a:cubicBezTo>
                  <a:cubicBezTo>
                    <a:pt x="1" y="2"/>
                    <a:pt x="11" y="0"/>
                    <a:pt x="14" y="2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15"/>
            <p:cNvSpPr/>
            <p:nvPr>
              <p:custDataLst>
                <p:tags r:id="rId14"/>
              </p:custDataLst>
            </p:nvPr>
          </p:nvSpPr>
          <p:spPr bwMode="auto">
            <a:xfrm>
              <a:off x="3190" y="1168"/>
              <a:ext cx="93" cy="122"/>
            </a:xfrm>
            <a:custGeom>
              <a:avLst/>
              <a:gdLst>
                <a:gd name="T0" fmla="*/ 58 w 101"/>
                <a:gd name="T1" fmla="*/ 59 h 133"/>
                <a:gd name="T2" fmla="*/ 95 w 101"/>
                <a:gd name="T3" fmla="*/ 86 h 133"/>
                <a:gd name="T4" fmla="*/ 96 w 101"/>
                <a:gd name="T5" fmla="*/ 104 h 133"/>
                <a:gd name="T6" fmla="*/ 88 w 101"/>
                <a:gd name="T7" fmla="*/ 105 h 133"/>
                <a:gd name="T8" fmla="*/ 69 w 101"/>
                <a:gd name="T9" fmla="*/ 110 h 133"/>
                <a:gd name="T10" fmla="*/ 80 w 101"/>
                <a:gd name="T11" fmla="*/ 93 h 133"/>
                <a:gd name="T12" fmla="*/ 69 w 101"/>
                <a:gd name="T13" fmla="*/ 78 h 133"/>
                <a:gd name="T14" fmla="*/ 53 w 101"/>
                <a:gd name="T15" fmla="*/ 69 h 133"/>
                <a:gd name="T16" fmla="*/ 35 w 101"/>
                <a:gd name="T17" fmla="*/ 110 h 133"/>
                <a:gd name="T18" fmla="*/ 16 w 101"/>
                <a:gd name="T19" fmla="*/ 132 h 133"/>
                <a:gd name="T20" fmla="*/ 23 w 101"/>
                <a:gd name="T21" fmla="*/ 116 h 133"/>
                <a:gd name="T22" fmla="*/ 45 w 101"/>
                <a:gd name="T23" fmla="*/ 68 h 133"/>
                <a:gd name="T24" fmla="*/ 31 w 101"/>
                <a:gd name="T25" fmla="*/ 69 h 133"/>
                <a:gd name="T26" fmla="*/ 38 w 101"/>
                <a:gd name="T27" fmla="*/ 59 h 133"/>
                <a:gd name="T28" fmla="*/ 34 w 101"/>
                <a:gd name="T29" fmla="*/ 48 h 133"/>
                <a:gd name="T30" fmla="*/ 28 w 101"/>
                <a:gd name="T31" fmla="*/ 39 h 133"/>
                <a:gd name="T32" fmla="*/ 20 w 101"/>
                <a:gd name="T33" fmla="*/ 56 h 133"/>
                <a:gd name="T34" fmla="*/ 18 w 101"/>
                <a:gd name="T35" fmla="*/ 66 h 133"/>
                <a:gd name="T36" fmla="*/ 14 w 101"/>
                <a:gd name="T37" fmla="*/ 80 h 133"/>
                <a:gd name="T38" fmla="*/ 0 w 101"/>
                <a:gd name="T39" fmla="*/ 84 h 133"/>
                <a:gd name="T40" fmla="*/ 9 w 101"/>
                <a:gd name="T41" fmla="*/ 67 h 133"/>
                <a:gd name="T42" fmla="*/ 17 w 101"/>
                <a:gd name="T43" fmla="*/ 40 h 133"/>
                <a:gd name="T44" fmla="*/ 30 w 101"/>
                <a:gd name="T45" fmla="*/ 24 h 133"/>
                <a:gd name="T46" fmla="*/ 42 w 101"/>
                <a:gd name="T47" fmla="*/ 23 h 133"/>
                <a:gd name="T48" fmla="*/ 42 w 101"/>
                <a:gd name="T49" fmla="*/ 57 h 133"/>
                <a:gd name="T50" fmla="*/ 50 w 101"/>
                <a:gd name="T51" fmla="*/ 57 h 133"/>
                <a:gd name="T52" fmla="*/ 65 w 101"/>
                <a:gd name="T53" fmla="*/ 23 h 133"/>
                <a:gd name="T54" fmla="*/ 73 w 101"/>
                <a:gd name="T55" fmla="*/ 7 h 133"/>
                <a:gd name="T56" fmla="*/ 87 w 101"/>
                <a:gd name="T57" fmla="*/ 1 h 133"/>
                <a:gd name="T58" fmla="*/ 83 w 101"/>
                <a:gd name="T59" fmla="*/ 18 h 133"/>
                <a:gd name="T60" fmla="*/ 58 w 101"/>
                <a:gd name="T61" fmla="*/ 5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1" h="133">
                  <a:moveTo>
                    <a:pt x="58" y="59"/>
                  </a:moveTo>
                  <a:cubicBezTo>
                    <a:pt x="71" y="65"/>
                    <a:pt x="87" y="72"/>
                    <a:pt x="95" y="86"/>
                  </a:cubicBezTo>
                  <a:cubicBezTo>
                    <a:pt x="97" y="90"/>
                    <a:pt x="101" y="102"/>
                    <a:pt x="96" y="104"/>
                  </a:cubicBezTo>
                  <a:cubicBezTo>
                    <a:pt x="94" y="105"/>
                    <a:pt x="91" y="105"/>
                    <a:pt x="88" y="105"/>
                  </a:cubicBezTo>
                  <a:cubicBezTo>
                    <a:pt x="81" y="106"/>
                    <a:pt x="74" y="110"/>
                    <a:pt x="69" y="110"/>
                  </a:cubicBezTo>
                  <a:cubicBezTo>
                    <a:pt x="71" y="103"/>
                    <a:pt x="80" y="101"/>
                    <a:pt x="80" y="93"/>
                  </a:cubicBezTo>
                  <a:cubicBezTo>
                    <a:pt x="81" y="87"/>
                    <a:pt x="74" y="82"/>
                    <a:pt x="69" y="78"/>
                  </a:cubicBezTo>
                  <a:cubicBezTo>
                    <a:pt x="64" y="75"/>
                    <a:pt x="58" y="72"/>
                    <a:pt x="53" y="69"/>
                  </a:cubicBezTo>
                  <a:cubicBezTo>
                    <a:pt x="47" y="81"/>
                    <a:pt x="40" y="96"/>
                    <a:pt x="35" y="110"/>
                  </a:cubicBezTo>
                  <a:cubicBezTo>
                    <a:pt x="32" y="120"/>
                    <a:pt x="30" y="133"/>
                    <a:pt x="16" y="132"/>
                  </a:cubicBezTo>
                  <a:cubicBezTo>
                    <a:pt x="17" y="126"/>
                    <a:pt x="20" y="121"/>
                    <a:pt x="23" y="116"/>
                  </a:cubicBezTo>
                  <a:cubicBezTo>
                    <a:pt x="30" y="100"/>
                    <a:pt x="37" y="84"/>
                    <a:pt x="45" y="68"/>
                  </a:cubicBezTo>
                  <a:cubicBezTo>
                    <a:pt x="39" y="67"/>
                    <a:pt x="35" y="71"/>
                    <a:pt x="31" y="69"/>
                  </a:cubicBezTo>
                  <a:cubicBezTo>
                    <a:pt x="29" y="63"/>
                    <a:pt x="35" y="61"/>
                    <a:pt x="38" y="59"/>
                  </a:cubicBezTo>
                  <a:cubicBezTo>
                    <a:pt x="37" y="55"/>
                    <a:pt x="35" y="52"/>
                    <a:pt x="34" y="48"/>
                  </a:cubicBezTo>
                  <a:cubicBezTo>
                    <a:pt x="33" y="46"/>
                    <a:pt x="31" y="39"/>
                    <a:pt x="28" y="39"/>
                  </a:cubicBezTo>
                  <a:cubicBezTo>
                    <a:pt x="23" y="38"/>
                    <a:pt x="21" y="51"/>
                    <a:pt x="20" y="56"/>
                  </a:cubicBezTo>
                  <a:cubicBezTo>
                    <a:pt x="19" y="60"/>
                    <a:pt x="19" y="63"/>
                    <a:pt x="18" y="66"/>
                  </a:cubicBezTo>
                  <a:cubicBezTo>
                    <a:pt x="17" y="71"/>
                    <a:pt x="16" y="77"/>
                    <a:pt x="14" y="80"/>
                  </a:cubicBezTo>
                  <a:cubicBezTo>
                    <a:pt x="11" y="83"/>
                    <a:pt x="5" y="86"/>
                    <a:pt x="0" y="84"/>
                  </a:cubicBezTo>
                  <a:cubicBezTo>
                    <a:pt x="1" y="77"/>
                    <a:pt x="7" y="74"/>
                    <a:pt x="9" y="67"/>
                  </a:cubicBezTo>
                  <a:cubicBezTo>
                    <a:pt x="12" y="59"/>
                    <a:pt x="14" y="49"/>
                    <a:pt x="17" y="40"/>
                  </a:cubicBezTo>
                  <a:cubicBezTo>
                    <a:pt x="19" y="30"/>
                    <a:pt x="21" y="28"/>
                    <a:pt x="30" y="24"/>
                  </a:cubicBezTo>
                  <a:cubicBezTo>
                    <a:pt x="34" y="22"/>
                    <a:pt x="39" y="20"/>
                    <a:pt x="42" y="23"/>
                  </a:cubicBezTo>
                  <a:cubicBezTo>
                    <a:pt x="41" y="33"/>
                    <a:pt x="41" y="45"/>
                    <a:pt x="42" y="57"/>
                  </a:cubicBezTo>
                  <a:cubicBezTo>
                    <a:pt x="44" y="57"/>
                    <a:pt x="48" y="56"/>
                    <a:pt x="50" y="57"/>
                  </a:cubicBezTo>
                  <a:cubicBezTo>
                    <a:pt x="54" y="48"/>
                    <a:pt x="60" y="34"/>
                    <a:pt x="65" y="23"/>
                  </a:cubicBezTo>
                  <a:cubicBezTo>
                    <a:pt x="67" y="16"/>
                    <a:pt x="68" y="10"/>
                    <a:pt x="73" y="7"/>
                  </a:cubicBezTo>
                  <a:cubicBezTo>
                    <a:pt x="76" y="5"/>
                    <a:pt x="84" y="0"/>
                    <a:pt x="87" y="1"/>
                  </a:cubicBezTo>
                  <a:cubicBezTo>
                    <a:pt x="95" y="2"/>
                    <a:pt x="85" y="15"/>
                    <a:pt x="83" y="18"/>
                  </a:cubicBezTo>
                  <a:cubicBezTo>
                    <a:pt x="74" y="31"/>
                    <a:pt x="66" y="45"/>
                    <a:pt x="58" y="59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16"/>
            <p:cNvSpPr/>
            <p:nvPr>
              <p:custDataLst>
                <p:tags r:id="rId15"/>
              </p:custDataLst>
            </p:nvPr>
          </p:nvSpPr>
          <p:spPr bwMode="auto">
            <a:xfrm>
              <a:off x="3164" y="1179"/>
              <a:ext cx="31" cy="37"/>
            </a:xfrm>
            <a:custGeom>
              <a:avLst/>
              <a:gdLst>
                <a:gd name="T0" fmla="*/ 14 w 33"/>
                <a:gd name="T1" fmla="*/ 1 h 40"/>
                <a:gd name="T2" fmla="*/ 17 w 33"/>
                <a:gd name="T3" fmla="*/ 12 h 40"/>
                <a:gd name="T4" fmla="*/ 33 w 33"/>
                <a:gd name="T5" fmla="*/ 12 h 40"/>
                <a:gd name="T6" fmla="*/ 19 w 33"/>
                <a:gd name="T7" fmla="*/ 20 h 40"/>
                <a:gd name="T8" fmla="*/ 19 w 33"/>
                <a:gd name="T9" fmla="*/ 40 h 40"/>
                <a:gd name="T10" fmla="*/ 16 w 33"/>
                <a:gd name="T11" fmla="*/ 31 h 40"/>
                <a:gd name="T12" fmla="*/ 13 w 33"/>
                <a:gd name="T13" fmla="*/ 22 h 40"/>
                <a:gd name="T14" fmla="*/ 0 w 33"/>
                <a:gd name="T15" fmla="*/ 25 h 40"/>
                <a:gd name="T16" fmla="*/ 10 w 33"/>
                <a:gd name="T17" fmla="*/ 17 h 40"/>
                <a:gd name="T18" fmla="*/ 1 w 33"/>
                <a:gd name="T19" fmla="*/ 5 h 40"/>
                <a:gd name="T20" fmla="*/ 14 w 33"/>
                <a:gd name="T21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40">
                  <a:moveTo>
                    <a:pt x="14" y="1"/>
                  </a:moveTo>
                  <a:cubicBezTo>
                    <a:pt x="15" y="4"/>
                    <a:pt x="15" y="9"/>
                    <a:pt x="17" y="12"/>
                  </a:cubicBezTo>
                  <a:cubicBezTo>
                    <a:pt x="19" y="8"/>
                    <a:pt x="33" y="7"/>
                    <a:pt x="33" y="12"/>
                  </a:cubicBezTo>
                  <a:cubicBezTo>
                    <a:pt x="33" y="17"/>
                    <a:pt x="21" y="17"/>
                    <a:pt x="19" y="20"/>
                  </a:cubicBezTo>
                  <a:cubicBezTo>
                    <a:pt x="19" y="26"/>
                    <a:pt x="22" y="35"/>
                    <a:pt x="19" y="40"/>
                  </a:cubicBezTo>
                  <a:cubicBezTo>
                    <a:pt x="17" y="38"/>
                    <a:pt x="17" y="34"/>
                    <a:pt x="16" y="31"/>
                  </a:cubicBezTo>
                  <a:cubicBezTo>
                    <a:pt x="15" y="28"/>
                    <a:pt x="14" y="25"/>
                    <a:pt x="13" y="22"/>
                  </a:cubicBezTo>
                  <a:cubicBezTo>
                    <a:pt x="9" y="22"/>
                    <a:pt x="5" y="28"/>
                    <a:pt x="0" y="25"/>
                  </a:cubicBezTo>
                  <a:cubicBezTo>
                    <a:pt x="3" y="21"/>
                    <a:pt x="7" y="20"/>
                    <a:pt x="10" y="17"/>
                  </a:cubicBezTo>
                  <a:cubicBezTo>
                    <a:pt x="9" y="12"/>
                    <a:pt x="6" y="8"/>
                    <a:pt x="1" y="5"/>
                  </a:cubicBezTo>
                  <a:cubicBezTo>
                    <a:pt x="3" y="1"/>
                    <a:pt x="8" y="0"/>
                    <a:pt x="14" y="1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17"/>
            <p:cNvSpPr>
              <a:spLocks noEditPoints="1"/>
            </p:cNvSpPr>
            <p:nvPr>
              <p:custDataLst>
                <p:tags r:id="rId16"/>
              </p:custDataLst>
            </p:nvPr>
          </p:nvSpPr>
          <p:spPr bwMode="auto">
            <a:xfrm>
              <a:off x="3947" y="1197"/>
              <a:ext cx="88" cy="114"/>
            </a:xfrm>
            <a:custGeom>
              <a:avLst/>
              <a:gdLst>
                <a:gd name="T0" fmla="*/ 65 w 95"/>
                <a:gd name="T1" fmla="*/ 7 h 123"/>
                <a:gd name="T2" fmla="*/ 66 w 95"/>
                <a:gd name="T3" fmla="*/ 21 h 123"/>
                <a:gd name="T4" fmla="*/ 77 w 95"/>
                <a:gd name="T5" fmla="*/ 31 h 123"/>
                <a:gd name="T6" fmla="*/ 90 w 95"/>
                <a:gd name="T7" fmla="*/ 55 h 123"/>
                <a:gd name="T8" fmla="*/ 80 w 95"/>
                <a:gd name="T9" fmla="*/ 54 h 123"/>
                <a:gd name="T10" fmla="*/ 54 w 95"/>
                <a:gd name="T11" fmla="*/ 57 h 123"/>
                <a:gd name="T12" fmla="*/ 69 w 95"/>
                <a:gd name="T13" fmla="*/ 107 h 123"/>
                <a:gd name="T14" fmla="*/ 75 w 95"/>
                <a:gd name="T15" fmla="*/ 123 h 123"/>
                <a:gd name="T16" fmla="*/ 66 w 95"/>
                <a:gd name="T17" fmla="*/ 119 h 123"/>
                <a:gd name="T18" fmla="*/ 59 w 95"/>
                <a:gd name="T19" fmla="*/ 112 h 123"/>
                <a:gd name="T20" fmla="*/ 46 w 95"/>
                <a:gd name="T21" fmla="*/ 98 h 123"/>
                <a:gd name="T22" fmla="*/ 45 w 95"/>
                <a:gd name="T23" fmla="*/ 56 h 123"/>
                <a:gd name="T24" fmla="*/ 7 w 95"/>
                <a:gd name="T25" fmla="*/ 36 h 123"/>
                <a:gd name="T26" fmla="*/ 0 w 95"/>
                <a:gd name="T27" fmla="*/ 25 h 123"/>
                <a:gd name="T28" fmla="*/ 5 w 95"/>
                <a:gd name="T29" fmla="*/ 27 h 123"/>
                <a:gd name="T30" fmla="*/ 45 w 95"/>
                <a:gd name="T31" fmla="*/ 47 h 123"/>
                <a:gd name="T32" fmla="*/ 47 w 95"/>
                <a:gd name="T33" fmla="*/ 21 h 123"/>
                <a:gd name="T34" fmla="*/ 1 w 95"/>
                <a:gd name="T35" fmla="*/ 0 h 123"/>
                <a:gd name="T36" fmla="*/ 2 w 95"/>
                <a:gd name="T37" fmla="*/ 0 h 123"/>
                <a:gd name="T38" fmla="*/ 58 w 95"/>
                <a:gd name="T39" fmla="*/ 10 h 123"/>
                <a:gd name="T40" fmla="*/ 65 w 95"/>
                <a:gd name="T41" fmla="*/ 7 h 123"/>
                <a:gd name="T42" fmla="*/ 53 w 95"/>
                <a:gd name="T43" fmla="*/ 47 h 123"/>
                <a:gd name="T44" fmla="*/ 66 w 95"/>
                <a:gd name="T45" fmla="*/ 45 h 123"/>
                <a:gd name="T46" fmla="*/ 76 w 95"/>
                <a:gd name="T47" fmla="*/ 40 h 123"/>
                <a:gd name="T48" fmla="*/ 69 w 95"/>
                <a:gd name="T49" fmla="*/ 33 h 123"/>
                <a:gd name="T50" fmla="*/ 58 w 95"/>
                <a:gd name="T51" fmla="*/ 22 h 123"/>
                <a:gd name="T52" fmla="*/ 52 w 95"/>
                <a:gd name="T53" fmla="*/ 21 h 123"/>
                <a:gd name="T54" fmla="*/ 53 w 95"/>
                <a:gd name="T55" fmla="*/ 4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5" h="123">
                  <a:moveTo>
                    <a:pt x="65" y="7"/>
                  </a:moveTo>
                  <a:cubicBezTo>
                    <a:pt x="69" y="9"/>
                    <a:pt x="69" y="18"/>
                    <a:pt x="66" y="21"/>
                  </a:cubicBezTo>
                  <a:cubicBezTo>
                    <a:pt x="69" y="25"/>
                    <a:pt x="72" y="28"/>
                    <a:pt x="77" y="31"/>
                  </a:cubicBezTo>
                  <a:cubicBezTo>
                    <a:pt x="84" y="37"/>
                    <a:pt x="95" y="41"/>
                    <a:pt x="90" y="55"/>
                  </a:cubicBezTo>
                  <a:cubicBezTo>
                    <a:pt x="86" y="56"/>
                    <a:pt x="83" y="54"/>
                    <a:pt x="80" y="54"/>
                  </a:cubicBezTo>
                  <a:cubicBezTo>
                    <a:pt x="71" y="54"/>
                    <a:pt x="63" y="57"/>
                    <a:pt x="54" y="57"/>
                  </a:cubicBezTo>
                  <a:cubicBezTo>
                    <a:pt x="56" y="76"/>
                    <a:pt x="63" y="92"/>
                    <a:pt x="69" y="107"/>
                  </a:cubicBezTo>
                  <a:cubicBezTo>
                    <a:pt x="71" y="112"/>
                    <a:pt x="74" y="117"/>
                    <a:pt x="75" y="123"/>
                  </a:cubicBezTo>
                  <a:cubicBezTo>
                    <a:pt x="72" y="123"/>
                    <a:pt x="69" y="120"/>
                    <a:pt x="66" y="119"/>
                  </a:cubicBezTo>
                  <a:cubicBezTo>
                    <a:pt x="64" y="117"/>
                    <a:pt x="61" y="114"/>
                    <a:pt x="59" y="112"/>
                  </a:cubicBezTo>
                  <a:cubicBezTo>
                    <a:pt x="55" y="109"/>
                    <a:pt x="49" y="103"/>
                    <a:pt x="46" y="98"/>
                  </a:cubicBezTo>
                  <a:cubicBezTo>
                    <a:pt x="41" y="87"/>
                    <a:pt x="47" y="71"/>
                    <a:pt x="45" y="56"/>
                  </a:cubicBezTo>
                  <a:cubicBezTo>
                    <a:pt x="30" y="53"/>
                    <a:pt x="17" y="46"/>
                    <a:pt x="7" y="36"/>
                  </a:cubicBezTo>
                  <a:cubicBezTo>
                    <a:pt x="4" y="33"/>
                    <a:pt x="0" y="29"/>
                    <a:pt x="0" y="25"/>
                  </a:cubicBezTo>
                  <a:cubicBezTo>
                    <a:pt x="2" y="24"/>
                    <a:pt x="4" y="26"/>
                    <a:pt x="5" y="27"/>
                  </a:cubicBezTo>
                  <a:cubicBezTo>
                    <a:pt x="16" y="35"/>
                    <a:pt x="29" y="44"/>
                    <a:pt x="45" y="47"/>
                  </a:cubicBezTo>
                  <a:cubicBezTo>
                    <a:pt x="46" y="38"/>
                    <a:pt x="46" y="29"/>
                    <a:pt x="47" y="21"/>
                  </a:cubicBezTo>
                  <a:cubicBezTo>
                    <a:pt x="28" y="18"/>
                    <a:pt x="11" y="12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6" y="5"/>
                    <a:pt x="38" y="14"/>
                    <a:pt x="58" y="10"/>
                  </a:cubicBezTo>
                  <a:cubicBezTo>
                    <a:pt x="60" y="9"/>
                    <a:pt x="62" y="7"/>
                    <a:pt x="65" y="7"/>
                  </a:cubicBezTo>
                  <a:close/>
                  <a:moveTo>
                    <a:pt x="53" y="47"/>
                  </a:moveTo>
                  <a:cubicBezTo>
                    <a:pt x="57" y="47"/>
                    <a:pt x="61" y="46"/>
                    <a:pt x="66" y="45"/>
                  </a:cubicBezTo>
                  <a:cubicBezTo>
                    <a:pt x="69" y="44"/>
                    <a:pt x="75" y="43"/>
                    <a:pt x="76" y="40"/>
                  </a:cubicBezTo>
                  <a:cubicBezTo>
                    <a:pt x="76" y="37"/>
                    <a:pt x="71" y="35"/>
                    <a:pt x="69" y="33"/>
                  </a:cubicBezTo>
                  <a:cubicBezTo>
                    <a:pt x="63" y="29"/>
                    <a:pt x="61" y="26"/>
                    <a:pt x="58" y="22"/>
                  </a:cubicBezTo>
                  <a:cubicBezTo>
                    <a:pt x="56" y="21"/>
                    <a:pt x="54" y="21"/>
                    <a:pt x="52" y="21"/>
                  </a:cubicBezTo>
                  <a:cubicBezTo>
                    <a:pt x="52" y="30"/>
                    <a:pt x="52" y="39"/>
                    <a:pt x="53" y="47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18"/>
            <p:cNvSpPr/>
            <p:nvPr>
              <p:custDataLst>
                <p:tags r:id="rId17"/>
              </p:custDataLst>
            </p:nvPr>
          </p:nvSpPr>
          <p:spPr bwMode="auto">
            <a:xfrm>
              <a:off x="3049" y="1364"/>
              <a:ext cx="146" cy="147"/>
            </a:xfrm>
            <a:custGeom>
              <a:avLst/>
              <a:gdLst>
                <a:gd name="T0" fmla="*/ 78 w 158"/>
                <a:gd name="T1" fmla="*/ 0 h 159"/>
                <a:gd name="T2" fmla="*/ 95 w 158"/>
                <a:gd name="T3" fmla="*/ 41 h 159"/>
                <a:gd name="T4" fmla="*/ 135 w 158"/>
                <a:gd name="T5" fmla="*/ 23 h 159"/>
                <a:gd name="T6" fmla="*/ 117 w 158"/>
                <a:gd name="T7" fmla="*/ 63 h 159"/>
                <a:gd name="T8" fmla="*/ 158 w 158"/>
                <a:gd name="T9" fmla="*/ 79 h 159"/>
                <a:gd name="T10" fmla="*/ 117 w 158"/>
                <a:gd name="T11" fmla="*/ 95 h 159"/>
                <a:gd name="T12" fmla="*/ 134 w 158"/>
                <a:gd name="T13" fmla="*/ 135 h 159"/>
                <a:gd name="T14" fmla="*/ 95 w 158"/>
                <a:gd name="T15" fmla="*/ 118 h 159"/>
                <a:gd name="T16" fmla="*/ 79 w 158"/>
                <a:gd name="T17" fmla="*/ 159 h 159"/>
                <a:gd name="T18" fmla="*/ 63 w 158"/>
                <a:gd name="T19" fmla="*/ 118 h 159"/>
                <a:gd name="T20" fmla="*/ 23 w 158"/>
                <a:gd name="T21" fmla="*/ 135 h 159"/>
                <a:gd name="T22" fmla="*/ 40 w 158"/>
                <a:gd name="T23" fmla="*/ 96 h 159"/>
                <a:gd name="T24" fmla="*/ 0 w 158"/>
                <a:gd name="T25" fmla="*/ 80 h 159"/>
                <a:gd name="T26" fmla="*/ 40 w 158"/>
                <a:gd name="T27" fmla="*/ 63 h 159"/>
                <a:gd name="T28" fmla="*/ 23 w 158"/>
                <a:gd name="T29" fmla="*/ 23 h 159"/>
                <a:gd name="T30" fmla="*/ 62 w 158"/>
                <a:gd name="T31" fmla="*/ 41 h 159"/>
                <a:gd name="T32" fmla="*/ 78 w 158"/>
                <a:gd name="T33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8" h="159">
                  <a:moveTo>
                    <a:pt x="78" y="0"/>
                  </a:moveTo>
                  <a:cubicBezTo>
                    <a:pt x="84" y="13"/>
                    <a:pt x="89" y="27"/>
                    <a:pt x="95" y="41"/>
                  </a:cubicBezTo>
                  <a:cubicBezTo>
                    <a:pt x="108" y="35"/>
                    <a:pt x="121" y="29"/>
                    <a:pt x="135" y="23"/>
                  </a:cubicBezTo>
                  <a:cubicBezTo>
                    <a:pt x="129" y="36"/>
                    <a:pt x="123" y="50"/>
                    <a:pt x="117" y="63"/>
                  </a:cubicBezTo>
                  <a:cubicBezTo>
                    <a:pt x="130" y="69"/>
                    <a:pt x="144" y="74"/>
                    <a:pt x="158" y="79"/>
                  </a:cubicBezTo>
                  <a:cubicBezTo>
                    <a:pt x="145" y="85"/>
                    <a:pt x="131" y="90"/>
                    <a:pt x="117" y="95"/>
                  </a:cubicBezTo>
                  <a:cubicBezTo>
                    <a:pt x="123" y="109"/>
                    <a:pt x="129" y="122"/>
                    <a:pt x="134" y="135"/>
                  </a:cubicBezTo>
                  <a:cubicBezTo>
                    <a:pt x="121" y="130"/>
                    <a:pt x="108" y="124"/>
                    <a:pt x="95" y="118"/>
                  </a:cubicBezTo>
                  <a:cubicBezTo>
                    <a:pt x="89" y="131"/>
                    <a:pt x="84" y="145"/>
                    <a:pt x="79" y="159"/>
                  </a:cubicBezTo>
                  <a:cubicBezTo>
                    <a:pt x="73" y="145"/>
                    <a:pt x="68" y="131"/>
                    <a:pt x="63" y="118"/>
                  </a:cubicBezTo>
                  <a:cubicBezTo>
                    <a:pt x="49" y="124"/>
                    <a:pt x="36" y="130"/>
                    <a:pt x="23" y="135"/>
                  </a:cubicBezTo>
                  <a:cubicBezTo>
                    <a:pt x="28" y="122"/>
                    <a:pt x="34" y="109"/>
                    <a:pt x="40" y="96"/>
                  </a:cubicBezTo>
                  <a:cubicBezTo>
                    <a:pt x="27" y="90"/>
                    <a:pt x="13" y="85"/>
                    <a:pt x="0" y="80"/>
                  </a:cubicBezTo>
                  <a:cubicBezTo>
                    <a:pt x="13" y="74"/>
                    <a:pt x="27" y="69"/>
                    <a:pt x="40" y="63"/>
                  </a:cubicBezTo>
                  <a:cubicBezTo>
                    <a:pt x="34" y="50"/>
                    <a:pt x="28" y="37"/>
                    <a:pt x="23" y="23"/>
                  </a:cubicBezTo>
                  <a:cubicBezTo>
                    <a:pt x="36" y="29"/>
                    <a:pt x="49" y="35"/>
                    <a:pt x="62" y="41"/>
                  </a:cubicBezTo>
                  <a:cubicBezTo>
                    <a:pt x="68" y="28"/>
                    <a:pt x="73" y="14"/>
                    <a:pt x="78" y="0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19"/>
            <p:cNvSpPr/>
            <p:nvPr>
              <p:custDataLst>
                <p:tags r:id="rId18"/>
              </p:custDataLst>
            </p:nvPr>
          </p:nvSpPr>
          <p:spPr bwMode="auto">
            <a:xfrm>
              <a:off x="4051" y="1364"/>
              <a:ext cx="147" cy="147"/>
            </a:xfrm>
            <a:custGeom>
              <a:avLst/>
              <a:gdLst>
                <a:gd name="T0" fmla="*/ 79 w 159"/>
                <a:gd name="T1" fmla="*/ 0 h 159"/>
                <a:gd name="T2" fmla="*/ 95 w 159"/>
                <a:gd name="T3" fmla="*/ 41 h 159"/>
                <a:gd name="T4" fmla="*/ 135 w 159"/>
                <a:gd name="T5" fmla="*/ 23 h 159"/>
                <a:gd name="T6" fmla="*/ 118 w 159"/>
                <a:gd name="T7" fmla="*/ 63 h 159"/>
                <a:gd name="T8" fmla="*/ 159 w 159"/>
                <a:gd name="T9" fmla="*/ 79 h 159"/>
                <a:gd name="T10" fmla="*/ 118 w 159"/>
                <a:gd name="T11" fmla="*/ 95 h 159"/>
                <a:gd name="T12" fmla="*/ 135 w 159"/>
                <a:gd name="T13" fmla="*/ 135 h 159"/>
                <a:gd name="T14" fmla="*/ 96 w 159"/>
                <a:gd name="T15" fmla="*/ 118 h 159"/>
                <a:gd name="T16" fmla="*/ 80 w 159"/>
                <a:gd name="T17" fmla="*/ 159 h 159"/>
                <a:gd name="T18" fmla="*/ 63 w 159"/>
                <a:gd name="T19" fmla="*/ 118 h 159"/>
                <a:gd name="T20" fmla="*/ 24 w 159"/>
                <a:gd name="T21" fmla="*/ 135 h 159"/>
                <a:gd name="T22" fmla="*/ 41 w 159"/>
                <a:gd name="T23" fmla="*/ 96 h 159"/>
                <a:gd name="T24" fmla="*/ 0 w 159"/>
                <a:gd name="T25" fmla="*/ 80 h 159"/>
                <a:gd name="T26" fmla="*/ 41 w 159"/>
                <a:gd name="T27" fmla="*/ 63 h 159"/>
                <a:gd name="T28" fmla="*/ 24 w 159"/>
                <a:gd name="T29" fmla="*/ 23 h 159"/>
                <a:gd name="T30" fmla="*/ 63 w 159"/>
                <a:gd name="T31" fmla="*/ 41 h 159"/>
                <a:gd name="T32" fmla="*/ 79 w 159"/>
                <a:gd name="T33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9" h="159">
                  <a:moveTo>
                    <a:pt x="79" y="0"/>
                  </a:moveTo>
                  <a:cubicBezTo>
                    <a:pt x="85" y="13"/>
                    <a:pt x="90" y="27"/>
                    <a:pt x="95" y="41"/>
                  </a:cubicBezTo>
                  <a:cubicBezTo>
                    <a:pt x="109" y="35"/>
                    <a:pt x="122" y="29"/>
                    <a:pt x="135" y="23"/>
                  </a:cubicBezTo>
                  <a:cubicBezTo>
                    <a:pt x="130" y="37"/>
                    <a:pt x="124" y="50"/>
                    <a:pt x="118" y="63"/>
                  </a:cubicBezTo>
                  <a:cubicBezTo>
                    <a:pt x="131" y="69"/>
                    <a:pt x="145" y="74"/>
                    <a:pt x="159" y="79"/>
                  </a:cubicBezTo>
                  <a:cubicBezTo>
                    <a:pt x="146" y="85"/>
                    <a:pt x="132" y="90"/>
                    <a:pt x="118" y="95"/>
                  </a:cubicBezTo>
                  <a:cubicBezTo>
                    <a:pt x="124" y="109"/>
                    <a:pt x="130" y="122"/>
                    <a:pt x="135" y="135"/>
                  </a:cubicBezTo>
                  <a:cubicBezTo>
                    <a:pt x="122" y="130"/>
                    <a:pt x="109" y="124"/>
                    <a:pt x="96" y="118"/>
                  </a:cubicBezTo>
                  <a:cubicBezTo>
                    <a:pt x="90" y="131"/>
                    <a:pt x="85" y="145"/>
                    <a:pt x="80" y="159"/>
                  </a:cubicBezTo>
                  <a:cubicBezTo>
                    <a:pt x="74" y="145"/>
                    <a:pt x="69" y="131"/>
                    <a:pt x="63" y="118"/>
                  </a:cubicBezTo>
                  <a:cubicBezTo>
                    <a:pt x="50" y="124"/>
                    <a:pt x="37" y="130"/>
                    <a:pt x="24" y="135"/>
                  </a:cubicBezTo>
                  <a:cubicBezTo>
                    <a:pt x="29" y="122"/>
                    <a:pt x="35" y="109"/>
                    <a:pt x="41" y="96"/>
                  </a:cubicBezTo>
                  <a:cubicBezTo>
                    <a:pt x="28" y="90"/>
                    <a:pt x="14" y="85"/>
                    <a:pt x="0" y="80"/>
                  </a:cubicBezTo>
                  <a:cubicBezTo>
                    <a:pt x="13" y="74"/>
                    <a:pt x="27" y="69"/>
                    <a:pt x="41" y="63"/>
                  </a:cubicBezTo>
                  <a:cubicBezTo>
                    <a:pt x="35" y="50"/>
                    <a:pt x="29" y="37"/>
                    <a:pt x="24" y="23"/>
                  </a:cubicBezTo>
                  <a:cubicBezTo>
                    <a:pt x="37" y="29"/>
                    <a:pt x="50" y="35"/>
                    <a:pt x="63" y="41"/>
                  </a:cubicBezTo>
                  <a:cubicBezTo>
                    <a:pt x="69" y="28"/>
                    <a:pt x="74" y="14"/>
                    <a:pt x="79" y="0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20"/>
            <p:cNvSpPr>
              <a:spLocks noEditPoints="1"/>
            </p:cNvSpPr>
            <p:nvPr>
              <p:custDataLst>
                <p:tags r:id="rId19"/>
              </p:custDataLst>
            </p:nvPr>
          </p:nvSpPr>
          <p:spPr bwMode="auto">
            <a:xfrm>
              <a:off x="3279" y="1453"/>
              <a:ext cx="686" cy="365"/>
            </a:xfrm>
            <a:custGeom>
              <a:avLst/>
              <a:gdLst>
                <a:gd name="T0" fmla="*/ 173 w 744"/>
                <a:gd name="T1" fmla="*/ 171 h 395"/>
                <a:gd name="T2" fmla="*/ 155 w 744"/>
                <a:gd name="T3" fmla="*/ 238 h 395"/>
                <a:gd name="T4" fmla="*/ 576 w 744"/>
                <a:gd name="T5" fmla="*/ 274 h 395"/>
                <a:gd name="T6" fmla="*/ 565 w 744"/>
                <a:gd name="T7" fmla="*/ 200 h 395"/>
                <a:gd name="T8" fmla="*/ 654 w 744"/>
                <a:gd name="T9" fmla="*/ 147 h 395"/>
                <a:gd name="T10" fmla="*/ 637 w 744"/>
                <a:gd name="T11" fmla="*/ 0 h 395"/>
                <a:gd name="T12" fmla="*/ 736 w 744"/>
                <a:gd name="T13" fmla="*/ 25 h 395"/>
                <a:gd name="T14" fmla="*/ 723 w 744"/>
                <a:gd name="T15" fmla="*/ 112 h 395"/>
                <a:gd name="T16" fmla="*/ 714 w 744"/>
                <a:gd name="T17" fmla="*/ 207 h 395"/>
                <a:gd name="T18" fmla="*/ 679 w 744"/>
                <a:gd name="T19" fmla="*/ 297 h 395"/>
                <a:gd name="T20" fmla="*/ 613 w 744"/>
                <a:gd name="T21" fmla="*/ 331 h 395"/>
                <a:gd name="T22" fmla="*/ 558 w 744"/>
                <a:gd name="T23" fmla="*/ 392 h 395"/>
                <a:gd name="T24" fmla="*/ 193 w 744"/>
                <a:gd name="T25" fmla="*/ 390 h 395"/>
                <a:gd name="T26" fmla="*/ 132 w 744"/>
                <a:gd name="T27" fmla="*/ 336 h 395"/>
                <a:gd name="T28" fmla="*/ 83 w 744"/>
                <a:gd name="T29" fmla="*/ 316 h 395"/>
                <a:gd name="T30" fmla="*/ 65 w 744"/>
                <a:gd name="T31" fmla="*/ 260 h 395"/>
                <a:gd name="T32" fmla="*/ 2 w 744"/>
                <a:gd name="T33" fmla="*/ 151 h 395"/>
                <a:gd name="T34" fmla="*/ 21 w 744"/>
                <a:gd name="T35" fmla="*/ 99 h 395"/>
                <a:gd name="T36" fmla="*/ 12 w 744"/>
                <a:gd name="T37" fmla="*/ 48 h 395"/>
                <a:gd name="T38" fmla="*/ 106 w 744"/>
                <a:gd name="T39" fmla="*/ 0 h 395"/>
                <a:gd name="T40" fmla="*/ 92 w 744"/>
                <a:gd name="T41" fmla="*/ 109 h 395"/>
                <a:gd name="T42" fmla="*/ 15 w 744"/>
                <a:gd name="T43" fmla="*/ 33 h 395"/>
                <a:gd name="T44" fmla="*/ 74 w 744"/>
                <a:gd name="T45" fmla="*/ 49 h 395"/>
                <a:gd name="T46" fmla="*/ 71 w 744"/>
                <a:gd name="T47" fmla="*/ 19 h 395"/>
                <a:gd name="T48" fmla="*/ 673 w 744"/>
                <a:gd name="T49" fmla="*/ 18 h 395"/>
                <a:gd name="T50" fmla="*/ 670 w 744"/>
                <a:gd name="T51" fmla="*/ 49 h 395"/>
                <a:gd name="T52" fmla="*/ 729 w 744"/>
                <a:gd name="T53" fmla="*/ 36 h 395"/>
                <a:gd name="T54" fmla="*/ 673 w 744"/>
                <a:gd name="T55" fmla="*/ 18 h 395"/>
                <a:gd name="T56" fmla="*/ 28 w 744"/>
                <a:gd name="T57" fmla="*/ 117 h 395"/>
                <a:gd name="T58" fmla="*/ 32 w 744"/>
                <a:gd name="T59" fmla="*/ 183 h 395"/>
                <a:gd name="T60" fmla="*/ 80 w 744"/>
                <a:gd name="T61" fmla="*/ 133 h 395"/>
                <a:gd name="T62" fmla="*/ 99 w 744"/>
                <a:gd name="T63" fmla="*/ 27 h 395"/>
                <a:gd name="T64" fmla="*/ 648 w 744"/>
                <a:gd name="T65" fmla="*/ 74 h 395"/>
                <a:gd name="T66" fmla="*/ 664 w 744"/>
                <a:gd name="T67" fmla="*/ 155 h 395"/>
                <a:gd name="T68" fmla="*/ 721 w 744"/>
                <a:gd name="T69" fmla="*/ 184 h 395"/>
                <a:gd name="T70" fmla="*/ 728 w 744"/>
                <a:gd name="T71" fmla="*/ 135 h 395"/>
                <a:gd name="T72" fmla="*/ 645 w 744"/>
                <a:gd name="T73" fmla="*/ 27 h 395"/>
                <a:gd name="T74" fmla="*/ 31 w 744"/>
                <a:gd name="T75" fmla="*/ 58 h 395"/>
                <a:gd name="T76" fmla="*/ 31 w 744"/>
                <a:gd name="T77" fmla="*/ 58 h 395"/>
                <a:gd name="T78" fmla="*/ 713 w 744"/>
                <a:gd name="T79" fmla="*/ 58 h 395"/>
                <a:gd name="T80" fmla="*/ 86 w 744"/>
                <a:gd name="T81" fmla="*/ 158 h 395"/>
                <a:gd name="T82" fmla="*/ 104 w 744"/>
                <a:gd name="T83" fmla="*/ 238 h 395"/>
                <a:gd name="T84" fmla="*/ 144 w 744"/>
                <a:gd name="T85" fmla="*/ 347 h 395"/>
                <a:gd name="T86" fmla="*/ 164 w 744"/>
                <a:gd name="T87" fmla="*/ 331 h 395"/>
                <a:gd name="T88" fmla="*/ 144 w 744"/>
                <a:gd name="T89" fmla="*/ 246 h 395"/>
                <a:gd name="T90" fmla="*/ 158 w 744"/>
                <a:gd name="T91" fmla="*/ 166 h 395"/>
                <a:gd name="T92" fmla="*/ 86 w 744"/>
                <a:gd name="T93" fmla="*/ 158 h 395"/>
                <a:gd name="T94" fmla="*/ 585 w 744"/>
                <a:gd name="T95" fmla="*/ 166 h 395"/>
                <a:gd name="T96" fmla="*/ 593 w 744"/>
                <a:gd name="T97" fmla="*/ 270 h 395"/>
                <a:gd name="T98" fmla="*/ 580 w 744"/>
                <a:gd name="T99" fmla="*/ 378 h 395"/>
                <a:gd name="T100" fmla="*/ 637 w 744"/>
                <a:gd name="T101" fmla="*/ 293 h 395"/>
                <a:gd name="T102" fmla="*/ 659 w 744"/>
                <a:gd name="T103" fmla="*/ 198 h 395"/>
                <a:gd name="T104" fmla="*/ 30 w 744"/>
                <a:gd name="T105" fmla="*/ 193 h 395"/>
                <a:gd name="T106" fmla="*/ 77 w 744"/>
                <a:gd name="T107" fmla="*/ 308 h 395"/>
                <a:gd name="T108" fmla="*/ 92 w 744"/>
                <a:gd name="T109" fmla="*/ 230 h 395"/>
                <a:gd name="T110" fmla="*/ 30 w 744"/>
                <a:gd name="T111" fmla="*/ 193 h 395"/>
                <a:gd name="T112" fmla="*/ 656 w 744"/>
                <a:gd name="T113" fmla="*/ 303 h 395"/>
                <a:gd name="T114" fmla="*/ 670 w 744"/>
                <a:gd name="T115" fmla="*/ 264 h 395"/>
                <a:gd name="T116" fmla="*/ 669 w 744"/>
                <a:gd name="T117" fmla="*/ 174 h 395"/>
                <a:gd name="T118" fmla="*/ 257 w 744"/>
                <a:gd name="T119" fmla="*/ 268 h 395"/>
                <a:gd name="T120" fmla="*/ 179 w 744"/>
                <a:gd name="T121" fmla="*/ 383 h 395"/>
                <a:gd name="T122" fmla="*/ 543 w 744"/>
                <a:gd name="T123" fmla="*/ 379 h 395"/>
                <a:gd name="T124" fmla="*/ 572 w 744"/>
                <a:gd name="T125" fmla="*/ 284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44" h="395">
                  <a:moveTo>
                    <a:pt x="90" y="147"/>
                  </a:moveTo>
                  <a:cubicBezTo>
                    <a:pt x="114" y="148"/>
                    <a:pt x="139" y="144"/>
                    <a:pt x="155" y="153"/>
                  </a:cubicBezTo>
                  <a:cubicBezTo>
                    <a:pt x="163" y="157"/>
                    <a:pt x="168" y="163"/>
                    <a:pt x="173" y="171"/>
                  </a:cubicBezTo>
                  <a:cubicBezTo>
                    <a:pt x="177" y="179"/>
                    <a:pt x="181" y="192"/>
                    <a:pt x="178" y="203"/>
                  </a:cubicBezTo>
                  <a:cubicBezTo>
                    <a:pt x="176" y="210"/>
                    <a:pt x="172" y="216"/>
                    <a:pt x="168" y="222"/>
                  </a:cubicBezTo>
                  <a:cubicBezTo>
                    <a:pt x="163" y="227"/>
                    <a:pt x="158" y="232"/>
                    <a:pt x="155" y="238"/>
                  </a:cubicBezTo>
                  <a:cubicBezTo>
                    <a:pt x="151" y="254"/>
                    <a:pt x="161" y="267"/>
                    <a:pt x="167" y="275"/>
                  </a:cubicBezTo>
                  <a:cubicBezTo>
                    <a:pt x="229" y="261"/>
                    <a:pt x="297" y="251"/>
                    <a:pt x="372" y="251"/>
                  </a:cubicBezTo>
                  <a:cubicBezTo>
                    <a:pt x="446" y="251"/>
                    <a:pt x="515" y="261"/>
                    <a:pt x="576" y="274"/>
                  </a:cubicBezTo>
                  <a:cubicBezTo>
                    <a:pt x="584" y="267"/>
                    <a:pt x="594" y="252"/>
                    <a:pt x="588" y="237"/>
                  </a:cubicBezTo>
                  <a:cubicBezTo>
                    <a:pt x="585" y="230"/>
                    <a:pt x="579" y="225"/>
                    <a:pt x="575" y="219"/>
                  </a:cubicBezTo>
                  <a:cubicBezTo>
                    <a:pt x="571" y="214"/>
                    <a:pt x="566" y="208"/>
                    <a:pt x="565" y="200"/>
                  </a:cubicBezTo>
                  <a:cubicBezTo>
                    <a:pt x="564" y="188"/>
                    <a:pt x="567" y="178"/>
                    <a:pt x="571" y="170"/>
                  </a:cubicBezTo>
                  <a:cubicBezTo>
                    <a:pt x="575" y="163"/>
                    <a:pt x="582" y="157"/>
                    <a:pt x="589" y="153"/>
                  </a:cubicBezTo>
                  <a:cubicBezTo>
                    <a:pt x="605" y="144"/>
                    <a:pt x="630" y="148"/>
                    <a:pt x="654" y="147"/>
                  </a:cubicBezTo>
                  <a:cubicBezTo>
                    <a:pt x="655" y="133"/>
                    <a:pt x="656" y="119"/>
                    <a:pt x="652" y="108"/>
                  </a:cubicBezTo>
                  <a:cubicBezTo>
                    <a:pt x="649" y="98"/>
                    <a:pt x="643" y="89"/>
                    <a:pt x="640" y="79"/>
                  </a:cubicBezTo>
                  <a:cubicBezTo>
                    <a:pt x="633" y="57"/>
                    <a:pt x="638" y="28"/>
                    <a:pt x="637" y="0"/>
                  </a:cubicBezTo>
                  <a:cubicBezTo>
                    <a:pt x="643" y="7"/>
                    <a:pt x="647" y="16"/>
                    <a:pt x="652" y="24"/>
                  </a:cubicBezTo>
                  <a:cubicBezTo>
                    <a:pt x="656" y="22"/>
                    <a:pt x="658" y="18"/>
                    <a:pt x="662" y="15"/>
                  </a:cubicBezTo>
                  <a:cubicBezTo>
                    <a:pt x="683" y="1"/>
                    <a:pt x="725" y="5"/>
                    <a:pt x="736" y="25"/>
                  </a:cubicBezTo>
                  <a:cubicBezTo>
                    <a:pt x="743" y="38"/>
                    <a:pt x="732" y="50"/>
                    <a:pt x="723" y="56"/>
                  </a:cubicBezTo>
                  <a:cubicBezTo>
                    <a:pt x="723" y="70"/>
                    <a:pt x="723" y="83"/>
                    <a:pt x="723" y="98"/>
                  </a:cubicBezTo>
                  <a:cubicBezTo>
                    <a:pt x="723" y="102"/>
                    <a:pt x="722" y="108"/>
                    <a:pt x="723" y="112"/>
                  </a:cubicBezTo>
                  <a:cubicBezTo>
                    <a:pt x="724" y="116"/>
                    <a:pt x="728" y="120"/>
                    <a:pt x="730" y="123"/>
                  </a:cubicBezTo>
                  <a:cubicBezTo>
                    <a:pt x="737" y="133"/>
                    <a:pt x="744" y="146"/>
                    <a:pt x="741" y="163"/>
                  </a:cubicBezTo>
                  <a:cubicBezTo>
                    <a:pt x="739" y="181"/>
                    <a:pt x="724" y="196"/>
                    <a:pt x="714" y="207"/>
                  </a:cubicBezTo>
                  <a:cubicBezTo>
                    <a:pt x="702" y="220"/>
                    <a:pt x="691" y="231"/>
                    <a:pt x="683" y="247"/>
                  </a:cubicBezTo>
                  <a:cubicBezTo>
                    <a:pt x="679" y="256"/>
                    <a:pt x="679" y="264"/>
                    <a:pt x="679" y="279"/>
                  </a:cubicBezTo>
                  <a:cubicBezTo>
                    <a:pt x="679" y="284"/>
                    <a:pt x="679" y="290"/>
                    <a:pt x="679" y="297"/>
                  </a:cubicBezTo>
                  <a:cubicBezTo>
                    <a:pt x="678" y="306"/>
                    <a:pt x="678" y="315"/>
                    <a:pt x="670" y="316"/>
                  </a:cubicBezTo>
                  <a:cubicBezTo>
                    <a:pt x="654" y="320"/>
                    <a:pt x="644" y="300"/>
                    <a:pt x="630" y="301"/>
                  </a:cubicBezTo>
                  <a:cubicBezTo>
                    <a:pt x="617" y="302"/>
                    <a:pt x="616" y="320"/>
                    <a:pt x="613" y="331"/>
                  </a:cubicBezTo>
                  <a:cubicBezTo>
                    <a:pt x="611" y="339"/>
                    <a:pt x="608" y="347"/>
                    <a:pt x="606" y="354"/>
                  </a:cubicBezTo>
                  <a:cubicBezTo>
                    <a:pt x="600" y="367"/>
                    <a:pt x="592" y="382"/>
                    <a:pt x="581" y="390"/>
                  </a:cubicBezTo>
                  <a:cubicBezTo>
                    <a:pt x="575" y="395"/>
                    <a:pt x="567" y="394"/>
                    <a:pt x="558" y="392"/>
                  </a:cubicBezTo>
                  <a:cubicBezTo>
                    <a:pt x="535" y="386"/>
                    <a:pt x="511" y="380"/>
                    <a:pt x="486" y="376"/>
                  </a:cubicBezTo>
                  <a:cubicBezTo>
                    <a:pt x="449" y="371"/>
                    <a:pt x="411" y="367"/>
                    <a:pt x="377" y="367"/>
                  </a:cubicBezTo>
                  <a:cubicBezTo>
                    <a:pt x="307" y="367"/>
                    <a:pt x="249" y="375"/>
                    <a:pt x="193" y="390"/>
                  </a:cubicBezTo>
                  <a:cubicBezTo>
                    <a:pt x="184" y="393"/>
                    <a:pt x="175" y="395"/>
                    <a:pt x="167" y="392"/>
                  </a:cubicBezTo>
                  <a:cubicBezTo>
                    <a:pt x="161" y="389"/>
                    <a:pt x="155" y="383"/>
                    <a:pt x="151" y="377"/>
                  </a:cubicBezTo>
                  <a:cubicBezTo>
                    <a:pt x="143" y="365"/>
                    <a:pt x="136" y="352"/>
                    <a:pt x="132" y="336"/>
                  </a:cubicBezTo>
                  <a:cubicBezTo>
                    <a:pt x="128" y="323"/>
                    <a:pt x="129" y="301"/>
                    <a:pt x="113" y="301"/>
                  </a:cubicBezTo>
                  <a:cubicBezTo>
                    <a:pt x="108" y="301"/>
                    <a:pt x="102" y="305"/>
                    <a:pt x="97" y="308"/>
                  </a:cubicBezTo>
                  <a:cubicBezTo>
                    <a:pt x="92" y="310"/>
                    <a:pt x="88" y="314"/>
                    <a:pt x="83" y="316"/>
                  </a:cubicBezTo>
                  <a:cubicBezTo>
                    <a:pt x="77" y="318"/>
                    <a:pt x="72" y="317"/>
                    <a:pt x="69" y="314"/>
                  </a:cubicBezTo>
                  <a:cubicBezTo>
                    <a:pt x="64" y="309"/>
                    <a:pt x="65" y="297"/>
                    <a:pt x="65" y="288"/>
                  </a:cubicBezTo>
                  <a:cubicBezTo>
                    <a:pt x="65" y="278"/>
                    <a:pt x="66" y="268"/>
                    <a:pt x="65" y="260"/>
                  </a:cubicBezTo>
                  <a:cubicBezTo>
                    <a:pt x="63" y="245"/>
                    <a:pt x="52" y="233"/>
                    <a:pt x="44" y="223"/>
                  </a:cubicBezTo>
                  <a:cubicBezTo>
                    <a:pt x="36" y="214"/>
                    <a:pt x="26" y="203"/>
                    <a:pt x="18" y="192"/>
                  </a:cubicBezTo>
                  <a:cubicBezTo>
                    <a:pt x="9" y="182"/>
                    <a:pt x="0" y="170"/>
                    <a:pt x="2" y="151"/>
                  </a:cubicBezTo>
                  <a:cubicBezTo>
                    <a:pt x="4" y="139"/>
                    <a:pt x="9" y="129"/>
                    <a:pt x="15" y="121"/>
                  </a:cubicBezTo>
                  <a:cubicBezTo>
                    <a:pt x="17" y="119"/>
                    <a:pt x="21" y="115"/>
                    <a:pt x="21" y="113"/>
                  </a:cubicBezTo>
                  <a:cubicBezTo>
                    <a:pt x="22" y="109"/>
                    <a:pt x="21" y="103"/>
                    <a:pt x="21" y="99"/>
                  </a:cubicBezTo>
                  <a:cubicBezTo>
                    <a:pt x="21" y="89"/>
                    <a:pt x="21" y="81"/>
                    <a:pt x="21" y="70"/>
                  </a:cubicBezTo>
                  <a:cubicBezTo>
                    <a:pt x="21" y="65"/>
                    <a:pt x="22" y="59"/>
                    <a:pt x="21" y="56"/>
                  </a:cubicBezTo>
                  <a:cubicBezTo>
                    <a:pt x="20" y="53"/>
                    <a:pt x="14" y="51"/>
                    <a:pt x="12" y="48"/>
                  </a:cubicBezTo>
                  <a:cubicBezTo>
                    <a:pt x="8" y="44"/>
                    <a:pt x="4" y="35"/>
                    <a:pt x="7" y="27"/>
                  </a:cubicBezTo>
                  <a:cubicBezTo>
                    <a:pt x="18" y="1"/>
                    <a:pt x="76" y="0"/>
                    <a:pt x="91" y="24"/>
                  </a:cubicBezTo>
                  <a:cubicBezTo>
                    <a:pt x="96" y="16"/>
                    <a:pt x="101" y="8"/>
                    <a:pt x="106" y="0"/>
                  </a:cubicBezTo>
                  <a:cubicBezTo>
                    <a:pt x="107" y="0"/>
                    <a:pt x="107" y="0"/>
                    <a:pt x="107" y="1"/>
                  </a:cubicBezTo>
                  <a:cubicBezTo>
                    <a:pt x="106" y="28"/>
                    <a:pt x="111" y="58"/>
                    <a:pt x="104" y="79"/>
                  </a:cubicBezTo>
                  <a:cubicBezTo>
                    <a:pt x="101" y="89"/>
                    <a:pt x="95" y="98"/>
                    <a:pt x="92" y="109"/>
                  </a:cubicBezTo>
                  <a:cubicBezTo>
                    <a:pt x="88" y="120"/>
                    <a:pt x="89" y="133"/>
                    <a:pt x="90" y="147"/>
                  </a:cubicBezTo>
                  <a:close/>
                  <a:moveTo>
                    <a:pt x="25" y="20"/>
                  </a:moveTo>
                  <a:cubicBezTo>
                    <a:pt x="21" y="22"/>
                    <a:pt x="15" y="28"/>
                    <a:pt x="15" y="33"/>
                  </a:cubicBezTo>
                  <a:cubicBezTo>
                    <a:pt x="14" y="40"/>
                    <a:pt x="20" y="46"/>
                    <a:pt x="26" y="48"/>
                  </a:cubicBezTo>
                  <a:cubicBezTo>
                    <a:pt x="32" y="51"/>
                    <a:pt x="43" y="49"/>
                    <a:pt x="52" y="49"/>
                  </a:cubicBezTo>
                  <a:cubicBezTo>
                    <a:pt x="59" y="49"/>
                    <a:pt x="70" y="51"/>
                    <a:pt x="74" y="49"/>
                  </a:cubicBezTo>
                  <a:cubicBezTo>
                    <a:pt x="77" y="48"/>
                    <a:pt x="78" y="44"/>
                    <a:pt x="80" y="41"/>
                  </a:cubicBezTo>
                  <a:cubicBezTo>
                    <a:pt x="82" y="38"/>
                    <a:pt x="85" y="35"/>
                    <a:pt x="85" y="32"/>
                  </a:cubicBezTo>
                  <a:cubicBezTo>
                    <a:pt x="85" y="26"/>
                    <a:pt x="76" y="21"/>
                    <a:pt x="71" y="19"/>
                  </a:cubicBezTo>
                  <a:cubicBezTo>
                    <a:pt x="64" y="16"/>
                    <a:pt x="55" y="15"/>
                    <a:pt x="48" y="15"/>
                  </a:cubicBezTo>
                  <a:cubicBezTo>
                    <a:pt x="39" y="15"/>
                    <a:pt x="31" y="17"/>
                    <a:pt x="25" y="20"/>
                  </a:cubicBezTo>
                  <a:close/>
                  <a:moveTo>
                    <a:pt x="673" y="18"/>
                  </a:moveTo>
                  <a:cubicBezTo>
                    <a:pt x="667" y="21"/>
                    <a:pt x="659" y="26"/>
                    <a:pt x="659" y="33"/>
                  </a:cubicBezTo>
                  <a:cubicBezTo>
                    <a:pt x="659" y="35"/>
                    <a:pt x="662" y="38"/>
                    <a:pt x="664" y="41"/>
                  </a:cubicBezTo>
                  <a:cubicBezTo>
                    <a:pt x="666" y="44"/>
                    <a:pt x="668" y="48"/>
                    <a:pt x="670" y="49"/>
                  </a:cubicBezTo>
                  <a:cubicBezTo>
                    <a:pt x="674" y="51"/>
                    <a:pt x="685" y="49"/>
                    <a:pt x="692" y="49"/>
                  </a:cubicBezTo>
                  <a:cubicBezTo>
                    <a:pt x="699" y="49"/>
                    <a:pt x="707" y="50"/>
                    <a:pt x="714" y="49"/>
                  </a:cubicBezTo>
                  <a:cubicBezTo>
                    <a:pt x="721" y="49"/>
                    <a:pt x="729" y="42"/>
                    <a:pt x="729" y="36"/>
                  </a:cubicBezTo>
                  <a:cubicBezTo>
                    <a:pt x="731" y="27"/>
                    <a:pt x="721" y="21"/>
                    <a:pt x="716" y="19"/>
                  </a:cubicBezTo>
                  <a:cubicBezTo>
                    <a:pt x="709" y="16"/>
                    <a:pt x="701" y="15"/>
                    <a:pt x="692" y="15"/>
                  </a:cubicBezTo>
                  <a:cubicBezTo>
                    <a:pt x="686" y="15"/>
                    <a:pt x="679" y="16"/>
                    <a:pt x="673" y="18"/>
                  </a:cubicBezTo>
                  <a:close/>
                  <a:moveTo>
                    <a:pt x="77" y="59"/>
                  </a:moveTo>
                  <a:cubicBezTo>
                    <a:pt x="70" y="70"/>
                    <a:pt x="62" y="80"/>
                    <a:pt x="54" y="89"/>
                  </a:cubicBezTo>
                  <a:cubicBezTo>
                    <a:pt x="45" y="99"/>
                    <a:pt x="37" y="107"/>
                    <a:pt x="28" y="117"/>
                  </a:cubicBezTo>
                  <a:cubicBezTo>
                    <a:pt x="19" y="128"/>
                    <a:pt x="7" y="144"/>
                    <a:pt x="11" y="164"/>
                  </a:cubicBezTo>
                  <a:cubicBezTo>
                    <a:pt x="12" y="170"/>
                    <a:pt x="19" y="183"/>
                    <a:pt x="23" y="184"/>
                  </a:cubicBezTo>
                  <a:cubicBezTo>
                    <a:pt x="25" y="185"/>
                    <a:pt x="29" y="184"/>
                    <a:pt x="32" y="183"/>
                  </a:cubicBezTo>
                  <a:cubicBezTo>
                    <a:pt x="49" y="180"/>
                    <a:pt x="59" y="174"/>
                    <a:pt x="69" y="166"/>
                  </a:cubicBezTo>
                  <a:cubicBezTo>
                    <a:pt x="73" y="163"/>
                    <a:pt x="78" y="158"/>
                    <a:pt x="80" y="154"/>
                  </a:cubicBezTo>
                  <a:cubicBezTo>
                    <a:pt x="81" y="148"/>
                    <a:pt x="80" y="140"/>
                    <a:pt x="80" y="133"/>
                  </a:cubicBezTo>
                  <a:cubicBezTo>
                    <a:pt x="80" y="127"/>
                    <a:pt x="80" y="119"/>
                    <a:pt x="81" y="113"/>
                  </a:cubicBezTo>
                  <a:cubicBezTo>
                    <a:pt x="83" y="99"/>
                    <a:pt x="93" y="89"/>
                    <a:pt x="96" y="74"/>
                  </a:cubicBezTo>
                  <a:cubicBezTo>
                    <a:pt x="100" y="60"/>
                    <a:pt x="99" y="46"/>
                    <a:pt x="99" y="27"/>
                  </a:cubicBezTo>
                  <a:cubicBezTo>
                    <a:pt x="99" y="27"/>
                    <a:pt x="99" y="26"/>
                    <a:pt x="99" y="26"/>
                  </a:cubicBezTo>
                  <a:cubicBezTo>
                    <a:pt x="92" y="37"/>
                    <a:pt x="85" y="48"/>
                    <a:pt x="77" y="59"/>
                  </a:cubicBezTo>
                  <a:close/>
                  <a:moveTo>
                    <a:pt x="648" y="74"/>
                  </a:moveTo>
                  <a:cubicBezTo>
                    <a:pt x="650" y="86"/>
                    <a:pt x="658" y="97"/>
                    <a:pt x="662" y="109"/>
                  </a:cubicBezTo>
                  <a:cubicBezTo>
                    <a:pt x="664" y="116"/>
                    <a:pt x="664" y="125"/>
                    <a:pt x="664" y="134"/>
                  </a:cubicBezTo>
                  <a:cubicBezTo>
                    <a:pt x="664" y="140"/>
                    <a:pt x="663" y="149"/>
                    <a:pt x="664" y="155"/>
                  </a:cubicBezTo>
                  <a:cubicBezTo>
                    <a:pt x="665" y="158"/>
                    <a:pt x="671" y="163"/>
                    <a:pt x="675" y="166"/>
                  </a:cubicBezTo>
                  <a:cubicBezTo>
                    <a:pt x="683" y="173"/>
                    <a:pt x="691" y="178"/>
                    <a:pt x="703" y="181"/>
                  </a:cubicBezTo>
                  <a:cubicBezTo>
                    <a:pt x="706" y="182"/>
                    <a:pt x="717" y="185"/>
                    <a:pt x="721" y="184"/>
                  </a:cubicBezTo>
                  <a:cubicBezTo>
                    <a:pt x="724" y="184"/>
                    <a:pt x="726" y="178"/>
                    <a:pt x="728" y="176"/>
                  </a:cubicBezTo>
                  <a:cubicBezTo>
                    <a:pt x="730" y="172"/>
                    <a:pt x="731" y="169"/>
                    <a:pt x="732" y="166"/>
                  </a:cubicBezTo>
                  <a:cubicBezTo>
                    <a:pt x="735" y="155"/>
                    <a:pt x="732" y="142"/>
                    <a:pt x="728" y="135"/>
                  </a:cubicBezTo>
                  <a:cubicBezTo>
                    <a:pt x="723" y="125"/>
                    <a:pt x="715" y="116"/>
                    <a:pt x="707" y="108"/>
                  </a:cubicBezTo>
                  <a:cubicBezTo>
                    <a:pt x="700" y="100"/>
                    <a:pt x="692" y="92"/>
                    <a:pt x="685" y="83"/>
                  </a:cubicBezTo>
                  <a:cubicBezTo>
                    <a:pt x="670" y="64"/>
                    <a:pt x="657" y="46"/>
                    <a:pt x="645" y="27"/>
                  </a:cubicBezTo>
                  <a:cubicBezTo>
                    <a:pt x="645" y="27"/>
                    <a:pt x="645" y="26"/>
                    <a:pt x="645" y="26"/>
                  </a:cubicBezTo>
                  <a:cubicBezTo>
                    <a:pt x="645" y="44"/>
                    <a:pt x="644" y="61"/>
                    <a:pt x="648" y="74"/>
                  </a:cubicBezTo>
                  <a:close/>
                  <a:moveTo>
                    <a:pt x="31" y="58"/>
                  </a:moveTo>
                  <a:cubicBezTo>
                    <a:pt x="31" y="72"/>
                    <a:pt x="31" y="87"/>
                    <a:pt x="31" y="102"/>
                  </a:cubicBezTo>
                  <a:cubicBezTo>
                    <a:pt x="44" y="89"/>
                    <a:pt x="57" y="74"/>
                    <a:pt x="68" y="58"/>
                  </a:cubicBezTo>
                  <a:cubicBezTo>
                    <a:pt x="56" y="58"/>
                    <a:pt x="43" y="58"/>
                    <a:pt x="31" y="58"/>
                  </a:cubicBezTo>
                  <a:close/>
                  <a:moveTo>
                    <a:pt x="711" y="100"/>
                  </a:moveTo>
                  <a:cubicBezTo>
                    <a:pt x="712" y="100"/>
                    <a:pt x="712" y="102"/>
                    <a:pt x="713" y="101"/>
                  </a:cubicBezTo>
                  <a:cubicBezTo>
                    <a:pt x="713" y="87"/>
                    <a:pt x="713" y="72"/>
                    <a:pt x="713" y="58"/>
                  </a:cubicBezTo>
                  <a:cubicBezTo>
                    <a:pt x="701" y="58"/>
                    <a:pt x="688" y="58"/>
                    <a:pt x="676" y="58"/>
                  </a:cubicBezTo>
                  <a:cubicBezTo>
                    <a:pt x="686" y="73"/>
                    <a:pt x="699" y="87"/>
                    <a:pt x="711" y="100"/>
                  </a:cubicBezTo>
                  <a:close/>
                  <a:moveTo>
                    <a:pt x="86" y="158"/>
                  </a:moveTo>
                  <a:cubicBezTo>
                    <a:pt x="84" y="170"/>
                    <a:pt x="81" y="187"/>
                    <a:pt x="85" y="199"/>
                  </a:cubicBezTo>
                  <a:cubicBezTo>
                    <a:pt x="88" y="205"/>
                    <a:pt x="92" y="211"/>
                    <a:pt x="96" y="218"/>
                  </a:cubicBezTo>
                  <a:cubicBezTo>
                    <a:pt x="99" y="224"/>
                    <a:pt x="102" y="231"/>
                    <a:pt x="104" y="238"/>
                  </a:cubicBezTo>
                  <a:cubicBezTo>
                    <a:pt x="108" y="254"/>
                    <a:pt x="106" y="273"/>
                    <a:pt x="108" y="293"/>
                  </a:cubicBezTo>
                  <a:cubicBezTo>
                    <a:pt x="119" y="289"/>
                    <a:pt x="128" y="295"/>
                    <a:pt x="132" y="302"/>
                  </a:cubicBezTo>
                  <a:cubicBezTo>
                    <a:pt x="139" y="315"/>
                    <a:pt x="139" y="333"/>
                    <a:pt x="144" y="347"/>
                  </a:cubicBezTo>
                  <a:cubicBezTo>
                    <a:pt x="150" y="360"/>
                    <a:pt x="156" y="369"/>
                    <a:pt x="164" y="378"/>
                  </a:cubicBezTo>
                  <a:cubicBezTo>
                    <a:pt x="165" y="379"/>
                    <a:pt x="165" y="381"/>
                    <a:pt x="167" y="381"/>
                  </a:cubicBezTo>
                  <a:cubicBezTo>
                    <a:pt x="160" y="368"/>
                    <a:pt x="162" y="349"/>
                    <a:pt x="164" y="331"/>
                  </a:cubicBezTo>
                  <a:cubicBezTo>
                    <a:pt x="166" y="317"/>
                    <a:pt x="168" y="301"/>
                    <a:pt x="164" y="290"/>
                  </a:cubicBezTo>
                  <a:cubicBezTo>
                    <a:pt x="162" y="283"/>
                    <a:pt x="155" y="277"/>
                    <a:pt x="151" y="270"/>
                  </a:cubicBezTo>
                  <a:cubicBezTo>
                    <a:pt x="148" y="264"/>
                    <a:pt x="144" y="256"/>
                    <a:pt x="144" y="246"/>
                  </a:cubicBezTo>
                  <a:cubicBezTo>
                    <a:pt x="144" y="231"/>
                    <a:pt x="152" y="225"/>
                    <a:pt x="159" y="216"/>
                  </a:cubicBezTo>
                  <a:cubicBezTo>
                    <a:pt x="163" y="212"/>
                    <a:pt x="169" y="206"/>
                    <a:pt x="170" y="200"/>
                  </a:cubicBezTo>
                  <a:cubicBezTo>
                    <a:pt x="171" y="187"/>
                    <a:pt x="166" y="173"/>
                    <a:pt x="158" y="166"/>
                  </a:cubicBezTo>
                  <a:cubicBezTo>
                    <a:pt x="154" y="162"/>
                    <a:pt x="147" y="158"/>
                    <a:pt x="141" y="157"/>
                  </a:cubicBezTo>
                  <a:cubicBezTo>
                    <a:pt x="123" y="155"/>
                    <a:pt x="104" y="159"/>
                    <a:pt x="86" y="157"/>
                  </a:cubicBezTo>
                  <a:cubicBezTo>
                    <a:pt x="86" y="157"/>
                    <a:pt x="86" y="158"/>
                    <a:pt x="86" y="158"/>
                  </a:cubicBezTo>
                  <a:close/>
                  <a:moveTo>
                    <a:pt x="625" y="157"/>
                  </a:moveTo>
                  <a:cubicBezTo>
                    <a:pt x="618" y="157"/>
                    <a:pt x="611" y="156"/>
                    <a:pt x="603" y="157"/>
                  </a:cubicBezTo>
                  <a:cubicBezTo>
                    <a:pt x="597" y="158"/>
                    <a:pt x="589" y="162"/>
                    <a:pt x="585" y="166"/>
                  </a:cubicBezTo>
                  <a:cubicBezTo>
                    <a:pt x="579" y="173"/>
                    <a:pt x="570" y="192"/>
                    <a:pt x="576" y="204"/>
                  </a:cubicBezTo>
                  <a:cubicBezTo>
                    <a:pt x="580" y="215"/>
                    <a:pt x="590" y="221"/>
                    <a:pt x="596" y="230"/>
                  </a:cubicBezTo>
                  <a:cubicBezTo>
                    <a:pt x="603" y="243"/>
                    <a:pt x="598" y="259"/>
                    <a:pt x="593" y="270"/>
                  </a:cubicBezTo>
                  <a:cubicBezTo>
                    <a:pt x="588" y="279"/>
                    <a:pt x="579" y="286"/>
                    <a:pt x="578" y="299"/>
                  </a:cubicBezTo>
                  <a:cubicBezTo>
                    <a:pt x="576" y="325"/>
                    <a:pt x="588" y="360"/>
                    <a:pt x="577" y="381"/>
                  </a:cubicBezTo>
                  <a:cubicBezTo>
                    <a:pt x="579" y="381"/>
                    <a:pt x="579" y="379"/>
                    <a:pt x="580" y="378"/>
                  </a:cubicBezTo>
                  <a:cubicBezTo>
                    <a:pt x="588" y="369"/>
                    <a:pt x="594" y="360"/>
                    <a:pt x="599" y="348"/>
                  </a:cubicBezTo>
                  <a:cubicBezTo>
                    <a:pt x="605" y="334"/>
                    <a:pt x="605" y="315"/>
                    <a:pt x="611" y="303"/>
                  </a:cubicBezTo>
                  <a:cubicBezTo>
                    <a:pt x="616" y="295"/>
                    <a:pt x="625" y="289"/>
                    <a:pt x="637" y="293"/>
                  </a:cubicBezTo>
                  <a:cubicBezTo>
                    <a:pt x="638" y="272"/>
                    <a:pt x="635" y="254"/>
                    <a:pt x="640" y="238"/>
                  </a:cubicBezTo>
                  <a:cubicBezTo>
                    <a:pt x="642" y="230"/>
                    <a:pt x="645" y="223"/>
                    <a:pt x="649" y="217"/>
                  </a:cubicBezTo>
                  <a:cubicBezTo>
                    <a:pt x="652" y="210"/>
                    <a:pt x="657" y="204"/>
                    <a:pt x="659" y="198"/>
                  </a:cubicBezTo>
                  <a:cubicBezTo>
                    <a:pt x="663" y="186"/>
                    <a:pt x="660" y="169"/>
                    <a:pt x="658" y="157"/>
                  </a:cubicBezTo>
                  <a:cubicBezTo>
                    <a:pt x="647" y="157"/>
                    <a:pt x="635" y="157"/>
                    <a:pt x="625" y="157"/>
                  </a:cubicBezTo>
                  <a:close/>
                  <a:moveTo>
                    <a:pt x="30" y="193"/>
                  </a:moveTo>
                  <a:cubicBezTo>
                    <a:pt x="44" y="213"/>
                    <a:pt x="72" y="231"/>
                    <a:pt x="74" y="264"/>
                  </a:cubicBezTo>
                  <a:cubicBezTo>
                    <a:pt x="74" y="271"/>
                    <a:pt x="73" y="278"/>
                    <a:pt x="73" y="287"/>
                  </a:cubicBezTo>
                  <a:cubicBezTo>
                    <a:pt x="73" y="293"/>
                    <a:pt x="73" y="306"/>
                    <a:pt x="77" y="308"/>
                  </a:cubicBezTo>
                  <a:cubicBezTo>
                    <a:pt x="81" y="309"/>
                    <a:pt x="86" y="305"/>
                    <a:pt x="89" y="303"/>
                  </a:cubicBezTo>
                  <a:cubicBezTo>
                    <a:pt x="93" y="300"/>
                    <a:pt x="97" y="299"/>
                    <a:pt x="99" y="296"/>
                  </a:cubicBezTo>
                  <a:cubicBezTo>
                    <a:pt x="99" y="271"/>
                    <a:pt x="99" y="248"/>
                    <a:pt x="92" y="230"/>
                  </a:cubicBezTo>
                  <a:cubicBezTo>
                    <a:pt x="85" y="213"/>
                    <a:pt x="71" y="199"/>
                    <a:pt x="75" y="174"/>
                  </a:cubicBezTo>
                  <a:cubicBezTo>
                    <a:pt x="75" y="174"/>
                    <a:pt x="75" y="173"/>
                    <a:pt x="74" y="174"/>
                  </a:cubicBezTo>
                  <a:cubicBezTo>
                    <a:pt x="62" y="182"/>
                    <a:pt x="48" y="190"/>
                    <a:pt x="30" y="193"/>
                  </a:cubicBezTo>
                  <a:close/>
                  <a:moveTo>
                    <a:pt x="652" y="231"/>
                  </a:moveTo>
                  <a:cubicBezTo>
                    <a:pt x="644" y="251"/>
                    <a:pt x="646" y="270"/>
                    <a:pt x="644" y="297"/>
                  </a:cubicBezTo>
                  <a:cubicBezTo>
                    <a:pt x="648" y="299"/>
                    <a:pt x="652" y="301"/>
                    <a:pt x="656" y="303"/>
                  </a:cubicBezTo>
                  <a:cubicBezTo>
                    <a:pt x="659" y="305"/>
                    <a:pt x="665" y="310"/>
                    <a:pt x="669" y="307"/>
                  </a:cubicBezTo>
                  <a:cubicBezTo>
                    <a:pt x="671" y="304"/>
                    <a:pt x="671" y="291"/>
                    <a:pt x="671" y="286"/>
                  </a:cubicBezTo>
                  <a:cubicBezTo>
                    <a:pt x="671" y="278"/>
                    <a:pt x="670" y="271"/>
                    <a:pt x="670" y="264"/>
                  </a:cubicBezTo>
                  <a:cubicBezTo>
                    <a:pt x="672" y="234"/>
                    <a:pt x="696" y="214"/>
                    <a:pt x="711" y="197"/>
                  </a:cubicBezTo>
                  <a:cubicBezTo>
                    <a:pt x="713" y="196"/>
                    <a:pt x="714" y="194"/>
                    <a:pt x="714" y="193"/>
                  </a:cubicBezTo>
                  <a:cubicBezTo>
                    <a:pt x="696" y="190"/>
                    <a:pt x="682" y="182"/>
                    <a:pt x="669" y="174"/>
                  </a:cubicBezTo>
                  <a:cubicBezTo>
                    <a:pt x="673" y="200"/>
                    <a:pt x="658" y="214"/>
                    <a:pt x="652" y="231"/>
                  </a:cubicBezTo>
                  <a:close/>
                  <a:moveTo>
                    <a:pt x="350" y="261"/>
                  </a:moveTo>
                  <a:cubicBezTo>
                    <a:pt x="318" y="262"/>
                    <a:pt x="287" y="264"/>
                    <a:pt x="257" y="268"/>
                  </a:cubicBezTo>
                  <a:cubicBezTo>
                    <a:pt x="227" y="272"/>
                    <a:pt x="199" y="278"/>
                    <a:pt x="172" y="284"/>
                  </a:cubicBezTo>
                  <a:cubicBezTo>
                    <a:pt x="181" y="307"/>
                    <a:pt x="169" y="337"/>
                    <a:pt x="172" y="365"/>
                  </a:cubicBezTo>
                  <a:cubicBezTo>
                    <a:pt x="173" y="371"/>
                    <a:pt x="174" y="382"/>
                    <a:pt x="179" y="383"/>
                  </a:cubicBezTo>
                  <a:cubicBezTo>
                    <a:pt x="181" y="384"/>
                    <a:pt x="186" y="382"/>
                    <a:pt x="189" y="381"/>
                  </a:cubicBezTo>
                  <a:cubicBezTo>
                    <a:pt x="244" y="367"/>
                    <a:pt x="305" y="358"/>
                    <a:pt x="372" y="358"/>
                  </a:cubicBezTo>
                  <a:cubicBezTo>
                    <a:pt x="434" y="358"/>
                    <a:pt x="493" y="366"/>
                    <a:pt x="543" y="379"/>
                  </a:cubicBezTo>
                  <a:cubicBezTo>
                    <a:pt x="548" y="380"/>
                    <a:pt x="561" y="385"/>
                    <a:pt x="565" y="383"/>
                  </a:cubicBezTo>
                  <a:cubicBezTo>
                    <a:pt x="570" y="381"/>
                    <a:pt x="572" y="369"/>
                    <a:pt x="572" y="361"/>
                  </a:cubicBezTo>
                  <a:cubicBezTo>
                    <a:pt x="574" y="335"/>
                    <a:pt x="563" y="305"/>
                    <a:pt x="572" y="284"/>
                  </a:cubicBezTo>
                  <a:cubicBezTo>
                    <a:pt x="507" y="270"/>
                    <a:pt x="431" y="257"/>
                    <a:pt x="350" y="261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21"/>
            <p:cNvSpPr/>
            <p:nvPr>
              <p:custDataLst>
                <p:tags r:id="rId20"/>
              </p:custDataLst>
            </p:nvPr>
          </p:nvSpPr>
          <p:spPr bwMode="auto">
            <a:xfrm>
              <a:off x="3060" y="1575"/>
              <a:ext cx="102" cy="64"/>
            </a:xfrm>
            <a:custGeom>
              <a:avLst/>
              <a:gdLst>
                <a:gd name="T0" fmla="*/ 103 w 111"/>
                <a:gd name="T1" fmla="*/ 0 h 70"/>
                <a:gd name="T2" fmla="*/ 105 w 111"/>
                <a:gd name="T3" fmla="*/ 6 h 70"/>
                <a:gd name="T4" fmla="*/ 107 w 111"/>
                <a:gd name="T5" fmla="*/ 24 h 70"/>
                <a:gd name="T6" fmla="*/ 42 w 111"/>
                <a:gd name="T7" fmla="*/ 31 h 70"/>
                <a:gd name="T8" fmla="*/ 23 w 111"/>
                <a:gd name="T9" fmla="*/ 36 h 70"/>
                <a:gd name="T10" fmla="*/ 24 w 111"/>
                <a:gd name="T11" fmla="*/ 44 h 70"/>
                <a:gd name="T12" fmla="*/ 45 w 111"/>
                <a:gd name="T13" fmla="*/ 44 h 70"/>
                <a:gd name="T14" fmla="*/ 108 w 111"/>
                <a:gd name="T15" fmla="*/ 37 h 70"/>
                <a:gd name="T16" fmla="*/ 111 w 111"/>
                <a:gd name="T17" fmla="*/ 60 h 70"/>
                <a:gd name="T18" fmla="*/ 70 w 111"/>
                <a:gd name="T19" fmla="*/ 65 h 70"/>
                <a:gd name="T20" fmla="*/ 29 w 111"/>
                <a:gd name="T21" fmla="*/ 69 h 70"/>
                <a:gd name="T22" fmla="*/ 11 w 111"/>
                <a:gd name="T23" fmla="*/ 60 h 70"/>
                <a:gd name="T24" fmla="*/ 10 w 111"/>
                <a:gd name="T25" fmla="*/ 18 h 70"/>
                <a:gd name="T26" fmla="*/ 53 w 111"/>
                <a:gd name="T27" fmla="*/ 6 h 70"/>
                <a:gd name="T28" fmla="*/ 103 w 111"/>
                <a:gd name="T2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1" h="70">
                  <a:moveTo>
                    <a:pt x="103" y="0"/>
                  </a:moveTo>
                  <a:cubicBezTo>
                    <a:pt x="105" y="1"/>
                    <a:pt x="105" y="4"/>
                    <a:pt x="105" y="6"/>
                  </a:cubicBezTo>
                  <a:cubicBezTo>
                    <a:pt x="105" y="11"/>
                    <a:pt x="106" y="18"/>
                    <a:pt x="107" y="24"/>
                  </a:cubicBezTo>
                  <a:cubicBezTo>
                    <a:pt x="87" y="26"/>
                    <a:pt x="64" y="28"/>
                    <a:pt x="42" y="31"/>
                  </a:cubicBezTo>
                  <a:cubicBezTo>
                    <a:pt x="37" y="32"/>
                    <a:pt x="25" y="32"/>
                    <a:pt x="23" y="36"/>
                  </a:cubicBezTo>
                  <a:cubicBezTo>
                    <a:pt x="22" y="39"/>
                    <a:pt x="24" y="43"/>
                    <a:pt x="24" y="44"/>
                  </a:cubicBezTo>
                  <a:cubicBezTo>
                    <a:pt x="28" y="47"/>
                    <a:pt x="40" y="45"/>
                    <a:pt x="45" y="44"/>
                  </a:cubicBezTo>
                  <a:cubicBezTo>
                    <a:pt x="67" y="42"/>
                    <a:pt x="87" y="39"/>
                    <a:pt x="108" y="37"/>
                  </a:cubicBezTo>
                  <a:cubicBezTo>
                    <a:pt x="109" y="45"/>
                    <a:pt x="110" y="53"/>
                    <a:pt x="111" y="60"/>
                  </a:cubicBezTo>
                  <a:cubicBezTo>
                    <a:pt x="98" y="62"/>
                    <a:pt x="84" y="63"/>
                    <a:pt x="70" y="65"/>
                  </a:cubicBezTo>
                  <a:cubicBezTo>
                    <a:pt x="57" y="66"/>
                    <a:pt x="42" y="70"/>
                    <a:pt x="29" y="69"/>
                  </a:cubicBezTo>
                  <a:cubicBezTo>
                    <a:pt x="22" y="68"/>
                    <a:pt x="15" y="65"/>
                    <a:pt x="11" y="60"/>
                  </a:cubicBezTo>
                  <a:cubicBezTo>
                    <a:pt x="4" y="51"/>
                    <a:pt x="0" y="29"/>
                    <a:pt x="10" y="18"/>
                  </a:cubicBezTo>
                  <a:cubicBezTo>
                    <a:pt x="18" y="9"/>
                    <a:pt x="36" y="8"/>
                    <a:pt x="53" y="6"/>
                  </a:cubicBezTo>
                  <a:cubicBezTo>
                    <a:pt x="70" y="4"/>
                    <a:pt x="87" y="2"/>
                    <a:pt x="103" y="0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22"/>
            <p:cNvSpPr/>
            <p:nvPr>
              <p:custDataLst>
                <p:tags r:id="rId21"/>
              </p:custDataLst>
            </p:nvPr>
          </p:nvSpPr>
          <p:spPr bwMode="auto">
            <a:xfrm>
              <a:off x="4085" y="1574"/>
              <a:ext cx="99" cy="71"/>
            </a:xfrm>
            <a:custGeom>
              <a:avLst/>
              <a:gdLst>
                <a:gd name="T0" fmla="*/ 40 w 108"/>
                <a:gd name="T1" fmla="*/ 3 h 77"/>
                <a:gd name="T2" fmla="*/ 36 w 108"/>
                <a:gd name="T3" fmla="*/ 25 h 77"/>
                <a:gd name="T4" fmla="*/ 19 w 108"/>
                <a:gd name="T5" fmla="*/ 32 h 77"/>
                <a:gd name="T6" fmla="*/ 36 w 108"/>
                <a:gd name="T7" fmla="*/ 32 h 77"/>
                <a:gd name="T8" fmla="*/ 46 w 108"/>
                <a:gd name="T9" fmla="*/ 25 h 77"/>
                <a:gd name="T10" fmla="*/ 78 w 108"/>
                <a:gd name="T11" fmla="*/ 9 h 77"/>
                <a:gd name="T12" fmla="*/ 105 w 108"/>
                <a:gd name="T13" fmla="*/ 32 h 77"/>
                <a:gd name="T14" fmla="*/ 63 w 108"/>
                <a:gd name="T15" fmla="*/ 68 h 77"/>
                <a:gd name="T16" fmla="*/ 66 w 108"/>
                <a:gd name="T17" fmla="*/ 46 h 77"/>
                <a:gd name="T18" fmla="*/ 83 w 108"/>
                <a:gd name="T19" fmla="*/ 46 h 77"/>
                <a:gd name="T20" fmla="*/ 80 w 108"/>
                <a:gd name="T21" fmla="*/ 33 h 77"/>
                <a:gd name="T22" fmla="*/ 70 w 108"/>
                <a:gd name="T23" fmla="*/ 35 h 77"/>
                <a:gd name="T24" fmla="*/ 32 w 108"/>
                <a:gd name="T25" fmla="*/ 60 h 77"/>
                <a:gd name="T26" fmla="*/ 0 w 108"/>
                <a:gd name="T27" fmla="*/ 34 h 77"/>
                <a:gd name="T28" fmla="*/ 21 w 108"/>
                <a:gd name="T29" fmla="*/ 1 h 77"/>
                <a:gd name="T30" fmla="*/ 40 w 108"/>
                <a:gd name="T31" fmla="*/ 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8" h="77">
                  <a:moveTo>
                    <a:pt x="40" y="3"/>
                  </a:moveTo>
                  <a:cubicBezTo>
                    <a:pt x="39" y="11"/>
                    <a:pt x="37" y="18"/>
                    <a:pt x="36" y="25"/>
                  </a:cubicBezTo>
                  <a:cubicBezTo>
                    <a:pt x="30" y="24"/>
                    <a:pt x="17" y="21"/>
                    <a:pt x="19" y="32"/>
                  </a:cubicBezTo>
                  <a:cubicBezTo>
                    <a:pt x="20" y="41"/>
                    <a:pt x="31" y="36"/>
                    <a:pt x="36" y="32"/>
                  </a:cubicBezTo>
                  <a:cubicBezTo>
                    <a:pt x="39" y="30"/>
                    <a:pt x="43" y="27"/>
                    <a:pt x="46" y="25"/>
                  </a:cubicBezTo>
                  <a:cubicBezTo>
                    <a:pt x="55" y="17"/>
                    <a:pt x="62" y="8"/>
                    <a:pt x="78" y="9"/>
                  </a:cubicBezTo>
                  <a:cubicBezTo>
                    <a:pt x="92" y="10"/>
                    <a:pt x="103" y="19"/>
                    <a:pt x="105" y="32"/>
                  </a:cubicBezTo>
                  <a:cubicBezTo>
                    <a:pt x="108" y="59"/>
                    <a:pt x="91" y="77"/>
                    <a:pt x="63" y="68"/>
                  </a:cubicBezTo>
                  <a:cubicBezTo>
                    <a:pt x="64" y="61"/>
                    <a:pt x="65" y="54"/>
                    <a:pt x="66" y="46"/>
                  </a:cubicBezTo>
                  <a:cubicBezTo>
                    <a:pt x="71" y="46"/>
                    <a:pt x="79" y="49"/>
                    <a:pt x="83" y="46"/>
                  </a:cubicBezTo>
                  <a:cubicBezTo>
                    <a:pt x="89" y="42"/>
                    <a:pt x="85" y="33"/>
                    <a:pt x="80" y="33"/>
                  </a:cubicBezTo>
                  <a:cubicBezTo>
                    <a:pt x="77" y="32"/>
                    <a:pt x="72" y="34"/>
                    <a:pt x="70" y="35"/>
                  </a:cubicBezTo>
                  <a:cubicBezTo>
                    <a:pt x="58" y="42"/>
                    <a:pt x="50" y="59"/>
                    <a:pt x="32" y="60"/>
                  </a:cubicBezTo>
                  <a:cubicBezTo>
                    <a:pt x="14" y="62"/>
                    <a:pt x="0" y="50"/>
                    <a:pt x="0" y="34"/>
                  </a:cubicBezTo>
                  <a:cubicBezTo>
                    <a:pt x="0" y="18"/>
                    <a:pt x="7" y="3"/>
                    <a:pt x="21" y="1"/>
                  </a:cubicBezTo>
                  <a:cubicBezTo>
                    <a:pt x="29" y="0"/>
                    <a:pt x="32" y="2"/>
                    <a:pt x="40" y="3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23"/>
            <p:cNvSpPr/>
            <p:nvPr>
              <p:custDataLst>
                <p:tags r:id="rId22"/>
              </p:custDataLst>
            </p:nvPr>
          </p:nvSpPr>
          <p:spPr bwMode="auto">
            <a:xfrm>
              <a:off x="4071" y="1644"/>
              <a:ext cx="96" cy="49"/>
            </a:xfrm>
            <a:custGeom>
              <a:avLst/>
              <a:gdLst>
                <a:gd name="T0" fmla="*/ 104 w 104"/>
                <a:gd name="T1" fmla="*/ 31 h 53"/>
                <a:gd name="T2" fmla="*/ 97 w 104"/>
                <a:gd name="T3" fmla="*/ 53 h 53"/>
                <a:gd name="T4" fmla="*/ 0 w 104"/>
                <a:gd name="T5" fmla="*/ 22 h 53"/>
                <a:gd name="T6" fmla="*/ 7 w 104"/>
                <a:gd name="T7" fmla="*/ 0 h 53"/>
                <a:gd name="T8" fmla="*/ 104 w 104"/>
                <a:gd name="T9" fmla="*/ 3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53">
                  <a:moveTo>
                    <a:pt x="104" y="31"/>
                  </a:moveTo>
                  <a:cubicBezTo>
                    <a:pt x="102" y="39"/>
                    <a:pt x="99" y="46"/>
                    <a:pt x="97" y="53"/>
                  </a:cubicBezTo>
                  <a:cubicBezTo>
                    <a:pt x="64" y="43"/>
                    <a:pt x="32" y="32"/>
                    <a:pt x="0" y="22"/>
                  </a:cubicBezTo>
                  <a:cubicBezTo>
                    <a:pt x="2" y="14"/>
                    <a:pt x="4" y="6"/>
                    <a:pt x="7" y="0"/>
                  </a:cubicBezTo>
                  <a:cubicBezTo>
                    <a:pt x="39" y="10"/>
                    <a:pt x="72" y="20"/>
                    <a:pt x="104" y="31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24"/>
            <p:cNvSpPr/>
            <p:nvPr>
              <p:custDataLst>
                <p:tags r:id="rId23"/>
              </p:custDataLst>
            </p:nvPr>
          </p:nvSpPr>
          <p:spPr bwMode="auto">
            <a:xfrm>
              <a:off x="4047" y="1688"/>
              <a:ext cx="98" cy="77"/>
            </a:xfrm>
            <a:custGeom>
              <a:avLst/>
              <a:gdLst>
                <a:gd name="T0" fmla="*/ 49 w 106"/>
                <a:gd name="T1" fmla="*/ 7 h 83"/>
                <a:gd name="T2" fmla="*/ 40 w 106"/>
                <a:gd name="T3" fmla="*/ 27 h 83"/>
                <a:gd name="T4" fmla="*/ 21 w 106"/>
                <a:gd name="T5" fmla="*/ 30 h 83"/>
                <a:gd name="T6" fmla="*/ 40 w 106"/>
                <a:gd name="T7" fmla="*/ 34 h 83"/>
                <a:gd name="T8" fmla="*/ 50 w 106"/>
                <a:gd name="T9" fmla="*/ 29 h 83"/>
                <a:gd name="T10" fmla="*/ 72 w 106"/>
                <a:gd name="T11" fmla="*/ 20 h 83"/>
                <a:gd name="T12" fmla="*/ 105 w 106"/>
                <a:gd name="T13" fmla="*/ 44 h 83"/>
                <a:gd name="T14" fmla="*/ 77 w 106"/>
                <a:gd name="T15" fmla="*/ 82 h 83"/>
                <a:gd name="T16" fmla="*/ 55 w 106"/>
                <a:gd name="T17" fmla="*/ 76 h 83"/>
                <a:gd name="T18" fmla="*/ 64 w 106"/>
                <a:gd name="T19" fmla="*/ 55 h 83"/>
                <a:gd name="T20" fmla="*/ 85 w 106"/>
                <a:gd name="T21" fmla="*/ 52 h 83"/>
                <a:gd name="T22" fmla="*/ 77 w 106"/>
                <a:gd name="T23" fmla="*/ 44 h 83"/>
                <a:gd name="T24" fmla="*/ 57 w 106"/>
                <a:gd name="T25" fmla="*/ 51 h 83"/>
                <a:gd name="T26" fmla="*/ 35 w 106"/>
                <a:gd name="T27" fmla="*/ 61 h 83"/>
                <a:gd name="T28" fmla="*/ 2 w 106"/>
                <a:gd name="T29" fmla="*/ 32 h 83"/>
                <a:gd name="T30" fmla="*/ 27 w 106"/>
                <a:gd name="T31" fmla="*/ 1 h 83"/>
                <a:gd name="T32" fmla="*/ 49 w 106"/>
                <a:gd name="T33" fmla="*/ 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" h="83">
                  <a:moveTo>
                    <a:pt x="49" y="7"/>
                  </a:moveTo>
                  <a:cubicBezTo>
                    <a:pt x="46" y="14"/>
                    <a:pt x="42" y="20"/>
                    <a:pt x="40" y="27"/>
                  </a:cubicBezTo>
                  <a:cubicBezTo>
                    <a:pt x="36" y="25"/>
                    <a:pt x="21" y="19"/>
                    <a:pt x="21" y="30"/>
                  </a:cubicBezTo>
                  <a:cubicBezTo>
                    <a:pt x="21" y="40"/>
                    <a:pt x="33" y="37"/>
                    <a:pt x="40" y="34"/>
                  </a:cubicBezTo>
                  <a:cubicBezTo>
                    <a:pt x="43" y="33"/>
                    <a:pt x="47" y="31"/>
                    <a:pt x="50" y="29"/>
                  </a:cubicBezTo>
                  <a:cubicBezTo>
                    <a:pt x="57" y="26"/>
                    <a:pt x="64" y="21"/>
                    <a:pt x="72" y="20"/>
                  </a:cubicBezTo>
                  <a:cubicBezTo>
                    <a:pt x="88" y="19"/>
                    <a:pt x="103" y="30"/>
                    <a:pt x="105" y="44"/>
                  </a:cubicBezTo>
                  <a:cubicBezTo>
                    <a:pt x="106" y="60"/>
                    <a:pt x="95" y="82"/>
                    <a:pt x="77" y="82"/>
                  </a:cubicBezTo>
                  <a:cubicBezTo>
                    <a:pt x="68" y="83"/>
                    <a:pt x="64" y="79"/>
                    <a:pt x="55" y="76"/>
                  </a:cubicBezTo>
                  <a:cubicBezTo>
                    <a:pt x="58" y="69"/>
                    <a:pt x="61" y="62"/>
                    <a:pt x="64" y="55"/>
                  </a:cubicBezTo>
                  <a:cubicBezTo>
                    <a:pt x="68" y="57"/>
                    <a:pt x="85" y="65"/>
                    <a:pt x="85" y="52"/>
                  </a:cubicBezTo>
                  <a:cubicBezTo>
                    <a:pt x="85" y="47"/>
                    <a:pt x="81" y="45"/>
                    <a:pt x="77" y="44"/>
                  </a:cubicBezTo>
                  <a:cubicBezTo>
                    <a:pt x="70" y="43"/>
                    <a:pt x="63" y="48"/>
                    <a:pt x="57" y="51"/>
                  </a:cubicBezTo>
                  <a:cubicBezTo>
                    <a:pt x="51" y="55"/>
                    <a:pt x="44" y="60"/>
                    <a:pt x="35" y="61"/>
                  </a:cubicBezTo>
                  <a:cubicBezTo>
                    <a:pt x="16" y="63"/>
                    <a:pt x="0" y="50"/>
                    <a:pt x="2" y="32"/>
                  </a:cubicBezTo>
                  <a:cubicBezTo>
                    <a:pt x="3" y="18"/>
                    <a:pt x="13" y="2"/>
                    <a:pt x="27" y="1"/>
                  </a:cubicBezTo>
                  <a:cubicBezTo>
                    <a:pt x="36" y="0"/>
                    <a:pt x="40" y="4"/>
                    <a:pt x="49" y="7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25"/>
            <p:cNvSpPr/>
            <p:nvPr>
              <p:custDataLst>
                <p:tags r:id="rId24"/>
              </p:custDataLst>
            </p:nvPr>
          </p:nvSpPr>
          <p:spPr bwMode="auto">
            <a:xfrm>
              <a:off x="3665" y="1711"/>
              <a:ext cx="43" cy="38"/>
            </a:xfrm>
            <a:custGeom>
              <a:avLst/>
              <a:gdLst>
                <a:gd name="T0" fmla="*/ 16 w 47"/>
                <a:gd name="T1" fmla="*/ 0 h 41"/>
                <a:gd name="T2" fmla="*/ 23 w 47"/>
                <a:gd name="T3" fmla="*/ 4 h 41"/>
                <a:gd name="T4" fmla="*/ 20 w 47"/>
                <a:gd name="T5" fmla="*/ 13 h 41"/>
                <a:gd name="T6" fmla="*/ 47 w 47"/>
                <a:gd name="T7" fmla="*/ 38 h 41"/>
                <a:gd name="T8" fmla="*/ 31 w 47"/>
                <a:gd name="T9" fmla="*/ 38 h 41"/>
                <a:gd name="T10" fmla="*/ 25 w 47"/>
                <a:gd name="T11" fmla="*/ 27 h 41"/>
                <a:gd name="T12" fmla="*/ 19 w 47"/>
                <a:gd name="T13" fmla="*/ 16 h 41"/>
                <a:gd name="T14" fmla="*/ 0 w 47"/>
                <a:gd name="T15" fmla="*/ 41 h 41"/>
                <a:gd name="T16" fmla="*/ 14 w 47"/>
                <a:gd name="T17" fmla="*/ 14 h 41"/>
                <a:gd name="T18" fmla="*/ 17 w 47"/>
                <a:gd name="T19" fmla="*/ 4 h 41"/>
                <a:gd name="T20" fmla="*/ 16 w 47"/>
                <a:gd name="T2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41">
                  <a:moveTo>
                    <a:pt x="16" y="0"/>
                  </a:moveTo>
                  <a:cubicBezTo>
                    <a:pt x="19" y="0"/>
                    <a:pt x="22" y="2"/>
                    <a:pt x="23" y="4"/>
                  </a:cubicBezTo>
                  <a:cubicBezTo>
                    <a:pt x="23" y="7"/>
                    <a:pt x="21" y="10"/>
                    <a:pt x="20" y="13"/>
                  </a:cubicBezTo>
                  <a:cubicBezTo>
                    <a:pt x="27" y="23"/>
                    <a:pt x="37" y="32"/>
                    <a:pt x="47" y="38"/>
                  </a:cubicBezTo>
                  <a:cubicBezTo>
                    <a:pt x="43" y="39"/>
                    <a:pt x="33" y="40"/>
                    <a:pt x="31" y="38"/>
                  </a:cubicBezTo>
                  <a:cubicBezTo>
                    <a:pt x="28" y="36"/>
                    <a:pt x="27" y="30"/>
                    <a:pt x="25" y="27"/>
                  </a:cubicBezTo>
                  <a:cubicBezTo>
                    <a:pt x="23" y="23"/>
                    <a:pt x="20" y="19"/>
                    <a:pt x="19" y="16"/>
                  </a:cubicBezTo>
                  <a:cubicBezTo>
                    <a:pt x="14" y="26"/>
                    <a:pt x="10" y="37"/>
                    <a:pt x="0" y="41"/>
                  </a:cubicBezTo>
                  <a:cubicBezTo>
                    <a:pt x="6" y="35"/>
                    <a:pt x="11" y="25"/>
                    <a:pt x="14" y="14"/>
                  </a:cubicBezTo>
                  <a:cubicBezTo>
                    <a:pt x="15" y="11"/>
                    <a:pt x="17" y="7"/>
                    <a:pt x="17" y="4"/>
                  </a:cubicBezTo>
                  <a:cubicBezTo>
                    <a:pt x="16" y="2"/>
                    <a:pt x="15" y="1"/>
                    <a:pt x="16" y="0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26"/>
            <p:cNvSpPr/>
            <p:nvPr>
              <p:custDataLst>
                <p:tags r:id="rId25"/>
              </p:custDataLst>
            </p:nvPr>
          </p:nvSpPr>
          <p:spPr bwMode="auto">
            <a:xfrm>
              <a:off x="3556" y="1711"/>
              <a:ext cx="43" cy="33"/>
            </a:xfrm>
            <a:custGeom>
              <a:avLst/>
              <a:gdLst>
                <a:gd name="T0" fmla="*/ 43 w 46"/>
                <a:gd name="T1" fmla="*/ 3 h 35"/>
                <a:gd name="T2" fmla="*/ 22 w 46"/>
                <a:gd name="T3" fmla="*/ 8 h 35"/>
                <a:gd name="T4" fmla="*/ 25 w 46"/>
                <a:gd name="T5" fmla="*/ 11 h 35"/>
                <a:gd name="T6" fmla="*/ 17 w 46"/>
                <a:gd name="T7" fmla="*/ 20 h 35"/>
                <a:gd name="T8" fmla="*/ 9 w 46"/>
                <a:gd name="T9" fmla="*/ 28 h 35"/>
                <a:gd name="T10" fmla="*/ 34 w 46"/>
                <a:gd name="T11" fmla="*/ 24 h 35"/>
                <a:gd name="T12" fmla="*/ 28 w 46"/>
                <a:gd name="T13" fmla="*/ 16 h 35"/>
                <a:gd name="T14" fmla="*/ 42 w 46"/>
                <a:gd name="T15" fmla="*/ 21 h 35"/>
                <a:gd name="T16" fmla="*/ 43 w 46"/>
                <a:gd name="T17" fmla="*/ 30 h 35"/>
                <a:gd name="T18" fmla="*/ 36 w 46"/>
                <a:gd name="T19" fmla="*/ 26 h 35"/>
                <a:gd name="T20" fmla="*/ 28 w 46"/>
                <a:gd name="T21" fmla="*/ 28 h 35"/>
                <a:gd name="T22" fmla="*/ 2 w 46"/>
                <a:gd name="T23" fmla="*/ 35 h 35"/>
                <a:gd name="T24" fmla="*/ 2 w 46"/>
                <a:gd name="T25" fmla="*/ 28 h 35"/>
                <a:gd name="T26" fmla="*/ 15 w 46"/>
                <a:gd name="T27" fmla="*/ 9 h 35"/>
                <a:gd name="T28" fmla="*/ 2 w 46"/>
                <a:gd name="T29" fmla="*/ 8 h 35"/>
                <a:gd name="T30" fmla="*/ 20 w 46"/>
                <a:gd name="T31" fmla="*/ 5 h 35"/>
                <a:gd name="T32" fmla="*/ 36 w 46"/>
                <a:gd name="T33" fmla="*/ 1 h 35"/>
                <a:gd name="T34" fmla="*/ 43 w 46"/>
                <a:gd name="T35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" h="35">
                  <a:moveTo>
                    <a:pt x="43" y="3"/>
                  </a:moveTo>
                  <a:cubicBezTo>
                    <a:pt x="39" y="7"/>
                    <a:pt x="29" y="6"/>
                    <a:pt x="22" y="8"/>
                  </a:cubicBezTo>
                  <a:cubicBezTo>
                    <a:pt x="22" y="9"/>
                    <a:pt x="25" y="9"/>
                    <a:pt x="25" y="11"/>
                  </a:cubicBezTo>
                  <a:cubicBezTo>
                    <a:pt x="25" y="13"/>
                    <a:pt x="19" y="18"/>
                    <a:pt x="17" y="20"/>
                  </a:cubicBezTo>
                  <a:cubicBezTo>
                    <a:pt x="14" y="23"/>
                    <a:pt x="11" y="26"/>
                    <a:pt x="9" y="28"/>
                  </a:cubicBezTo>
                  <a:cubicBezTo>
                    <a:pt x="18" y="27"/>
                    <a:pt x="25" y="25"/>
                    <a:pt x="34" y="24"/>
                  </a:cubicBezTo>
                  <a:cubicBezTo>
                    <a:pt x="33" y="21"/>
                    <a:pt x="29" y="19"/>
                    <a:pt x="28" y="16"/>
                  </a:cubicBezTo>
                  <a:cubicBezTo>
                    <a:pt x="32" y="15"/>
                    <a:pt x="39" y="17"/>
                    <a:pt x="42" y="21"/>
                  </a:cubicBezTo>
                  <a:cubicBezTo>
                    <a:pt x="44" y="23"/>
                    <a:pt x="46" y="28"/>
                    <a:pt x="43" y="30"/>
                  </a:cubicBezTo>
                  <a:cubicBezTo>
                    <a:pt x="40" y="31"/>
                    <a:pt x="39" y="26"/>
                    <a:pt x="36" y="26"/>
                  </a:cubicBezTo>
                  <a:cubicBezTo>
                    <a:pt x="34" y="25"/>
                    <a:pt x="30" y="27"/>
                    <a:pt x="28" y="28"/>
                  </a:cubicBezTo>
                  <a:cubicBezTo>
                    <a:pt x="20" y="30"/>
                    <a:pt x="10" y="33"/>
                    <a:pt x="2" y="35"/>
                  </a:cubicBezTo>
                  <a:cubicBezTo>
                    <a:pt x="1" y="34"/>
                    <a:pt x="0" y="30"/>
                    <a:pt x="2" y="28"/>
                  </a:cubicBezTo>
                  <a:cubicBezTo>
                    <a:pt x="9" y="25"/>
                    <a:pt x="16" y="19"/>
                    <a:pt x="15" y="9"/>
                  </a:cubicBezTo>
                  <a:cubicBezTo>
                    <a:pt x="12" y="9"/>
                    <a:pt x="5" y="10"/>
                    <a:pt x="2" y="8"/>
                  </a:cubicBezTo>
                  <a:cubicBezTo>
                    <a:pt x="7" y="6"/>
                    <a:pt x="14" y="6"/>
                    <a:pt x="20" y="5"/>
                  </a:cubicBezTo>
                  <a:cubicBezTo>
                    <a:pt x="26" y="4"/>
                    <a:pt x="32" y="3"/>
                    <a:pt x="36" y="1"/>
                  </a:cubicBezTo>
                  <a:cubicBezTo>
                    <a:pt x="39" y="1"/>
                    <a:pt x="43" y="0"/>
                    <a:pt x="43" y="3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27"/>
            <p:cNvSpPr/>
            <p:nvPr>
              <p:custDataLst>
                <p:tags r:id="rId26"/>
              </p:custDataLst>
            </p:nvPr>
          </p:nvSpPr>
          <p:spPr bwMode="auto">
            <a:xfrm>
              <a:off x="3653" y="1712"/>
              <a:ext cx="16" cy="11"/>
            </a:xfrm>
            <a:custGeom>
              <a:avLst/>
              <a:gdLst>
                <a:gd name="T0" fmla="*/ 9 w 17"/>
                <a:gd name="T1" fmla="*/ 11 h 11"/>
                <a:gd name="T2" fmla="*/ 0 w 17"/>
                <a:gd name="T3" fmla="*/ 2 h 11"/>
                <a:gd name="T4" fmla="*/ 9 w 17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1">
                  <a:moveTo>
                    <a:pt x="9" y="11"/>
                  </a:moveTo>
                  <a:cubicBezTo>
                    <a:pt x="5" y="9"/>
                    <a:pt x="1" y="6"/>
                    <a:pt x="0" y="2"/>
                  </a:cubicBezTo>
                  <a:cubicBezTo>
                    <a:pt x="6" y="0"/>
                    <a:pt x="17" y="7"/>
                    <a:pt x="9" y="11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28"/>
            <p:cNvSpPr/>
            <p:nvPr>
              <p:custDataLst>
                <p:tags r:id="rId27"/>
              </p:custDataLst>
            </p:nvPr>
          </p:nvSpPr>
          <p:spPr bwMode="auto">
            <a:xfrm>
              <a:off x="3490" y="1713"/>
              <a:ext cx="16" cy="16"/>
            </a:xfrm>
            <a:custGeom>
              <a:avLst/>
              <a:gdLst>
                <a:gd name="T0" fmla="*/ 17 w 17"/>
                <a:gd name="T1" fmla="*/ 7 h 17"/>
                <a:gd name="T2" fmla="*/ 0 w 17"/>
                <a:gd name="T3" fmla="*/ 17 h 17"/>
                <a:gd name="T4" fmla="*/ 7 w 17"/>
                <a:gd name="T5" fmla="*/ 8 h 17"/>
                <a:gd name="T6" fmla="*/ 17 w 17"/>
                <a:gd name="T7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7">
                  <a:moveTo>
                    <a:pt x="17" y="7"/>
                  </a:moveTo>
                  <a:cubicBezTo>
                    <a:pt x="12" y="11"/>
                    <a:pt x="6" y="14"/>
                    <a:pt x="0" y="17"/>
                  </a:cubicBezTo>
                  <a:cubicBezTo>
                    <a:pt x="2" y="14"/>
                    <a:pt x="5" y="12"/>
                    <a:pt x="7" y="8"/>
                  </a:cubicBezTo>
                  <a:cubicBezTo>
                    <a:pt x="5" y="0"/>
                    <a:pt x="15" y="5"/>
                    <a:pt x="17" y="7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29"/>
            <p:cNvSpPr/>
            <p:nvPr>
              <p:custDataLst>
                <p:tags r:id="rId28"/>
              </p:custDataLst>
            </p:nvPr>
          </p:nvSpPr>
          <p:spPr bwMode="auto">
            <a:xfrm>
              <a:off x="3115" y="1721"/>
              <a:ext cx="94" cy="61"/>
            </a:xfrm>
            <a:custGeom>
              <a:avLst/>
              <a:gdLst>
                <a:gd name="T0" fmla="*/ 102 w 102"/>
                <a:gd name="T1" fmla="*/ 21 h 66"/>
                <a:gd name="T2" fmla="*/ 10 w 102"/>
                <a:gd name="T3" fmla="*/ 66 h 66"/>
                <a:gd name="T4" fmla="*/ 0 w 102"/>
                <a:gd name="T5" fmla="*/ 45 h 66"/>
                <a:gd name="T6" fmla="*/ 92 w 102"/>
                <a:gd name="T7" fmla="*/ 0 h 66"/>
                <a:gd name="T8" fmla="*/ 102 w 102"/>
                <a:gd name="T9" fmla="*/ 2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66">
                  <a:moveTo>
                    <a:pt x="102" y="21"/>
                  </a:moveTo>
                  <a:cubicBezTo>
                    <a:pt x="71" y="36"/>
                    <a:pt x="40" y="51"/>
                    <a:pt x="10" y="66"/>
                  </a:cubicBezTo>
                  <a:cubicBezTo>
                    <a:pt x="6" y="59"/>
                    <a:pt x="3" y="51"/>
                    <a:pt x="0" y="45"/>
                  </a:cubicBezTo>
                  <a:cubicBezTo>
                    <a:pt x="30" y="30"/>
                    <a:pt x="61" y="14"/>
                    <a:pt x="92" y="0"/>
                  </a:cubicBezTo>
                  <a:cubicBezTo>
                    <a:pt x="95" y="7"/>
                    <a:pt x="99" y="14"/>
                    <a:pt x="102" y="21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30"/>
            <p:cNvSpPr/>
            <p:nvPr>
              <p:custDataLst>
                <p:tags r:id="rId29"/>
              </p:custDataLst>
            </p:nvPr>
          </p:nvSpPr>
          <p:spPr bwMode="auto">
            <a:xfrm>
              <a:off x="3474" y="1720"/>
              <a:ext cx="11" cy="10"/>
            </a:xfrm>
            <a:custGeom>
              <a:avLst/>
              <a:gdLst>
                <a:gd name="T0" fmla="*/ 0 w 12"/>
                <a:gd name="T1" fmla="*/ 3 h 11"/>
                <a:gd name="T2" fmla="*/ 7 w 12"/>
                <a:gd name="T3" fmla="*/ 11 h 11"/>
                <a:gd name="T4" fmla="*/ 0 w 12"/>
                <a:gd name="T5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1">
                  <a:moveTo>
                    <a:pt x="0" y="3"/>
                  </a:moveTo>
                  <a:cubicBezTo>
                    <a:pt x="6" y="0"/>
                    <a:pt x="12" y="10"/>
                    <a:pt x="7" y="11"/>
                  </a:cubicBezTo>
                  <a:cubicBezTo>
                    <a:pt x="4" y="11"/>
                    <a:pt x="1" y="6"/>
                    <a:pt x="0" y="3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31"/>
            <p:cNvSpPr/>
            <p:nvPr>
              <p:custDataLst>
                <p:tags r:id="rId30"/>
              </p:custDataLst>
            </p:nvPr>
          </p:nvSpPr>
          <p:spPr bwMode="auto">
            <a:xfrm>
              <a:off x="3717" y="1723"/>
              <a:ext cx="69" cy="59"/>
            </a:xfrm>
            <a:custGeom>
              <a:avLst/>
              <a:gdLst>
                <a:gd name="T0" fmla="*/ 50 w 75"/>
                <a:gd name="T1" fmla="*/ 5 h 64"/>
                <a:gd name="T2" fmla="*/ 45 w 75"/>
                <a:gd name="T3" fmla="*/ 27 h 64"/>
                <a:gd name="T4" fmla="*/ 65 w 75"/>
                <a:gd name="T5" fmla="*/ 30 h 64"/>
                <a:gd name="T6" fmla="*/ 51 w 75"/>
                <a:gd name="T7" fmla="*/ 31 h 64"/>
                <a:gd name="T8" fmla="*/ 45 w 75"/>
                <a:gd name="T9" fmla="*/ 31 h 64"/>
                <a:gd name="T10" fmla="*/ 41 w 75"/>
                <a:gd name="T11" fmla="*/ 56 h 64"/>
                <a:gd name="T12" fmla="*/ 75 w 75"/>
                <a:gd name="T13" fmla="*/ 63 h 64"/>
                <a:gd name="T14" fmla="*/ 56 w 75"/>
                <a:gd name="T15" fmla="*/ 61 h 64"/>
                <a:gd name="T16" fmla="*/ 28 w 75"/>
                <a:gd name="T17" fmla="*/ 59 h 64"/>
                <a:gd name="T18" fmla="*/ 0 w 75"/>
                <a:gd name="T19" fmla="*/ 55 h 64"/>
                <a:gd name="T20" fmla="*/ 18 w 75"/>
                <a:gd name="T21" fmla="*/ 55 h 64"/>
                <a:gd name="T22" fmla="*/ 19 w 75"/>
                <a:gd name="T23" fmla="*/ 30 h 64"/>
                <a:gd name="T24" fmla="*/ 17 w 75"/>
                <a:gd name="T25" fmla="*/ 22 h 64"/>
                <a:gd name="T26" fmla="*/ 26 w 75"/>
                <a:gd name="T27" fmla="*/ 27 h 64"/>
                <a:gd name="T28" fmla="*/ 24 w 75"/>
                <a:gd name="T29" fmla="*/ 56 h 64"/>
                <a:gd name="T30" fmla="*/ 36 w 75"/>
                <a:gd name="T31" fmla="*/ 56 h 64"/>
                <a:gd name="T32" fmla="*/ 39 w 75"/>
                <a:gd name="T33" fmla="*/ 33 h 64"/>
                <a:gd name="T34" fmla="*/ 41 w 75"/>
                <a:gd name="T35" fmla="*/ 8 h 64"/>
                <a:gd name="T36" fmla="*/ 39 w 75"/>
                <a:gd name="T37" fmla="*/ 1 h 64"/>
                <a:gd name="T38" fmla="*/ 40 w 75"/>
                <a:gd name="T39" fmla="*/ 0 h 64"/>
                <a:gd name="T40" fmla="*/ 50 w 75"/>
                <a:gd name="T41" fmla="*/ 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64">
                  <a:moveTo>
                    <a:pt x="50" y="5"/>
                  </a:moveTo>
                  <a:cubicBezTo>
                    <a:pt x="48" y="12"/>
                    <a:pt x="46" y="19"/>
                    <a:pt x="45" y="27"/>
                  </a:cubicBezTo>
                  <a:cubicBezTo>
                    <a:pt x="51" y="28"/>
                    <a:pt x="64" y="23"/>
                    <a:pt x="65" y="30"/>
                  </a:cubicBezTo>
                  <a:cubicBezTo>
                    <a:pt x="63" y="33"/>
                    <a:pt x="56" y="32"/>
                    <a:pt x="51" y="31"/>
                  </a:cubicBezTo>
                  <a:cubicBezTo>
                    <a:pt x="49" y="31"/>
                    <a:pt x="47" y="31"/>
                    <a:pt x="45" y="31"/>
                  </a:cubicBezTo>
                  <a:cubicBezTo>
                    <a:pt x="44" y="39"/>
                    <a:pt x="43" y="48"/>
                    <a:pt x="41" y="56"/>
                  </a:cubicBezTo>
                  <a:cubicBezTo>
                    <a:pt x="53" y="58"/>
                    <a:pt x="73" y="51"/>
                    <a:pt x="75" y="63"/>
                  </a:cubicBezTo>
                  <a:cubicBezTo>
                    <a:pt x="69" y="64"/>
                    <a:pt x="62" y="62"/>
                    <a:pt x="56" y="61"/>
                  </a:cubicBezTo>
                  <a:cubicBezTo>
                    <a:pt x="47" y="60"/>
                    <a:pt x="38" y="59"/>
                    <a:pt x="28" y="59"/>
                  </a:cubicBezTo>
                  <a:cubicBezTo>
                    <a:pt x="18" y="58"/>
                    <a:pt x="6" y="60"/>
                    <a:pt x="0" y="55"/>
                  </a:cubicBezTo>
                  <a:cubicBezTo>
                    <a:pt x="5" y="55"/>
                    <a:pt x="12" y="56"/>
                    <a:pt x="18" y="55"/>
                  </a:cubicBezTo>
                  <a:cubicBezTo>
                    <a:pt x="19" y="47"/>
                    <a:pt x="20" y="37"/>
                    <a:pt x="19" y="30"/>
                  </a:cubicBezTo>
                  <a:cubicBezTo>
                    <a:pt x="19" y="27"/>
                    <a:pt x="16" y="25"/>
                    <a:pt x="17" y="22"/>
                  </a:cubicBezTo>
                  <a:cubicBezTo>
                    <a:pt x="20" y="22"/>
                    <a:pt x="24" y="24"/>
                    <a:pt x="26" y="27"/>
                  </a:cubicBezTo>
                  <a:cubicBezTo>
                    <a:pt x="24" y="35"/>
                    <a:pt x="24" y="46"/>
                    <a:pt x="24" y="56"/>
                  </a:cubicBezTo>
                  <a:cubicBezTo>
                    <a:pt x="28" y="56"/>
                    <a:pt x="32" y="56"/>
                    <a:pt x="36" y="56"/>
                  </a:cubicBezTo>
                  <a:cubicBezTo>
                    <a:pt x="37" y="49"/>
                    <a:pt x="38" y="41"/>
                    <a:pt x="39" y="33"/>
                  </a:cubicBezTo>
                  <a:cubicBezTo>
                    <a:pt x="40" y="24"/>
                    <a:pt x="42" y="16"/>
                    <a:pt x="41" y="8"/>
                  </a:cubicBezTo>
                  <a:cubicBezTo>
                    <a:pt x="41" y="6"/>
                    <a:pt x="39" y="3"/>
                    <a:pt x="39" y="1"/>
                  </a:cubicBezTo>
                  <a:cubicBezTo>
                    <a:pt x="39" y="1"/>
                    <a:pt x="39" y="1"/>
                    <a:pt x="40" y="0"/>
                  </a:cubicBezTo>
                  <a:cubicBezTo>
                    <a:pt x="44" y="1"/>
                    <a:pt x="48" y="2"/>
                    <a:pt x="50" y="5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32"/>
            <p:cNvSpPr/>
            <p:nvPr>
              <p:custDataLst>
                <p:tags r:id="rId31"/>
              </p:custDataLst>
            </p:nvPr>
          </p:nvSpPr>
          <p:spPr bwMode="auto">
            <a:xfrm>
              <a:off x="3458" y="1727"/>
              <a:ext cx="66" cy="44"/>
            </a:xfrm>
            <a:custGeom>
              <a:avLst/>
              <a:gdLst>
                <a:gd name="T0" fmla="*/ 52 w 72"/>
                <a:gd name="T1" fmla="*/ 2 h 48"/>
                <a:gd name="T2" fmla="*/ 36 w 72"/>
                <a:gd name="T3" fmla="*/ 7 h 48"/>
                <a:gd name="T4" fmla="*/ 37 w 72"/>
                <a:gd name="T5" fmla="*/ 13 h 48"/>
                <a:gd name="T6" fmla="*/ 48 w 72"/>
                <a:gd name="T7" fmla="*/ 12 h 48"/>
                <a:gd name="T8" fmla="*/ 37 w 72"/>
                <a:gd name="T9" fmla="*/ 15 h 48"/>
                <a:gd name="T10" fmla="*/ 37 w 72"/>
                <a:gd name="T11" fmla="*/ 21 h 48"/>
                <a:gd name="T12" fmla="*/ 56 w 72"/>
                <a:gd name="T13" fmla="*/ 20 h 48"/>
                <a:gd name="T14" fmla="*/ 37 w 72"/>
                <a:gd name="T15" fmla="*/ 24 h 48"/>
                <a:gd name="T16" fmla="*/ 37 w 72"/>
                <a:gd name="T17" fmla="*/ 35 h 48"/>
                <a:gd name="T18" fmla="*/ 46 w 72"/>
                <a:gd name="T19" fmla="*/ 24 h 48"/>
                <a:gd name="T20" fmla="*/ 54 w 72"/>
                <a:gd name="T21" fmla="*/ 26 h 48"/>
                <a:gd name="T22" fmla="*/ 48 w 72"/>
                <a:gd name="T23" fmla="*/ 33 h 48"/>
                <a:gd name="T24" fmla="*/ 72 w 72"/>
                <a:gd name="T25" fmla="*/ 35 h 48"/>
                <a:gd name="T26" fmla="*/ 54 w 72"/>
                <a:gd name="T27" fmla="*/ 36 h 48"/>
                <a:gd name="T28" fmla="*/ 17 w 72"/>
                <a:gd name="T29" fmla="*/ 41 h 48"/>
                <a:gd name="T30" fmla="*/ 0 w 72"/>
                <a:gd name="T31" fmla="*/ 40 h 48"/>
                <a:gd name="T32" fmla="*/ 33 w 72"/>
                <a:gd name="T33" fmla="*/ 36 h 48"/>
                <a:gd name="T34" fmla="*/ 32 w 72"/>
                <a:gd name="T35" fmla="*/ 25 h 48"/>
                <a:gd name="T36" fmla="*/ 15 w 72"/>
                <a:gd name="T37" fmla="*/ 25 h 48"/>
                <a:gd name="T38" fmla="*/ 32 w 72"/>
                <a:gd name="T39" fmla="*/ 22 h 48"/>
                <a:gd name="T40" fmla="*/ 31 w 72"/>
                <a:gd name="T41" fmla="*/ 17 h 48"/>
                <a:gd name="T42" fmla="*/ 21 w 72"/>
                <a:gd name="T43" fmla="*/ 16 h 48"/>
                <a:gd name="T44" fmla="*/ 31 w 72"/>
                <a:gd name="T45" fmla="*/ 14 h 48"/>
                <a:gd name="T46" fmla="*/ 28 w 72"/>
                <a:gd name="T47" fmla="*/ 8 h 48"/>
                <a:gd name="T48" fmla="*/ 16 w 72"/>
                <a:gd name="T49" fmla="*/ 8 h 48"/>
                <a:gd name="T50" fmla="*/ 43 w 72"/>
                <a:gd name="T51" fmla="*/ 2 h 48"/>
                <a:gd name="T52" fmla="*/ 52 w 72"/>
                <a:gd name="T53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48">
                  <a:moveTo>
                    <a:pt x="52" y="2"/>
                  </a:moveTo>
                  <a:cubicBezTo>
                    <a:pt x="49" y="6"/>
                    <a:pt x="41" y="5"/>
                    <a:pt x="36" y="7"/>
                  </a:cubicBezTo>
                  <a:cubicBezTo>
                    <a:pt x="37" y="8"/>
                    <a:pt x="38" y="11"/>
                    <a:pt x="37" y="13"/>
                  </a:cubicBezTo>
                  <a:cubicBezTo>
                    <a:pt x="40" y="12"/>
                    <a:pt x="45" y="10"/>
                    <a:pt x="48" y="12"/>
                  </a:cubicBezTo>
                  <a:cubicBezTo>
                    <a:pt x="46" y="15"/>
                    <a:pt x="41" y="15"/>
                    <a:pt x="37" y="15"/>
                  </a:cubicBezTo>
                  <a:cubicBezTo>
                    <a:pt x="37" y="17"/>
                    <a:pt x="37" y="19"/>
                    <a:pt x="37" y="21"/>
                  </a:cubicBezTo>
                  <a:cubicBezTo>
                    <a:pt x="43" y="20"/>
                    <a:pt x="51" y="16"/>
                    <a:pt x="56" y="20"/>
                  </a:cubicBezTo>
                  <a:cubicBezTo>
                    <a:pt x="51" y="23"/>
                    <a:pt x="43" y="23"/>
                    <a:pt x="37" y="24"/>
                  </a:cubicBezTo>
                  <a:cubicBezTo>
                    <a:pt x="37" y="28"/>
                    <a:pt x="38" y="31"/>
                    <a:pt x="37" y="35"/>
                  </a:cubicBezTo>
                  <a:cubicBezTo>
                    <a:pt x="45" y="36"/>
                    <a:pt x="48" y="31"/>
                    <a:pt x="46" y="24"/>
                  </a:cubicBezTo>
                  <a:cubicBezTo>
                    <a:pt x="49" y="24"/>
                    <a:pt x="53" y="24"/>
                    <a:pt x="54" y="26"/>
                  </a:cubicBezTo>
                  <a:cubicBezTo>
                    <a:pt x="53" y="29"/>
                    <a:pt x="50" y="31"/>
                    <a:pt x="48" y="33"/>
                  </a:cubicBezTo>
                  <a:cubicBezTo>
                    <a:pt x="56" y="32"/>
                    <a:pt x="69" y="26"/>
                    <a:pt x="72" y="35"/>
                  </a:cubicBezTo>
                  <a:cubicBezTo>
                    <a:pt x="66" y="37"/>
                    <a:pt x="60" y="36"/>
                    <a:pt x="54" y="36"/>
                  </a:cubicBezTo>
                  <a:cubicBezTo>
                    <a:pt x="41" y="37"/>
                    <a:pt x="28" y="39"/>
                    <a:pt x="17" y="41"/>
                  </a:cubicBezTo>
                  <a:cubicBezTo>
                    <a:pt x="10" y="43"/>
                    <a:pt x="4" y="48"/>
                    <a:pt x="0" y="40"/>
                  </a:cubicBezTo>
                  <a:cubicBezTo>
                    <a:pt x="11" y="39"/>
                    <a:pt x="22" y="38"/>
                    <a:pt x="33" y="36"/>
                  </a:cubicBezTo>
                  <a:cubicBezTo>
                    <a:pt x="33" y="32"/>
                    <a:pt x="32" y="28"/>
                    <a:pt x="32" y="25"/>
                  </a:cubicBezTo>
                  <a:cubicBezTo>
                    <a:pt x="27" y="25"/>
                    <a:pt x="19" y="28"/>
                    <a:pt x="15" y="25"/>
                  </a:cubicBezTo>
                  <a:cubicBezTo>
                    <a:pt x="19" y="23"/>
                    <a:pt x="27" y="23"/>
                    <a:pt x="32" y="22"/>
                  </a:cubicBezTo>
                  <a:cubicBezTo>
                    <a:pt x="32" y="21"/>
                    <a:pt x="32" y="18"/>
                    <a:pt x="31" y="17"/>
                  </a:cubicBezTo>
                  <a:cubicBezTo>
                    <a:pt x="28" y="17"/>
                    <a:pt x="23" y="19"/>
                    <a:pt x="21" y="16"/>
                  </a:cubicBezTo>
                  <a:cubicBezTo>
                    <a:pt x="23" y="14"/>
                    <a:pt x="27" y="15"/>
                    <a:pt x="31" y="14"/>
                  </a:cubicBezTo>
                  <a:cubicBezTo>
                    <a:pt x="31" y="11"/>
                    <a:pt x="29" y="10"/>
                    <a:pt x="28" y="8"/>
                  </a:cubicBezTo>
                  <a:cubicBezTo>
                    <a:pt x="25" y="9"/>
                    <a:pt x="18" y="11"/>
                    <a:pt x="16" y="8"/>
                  </a:cubicBezTo>
                  <a:cubicBezTo>
                    <a:pt x="24" y="6"/>
                    <a:pt x="34" y="4"/>
                    <a:pt x="43" y="2"/>
                  </a:cubicBezTo>
                  <a:cubicBezTo>
                    <a:pt x="46" y="1"/>
                    <a:pt x="49" y="0"/>
                    <a:pt x="52" y="2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33"/>
            <p:cNvSpPr/>
            <p:nvPr>
              <p:custDataLst>
                <p:tags r:id="rId32"/>
              </p:custDataLst>
            </p:nvPr>
          </p:nvSpPr>
          <p:spPr bwMode="auto">
            <a:xfrm>
              <a:off x="3631" y="1725"/>
              <a:ext cx="38" cy="44"/>
            </a:xfrm>
            <a:custGeom>
              <a:avLst/>
              <a:gdLst>
                <a:gd name="T0" fmla="*/ 41 w 41"/>
                <a:gd name="T1" fmla="*/ 6 h 47"/>
                <a:gd name="T2" fmla="*/ 24 w 41"/>
                <a:gd name="T3" fmla="*/ 9 h 47"/>
                <a:gd name="T4" fmla="*/ 28 w 41"/>
                <a:gd name="T5" fmla="*/ 13 h 47"/>
                <a:gd name="T6" fmla="*/ 25 w 41"/>
                <a:gd name="T7" fmla="*/ 17 h 47"/>
                <a:gd name="T8" fmla="*/ 36 w 41"/>
                <a:gd name="T9" fmla="*/ 22 h 47"/>
                <a:gd name="T10" fmla="*/ 34 w 41"/>
                <a:gd name="T11" fmla="*/ 28 h 47"/>
                <a:gd name="T12" fmla="*/ 20 w 41"/>
                <a:gd name="T13" fmla="*/ 47 h 47"/>
                <a:gd name="T14" fmla="*/ 16 w 41"/>
                <a:gd name="T15" fmla="*/ 38 h 47"/>
                <a:gd name="T16" fmla="*/ 23 w 41"/>
                <a:gd name="T17" fmla="*/ 40 h 47"/>
                <a:gd name="T18" fmla="*/ 24 w 41"/>
                <a:gd name="T19" fmla="*/ 20 h 47"/>
                <a:gd name="T20" fmla="*/ 0 w 41"/>
                <a:gd name="T21" fmla="*/ 42 h 47"/>
                <a:gd name="T22" fmla="*/ 21 w 41"/>
                <a:gd name="T23" fmla="*/ 9 h 47"/>
                <a:gd name="T24" fmla="*/ 3 w 41"/>
                <a:gd name="T25" fmla="*/ 7 h 47"/>
                <a:gd name="T26" fmla="*/ 24 w 41"/>
                <a:gd name="T27" fmla="*/ 5 h 47"/>
                <a:gd name="T28" fmla="*/ 41 w 41"/>
                <a:gd name="T29" fmla="*/ 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" h="47">
                  <a:moveTo>
                    <a:pt x="41" y="6"/>
                  </a:moveTo>
                  <a:cubicBezTo>
                    <a:pt x="37" y="9"/>
                    <a:pt x="29" y="7"/>
                    <a:pt x="24" y="9"/>
                  </a:cubicBezTo>
                  <a:cubicBezTo>
                    <a:pt x="24" y="10"/>
                    <a:pt x="27" y="11"/>
                    <a:pt x="28" y="13"/>
                  </a:cubicBezTo>
                  <a:cubicBezTo>
                    <a:pt x="27" y="14"/>
                    <a:pt x="26" y="15"/>
                    <a:pt x="25" y="17"/>
                  </a:cubicBezTo>
                  <a:cubicBezTo>
                    <a:pt x="30" y="17"/>
                    <a:pt x="36" y="18"/>
                    <a:pt x="36" y="22"/>
                  </a:cubicBezTo>
                  <a:cubicBezTo>
                    <a:pt x="36" y="23"/>
                    <a:pt x="34" y="26"/>
                    <a:pt x="34" y="28"/>
                  </a:cubicBezTo>
                  <a:cubicBezTo>
                    <a:pt x="31" y="35"/>
                    <a:pt x="29" y="47"/>
                    <a:pt x="20" y="47"/>
                  </a:cubicBezTo>
                  <a:cubicBezTo>
                    <a:pt x="19" y="43"/>
                    <a:pt x="17" y="41"/>
                    <a:pt x="16" y="38"/>
                  </a:cubicBezTo>
                  <a:cubicBezTo>
                    <a:pt x="18" y="38"/>
                    <a:pt x="20" y="39"/>
                    <a:pt x="23" y="40"/>
                  </a:cubicBezTo>
                  <a:cubicBezTo>
                    <a:pt x="26" y="36"/>
                    <a:pt x="35" y="21"/>
                    <a:pt x="24" y="20"/>
                  </a:cubicBezTo>
                  <a:cubicBezTo>
                    <a:pt x="19" y="30"/>
                    <a:pt x="12" y="38"/>
                    <a:pt x="0" y="42"/>
                  </a:cubicBezTo>
                  <a:cubicBezTo>
                    <a:pt x="8" y="32"/>
                    <a:pt x="20" y="26"/>
                    <a:pt x="21" y="9"/>
                  </a:cubicBezTo>
                  <a:cubicBezTo>
                    <a:pt x="14" y="11"/>
                    <a:pt x="5" y="14"/>
                    <a:pt x="3" y="7"/>
                  </a:cubicBezTo>
                  <a:cubicBezTo>
                    <a:pt x="10" y="7"/>
                    <a:pt x="17" y="6"/>
                    <a:pt x="24" y="5"/>
                  </a:cubicBezTo>
                  <a:cubicBezTo>
                    <a:pt x="31" y="4"/>
                    <a:pt x="39" y="0"/>
                    <a:pt x="41" y="6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34"/>
            <p:cNvSpPr/>
            <p:nvPr>
              <p:custDataLst>
                <p:tags r:id="rId33"/>
              </p:custDataLst>
            </p:nvPr>
          </p:nvSpPr>
          <p:spPr bwMode="auto">
            <a:xfrm>
              <a:off x="3548" y="1740"/>
              <a:ext cx="66" cy="32"/>
            </a:xfrm>
            <a:custGeom>
              <a:avLst/>
              <a:gdLst>
                <a:gd name="T0" fmla="*/ 28 w 71"/>
                <a:gd name="T1" fmla="*/ 1 h 35"/>
                <a:gd name="T2" fmla="*/ 38 w 71"/>
                <a:gd name="T3" fmla="*/ 4 h 35"/>
                <a:gd name="T4" fmla="*/ 37 w 71"/>
                <a:gd name="T5" fmla="*/ 10 h 35"/>
                <a:gd name="T6" fmla="*/ 52 w 71"/>
                <a:gd name="T7" fmla="*/ 10 h 35"/>
                <a:gd name="T8" fmla="*/ 37 w 71"/>
                <a:gd name="T9" fmla="*/ 15 h 35"/>
                <a:gd name="T10" fmla="*/ 38 w 71"/>
                <a:gd name="T11" fmla="*/ 25 h 35"/>
                <a:gd name="T12" fmla="*/ 71 w 71"/>
                <a:gd name="T13" fmla="*/ 27 h 35"/>
                <a:gd name="T14" fmla="*/ 56 w 71"/>
                <a:gd name="T15" fmla="*/ 29 h 35"/>
                <a:gd name="T16" fmla="*/ 26 w 71"/>
                <a:gd name="T17" fmla="*/ 31 h 35"/>
                <a:gd name="T18" fmla="*/ 16 w 71"/>
                <a:gd name="T19" fmla="*/ 32 h 35"/>
                <a:gd name="T20" fmla="*/ 0 w 71"/>
                <a:gd name="T21" fmla="*/ 32 h 35"/>
                <a:gd name="T22" fmla="*/ 16 w 71"/>
                <a:gd name="T23" fmla="*/ 29 h 35"/>
                <a:gd name="T24" fmla="*/ 32 w 71"/>
                <a:gd name="T25" fmla="*/ 27 h 35"/>
                <a:gd name="T26" fmla="*/ 32 w 71"/>
                <a:gd name="T27" fmla="*/ 16 h 35"/>
                <a:gd name="T28" fmla="*/ 15 w 71"/>
                <a:gd name="T29" fmla="*/ 15 h 35"/>
                <a:gd name="T30" fmla="*/ 31 w 71"/>
                <a:gd name="T31" fmla="*/ 12 h 35"/>
                <a:gd name="T32" fmla="*/ 28 w 71"/>
                <a:gd name="T33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" h="35">
                  <a:moveTo>
                    <a:pt x="28" y="1"/>
                  </a:moveTo>
                  <a:cubicBezTo>
                    <a:pt x="33" y="0"/>
                    <a:pt x="35" y="2"/>
                    <a:pt x="38" y="4"/>
                  </a:cubicBezTo>
                  <a:cubicBezTo>
                    <a:pt x="38" y="6"/>
                    <a:pt x="37" y="7"/>
                    <a:pt x="37" y="10"/>
                  </a:cubicBezTo>
                  <a:cubicBezTo>
                    <a:pt x="41" y="10"/>
                    <a:pt x="49" y="6"/>
                    <a:pt x="52" y="10"/>
                  </a:cubicBezTo>
                  <a:cubicBezTo>
                    <a:pt x="50" y="14"/>
                    <a:pt x="42" y="13"/>
                    <a:pt x="37" y="15"/>
                  </a:cubicBezTo>
                  <a:cubicBezTo>
                    <a:pt x="37" y="18"/>
                    <a:pt x="37" y="22"/>
                    <a:pt x="38" y="25"/>
                  </a:cubicBezTo>
                  <a:cubicBezTo>
                    <a:pt x="48" y="26"/>
                    <a:pt x="65" y="16"/>
                    <a:pt x="71" y="27"/>
                  </a:cubicBezTo>
                  <a:cubicBezTo>
                    <a:pt x="67" y="30"/>
                    <a:pt x="61" y="28"/>
                    <a:pt x="56" y="29"/>
                  </a:cubicBezTo>
                  <a:cubicBezTo>
                    <a:pt x="45" y="29"/>
                    <a:pt x="35" y="29"/>
                    <a:pt x="26" y="31"/>
                  </a:cubicBezTo>
                  <a:cubicBezTo>
                    <a:pt x="23" y="31"/>
                    <a:pt x="19" y="31"/>
                    <a:pt x="16" y="32"/>
                  </a:cubicBezTo>
                  <a:cubicBezTo>
                    <a:pt x="10" y="33"/>
                    <a:pt x="5" y="35"/>
                    <a:pt x="0" y="32"/>
                  </a:cubicBezTo>
                  <a:cubicBezTo>
                    <a:pt x="4" y="30"/>
                    <a:pt x="10" y="30"/>
                    <a:pt x="16" y="29"/>
                  </a:cubicBezTo>
                  <a:cubicBezTo>
                    <a:pt x="21" y="28"/>
                    <a:pt x="27" y="27"/>
                    <a:pt x="32" y="27"/>
                  </a:cubicBezTo>
                  <a:cubicBezTo>
                    <a:pt x="32" y="23"/>
                    <a:pt x="31" y="20"/>
                    <a:pt x="32" y="16"/>
                  </a:cubicBezTo>
                  <a:cubicBezTo>
                    <a:pt x="27" y="16"/>
                    <a:pt x="19" y="18"/>
                    <a:pt x="15" y="15"/>
                  </a:cubicBezTo>
                  <a:cubicBezTo>
                    <a:pt x="19" y="13"/>
                    <a:pt x="26" y="13"/>
                    <a:pt x="31" y="12"/>
                  </a:cubicBezTo>
                  <a:cubicBezTo>
                    <a:pt x="31" y="7"/>
                    <a:pt x="29" y="5"/>
                    <a:pt x="28" y="1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35"/>
            <p:cNvSpPr/>
            <p:nvPr>
              <p:custDataLst>
                <p:tags r:id="rId34"/>
              </p:custDataLst>
            </p:nvPr>
          </p:nvSpPr>
          <p:spPr bwMode="auto">
            <a:xfrm>
              <a:off x="3676" y="1746"/>
              <a:ext cx="12" cy="10"/>
            </a:xfrm>
            <a:custGeom>
              <a:avLst/>
              <a:gdLst>
                <a:gd name="T0" fmla="*/ 11 w 13"/>
                <a:gd name="T1" fmla="*/ 4 h 11"/>
                <a:gd name="T2" fmla="*/ 9 w 13"/>
                <a:gd name="T3" fmla="*/ 11 h 11"/>
                <a:gd name="T4" fmla="*/ 0 w 13"/>
                <a:gd name="T5" fmla="*/ 2 h 11"/>
                <a:gd name="T6" fmla="*/ 11 w 13"/>
                <a:gd name="T7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1">
                  <a:moveTo>
                    <a:pt x="11" y="4"/>
                  </a:moveTo>
                  <a:cubicBezTo>
                    <a:pt x="13" y="7"/>
                    <a:pt x="11" y="10"/>
                    <a:pt x="9" y="11"/>
                  </a:cubicBezTo>
                  <a:cubicBezTo>
                    <a:pt x="5" y="9"/>
                    <a:pt x="2" y="6"/>
                    <a:pt x="0" y="2"/>
                  </a:cubicBezTo>
                  <a:cubicBezTo>
                    <a:pt x="4" y="0"/>
                    <a:pt x="8" y="4"/>
                    <a:pt x="11" y="4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36"/>
            <p:cNvSpPr/>
            <p:nvPr>
              <p:custDataLst>
                <p:tags r:id="rId35"/>
              </p:custDataLst>
            </p:nvPr>
          </p:nvSpPr>
          <p:spPr bwMode="auto">
            <a:xfrm>
              <a:off x="3475" y="1752"/>
              <a:ext cx="10" cy="8"/>
            </a:xfrm>
            <a:custGeom>
              <a:avLst/>
              <a:gdLst>
                <a:gd name="T0" fmla="*/ 5 w 11"/>
                <a:gd name="T1" fmla="*/ 9 h 9"/>
                <a:gd name="T2" fmla="*/ 0 w 11"/>
                <a:gd name="T3" fmla="*/ 2 h 9"/>
                <a:gd name="T4" fmla="*/ 5 w 1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9">
                  <a:moveTo>
                    <a:pt x="5" y="9"/>
                  </a:moveTo>
                  <a:cubicBezTo>
                    <a:pt x="2" y="8"/>
                    <a:pt x="1" y="5"/>
                    <a:pt x="0" y="2"/>
                  </a:cubicBezTo>
                  <a:cubicBezTo>
                    <a:pt x="5" y="0"/>
                    <a:pt x="11" y="6"/>
                    <a:pt x="5" y="9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37"/>
            <p:cNvSpPr/>
            <p:nvPr>
              <p:custDataLst>
                <p:tags r:id="rId36"/>
              </p:custDataLst>
            </p:nvPr>
          </p:nvSpPr>
          <p:spPr bwMode="auto">
            <a:xfrm>
              <a:off x="3149" y="1757"/>
              <a:ext cx="102" cy="87"/>
            </a:xfrm>
            <a:custGeom>
              <a:avLst/>
              <a:gdLst>
                <a:gd name="T0" fmla="*/ 32 w 110"/>
                <a:gd name="T1" fmla="*/ 66 h 95"/>
                <a:gd name="T2" fmla="*/ 35 w 110"/>
                <a:gd name="T3" fmla="*/ 64 h 95"/>
                <a:gd name="T4" fmla="*/ 97 w 110"/>
                <a:gd name="T5" fmla="*/ 31 h 95"/>
                <a:gd name="T6" fmla="*/ 110 w 110"/>
                <a:gd name="T7" fmla="*/ 52 h 95"/>
                <a:gd name="T8" fmla="*/ 17 w 110"/>
                <a:gd name="T9" fmla="*/ 95 h 95"/>
                <a:gd name="T10" fmla="*/ 0 w 110"/>
                <a:gd name="T11" fmla="*/ 71 h 95"/>
                <a:gd name="T12" fmla="*/ 76 w 110"/>
                <a:gd name="T13" fmla="*/ 0 h 95"/>
                <a:gd name="T14" fmla="*/ 89 w 110"/>
                <a:gd name="T15" fmla="*/ 20 h 95"/>
                <a:gd name="T16" fmla="*/ 32 w 110"/>
                <a:gd name="T17" fmla="*/ 6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95">
                  <a:moveTo>
                    <a:pt x="32" y="66"/>
                  </a:moveTo>
                  <a:cubicBezTo>
                    <a:pt x="32" y="67"/>
                    <a:pt x="34" y="65"/>
                    <a:pt x="35" y="64"/>
                  </a:cubicBezTo>
                  <a:cubicBezTo>
                    <a:pt x="55" y="53"/>
                    <a:pt x="77" y="42"/>
                    <a:pt x="97" y="31"/>
                  </a:cubicBezTo>
                  <a:cubicBezTo>
                    <a:pt x="101" y="39"/>
                    <a:pt x="106" y="44"/>
                    <a:pt x="110" y="52"/>
                  </a:cubicBezTo>
                  <a:cubicBezTo>
                    <a:pt x="79" y="66"/>
                    <a:pt x="48" y="80"/>
                    <a:pt x="17" y="95"/>
                  </a:cubicBezTo>
                  <a:cubicBezTo>
                    <a:pt x="11" y="87"/>
                    <a:pt x="6" y="79"/>
                    <a:pt x="0" y="71"/>
                  </a:cubicBezTo>
                  <a:cubicBezTo>
                    <a:pt x="25" y="47"/>
                    <a:pt x="51" y="24"/>
                    <a:pt x="76" y="0"/>
                  </a:cubicBezTo>
                  <a:cubicBezTo>
                    <a:pt x="80" y="7"/>
                    <a:pt x="85" y="13"/>
                    <a:pt x="89" y="20"/>
                  </a:cubicBezTo>
                  <a:cubicBezTo>
                    <a:pt x="70" y="36"/>
                    <a:pt x="52" y="52"/>
                    <a:pt x="32" y="66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38"/>
            <p:cNvSpPr/>
            <p:nvPr>
              <p:custDataLst>
                <p:tags r:id="rId37"/>
              </p:custDataLst>
            </p:nvPr>
          </p:nvSpPr>
          <p:spPr bwMode="auto">
            <a:xfrm>
              <a:off x="3673" y="1760"/>
              <a:ext cx="19" cy="12"/>
            </a:xfrm>
            <a:custGeom>
              <a:avLst/>
              <a:gdLst>
                <a:gd name="T0" fmla="*/ 0 w 21"/>
                <a:gd name="T1" fmla="*/ 0 h 13"/>
                <a:gd name="T2" fmla="*/ 13 w 21"/>
                <a:gd name="T3" fmla="*/ 13 h 13"/>
                <a:gd name="T4" fmla="*/ 0 w 21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3">
                  <a:moveTo>
                    <a:pt x="0" y="0"/>
                  </a:moveTo>
                  <a:cubicBezTo>
                    <a:pt x="8" y="0"/>
                    <a:pt x="21" y="8"/>
                    <a:pt x="13" y="13"/>
                  </a:cubicBezTo>
                  <a:cubicBezTo>
                    <a:pt x="7" y="10"/>
                    <a:pt x="3" y="6"/>
                    <a:pt x="0" y="0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39"/>
            <p:cNvSpPr>
              <a:spLocks noEditPoints="1"/>
            </p:cNvSpPr>
            <p:nvPr>
              <p:custDataLst>
                <p:tags r:id="rId38"/>
              </p:custDataLst>
            </p:nvPr>
          </p:nvSpPr>
          <p:spPr bwMode="auto">
            <a:xfrm>
              <a:off x="3476" y="1760"/>
              <a:ext cx="35" cy="25"/>
            </a:xfrm>
            <a:custGeom>
              <a:avLst/>
              <a:gdLst>
                <a:gd name="T0" fmla="*/ 38 w 38"/>
                <a:gd name="T1" fmla="*/ 10 h 27"/>
                <a:gd name="T2" fmla="*/ 32 w 38"/>
                <a:gd name="T3" fmla="*/ 17 h 27"/>
                <a:gd name="T4" fmla="*/ 35 w 38"/>
                <a:gd name="T5" fmla="*/ 20 h 27"/>
                <a:gd name="T6" fmla="*/ 9 w 38"/>
                <a:gd name="T7" fmla="*/ 24 h 27"/>
                <a:gd name="T8" fmla="*/ 8 w 38"/>
                <a:gd name="T9" fmla="*/ 27 h 27"/>
                <a:gd name="T10" fmla="*/ 3 w 38"/>
                <a:gd name="T11" fmla="*/ 19 h 27"/>
                <a:gd name="T12" fmla="*/ 0 w 38"/>
                <a:gd name="T13" fmla="*/ 10 h 27"/>
                <a:gd name="T14" fmla="*/ 5 w 38"/>
                <a:gd name="T15" fmla="*/ 11 h 27"/>
                <a:gd name="T16" fmla="*/ 38 w 38"/>
                <a:gd name="T17" fmla="*/ 10 h 27"/>
                <a:gd name="T18" fmla="*/ 6 w 38"/>
                <a:gd name="T19" fmla="*/ 13 h 27"/>
                <a:gd name="T20" fmla="*/ 8 w 38"/>
                <a:gd name="T21" fmla="*/ 22 h 27"/>
                <a:gd name="T22" fmla="*/ 26 w 38"/>
                <a:gd name="T23" fmla="*/ 18 h 27"/>
                <a:gd name="T24" fmla="*/ 27 w 38"/>
                <a:gd name="T25" fmla="*/ 10 h 27"/>
                <a:gd name="T26" fmla="*/ 6 w 38"/>
                <a:gd name="T27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27">
                  <a:moveTo>
                    <a:pt x="38" y="10"/>
                  </a:moveTo>
                  <a:cubicBezTo>
                    <a:pt x="35" y="12"/>
                    <a:pt x="33" y="14"/>
                    <a:pt x="32" y="17"/>
                  </a:cubicBezTo>
                  <a:cubicBezTo>
                    <a:pt x="33" y="18"/>
                    <a:pt x="35" y="18"/>
                    <a:pt x="35" y="20"/>
                  </a:cubicBezTo>
                  <a:cubicBezTo>
                    <a:pt x="27" y="22"/>
                    <a:pt x="18" y="23"/>
                    <a:pt x="9" y="24"/>
                  </a:cubicBezTo>
                  <a:cubicBezTo>
                    <a:pt x="8" y="25"/>
                    <a:pt x="9" y="27"/>
                    <a:pt x="8" y="27"/>
                  </a:cubicBezTo>
                  <a:cubicBezTo>
                    <a:pt x="4" y="27"/>
                    <a:pt x="4" y="22"/>
                    <a:pt x="3" y="19"/>
                  </a:cubicBezTo>
                  <a:cubicBezTo>
                    <a:pt x="2" y="16"/>
                    <a:pt x="1" y="13"/>
                    <a:pt x="0" y="10"/>
                  </a:cubicBezTo>
                  <a:cubicBezTo>
                    <a:pt x="1" y="9"/>
                    <a:pt x="4" y="10"/>
                    <a:pt x="5" y="11"/>
                  </a:cubicBezTo>
                  <a:cubicBezTo>
                    <a:pt x="16" y="10"/>
                    <a:pt x="31" y="0"/>
                    <a:pt x="38" y="10"/>
                  </a:cubicBezTo>
                  <a:close/>
                  <a:moveTo>
                    <a:pt x="6" y="13"/>
                  </a:moveTo>
                  <a:cubicBezTo>
                    <a:pt x="6" y="16"/>
                    <a:pt x="7" y="19"/>
                    <a:pt x="8" y="22"/>
                  </a:cubicBezTo>
                  <a:cubicBezTo>
                    <a:pt x="14" y="21"/>
                    <a:pt x="20" y="19"/>
                    <a:pt x="26" y="18"/>
                  </a:cubicBezTo>
                  <a:cubicBezTo>
                    <a:pt x="27" y="16"/>
                    <a:pt x="28" y="13"/>
                    <a:pt x="27" y="10"/>
                  </a:cubicBezTo>
                  <a:cubicBezTo>
                    <a:pt x="19" y="10"/>
                    <a:pt x="13" y="12"/>
                    <a:pt x="6" y="13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40"/>
            <p:cNvSpPr/>
            <p:nvPr>
              <p:custDataLst>
                <p:tags r:id="rId39"/>
              </p:custDataLst>
            </p:nvPr>
          </p:nvSpPr>
          <p:spPr bwMode="auto">
            <a:xfrm>
              <a:off x="3956" y="1810"/>
              <a:ext cx="102" cy="101"/>
            </a:xfrm>
            <a:custGeom>
              <a:avLst/>
              <a:gdLst>
                <a:gd name="T0" fmla="*/ 30 w 110"/>
                <a:gd name="T1" fmla="*/ 34 h 109"/>
                <a:gd name="T2" fmla="*/ 45 w 110"/>
                <a:gd name="T3" fmla="*/ 48 h 109"/>
                <a:gd name="T4" fmla="*/ 62 w 110"/>
                <a:gd name="T5" fmla="*/ 30 h 109"/>
                <a:gd name="T6" fmla="*/ 76 w 110"/>
                <a:gd name="T7" fmla="*/ 44 h 109"/>
                <a:gd name="T8" fmla="*/ 59 w 110"/>
                <a:gd name="T9" fmla="*/ 62 h 109"/>
                <a:gd name="T10" fmla="*/ 75 w 110"/>
                <a:gd name="T11" fmla="*/ 78 h 109"/>
                <a:gd name="T12" fmla="*/ 95 w 110"/>
                <a:gd name="T13" fmla="*/ 57 h 109"/>
                <a:gd name="T14" fmla="*/ 107 w 110"/>
                <a:gd name="T15" fmla="*/ 67 h 109"/>
                <a:gd name="T16" fmla="*/ 110 w 110"/>
                <a:gd name="T17" fmla="*/ 70 h 109"/>
                <a:gd name="T18" fmla="*/ 101 w 110"/>
                <a:gd name="T19" fmla="*/ 80 h 109"/>
                <a:gd name="T20" fmla="*/ 74 w 110"/>
                <a:gd name="T21" fmla="*/ 109 h 109"/>
                <a:gd name="T22" fmla="*/ 4 w 110"/>
                <a:gd name="T23" fmla="*/ 42 h 109"/>
                <a:gd name="T24" fmla="*/ 0 w 110"/>
                <a:gd name="T25" fmla="*/ 37 h 109"/>
                <a:gd name="T26" fmla="*/ 9 w 110"/>
                <a:gd name="T27" fmla="*/ 28 h 109"/>
                <a:gd name="T28" fmla="*/ 36 w 110"/>
                <a:gd name="T29" fmla="*/ 0 h 109"/>
                <a:gd name="T30" fmla="*/ 47 w 110"/>
                <a:gd name="T31" fmla="*/ 10 h 109"/>
                <a:gd name="T32" fmla="*/ 50 w 110"/>
                <a:gd name="T33" fmla="*/ 14 h 109"/>
                <a:gd name="T34" fmla="*/ 45 w 110"/>
                <a:gd name="T35" fmla="*/ 19 h 109"/>
                <a:gd name="T36" fmla="*/ 30 w 110"/>
                <a:gd name="T37" fmla="*/ 34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0" h="109">
                  <a:moveTo>
                    <a:pt x="30" y="34"/>
                  </a:moveTo>
                  <a:cubicBezTo>
                    <a:pt x="35" y="39"/>
                    <a:pt x="40" y="44"/>
                    <a:pt x="45" y="48"/>
                  </a:cubicBezTo>
                  <a:cubicBezTo>
                    <a:pt x="51" y="42"/>
                    <a:pt x="57" y="36"/>
                    <a:pt x="62" y="30"/>
                  </a:cubicBezTo>
                  <a:cubicBezTo>
                    <a:pt x="67" y="34"/>
                    <a:pt x="71" y="39"/>
                    <a:pt x="76" y="44"/>
                  </a:cubicBezTo>
                  <a:cubicBezTo>
                    <a:pt x="71" y="50"/>
                    <a:pt x="65" y="56"/>
                    <a:pt x="59" y="62"/>
                  </a:cubicBezTo>
                  <a:cubicBezTo>
                    <a:pt x="64" y="67"/>
                    <a:pt x="70" y="72"/>
                    <a:pt x="75" y="78"/>
                  </a:cubicBezTo>
                  <a:cubicBezTo>
                    <a:pt x="82" y="71"/>
                    <a:pt x="89" y="64"/>
                    <a:pt x="95" y="57"/>
                  </a:cubicBezTo>
                  <a:cubicBezTo>
                    <a:pt x="99" y="60"/>
                    <a:pt x="103" y="63"/>
                    <a:pt x="107" y="67"/>
                  </a:cubicBezTo>
                  <a:cubicBezTo>
                    <a:pt x="107" y="67"/>
                    <a:pt x="110" y="70"/>
                    <a:pt x="110" y="70"/>
                  </a:cubicBezTo>
                  <a:cubicBezTo>
                    <a:pt x="110" y="72"/>
                    <a:pt x="102" y="79"/>
                    <a:pt x="101" y="80"/>
                  </a:cubicBezTo>
                  <a:cubicBezTo>
                    <a:pt x="92" y="90"/>
                    <a:pt x="81" y="100"/>
                    <a:pt x="74" y="109"/>
                  </a:cubicBezTo>
                  <a:cubicBezTo>
                    <a:pt x="51" y="88"/>
                    <a:pt x="28" y="64"/>
                    <a:pt x="4" y="42"/>
                  </a:cubicBezTo>
                  <a:cubicBezTo>
                    <a:pt x="3" y="41"/>
                    <a:pt x="0" y="37"/>
                    <a:pt x="0" y="37"/>
                  </a:cubicBezTo>
                  <a:cubicBezTo>
                    <a:pt x="0" y="36"/>
                    <a:pt x="7" y="30"/>
                    <a:pt x="9" y="28"/>
                  </a:cubicBezTo>
                  <a:cubicBezTo>
                    <a:pt x="18" y="19"/>
                    <a:pt x="28" y="9"/>
                    <a:pt x="36" y="0"/>
                  </a:cubicBezTo>
                  <a:cubicBezTo>
                    <a:pt x="38" y="3"/>
                    <a:pt x="43" y="7"/>
                    <a:pt x="47" y="10"/>
                  </a:cubicBezTo>
                  <a:cubicBezTo>
                    <a:pt x="47" y="11"/>
                    <a:pt x="50" y="14"/>
                    <a:pt x="50" y="14"/>
                  </a:cubicBezTo>
                  <a:cubicBezTo>
                    <a:pt x="50" y="15"/>
                    <a:pt x="46" y="18"/>
                    <a:pt x="45" y="19"/>
                  </a:cubicBezTo>
                  <a:cubicBezTo>
                    <a:pt x="40" y="24"/>
                    <a:pt x="35" y="30"/>
                    <a:pt x="30" y="34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41"/>
            <p:cNvSpPr/>
            <p:nvPr>
              <p:custDataLst>
                <p:tags r:id="rId40"/>
              </p:custDataLst>
            </p:nvPr>
          </p:nvSpPr>
          <p:spPr bwMode="auto">
            <a:xfrm>
              <a:off x="3194" y="1818"/>
              <a:ext cx="101" cy="100"/>
            </a:xfrm>
            <a:custGeom>
              <a:avLst/>
              <a:gdLst>
                <a:gd name="T0" fmla="*/ 110 w 110"/>
                <a:gd name="T1" fmla="*/ 38 h 109"/>
                <a:gd name="T2" fmla="*/ 99 w 110"/>
                <a:gd name="T3" fmla="*/ 48 h 109"/>
                <a:gd name="T4" fmla="*/ 96 w 110"/>
                <a:gd name="T5" fmla="*/ 52 h 109"/>
                <a:gd name="T6" fmla="*/ 91 w 110"/>
                <a:gd name="T7" fmla="*/ 47 h 109"/>
                <a:gd name="T8" fmla="*/ 76 w 110"/>
                <a:gd name="T9" fmla="*/ 31 h 109"/>
                <a:gd name="T10" fmla="*/ 62 w 110"/>
                <a:gd name="T11" fmla="*/ 45 h 109"/>
                <a:gd name="T12" fmla="*/ 79 w 110"/>
                <a:gd name="T13" fmla="*/ 63 h 109"/>
                <a:gd name="T14" fmla="*/ 65 w 110"/>
                <a:gd name="T15" fmla="*/ 77 h 109"/>
                <a:gd name="T16" fmla="*/ 47 w 110"/>
                <a:gd name="T17" fmla="*/ 59 h 109"/>
                <a:gd name="T18" fmla="*/ 31 w 110"/>
                <a:gd name="T19" fmla="*/ 74 h 109"/>
                <a:gd name="T20" fmla="*/ 51 w 110"/>
                <a:gd name="T21" fmla="*/ 95 h 109"/>
                <a:gd name="T22" fmla="*/ 40 w 110"/>
                <a:gd name="T23" fmla="*/ 106 h 109"/>
                <a:gd name="T24" fmla="*/ 37 w 110"/>
                <a:gd name="T25" fmla="*/ 109 h 109"/>
                <a:gd name="T26" fmla="*/ 28 w 110"/>
                <a:gd name="T27" fmla="*/ 99 h 109"/>
                <a:gd name="T28" fmla="*/ 0 w 110"/>
                <a:gd name="T29" fmla="*/ 71 h 109"/>
                <a:gd name="T30" fmla="*/ 74 w 110"/>
                <a:gd name="T31" fmla="*/ 0 h 109"/>
                <a:gd name="T32" fmla="*/ 110 w 110"/>
                <a:gd name="T33" fmla="*/ 3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0" h="109">
                  <a:moveTo>
                    <a:pt x="110" y="38"/>
                  </a:moveTo>
                  <a:cubicBezTo>
                    <a:pt x="106" y="41"/>
                    <a:pt x="103" y="45"/>
                    <a:pt x="99" y="48"/>
                  </a:cubicBezTo>
                  <a:cubicBezTo>
                    <a:pt x="99" y="49"/>
                    <a:pt x="96" y="52"/>
                    <a:pt x="96" y="52"/>
                  </a:cubicBezTo>
                  <a:cubicBezTo>
                    <a:pt x="95" y="52"/>
                    <a:pt x="92" y="48"/>
                    <a:pt x="91" y="47"/>
                  </a:cubicBezTo>
                  <a:cubicBezTo>
                    <a:pt x="86" y="41"/>
                    <a:pt x="81" y="36"/>
                    <a:pt x="76" y="31"/>
                  </a:cubicBezTo>
                  <a:cubicBezTo>
                    <a:pt x="71" y="35"/>
                    <a:pt x="67" y="40"/>
                    <a:pt x="62" y="45"/>
                  </a:cubicBezTo>
                  <a:cubicBezTo>
                    <a:pt x="67" y="51"/>
                    <a:pt x="74" y="57"/>
                    <a:pt x="79" y="63"/>
                  </a:cubicBezTo>
                  <a:cubicBezTo>
                    <a:pt x="74" y="68"/>
                    <a:pt x="69" y="72"/>
                    <a:pt x="65" y="77"/>
                  </a:cubicBezTo>
                  <a:cubicBezTo>
                    <a:pt x="59" y="71"/>
                    <a:pt x="53" y="65"/>
                    <a:pt x="47" y="59"/>
                  </a:cubicBezTo>
                  <a:cubicBezTo>
                    <a:pt x="42" y="63"/>
                    <a:pt x="36" y="69"/>
                    <a:pt x="31" y="74"/>
                  </a:cubicBezTo>
                  <a:cubicBezTo>
                    <a:pt x="38" y="81"/>
                    <a:pt x="44" y="88"/>
                    <a:pt x="51" y="95"/>
                  </a:cubicBezTo>
                  <a:cubicBezTo>
                    <a:pt x="48" y="98"/>
                    <a:pt x="44" y="102"/>
                    <a:pt x="40" y="106"/>
                  </a:cubicBezTo>
                  <a:cubicBezTo>
                    <a:pt x="40" y="106"/>
                    <a:pt x="37" y="109"/>
                    <a:pt x="37" y="109"/>
                  </a:cubicBezTo>
                  <a:cubicBezTo>
                    <a:pt x="36" y="109"/>
                    <a:pt x="29" y="101"/>
                    <a:pt x="28" y="99"/>
                  </a:cubicBezTo>
                  <a:cubicBezTo>
                    <a:pt x="19" y="90"/>
                    <a:pt x="8" y="79"/>
                    <a:pt x="0" y="71"/>
                  </a:cubicBezTo>
                  <a:cubicBezTo>
                    <a:pt x="25" y="47"/>
                    <a:pt x="50" y="24"/>
                    <a:pt x="74" y="0"/>
                  </a:cubicBezTo>
                  <a:cubicBezTo>
                    <a:pt x="86" y="13"/>
                    <a:pt x="99" y="25"/>
                    <a:pt x="110" y="38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42"/>
            <p:cNvSpPr/>
            <p:nvPr>
              <p:custDataLst>
                <p:tags r:id="rId41"/>
              </p:custDataLst>
            </p:nvPr>
          </p:nvSpPr>
          <p:spPr bwMode="auto">
            <a:xfrm>
              <a:off x="3921" y="1862"/>
              <a:ext cx="80" cy="85"/>
            </a:xfrm>
            <a:custGeom>
              <a:avLst/>
              <a:gdLst>
                <a:gd name="T0" fmla="*/ 86 w 86"/>
                <a:gd name="T1" fmla="*/ 76 h 92"/>
                <a:gd name="T2" fmla="*/ 73 w 86"/>
                <a:gd name="T3" fmla="*/ 88 h 92"/>
                <a:gd name="T4" fmla="*/ 68 w 86"/>
                <a:gd name="T5" fmla="*/ 92 h 92"/>
                <a:gd name="T6" fmla="*/ 60 w 86"/>
                <a:gd name="T7" fmla="*/ 82 h 92"/>
                <a:gd name="T8" fmla="*/ 0 w 86"/>
                <a:gd name="T9" fmla="*/ 16 h 92"/>
                <a:gd name="T10" fmla="*/ 17 w 86"/>
                <a:gd name="T11" fmla="*/ 0 h 92"/>
                <a:gd name="T12" fmla="*/ 86 w 86"/>
                <a:gd name="T13" fmla="*/ 7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92">
                  <a:moveTo>
                    <a:pt x="86" y="76"/>
                  </a:moveTo>
                  <a:cubicBezTo>
                    <a:pt x="81" y="80"/>
                    <a:pt x="77" y="83"/>
                    <a:pt x="73" y="88"/>
                  </a:cubicBezTo>
                  <a:cubicBezTo>
                    <a:pt x="72" y="88"/>
                    <a:pt x="69" y="92"/>
                    <a:pt x="68" y="92"/>
                  </a:cubicBezTo>
                  <a:cubicBezTo>
                    <a:pt x="67" y="92"/>
                    <a:pt x="61" y="83"/>
                    <a:pt x="60" y="82"/>
                  </a:cubicBezTo>
                  <a:cubicBezTo>
                    <a:pt x="40" y="60"/>
                    <a:pt x="19" y="36"/>
                    <a:pt x="0" y="16"/>
                  </a:cubicBezTo>
                  <a:cubicBezTo>
                    <a:pt x="5" y="10"/>
                    <a:pt x="11" y="5"/>
                    <a:pt x="17" y="0"/>
                  </a:cubicBezTo>
                  <a:cubicBezTo>
                    <a:pt x="40" y="25"/>
                    <a:pt x="62" y="51"/>
                    <a:pt x="86" y="76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43"/>
            <p:cNvSpPr>
              <a:spLocks noEditPoints="1"/>
            </p:cNvSpPr>
            <p:nvPr>
              <p:custDataLst>
                <p:tags r:id="rId42"/>
              </p:custDataLst>
            </p:nvPr>
          </p:nvSpPr>
          <p:spPr bwMode="auto">
            <a:xfrm>
              <a:off x="3251" y="1867"/>
              <a:ext cx="100" cy="108"/>
            </a:xfrm>
            <a:custGeom>
              <a:avLst/>
              <a:gdLst>
                <a:gd name="T0" fmla="*/ 70 w 108"/>
                <a:gd name="T1" fmla="*/ 67 h 118"/>
                <a:gd name="T2" fmla="*/ 73 w 108"/>
                <a:gd name="T3" fmla="*/ 80 h 118"/>
                <a:gd name="T4" fmla="*/ 49 w 108"/>
                <a:gd name="T5" fmla="*/ 113 h 118"/>
                <a:gd name="T6" fmla="*/ 48 w 108"/>
                <a:gd name="T7" fmla="*/ 118 h 118"/>
                <a:gd name="T8" fmla="*/ 29 w 108"/>
                <a:gd name="T9" fmla="*/ 103 h 118"/>
                <a:gd name="T10" fmla="*/ 41 w 108"/>
                <a:gd name="T11" fmla="*/ 86 h 118"/>
                <a:gd name="T12" fmla="*/ 52 w 108"/>
                <a:gd name="T13" fmla="*/ 67 h 118"/>
                <a:gd name="T14" fmla="*/ 46 w 108"/>
                <a:gd name="T15" fmla="*/ 60 h 118"/>
                <a:gd name="T16" fmla="*/ 18 w 108"/>
                <a:gd name="T17" fmla="*/ 94 h 118"/>
                <a:gd name="T18" fmla="*/ 0 w 108"/>
                <a:gd name="T19" fmla="*/ 80 h 118"/>
                <a:gd name="T20" fmla="*/ 64 w 108"/>
                <a:gd name="T21" fmla="*/ 0 h 118"/>
                <a:gd name="T22" fmla="*/ 65 w 108"/>
                <a:gd name="T23" fmla="*/ 0 h 118"/>
                <a:gd name="T24" fmla="*/ 86 w 108"/>
                <a:gd name="T25" fmla="*/ 18 h 118"/>
                <a:gd name="T26" fmla="*/ 97 w 108"/>
                <a:gd name="T27" fmla="*/ 54 h 118"/>
                <a:gd name="T28" fmla="*/ 70 w 108"/>
                <a:gd name="T29" fmla="*/ 67 h 118"/>
                <a:gd name="T30" fmla="*/ 64 w 108"/>
                <a:gd name="T31" fmla="*/ 38 h 118"/>
                <a:gd name="T32" fmla="*/ 56 w 108"/>
                <a:gd name="T33" fmla="*/ 46 h 118"/>
                <a:gd name="T34" fmla="*/ 61 w 108"/>
                <a:gd name="T35" fmla="*/ 49 h 118"/>
                <a:gd name="T36" fmla="*/ 66 w 108"/>
                <a:gd name="T37" fmla="*/ 51 h 118"/>
                <a:gd name="T38" fmla="*/ 78 w 108"/>
                <a:gd name="T39" fmla="*/ 36 h 118"/>
                <a:gd name="T40" fmla="*/ 71 w 108"/>
                <a:gd name="T41" fmla="*/ 28 h 118"/>
                <a:gd name="T42" fmla="*/ 64 w 108"/>
                <a:gd name="T43" fmla="*/ 3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118">
                  <a:moveTo>
                    <a:pt x="70" y="67"/>
                  </a:moveTo>
                  <a:cubicBezTo>
                    <a:pt x="72" y="71"/>
                    <a:pt x="74" y="75"/>
                    <a:pt x="73" y="80"/>
                  </a:cubicBezTo>
                  <a:cubicBezTo>
                    <a:pt x="70" y="92"/>
                    <a:pt x="53" y="103"/>
                    <a:pt x="49" y="113"/>
                  </a:cubicBezTo>
                  <a:cubicBezTo>
                    <a:pt x="48" y="115"/>
                    <a:pt x="48" y="117"/>
                    <a:pt x="48" y="118"/>
                  </a:cubicBezTo>
                  <a:cubicBezTo>
                    <a:pt x="41" y="113"/>
                    <a:pt x="35" y="108"/>
                    <a:pt x="29" y="103"/>
                  </a:cubicBezTo>
                  <a:cubicBezTo>
                    <a:pt x="31" y="97"/>
                    <a:pt x="36" y="92"/>
                    <a:pt x="41" y="86"/>
                  </a:cubicBezTo>
                  <a:cubicBezTo>
                    <a:pt x="45" y="81"/>
                    <a:pt x="53" y="74"/>
                    <a:pt x="52" y="67"/>
                  </a:cubicBezTo>
                  <a:cubicBezTo>
                    <a:pt x="52" y="64"/>
                    <a:pt x="49" y="62"/>
                    <a:pt x="46" y="60"/>
                  </a:cubicBezTo>
                  <a:cubicBezTo>
                    <a:pt x="36" y="71"/>
                    <a:pt x="27" y="82"/>
                    <a:pt x="18" y="94"/>
                  </a:cubicBezTo>
                  <a:cubicBezTo>
                    <a:pt x="11" y="90"/>
                    <a:pt x="6" y="84"/>
                    <a:pt x="0" y="80"/>
                  </a:cubicBezTo>
                  <a:cubicBezTo>
                    <a:pt x="21" y="53"/>
                    <a:pt x="43" y="27"/>
                    <a:pt x="64" y="0"/>
                  </a:cubicBezTo>
                  <a:cubicBezTo>
                    <a:pt x="64" y="0"/>
                    <a:pt x="64" y="0"/>
                    <a:pt x="65" y="0"/>
                  </a:cubicBezTo>
                  <a:cubicBezTo>
                    <a:pt x="71" y="6"/>
                    <a:pt x="78" y="11"/>
                    <a:pt x="86" y="18"/>
                  </a:cubicBezTo>
                  <a:cubicBezTo>
                    <a:pt x="97" y="26"/>
                    <a:pt x="108" y="38"/>
                    <a:pt x="97" y="54"/>
                  </a:cubicBezTo>
                  <a:cubicBezTo>
                    <a:pt x="91" y="61"/>
                    <a:pt x="84" y="72"/>
                    <a:pt x="70" y="67"/>
                  </a:cubicBezTo>
                  <a:close/>
                  <a:moveTo>
                    <a:pt x="64" y="38"/>
                  </a:moveTo>
                  <a:cubicBezTo>
                    <a:pt x="63" y="39"/>
                    <a:pt x="56" y="45"/>
                    <a:pt x="56" y="46"/>
                  </a:cubicBezTo>
                  <a:cubicBezTo>
                    <a:pt x="56" y="48"/>
                    <a:pt x="59" y="49"/>
                    <a:pt x="61" y="49"/>
                  </a:cubicBezTo>
                  <a:cubicBezTo>
                    <a:pt x="63" y="50"/>
                    <a:pt x="65" y="51"/>
                    <a:pt x="66" y="51"/>
                  </a:cubicBezTo>
                  <a:cubicBezTo>
                    <a:pt x="71" y="51"/>
                    <a:pt x="79" y="41"/>
                    <a:pt x="78" y="36"/>
                  </a:cubicBezTo>
                  <a:cubicBezTo>
                    <a:pt x="77" y="33"/>
                    <a:pt x="74" y="31"/>
                    <a:pt x="71" y="28"/>
                  </a:cubicBezTo>
                  <a:cubicBezTo>
                    <a:pt x="68" y="31"/>
                    <a:pt x="67" y="34"/>
                    <a:pt x="64" y="38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44"/>
            <p:cNvSpPr>
              <a:spLocks noEditPoints="1"/>
            </p:cNvSpPr>
            <p:nvPr>
              <p:custDataLst>
                <p:tags r:id="rId43"/>
              </p:custDataLst>
            </p:nvPr>
          </p:nvSpPr>
          <p:spPr bwMode="auto">
            <a:xfrm>
              <a:off x="3863" y="1897"/>
              <a:ext cx="88" cy="99"/>
            </a:xfrm>
            <a:custGeom>
              <a:avLst/>
              <a:gdLst>
                <a:gd name="T0" fmla="*/ 34 w 95"/>
                <a:gd name="T1" fmla="*/ 1 h 107"/>
                <a:gd name="T2" fmla="*/ 70 w 95"/>
                <a:gd name="T3" fmla="*/ 31 h 107"/>
                <a:gd name="T4" fmla="*/ 81 w 95"/>
                <a:gd name="T5" fmla="*/ 48 h 107"/>
                <a:gd name="T6" fmla="*/ 90 w 95"/>
                <a:gd name="T7" fmla="*/ 80 h 107"/>
                <a:gd name="T8" fmla="*/ 50 w 95"/>
                <a:gd name="T9" fmla="*/ 101 h 107"/>
                <a:gd name="T10" fmla="*/ 21 w 95"/>
                <a:gd name="T11" fmla="*/ 68 h 107"/>
                <a:gd name="T12" fmla="*/ 11 w 95"/>
                <a:gd name="T13" fmla="*/ 54 h 107"/>
                <a:gd name="T14" fmla="*/ 4 w 95"/>
                <a:gd name="T15" fmla="*/ 24 h 107"/>
                <a:gd name="T16" fmla="*/ 25 w 95"/>
                <a:gd name="T17" fmla="*/ 4 h 107"/>
                <a:gd name="T18" fmla="*/ 34 w 95"/>
                <a:gd name="T19" fmla="*/ 1 h 107"/>
                <a:gd name="T20" fmla="*/ 28 w 95"/>
                <a:gd name="T21" fmla="*/ 36 h 107"/>
                <a:gd name="T22" fmla="*/ 51 w 95"/>
                <a:gd name="T23" fmla="*/ 70 h 107"/>
                <a:gd name="T24" fmla="*/ 62 w 95"/>
                <a:gd name="T25" fmla="*/ 81 h 107"/>
                <a:gd name="T26" fmla="*/ 69 w 95"/>
                <a:gd name="T27" fmla="*/ 76 h 107"/>
                <a:gd name="T28" fmla="*/ 62 w 95"/>
                <a:gd name="T29" fmla="*/ 61 h 107"/>
                <a:gd name="T30" fmla="*/ 43 w 95"/>
                <a:gd name="T31" fmla="*/ 33 h 107"/>
                <a:gd name="T32" fmla="*/ 30 w 95"/>
                <a:gd name="T33" fmla="*/ 22 h 107"/>
                <a:gd name="T34" fmla="*/ 28 w 95"/>
                <a:gd name="T35" fmla="*/ 3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5" h="107">
                  <a:moveTo>
                    <a:pt x="34" y="1"/>
                  </a:moveTo>
                  <a:cubicBezTo>
                    <a:pt x="54" y="0"/>
                    <a:pt x="62" y="19"/>
                    <a:pt x="70" y="31"/>
                  </a:cubicBezTo>
                  <a:cubicBezTo>
                    <a:pt x="74" y="37"/>
                    <a:pt x="77" y="42"/>
                    <a:pt x="81" y="48"/>
                  </a:cubicBezTo>
                  <a:cubicBezTo>
                    <a:pt x="86" y="55"/>
                    <a:pt x="95" y="66"/>
                    <a:pt x="90" y="80"/>
                  </a:cubicBezTo>
                  <a:cubicBezTo>
                    <a:pt x="86" y="91"/>
                    <a:pt x="67" y="107"/>
                    <a:pt x="50" y="101"/>
                  </a:cubicBezTo>
                  <a:cubicBezTo>
                    <a:pt x="37" y="96"/>
                    <a:pt x="29" y="80"/>
                    <a:pt x="21" y="68"/>
                  </a:cubicBezTo>
                  <a:cubicBezTo>
                    <a:pt x="18" y="63"/>
                    <a:pt x="15" y="58"/>
                    <a:pt x="11" y="54"/>
                  </a:cubicBezTo>
                  <a:cubicBezTo>
                    <a:pt x="7" y="47"/>
                    <a:pt x="0" y="35"/>
                    <a:pt x="4" y="24"/>
                  </a:cubicBezTo>
                  <a:cubicBezTo>
                    <a:pt x="7" y="15"/>
                    <a:pt x="16" y="8"/>
                    <a:pt x="25" y="4"/>
                  </a:cubicBezTo>
                  <a:cubicBezTo>
                    <a:pt x="28" y="3"/>
                    <a:pt x="31" y="2"/>
                    <a:pt x="34" y="1"/>
                  </a:cubicBezTo>
                  <a:close/>
                  <a:moveTo>
                    <a:pt x="28" y="36"/>
                  </a:moveTo>
                  <a:cubicBezTo>
                    <a:pt x="35" y="47"/>
                    <a:pt x="44" y="59"/>
                    <a:pt x="51" y="70"/>
                  </a:cubicBezTo>
                  <a:cubicBezTo>
                    <a:pt x="53" y="73"/>
                    <a:pt x="57" y="81"/>
                    <a:pt x="62" y="81"/>
                  </a:cubicBezTo>
                  <a:cubicBezTo>
                    <a:pt x="65" y="81"/>
                    <a:pt x="69" y="79"/>
                    <a:pt x="69" y="76"/>
                  </a:cubicBezTo>
                  <a:cubicBezTo>
                    <a:pt x="70" y="71"/>
                    <a:pt x="64" y="64"/>
                    <a:pt x="62" y="61"/>
                  </a:cubicBezTo>
                  <a:cubicBezTo>
                    <a:pt x="55" y="50"/>
                    <a:pt x="50" y="43"/>
                    <a:pt x="43" y="33"/>
                  </a:cubicBezTo>
                  <a:cubicBezTo>
                    <a:pt x="40" y="29"/>
                    <a:pt x="36" y="21"/>
                    <a:pt x="30" y="22"/>
                  </a:cubicBezTo>
                  <a:cubicBezTo>
                    <a:pt x="23" y="24"/>
                    <a:pt x="25" y="31"/>
                    <a:pt x="28" y="36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45"/>
            <p:cNvSpPr/>
            <p:nvPr>
              <p:custDataLst>
                <p:tags r:id="rId44"/>
              </p:custDataLst>
            </p:nvPr>
          </p:nvSpPr>
          <p:spPr bwMode="auto">
            <a:xfrm>
              <a:off x="3328" y="1915"/>
              <a:ext cx="85" cy="97"/>
            </a:xfrm>
            <a:custGeom>
              <a:avLst/>
              <a:gdLst>
                <a:gd name="T0" fmla="*/ 79 w 92"/>
                <a:gd name="T1" fmla="*/ 55 h 106"/>
                <a:gd name="T2" fmla="*/ 61 w 92"/>
                <a:gd name="T3" fmla="*/ 44 h 106"/>
                <a:gd name="T4" fmla="*/ 66 w 92"/>
                <a:gd name="T5" fmla="*/ 30 h 106"/>
                <a:gd name="T6" fmla="*/ 53 w 92"/>
                <a:gd name="T7" fmla="*/ 29 h 106"/>
                <a:gd name="T8" fmla="*/ 58 w 92"/>
                <a:gd name="T9" fmla="*/ 53 h 106"/>
                <a:gd name="T10" fmla="*/ 63 w 92"/>
                <a:gd name="T11" fmla="*/ 77 h 106"/>
                <a:gd name="T12" fmla="*/ 36 w 92"/>
                <a:gd name="T13" fmla="*/ 105 h 106"/>
                <a:gd name="T14" fmla="*/ 1 w 92"/>
                <a:gd name="T15" fmla="*/ 77 h 106"/>
                <a:gd name="T16" fmla="*/ 10 w 92"/>
                <a:gd name="T17" fmla="*/ 52 h 106"/>
                <a:gd name="T18" fmla="*/ 30 w 92"/>
                <a:gd name="T19" fmla="*/ 64 h 106"/>
                <a:gd name="T20" fmla="*/ 31 w 92"/>
                <a:gd name="T21" fmla="*/ 85 h 106"/>
                <a:gd name="T22" fmla="*/ 39 w 92"/>
                <a:gd name="T23" fmla="*/ 72 h 106"/>
                <a:gd name="T24" fmla="*/ 28 w 92"/>
                <a:gd name="T25" fmla="*/ 32 h 106"/>
                <a:gd name="T26" fmla="*/ 62 w 92"/>
                <a:gd name="T27" fmla="*/ 5 h 106"/>
                <a:gd name="T28" fmla="*/ 87 w 92"/>
                <a:gd name="T29" fmla="*/ 25 h 106"/>
                <a:gd name="T30" fmla="*/ 79 w 92"/>
                <a:gd name="T31" fmla="*/ 5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106">
                  <a:moveTo>
                    <a:pt x="79" y="55"/>
                  </a:moveTo>
                  <a:cubicBezTo>
                    <a:pt x="73" y="52"/>
                    <a:pt x="67" y="47"/>
                    <a:pt x="61" y="44"/>
                  </a:cubicBezTo>
                  <a:cubicBezTo>
                    <a:pt x="61" y="39"/>
                    <a:pt x="68" y="36"/>
                    <a:pt x="66" y="30"/>
                  </a:cubicBezTo>
                  <a:cubicBezTo>
                    <a:pt x="65" y="22"/>
                    <a:pt x="55" y="24"/>
                    <a:pt x="53" y="29"/>
                  </a:cubicBezTo>
                  <a:cubicBezTo>
                    <a:pt x="50" y="35"/>
                    <a:pt x="56" y="48"/>
                    <a:pt x="58" y="53"/>
                  </a:cubicBezTo>
                  <a:cubicBezTo>
                    <a:pt x="60" y="60"/>
                    <a:pt x="63" y="69"/>
                    <a:pt x="63" y="77"/>
                  </a:cubicBezTo>
                  <a:cubicBezTo>
                    <a:pt x="62" y="92"/>
                    <a:pt x="50" y="105"/>
                    <a:pt x="36" y="105"/>
                  </a:cubicBezTo>
                  <a:cubicBezTo>
                    <a:pt x="20" y="106"/>
                    <a:pt x="2" y="92"/>
                    <a:pt x="1" y="77"/>
                  </a:cubicBezTo>
                  <a:cubicBezTo>
                    <a:pt x="0" y="67"/>
                    <a:pt x="5" y="61"/>
                    <a:pt x="10" y="52"/>
                  </a:cubicBezTo>
                  <a:cubicBezTo>
                    <a:pt x="17" y="56"/>
                    <a:pt x="23" y="60"/>
                    <a:pt x="30" y="64"/>
                  </a:cubicBezTo>
                  <a:cubicBezTo>
                    <a:pt x="27" y="67"/>
                    <a:pt x="17" y="85"/>
                    <a:pt x="31" y="85"/>
                  </a:cubicBezTo>
                  <a:cubicBezTo>
                    <a:pt x="36" y="85"/>
                    <a:pt x="40" y="80"/>
                    <a:pt x="39" y="72"/>
                  </a:cubicBezTo>
                  <a:cubicBezTo>
                    <a:pt x="38" y="60"/>
                    <a:pt x="27" y="48"/>
                    <a:pt x="28" y="32"/>
                  </a:cubicBezTo>
                  <a:cubicBezTo>
                    <a:pt x="30" y="17"/>
                    <a:pt x="42" y="0"/>
                    <a:pt x="62" y="5"/>
                  </a:cubicBezTo>
                  <a:cubicBezTo>
                    <a:pt x="72" y="8"/>
                    <a:pt x="84" y="17"/>
                    <a:pt x="87" y="25"/>
                  </a:cubicBezTo>
                  <a:cubicBezTo>
                    <a:pt x="92" y="36"/>
                    <a:pt x="85" y="46"/>
                    <a:pt x="79" y="55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46"/>
            <p:cNvSpPr/>
            <p:nvPr>
              <p:custDataLst>
                <p:tags r:id="rId45"/>
              </p:custDataLst>
            </p:nvPr>
          </p:nvSpPr>
          <p:spPr bwMode="auto">
            <a:xfrm>
              <a:off x="3398" y="1944"/>
              <a:ext cx="56" cy="96"/>
            </a:xfrm>
            <a:custGeom>
              <a:avLst/>
              <a:gdLst>
                <a:gd name="T0" fmla="*/ 61 w 61"/>
                <a:gd name="T1" fmla="*/ 9 h 104"/>
                <a:gd name="T2" fmla="*/ 22 w 61"/>
                <a:gd name="T3" fmla="*/ 104 h 104"/>
                <a:gd name="T4" fmla="*/ 0 w 61"/>
                <a:gd name="T5" fmla="*/ 95 h 104"/>
                <a:gd name="T6" fmla="*/ 30 w 61"/>
                <a:gd name="T7" fmla="*/ 24 h 104"/>
                <a:gd name="T8" fmla="*/ 40 w 61"/>
                <a:gd name="T9" fmla="*/ 0 h 104"/>
                <a:gd name="T10" fmla="*/ 61 w 61"/>
                <a:gd name="T11" fmla="*/ 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104">
                  <a:moveTo>
                    <a:pt x="61" y="9"/>
                  </a:moveTo>
                  <a:cubicBezTo>
                    <a:pt x="48" y="40"/>
                    <a:pt x="35" y="72"/>
                    <a:pt x="22" y="104"/>
                  </a:cubicBezTo>
                  <a:cubicBezTo>
                    <a:pt x="15" y="101"/>
                    <a:pt x="8" y="98"/>
                    <a:pt x="0" y="95"/>
                  </a:cubicBezTo>
                  <a:cubicBezTo>
                    <a:pt x="10" y="72"/>
                    <a:pt x="20" y="48"/>
                    <a:pt x="30" y="24"/>
                  </a:cubicBezTo>
                  <a:cubicBezTo>
                    <a:pt x="33" y="16"/>
                    <a:pt x="36" y="6"/>
                    <a:pt x="40" y="0"/>
                  </a:cubicBezTo>
                  <a:cubicBezTo>
                    <a:pt x="47" y="3"/>
                    <a:pt x="54" y="6"/>
                    <a:pt x="61" y="9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47"/>
            <p:cNvSpPr/>
            <p:nvPr>
              <p:custDataLst>
                <p:tags r:id="rId46"/>
              </p:custDataLst>
            </p:nvPr>
          </p:nvSpPr>
          <p:spPr bwMode="auto">
            <a:xfrm>
              <a:off x="3462" y="1959"/>
              <a:ext cx="55" cy="100"/>
            </a:xfrm>
            <a:custGeom>
              <a:avLst/>
              <a:gdLst>
                <a:gd name="T0" fmla="*/ 59 w 59"/>
                <a:gd name="T1" fmla="*/ 11 h 109"/>
                <a:gd name="T2" fmla="*/ 55 w 59"/>
                <a:gd name="T3" fmla="*/ 31 h 109"/>
                <a:gd name="T4" fmla="*/ 40 w 59"/>
                <a:gd name="T5" fmla="*/ 28 h 109"/>
                <a:gd name="T6" fmla="*/ 23 w 59"/>
                <a:gd name="T7" fmla="*/ 109 h 109"/>
                <a:gd name="T8" fmla="*/ 0 w 59"/>
                <a:gd name="T9" fmla="*/ 104 h 109"/>
                <a:gd name="T10" fmla="*/ 17 w 59"/>
                <a:gd name="T11" fmla="*/ 23 h 109"/>
                <a:gd name="T12" fmla="*/ 3 w 59"/>
                <a:gd name="T13" fmla="*/ 20 h 109"/>
                <a:gd name="T14" fmla="*/ 6 w 59"/>
                <a:gd name="T15" fmla="*/ 0 h 109"/>
                <a:gd name="T16" fmla="*/ 59 w 59"/>
                <a:gd name="T17" fmla="*/ 11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09">
                  <a:moveTo>
                    <a:pt x="59" y="11"/>
                  </a:moveTo>
                  <a:cubicBezTo>
                    <a:pt x="57" y="18"/>
                    <a:pt x="56" y="24"/>
                    <a:pt x="55" y="31"/>
                  </a:cubicBezTo>
                  <a:cubicBezTo>
                    <a:pt x="50" y="30"/>
                    <a:pt x="45" y="29"/>
                    <a:pt x="40" y="28"/>
                  </a:cubicBezTo>
                  <a:cubicBezTo>
                    <a:pt x="34" y="54"/>
                    <a:pt x="29" y="82"/>
                    <a:pt x="23" y="109"/>
                  </a:cubicBezTo>
                  <a:cubicBezTo>
                    <a:pt x="15" y="107"/>
                    <a:pt x="8" y="105"/>
                    <a:pt x="0" y="104"/>
                  </a:cubicBezTo>
                  <a:cubicBezTo>
                    <a:pt x="6" y="77"/>
                    <a:pt x="11" y="50"/>
                    <a:pt x="17" y="23"/>
                  </a:cubicBezTo>
                  <a:cubicBezTo>
                    <a:pt x="13" y="22"/>
                    <a:pt x="7" y="21"/>
                    <a:pt x="3" y="20"/>
                  </a:cubicBezTo>
                  <a:cubicBezTo>
                    <a:pt x="3" y="13"/>
                    <a:pt x="5" y="7"/>
                    <a:pt x="6" y="0"/>
                  </a:cubicBezTo>
                  <a:cubicBezTo>
                    <a:pt x="24" y="4"/>
                    <a:pt x="41" y="8"/>
                    <a:pt x="59" y="11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48"/>
            <p:cNvSpPr>
              <a:spLocks noEditPoints="1"/>
            </p:cNvSpPr>
            <p:nvPr>
              <p:custDataLst>
                <p:tags r:id="rId47"/>
              </p:custDataLst>
            </p:nvPr>
          </p:nvSpPr>
          <p:spPr bwMode="auto">
            <a:xfrm>
              <a:off x="3712" y="1967"/>
              <a:ext cx="62" cy="101"/>
            </a:xfrm>
            <a:custGeom>
              <a:avLst/>
              <a:gdLst>
                <a:gd name="T0" fmla="*/ 68 w 68"/>
                <a:gd name="T1" fmla="*/ 98 h 109"/>
                <a:gd name="T2" fmla="*/ 44 w 68"/>
                <a:gd name="T3" fmla="*/ 102 h 109"/>
                <a:gd name="T4" fmla="*/ 39 w 68"/>
                <a:gd name="T5" fmla="*/ 85 h 109"/>
                <a:gd name="T6" fmla="*/ 23 w 68"/>
                <a:gd name="T7" fmla="*/ 87 h 109"/>
                <a:gd name="T8" fmla="*/ 24 w 68"/>
                <a:gd name="T9" fmla="*/ 106 h 109"/>
                <a:gd name="T10" fmla="*/ 0 w 68"/>
                <a:gd name="T11" fmla="*/ 109 h 109"/>
                <a:gd name="T12" fmla="*/ 3 w 68"/>
                <a:gd name="T13" fmla="*/ 5 h 109"/>
                <a:gd name="T14" fmla="*/ 33 w 68"/>
                <a:gd name="T15" fmla="*/ 0 h 109"/>
                <a:gd name="T16" fmla="*/ 33 w 68"/>
                <a:gd name="T17" fmla="*/ 0 h 109"/>
                <a:gd name="T18" fmla="*/ 38 w 68"/>
                <a:gd name="T19" fmla="*/ 12 h 109"/>
                <a:gd name="T20" fmla="*/ 68 w 68"/>
                <a:gd name="T21" fmla="*/ 98 h 109"/>
                <a:gd name="T22" fmla="*/ 23 w 68"/>
                <a:gd name="T23" fmla="*/ 68 h 109"/>
                <a:gd name="T24" fmla="*/ 33 w 68"/>
                <a:gd name="T25" fmla="*/ 66 h 109"/>
                <a:gd name="T26" fmla="*/ 22 w 68"/>
                <a:gd name="T27" fmla="*/ 22 h 109"/>
                <a:gd name="T28" fmla="*/ 23 w 68"/>
                <a:gd name="T29" fmla="*/ 6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" h="109">
                  <a:moveTo>
                    <a:pt x="68" y="98"/>
                  </a:moveTo>
                  <a:cubicBezTo>
                    <a:pt x="61" y="100"/>
                    <a:pt x="52" y="101"/>
                    <a:pt x="44" y="102"/>
                  </a:cubicBezTo>
                  <a:cubicBezTo>
                    <a:pt x="42" y="96"/>
                    <a:pt x="40" y="91"/>
                    <a:pt x="39" y="85"/>
                  </a:cubicBezTo>
                  <a:cubicBezTo>
                    <a:pt x="33" y="85"/>
                    <a:pt x="29" y="86"/>
                    <a:pt x="23" y="87"/>
                  </a:cubicBezTo>
                  <a:cubicBezTo>
                    <a:pt x="23" y="93"/>
                    <a:pt x="24" y="99"/>
                    <a:pt x="24" y="106"/>
                  </a:cubicBezTo>
                  <a:cubicBezTo>
                    <a:pt x="15" y="106"/>
                    <a:pt x="8" y="108"/>
                    <a:pt x="0" y="109"/>
                  </a:cubicBezTo>
                  <a:cubicBezTo>
                    <a:pt x="1" y="74"/>
                    <a:pt x="2" y="39"/>
                    <a:pt x="3" y="5"/>
                  </a:cubicBezTo>
                  <a:cubicBezTo>
                    <a:pt x="13" y="3"/>
                    <a:pt x="24" y="2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1"/>
                    <a:pt x="38" y="9"/>
                    <a:pt x="38" y="12"/>
                  </a:cubicBezTo>
                  <a:cubicBezTo>
                    <a:pt x="48" y="40"/>
                    <a:pt x="59" y="72"/>
                    <a:pt x="68" y="98"/>
                  </a:cubicBezTo>
                  <a:close/>
                  <a:moveTo>
                    <a:pt x="23" y="68"/>
                  </a:moveTo>
                  <a:cubicBezTo>
                    <a:pt x="27" y="67"/>
                    <a:pt x="29" y="66"/>
                    <a:pt x="33" y="66"/>
                  </a:cubicBezTo>
                  <a:cubicBezTo>
                    <a:pt x="30" y="52"/>
                    <a:pt x="25" y="37"/>
                    <a:pt x="22" y="22"/>
                  </a:cubicBezTo>
                  <a:cubicBezTo>
                    <a:pt x="22" y="37"/>
                    <a:pt x="23" y="52"/>
                    <a:pt x="23" y="68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49"/>
            <p:cNvSpPr>
              <a:spLocks noEditPoints="1"/>
            </p:cNvSpPr>
            <p:nvPr>
              <p:custDataLst>
                <p:tags r:id="rId48"/>
              </p:custDataLst>
            </p:nvPr>
          </p:nvSpPr>
          <p:spPr bwMode="auto">
            <a:xfrm>
              <a:off x="3518" y="1975"/>
              <a:ext cx="63" cy="98"/>
            </a:xfrm>
            <a:custGeom>
              <a:avLst/>
              <a:gdLst>
                <a:gd name="T0" fmla="*/ 58 w 68"/>
                <a:gd name="T1" fmla="*/ 3 h 106"/>
                <a:gd name="T2" fmla="*/ 68 w 68"/>
                <a:gd name="T3" fmla="*/ 106 h 106"/>
                <a:gd name="T4" fmla="*/ 43 w 68"/>
                <a:gd name="T5" fmla="*/ 104 h 106"/>
                <a:gd name="T6" fmla="*/ 43 w 68"/>
                <a:gd name="T7" fmla="*/ 86 h 106"/>
                <a:gd name="T8" fmla="*/ 27 w 68"/>
                <a:gd name="T9" fmla="*/ 84 h 106"/>
                <a:gd name="T10" fmla="*/ 23 w 68"/>
                <a:gd name="T11" fmla="*/ 103 h 106"/>
                <a:gd name="T12" fmla="*/ 0 w 68"/>
                <a:gd name="T13" fmla="*/ 101 h 106"/>
                <a:gd name="T14" fmla="*/ 27 w 68"/>
                <a:gd name="T15" fmla="*/ 0 h 106"/>
                <a:gd name="T16" fmla="*/ 58 w 68"/>
                <a:gd name="T17" fmla="*/ 3 h 106"/>
                <a:gd name="T18" fmla="*/ 32 w 68"/>
                <a:gd name="T19" fmla="*/ 66 h 106"/>
                <a:gd name="T20" fmla="*/ 42 w 68"/>
                <a:gd name="T21" fmla="*/ 67 h 106"/>
                <a:gd name="T22" fmla="*/ 40 w 68"/>
                <a:gd name="T23" fmla="*/ 21 h 106"/>
                <a:gd name="T24" fmla="*/ 32 w 68"/>
                <a:gd name="T25" fmla="*/ 6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106">
                  <a:moveTo>
                    <a:pt x="58" y="3"/>
                  </a:moveTo>
                  <a:cubicBezTo>
                    <a:pt x="61" y="38"/>
                    <a:pt x="65" y="72"/>
                    <a:pt x="68" y="106"/>
                  </a:cubicBezTo>
                  <a:cubicBezTo>
                    <a:pt x="60" y="106"/>
                    <a:pt x="51" y="105"/>
                    <a:pt x="43" y="104"/>
                  </a:cubicBezTo>
                  <a:cubicBezTo>
                    <a:pt x="43" y="98"/>
                    <a:pt x="43" y="92"/>
                    <a:pt x="43" y="86"/>
                  </a:cubicBezTo>
                  <a:cubicBezTo>
                    <a:pt x="38" y="85"/>
                    <a:pt x="32" y="85"/>
                    <a:pt x="27" y="84"/>
                  </a:cubicBezTo>
                  <a:cubicBezTo>
                    <a:pt x="26" y="90"/>
                    <a:pt x="25" y="97"/>
                    <a:pt x="23" y="103"/>
                  </a:cubicBezTo>
                  <a:cubicBezTo>
                    <a:pt x="15" y="102"/>
                    <a:pt x="7" y="101"/>
                    <a:pt x="0" y="101"/>
                  </a:cubicBezTo>
                  <a:cubicBezTo>
                    <a:pt x="9" y="67"/>
                    <a:pt x="17" y="33"/>
                    <a:pt x="27" y="0"/>
                  </a:cubicBezTo>
                  <a:cubicBezTo>
                    <a:pt x="38" y="1"/>
                    <a:pt x="48" y="2"/>
                    <a:pt x="58" y="3"/>
                  </a:cubicBezTo>
                  <a:close/>
                  <a:moveTo>
                    <a:pt x="32" y="66"/>
                  </a:moveTo>
                  <a:cubicBezTo>
                    <a:pt x="35" y="67"/>
                    <a:pt x="39" y="66"/>
                    <a:pt x="42" y="67"/>
                  </a:cubicBezTo>
                  <a:cubicBezTo>
                    <a:pt x="42" y="51"/>
                    <a:pt x="41" y="36"/>
                    <a:pt x="40" y="21"/>
                  </a:cubicBezTo>
                  <a:cubicBezTo>
                    <a:pt x="38" y="37"/>
                    <a:pt x="34" y="51"/>
                    <a:pt x="32" y="66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50"/>
            <p:cNvSpPr/>
            <p:nvPr>
              <p:custDataLst>
                <p:tags r:id="rId49"/>
              </p:custDataLst>
            </p:nvPr>
          </p:nvSpPr>
          <p:spPr bwMode="auto">
            <a:xfrm>
              <a:off x="3603" y="1979"/>
              <a:ext cx="60" cy="103"/>
            </a:xfrm>
            <a:custGeom>
              <a:avLst/>
              <a:gdLst>
                <a:gd name="T0" fmla="*/ 62 w 65"/>
                <a:gd name="T1" fmla="*/ 38 h 111"/>
                <a:gd name="T2" fmla="*/ 40 w 65"/>
                <a:gd name="T3" fmla="*/ 37 h 111"/>
                <a:gd name="T4" fmla="*/ 31 w 65"/>
                <a:gd name="T5" fmla="*/ 21 h 111"/>
                <a:gd name="T6" fmla="*/ 27 w 65"/>
                <a:gd name="T7" fmla="*/ 27 h 111"/>
                <a:gd name="T8" fmla="*/ 42 w 65"/>
                <a:gd name="T9" fmla="*/ 47 h 111"/>
                <a:gd name="T10" fmla="*/ 58 w 65"/>
                <a:gd name="T11" fmla="*/ 65 h 111"/>
                <a:gd name="T12" fmla="*/ 58 w 65"/>
                <a:gd name="T13" fmla="*/ 94 h 111"/>
                <a:gd name="T14" fmla="*/ 7 w 65"/>
                <a:gd name="T15" fmla="*/ 99 h 111"/>
                <a:gd name="T16" fmla="*/ 0 w 65"/>
                <a:gd name="T17" fmla="*/ 68 h 111"/>
                <a:gd name="T18" fmla="*/ 24 w 65"/>
                <a:gd name="T19" fmla="*/ 70 h 111"/>
                <a:gd name="T20" fmla="*/ 24 w 65"/>
                <a:gd name="T21" fmla="*/ 86 h 111"/>
                <a:gd name="T22" fmla="*/ 38 w 65"/>
                <a:gd name="T23" fmla="*/ 83 h 111"/>
                <a:gd name="T24" fmla="*/ 34 w 65"/>
                <a:gd name="T25" fmla="*/ 71 h 111"/>
                <a:gd name="T26" fmla="*/ 4 w 65"/>
                <a:gd name="T27" fmla="*/ 30 h 111"/>
                <a:gd name="T28" fmla="*/ 28 w 65"/>
                <a:gd name="T29" fmla="*/ 2 h 111"/>
                <a:gd name="T30" fmla="*/ 62 w 65"/>
                <a:gd name="T31" fmla="*/ 3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5" h="111">
                  <a:moveTo>
                    <a:pt x="62" y="38"/>
                  </a:moveTo>
                  <a:cubicBezTo>
                    <a:pt x="55" y="38"/>
                    <a:pt x="48" y="37"/>
                    <a:pt x="40" y="37"/>
                  </a:cubicBezTo>
                  <a:cubicBezTo>
                    <a:pt x="42" y="30"/>
                    <a:pt x="41" y="17"/>
                    <a:pt x="31" y="21"/>
                  </a:cubicBezTo>
                  <a:cubicBezTo>
                    <a:pt x="28" y="22"/>
                    <a:pt x="27" y="25"/>
                    <a:pt x="27" y="27"/>
                  </a:cubicBezTo>
                  <a:cubicBezTo>
                    <a:pt x="27" y="35"/>
                    <a:pt x="37" y="42"/>
                    <a:pt x="42" y="47"/>
                  </a:cubicBezTo>
                  <a:cubicBezTo>
                    <a:pt x="47" y="52"/>
                    <a:pt x="55" y="59"/>
                    <a:pt x="58" y="65"/>
                  </a:cubicBezTo>
                  <a:cubicBezTo>
                    <a:pt x="63" y="74"/>
                    <a:pt x="61" y="88"/>
                    <a:pt x="58" y="94"/>
                  </a:cubicBezTo>
                  <a:cubicBezTo>
                    <a:pt x="48" y="111"/>
                    <a:pt x="18" y="111"/>
                    <a:pt x="7" y="99"/>
                  </a:cubicBezTo>
                  <a:cubicBezTo>
                    <a:pt x="0" y="91"/>
                    <a:pt x="0" y="82"/>
                    <a:pt x="0" y="68"/>
                  </a:cubicBezTo>
                  <a:cubicBezTo>
                    <a:pt x="8" y="69"/>
                    <a:pt x="16" y="69"/>
                    <a:pt x="24" y="70"/>
                  </a:cubicBezTo>
                  <a:cubicBezTo>
                    <a:pt x="24" y="75"/>
                    <a:pt x="22" y="81"/>
                    <a:pt x="24" y="86"/>
                  </a:cubicBezTo>
                  <a:cubicBezTo>
                    <a:pt x="28" y="91"/>
                    <a:pt x="37" y="89"/>
                    <a:pt x="38" y="83"/>
                  </a:cubicBezTo>
                  <a:cubicBezTo>
                    <a:pt x="39" y="78"/>
                    <a:pt x="36" y="73"/>
                    <a:pt x="34" y="71"/>
                  </a:cubicBezTo>
                  <a:cubicBezTo>
                    <a:pt x="24" y="59"/>
                    <a:pt x="4" y="52"/>
                    <a:pt x="4" y="30"/>
                  </a:cubicBezTo>
                  <a:cubicBezTo>
                    <a:pt x="4" y="15"/>
                    <a:pt x="13" y="4"/>
                    <a:pt x="28" y="2"/>
                  </a:cubicBezTo>
                  <a:cubicBezTo>
                    <a:pt x="54" y="0"/>
                    <a:pt x="65" y="12"/>
                    <a:pt x="62" y="38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51"/>
            <p:cNvSpPr/>
            <p:nvPr>
              <p:custDataLst>
                <p:tags r:id="rId50"/>
              </p:custDataLst>
            </p:nvPr>
          </p:nvSpPr>
          <p:spPr bwMode="auto">
            <a:xfrm>
              <a:off x="3081" y="1646"/>
              <a:ext cx="109" cy="88"/>
            </a:xfrm>
            <a:custGeom>
              <a:avLst/>
              <a:gdLst>
                <a:gd name="T0" fmla="*/ 49 w 118"/>
                <a:gd name="T1" fmla="*/ 62 h 95"/>
                <a:gd name="T2" fmla="*/ 56 w 118"/>
                <a:gd name="T3" fmla="*/ 60 h 95"/>
                <a:gd name="T4" fmla="*/ 111 w 118"/>
                <a:gd name="T5" fmla="*/ 40 h 95"/>
                <a:gd name="T6" fmla="*/ 118 w 118"/>
                <a:gd name="T7" fmla="*/ 62 h 95"/>
                <a:gd name="T8" fmla="*/ 21 w 118"/>
                <a:gd name="T9" fmla="*/ 95 h 95"/>
                <a:gd name="T10" fmla="*/ 13 w 118"/>
                <a:gd name="T11" fmla="*/ 72 h 95"/>
                <a:gd name="T12" fmla="*/ 72 w 118"/>
                <a:gd name="T13" fmla="*/ 31 h 95"/>
                <a:gd name="T14" fmla="*/ 7 w 118"/>
                <a:gd name="T15" fmla="*/ 55 h 95"/>
                <a:gd name="T16" fmla="*/ 0 w 118"/>
                <a:gd name="T17" fmla="*/ 33 h 95"/>
                <a:gd name="T18" fmla="*/ 96 w 118"/>
                <a:gd name="T19" fmla="*/ 0 h 95"/>
                <a:gd name="T20" fmla="*/ 105 w 118"/>
                <a:gd name="T21" fmla="*/ 24 h 95"/>
                <a:gd name="T22" fmla="*/ 49 w 118"/>
                <a:gd name="T23" fmla="*/ 6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95">
                  <a:moveTo>
                    <a:pt x="49" y="62"/>
                  </a:moveTo>
                  <a:cubicBezTo>
                    <a:pt x="49" y="64"/>
                    <a:pt x="54" y="61"/>
                    <a:pt x="56" y="60"/>
                  </a:cubicBezTo>
                  <a:cubicBezTo>
                    <a:pt x="73" y="53"/>
                    <a:pt x="93" y="47"/>
                    <a:pt x="111" y="40"/>
                  </a:cubicBezTo>
                  <a:cubicBezTo>
                    <a:pt x="113" y="48"/>
                    <a:pt x="116" y="55"/>
                    <a:pt x="118" y="62"/>
                  </a:cubicBezTo>
                  <a:cubicBezTo>
                    <a:pt x="85" y="73"/>
                    <a:pt x="53" y="84"/>
                    <a:pt x="21" y="95"/>
                  </a:cubicBezTo>
                  <a:cubicBezTo>
                    <a:pt x="19" y="87"/>
                    <a:pt x="16" y="80"/>
                    <a:pt x="13" y="72"/>
                  </a:cubicBezTo>
                  <a:cubicBezTo>
                    <a:pt x="32" y="58"/>
                    <a:pt x="51" y="43"/>
                    <a:pt x="72" y="31"/>
                  </a:cubicBezTo>
                  <a:cubicBezTo>
                    <a:pt x="52" y="39"/>
                    <a:pt x="29" y="47"/>
                    <a:pt x="7" y="55"/>
                  </a:cubicBezTo>
                  <a:cubicBezTo>
                    <a:pt x="5" y="48"/>
                    <a:pt x="2" y="40"/>
                    <a:pt x="0" y="33"/>
                  </a:cubicBezTo>
                  <a:cubicBezTo>
                    <a:pt x="32" y="22"/>
                    <a:pt x="64" y="11"/>
                    <a:pt x="96" y="0"/>
                  </a:cubicBezTo>
                  <a:cubicBezTo>
                    <a:pt x="99" y="7"/>
                    <a:pt x="102" y="16"/>
                    <a:pt x="105" y="24"/>
                  </a:cubicBezTo>
                  <a:cubicBezTo>
                    <a:pt x="87" y="37"/>
                    <a:pt x="69" y="50"/>
                    <a:pt x="49" y="62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52"/>
            <p:cNvSpPr/>
            <p:nvPr>
              <p:custDataLst>
                <p:tags r:id="rId51"/>
              </p:custDataLst>
            </p:nvPr>
          </p:nvSpPr>
          <p:spPr bwMode="auto">
            <a:xfrm>
              <a:off x="4000" y="1745"/>
              <a:ext cx="111" cy="105"/>
            </a:xfrm>
            <a:custGeom>
              <a:avLst/>
              <a:gdLst>
                <a:gd name="T0" fmla="*/ 39 w 121"/>
                <a:gd name="T1" fmla="*/ 56 h 114"/>
                <a:gd name="T2" fmla="*/ 96 w 121"/>
                <a:gd name="T3" fmla="*/ 96 h 114"/>
                <a:gd name="T4" fmla="*/ 82 w 121"/>
                <a:gd name="T5" fmla="*/ 114 h 114"/>
                <a:gd name="T6" fmla="*/ 0 w 121"/>
                <a:gd name="T7" fmla="*/ 54 h 114"/>
                <a:gd name="T8" fmla="*/ 15 w 121"/>
                <a:gd name="T9" fmla="*/ 33 h 114"/>
                <a:gd name="T10" fmla="*/ 79 w 121"/>
                <a:gd name="T11" fmla="*/ 57 h 114"/>
                <a:gd name="T12" fmla="*/ 25 w 121"/>
                <a:gd name="T13" fmla="*/ 19 h 114"/>
                <a:gd name="T14" fmla="*/ 38 w 121"/>
                <a:gd name="T15" fmla="*/ 0 h 114"/>
                <a:gd name="T16" fmla="*/ 121 w 121"/>
                <a:gd name="T17" fmla="*/ 61 h 114"/>
                <a:gd name="T18" fmla="*/ 106 w 121"/>
                <a:gd name="T19" fmla="*/ 81 h 114"/>
                <a:gd name="T20" fmla="*/ 39 w 121"/>
                <a:gd name="T21" fmla="*/ 5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114">
                  <a:moveTo>
                    <a:pt x="39" y="56"/>
                  </a:moveTo>
                  <a:cubicBezTo>
                    <a:pt x="58" y="68"/>
                    <a:pt x="77" y="82"/>
                    <a:pt x="96" y="96"/>
                  </a:cubicBezTo>
                  <a:cubicBezTo>
                    <a:pt x="91" y="102"/>
                    <a:pt x="87" y="108"/>
                    <a:pt x="82" y="114"/>
                  </a:cubicBezTo>
                  <a:cubicBezTo>
                    <a:pt x="55" y="94"/>
                    <a:pt x="27" y="74"/>
                    <a:pt x="0" y="54"/>
                  </a:cubicBezTo>
                  <a:cubicBezTo>
                    <a:pt x="5" y="47"/>
                    <a:pt x="10" y="40"/>
                    <a:pt x="15" y="33"/>
                  </a:cubicBezTo>
                  <a:cubicBezTo>
                    <a:pt x="36" y="41"/>
                    <a:pt x="59" y="48"/>
                    <a:pt x="79" y="57"/>
                  </a:cubicBezTo>
                  <a:cubicBezTo>
                    <a:pt x="60" y="45"/>
                    <a:pt x="43" y="32"/>
                    <a:pt x="25" y="19"/>
                  </a:cubicBezTo>
                  <a:cubicBezTo>
                    <a:pt x="29" y="13"/>
                    <a:pt x="34" y="7"/>
                    <a:pt x="38" y="0"/>
                  </a:cubicBezTo>
                  <a:cubicBezTo>
                    <a:pt x="66" y="21"/>
                    <a:pt x="93" y="41"/>
                    <a:pt x="121" y="61"/>
                  </a:cubicBezTo>
                  <a:cubicBezTo>
                    <a:pt x="116" y="68"/>
                    <a:pt x="111" y="74"/>
                    <a:pt x="106" y="81"/>
                  </a:cubicBezTo>
                  <a:cubicBezTo>
                    <a:pt x="84" y="73"/>
                    <a:pt x="60" y="66"/>
                    <a:pt x="39" y="56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53"/>
            <p:cNvSpPr/>
            <p:nvPr>
              <p:custDataLst>
                <p:tags r:id="rId52"/>
              </p:custDataLst>
            </p:nvPr>
          </p:nvSpPr>
          <p:spPr bwMode="auto">
            <a:xfrm>
              <a:off x="3769" y="1930"/>
              <a:ext cx="109" cy="117"/>
            </a:xfrm>
            <a:custGeom>
              <a:avLst/>
              <a:gdLst>
                <a:gd name="T0" fmla="*/ 60 w 118"/>
                <a:gd name="T1" fmla="*/ 118 h 127"/>
                <a:gd name="T2" fmla="*/ 39 w 118"/>
                <a:gd name="T3" fmla="*/ 127 h 127"/>
                <a:gd name="T4" fmla="*/ 0 w 118"/>
                <a:gd name="T5" fmla="*/ 32 h 127"/>
                <a:gd name="T6" fmla="*/ 33 w 118"/>
                <a:gd name="T7" fmla="*/ 19 h 127"/>
                <a:gd name="T8" fmla="*/ 60 w 118"/>
                <a:gd name="T9" fmla="*/ 68 h 127"/>
                <a:gd name="T10" fmla="*/ 46 w 118"/>
                <a:gd name="T11" fmla="*/ 14 h 127"/>
                <a:gd name="T12" fmla="*/ 79 w 118"/>
                <a:gd name="T13" fmla="*/ 0 h 127"/>
                <a:gd name="T14" fmla="*/ 118 w 118"/>
                <a:gd name="T15" fmla="*/ 95 h 127"/>
                <a:gd name="T16" fmla="*/ 97 w 118"/>
                <a:gd name="T17" fmla="*/ 103 h 127"/>
                <a:gd name="T18" fmla="*/ 66 w 118"/>
                <a:gd name="T19" fmla="*/ 27 h 127"/>
                <a:gd name="T20" fmla="*/ 85 w 118"/>
                <a:gd name="T21" fmla="*/ 108 h 127"/>
                <a:gd name="T22" fmla="*/ 72 w 118"/>
                <a:gd name="T23" fmla="*/ 114 h 127"/>
                <a:gd name="T24" fmla="*/ 28 w 118"/>
                <a:gd name="T25" fmla="*/ 44 h 127"/>
                <a:gd name="T26" fmla="*/ 60 w 118"/>
                <a:gd name="T27" fmla="*/ 118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8" h="127">
                  <a:moveTo>
                    <a:pt x="60" y="118"/>
                  </a:moveTo>
                  <a:cubicBezTo>
                    <a:pt x="53" y="122"/>
                    <a:pt x="46" y="124"/>
                    <a:pt x="39" y="127"/>
                  </a:cubicBezTo>
                  <a:cubicBezTo>
                    <a:pt x="26" y="95"/>
                    <a:pt x="12" y="65"/>
                    <a:pt x="0" y="32"/>
                  </a:cubicBezTo>
                  <a:cubicBezTo>
                    <a:pt x="11" y="28"/>
                    <a:pt x="22" y="23"/>
                    <a:pt x="33" y="19"/>
                  </a:cubicBezTo>
                  <a:cubicBezTo>
                    <a:pt x="42" y="35"/>
                    <a:pt x="52" y="50"/>
                    <a:pt x="60" y="68"/>
                  </a:cubicBezTo>
                  <a:cubicBezTo>
                    <a:pt x="55" y="52"/>
                    <a:pt x="50" y="32"/>
                    <a:pt x="46" y="14"/>
                  </a:cubicBezTo>
                  <a:cubicBezTo>
                    <a:pt x="56" y="9"/>
                    <a:pt x="68" y="4"/>
                    <a:pt x="79" y="0"/>
                  </a:cubicBezTo>
                  <a:cubicBezTo>
                    <a:pt x="92" y="32"/>
                    <a:pt x="105" y="63"/>
                    <a:pt x="118" y="95"/>
                  </a:cubicBezTo>
                  <a:cubicBezTo>
                    <a:pt x="111" y="97"/>
                    <a:pt x="104" y="100"/>
                    <a:pt x="97" y="103"/>
                  </a:cubicBezTo>
                  <a:cubicBezTo>
                    <a:pt x="87" y="78"/>
                    <a:pt x="76" y="53"/>
                    <a:pt x="66" y="27"/>
                  </a:cubicBezTo>
                  <a:cubicBezTo>
                    <a:pt x="72" y="53"/>
                    <a:pt x="79" y="81"/>
                    <a:pt x="85" y="108"/>
                  </a:cubicBezTo>
                  <a:cubicBezTo>
                    <a:pt x="81" y="110"/>
                    <a:pt x="76" y="112"/>
                    <a:pt x="72" y="114"/>
                  </a:cubicBezTo>
                  <a:cubicBezTo>
                    <a:pt x="57" y="91"/>
                    <a:pt x="42" y="67"/>
                    <a:pt x="28" y="44"/>
                  </a:cubicBezTo>
                  <a:cubicBezTo>
                    <a:pt x="39" y="68"/>
                    <a:pt x="49" y="94"/>
                    <a:pt x="60" y="118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54"/>
            <p:cNvSpPr>
              <a:spLocks noEditPoints="1"/>
            </p:cNvSpPr>
            <p:nvPr>
              <p:custDataLst>
                <p:tags r:id="rId53"/>
              </p:custDataLst>
            </p:nvPr>
          </p:nvSpPr>
          <p:spPr bwMode="auto">
            <a:xfrm>
              <a:off x="3439" y="1221"/>
              <a:ext cx="76" cy="72"/>
            </a:xfrm>
            <a:custGeom>
              <a:avLst/>
              <a:gdLst>
                <a:gd name="T0" fmla="*/ 41 w 82"/>
                <a:gd name="T1" fmla="*/ 0 h 78"/>
                <a:gd name="T2" fmla="*/ 54 w 82"/>
                <a:gd name="T3" fmla="*/ 26 h 78"/>
                <a:gd name="T4" fmla="*/ 82 w 82"/>
                <a:gd name="T5" fmla="*/ 30 h 78"/>
                <a:gd name="T6" fmla="*/ 77 w 82"/>
                <a:gd name="T7" fmla="*/ 34 h 78"/>
                <a:gd name="T8" fmla="*/ 67 w 82"/>
                <a:gd name="T9" fmla="*/ 45 h 78"/>
                <a:gd name="T10" fmla="*/ 62 w 82"/>
                <a:gd name="T11" fmla="*/ 50 h 78"/>
                <a:gd name="T12" fmla="*/ 64 w 82"/>
                <a:gd name="T13" fmla="*/ 64 h 78"/>
                <a:gd name="T14" fmla="*/ 67 w 82"/>
                <a:gd name="T15" fmla="*/ 78 h 78"/>
                <a:gd name="T16" fmla="*/ 41 w 82"/>
                <a:gd name="T17" fmla="*/ 65 h 78"/>
                <a:gd name="T18" fmla="*/ 16 w 82"/>
                <a:gd name="T19" fmla="*/ 78 h 78"/>
                <a:gd name="T20" fmla="*/ 21 w 82"/>
                <a:gd name="T21" fmla="*/ 50 h 78"/>
                <a:gd name="T22" fmla="*/ 0 w 82"/>
                <a:gd name="T23" fmla="*/ 30 h 78"/>
                <a:gd name="T24" fmla="*/ 28 w 82"/>
                <a:gd name="T25" fmla="*/ 26 h 78"/>
                <a:gd name="T26" fmla="*/ 41 w 82"/>
                <a:gd name="T27" fmla="*/ 0 h 78"/>
                <a:gd name="T28" fmla="*/ 27 w 82"/>
                <a:gd name="T29" fmla="*/ 63 h 78"/>
                <a:gd name="T30" fmla="*/ 41 w 82"/>
                <a:gd name="T31" fmla="*/ 55 h 78"/>
                <a:gd name="T32" fmla="*/ 56 w 82"/>
                <a:gd name="T33" fmla="*/ 63 h 78"/>
                <a:gd name="T34" fmla="*/ 52 w 82"/>
                <a:gd name="T35" fmla="*/ 46 h 78"/>
                <a:gd name="T36" fmla="*/ 65 w 82"/>
                <a:gd name="T37" fmla="*/ 35 h 78"/>
                <a:gd name="T38" fmla="*/ 48 w 82"/>
                <a:gd name="T39" fmla="*/ 33 h 78"/>
                <a:gd name="T40" fmla="*/ 41 w 82"/>
                <a:gd name="T41" fmla="*/ 19 h 78"/>
                <a:gd name="T42" fmla="*/ 34 w 82"/>
                <a:gd name="T43" fmla="*/ 33 h 78"/>
                <a:gd name="T44" fmla="*/ 18 w 82"/>
                <a:gd name="T45" fmla="*/ 35 h 78"/>
                <a:gd name="T46" fmla="*/ 30 w 82"/>
                <a:gd name="T47" fmla="*/ 47 h 78"/>
                <a:gd name="T48" fmla="*/ 27 w 82"/>
                <a:gd name="T49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2" h="78">
                  <a:moveTo>
                    <a:pt x="41" y="0"/>
                  </a:moveTo>
                  <a:cubicBezTo>
                    <a:pt x="46" y="8"/>
                    <a:pt x="50" y="17"/>
                    <a:pt x="54" y="26"/>
                  </a:cubicBezTo>
                  <a:cubicBezTo>
                    <a:pt x="63" y="27"/>
                    <a:pt x="72" y="28"/>
                    <a:pt x="82" y="30"/>
                  </a:cubicBezTo>
                  <a:cubicBezTo>
                    <a:pt x="82" y="31"/>
                    <a:pt x="79" y="33"/>
                    <a:pt x="77" y="34"/>
                  </a:cubicBezTo>
                  <a:cubicBezTo>
                    <a:pt x="74" y="38"/>
                    <a:pt x="71" y="41"/>
                    <a:pt x="67" y="45"/>
                  </a:cubicBezTo>
                  <a:cubicBezTo>
                    <a:pt x="65" y="46"/>
                    <a:pt x="62" y="49"/>
                    <a:pt x="62" y="50"/>
                  </a:cubicBezTo>
                  <a:cubicBezTo>
                    <a:pt x="61" y="53"/>
                    <a:pt x="64" y="61"/>
                    <a:pt x="64" y="64"/>
                  </a:cubicBezTo>
                  <a:cubicBezTo>
                    <a:pt x="65" y="69"/>
                    <a:pt x="66" y="73"/>
                    <a:pt x="67" y="78"/>
                  </a:cubicBezTo>
                  <a:cubicBezTo>
                    <a:pt x="58" y="74"/>
                    <a:pt x="50" y="69"/>
                    <a:pt x="41" y="65"/>
                  </a:cubicBezTo>
                  <a:cubicBezTo>
                    <a:pt x="33" y="69"/>
                    <a:pt x="24" y="74"/>
                    <a:pt x="16" y="78"/>
                  </a:cubicBezTo>
                  <a:cubicBezTo>
                    <a:pt x="17" y="69"/>
                    <a:pt x="19" y="59"/>
                    <a:pt x="21" y="50"/>
                  </a:cubicBezTo>
                  <a:cubicBezTo>
                    <a:pt x="15" y="43"/>
                    <a:pt x="6" y="36"/>
                    <a:pt x="0" y="30"/>
                  </a:cubicBezTo>
                  <a:cubicBezTo>
                    <a:pt x="10" y="28"/>
                    <a:pt x="19" y="27"/>
                    <a:pt x="28" y="26"/>
                  </a:cubicBezTo>
                  <a:cubicBezTo>
                    <a:pt x="33" y="17"/>
                    <a:pt x="37" y="8"/>
                    <a:pt x="41" y="0"/>
                  </a:cubicBezTo>
                  <a:close/>
                  <a:moveTo>
                    <a:pt x="27" y="63"/>
                  </a:moveTo>
                  <a:cubicBezTo>
                    <a:pt x="32" y="60"/>
                    <a:pt x="37" y="57"/>
                    <a:pt x="41" y="55"/>
                  </a:cubicBezTo>
                  <a:cubicBezTo>
                    <a:pt x="46" y="58"/>
                    <a:pt x="51" y="60"/>
                    <a:pt x="56" y="63"/>
                  </a:cubicBezTo>
                  <a:cubicBezTo>
                    <a:pt x="54" y="57"/>
                    <a:pt x="54" y="52"/>
                    <a:pt x="52" y="46"/>
                  </a:cubicBezTo>
                  <a:cubicBezTo>
                    <a:pt x="57" y="43"/>
                    <a:pt x="60" y="39"/>
                    <a:pt x="65" y="35"/>
                  </a:cubicBezTo>
                  <a:cubicBezTo>
                    <a:pt x="59" y="35"/>
                    <a:pt x="54" y="34"/>
                    <a:pt x="48" y="33"/>
                  </a:cubicBezTo>
                  <a:cubicBezTo>
                    <a:pt x="46" y="28"/>
                    <a:pt x="44" y="23"/>
                    <a:pt x="41" y="19"/>
                  </a:cubicBezTo>
                  <a:cubicBezTo>
                    <a:pt x="39" y="24"/>
                    <a:pt x="36" y="28"/>
                    <a:pt x="34" y="33"/>
                  </a:cubicBezTo>
                  <a:cubicBezTo>
                    <a:pt x="29" y="34"/>
                    <a:pt x="24" y="34"/>
                    <a:pt x="18" y="35"/>
                  </a:cubicBezTo>
                  <a:cubicBezTo>
                    <a:pt x="21" y="39"/>
                    <a:pt x="27" y="42"/>
                    <a:pt x="30" y="47"/>
                  </a:cubicBezTo>
                  <a:cubicBezTo>
                    <a:pt x="29" y="52"/>
                    <a:pt x="27" y="58"/>
                    <a:pt x="27" y="63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55"/>
            <p:cNvSpPr>
              <a:spLocks noEditPoints="1"/>
            </p:cNvSpPr>
            <p:nvPr>
              <p:custDataLst>
                <p:tags r:id="rId54"/>
              </p:custDataLst>
            </p:nvPr>
          </p:nvSpPr>
          <p:spPr bwMode="auto">
            <a:xfrm>
              <a:off x="3727" y="1221"/>
              <a:ext cx="76" cy="72"/>
            </a:xfrm>
            <a:custGeom>
              <a:avLst/>
              <a:gdLst>
                <a:gd name="T0" fmla="*/ 40 w 82"/>
                <a:gd name="T1" fmla="*/ 0 h 78"/>
                <a:gd name="T2" fmla="*/ 53 w 82"/>
                <a:gd name="T3" fmla="*/ 26 h 78"/>
                <a:gd name="T4" fmla="*/ 81 w 82"/>
                <a:gd name="T5" fmla="*/ 30 h 78"/>
                <a:gd name="T6" fmla="*/ 79 w 82"/>
                <a:gd name="T7" fmla="*/ 32 h 78"/>
                <a:gd name="T8" fmla="*/ 61 w 82"/>
                <a:gd name="T9" fmla="*/ 50 h 78"/>
                <a:gd name="T10" fmla="*/ 66 w 82"/>
                <a:gd name="T11" fmla="*/ 78 h 78"/>
                <a:gd name="T12" fmla="*/ 41 w 82"/>
                <a:gd name="T13" fmla="*/ 65 h 78"/>
                <a:gd name="T14" fmla="*/ 15 w 82"/>
                <a:gd name="T15" fmla="*/ 78 h 78"/>
                <a:gd name="T16" fmla="*/ 20 w 82"/>
                <a:gd name="T17" fmla="*/ 50 h 78"/>
                <a:gd name="T18" fmla="*/ 0 w 82"/>
                <a:gd name="T19" fmla="*/ 30 h 78"/>
                <a:gd name="T20" fmla="*/ 28 w 82"/>
                <a:gd name="T21" fmla="*/ 26 h 78"/>
                <a:gd name="T22" fmla="*/ 40 w 82"/>
                <a:gd name="T23" fmla="*/ 0 h 78"/>
                <a:gd name="T24" fmla="*/ 33 w 82"/>
                <a:gd name="T25" fmla="*/ 33 h 78"/>
                <a:gd name="T26" fmla="*/ 18 w 82"/>
                <a:gd name="T27" fmla="*/ 35 h 78"/>
                <a:gd name="T28" fmla="*/ 29 w 82"/>
                <a:gd name="T29" fmla="*/ 47 h 78"/>
                <a:gd name="T30" fmla="*/ 26 w 82"/>
                <a:gd name="T31" fmla="*/ 62 h 78"/>
                <a:gd name="T32" fmla="*/ 41 w 82"/>
                <a:gd name="T33" fmla="*/ 55 h 78"/>
                <a:gd name="T34" fmla="*/ 55 w 82"/>
                <a:gd name="T35" fmla="*/ 62 h 78"/>
                <a:gd name="T36" fmla="*/ 52 w 82"/>
                <a:gd name="T37" fmla="*/ 47 h 78"/>
                <a:gd name="T38" fmla="*/ 58 w 82"/>
                <a:gd name="T39" fmla="*/ 41 h 78"/>
                <a:gd name="T40" fmla="*/ 63 w 82"/>
                <a:gd name="T41" fmla="*/ 35 h 78"/>
                <a:gd name="T42" fmla="*/ 48 w 82"/>
                <a:gd name="T43" fmla="*/ 33 h 78"/>
                <a:gd name="T44" fmla="*/ 40 w 82"/>
                <a:gd name="T45" fmla="*/ 18 h 78"/>
                <a:gd name="T46" fmla="*/ 33 w 82"/>
                <a:gd name="T47" fmla="*/ 3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2" h="78">
                  <a:moveTo>
                    <a:pt x="40" y="0"/>
                  </a:moveTo>
                  <a:cubicBezTo>
                    <a:pt x="45" y="8"/>
                    <a:pt x="49" y="17"/>
                    <a:pt x="53" y="26"/>
                  </a:cubicBezTo>
                  <a:cubicBezTo>
                    <a:pt x="63" y="27"/>
                    <a:pt x="72" y="28"/>
                    <a:pt x="81" y="30"/>
                  </a:cubicBezTo>
                  <a:cubicBezTo>
                    <a:pt x="82" y="31"/>
                    <a:pt x="80" y="31"/>
                    <a:pt x="79" y="32"/>
                  </a:cubicBezTo>
                  <a:cubicBezTo>
                    <a:pt x="74" y="38"/>
                    <a:pt x="67" y="44"/>
                    <a:pt x="61" y="50"/>
                  </a:cubicBezTo>
                  <a:cubicBezTo>
                    <a:pt x="63" y="59"/>
                    <a:pt x="64" y="69"/>
                    <a:pt x="66" y="78"/>
                  </a:cubicBezTo>
                  <a:cubicBezTo>
                    <a:pt x="58" y="75"/>
                    <a:pt x="49" y="69"/>
                    <a:pt x="41" y="65"/>
                  </a:cubicBezTo>
                  <a:cubicBezTo>
                    <a:pt x="32" y="69"/>
                    <a:pt x="24" y="74"/>
                    <a:pt x="15" y="78"/>
                  </a:cubicBezTo>
                  <a:cubicBezTo>
                    <a:pt x="17" y="69"/>
                    <a:pt x="18" y="59"/>
                    <a:pt x="20" y="50"/>
                  </a:cubicBezTo>
                  <a:cubicBezTo>
                    <a:pt x="14" y="43"/>
                    <a:pt x="5" y="36"/>
                    <a:pt x="0" y="30"/>
                  </a:cubicBezTo>
                  <a:cubicBezTo>
                    <a:pt x="9" y="28"/>
                    <a:pt x="18" y="27"/>
                    <a:pt x="28" y="26"/>
                  </a:cubicBezTo>
                  <a:cubicBezTo>
                    <a:pt x="32" y="17"/>
                    <a:pt x="36" y="8"/>
                    <a:pt x="40" y="0"/>
                  </a:cubicBezTo>
                  <a:close/>
                  <a:moveTo>
                    <a:pt x="33" y="33"/>
                  </a:moveTo>
                  <a:cubicBezTo>
                    <a:pt x="28" y="34"/>
                    <a:pt x="23" y="34"/>
                    <a:pt x="18" y="35"/>
                  </a:cubicBezTo>
                  <a:cubicBezTo>
                    <a:pt x="20" y="39"/>
                    <a:pt x="26" y="42"/>
                    <a:pt x="29" y="47"/>
                  </a:cubicBezTo>
                  <a:cubicBezTo>
                    <a:pt x="28" y="52"/>
                    <a:pt x="27" y="57"/>
                    <a:pt x="26" y="62"/>
                  </a:cubicBezTo>
                  <a:cubicBezTo>
                    <a:pt x="31" y="60"/>
                    <a:pt x="36" y="57"/>
                    <a:pt x="41" y="55"/>
                  </a:cubicBezTo>
                  <a:cubicBezTo>
                    <a:pt x="45" y="57"/>
                    <a:pt x="50" y="60"/>
                    <a:pt x="55" y="62"/>
                  </a:cubicBezTo>
                  <a:cubicBezTo>
                    <a:pt x="54" y="57"/>
                    <a:pt x="53" y="52"/>
                    <a:pt x="52" y="47"/>
                  </a:cubicBezTo>
                  <a:cubicBezTo>
                    <a:pt x="54" y="45"/>
                    <a:pt x="56" y="43"/>
                    <a:pt x="58" y="41"/>
                  </a:cubicBezTo>
                  <a:cubicBezTo>
                    <a:pt x="60" y="39"/>
                    <a:pt x="63" y="37"/>
                    <a:pt x="63" y="35"/>
                  </a:cubicBezTo>
                  <a:cubicBezTo>
                    <a:pt x="58" y="34"/>
                    <a:pt x="53" y="34"/>
                    <a:pt x="48" y="33"/>
                  </a:cubicBezTo>
                  <a:cubicBezTo>
                    <a:pt x="45" y="28"/>
                    <a:pt x="43" y="23"/>
                    <a:pt x="40" y="18"/>
                  </a:cubicBezTo>
                  <a:cubicBezTo>
                    <a:pt x="38" y="23"/>
                    <a:pt x="36" y="28"/>
                    <a:pt x="33" y="33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56"/>
            <p:cNvSpPr>
              <a:spLocks noEditPoints="1"/>
            </p:cNvSpPr>
            <p:nvPr>
              <p:custDataLst>
                <p:tags r:id="rId55"/>
              </p:custDataLst>
            </p:nvPr>
          </p:nvSpPr>
          <p:spPr bwMode="auto">
            <a:xfrm>
              <a:off x="3364" y="1183"/>
              <a:ext cx="513" cy="477"/>
            </a:xfrm>
            <a:custGeom>
              <a:avLst/>
              <a:gdLst>
                <a:gd name="T0" fmla="*/ 4 w 555"/>
                <a:gd name="T1" fmla="*/ 99 h 516"/>
                <a:gd name="T2" fmla="*/ 390 w 555"/>
                <a:gd name="T3" fmla="*/ 456 h 516"/>
                <a:gd name="T4" fmla="*/ 265 w 555"/>
                <a:gd name="T5" fmla="*/ 123 h 516"/>
                <a:gd name="T6" fmla="*/ 340 w 555"/>
                <a:gd name="T7" fmla="*/ 123 h 516"/>
                <a:gd name="T8" fmla="*/ 358 w 555"/>
                <a:gd name="T9" fmla="*/ 171 h 516"/>
                <a:gd name="T10" fmla="*/ 426 w 555"/>
                <a:gd name="T11" fmla="*/ 171 h 516"/>
                <a:gd name="T12" fmla="*/ 432 w 555"/>
                <a:gd name="T13" fmla="*/ 165 h 516"/>
                <a:gd name="T14" fmla="*/ 364 w 555"/>
                <a:gd name="T15" fmla="*/ 165 h 516"/>
                <a:gd name="T16" fmla="*/ 383 w 555"/>
                <a:gd name="T17" fmla="*/ 315 h 516"/>
                <a:gd name="T18" fmla="*/ 367 w 555"/>
                <a:gd name="T19" fmla="*/ 321 h 516"/>
                <a:gd name="T20" fmla="*/ 188 w 555"/>
                <a:gd name="T21" fmla="*/ 321 h 516"/>
                <a:gd name="T22" fmla="*/ 166 w 555"/>
                <a:gd name="T23" fmla="*/ 257 h 516"/>
                <a:gd name="T24" fmla="*/ 142 w 555"/>
                <a:gd name="T25" fmla="*/ 208 h 516"/>
                <a:gd name="T26" fmla="*/ 148 w 555"/>
                <a:gd name="T27" fmla="*/ 224 h 516"/>
                <a:gd name="T28" fmla="*/ 300 w 555"/>
                <a:gd name="T29" fmla="*/ 185 h 516"/>
                <a:gd name="T30" fmla="*/ 366 w 555"/>
                <a:gd name="T31" fmla="*/ 251 h 516"/>
                <a:gd name="T32" fmla="*/ 362 w 555"/>
                <a:gd name="T33" fmla="*/ 224 h 516"/>
                <a:gd name="T34" fmla="*/ 273 w 555"/>
                <a:gd name="T35" fmla="*/ 248 h 516"/>
                <a:gd name="T36" fmla="*/ 238 w 555"/>
                <a:gd name="T37" fmla="*/ 309 h 516"/>
                <a:gd name="T38" fmla="*/ 220 w 555"/>
                <a:gd name="T39" fmla="*/ 300 h 516"/>
                <a:gd name="T40" fmla="*/ 232 w 555"/>
                <a:gd name="T41" fmla="*/ 327 h 516"/>
                <a:gd name="T42" fmla="*/ 242 w 555"/>
                <a:gd name="T43" fmla="*/ 224 h 516"/>
                <a:gd name="T44" fmla="*/ 238 w 555"/>
                <a:gd name="T45" fmla="*/ 244 h 516"/>
                <a:gd name="T46" fmla="*/ 243 w 555"/>
                <a:gd name="T47" fmla="*/ 258 h 516"/>
                <a:gd name="T48" fmla="*/ 305 w 555"/>
                <a:gd name="T49" fmla="*/ 230 h 516"/>
                <a:gd name="T50" fmla="*/ 281 w 555"/>
                <a:gd name="T51" fmla="*/ 208 h 516"/>
                <a:gd name="T52" fmla="*/ 316 w 555"/>
                <a:gd name="T53" fmla="*/ 263 h 516"/>
                <a:gd name="T54" fmla="*/ 311 w 555"/>
                <a:gd name="T55" fmla="*/ 157 h 516"/>
                <a:gd name="T56" fmla="*/ 246 w 555"/>
                <a:gd name="T57" fmla="*/ 179 h 516"/>
                <a:gd name="T58" fmla="*/ 255 w 555"/>
                <a:gd name="T59" fmla="*/ 185 h 516"/>
                <a:gd name="T60" fmla="*/ 188 w 555"/>
                <a:gd name="T61" fmla="*/ 251 h 516"/>
                <a:gd name="T62" fmla="*/ 182 w 555"/>
                <a:gd name="T63" fmla="*/ 274 h 516"/>
                <a:gd name="T64" fmla="*/ 193 w 555"/>
                <a:gd name="T65" fmla="*/ 208 h 516"/>
                <a:gd name="T66" fmla="*/ 172 w 555"/>
                <a:gd name="T67" fmla="*/ 296 h 516"/>
                <a:gd name="T68" fmla="*/ 199 w 555"/>
                <a:gd name="T69" fmla="*/ 315 h 516"/>
                <a:gd name="T70" fmla="*/ 220 w 555"/>
                <a:gd name="T71" fmla="*/ 257 h 516"/>
                <a:gd name="T72" fmla="*/ 220 w 555"/>
                <a:gd name="T73" fmla="*/ 333 h 516"/>
                <a:gd name="T74" fmla="*/ 325 w 555"/>
                <a:gd name="T75" fmla="*/ 358 h 516"/>
                <a:gd name="T76" fmla="*/ 335 w 555"/>
                <a:gd name="T77" fmla="*/ 343 h 516"/>
                <a:gd name="T78" fmla="*/ 323 w 555"/>
                <a:gd name="T79" fmla="*/ 300 h 516"/>
                <a:gd name="T80" fmla="*/ 323 w 555"/>
                <a:gd name="T81" fmla="*/ 294 h 516"/>
                <a:gd name="T82" fmla="*/ 352 w 555"/>
                <a:gd name="T83" fmla="*/ 268 h 516"/>
                <a:gd name="T84" fmla="*/ 356 w 555"/>
                <a:gd name="T85" fmla="*/ 296 h 516"/>
                <a:gd name="T86" fmla="*/ 383 w 555"/>
                <a:gd name="T87" fmla="*/ 289 h 516"/>
                <a:gd name="T88" fmla="*/ 373 w 555"/>
                <a:gd name="T89" fmla="*/ 230 h 516"/>
                <a:gd name="T90" fmla="*/ 426 w 555"/>
                <a:gd name="T91" fmla="*/ 230 h 516"/>
                <a:gd name="T92" fmla="*/ 386 w 555"/>
                <a:gd name="T93" fmla="*/ 208 h 516"/>
                <a:gd name="T94" fmla="*/ 487 w 555"/>
                <a:gd name="T95" fmla="*/ 299 h 516"/>
                <a:gd name="T96" fmla="*/ 218 w 555"/>
                <a:gd name="T97" fmla="*/ 185 h 516"/>
                <a:gd name="T98" fmla="*/ 175 w 555"/>
                <a:gd name="T99" fmla="*/ 171 h 516"/>
                <a:gd name="T100" fmla="*/ 193 w 555"/>
                <a:gd name="T101" fmla="*/ 165 h 516"/>
                <a:gd name="T102" fmla="*/ 124 w 555"/>
                <a:gd name="T103" fmla="*/ 165 h 516"/>
                <a:gd name="T104" fmla="*/ 222 w 555"/>
                <a:gd name="T105" fmla="*/ 349 h 516"/>
                <a:gd name="T106" fmla="*/ 278 w 555"/>
                <a:gd name="T107" fmla="*/ 496 h 516"/>
                <a:gd name="T108" fmla="*/ 264 w 555"/>
                <a:gd name="T109" fmla="*/ 455 h 516"/>
                <a:gd name="T110" fmla="*/ 294 w 555"/>
                <a:gd name="T111" fmla="*/ 441 h 516"/>
                <a:gd name="T112" fmla="*/ 297 w 555"/>
                <a:gd name="T113" fmla="*/ 450 h 516"/>
                <a:gd name="T114" fmla="*/ 252 w 555"/>
                <a:gd name="T115" fmla="*/ 445 h 516"/>
                <a:gd name="T116" fmla="*/ 460 w 555"/>
                <a:gd name="T117" fmla="*/ 401 h 516"/>
                <a:gd name="T118" fmla="*/ 389 w 555"/>
                <a:gd name="T119" fmla="*/ 308 h 516"/>
                <a:gd name="T120" fmla="*/ 308 w 555"/>
                <a:gd name="T121" fmla="*/ 139 h 516"/>
                <a:gd name="T122" fmla="*/ 234 w 555"/>
                <a:gd name="T123" fmla="*/ 139 h 516"/>
                <a:gd name="T124" fmla="*/ 278 w 555"/>
                <a:gd name="T125" fmla="*/ 62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55" h="516">
                  <a:moveTo>
                    <a:pt x="446" y="6"/>
                  </a:moveTo>
                  <a:cubicBezTo>
                    <a:pt x="444" y="5"/>
                    <a:pt x="439" y="0"/>
                    <a:pt x="439" y="0"/>
                  </a:cubicBezTo>
                  <a:cubicBezTo>
                    <a:pt x="439" y="0"/>
                    <a:pt x="436" y="2"/>
                    <a:pt x="435" y="3"/>
                  </a:cubicBezTo>
                  <a:cubicBezTo>
                    <a:pt x="425" y="9"/>
                    <a:pt x="415" y="15"/>
                    <a:pt x="406" y="20"/>
                  </a:cubicBezTo>
                  <a:cubicBezTo>
                    <a:pt x="370" y="38"/>
                    <a:pt x="332" y="50"/>
                    <a:pt x="278" y="50"/>
                  </a:cubicBezTo>
                  <a:cubicBezTo>
                    <a:pt x="207" y="50"/>
                    <a:pt x="162" y="29"/>
                    <a:pt x="118" y="0"/>
                  </a:cubicBezTo>
                  <a:cubicBezTo>
                    <a:pt x="99" y="16"/>
                    <a:pt x="78" y="34"/>
                    <a:pt x="59" y="52"/>
                  </a:cubicBezTo>
                  <a:cubicBezTo>
                    <a:pt x="40" y="68"/>
                    <a:pt x="22" y="84"/>
                    <a:pt x="4" y="99"/>
                  </a:cubicBezTo>
                  <a:cubicBezTo>
                    <a:pt x="3" y="100"/>
                    <a:pt x="0" y="101"/>
                    <a:pt x="1" y="102"/>
                  </a:cubicBezTo>
                  <a:cubicBezTo>
                    <a:pt x="25" y="107"/>
                    <a:pt x="40" y="121"/>
                    <a:pt x="48" y="141"/>
                  </a:cubicBezTo>
                  <a:cubicBezTo>
                    <a:pt x="57" y="162"/>
                    <a:pt x="55" y="191"/>
                    <a:pt x="55" y="221"/>
                  </a:cubicBezTo>
                  <a:cubicBezTo>
                    <a:pt x="55" y="320"/>
                    <a:pt x="58" y="421"/>
                    <a:pt x="132" y="445"/>
                  </a:cubicBezTo>
                  <a:cubicBezTo>
                    <a:pt x="181" y="461"/>
                    <a:pt x="238" y="470"/>
                    <a:pt x="268" y="505"/>
                  </a:cubicBezTo>
                  <a:cubicBezTo>
                    <a:pt x="271" y="508"/>
                    <a:pt x="274" y="513"/>
                    <a:pt x="278" y="516"/>
                  </a:cubicBezTo>
                  <a:cubicBezTo>
                    <a:pt x="285" y="509"/>
                    <a:pt x="291" y="501"/>
                    <a:pt x="299" y="494"/>
                  </a:cubicBezTo>
                  <a:cubicBezTo>
                    <a:pt x="322" y="475"/>
                    <a:pt x="358" y="465"/>
                    <a:pt x="390" y="456"/>
                  </a:cubicBezTo>
                  <a:cubicBezTo>
                    <a:pt x="413" y="449"/>
                    <a:pt x="437" y="443"/>
                    <a:pt x="452" y="431"/>
                  </a:cubicBezTo>
                  <a:cubicBezTo>
                    <a:pt x="498" y="391"/>
                    <a:pt x="502" y="307"/>
                    <a:pt x="502" y="221"/>
                  </a:cubicBezTo>
                  <a:cubicBezTo>
                    <a:pt x="502" y="191"/>
                    <a:pt x="500" y="163"/>
                    <a:pt x="508" y="141"/>
                  </a:cubicBezTo>
                  <a:cubicBezTo>
                    <a:pt x="517" y="121"/>
                    <a:pt x="531" y="106"/>
                    <a:pt x="555" y="102"/>
                  </a:cubicBezTo>
                  <a:cubicBezTo>
                    <a:pt x="520" y="70"/>
                    <a:pt x="483" y="38"/>
                    <a:pt x="446" y="6"/>
                  </a:cubicBezTo>
                  <a:close/>
                  <a:moveTo>
                    <a:pt x="252" y="145"/>
                  </a:moveTo>
                  <a:cubicBezTo>
                    <a:pt x="253" y="138"/>
                    <a:pt x="252" y="130"/>
                    <a:pt x="252" y="123"/>
                  </a:cubicBezTo>
                  <a:cubicBezTo>
                    <a:pt x="257" y="123"/>
                    <a:pt x="261" y="123"/>
                    <a:pt x="265" y="123"/>
                  </a:cubicBezTo>
                  <a:cubicBezTo>
                    <a:pt x="265" y="130"/>
                    <a:pt x="265" y="138"/>
                    <a:pt x="265" y="145"/>
                  </a:cubicBezTo>
                  <a:cubicBezTo>
                    <a:pt x="272" y="146"/>
                    <a:pt x="281" y="145"/>
                    <a:pt x="289" y="145"/>
                  </a:cubicBezTo>
                  <a:cubicBezTo>
                    <a:pt x="291" y="139"/>
                    <a:pt x="289" y="130"/>
                    <a:pt x="290" y="123"/>
                  </a:cubicBezTo>
                  <a:cubicBezTo>
                    <a:pt x="294" y="123"/>
                    <a:pt x="298" y="123"/>
                    <a:pt x="303" y="123"/>
                  </a:cubicBezTo>
                  <a:cubicBezTo>
                    <a:pt x="303" y="130"/>
                    <a:pt x="303" y="138"/>
                    <a:pt x="303" y="145"/>
                  </a:cubicBezTo>
                  <a:cubicBezTo>
                    <a:pt x="310" y="146"/>
                    <a:pt x="319" y="145"/>
                    <a:pt x="327" y="145"/>
                  </a:cubicBezTo>
                  <a:cubicBezTo>
                    <a:pt x="327" y="138"/>
                    <a:pt x="327" y="130"/>
                    <a:pt x="327" y="123"/>
                  </a:cubicBezTo>
                  <a:cubicBezTo>
                    <a:pt x="331" y="123"/>
                    <a:pt x="335" y="123"/>
                    <a:pt x="340" y="123"/>
                  </a:cubicBezTo>
                  <a:cubicBezTo>
                    <a:pt x="340" y="133"/>
                    <a:pt x="340" y="142"/>
                    <a:pt x="340" y="152"/>
                  </a:cubicBezTo>
                  <a:cubicBezTo>
                    <a:pt x="298" y="152"/>
                    <a:pt x="257" y="152"/>
                    <a:pt x="215" y="152"/>
                  </a:cubicBezTo>
                  <a:cubicBezTo>
                    <a:pt x="215" y="142"/>
                    <a:pt x="215" y="132"/>
                    <a:pt x="216" y="123"/>
                  </a:cubicBezTo>
                  <a:cubicBezTo>
                    <a:pt x="220" y="123"/>
                    <a:pt x="224" y="123"/>
                    <a:pt x="228" y="123"/>
                  </a:cubicBezTo>
                  <a:cubicBezTo>
                    <a:pt x="228" y="130"/>
                    <a:pt x="228" y="138"/>
                    <a:pt x="228" y="145"/>
                  </a:cubicBezTo>
                  <a:cubicBezTo>
                    <a:pt x="235" y="146"/>
                    <a:pt x="244" y="145"/>
                    <a:pt x="252" y="145"/>
                  </a:cubicBezTo>
                  <a:close/>
                  <a:moveTo>
                    <a:pt x="346" y="171"/>
                  </a:moveTo>
                  <a:cubicBezTo>
                    <a:pt x="350" y="171"/>
                    <a:pt x="354" y="171"/>
                    <a:pt x="358" y="171"/>
                  </a:cubicBezTo>
                  <a:cubicBezTo>
                    <a:pt x="358" y="177"/>
                    <a:pt x="358" y="184"/>
                    <a:pt x="358" y="191"/>
                  </a:cubicBezTo>
                  <a:cubicBezTo>
                    <a:pt x="365" y="192"/>
                    <a:pt x="373" y="191"/>
                    <a:pt x="381" y="191"/>
                  </a:cubicBezTo>
                  <a:cubicBezTo>
                    <a:pt x="381" y="184"/>
                    <a:pt x="381" y="178"/>
                    <a:pt x="381" y="171"/>
                  </a:cubicBezTo>
                  <a:cubicBezTo>
                    <a:pt x="384" y="171"/>
                    <a:pt x="388" y="171"/>
                    <a:pt x="392" y="171"/>
                  </a:cubicBezTo>
                  <a:cubicBezTo>
                    <a:pt x="392" y="178"/>
                    <a:pt x="392" y="184"/>
                    <a:pt x="392" y="191"/>
                  </a:cubicBezTo>
                  <a:cubicBezTo>
                    <a:pt x="399" y="191"/>
                    <a:pt x="407" y="191"/>
                    <a:pt x="414" y="191"/>
                  </a:cubicBezTo>
                  <a:cubicBezTo>
                    <a:pt x="415" y="185"/>
                    <a:pt x="414" y="177"/>
                    <a:pt x="415" y="171"/>
                  </a:cubicBezTo>
                  <a:cubicBezTo>
                    <a:pt x="418" y="171"/>
                    <a:pt x="422" y="171"/>
                    <a:pt x="426" y="171"/>
                  </a:cubicBezTo>
                  <a:cubicBezTo>
                    <a:pt x="426" y="181"/>
                    <a:pt x="426" y="192"/>
                    <a:pt x="426" y="202"/>
                  </a:cubicBezTo>
                  <a:cubicBezTo>
                    <a:pt x="397" y="202"/>
                    <a:pt x="367" y="202"/>
                    <a:pt x="337" y="202"/>
                  </a:cubicBezTo>
                  <a:cubicBezTo>
                    <a:pt x="337" y="196"/>
                    <a:pt x="337" y="191"/>
                    <a:pt x="337" y="185"/>
                  </a:cubicBezTo>
                  <a:cubicBezTo>
                    <a:pt x="340" y="185"/>
                    <a:pt x="342" y="185"/>
                    <a:pt x="345" y="185"/>
                  </a:cubicBezTo>
                  <a:cubicBezTo>
                    <a:pt x="346" y="181"/>
                    <a:pt x="345" y="175"/>
                    <a:pt x="346" y="171"/>
                  </a:cubicBezTo>
                  <a:close/>
                  <a:moveTo>
                    <a:pt x="489" y="227"/>
                  </a:moveTo>
                  <a:cubicBezTo>
                    <a:pt x="470" y="227"/>
                    <a:pt x="451" y="227"/>
                    <a:pt x="432" y="227"/>
                  </a:cubicBezTo>
                  <a:cubicBezTo>
                    <a:pt x="432" y="206"/>
                    <a:pt x="432" y="186"/>
                    <a:pt x="432" y="165"/>
                  </a:cubicBezTo>
                  <a:cubicBezTo>
                    <a:pt x="425" y="164"/>
                    <a:pt x="417" y="165"/>
                    <a:pt x="409" y="165"/>
                  </a:cubicBezTo>
                  <a:cubicBezTo>
                    <a:pt x="408" y="171"/>
                    <a:pt x="409" y="179"/>
                    <a:pt x="409" y="186"/>
                  </a:cubicBezTo>
                  <a:cubicBezTo>
                    <a:pt x="405" y="186"/>
                    <a:pt x="401" y="186"/>
                    <a:pt x="398" y="186"/>
                  </a:cubicBezTo>
                  <a:cubicBezTo>
                    <a:pt x="398" y="179"/>
                    <a:pt x="398" y="172"/>
                    <a:pt x="398" y="165"/>
                  </a:cubicBezTo>
                  <a:cubicBezTo>
                    <a:pt x="391" y="164"/>
                    <a:pt x="382" y="165"/>
                    <a:pt x="375" y="165"/>
                  </a:cubicBezTo>
                  <a:cubicBezTo>
                    <a:pt x="375" y="172"/>
                    <a:pt x="375" y="179"/>
                    <a:pt x="375" y="186"/>
                  </a:cubicBezTo>
                  <a:cubicBezTo>
                    <a:pt x="371" y="186"/>
                    <a:pt x="367" y="186"/>
                    <a:pt x="364" y="186"/>
                  </a:cubicBezTo>
                  <a:cubicBezTo>
                    <a:pt x="364" y="179"/>
                    <a:pt x="364" y="172"/>
                    <a:pt x="364" y="165"/>
                  </a:cubicBezTo>
                  <a:cubicBezTo>
                    <a:pt x="358" y="164"/>
                    <a:pt x="351" y="165"/>
                    <a:pt x="345" y="165"/>
                  </a:cubicBezTo>
                  <a:cubicBezTo>
                    <a:pt x="346" y="157"/>
                    <a:pt x="345" y="149"/>
                    <a:pt x="346" y="143"/>
                  </a:cubicBezTo>
                  <a:cubicBezTo>
                    <a:pt x="396" y="143"/>
                    <a:pt x="445" y="143"/>
                    <a:pt x="495" y="143"/>
                  </a:cubicBezTo>
                  <a:cubicBezTo>
                    <a:pt x="486" y="164"/>
                    <a:pt x="491" y="197"/>
                    <a:pt x="489" y="227"/>
                  </a:cubicBezTo>
                  <a:close/>
                  <a:moveTo>
                    <a:pt x="362" y="315"/>
                  </a:moveTo>
                  <a:cubicBezTo>
                    <a:pt x="362" y="308"/>
                    <a:pt x="362" y="302"/>
                    <a:pt x="362" y="296"/>
                  </a:cubicBezTo>
                  <a:cubicBezTo>
                    <a:pt x="369" y="296"/>
                    <a:pt x="376" y="296"/>
                    <a:pt x="383" y="296"/>
                  </a:cubicBezTo>
                  <a:cubicBezTo>
                    <a:pt x="383" y="302"/>
                    <a:pt x="383" y="308"/>
                    <a:pt x="383" y="315"/>
                  </a:cubicBezTo>
                  <a:cubicBezTo>
                    <a:pt x="376" y="315"/>
                    <a:pt x="369" y="315"/>
                    <a:pt x="362" y="315"/>
                  </a:cubicBezTo>
                  <a:close/>
                  <a:moveTo>
                    <a:pt x="383" y="321"/>
                  </a:moveTo>
                  <a:cubicBezTo>
                    <a:pt x="383" y="328"/>
                    <a:pt x="383" y="336"/>
                    <a:pt x="383" y="343"/>
                  </a:cubicBezTo>
                  <a:cubicBezTo>
                    <a:pt x="380" y="343"/>
                    <a:pt x="376" y="343"/>
                    <a:pt x="373" y="343"/>
                  </a:cubicBezTo>
                  <a:cubicBezTo>
                    <a:pt x="373" y="336"/>
                    <a:pt x="373" y="328"/>
                    <a:pt x="373" y="321"/>
                  </a:cubicBezTo>
                  <a:cubicBezTo>
                    <a:pt x="376" y="321"/>
                    <a:pt x="380" y="321"/>
                    <a:pt x="383" y="321"/>
                  </a:cubicBezTo>
                  <a:close/>
                  <a:moveTo>
                    <a:pt x="341" y="321"/>
                  </a:moveTo>
                  <a:cubicBezTo>
                    <a:pt x="350" y="321"/>
                    <a:pt x="358" y="321"/>
                    <a:pt x="367" y="321"/>
                  </a:cubicBezTo>
                  <a:cubicBezTo>
                    <a:pt x="367" y="328"/>
                    <a:pt x="367" y="336"/>
                    <a:pt x="367" y="343"/>
                  </a:cubicBezTo>
                  <a:cubicBezTo>
                    <a:pt x="358" y="343"/>
                    <a:pt x="350" y="343"/>
                    <a:pt x="341" y="343"/>
                  </a:cubicBezTo>
                  <a:cubicBezTo>
                    <a:pt x="341" y="336"/>
                    <a:pt x="341" y="327"/>
                    <a:pt x="341" y="321"/>
                  </a:cubicBezTo>
                  <a:close/>
                  <a:moveTo>
                    <a:pt x="188" y="321"/>
                  </a:moveTo>
                  <a:cubicBezTo>
                    <a:pt x="197" y="321"/>
                    <a:pt x="205" y="321"/>
                    <a:pt x="214" y="321"/>
                  </a:cubicBezTo>
                  <a:cubicBezTo>
                    <a:pt x="214" y="328"/>
                    <a:pt x="214" y="336"/>
                    <a:pt x="214" y="343"/>
                  </a:cubicBezTo>
                  <a:cubicBezTo>
                    <a:pt x="205" y="343"/>
                    <a:pt x="197" y="343"/>
                    <a:pt x="188" y="343"/>
                  </a:cubicBezTo>
                  <a:cubicBezTo>
                    <a:pt x="188" y="336"/>
                    <a:pt x="188" y="327"/>
                    <a:pt x="188" y="321"/>
                  </a:cubicBezTo>
                  <a:close/>
                  <a:moveTo>
                    <a:pt x="166" y="257"/>
                  </a:moveTo>
                  <a:cubicBezTo>
                    <a:pt x="166" y="271"/>
                    <a:pt x="166" y="285"/>
                    <a:pt x="166" y="299"/>
                  </a:cubicBezTo>
                  <a:cubicBezTo>
                    <a:pt x="134" y="299"/>
                    <a:pt x="101" y="299"/>
                    <a:pt x="69" y="299"/>
                  </a:cubicBezTo>
                  <a:cubicBezTo>
                    <a:pt x="67" y="279"/>
                    <a:pt x="67" y="258"/>
                    <a:pt x="66" y="236"/>
                  </a:cubicBezTo>
                  <a:cubicBezTo>
                    <a:pt x="66" y="236"/>
                    <a:pt x="66" y="236"/>
                    <a:pt x="67" y="235"/>
                  </a:cubicBezTo>
                  <a:cubicBezTo>
                    <a:pt x="86" y="235"/>
                    <a:pt x="105" y="235"/>
                    <a:pt x="124" y="235"/>
                  </a:cubicBezTo>
                  <a:cubicBezTo>
                    <a:pt x="124" y="242"/>
                    <a:pt x="124" y="249"/>
                    <a:pt x="124" y="256"/>
                  </a:cubicBezTo>
                  <a:cubicBezTo>
                    <a:pt x="137" y="257"/>
                    <a:pt x="152" y="257"/>
                    <a:pt x="166" y="257"/>
                  </a:cubicBezTo>
                  <a:close/>
                  <a:moveTo>
                    <a:pt x="147" y="230"/>
                  </a:moveTo>
                  <a:cubicBezTo>
                    <a:pt x="147" y="237"/>
                    <a:pt x="147" y="244"/>
                    <a:pt x="147" y="251"/>
                  </a:cubicBezTo>
                  <a:cubicBezTo>
                    <a:pt x="141" y="251"/>
                    <a:pt x="136" y="251"/>
                    <a:pt x="130" y="251"/>
                  </a:cubicBezTo>
                  <a:cubicBezTo>
                    <a:pt x="130" y="244"/>
                    <a:pt x="130" y="237"/>
                    <a:pt x="130" y="230"/>
                  </a:cubicBezTo>
                  <a:cubicBezTo>
                    <a:pt x="136" y="230"/>
                    <a:pt x="141" y="230"/>
                    <a:pt x="147" y="230"/>
                  </a:cubicBezTo>
                  <a:close/>
                  <a:moveTo>
                    <a:pt x="130" y="224"/>
                  </a:moveTo>
                  <a:cubicBezTo>
                    <a:pt x="130" y="219"/>
                    <a:pt x="130" y="213"/>
                    <a:pt x="130" y="208"/>
                  </a:cubicBezTo>
                  <a:cubicBezTo>
                    <a:pt x="134" y="208"/>
                    <a:pt x="138" y="208"/>
                    <a:pt x="142" y="208"/>
                  </a:cubicBezTo>
                  <a:cubicBezTo>
                    <a:pt x="142" y="213"/>
                    <a:pt x="142" y="219"/>
                    <a:pt x="142" y="224"/>
                  </a:cubicBezTo>
                  <a:cubicBezTo>
                    <a:pt x="138" y="224"/>
                    <a:pt x="134" y="224"/>
                    <a:pt x="130" y="224"/>
                  </a:cubicBezTo>
                  <a:close/>
                  <a:moveTo>
                    <a:pt x="153" y="251"/>
                  </a:moveTo>
                  <a:cubicBezTo>
                    <a:pt x="153" y="244"/>
                    <a:pt x="153" y="236"/>
                    <a:pt x="153" y="230"/>
                  </a:cubicBezTo>
                  <a:cubicBezTo>
                    <a:pt x="163" y="230"/>
                    <a:pt x="172" y="230"/>
                    <a:pt x="182" y="230"/>
                  </a:cubicBezTo>
                  <a:cubicBezTo>
                    <a:pt x="182" y="237"/>
                    <a:pt x="182" y="244"/>
                    <a:pt x="182" y="251"/>
                  </a:cubicBezTo>
                  <a:cubicBezTo>
                    <a:pt x="172" y="251"/>
                    <a:pt x="163" y="251"/>
                    <a:pt x="153" y="251"/>
                  </a:cubicBezTo>
                  <a:close/>
                  <a:moveTo>
                    <a:pt x="148" y="224"/>
                  </a:moveTo>
                  <a:cubicBezTo>
                    <a:pt x="148" y="219"/>
                    <a:pt x="148" y="213"/>
                    <a:pt x="148" y="208"/>
                  </a:cubicBezTo>
                  <a:cubicBezTo>
                    <a:pt x="155" y="208"/>
                    <a:pt x="162" y="208"/>
                    <a:pt x="169" y="208"/>
                  </a:cubicBezTo>
                  <a:cubicBezTo>
                    <a:pt x="169" y="213"/>
                    <a:pt x="169" y="219"/>
                    <a:pt x="169" y="224"/>
                  </a:cubicBezTo>
                  <a:cubicBezTo>
                    <a:pt x="162" y="224"/>
                    <a:pt x="155" y="224"/>
                    <a:pt x="148" y="224"/>
                  </a:cubicBezTo>
                  <a:close/>
                  <a:moveTo>
                    <a:pt x="331" y="185"/>
                  </a:moveTo>
                  <a:cubicBezTo>
                    <a:pt x="331" y="191"/>
                    <a:pt x="331" y="196"/>
                    <a:pt x="331" y="202"/>
                  </a:cubicBezTo>
                  <a:cubicBezTo>
                    <a:pt x="321" y="202"/>
                    <a:pt x="310" y="202"/>
                    <a:pt x="299" y="202"/>
                  </a:cubicBezTo>
                  <a:cubicBezTo>
                    <a:pt x="300" y="197"/>
                    <a:pt x="299" y="190"/>
                    <a:pt x="300" y="185"/>
                  </a:cubicBezTo>
                  <a:cubicBezTo>
                    <a:pt x="310" y="185"/>
                    <a:pt x="321" y="185"/>
                    <a:pt x="331" y="185"/>
                  </a:cubicBezTo>
                  <a:close/>
                  <a:moveTo>
                    <a:pt x="317" y="179"/>
                  </a:moveTo>
                  <a:cubicBezTo>
                    <a:pt x="317" y="172"/>
                    <a:pt x="317" y="165"/>
                    <a:pt x="317" y="157"/>
                  </a:cubicBezTo>
                  <a:cubicBezTo>
                    <a:pt x="325" y="157"/>
                    <a:pt x="332" y="157"/>
                    <a:pt x="340" y="157"/>
                  </a:cubicBezTo>
                  <a:cubicBezTo>
                    <a:pt x="340" y="165"/>
                    <a:pt x="340" y="172"/>
                    <a:pt x="340" y="179"/>
                  </a:cubicBezTo>
                  <a:cubicBezTo>
                    <a:pt x="332" y="179"/>
                    <a:pt x="325" y="179"/>
                    <a:pt x="317" y="179"/>
                  </a:cubicBezTo>
                  <a:close/>
                  <a:moveTo>
                    <a:pt x="366" y="230"/>
                  </a:moveTo>
                  <a:cubicBezTo>
                    <a:pt x="366" y="237"/>
                    <a:pt x="366" y="244"/>
                    <a:pt x="366" y="251"/>
                  </a:cubicBezTo>
                  <a:cubicBezTo>
                    <a:pt x="356" y="251"/>
                    <a:pt x="345" y="251"/>
                    <a:pt x="335" y="251"/>
                  </a:cubicBezTo>
                  <a:cubicBezTo>
                    <a:pt x="335" y="244"/>
                    <a:pt x="334" y="236"/>
                    <a:pt x="335" y="230"/>
                  </a:cubicBezTo>
                  <a:cubicBezTo>
                    <a:pt x="345" y="230"/>
                    <a:pt x="356" y="230"/>
                    <a:pt x="366" y="230"/>
                  </a:cubicBezTo>
                  <a:close/>
                  <a:moveTo>
                    <a:pt x="362" y="224"/>
                  </a:moveTo>
                  <a:cubicBezTo>
                    <a:pt x="362" y="219"/>
                    <a:pt x="362" y="213"/>
                    <a:pt x="362" y="208"/>
                  </a:cubicBezTo>
                  <a:cubicBezTo>
                    <a:pt x="368" y="208"/>
                    <a:pt x="374" y="208"/>
                    <a:pt x="380" y="208"/>
                  </a:cubicBezTo>
                  <a:cubicBezTo>
                    <a:pt x="380" y="213"/>
                    <a:pt x="380" y="219"/>
                    <a:pt x="380" y="224"/>
                  </a:cubicBezTo>
                  <a:cubicBezTo>
                    <a:pt x="374" y="224"/>
                    <a:pt x="368" y="224"/>
                    <a:pt x="362" y="224"/>
                  </a:cubicBezTo>
                  <a:close/>
                  <a:moveTo>
                    <a:pt x="356" y="224"/>
                  </a:moveTo>
                  <a:cubicBezTo>
                    <a:pt x="344" y="224"/>
                    <a:pt x="331" y="224"/>
                    <a:pt x="318" y="224"/>
                  </a:cubicBezTo>
                  <a:cubicBezTo>
                    <a:pt x="319" y="219"/>
                    <a:pt x="318" y="213"/>
                    <a:pt x="319" y="208"/>
                  </a:cubicBezTo>
                  <a:cubicBezTo>
                    <a:pt x="331" y="208"/>
                    <a:pt x="344" y="208"/>
                    <a:pt x="356" y="208"/>
                  </a:cubicBezTo>
                  <a:cubicBezTo>
                    <a:pt x="356" y="213"/>
                    <a:pt x="356" y="219"/>
                    <a:pt x="356" y="224"/>
                  </a:cubicBezTo>
                  <a:close/>
                  <a:moveTo>
                    <a:pt x="317" y="299"/>
                  </a:moveTo>
                  <a:cubicBezTo>
                    <a:pt x="290" y="299"/>
                    <a:pt x="264" y="299"/>
                    <a:pt x="238" y="299"/>
                  </a:cubicBezTo>
                  <a:cubicBezTo>
                    <a:pt x="235" y="270"/>
                    <a:pt x="250" y="250"/>
                    <a:pt x="273" y="248"/>
                  </a:cubicBezTo>
                  <a:cubicBezTo>
                    <a:pt x="296" y="246"/>
                    <a:pt x="314" y="262"/>
                    <a:pt x="317" y="282"/>
                  </a:cubicBezTo>
                  <a:cubicBezTo>
                    <a:pt x="318" y="287"/>
                    <a:pt x="316" y="293"/>
                    <a:pt x="317" y="299"/>
                  </a:cubicBezTo>
                  <a:close/>
                  <a:moveTo>
                    <a:pt x="238" y="345"/>
                  </a:moveTo>
                  <a:cubicBezTo>
                    <a:pt x="238" y="345"/>
                    <a:pt x="239" y="345"/>
                    <a:pt x="239" y="345"/>
                  </a:cubicBezTo>
                  <a:cubicBezTo>
                    <a:pt x="239" y="346"/>
                    <a:pt x="238" y="346"/>
                    <a:pt x="238" y="347"/>
                  </a:cubicBezTo>
                  <a:cubicBezTo>
                    <a:pt x="237" y="347"/>
                    <a:pt x="238" y="346"/>
                    <a:pt x="238" y="345"/>
                  </a:cubicBezTo>
                  <a:close/>
                  <a:moveTo>
                    <a:pt x="238" y="343"/>
                  </a:moveTo>
                  <a:cubicBezTo>
                    <a:pt x="238" y="332"/>
                    <a:pt x="238" y="320"/>
                    <a:pt x="238" y="309"/>
                  </a:cubicBezTo>
                  <a:cubicBezTo>
                    <a:pt x="238" y="309"/>
                    <a:pt x="238" y="308"/>
                    <a:pt x="238" y="308"/>
                  </a:cubicBezTo>
                  <a:cubicBezTo>
                    <a:pt x="264" y="308"/>
                    <a:pt x="291" y="308"/>
                    <a:pt x="317" y="308"/>
                  </a:cubicBezTo>
                  <a:cubicBezTo>
                    <a:pt x="317" y="320"/>
                    <a:pt x="317" y="331"/>
                    <a:pt x="317" y="343"/>
                  </a:cubicBezTo>
                  <a:cubicBezTo>
                    <a:pt x="290" y="343"/>
                    <a:pt x="264" y="343"/>
                    <a:pt x="238" y="343"/>
                  </a:cubicBezTo>
                  <a:close/>
                  <a:moveTo>
                    <a:pt x="232" y="300"/>
                  </a:moveTo>
                  <a:cubicBezTo>
                    <a:pt x="232" y="304"/>
                    <a:pt x="232" y="307"/>
                    <a:pt x="232" y="310"/>
                  </a:cubicBezTo>
                  <a:cubicBezTo>
                    <a:pt x="228" y="310"/>
                    <a:pt x="224" y="310"/>
                    <a:pt x="220" y="310"/>
                  </a:cubicBezTo>
                  <a:cubicBezTo>
                    <a:pt x="220" y="307"/>
                    <a:pt x="220" y="304"/>
                    <a:pt x="220" y="300"/>
                  </a:cubicBezTo>
                  <a:cubicBezTo>
                    <a:pt x="224" y="300"/>
                    <a:pt x="228" y="300"/>
                    <a:pt x="232" y="300"/>
                  </a:cubicBezTo>
                  <a:close/>
                  <a:moveTo>
                    <a:pt x="220" y="294"/>
                  </a:moveTo>
                  <a:cubicBezTo>
                    <a:pt x="220" y="290"/>
                    <a:pt x="220" y="287"/>
                    <a:pt x="220" y="284"/>
                  </a:cubicBezTo>
                  <a:cubicBezTo>
                    <a:pt x="224" y="284"/>
                    <a:pt x="228" y="284"/>
                    <a:pt x="232" y="284"/>
                  </a:cubicBezTo>
                  <a:cubicBezTo>
                    <a:pt x="232" y="287"/>
                    <a:pt x="232" y="290"/>
                    <a:pt x="232" y="294"/>
                  </a:cubicBezTo>
                  <a:cubicBezTo>
                    <a:pt x="228" y="294"/>
                    <a:pt x="224" y="294"/>
                    <a:pt x="220" y="294"/>
                  </a:cubicBezTo>
                  <a:close/>
                  <a:moveTo>
                    <a:pt x="232" y="316"/>
                  </a:moveTo>
                  <a:cubicBezTo>
                    <a:pt x="232" y="320"/>
                    <a:pt x="232" y="323"/>
                    <a:pt x="232" y="327"/>
                  </a:cubicBezTo>
                  <a:cubicBezTo>
                    <a:pt x="228" y="327"/>
                    <a:pt x="224" y="327"/>
                    <a:pt x="220" y="327"/>
                  </a:cubicBezTo>
                  <a:cubicBezTo>
                    <a:pt x="220" y="323"/>
                    <a:pt x="220" y="320"/>
                    <a:pt x="220" y="316"/>
                  </a:cubicBezTo>
                  <a:cubicBezTo>
                    <a:pt x="224" y="316"/>
                    <a:pt x="228" y="316"/>
                    <a:pt x="232" y="316"/>
                  </a:cubicBezTo>
                  <a:close/>
                  <a:moveTo>
                    <a:pt x="242" y="224"/>
                  </a:moveTo>
                  <a:cubicBezTo>
                    <a:pt x="243" y="219"/>
                    <a:pt x="242" y="213"/>
                    <a:pt x="243" y="208"/>
                  </a:cubicBezTo>
                  <a:cubicBezTo>
                    <a:pt x="253" y="208"/>
                    <a:pt x="264" y="208"/>
                    <a:pt x="274" y="208"/>
                  </a:cubicBezTo>
                  <a:cubicBezTo>
                    <a:pt x="274" y="213"/>
                    <a:pt x="274" y="219"/>
                    <a:pt x="274" y="224"/>
                  </a:cubicBezTo>
                  <a:cubicBezTo>
                    <a:pt x="264" y="224"/>
                    <a:pt x="253" y="224"/>
                    <a:pt x="242" y="224"/>
                  </a:cubicBezTo>
                  <a:close/>
                  <a:moveTo>
                    <a:pt x="274" y="230"/>
                  </a:moveTo>
                  <a:cubicBezTo>
                    <a:pt x="274" y="234"/>
                    <a:pt x="274" y="238"/>
                    <a:pt x="274" y="243"/>
                  </a:cubicBezTo>
                  <a:cubicBezTo>
                    <a:pt x="270" y="243"/>
                    <a:pt x="266" y="244"/>
                    <a:pt x="262" y="245"/>
                  </a:cubicBezTo>
                  <a:cubicBezTo>
                    <a:pt x="261" y="241"/>
                    <a:pt x="259" y="237"/>
                    <a:pt x="258" y="233"/>
                  </a:cubicBezTo>
                  <a:cubicBezTo>
                    <a:pt x="262" y="231"/>
                    <a:pt x="268" y="230"/>
                    <a:pt x="274" y="230"/>
                  </a:cubicBezTo>
                  <a:close/>
                  <a:moveTo>
                    <a:pt x="256" y="247"/>
                  </a:moveTo>
                  <a:cubicBezTo>
                    <a:pt x="254" y="250"/>
                    <a:pt x="250" y="251"/>
                    <a:pt x="248" y="254"/>
                  </a:cubicBezTo>
                  <a:cubicBezTo>
                    <a:pt x="245" y="250"/>
                    <a:pt x="241" y="248"/>
                    <a:pt x="238" y="244"/>
                  </a:cubicBezTo>
                  <a:cubicBezTo>
                    <a:pt x="243" y="241"/>
                    <a:pt x="247" y="237"/>
                    <a:pt x="252" y="235"/>
                  </a:cubicBezTo>
                  <a:cubicBezTo>
                    <a:pt x="253" y="239"/>
                    <a:pt x="255" y="243"/>
                    <a:pt x="256" y="247"/>
                  </a:cubicBezTo>
                  <a:close/>
                  <a:moveTo>
                    <a:pt x="250" y="230"/>
                  </a:moveTo>
                  <a:cubicBezTo>
                    <a:pt x="240" y="234"/>
                    <a:pt x="232" y="242"/>
                    <a:pt x="226" y="248"/>
                  </a:cubicBezTo>
                  <a:cubicBezTo>
                    <a:pt x="226" y="242"/>
                    <a:pt x="226" y="236"/>
                    <a:pt x="226" y="230"/>
                  </a:cubicBezTo>
                  <a:cubicBezTo>
                    <a:pt x="234" y="230"/>
                    <a:pt x="242" y="230"/>
                    <a:pt x="250" y="230"/>
                  </a:cubicBezTo>
                  <a:close/>
                  <a:moveTo>
                    <a:pt x="233" y="248"/>
                  </a:moveTo>
                  <a:cubicBezTo>
                    <a:pt x="237" y="251"/>
                    <a:pt x="241" y="254"/>
                    <a:pt x="243" y="258"/>
                  </a:cubicBezTo>
                  <a:cubicBezTo>
                    <a:pt x="242" y="260"/>
                    <a:pt x="240" y="262"/>
                    <a:pt x="239" y="264"/>
                  </a:cubicBezTo>
                  <a:cubicBezTo>
                    <a:pt x="235" y="262"/>
                    <a:pt x="230" y="261"/>
                    <a:pt x="225" y="260"/>
                  </a:cubicBezTo>
                  <a:cubicBezTo>
                    <a:pt x="227" y="255"/>
                    <a:pt x="231" y="252"/>
                    <a:pt x="233" y="248"/>
                  </a:cubicBezTo>
                  <a:close/>
                  <a:moveTo>
                    <a:pt x="305" y="230"/>
                  </a:moveTo>
                  <a:cubicBezTo>
                    <a:pt x="312" y="229"/>
                    <a:pt x="321" y="230"/>
                    <a:pt x="329" y="230"/>
                  </a:cubicBezTo>
                  <a:cubicBezTo>
                    <a:pt x="329" y="236"/>
                    <a:pt x="329" y="242"/>
                    <a:pt x="329" y="247"/>
                  </a:cubicBezTo>
                  <a:cubicBezTo>
                    <a:pt x="328" y="248"/>
                    <a:pt x="327" y="246"/>
                    <a:pt x="326" y="246"/>
                  </a:cubicBezTo>
                  <a:cubicBezTo>
                    <a:pt x="321" y="240"/>
                    <a:pt x="314" y="233"/>
                    <a:pt x="305" y="230"/>
                  </a:cubicBezTo>
                  <a:close/>
                  <a:moveTo>
                    <a:pt x="316" y="244"/>
                  </a:moveTo>
                  <a:cubicBezTo>
                    <a:pt x="313" y="247"/>
                    <a:pt x="310" y="251"/>
                    <a:pt x="306" y="253"/>
                  </a:cubicBezTo>
                  <a:cubicBezTo>
                    <a:pt x="304" y="251"/>
                    <a:pt x="301" y="249"/>
                    <a:pt x="297" y="247"/>
                  </a:cubicBezTo>
                  <a:cubicBezTo>
                    <a:pt x="299" y="243"/>
                    <a:pt x="301" y="239"/>
                    <a:pt x="302" y="235"/>
                  </a:cubicBezTo>
                  <a:cubicBezTo>
                    <a:pt x="307" y="237"/>
                    <a:pt x="312" y="240"/>
                    <a:pt x="316" y="244"/>
                  </a:cubicBezTo>
                  <a:close/>
                  <a:moveTo>
                    <a:pt x="313" y="224"/>
                  </a:moveTo>
                  <a:cubicBezTo>
                    <a:pt x="302" y="224"/>
                    <a:pt x="291" y="224"/>
                    <a:pt x="281" y="224"/>
                  </a:cubicBezTo>
                  <a:cubicBezTo>
                    <a:pt x="281" y="219"/>
                    <a:pt x="280" y="213"/>
                    <a:pt x="281" y="208"/>
                  </a:cubicBezTo>
                  <a:cubicBezTo>
                    <a:pt x="291" y="208"/>
                    <a:pt x="302" y="208"/>
                    <a:pt x="313" y="208"/>
                  </a:cubicBezTo>
                  <a:cubicBezTo>
                    <a:pt x="313" y="213"/>
                    <a:pt x="313" y="219"/>
                    <a:pt x="313" y="224"/>
                  </a:cubicBezTo>
                  <a:close/>
                  <a:moveTo>
                    <a:pt x="296" y="232"/>
                  </a:moveTo>
                  <a:cubicBezTo>
                    <a:pt x="295" y="237"/>
                    <a:pt x="293" y="241"/>
                    <a:pt x="292" y="245"/>
                  </a:cubicBezTo>
                  <a:cubicBezTo>
                    <a:pt x="289" y="244"/>
                    <a:pt x="285" y="243"/>
                    <a:pt x="281" y="243"/>
                  </a:cubicBezTo>
                  <a:cubicBezTo>
                    <a:pt x="281" y="238"/>
                    <a:pt x="281" y="234"/>
                    <a:pt x="281" y="230"/>
                  </a:cubicBezTo>
                  <a:cubicBezTo>
                    <a:pt x="287" y="230"/>
                    <a:pt x="291" y="231"/>
                    <a:pt x="296" y="232"/>
                  </a:cubicBezTo>
                  <a:close/>
                  <a:moveTo>
                    <a:pt x="316" y="263"/>
                  </a:moveTo>
                  <a:cubicBezTo>
                    <a:pt x="314" y="262"/>
                    <a:pt x="313" y="259"/>
                    <a:pt x="311" y="258"/>
                  </a:cubicBezTo>
                  <a:cubicBezTo>
                    <a:pt x="314" y="254"/>
                    <a:pt x="317" y="251"/>
                    <a:pt x="320" y="248"/>
                  </a:cubicBezTo>
                  <a:cubicBezTo>
                    <a:pt x="324" y="251"/>
                    <a:pt x="327" y="255"/>
                    <a:pt x="329" y="260"/>
                  </a:cubicBezTo>
                  <a:cubicBezTo>
                    <a:pt x="325" y="261"/>
                    <a:pt x="320" y="262"/>
                    <a:pt x="316" y="263"/>
                  </a:cubicBezTo>
                  <a:close/>
                  <a:moveTo>
                    <a:pt x="311" y="179"/>
                  </a:moveTo>
                  <a:cubicBezTo>
                    <a:pt x="301" y="179"/>
                    <a:pt x="291" y="179"/>
                    <a:pt x="282" y="179"/>
                  </a:cubicBezTo>
                  <a:cubicBezTo>
                    <a:pt x="282" y="172"/>
                    <a:pt x="281" y="164"/>
                    <a:pt x="282" y="157"/>
                  </a:cubicBezTo>
                  <a:cubicBezTo>
                    <a:pt x="292" y="157"/>
                    <a:pt x="301" y="157"/>
                    <a:pt x="311" y="157"/>
                  </a:cubicBezTo>
                  <a:cubicBezTo>
                    <a:pt x="311" y="165"/>
                    <a:pt x="311" y="172"/>
                    <a:pt x="311" y="179"/>
                  </a:cubicBezTo>
                  <a:close/>
                  <a:moveTo>
                    <a:pt x="293" y="185"/>
                  </a:moveTo>
                  <a:cubicBezTo>
                    <a:pt x="293" y="191"/>
                    <a:pt x="293" y="196"/>
                    <a:pt x="293" y="202"/>
                  </a:cubicBezTo>
                  <a:cubicBezTo>
                    <a:pt x="283" y="202"/>
                    <a:pt x="272" y="202"/>
                    <a:pt x="262" y="202"/>
                  </a:cubicBezTo>
                  <a:cubicBezTo>
                    <a:pt x="262" y="197"/>
                    <a:pt x="261" y="190"/>
                    <a:pt x="262" y="185"/>
                  </a:cubicBezTo>
                  <a:cubicBezTo>
                    <a:pt x="272" y="185"/>
                    <a:pt x="283" y="185"/>
                    <a:pt x="293" y="185"/>
                  </a:cubicBezTo>
                  <a:close/>
                  <a:moveTo>
                    <a:pt x="275" y="179"/>
                  </a:moveTo>
                  <a:cubicBezTo>
                    <a:pt x="266" y="179"/>
                    <a:pt x="256" y="179"/>
                    <a:pt x="246" y="179"/>
                  </a:cubicBezTo>
                  <a:cubicBezTo>
                    <a:pt x="246" y="172"/>
                    <a:pt x="245" y="164"/>
                    <a:pt x="246" y="157"/>
                  </a:cubicBezTo>
                  <a:cubicBezTo>
                    <a:pt x="256" y="157"/>
                    <a:pt x="266" y="157"/>
                    <a:pt x="275" y="157"/>
                  </a:cubicBezTo>
                  <a:cubicBezTo>
                    <a:pt x="275" y="165"/>
                    <a:pt x="275" y="172"/>
                    <a:pt x="275" y="179"/>
                  </a:cubicBezTo>
                  <a:close/>
                  <a:moveTo>
                    <a:pt x="255" y="185"/>
                  </a:moveTo>
                  <a:cubicBezTo>
                    <a:pt x="255" y="191"/>
                    <a:pt x="255" y="196"/>
                    <a:pt x="255" y="202"/>
                  </a:cubicBezTo>
                  <a:cubicBezTo>
                    <a:pt x="245" y="202"/>
                    <a:pt x="234" y="202"/>
                    <a:pt x="224" y="202"/>
                  </a:cubicBezTo>
                  <a:cubicBezTo>
                    <a:pt x="224" y="197"/>
                    <a:pt x="223" y="190"/>
                    <a:pt x="224" y="185"/>
                  </a:cubicBezTo>
                  <a:cubicBezTo>
                    <a:pt x="235" y="185"/>
                    <a:pt x="245" y="185"/>
                    <a:pt x="255" y="185"/>
                  </a:cubicBezTo>
                  <a:close/>
                  <a:moveTo>
                    <a:pt x="237" y="208"/>
                  </a:moveTo>
                  <a:cubicBezTo>
                    <a:pt x="237" y="213"/>
                    <a:pt x="237" y="219"/>
                    <a:pt x="237" y="224"/>
                  </a:cubicBezTo>
                  <a:cubicBezTo>
                    <a:pt x="224" y="224"/>
                    <a:pt x="211" y="224"/>
                    <a:pt x="198" y="224"/>
                  </a:cubicBezTo>
                  <a:cubicBezTo>
                    <a:pt x="199" y="219"/>
                    <a:pt x="198" y="213"/>
                    <a:pt x="199" y="208"/>
                  </a:cubicBezTo>
                  <a:cubicBezTo>
                    <a:pt x="211" y="208"/>
                    <a:pt x="224" y="208"/>
                    <a:pt x="237" y="208"/>
                  </a:cubicBezTo>
                  <a:close/>
                  <a:moveTo>
                    <a:pt x="220" y="230"/>
                  </a:moveTo>
                  <a:cubicBezTo>
                    <a:pt x="220" y="237"/>
                    <a:pt x="220" y="244"/>
                    <a:pt x="220" y="251"/>
                  </a:cubicBezTo>
                  <a:cubicBezTo>
                    <a:pt x="209" y="251"/>
                    <a:pt x="199" y="251"/>
                    <a:pt x="188" y="251"/>
                  </a:cubicBezTo>
                  <a:cubicBezTo>
                    <a:pt x="188" y="244"/>
                    <a:pt x="188" y="236"/>
                    <a:pt x="188" y="230"/>
                  </a:cubicBezTo>
                  <a:cubicBezTo>
                    <a:pt x="199" y="230"/>
                    <a:pt x="209" y="230"/>
                    <a:pt x="220" y="230"/>
                  </a:cubicBezTo>
                  <a:close/>
                  <a:moveTo>
                    <a:pt x="172" y="268"/>
                  </a:moveTo>
                  <a:cubicBezTo>
                    <a:pt x="172" y="264"/>
                    <a:pt x="172" y="261"/>
                    <a:pt x="172" y="257"/>
                  </a:cubicBezTo>
                  <a:cubicBezTo>
                    <a:pt x="180" y="257"/>
                    <a:pt x="189" y="257"/>
                    <a:pt x="197" y="257"/>
                  </a:cubicBezTo>
                  <a:cubicBezTo>
                    <a:pt x="197" y="261"/>
                    <a:pt x="197" y="264"/>
                    <a:pt x="197" y="268"/>
                  </a:cubicBezTo>
                  <a:cubicBezTo>
                    <a:pt x="189" y="268"/>
                    <a:pt x="180" y="268"/>
                    <a:pt x="172" y="268"/>
                  </a:cubicBezTo>
                  <a:close/>
                  <a:moveTo>
                    <a:pt x="182" y="274"/>
                  </a:moveTo>
                  <a:cubicBezTo>
                    <a:pt x="182" y="279"/>
                    <a:pt x="182" y="284"/>
                    <a:pt x="182" y="289"/>
                  </a:cubicBezTo>
                  <a:cubicBezTo>
                    <a:pt x="179" y="289"/>
                    <a:pt x="176" y="289"/>
                    <a:pt x="172" y="289"/>
                  </a:cubicBezTo>
                  <a:cubicBezTo>
                    <a:pt x="172" y="284"/>
                    <a:pt x="172" y="279"/>
                    <a:pt x="172" y="274"/>
                  </a:cubicBezTo>
                  <a:cubicBezTo>
                    <a:pt x="176" y="274"/>
                    <a:pt x="179" y="274"/>
                    <a:pt x="182" y="274"/>
                  </a:cubicBezTo>
                  <a:close/>
                  <a:moveTo>
                    <a:pt x="193" y="224"/>
                  </a:moveTo>
                  <a:cubicBezTo>
                    <a:pt x="187" y="224"/>
                    <a:pt x="181" y="224"/>
                    <a:pt x="175" y="224"/>
                  </a:cubicBezTo>
                  <a:cubicBezTo>
                    <a:pt x="175" y="219"/>
                    <a:pt x="175" y="213"/>
                    <a:pt x="175" y="208"/>
                  </a:cubicBezTo>
                  <a:cubicBezTo>
                    <a:pt x="181" y="208"/>
                    <a:pt x="187" y="208"/>
                    <a:pt x="193" y="208"/>
                  </a:cubicBezTo>
                  <a:cubicBezTo>
                    <a:pt x="193" y="213"/>
                    <a:pt x="193" y="219"/>
                    <a:pt x="193" y="224"/>
                  </a:cubicBezTo>
                  <a:close/>
                  <a:moveTo>
                    <a:pt x="172" y="321"/>
                  </a:moveTo>
                  <a:cubicBezTo>
                    <a:pt x="176" y="321"/>
                    <a:pt x="179" y="321"/>
                    <a:pt x="182" y="321"/>
                  </a:cubicBezTo>
                  <a:cubicBezTo>
                    <a:pt x="182" y="328"/>
                    <a:pt x="182" y="336"/>
                    <a:pt x="182" y="343"/>
                  </a:cubicBezTo>
                  <a:cubicBezTo>
                    <a:pt x="179" y="343"/>
                    <a:pt x="176" y="343"/>
                    <a:pt x="172" y="343"/>
                  </a:cubicBezTo>
                  <a:cubicBezTo>
                    <a:pt x="172" y="336"/>
                    <a:pt x="172" y="328"/>
                    <a:pt x="172" y="321"/>
                  </a:cubicBezTo>
                  <a:close/>
                  <a:moveTo>
                    <a:pt x="172" y="315"/>
                  </a:moveTo>
                  <a:cubicBezTo>
                    <a:pt x="172" y="308"/>
                    <a:pt x="172" y="302"/>
                    <a:pt x="172" y="296"/>
                  </a:cubicBezTo>
                  <a:cubicBezTo>
                    <a:pt x="179" y="296"/>
                    <a:pt x="186" y="296"/>
                    <a:pt x="193" y="296"/>
                  </a:cubicBezTo>
                  <a:cubicBezTo>
                    <a:pt x="193" y="302"/>
                    <a:pt x="193" y="308"/>
                    <a:pt x="193" y="315"/>
                  </a:cubicBezTo>
                  <a:cubicBezTo>
                    <a:pt x="186" y="315"/>
                    <a:pt x="179" y="315"/>
                    <a:pt x="172" y="315"/>
                  </a:cubicBezTo>
                  <a:close/>
                  <a:moveTo>
                    <a:pt x="199" y="315"/>
                  </a:moveTo>
                  <a:cubicBezTo>
                    <a:pt x="199" y="308"/>
                    <a:pt x="199" y="302"/>
                    <a:pt x="199" y="296"/>
                  </a:cubicBezTo>
                  <a:cubicBezTo>
                    <a:pt x="204" y="296"/>
                    <a:pt x="209" y="296"/>
                    <a:pt x="214" y="296"/>
                  </a:cubicBezTo>
                  <a:cubicBezTo>
                    <a:pt x="214" y="302"/>
                    <a:pt x="214" y="308"/>
                    <a:pt x="214" y="315"/>
                  </a:cubicBezTo>
                  <a:cubicBezTo>
                    <a:pt x="209" y="315"/>
                    <a:pt x="204" y="315"/>
                    <a:pt x="199" y="315"/>
                  </a:cubicBezTo>
                  <a:close/>
                  <a:moveTo>
                    <a:pt x="188" y="289"/>
                  </a:moveTo>
                  <a:cubicBezTo>
                    <a:pt x="188" y="284"/>
                    <a:pt x="188" y="279"/>
                    <a:pt x="188" y="274"/>
                  </a:cubicBezTo>
                  <a:cubicBezTo>
                    <a:pt x="197" y="274"/>
                    <a:pt x="205" y="274"/>
                    <a:pt x="214" y="274"/>
                  </a:cubicBezTo>
                  <a:cubicBezTo>
                    <a:pt x="214" y="279"/>
                    <a:pt x="214" y="284"/>
                    <a:pt x="214" y="289"/>
                  </a:cubicBezTo>
                  <a:cubicBezTo>
                    <a:pt x="205" y="289"/>
                    <a:pt x="197" y="289"/>
                    <a:pt x="188" y="289"/>
                  </a:cubicBezTo>
                  <a:close/>
                  <a:moveTo>
                    <a:pt x="203" y="268"/>
                  </a:moveTo>
                  <a:cubicBezTo>
                    <a:pt x="203" y="264"/>
                    <a:pt x="203" y="261"/>
                    <a:pt x="203" y="257"/>
                  </a:cubicBezTo>
                  <a:cubicBezTo>
                    <a:pt x="208" y="257"/>
                    <a:pt x="214" y="257"/>
                    <a:pt x="220" y="257"/>
                  </a:cubicBezTo>
                  <a:cubicBezTo>
                    <a:pt x="218" y="260"/>
                    <a:pt x="216" y="264"/>
                    <a:pt x="215" y="268"/>
                  </a:cubicBezTo>
                  <a:cubicBezTo>
                    <a:pt x="211" y="268"/>
                    <a:pt x="207" y="268"/>
                    <a:pt x="203" y="268"/>
                  </a:cubicBezTo>
                  <a:close/>
                  <a:moveTo>
                    <a:pt x="222" y="265"/>
                  </a:moveTo>
                  <a:cubicBezTo>
                    <a:pt x="227" y="266"/>
                    <a:pt x="231" y="268"/>
                    <a:pt x="236" y="269"/>
                  </a:cubicBezTo>
                  <a:cubicBezTo>
                    <a:pt x="235" y="272"/>
                    <a:pt x="234" y="275"/>
                    <a:pt x="233" y="278"/>
                  </a:cubicBezTo>
                  <a:cubicBezTo>
                    <a:pt x="229" y="278"/>
                    <a:pt x="224" y="278"/>
                    <a:pt x="220" y="278"/>
                  </a:cubicBezTo>
                  <a:cubicBezTo>
                    <a:pt x="219" y="272"/>
                    <a:pt x="221" y="269"/>
                    <a:pt x="222" y="265"/>
                  </a:cubicBezTo>
                  <a:close/>
                  <a:moveTo>
                    <a:pt x="220" y="333"/>
                  </a:moveTo>
                  <a:cubicBezTo>
                    <a:pt x="224" y="333"/>
                    <a:pt x="228" y="333"/>
                    <a:pt x="232" y="333"/>
                  </a:cubicBezTo>
                  <a:cubicBezTo>
                    <a:pt x="232" y="336"/>
                    <a:pt x="232" y="340"/>
                    <a:pt x="232" y="343"/>
                  </a:cubicBezTo>
                  <a:cubicBezTo>
                    <a:pt x="228" y="343"/>
                    <a:pt x="224" y="343"/>
                    <a:pt x="220" y="343"/>
                  </a:cubicBezTo>
                  <a:cubicBezTo>
                    <a:pt x="220" y="340"/>
                    <a:pt x="220" y="336"/>
                    <a:pt x="220" y="333"/>
                  </a:cubicBezTo>
                  <a:close/>
                  <a:moveTo>
                    <a:pt x="236" y="349"/>
                  </a:moveTo>
                  <a:cubicBezTo>
                    <a:pt x="256" y="349"/>
                    <a:pt x="275" y="349"/>
                    <a:pt x="295" y="349"/>
                  </a:cubicBezTo>
                  <a:cubicBezTo>
                    <a:pt x="301" y="349"/>
                    <a:pt x="309" y="348"/>
                    <a:pt x="314" y="349"/>
                  </a:cubicBezTo>
                  <a:cubicBezTo>
                    <a:pt x="317" y="350"/>
                    <a:pt x="322" y="355"/>
                    <a:pt x="325" y="358"/>
                  </a:cubicBezTo>
                  <a:cubicBezTo>
                    <a:pt x="334" y="368"/>
                    <a:pt x="344" y="378"/>
                    <a:pt x="353" y="387"/>
                  </a:cubicBezTo>
                  <a:cubicBezTo>
                    <a:pt x="301" y="387"/>
                    <a:pt x="250" y="387"/>
                    <a:pt x="198" y="387"/>
                  </a:cubicBezTo>
                  <a:cubicBezTo>
                    <a:pt x="198" y="386"/>
                    <a:pt x="201" y="384"/>
                    <a:pt x="202" y="383"/>
                  </a:cubicBezTo>
                  <a:cubicBezTo>
                    <a:pt x="213" y="372"/>
                    <a:pt x="225" y="360"/>
                    <a:pt x="236" y="349"/>
                  </a:cubicBezTo>
                  <a:close/>
                  <a:moveTo>
                    <a:pt x="323" y="343"/>
                  </a:moveTo>
                  <a:cubicBezTo>
                    <a:pt x="323" y="340"/>
                    <a:pt x="323" y="336"/>
                    <a:pt x="323" y="333"/>
                  </a:cubicBezTo>
                  <a:cubicBezTo>
                    <a:pt x="327" y="333"/>
                    <a:pt x="331" y="333"/>
                    <a:pt x="335" y="333"/>
                  </a:cubicBezTo>
                  <a:cubicBezTo>
                    <a:pt x="335" y="336"/>
                    <a:pt x="335" y="340"/>
                    <a:pt x="335" y="343"/>
                  </a:cubicBezTo>
                  <a:cubicBezTo>
                    <a:pt x="331" y="343"/>
                    <a:pt x="327" y="343"/>
                    <a:pt x="323" y="343"/>
                  </a:cubicBezTo>
                  <a:close/>
                  <a:moveTo>
                    <a:pt x="323" y="327"/>
                  </a:moveTo>
                  <a:cubicBezTo>
                    <a:pt x="323" y="323"/>
                    <a:pt x="323" y="320"/>
                    <a:pt x="323" y="316"/>
                  </a:cubicBezTo>
                  <a:cubicBezTo>
                    <a:pt x="327" y="316"/>
                    <a:pt x="331" y="316"/>
                    <a:pt x="335" y="316"/>
                  </a:cubicBezTo>
                  <a:cubicBezTo>
                    <a:pt x="335" y="320"/>
                    <a:pt x="335" y="323"/>
                    <a:pt x="335" y="327"/>
                  </a:cubicBezTo>
                  <a:cubicBezTo>
                    <a:pt x="331" y="327"/>
                    <a:pt x="327" y="327"/>
                    <a:pt x="323" y="327"/>
                  </a:cubicBezTo>
                  <a:close/>
                  <a:moveTo>
                    <a:pt x="323" y="310"/>
                  </a:moveTo>
                  <a:cubicBezTo>
                    <a:pt x="323" y="307"/>
                    <a:pt x="323" y="304"/>
                    <a:pt x="323" y="300"/>
                  </a:cubicBezTo>
                  <a:cubicBezTo>
                    <a:pt x="327" y="300"/>
                    <a:pt x="331" y="300"/>
                    <a:pt x="335" y="300"/>
                  </a:cubicBezTo>
                  <a:cubicBezTo>
                    <a:pt x="335" y="304"/>
                    <a:pt x="335" y="307"/>
                    <a:pt x="335" y="310"/>
                  </a:cubicBezTo>
                  <a:cubicBezTo>
                    <a:pt x="331" y="310"/>
                    <a:pt x="327" y="310"/>
                    <a:pt x="323" y="310"/>
                  </a:cubicBezTo>
                  <a:close/>
                  <a:moveTo>
                    <a:pt x="323" y="294"/>
                  </a:moveTo>
                  <a:cubicBezTo>
                    <a:pt x="323" y="290"/>
                    <a:pt x="323" y="287"/>
                    <a:pt x="323" y="284"/>
                  </a:cubicBezTo>
                  <a:cubicBezTo>
                    <a:pt x="327" y="284"/>
                    <a:pt x="331" y="284"/>
                    <a:pt x="335" y="284"/>
                  </a:cubicBezTo>
                  <a:cubicBezTo>
                    <a:pt x="335" y="287"/>
                    <a:pt x="335" y="290"/>
                    <a:pt x="335" y="294"/>
                  </a:cubicBezTo>
                  <a:cubicBezTo>
                    <a:pt x="331" y="294"/>
                    <a:pt x="327" y="294"/>
                    <a:pt x="323" y="294"/>
                  </a:cubicBezTo>
                  <a:close/>
                  <a:moveTo>
                    <a:pt x="321" y="278"/>
                  </a:moveTo>
                  <a:cubicBezTo>
                    <a:pt x="321" y="275"/>
                    <a:pt x="320" y="272"/>
                    <a:pt x="318" y="269"/>
                  </a:cubicBezTo>
                  <a:cubicBezTo>
                    <a:pt x="322" y="267"/>
                    <a:pt x="328" y="267"/>
                    <a:pt x="332" y="265"/>
                  </a:cubicBezTo>
                  <a:cubicBezTo>
                    <a:pt x="334" y="268"/>
                    <a:pt x="335" y="272"/>
                    <a:pt x="335" y="278"/>
                  </a:cubicBezTo>
                  <a:cubicBezTo>
                    <a:pt x="330" y="278"/>
                    <a:pt x="326" y="278"/>
                    <a:pt x="321" y="278"/>
                  </a:cubicBezTo>
                  <a:close/>
                  <a:moveTo>
                    <a:pt x="334" y="257"/>
                  </a:moveTo>
                  <a:cubicBezTo>
                    <a:pt x="340" y="256"/>
                    <a:pt x="346" y="257"/>
                    <a:pt x="352" y="257"/>
                  </a:cubicBezTo>
                  <a:cubicBezTo>
                    <a:pt x="352" y="261"/>
                    <a:pt x="352" y="264"/>
                    <a:pt x="352" y="268"/>
                  </a:cubicBezTo>
                  <a:cubicBezTo>
                    <a:pt x="348" y="268"/>
                    <a:pt x="344" y="268"/>
                    <a:pt x="340" y="268"/>
                  </a:cubicBezTo>
                  <a:cubicBezTo>
                    <a:pt x="338" y="264"/>
                    <a:pt x="337" y="260"/>
                    <a:pt x="334" y="257"/>
                  </a:cubicBezTo>
                  <a:close/>
                  <a:moveTo>
                    <a:pt x="341" y="289"/>
                  </a:moveTo>
                  <a:cubicBezTo>
                    <a:pt x="341" y="284"/>
                    <a:pt x="341" y="279"/>
                    <a:pt x="341" y="274"/>
                  </a:cubicBezTo>
                  <a:cubicBezTo>
                    <a:pt x="350" y="274"/>
                    <a:pt x="358" y="274"/>
                    <a:pt x="367" y="274"/>
                  </a:cubicBezTo>
                  <a:cubicBezTo>
                    <a:pt x="367" y="279"/>
                    <a:pt x="367" y="284"/>
                    <a:pt x="367" y="289"/>
                  </a:cubicBezTo>
                  <a:cubicBezTo>
                    <a:pt x="358" y="289"/>
                    <a:pt x="350" y="289"/>
                    <a:pt x="341" y="289"/>
                  </a:cubicBezTo>
                  <a:close/>
                  <a:moveTo>
                    <a:pt x="356" y="296"/>
                  </a:moveTo>
                  <a:cubicBezTo>
                    <a:pt x="356" y="302"/>
                    <a:pt x="356" y="308"/>
                    <a:pt x="356" y="315"/>
                  </a:cubicBezTo>
                  <a:cubicBezTo>
                    <a:pt x="351" y="315"/>
                    <a:pt x="346" y="315"/>
                    <a:pt x="341" y="315"/>
                  </a:cubicBezTo>
                  <a:cubicBezTo>
                    <a:pt x="341" y="308"/>
                    <a:pt x="341" y="302"/>
                    <a:pt x="341" y="296"/>
                  </a:cubicBezTo>
                  <a:cubicBezTo>
                    <a:pt x="346" y="296"/>
                    <a:pt x="351" y="296"/>
                    <a:pt x="356" y="296"/>
                  </a:cubicBezTo>
                  <a:close/>
                  <a:moveTo>
                    <a:pt x="373" y="289"/>
                  </a:moveTo>
                  <a:cubicBezTo>
                    <a:pt x="373" y="284"/>
                    <a:pt x="373" y="279"/>
                    <a:pt x="373" y="274"/>
                  </a:cubicBezTo>
                  <a:cubicBezTo>
                    <a:pt x="376" y="274"/>
                    <a:pt x="380" y="274"/>
                    <a:pt x="383" y="274"/>
                  </a:cubicBezTo>
                  <a:cubicBezTo>
                    <a:pt x="383" y="279"/>
                    <a:pt x="383" y="284"/>
                    <a:pt x="383" y="289"/>
                  </a:cubicBezTo>
                  <a:cubicBezTo>
                    <a:pt x="380" y="289"/>
                    <a:pt x="376" y="289"/>
                    <a:pt x="373" y="289"/>
                  </a:cubicBezTo>
                  <a:close/>
                  <a:moveTo>
                    <a:pt x="358" y="268"/>
                  </a:moveTo>
                  <a:cubicBezTo>
                    <a:pt x="358" y="264"/>
                    <a:pt x="358" y="261"/>
                    <a:pt x="358" y="257"/>
                  </a:cubicBezTo>
                  <a:cubicBezTo>
                    <a:pt x="366" y="257"/>
                    <a:pt x="375" y="257"/>
                    <a:pt x="383" y="257"/>
                  </a:cubicBezTo>
                  <a:cubicBezTo>
                    <a:pt x="383" y="261"/>
                    <a:pt x="383" y="264"/>
                    <a:pt x="383" y="268"/>
                  </a:cubicBezTo>
                  <a:cubicBezTo>
                    <a:pt x="375" y="268"/>
                    <a:pt x="366" y="268"/>
                    <a:pt x="358" y="268"/>
                  </a:cubicBezTo>
                  <a:close/>
                  <a:moveTo>
                    <a:pt x="372" y="251"/>
                  </a:moveTo>
                  <a:cubicBezTo>
                    <a:pt x="373" y="244"/>
                    <a:pt x="372" y="236"/>
                    <a:pt x="373" y="230"/>
                  </a:cubicBezTo>
                  <a:cubicBezTo>
                    <a:pt x="382" y="230"/>
                    <a:pt x="392" y="230"/>
                    <a:pt x="402" y="230"/>
                  </a:cubicBezTo>
                  <a:cubicBezTo>
                    <a:pt x="402" y="237"/>
                    <a:pt x="402" y="244"/>
                    <a:pt x="402" y="251"/>
                  </a:cubicBezTo>
                  <a:cubicBezTo>
                    <a:pt x="392" y="251"/>
                    <a:pt x="382" y="251"/>
                    <a:pt x="372" y="251"/>
                  </a:cubicBezTo>
                  <a:close/>
                  <a:moveTo>
                    <a:pt x="426" y="230"/>
                  </a:moveTo>
                  <a:cubicBezTo>
                    <a:pt x="426" y="237"/>
                    <a:pt x="426" y="244"/>
                    <a:pt x="426" y="251"/>
                  </a:cubicBezTo>
                  <a:cubicBezTo>
                    <a:pt x="420" y="251"/>
                    <a:pt x="414" y="251"/>
                    <a:pt x="407" y="251"/>
                  </a:cubicBezTo>
                  <a:cubicBezTo>
                    <a:pt x="407" y="244"/>
                    <a:pt x="407" y="237"/>
                    <a:pt x="407" y="230"/>
                  </a:cubicBezTo>
                  <a:cubicBezTo>
                    <a:pt x="414" y="230"/>
                    <a:pt x="420" y="230"/>
                    <a:pt x="426" y="230"/>
                  </a:cubicBezTo>
                  <a:close/>
                  <a:moveTo>
                    <a:pt x="413" y="224"/>
                  </a:moveTo>
                  <a:cubicBezTo>
                    <a:pt x="413" y="219"/>
                    <a:pt x="413" y="213"/>
                    <a:pt x="413" y="208"/>
                  </a:cubicBezTo>
                  <a:cubicBezTo>
                    <a:pt x="418" y="208"/>
                    <a:pt x="422" y="208"/>
                    <a:pt x="426" y="208"/>
                  </a:cubicBezTo>
                  <a:cubicBezTo>
                    <a:pt x="426" y="213"/>
                    <a:pt x="426" y="219"/>
                    <a:pt x="426" y="224"/>
                  </a:cubicBezTo>
                  <a:cubicBezTo>
                    <a:pt x="422" y="224"/>
                    <a:pt x="418" y="224"/>
                    <a:pt x="413" y="224"/>
                  </a:cubicBezTo>
                  <a:close/>
                  <a:moveTo>
                    <a:pt x="407" y="224"/>
                  </a:moveTo>
                  <a:cubicBezTo>
                    <a:pt x="400" y="224"/>
                    <a:pt x="393" y="224"/>
                    <a:pt x="386" y="224"/>
                  </a:cubicBezTo>
                  <a:cubicBezTo>
                    <a:pt x="386" y="219"/>
                    <a:pt x="386" y="213"/>
                    <a:pt x="386" y="208"/>
                  </a:cubicBezTo>
                  <a:cubicBezTo>
                    <a:pt x="393" y="208"/>
                    <a:pt x="400" y="208"/>
                    <a:pt x="407" y="208"/>
                  </a:cubicBezTo>
                  <a:cubicBezTo>
                    <a:pt x="407" y="213"/>
                    <a:pt x="407" y="219"/>
                    <a:pt x="407" y="224"/>
                  </a:cubicBezTo>
                  <a:close/>
                  <a:moveTo>
                    <a:pt x="389" y="257"/>
                  </a:moveTo>
                  <a:cubicBezTo>
                    <a:pt x="403" y="257"/>
                    <a:pt x="417" y="257"/>
                    <a:pt x="432" y="257"/>
                  </a:cubicBezTo>
                  <a:cubicBezTo>
                    <a:pt x="433" y="251"/>
                    <a:pt x="432" y="243"/>
                    <a:pt x="432" y="236"/>
                  </a:cubicBezTo>
                  <a:cubicBezTo>
                    <a:pt x="432" y="236"/>
                    <a:pt x="432" y="236"/>
                    <a:pt x="432" y="235"/>
                  </a:cubicBezTo>
                  <a:cubicBezTo>
                    <a:pt x="451" y="235"/>
                    <a:pt x="470" y="235"/>
                    <a:pt x="489" y="235"/>
                  </a:cubicBezTo>
                  <a:cubicBezTo>
                    <a:pt x="489" y="258"/>
                    <a:pt x="488" y="279"/>
                    <a:pt x="487" y="299"/>
                  </a:cubicBezTo>
                  <a:cubicBezTo>
                    <a:pt x="454" y="299"/>
                    <a:pt x="421" y="299"/>
                    <a:pt x="389" y="299"/>
                  </a:cubicBezTo>
                  <a:cubicBezTo>
                    <a:pt x="389" y="285"/>
                    <a:pt x="389" y="271"/>
                    <a:pt x="389" y="257"/>
                  </a:cubicBezTo>
                  <a:close/>
                  <a:moveTo>
                    <a:pt x="216" y="157"/>
                  </a:moveTo>
                  <a:cubicBezTo>
                    <a:pt x="224" y="157"/>
                    <a:pt x="232" y="157"/>
                    <a:pt x="240" y="157"/>
                  </a:cubicBezTo>
                  <a:cubicBezTo>
                    <a:pt x="240" y="165"/>
                    <a:pt x="240" y="172"/>
                    <a:pt x="240" y="179"/>
                  </a:cubicBezTo>
                  <a:cubicBezTo>
                    <a:pt x="232" y="179"/>
                    <a:pt x="223" y="179"/>
                    <a:pt x="215" y="179"/>
                  </a:cubicBezTo>
                  <a:cubicBezTo>
                    <a:pt x="215" y="172"/>
                    <a:pt x="215" y="164"/>
                    <a:pt x="216" y="157"/>
                  </a:cubicBezTo>
                  <a:close/>
                  <a:moveTo>
                    <a:pt x="218" y="185"/>
                  </a:moveTo>
                  <a:cubicBezTo>
                    <a:pt x="218" y="191"/>
                    <a:pt x="218" y="196"/>
                    <a:pt x="218" y="202"/>
                  </a:cubicBezTo>
                  <a:cubicBezTo>
                    <a:pt x="188" y="202"/>
                    <a:pt x="159" y="202"/>
                    <a:pt x="130" y="202"/>
                  </a:cubicBezTo>
                  <a:cubicBezTo>
                    <a:pt x="130" y="192"/>
                    <a:pt x="130" y="180"/>
                    <a:pt x="130" y="171"/>
                  </a:cubicBezTo>
                  <a:cubicBezTo>
                    <a:pt x="134" y="171"/>
                    <a:pt x="138" y="171"/>
                    <a:pt x="142" y="171"/>
                  </a:cubicBezTo>
                  <a:cubicBezTo>
                    <a:pt x="142" y="177"/>
                    <a:pt x="142" y="184"/>
                    <a:pt x="142" y="191"/>
                  </a:cubicBezTo>
                  <a:cubicBezTo>
                    <a:pt x="148" y="192"/>
                    <a:pt x="157" y="191"/>
                    <a:pt x="164" y="191"/>
                  </a:cubicBezTo>
                  <a:cubicBezTo>
                    <a:pt x="165" y="185"/>
                    <a:pt x="164" y="177"/>
                    <a:pt x="164" y="171"/>
                  </a:cubicBezTo>
                  <a:cubicBezTo>
                    <a:pt x="168" y="171"/>
                    <a:pt x="172" y="171"/>
                    <a:pt x="175" y="171"/>
                  </a:cubicBezTo>
                  <a:cubicBezTo>
                    <a:pt x="175" y="178"/>
                    <a:pt x="175" y="184"/>
                    <a:pt x="175" y="191"/>
                  </a:cubicBezTo>
                  <a:cubicBezTo>
                    <a:pt x="183" y="191"/>
                    <a:pt x="191" y="191"/>
                    <a:pt x="198" y="191"/>
                  </a:cubicBezTo>
                  <a:cubicBezTo>
                    <a:pt x="198" y="184"/>
                    <a:pt x="198" y="178"/>
                    <a:pt x="198" y="171"/>
                  </a:cubicBezTo>
                  <a:cubicBezTo>
                    <a:pt x="202" y="171"/>
                    <a:pt x="206" y="171"/>
                    <a:pt x="209" y="171"/>
                  </a:cubicBezTo>
                  <a:cubicBezTo>
                    <a:pt x="209" y="175"/>
                    <a:pt x="209" y="180"/>
                    <a:pt x="209" y="185"/>
                  </a:cubicBezTo>
                  <a:cubicBezTo>
                    <a:pt x="212" y="185"/>
                    <a:pt x="215" y="185"/>
                    <a:pt x="218" y="185"/>
                  </a:cubicBezTo>
                  <a:close/>
                  <a:moveTo>
                    <a:pt x="209" y="165"/>
                  </a:moveTo>
                  <a:cubicBezTo>
                    <a:pt x="204" y="165"/>
                    <a:pt x="198" y="165"/>
                    <a:pt x="193" y="165"/>
                  </a:cubicBezTo>
                  <a:cubicBezTo>
                    <a:pt x="192" y="171"/>
                    <a:pt x="193" y="179"/>
                    <a:pt x="193" y="186"/>
                  </a:cubicBezTo>
                  <a:cubicBezTo>
                    <a:pt x="189" y="186"/>
                    <a:pt x="185" y="186"/>
                    <a:pt x="182" y="186"/>
                  </a:cubicBezTo>
                  <a:cubicBezTo>
                    <a:pt x="182" y="179"/>
                    <a:pt x="182" y="172"/>
                    <a:pt x="182" y="165"/>
                  </a:cubicBezTo>
                  <a:cubicBezTo>
                    <a:pt x="175" y="164"/>
                    <a:pt x="166" y="165"/>
                    <a:pt x="159" y="165"/>
                  </a:cubicBezTo>
                  <a:cubicBezTo>
                    <a:pt x="159" y="172"/>
                    <a:pt x="159" y="179"/>
                    <a:pt x="159" y="186"/>
                  </a:cubicBezTo>
                  <a:cubicBezTo>
                    <a:pt x="155" y="186"/>
                    <a:pt x="151" y="186"/>
                    <a:pt x="148" y="186"/>
                  </a:cubicBezTo>
                  <a:cubicBezTo>
                    <a:pt x="148" y="179"/>
                    <a:pt x="148" y="172"/>
                    <a:pt x="148" y="165"/>
                  </a:cubicBezTo>
                  <a:cubicBezTo>
                    <a:pt x="140" y="164"/>
                    <a:pt x="132" y="165"/>
                    <a:pt x="124" y="165"/>
                  </a:cubicBezTo>
                  <a:cubicBezTo>
                    <a:pt x="123" y="185"/>
                    <a:pt x="124" y="206"/>
                    <a:pt x="124" y="227"/>
                  </a:cubicBezTo>
                  <a:cubicBezTo>
                    <a:pt x="105" y="227"/>
                    <a:pt x="86" y="227"/>
                    <a:pt x="66" y="227"/>
                  </a:cubicBezTo>
                  <a:cubicBezTo>
                    <a:pt x="66" y="197"/>
                    <a:pt x="69" y="165"/>
                    <a:pt x="61" y="143"/>
                  </a:cubicBezTo>
                  <a:cubicBezTo>
                    <a:pt x="110" y="143"/>
                    <a:pt x="160" y="143"/>
                    <a:pt x="209" y="143"/>
                  </a:cubicBezTo>
                  <a:cubicBezTo>
                    <a:pt x="209" y="150"/>
                    <a:pt x="209" y="157"/>
                    <a:pt x="209" y="165"/>
                  </a:cubicBezTo>
                  <a:close/>
                  <a:moveTo>
                    <a:pt x="166" y="308"/>
                  </a:moveTo>
                  <a:cubicBezTo>
                    <a:pt x="166" y="321"/>
                    <a:pt x="166" y="335"/>
                    <a:pt x="166" y="349"/>
                  </a:cubicBezTo>
                  <a:cubicBezTo>
                    <a:pt x="184" y="349"/>
                    <a:pt x="204" y="349"/>
                    <a:pt x="222" y="349"/>
                  </a:cubicBezTo>
                  <a:cubicBezTo>
                    <a:pt x="223" y="350"/>
                    <a:pt x="222" y="351"/>
                    <a:pt x="221" y="351"/>
                  </a:cubicBezTo>
                  <a:cubicBezTo>
                    <a:pt x="212" y="360"/>
                    <a:pt x="204" y="369"/>
                    <a:pt x="194" y="378"/>
                  </a:cubicBezTo>
                  <a:cubicBezTo>
                    <a:pt x="191" y="381"/>
                    <a:pt x="187" y="387"/>
                    <a:pt x="184" y="387"/>
                  </a:cubicBezTo>
                  <a:cubicBezTo>
                    <a:pt x="179" y="389"/>
                    <a:pt x="166" y="387"/>
                    <a:pt x="160" y="387"/>
                  </a:cubicBezTo>
                  <a:cubicBezTo>
                    <a:pt x="136" y="387"/>
                    <a:pt x="112" y="387"/>
                    <a:pt x="88" y="387"/>
                  </a:cubicBezTo>
                  <a:cubicBezTo>
                    <a:pt x="78" y="365"/>
                    <a:pt x="72" y="337"/>
                    <a:pt x="70" y="308"/>
                  </a:cubicBezTo>
                  <a:cubicBezTo>
                    <a:pt x="102" y="308"/>
                    <a:pt x="134" y="308"/>
                    <a:pt x="166" y="308"/>
                  </a:cubicBezTo>
                  <a:close/>
                  <a:moveTo>
                    <a:pt x="278" y="496"/>
                  </a:moveTo>
                  <a:cubicBezTo>
                    <a:pt x="270" y="490"/>
                    <a:pt x="262" y="483"/>
                    <a:pt x="253" y="477"/>
                  </a:cubicBezTo>
                  <a:cubicBezTo>
                    <a:pt x="261" y="473"/>
                    <a:pt x="269" y="469"/>
                    <a:pt x="277" y="464"/>
                  </a:cubicBezTo>
                  <a:cubicBezTo>
                    <a:pt x="285" y="469"/>
                    <a:pt x="293" y="473"/>
                    <a:pt x="302" y="477"/>
                  </a:cubicBezTo>
                  <a:cubicBezTo>
                    <a:pt x="293" y="483"/>
                    <a:pt x="286" y="490"/>
                    <a:pt x="278" y="496"/>
                  </a:cubicBezTo>
                  <a:close/>
                  <a:moveTo>
                    <a:pt x="291" y="462"/>
                  </a:moveTo>
                  <a:cubicBezTo>
                    <a:pt x="286" y="460"/>
                    <a:pt x="282" y="457"/>
                    <a:pt x="277" y="455"/>
                  </a:cubicBezTo>
                  <a:cubicBezTo>
                    <a:pt x="272" y="457"/>
                    <a:pt x="268" y="460"/>
                    <a:pt x="263" y="462"/>
                  </a:cubicBezTo>
                  <a:cubicBezTo>
                    <a:pt x="263" y="460"/>
                    <a:pt x="264" y="457"/>
                    <a:pt x="264" y="455"/>
                  </a:cubicBezTo>
                  <a:cubicBezTo>
                    <a:pt x="264" y="452"/>
                    <a:pt x="266" y="449"/>
                    <a:pt x="265" y="447"/>
                  </a:cubicBezTo>
                  <a:cubicBezTo>
                    <a:pt x="265" y="445"/>
                    <a:pt x="261" y="442"/>
                    <a:pt x="260" y="441"/>
                  </a:cubicBezTo>
                  <a:cubicBezTo>
                    <a:pt x="258" y="439"/>
                    <a:pt x="255" y="437"/>
                    <a:pt x="254" y="435"/>
                  </a:cubicBezTo>
                  <a:cubicBezTo>
                    <a:pt x="259" y="434"/>
                    <a:pt x="264" y="434"/>
                    <a:pt x="270" y="433"/>
                  </a:cubicBezTo>
                  <a:cubicBezTo>
                    <a:pt x="272" y="428"/>
                    <a:pt x="274" y="423"/>
                    <a:pt x="277" y="418"/>
                  </a:cubicBezTo>
                  <a:cubicBezTo>
                    <a:pt x="279" y="423"/>
                    <a:pt x="282" y="428"/>
                    <a:pt x="284" y="433"/>
                  </a:cubicBezTo>
                  <a:cubicBezTo>
                    <a:pt x="289" y="433"/>
                    <a:pt x="294" y="434"/>
                    <a:pt x="299" y="435"/>
                  </a:cubicBezTo>
                  <a:cubicBezTo>
                    <a:pt x="299" y="437"/>
                    <a:pt x="296" y="439"/>
                    <a:pt x="294" y="441"/>
                  </a:cubicBezTo>
                  <a:cubicBezTo>
                    <a:pt x="292" y="443"/>
                    <a:pt x="290" y="445"/>
                    <a:pt x="288" y="446"/>
                  </a:cubicBezTo>
                  <a:cubicBezTo>
                    <a:pt x="289" y="452"/>
                    <a:pt x="290" y="457"/>
                    <a:pt x="291" y="462"/>
                  </a:cubicBezTo>
                  <a:close/>
                  <a:moveTo>
                    <a:pt x="460" y="401"/>
                  </a:moveTo>
                  <a:cubicBezTo>
                    <a:pt x="454" y="412"/>
                    <a:pt x="445" y="421"/>
                    <a:pt x="434" y="428"/>
                  </a:cubicBezTo>
                  <a:cubicBezTo>
                    <a:pt x="422" y="435"/>
                    <a:pt x="405" y="439"/>
                    <a:pt x="389" y="443"/>
                  </a:cubicBezTo>
                  <a:cubicBezTo>
                    <a:pt x="358" y="452"/>
                    <a:pt x="326" y="462"/>
                    <a:pt x="302" y="477"/>
                  </a:cubicBezTo>
                  <a:cubicBezTo>
                    <a:pt x="301" y="470"/>
                    <a:pt x="300" y="464"/>
                    <a:pt x="298" y="457"/>
                  </a:cubicBezTo>
                  <a:cubicBezTo>
                    <a:pt x="298" y="455"/>
                    <a:pt x="297" y="452"/>
                    <a:pt x="297" y="450"/>
                  </a:cubicBezTo>
                  <a:cubicBezTo>
                    <a:pt x="298" y="447"/>
                    <a:pt x="306" y="442"/>
                    <a:pt x="308" y="440"/>
                  </a:cubicBezTo>
                  <a:cubicBezTo>
                    <a:pt x="312" y="436"/>
                    <a:pt x="315" y="433"/>
                    <a:pt x="318" y="430"/>
                  </a:cubicBezTo>
                  <a:cubicBezTo>
                    <a:pt x="309" y="428"/>
                    <a:pt x="300" y="427"/>
                    <a:pt x="290" y="426"/>
                  </a:cubicBezTo>
                  <a:cubicBezTo>
                    <a:pt x="285" y="417"/>
                    <a:pt x="281" y="409"/>
                    <a:pt x="277" y="400"/>
                  </a:cubicBezTo>
                  <a:cubicBezTo>
                    <a:pt x="272" y="408"/>
                    <a:pt x="269" y="417"/>
                    <a:pt x="264" y="426"/>
                  </a:cubicBezTo>
                  <a:cubicBezTo>
                    <a:pt x="255" y="427"/>
                    <a:pt x="246" y="428"/>
                    <a:pt x="237" y="429"/>
                  </a:cubicBezTo>
                  <a:cubicBezTo>
                    <a:pt x="236" y="431"/>
                    <a:pt x="239" y="433"/>
                    <a:pt x="241" y="434"/>
                  </a:cubicBezTo>
                  <a:cubicBezTo>
                    <a:pt x="245" y="438"/>
                    <a:pt x="247" y="441"/>
                    <a:pt x="252" y="445"/>
                  </a:cubicBezTo>
                  <a:cubicBezTo>
                    <a:pt x="253" y="446"/>
                    <a:pt x="256" y="449"/>
                    <a:pt x="256" y="451"/>
                  </a:cubicBezTo>
                  <a:cubicBezTo>
                    <a:pt x="257" y="453"/>
                    <a:pt x="255" y="460"/>
                    <a:pt x="254" y="463"/>
                  </a:cubicBezTo>
                  <a:cubicBezTo>
                    <a:pt x="253" y="468"/>
                    <a:pt x="252" y="472"/>
                    <a:pt x="252" y="476"/>
                  </a:cubicBezTo>
                  <a:cubicBezTo>
                    <a:pt x="227" y="460"/>
                    <a:pt x="194" y="451"/>
                    <a:pt x="162" y="442"/>
                  </a:cubicBezTo>
                  <a:cubicBezTo>
                    <a:pt x="152" y="439"/>
                    <a:pt x="140" y="437"/>
                    <a:pt x="130" y="433"/>
                  </a:cubicBezTo>
                  <a:cubicBezTo>
                    <a:pt x="114" y="426"/>
                    <a:pt x="101" y="411"/>
                    <a:pt x="93" y="396"/>
                  </a:cubicBezTo>
                  <a:cubicBezTo>
                    <a:pt x="216" y="396"/>
                    <a:pt x="339" y="396"/>
                    <a:pt x="462" y="396"/>
                  </a:cubicBezTo>
                  <a:cubicBezTo>
                    <a:pt x="463" y="398"/>
                    <a:pt x="461" y="399"/>
                    <a:pt x="460" y="401"/>
                  </a:cubicBezTo>
                  <a:close/>
                  <a:moveTo>
                    <a:pt x="467" y="387"/>
                  </a:moveTo>
                  <a:cubicBezTo>
                    <a:pt x="438" y="387"/>
                    <a:pt x="409" y="387"/>
                    <a:pt x="379" y="387"/>
                  </a:cubicBezTo>
                  <a:cubicBezTo>
                    <a:pt x="375" y="387"/>
                    <a:pt x="370" y="388"/>
                    <a:pt x="367" y="387"/>
                  </a:cubicBezTo>
                  <a:cubicBezTo>
                    <a:pt x="364" y="387"/>
                    <a:pt x="359" y="381"/>
                    <a:pt x="356" y="378"/>
                  </a:cubicBezTo>
                  <a:cubicBezTo>
                    <a:pt x="347" y="368"/>
                    <a:pt x="337" y="359"/>
                    <a:pt x="328" y="349"/>
                  </a:cubicBezTo>
                  <a:cubicBezTo>
                    <a:pt x="348" y="349"/>
                    <a:pt x="368" y="349"/>
                    <a:pt x="388" y="349"/>
                  </a:cubicBezTo>
                  <a:cubicBezTo>
                    <a:pt x="389" y="336"/>
                    <a:pt x="389" y="322"/>
                    <a:pt x="389" y="309"/>
                  </a:cubicBezTo>
                  <a:cubicBezTo>
                    <a:pt x="389" y="309"/>
                    <a:pt x="389" y="308"/>
                    <a:pt x="389" y="308"/>
                  </a:cubicBezTo>
                  <a:cubicBezTo>
                    <a:pt x="421" y="308"/>
                    <a:pt x="454" y="308"/>
                    <a:pt x="486" y="308"/>
                  </a:cubicBezTo>
                  <a:cubicBezTo>
                    <a:pt x="483" y="338"/>
                    <a:pt x="478" y="365"/>
                    <a:pt x="467" y="387"/>
                  </a:cubicBezTo>
                  <a:close/>
                  <a:moveTo>
                    <a:pt x="499" y="134"/>
                  </a:moveTo>
                  <a:cubicBezTo>
                    <a:pt x="448" y="134"/>
                    <a:pt x="397" y="134"/>
                    <a:pt x="345" y="134"/>
                  </a:cubicBezTo>
                  <a:cubicBezTo>
                    <a:pt x="345" y="128"/>
                    <a:pt x="345" y="123"/>
                    <a:pt x="345" y="118"/>
                  </a:cubicBezTo>
                  <a:cubicBezTo>
                    <a:pt x="338" y="117"/>
                    <a:pt x="329" y="117"/>
                    <a:pt x="321" y="117"/>
                  </a:cubicBezTo>
                  <a:cubicBezTo>
                    <a:pt x="321" y="124"/>
                    <a:pt x="321" y="132"/>
                    <a:pt x="321" y="139"/>
                  </a:cubicBezTo>
                  <a:cubicBezTo>
                    <a:pt x="317" y="139"/>
                    <a:pt x="313" y="139"/>
                    <a:pt x="308" y="139"/>
                  </a:cubicBezTo>
                  <a:cubicBezTo>
                    <a:pt x="308" y="132"/>
                    <a:pt x="308" y="125"/>
                    <a:pt x="308" y="118"/>
                  </a:cubicBezTo>
                  <a:cubicBezTo>
                    <a:pt x="301" y="117"/>
                    <a:pt x="292" y="117"/>
                    <a:pt x="284" y="117"/>
                  </a:cubicBezTo>
                  <a:cubicBezTo>
                    <a:pt x="284" y="124"/>
                    <a:pt x="284" y="132"/>
                    <a:pt x="284" y="139"/>
                  </a:cubicBezTo>
                  <a:cubicBezTo>
                    <a:pt x="280" y="139"/>
                    <a:pt x="275" y="139"/>
                    <a:pt x="271" y="139"/>
                  </a:cubicBezTo>
                  <a:cubicBezTo>
                    <a:pt x="271" y="132"/>
                    <a:pt x="271" y="125"/>
                    <a:pt x="271" y="118"/>
                  </a:cubicBezTo>
                  <a:cubicBezTo>
                    <a:pt x="264" y="117"/>
                    <a:pt x="255" y="117"/>
                    <a:pt x="247" y="117"/>
                  </a:cubicBezTo>
                  <a:cubicBezTo>
                    <a:pt x="247" y="124"/>
                    <a:pt x="247" y="132"/>
                    <a:pt x="247" y="139"/>
                  </a:cubicBezTo>
                  <a:cubicBezTo>
                    <a:pt x="242" y="139"/>
                    <a:pt x="238" y="139"/>
                    <a:pt x="234" y="139"/>
                  </a:cubicBezTo>
                  <a:cubicBezTo>
                    <a:pt x="234" y="132"/>
                    <a:pt x="234" y="124"/>
                    <a:pt x="234" y="117"/>
                  </a:cubicBezTo>
                  <a:cubicBezTo>
                    <a:pt x="226" y="117"/>
                    <a:pt x="218" y="117"/>
                    <a:pt x="209" y="117"/>
                  </a:cubicBezTo>
                  <a:cubicBezTo>
                    <a:pt x="209" y="123"/>
                    <a:pt x="209" y="128"/>
                    <a:pt x="209" y="134"/>
                  </a:cubicBezTo>
                  <a:cubicBezTo>
                    <a:pt x="159" y="134"/>
                    <a:pt x="108" y="134"/>
                    <a:pt x="58" y="134"/>
                  </a:cubicBezTo>
                  <a:cubicBezTo>
                    <a:pt x="49" y="119"/>
                    <a:pt x="40" y="105"/>
                    <a:pt x="25" y="97"/>
                  </a:cubicBezTo>
                  <a:cubicBezTo>
                    <a:pt x="24" y="96"/>
                    <a:pt x="26" y="95"/>
                    <a:pt x="27" y="95"/>
                  </a:cubicBezTo>
                  <a:cubicBezTo>
                    <a:pt x="57" y="68"/>
                    <a:pt x="89" y="42"/>
                    <a:pt x="119" y="16"/>
                  </a:cubicBezTo>
                  <a:cubicBezTo>
                    <a:pt x="160" y="43"/>
                    <a:pt x="212" y="62"/>
                    <a:pt x="278" y="62"/>
                  </a:cubicBezTo>
                  <a:cubicBezTo>
                    <a:pt x="330" y="62"/>
                    <a:pt x="370" y="51"/>
                    <a:pt x="404" y="33"/>
                  </a:cubicBezTo>
                  <a:cubicBezTo>
                    <a:pt x="416" y="27"/>
                    <a:pt x="428" y="21"/>
                    <a:pt x="438" y="15"/>
                  </a:cubicBezTo>
                  <a:cubicBezTo>
                    <a:pt x="469" y="42"/>
                    <a:pt x="502" y="70"/>
                    <a:pt x="532" y="97"/>
                  </a:cubicBezTo>
                  <a:cubicBezTo>
                    <a:pt x="517" y="105"/>
                    <a:pt x="506" y="118"/>
                    <a:pt x="499" y="134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" name="文本占位符 2">
            <a:extLst>
              <a:ext uri="{FF2B5EF4-FFF2-40B4-BE49-F238E27FC236}">
                <a16:creationId xmlns:a16="http://schemas.microsoft.com/office/drawing/2014/main" id="{700A211D-135B-E0CA-0917-480716E68B21}"/>
              </a:ext>
            </a:extLst>
          </p:cNvPr>
          <p:cNvSpPr txBox="1">
            <a:spLocks/>
          </p:cNvSpPr>
          <p:nvPr/>
        </p:nvSpPr>
        <p:spPr>
          <a:xfrm>
            <a:off x="626686" y="452047"/>
            <a:ext cx="2359795" cy="504218"/>
          </a:xfrm>
          <a:prstGeom prst="rect">
            <a:avLst/>
          </a:prstGeom>
        </p:spPr>
        <p:txBody>
          <a:bodyPr vert="horz" lIns="91440" tIns="45720" rIns="91440" bIns="45720" rtlCol="0">
            <a:normAutofit fontScale="97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Background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6128E786-177D-4968-AA9C-E01690304C33}" type="slidenum">
              <a:rPr lang="zh-CN" altLang="en-US" sz="1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fld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2"/>
          <p:cNvSpPr txBox="1"/>
          <p:nvPr>
            <p:custDataLst>
              <p:tags r:id="rId2"/>
            </p:custDataLst>
          </p:nvPr>
        </p:nvSpPr>
        <p:spPr>
          <a:xfrm>
            <a:off x="464776" y="1409313"/>
            <a:ext cx="8596630" cy="39624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lvl="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Non-Hash-based solution</a:t>
            </a:r>
          </a:p>
          <a:p>
            <a:pPr marL="800100" lvl="1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6LB[1], Cheetah[2]…(e.g., RR/Power of two[3]…)</a:t>
            </a:r>
          </a:p>
          <a:p>
            <a:pPr marL="1257300" lvl="2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Fairness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		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PCC</a:t>
            </a:r>
            <a:endParaRPr lang="zh-CN" altLang="en-US" sz="2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marL="1714500" lvl="3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Non-hash algorithms perform better than hash-based algorithms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[1]</a:t>
            </a:r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marL="1714500" lvl="3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Header field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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Maintain the mapping of connections to servers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Deployability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0" lvl="3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Dependent on specific network protocols 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(e.g., IPv6,GRE)</a:t>
            </a:r>
          </a:p>
          <a:p>
            <a:pPr marL="1714500" lvl="3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Modify server configuration</a:t>
            </a:r>
            <a:r>
              <a:rPr lang="en-US" altLang="zh-CN" b="1" dirty="0"/>
              <a:t> 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(e.g.,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TCP Options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)</a:t>
            </a:r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2143" y="5992343"/>
            <a:ext cx="1063090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[1] </a:t>
            </a:r>
            <a:r>
              <a:rPr lang="en-US" altLang="zh-CN" sz="1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Desmouceaux</a:t>
            </a:r>
            <a:r>
              <a:rPr lang="en-US" altLang="zh-CN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Y, Pfister P, Tollet J, et al. 6lb: Scalable and application-aware load balancing with segment routing[J]. IEEE/ACM Transactions on Networking, 2018, 26(2): 819-834.</a:t>
            </a:r>
            <a:endParaRPr lang="en-US" altLang="zh-CN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[2] Barbette T, Wu E, Kostić D, et al. Cheetah: A high-speed programmable load-balancer framework with guaranteed per-connection-consistency[J]. IEEE/ACM Transactions on Networking, 2021, 30(1): 354-367.</a:t>
            </a:r>
          </a:p>
          <a:p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[3] </a:t>
            </a:r>
            <a:r>
              <a:rPr lang="en-US" altLang="zh-CN" sz="1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Mitzenmacher</a:t>
            </a:r>
            <a:r>
              <a:rPr lang="en-US" altLang="zh-CN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M. The power of two choices in randomized load balancing[J]. IEEE transactions on parallel and distributed systems, 2002, 12(10): 1094-1104.</a:t>
            </a:r>
            <a:endParaRPr lang="en-US" altLang="zh-CN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圆角矩形 1766"/>
          <p:cNvSpPr/>
          <p:nvPr/>
        </p:nvSpPr>
        <p:spPr>
          <a:xfrm rot="10800000" flipV="1">
            <a:off x="0" y="401407"/>
            <a:ext cx="484287" cy="491115"/>
          </a:xfrm>
          <a:prstGeom prst="roundRect">
            <a:avLst>
              <a:gd name="adj" fmla="val 5039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1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pic>
        <p:nvPicPr>
          <p:cNvPr id="66" name="图片 65" descr="对勾"/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3192692" y="2492599"/>
            <a:ext cx="540000" cy="540000"/>
          </a:xfrm>
          <a:prstGeom prst="rect">
            <a:avLst/>
          </a:prstGeom>
        </p:spPr>
      </p:pic>
      <p:pic>
        <p:nvPicPr>
          <p:cNvPr id="71" name="图片 70" descr="对勾"/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5920608" y="2488517"/>
            <a:ext cx="540000" cy="540000"/>
          </a:xfrm>
          <a:prstGeom prst="rect">
            <a:avLst/>
          </a:prstGeom>
        </p:spPr>
      </p:pic>
      <p:pic>
        <p:nvPicPr>
          <p:cNvPr id="72" name="图片 71" descr="错"/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3073917" y="3955094"/>
            <a:ext cx="540000" cy="540000"/>
          </a:xfrm>
          <a:prstGeom prst="rect">
            <a:avLst/>
          </a:prstGeom>
        </p:spPr>
      </p:pic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0873047" y="85558"/>
            <a:ext cx="1194264" cy="1187213"/>
            <a:chOff x="2946" y="838"/>
            <a:chExt cx="1355" cy="1347"/>
          </a:xfrm>
          <a:solidFill>
            <a:schemeClr val="accent1">
              <a:lumMod val="75000"/>
            </a:schemeClr>
          </a:solidFill>
        </p:grpSpPr>
        <p:sp>
          <p:nvSpPr>
            <p:cNvPr id="7" name="Freeform 5"/>
            <p:cNvSpPr>
              <a:spLocks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2946" y="838"/>
              <a:ext cx="1355" cy="1347"/>
            </a:xfrm>
            <a:custGeom>
              <a:avLst/>
              <a:gdLst>
                <a:gd name="T0" fmla="*/ 710 w 1467"/>
                <a:gd name="T1" fmla="*/ 0 h 1459"/>
                <a:gd name="T2" fmla="*/ 754 w 1467"/>
                <a:gd name="T3" fmla="*/ 0 h 1459"/>
                <a:gd name="T4" fmla="*/ 754 w 1467"/>
                <a:gd name="T5" fmla="*/ 0 h 1459"/>
                <a:gd name="T6" fmla="*/ 1045 w 1467"/>
                <a:gd name="T7" fmla="*/ 71 h 1459"/>
                <a:gd name="T8" fmla="*/ 1256 w 1467"/>
                <a:gd name="T9" fmla="*/ 222 h 1459"/>
                <a:gd name="T10" fmla="*/ 1336 w 1467"/>
                <a:gd name="T11" fmla="*/ 322 h 1459"/>
                <a:gd name="T12" fmla="*/ 1457 w 1467"/>
                <a:gd name="T13" fmla="*/ 654 h 1459"/>
                <a:gd name="T14" fmla="*/ 1441 w 1467"/>
                <a:gd name="T15" fmla="*/ 901 h 1459"/>
                <a:gd name="T16" fmla="*/ 1394 w 1467"/>
                <a:gd name="T17" fmla="*/ 1035 h 1459"/>
                <a:gd name="T18" fmla="*/ 1244 w 1467"/>
                <a:gd name="T19" fmla="*/ 1247 h 1459"/>
                <a:gd name="T20" fmla="*/ 1030 w 1467"/>
                <a:gd name="T21" fmla="*/ 1394 h 1459"/>
                <a:gd name="T22" fmla="*/ 894 w 1467"/>
                <a:gd name="T23" fmla="*/ 1440 h 1459"/>
                <a:gd name="T24" fmla="*/ 732 w 1467"/>
                <a:gd name="T25" fmla="*/ 1458 h 1459"/>
                <a:gd name="T26" fmla="*/ 434 w 1467"/>
                <a:gd name="T27" fmla="*/ 1394 h 1459"/>
                <a:gd name="T28" fmla="*/ 220 w 1467"/>
                <a:gd name="T29" fmla="*/ 1247 h 1459"/>
                <a:gd name="T30" fmla="*/ 23 w 1467"/>
                <a:gd name="T31" fmla="*/ 900 h 1459"/>
                <a:gd name="T32" fmla="*/ 3 w 1467"/>
                <a:gd name="T33" fmla="*/ 696 h 1459"/>
                <a:gd name="T34" fmla="*/ 19 w 1467"/>
                <a:gd name="T35" fmla="*/ 576 h 1459"/>
                <a:gd name="T36" fmla="*/ 128 w 1467"/>
                <a:gd name="T37" fmla="*/ 322 h 1459"/>
                <a:gd name="T38" fmla="*/ 419 w 1467"/>
                <a:gd name="T39" fmla="*/ 71 h 1459"/>
                <a:gd name="T40" fmla="*/ 710 w 1467"/>
                <a:gd name="T41" fmla="*/ 0 h 1459"/>
                <a:gd name="T42" fmla="*/ 685 w 1467"/>
                <a:gd name="T43" fmla="*/ 35 h 1459"/>
                <a:gd name="T44" fmla="*/ 571 w 1467"/>
                <a:gd name="T45" fmla="*/ 52 h 1459"/>
                <a:gd name="T46" fmla="*/ 238 w 1467"/>
                <a:gd name="T47" fmla="*/ 240 h 1459"/>
                <a:gd name="T48" fmla="*/ 97 w 1467"/>
                <a:gd name="T49" fmla="*/ 447 h 1459"/>
                <a:gd name="T50" fmla="*/ 36 w 1467"/>
                <a:gd name="T51" fmla="*/ 734 h 1459"/>
                <a:gd name="T52" fmla="*/ 55 w 1467"/>
                <a:gd name="T53" fmla="*/ 890 h 1459"/>
                <a:gd name="T54" fmla="*/ 164 w 1467"/>
                <a:gd name="T55" fmla="*/ 1129 h 1459"/>
                <a:gd name="T56" fmla="*/ 265 w 1467"/>
                <a:gd name="T57" fmla="*/ 1244 h 1459"/>
                <a:gd name="T58" fmla="*/ 338 w 1467"/>
                <a:gd name="T59" fmla="*/ 1302 h 1459"/>
                <a:gd name="T60" fmla="*/ 580 w 1467"/>
                <a:gd name="T61" fmla="*/ 1408 h 1459"/>
                <a:gd name="T62" fmla="*/ 737 w 1467"/>
                <a:gd name="T63" fmla="*/ 1425 h 1459"/>
                <a:gd name="T64" fmla="*/ 1022 w 1467"/>
                <a:gd name="T65" fmla="*/ 1362 h 1459"/>
                <a:gd name="T66" fmla="*/ 1267 w 1467"/>
                <a:gd name="T67" fmla="*/ 1173 h 1459"/>
                <a:gd name="T68" fmla="*/ 1367 w 1467"/>
                <a:gd name="T69" fmla="*/ 1012 h 1459"/>
                <a:gd name="T70" fmla="*/ 1427 w 1467"/>
                <a:gd name="T71" fmla="*/ 724 h 1459"/>
                <a:gd name="T72" fmla="*/ 1409 w 1467"/>
                <a:gd name="T73" fmla="*/ 569 h 1459"/>
                <a:gd name="T74" fmla="*/ 1364 w 1467"/>
                <a:gd name="T75" fmla="*/ 440 h 1459"/>
                <a:gd name="T76" fmla="*/ 1126 w 1467"/>
                <a:gd name="T77" fmla="*/ 156 h 1459"/>
                <a:gd name="T78" fmla="*/ 810 w 1467"/>
                <a:gd name="T79" fmla="*/ 38 h 1459"/>
                <a:gd name="T80" fmla="*/ 727 w 1467"/>
                <a:gd name="T81" fmla="*/ 34 h 1459"/>
                <a:gd name="T82" fmla="*/ 685 w 1467"/>
                <a:gd name="T83" fmla="*/ 35 h 1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7" h="1459">
                  <a:moveTo>
                    <a:pt x="710" y="0"/>
                  </a:moveTo>
                  <a:cubicBezTo>
                    <a:pt x="725" y="0"/>
                    <a:pt x="739" y="0"/>
                    <a:pt x="754" y="0"/>
                  </a:cubicBezTo>
                  <a:cubicBezTo>
                    <a:pt x="754" y="0"/>
                    <a:pt x="754" y="0"/>
                    <a:pt x="754" y="0"/>
                  </a:cubicBezTo>
                  <a:cubicBezTo>
                    <a:pt x="870" y="4"/>
                    <a:pt x="964" y="33"/>
                    <a:pt x="1045" y="71"/>
                  </a:cubicBezTo>
                  <a:cubicBezTo>
                    <a:pt x="1127" y="109"/>
                    <a:pt x="1195" y="162"/>
                    <a:pt x="1256" y="222"/>
                  </a:cubicBezTo>
                  <a:cubicBezTo>
                    <a:pt x="1286" y="252"/>
                    <a:pt x="1312" y="286"/>
                    <a:pt x="1336" y="322"/>
                  </a:cubicBezTo>
                  <a:cubicBezTo>
                    <a:pt x="1398" y="412"/>
                    <a:pt x="1442" y="518"/>
                    <a:pt x="1457" y="654"/>
                  </a:cubicBezTo>
                  <a:cubicBezTo>
                    <a:pt x="1467" y="740"/>
                    <a:pt x="1458" y="830"/>
                    <a:pt x="1441" y="901"/>
                  </a:cubicBezTo>
                  <a:cubicBezTo>
                    <a:pt x="1429" y="949"/>
                    <a:pt x="1413" y="994"/>
                    <a:pt x="1394" y="1035"/>
                  </a:cubicBezTo>
                  <a:cubicBezTo>
                    <a:pt x="1355" y="1117"/>
                    <a:pt x="1305" y="1187"/>
                    <a:pt x="1244" y="1247"/>
                  </a:cubicBezTo>
                  <a:cubicBezTo>
                    <a:pt x="1183" y="1306"/>
                    <a:pt x="1114" y="1357"/>
                    <a:pt x="1030" y="1394"/>
                  </a:cubicBezTo>
                  <a:cubicBezTo>
                    <a:pt x="988" y="1413"/>
                    <a:pt x="944" y="1429"/>
                    <a:pt x="894" y="1440"/>
                  </a:cubicBezTo>
                  <a:cubicBezTo>
                    <a:pt x="845" y="1451"/>
                    <a:pt x="790" y="1459"/>
                    <a:pt x="732" y="1458"/>
                  </a:cubicBezTo>
                  <a:cubicBezTo>
                    <a:pt x="614" y="1457"/>
                    <a:pt x="517" y="1432"/>
                    <a:pt x="434" y="1394"/>
                  </a:cubicBezTo>
                  <a:cubicBezTo>
                    <a:pt x="351" y="1357"/>
                    <a:pt x="279" y="1306"/>
                    <a:pt x="220" y="1247"/>
                  </a:cubicBezTo>
                  <a:cubicBezTo>
                    <a:pt x="128" y="1155"/>
                    <a:pt x="60" y="1045"/>
                    <a:pt x="23" y="900"/>
                  </a:cubicBezTo>
                  <a:cubicBezTo>
                    <a:pt x="8" y="841"/>
                    <a:pt x="0" y="771"/>
                    <a:pt x="3" y="696"/>
                  </a:cubicBezTo>
                  <a:cubicBezTo>
                    <a:pt x="5" y="652"/>
                    <a:pt x="11" y="612"/>
                    <a:pt x="19" y="576"/>
                  </a:cubicBezTo>
                  <a:cubicBezTo>
                    <a:pt x="41" y="476"/>
                    <a:pt x="78" y="394"/>
                    <a:pt x="128" y="322"/>
                  </a:cubicBezTo>
                  <a:cubicBezTo>
                    <a:pt x="201" y="215"/>
                    <a:pt x="297" y="129"/>
                    <a:pt x="419" y="71"/>
                  </a:cubicBezTo>
                  <a:cubicBezTo>
                    <a:pt x="501" y="32"/>
                    <a:pt x="595" y="4"/>
                    <a:pt x="710" y="0"/>
                  </a:cubicBezTo>
                  <a:close/>
                  <a:moveTo>
                    <a:pt x="685" y="35"/>
                  </a:moveTo>
                  <a:cubicBezTo>
                    <a:pt x="644" y="38"/>
                    <a:pt x="607" y="43"/>
                    <a:pt x="571" y="52"/>
                  </a:cubicBezTo>
                  <a:cubicBezTo>
                    <a:pt x="431" y="87"/>
                    <a:pt x="326" y="152"/>
                    <a:pt x="238" y="240"/>
                  </a:cubicBezTo>
                  <a:cubicBezTo>
                    <a:pt x="180" y="298"/>
                    <a:pt x="133" y="366"/>
                    <a:pt x="97" y="447"/>
                  </a:cubicBezTo>
                  <a:cubicBezTo>
                    <a:pt x="61" y="526"/>
                    <a:pt x="36" y="619"/>
                    <a:pt x="36" y="734"/>
                  </a:cubicBezTo>
                  <a:cubicBezTo>
                    <a:pt x="36" y="791"/>
                    <a:pt x="44" y="843"/>
                    <a:pt x="55" y="890"/>
                  </a:cubicBezTo>
                  <a:cubicBezTo>
                    <a:pt x="77" y="984"/>
                    <a:pt x="116" y="1060"/>
                    <a:pt x="164" y="1129"/>
                  </a:cubicBezTo>
                  <a:cubicBezTo>
                    <a:pt x="193" y="1171"/>
                    <a:pt x="228" y="1211"/>
                    <a:pt x="265" y="1244"/>
                  </a:cubicBezTo>
                  <a:cubicBezTo>
                    <a:pt x="288" y="1265"/>
                    <a:pt x="312" y="1284"/>
                    <a:pt x="338" y="1302"/>
                  </a:cubicBezTo>
                  <a:cubicBezTo>
                    <a:pt x="406" y="1349"/>
                    <a:pt x="486" y="1387"/>
                    <a:pt x="580" y="1408"/>
                  </a:cubicBezTo>
                  <a:cubicBezTo>
                    <a:pt x="628" y="1418"/>
                    <a:pt x="681" y="1426"/>
                    <a:pt x="737" y="1425"/>
                  </a:cubicBezTo>
                  <a:cubicBezTo>
                    <a:pt x="848" y="1423"/>
                    <a:pt x="942" y="1399"/>
                    <a:pt x="1022" y="1362"/>
                  </a:cubicBezTo>
                  <a:cubicBezTo>
                    <a:pt x="1120" y="1315"/>
                    <a:pt x="1201" y="1251"/>
                    <a:pt x="1267" y="1173"/>
                  </a:cubicBezTo>
                  <a:cubicBezTo>
                    <a:pt x="1307" y="1125"/>
                    <a:pt x="1341" y="1072"/>
                    <a:pt x="1367" y="1012"/>
                  </a:cubicBezTo>
                  <a:cubicBezTo>
                    <a:pt x="1403" y="931"/>
                    <a:pt x="1427" y="839"/>
                    <a:pt x="1427" y="724"/>
                  </a:cubicBezTo>
                  <a:cubicBezTo>
                    <a:pt x="1427" y="668"/>
                    <a:pt x="1420" y="616"/>
                    <a:pt x="1409" y="569"/>
                  </a:cubicBezTo>
                  <a:cubicBezTo>
                    <a:pt x="1398" y="523"/>
                    <a:pt x="1382" y="478"/>
                    <a:pt x="1364" y="440"/>
                  </a:cubicBezTo>
                  <a:cubicBezTo>
                    <a:pt x="1308" y="321"/>
                    <a:pt x="1229" y="227"/>
                    <a:pt x="1126" y="156"/>
                  </a:cubicBezTo>
                  <a:cubicBezTo>
                    <a:pt x="1040" y="97"/>
                    <a:pt x="939" y="53"/>
                    <a:pt x="810" y="38"/>
                  </a:cubicBezTo>
                  <a:cubicBezTo>
                    <a:pt x="784" y="35"/>
                    <a:pt x="754" y="32"/>
                    <a:pt x="727" y="34"/>
                  </a:cubicBezTo>
                  <a:cubicBezTo>
                    <a:pt x="712" y="34"/>
                    <a:pt x="698" y="34"/>
                    <a:pt x="685" y="35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6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3007" y="895"/>
              <a:ext cx="1230" cy="1232"/>
            </a:xfrm>
            <a:custGeom>
              <a:avLst/>
              <a:gdLst>
                <a:gd name="T0" fmla="*/ 663 w 1332"/>
                <a:gd name="T1" fmla="*/ 1 h 1334"/>
                <a:gd name="T2" fmla="*/ 742 w 1332"/>
                <a:gd name="T3" fmla="*/ 5 h 1334"/>
                <a:gd name="T4" fmla="*/ 938 w 1332"/>
                <a:gd name="T5" fmla="*/ 59 h 1334"/>
                <a:gd name="T6" fmla="*/ 1135 w 1332"/>
                <a:gd name="T7" fmla="*/ 195 h 1334"/>
                <a:gd name="T8" fmla="*/ 1272 w 1332"/>
                <a:gd name="T9" fmla="*/ 391 h 1334"/>
                <a:gd name="T10" fmla="*/ 1332 w 1332"/>
                <a:gd name="T11" fmla="*/ 664 h 1334"/>
                <a:gd name="T12" fmla="*/ 1274 w 1332"/>
                <a:gd name="T13" fmla="*/ 939 h 1334"/>
                <a:gd name="T14" fmla="*/ 1138 w 1332"/>
                <a:gd name="T15" fmla="*/ 1136 h 1334"/>
                <a:gd name="T16" fmla="*/ 942 w 1332"/>
                <a:gd name="T17" fmla="*/ 1273 h 1334"/>
                <a:gd name="T18" fmla="*/ 669 w 1332"/>
                <a:gd name="T19" fmla="*/ 1334 h 1334"/>
                <a:gd name="T20" fmla="*/ 394 w 1332"/>
                <a:gd name="T21" fmla="*/ 1275 h 1334"/>
                <a:gd name="T22" fmla="*/ 197 w 1332"/>
                <a:gd name="T23" fmla="*/ 1139 h 1334"/>
                <a:gd name="T24" fmla="*/ 17 w 1332"/>
                <a:gd name="T25" fmla="*/ 819 h 1334"/>
                <a:gd name="T26" fmla="*/ 0 w 1332"/>
                <a:gd name="T27" fmla="*/ 670 h 1334"/>
                <a:gd name="T28" fmla="*/ 58 w 1332"/>
                <a:gd name="T29" fmla="*/ 395 h 1334"/>
                <a:gd name="T30" fmla="*/ 118 w 1332"/>
                <a:gd name="T31" fmla="*/ 289 h 1334"/>
                <a:gd name="T32" fmla="*/ 390 w 1332"/>
                <a:gd name="T33" fmla="*/ 61 h 1334"/>
                <a:gd name="T34" fmla="*/ 514 w 1332"/>
                <a:gd name="T35" fmla="*/ 18 h 1334"/>
                <a:gd name="T36" fmla="*/ 623 w 1332"/>
                <a:gd name="T37" fmla="*/ 2 h 1334"/>
                <a:gd name="T38" fmla="*/ 663 w 1332"/>
                <a:gd name="T39" fmla="*/ 1 h 1334"/>
                <a:gd name="T40" fmla="*/ 624 w 1332"/>
                <a:gd name="T41" fmla="*/ 17 h 1334"/>
                <a:gd name="T42" fmla="*/ 587 w 1332"/>
                <a:gd name="T43" fmla="*/ 21 h 1334"/>
                <a:gd name="T44" fmla="*/ 397 w 1332"/>
                <a:gd name="T45" fmla="*/ 74 h 1334"/>
                <a:gd name="T46" fmla="*/ 204 w 1332"/>
                <a:gd name="T47" fmla="*/ 208 h 1334"/>
                <a:gd name="T48" fmla="*/ 72 w 1332"/>
                <a:gd name="T49" fmla="*/ 401 h 1334"/>
                <a:gd name="T50" fmla="*/ 15 w 1332"/>
                <a:gd name="T51" fmla="*/ 670 h 1334"/>
                <a:gd name="T52" fmla="*/ 73 w 1332"/>
                <a:gd name="T53" fmla="*/ 937 h 1334"/>
                <a:gd name="T54" fmla="*/ 207 w 1332"/>
                <a:gd name="T55" fmla="*/ 1128 h 1334"/>
                <a:gd name="T56" fmla="*/ 400 w 1332"/>
                <a:gd name="T57" fmla="*/ 1261 h 1334"/>
                <a:gd name="T58" fmla="*/ 668 w 1332"/>
                <a:gd name="T59" fmla="*/ 1318 h 1334"/>
                <a:gd name="T60" fmla="*/ 935 w 1332"/>
                <a:gd name="T61" fmla="*/ 1260 h 1334"/>
                <a:gd name="T62" fmla="*/ 1127 w 1332"/>
                <a:gd name="T63" fmla="*/ 1126 h 1334"/>
                <a:gd name="T64" fmla="*/ 1260 w 1332"/>
                <a:gd name="T65" fmla="*/ 934 h 1334"/>
                <a:gd name="T66" fmla="*/ 1317 w 1332"/>
                <a:gd name="T67" fmla="*/ 665 h 1334"/>
                <a:gd name="T68" fmla="*/ 1259 w 1332"/>
                <a:gd name="T69" fmla="*/ 398 h 1334"/>
                <a:gd name="T70" fmla="*/ 1125 w 1332"/>
                <a:gd name="T71" fmla="*/ 206 h 1334"/>
                <a:gd name="T72" fmla="*/ 932 w 1332"/>
                <a:gd name="T73" fmla="*/ 73 h 1334"/>
                <a:gd name="T74" fmla="*/ 741 w 1332"/>
                <a:gd name="T75" fmla="*/ 20 h 1334"/>
                <a:gd name="T76" fmla="*/ 664 w 1332"/>
                <a:gd name="T77" fmla="*/ 16 h 1334"/>
                <a:gd name="T78" fmla="*/ 624 w 1332"/>
                <a:gd name="T79" fmla="*/ 17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32" h="1334">
                  <a:moveTo>
                    <a:pt x="663" y="1"/>
                  </a:moveTo>
                  <a:cubicBezTo>
                    <a:pt x="688" y="0"/>
                    <a:pt x="718" y="2"/>
                    <a:pt x="742" y="5"/>
                  </a:cubicBezTo>
                  <a:cubicBezTo>
                    <a:pt x="816" y="13"/>
                    <a:pt x="882" y="34"/>
                    <a:pt x="938" y="59"/>
                  </a:cubicBezTo>
                  <a:cubicBezTo>
                    <a:pt x="1015" y="94"/>
                    <a:pt x="1080" y="140"/>
                    <a:pt x="1135" y="195"/>
                  </a:cubicBezTo>
                  <a:cubicBezTo>
                    <a:pt x="1192" y="251"/>
                    <a:pt x="1236" y="314"/>
                    <a:pt x="1272" y="391"/>
                  </a:cubicBezTo>
                  <a:cubicBezTo>
                    <a:pt x="1307" y="467"/>
                    <a:pt x="1332" y="557"/>
                    <a:pt x="1332" y="664"/>
                  </a:cubicBezTo>
                  <a:cubicBezTo>
                    <a:pt x="1332" y="774"/>
                    <a:pt x="1309" y="862"/>
                    <a:pt x="1274" y="939"/>
                  </a:cubicBezTo>
                  <a:cubicBezTo>
                    <a:pt x="1239" y="1016"/>
                    <a:pt x="1194" y="1080"/>
                    <a:pt x="1138" y="1136"/>
                  </a:cubicBezTo>
                  <a:cubicBezTo>
                    <a:pt x="1083" y="1192"/>
                    <a:pt x="1019" y="1238"/>
                    <a:pt x="942" y="1273"/>
                  </a:cubicBezTo>
                  <a:cubicBezTo>
                    <a:pt x="866" y="1308"/>
                    <a:pt x="776" y="1333"/>
                    <a:pt x="669" y="1334"/>
                  </a:cubicBezTo>
                  <a:cubicBezTo>
                    <a:pt x="560" y="1334"/>
                    <a:pt x="471" y="1309"/>
                    <a:pt x="394" y="1275"/>
                  </a:cubicBezTo>
                  <a:cubicBezTo>
                    <a:pt x="317" y="1241"/>
                    <a:pt x="252" y="1195"/>
                    <a:pt x="197" y="1139"/>
                  </a:cubicBezTo>
                  <a:cubicBezTo>
                    <a:pt x="114" y="1056"/>
                    <a:pt x="50" y="954"/>
                    <a:pt x="17" y="819"/>
                  </a:cubicBezTo>
                  <a:cubicBezTo>
                    <a:pt x="6" y="774"/>
                    <a:pt x="0" y="724"/>
                    <a:pt x="0" y="670"/>
                  </a:cubicBezTo>
                  <a:cubicBezTo>
                    <a:pt x="0" y="561"/>
                    <a:pt x="24" y="471"/>
                    <a:pt x="58" y="395"/>
                  </a:cubicBezTo>
                  <a:cubicBezTo>
                    <a:pt x="75" y="357"/>
                    <a:pt x="96" y="321"/>
                    <a:pt x="118" y="289"/>
                  </a:cubicBezTo>
                  <a:cubicBezTo>
                    <a:pt x="187" y="190"/>
                    <a:pt x="277" y="114"/>
                    <a:pt x="390" y="61"/>
                  </a:cubicBezTo>
                  <a:cubicBezTo>
                    <a:pt x="428" y="43"/>
                    <a:pt x="469" y="29"/>
                    <a:pt x="514" y="18"/>
                  </a:cubicBezTo>
                  <a:cubicBezTo>
                    <a:pt x="548" y="10"/>
                    <a:pt x="583" y="5"/>
                    <a:pt x="623" y="2"/>
                  </a:cubicBezTo>
                  <a:cubicBezTo>
                    <a:pt x="636" y="2"/>
                    <a:pt x="649" y="2"/>
                    <a:pt x="663" y="1"/>
                  </a:cubicBezTo>
                  <a:close/>
                  <a:moveTo>
                    <a:pt x="624" y="17"/>
                  </a:moveTo>
                  <a:cubicBezTo>
                    <a:pt x="611" y="18"/>
                    <a:pt x="599" y="19"/>
                    <a:pt x="587" y="21"/>
                  </a:cubicBezTo>
                  <a:cubicBezTo>
                    <a:pt x="515" y="29"/>
                    <a:pt x="452" y="49"/>
                    <a:pt x="397" y="74"/>
                  </a:cubicBezTo>
                  <a:cubicBezTo>
                    <a:pt x="322" y="109"/>
                    <a:pt x="260" y="153"/>
                    <a:pt x="204" y="208"/>
                  </a:cubicBezTo>
                  <a:cubicBezTo>
                    <a:pt x="150" y="262"/>
                    <a:pt x="105" y="326"/>
                    <a:pt x="72" y="401"/>
                  </a:cubicBezTo>
                  <a:cubicBezTo>
                    <a:pt x="38" y="476"/>
                    <a:pt x="15" y="563"/>
                    <a:pt x="15" y="670"/>
                  </a:cubicBezTo>
                  <a:cubicBezTo>
                    <a:pt x="15" y="776"/>
                    <a:pt x="40" y="863"/>
                    <a:pt x="73" y="937"/>
                  </a:cubicBezTo>
                  <a:cubicBezTo>
                    <a:pt x="107" y="1012"/>
                    <a:pt x="153" y="1074"/>
                    <a:pt x="207" y="1128"/>
                  </a:cubicBezTo>
                  <a:cubicBezTo>
                    <a:pt x="261" y="1182"/>
                    <a:pt x="325" y="1228"/>
                    <a:pt x="400" y="1261"/>
                  </a:cubicBezTo>
                  <a:cubicBezTo>
                    <a:pt x="474" y="1294"/>
                    <a:pt x="562" y="1319"/>
                    <a:pt x="668" y="1318"/>
                  </a:cubicBezTo>
                  <a:cubicBezTo>
                    <a:pt x="773" y="1318"/>
                    <a:pt x="861" y="1294"/>
                    <a:pt x="935" y="1260"/>
                  </a:cubicBezTo>
                  <a:cubicBezTo>
                    <a:pt x="1010" y="1226"/>
                    <a:pt x="1073" y="1180"/>
                    <a:pt x="1127" y="1126"/>
                  </a:cubicBezTo>
                  <a:cubicBezTo>
                    <a:pt x="1181" y="1072"/>
                    <a:pt x="1227" y="1009"/>
                    <a:pt x="1260" y="934"/>
                  </a:cubicBezTo>
                  <a:cubicBezTo>
                    <a:pt x="1294" y="858"/>
                    <a:pt x="1317" y="772"/>
                    <a:pt x="1317" y="665"/>
                  </a:cubicBezTo>
                  <a:cubicBezTo>
                    <a:pt x="1317" y="558"/>
                    <a:pt x="1292" y="472"/>
                    <a:pt x="1259" y="398"/>
                  </a:cubicBezTo>
                  <a:cubicBezTo>
                    <a:pt x="1224" y="322"/>
                    <a:pt x="1180" y="261"/>
                    <a:pt x="1125" y="206"/>
                  </a:cubicBezTo>
                  <a:cubicBezTo>
                    <a:pt x="1071" y="152"/>
                    <a:pt x="1007" y="107"/>
                    <a:pt x="932" y="73"/>
                  </a:cubicBezTo>
                  <a:cubicBezTo>
                    <a:pt x="877" y="48"/>
                    <a:pt x="813" y="28"/>
                    <a:pt x="741" y="20"/>
                  </a:cubicBezTo>
                  <a:cubicBezTo>
                    <a:pt x="717" y="18"/>
                    <a:pt x="689" y="15"/>
                    <a:pt x="664" y="16"/>
                  </a:cubicBezTo>
                  <a:cubicBezTo>
                    <a:pt x="650" y="17"/>
                    <a:pt x="637" y="16"/>
                    <a:pt x="624" y="17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7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3687" y="943"/>
              <a:ext cx="94" cy="131"/>
            </a:xfrm>
            <a:custGeom>
              <a:avLst/>
              <a:gdLst>
                <a:gd name="T0" fmla="*/ 59 w 102"/>
                <a:gd name="T1" fmla="*/ 11 h 142"/>
                <a:gd name="T2" fmla="*/ 74 w 102"/>
                <a:gd name="T3" fmla="*/ 12 h 142"/>
                <a:gd name="T4" fmla="*/ 90 w 102"/>
                <a:gd name="T5" fmla="*/ 12 h 142"/>
                <a:gd name="T6" fmla="*/ 101 w 102"/>
                <a:gd name="T7" fmla="*/ 25 h 142"/>
                <a:gd name="T8" fmla="*/ 95 w 102"/>
                <a:gd name="T9" fmla="*/ 34 h 142"/>
                <a:gd name="T10" fmla="*/ 85 w 102"/>
                <a:gd name="T11" fmla="*/ 56 h 142"/>
                <a:gd name="T12" fmla="*/ 81 w 102"/>
                <a:gd name="T13" fmla="*/ 67 h 142"/>
                <a:gd name="T14" fmla="*/ 73 w 102"/>
                <a:gd name="T15" fmla="*/ 73 h 142"/>
                <a:gd name="T16" fmla="*/ 67 w 102"/>
                <a:gd name="T17" fmla="*/ 65 h 142"/>
                <a:gd name="T18" fmla="*/ 44 w 102"/>
                <a:gd name="T19" fmla="*/ 61 h 142"/>
                <a:gd name="T20" fmla="*/ 22 w 102"/>
                <a:gd name="T21" fmla="*/ 126 h 142"/>
                <a:gd name="T22" fmla="*/ 9 w 102"/>
                <a:gd name="T23" fmla="*/ 142 h 142"/>
                <a:gd name="T24" fmla="*/ 14 w 102"/>
                <a:gd name="T25" fmla="*/ 111 h 142"/>
                <a:gd name="T26" fmla="*/ 41 w 102"/>
                <a:gd name="T27" fmla="*/ 43 h 142"/>
                <a:gd name="T28" fmla="*/ 45 w 102"/>
                <a:gd name="T29" fmla="*/ 10 h 142"/>
                <a:gd name="T30" fmla="*/ 45 w 102"/>
                <a:gd name="T31" fmla="*/ 2 h 142"/>
                <a:gd name="T32" fmla="*/ 59 w 102"/>
                <a:gd name="T33" fmla="*/ 11 h 142"/>
                <a:gd name="T34" fmla="*/ 79 w 102"/>
                <a:gd name="T35" fmla="*/ 42 h 142"/>
                <a:gd name="T36" fmla="*/ 84 w 102"/>
                <a:gd name="T37" fmla="*/ 21 h 142"/>
                <a:gd name="T38" fmla="*/ 60 w 102"/>
                <a:gd name="T39" fmla="*/ 18 h 142"/>
                <a:gd name="T40" fmla="*/ 53 w 102"/>
                <a:gd name="T41" fmla="*/ 34 h 142"/>
                <a:gd name="T42" fmla="*/ 72 w 102"/>
                <a:gd name="T43" fmla="*/ 42 h 142"/>
                <a:gd name="T44" fmla="*/ 50 w 102"/>
                <a:gd name="T45" fmla="*/ 41 h 142"/>
                <a:gd name="T46" fmla="*/ 46 w 102"/>
                <a:gd name="T47" fmla="*/ 55 h 142"/>
                <a:gd name="T48" fmla="*/ 71 w 102"/>
                <a:gd name="T49" fmla="*/ 61 h 142"/>
                <a:gd name="T50" fmla="*/ 79 w 102"/>
                <a:gd name="T51" fmla="*/ 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2" h="142">
                  <a:moveTo>
                    <a:pt x="59" y="11"/>
                  </a:moveTo>
                  <a:cubicBezTo>
                    <a:pt x="64" y="12"/>
                    <a:pt x="69" y="12"/>
                    <a:pt x="74" y="12"/>
                  </a:cubicBezTo>
                  <a:cubicBezTo>
                    <a:pt x="80" y="12"/>
                    <a:pt x="86" y="11"/>
                    <a:pt x="90" y="12"/>
                  </a:cubicBezTo>
                  <a:cubicBezTo>
                    <a:pt x="93" y="12"/>
                    <a:pt x="102" y="21"/>
                    <a:pt x="101" y="25"/>
                  </a:cubicBezTo>
                  <a:cubicBezTo>
                    <a:pt x="101" y="28"/>
                    <a:pt x="96" y="32"/>
                    <a:pt x="95" y="34"/>
                  </a:cubicBezTo>
                  <a:cubicBezTo>
                    <a:pt x="90" y="40"/>
                    <a:pt x="88" y="48"/>
                    <a:pt x="85" y="56"/>
                  </a:cubicBezTo>
                  <a:cubicBezTo>
                    <a:pt x="84" y="60"/>
                    <a:pt x="83" y="64"/>
                    <a:pt x="81" y="67"/>
                  </a:cubicBezTo>
                  <a:cubicBezTo>
                    <a:pt x="79" y="69"/>
                    <a:pt x="75" y="73"/>
                    <a:pt x="73" y="73"/>
                  </a:cubicBezTo>
                  <a:cubicBezTo>
                    <a:pt x="69" y="72"/>
                    <a:pt x="68" y="67"/>
                    <a:pt x="67" y="65"/>
                  </a:cubicBezTo>
                  <a:cubicBezTo>
                    <a:pt x="60" y="63"/>
                    <a:pt x="52" y="62"/>
                    <a:pt x="44" y="61"/>
                  </a:cubicBezTo>
                  <a:cubicBezTo>
                    <a:pt x="37" y="82"/>
                    <a:pt x="31" y="107"/>
                    <a:pt x="22" y="126"/>
                  </a:cubicBezTo>
                  <a:cubicBezTo>
                    <a:pt x="19" y="132"/>
                    <a:pt x="16" y="140"/>
                    <a:pt x="9" y="142"/>
                  </a:cubicBezTo>
                  <a:cubicBezTo>
                    <a:pt x="0" y="131"/>
                    <a:pt x="9" y="119"/>
                    <a:pt x="14" y="111"/>
                  </a:cubicBezTo>
                  <a:cubicBezTo>
                    <a:pt x="26" y="92"/>
                    <a:pt x="34" y="68"/>
                    <a:pt x="41" y="43"/>
                  </a:cubicBezTo>
                  <a:cubicBezTo>
                    <a:pt x="44" y="33"/>
                    <a:pt x="46" y="21"/>
                    <a:pt x="45" y="10"/>
                  </a:cubicBezTo>
                  <a:cubicBezTo>
                    <a:pt x="45" y="8"/>
                    <a:pt x="44" y="5"/>
                    <a:pt x="45" y="2"/>
                  </a:cubicBezTo>
                  <a:cubicBezTo>
                    <a:pt x="52" y="0"/>
                    <a:pt x="55" y="8"/>
                    <a:pt x="59" y="11"/>
                  </a:cubicBezTo>
                  <a:close/>
                  <a:moveTo>
                    <a:pt x="79" y="42"/>
                  </a:moveTo>
                  <a:cubicBezTo>
                    <a:pt x="80" y="38"/>
                    <a:pt x="86" y="25"/>
                    <a:pt x="84" y="21"/>
                  </a:cubicBezTo>
                  <a:cubicBezTo>
                    <a:pt x="82" y="17"/>
                    <a:pt x="66" y="19"/>
                    <a:pt x="60" y="18"/>
                  </a:cubicBezTo>
                  <a:cubicBezTo>
                    <a:pt x="56" y="22"/>
                    <a:pt x="55" y="28"/>
                    <a:pt x="53" y="34"/>
                  </a:cubicBezTo>
                  <a:cubicBezTo>
                    <a:pt x="62" y="34"/>
                    <a:pt x="70" y="35"/>
                    <a:pt x="72" y="42"/>
                  </a:cubicBezTo>
                  <a:cubicBezTo>
                    <a:pt x="65" y="45"/>
                    <a:pt x="57" y="41"/>
                    <a:pt x="50" y="41"/>
                  </a:cubicBezTo>
                  <a:cubicBezTo>
                    <a:pt x="48" y="46"/>
                    <a:pt x="47" y="50"/>
                    <a:pt x="46" y="55"/>
                  </a:cubicBezTo>
                  <a:cubicBezTo>
                    <a:pt x="56" y="55"/>
                    <a:pt x="68" y="53"/>
                    <a:pt x="71" y="61"/>
                  </a:cubicBezTo>
                  <a:cubicBezTo>
                    <a:pt x="74" y="56"/>
                    <a:pt x="76" y="49"/>
                    <a:pt x="79" y="42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8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3785" y="953"/>
              <a:ext cx="68" cy="165"/>
            </a:xfrm>
            <a:custGeom>
              <a:avLst/>
              <a:gdLst>
                <a:gd name="T0" fmla="*/ 26 w 74"/>
                <a:gd name="T1" fmla="*/ 11 h 178"/>
                <a:gd name="T2" fmla="*/ 43 w 74"/>
                <a:gd name="T3" fmla="*/ 13 h 178"/>
                <a:gd name="T4" fmla="*/ 59 w 74"/>
                <a:gd name="T5" fmla="*/ 10 h 178"/>
                <a:gd name="T6" fmla="*/ 68 w 74"/>
                <a:gd name="T7" fmla="*/ 16 h 178"/>
                <a:gd name="T8" fmla="*/ 74 w 74"/>
                <a:gd name="T9" fmla="*/ 25 h 178"/>
                <a:gd name="T10" fmla="*/ 70 w 74"/>
                <a:gd name="T11" fmla="*/ 32 h 178"/>
                <a:gd name="T12" fmla="*/ 59 w 74"/>
                <a:gd name="T13" fmla="*/ 64 h 178"/>
                <a:gd name="T14" fmla="*/ 37 w 74"/>
                <a:gd name="T15" fmla="*/ 151 h 178"/>
                <a:gd name="T16" fmla="*/ 32 w 74"/>
                <a:gd name="T17" fmla="*/ 167 h 178"/>
                <a:gd name="T18" fmla="*/ 19 w 74"/>
                <a:gd name="T19" fmla="*/ 177 h 178"/>
                <a:gd name="T20" fmla="*/ 8 w 74"/>
                <a:gd name="T21" fmla="*/ 163 h 178"/>
                <a:gd name="T22" fmla="*/ 0 w 74"/>
                <a:gd name="T23" fmla="*/ 147 h 178"/>
                <a:gd name="T24" fmla="*/ 9 w 74"/>
                <a:gd name="T25" fmla="*/ 151 h 178"/>
                <a:gd name="T26" fmla="*/ 18 w 74"/>
                <a:gd name="T27" fmla="*/ 155 h 178"/>
                <a:gd name="T28" fmla="*/ 27 w 74"/>
                <a:gd name="T29" fmla="*/ 135 h 178"/>
                <a:gd name="T30" fmla="*/ 46 w 74"/>
                <a:gd name="T31" fmla="*/ 70 h 178"/>
                <a:gd name="T32" fmla="*/ 14 w 74"/>
                <a:gd name="T33" fmla="*/ 63 h 178"/>
                <a:gd name="T34" fmla="*/ 9 w 74"/>
                <a:gd name="T35" fmla="*/ 68 h 178"/>
                <a:gd name="T36" fmla="*/ 11 w 74"/>
                <a:gd name="T37" fmla="*/ 35 h 178"/>
                <a:gd name="T38" fmla="*/ 15 w 74"/>
                <a:gd name="T39" fmla="*/ 11 h 178"/>
                <a:gd name="T40" fmla="*/ 15 w 74"/>
                <a:gd name="T41" fmla="*/ 3 h 178"/>
                <a:gd name="T42" fmla="*/ 26 w 74"/>
                <a:gd name="T43" fmla="*/ 11 h 178"/>
                <a:gd name="T44" fmla="*/ 22 w 74"/>
                <a:gd name="T45" fmla="*/ 35 h 178"/>
                <a:gd name="T46" fmla="*/ 46 w 74"/>
                <a:gd name="T47" fmla="*/ 43 h 178"/>
                <a:gd name="T48" fmla="*/ 33 w 74"/>
                <a:gd name="T49" fmla="*/ 43 h 178"/>
                <a:gd name="T50" fmla="*/ 20 w 74"/>
                <a:gd name="T51" fmla="*/ 41 h 178"/>
                <a:gd name="T52" fmla="*/ 16 w 74"/>
                <a:gd name="T53" fmla="*/ 56 h 178"/>
                <a:gd name="T54" fmla="*/ 43 w 74"/>
                <a:gd name="T55" fmla="*/ 59 h 178"/>
                <a:gd name="T56" fmla="*/ 48 w 74"/>
                <a:gd name="T57" fmla="*/ 63 h 178"/>
                <a:gd name="T58" fmla="*/ 56 w 74"/>
                <a:gd name="T59" fmla="*/ 21 h 178"/>
                <a:gd name="T60" fmla="*/ 26 w 74"/>
                <a:gd name="T61" fmla="*/ 18 h 178"/>
                <a:gd name="T62" fmla="*/ 22 w 74"/>
                <a:gd name="T63" fmla="*/ 3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4" h="178">
                  <a:moveTo>
                    <a:pt x="26" y="11"/>
                  </a:moveTo>
                  <a:cubicBezTo>
                    <a:pt x="32" y="11"/>
                    <a:pt x="37" y="13"/>
                    <a:pt x="43" y="13"/>
                  </a:cubicBezTo>
                  <a:cubicBezTo>
                    <a:pt x="48" y="13"/>
                    <a:pt x="54" y="10"/>
                    <a:pt x="59" y="10"/>
                  </a:cubicBezTo>
                  <a:cubicBezTo>
                    <a:pt x="62" y="11"/>
                    <a:pt x="65" y="14"/>
                    <a:pt x="68" y="16"/>
                  </a:cubicBezTo>
                  <a:cubicBezTo>
                    <a:pt x="70" y="18"/>
                    <a:pt x="74" y="22"/>
                    <a:pt x="74" y="25"/>
                  </a:cubicBezTo>
                  <a:cubicBezTo>
                    <a:pt x="74" y="28"/>
                    <a:pt x="71" y="30"/>
                    <a:pt x="70" y="32"/>
                  </a:cubicBezTo>
                  <a:cubicBezTo>
                    <a:pt x="64" y="40"/>
                    <a:pt x="62" y="53"/>
                    <a:pt x="59" y="64"/>
                  </a:cubicBezTo>
                  <a:cubicBezTo>
                    <a:pt x="51" y="93"/>
                    <a:pt x="44" y="121"/>
                    <a:pt x="37" y="151"/>
                  </a:cubicBezTo>
                  <a:cubicBezTo>
                    <a:pt x="36" y="157"/>
                    <a:pt x="34" y="163"/>
                    <a:pt x="32" y="167"/>
                  </a:cubicBezTo>
                  <a:cubicBezTo>
                    <a:pt x="29" y="170"/>
                    <a:pt x="22" y="177"/>
                    <a:pt x="19" y="177"/>
                  </a:cubicBezTo>
                  <a:cubicBezTo>
                    <a:pt x="14" y="178"/>
                    <a:pt x="11" y="167"/>
                    <a:pt x="8" y="163"/>
                  </a:cubicBezTo>
                  <a:cubicBezTo>
                    <a:pt x="5" y="157"/>
                    <a:pt x="2" y="152"/>
                    <a:pt x="0" y="147"/>
                  </a:cubicBezTo>
                  <a:cubicBezTo>
                    <a:pt x="4" y="147"/>
                    <a:pt x="6" y="149"/>
                    <a:pt x="9" y="151"/>
                  </a:cubicBezTo>
                  <a:cubicBezTo>
                    <a:pt x="11" y="152"/>
                    <a:pt x="15" y="155"/>
                    <a:pt x="18" y="155"/>
                  </a:cubicBezTo>
                  <a:cubicBezTo>
                    <a:pt x="22" y="154"/>
                    <a:pt x="25" y="140"/>
                    <a:pt x="27" y="135"/>
                  </a:cubicBezTo>
                  <a:cubicBezTo>
                    <a:pt x="34" y="114"/>
                    <a:pt x="41" y="90"/>
                    <a:pt x="46" y="70"/>
                  </a:cubicBezTo>
                  <a:cubicBezTo>
                    <a:pt x="37" y="67"/>
                    <a:pt x="25" y="65"/>
                    <a:pt x="14" y="63"/>
                  </a:cubicBezTo>
                  <a:cubicBezTo>
                    <a:pt x="12" y="64"/>
                    <a:pt x="12" y="68"/>
                    <a:pt x="9" y="68"/>
                  </a:cubicBezTo>
                  <a:cubicBezTo>
                    <a:pt x="1" y="58"/>
                    <a:pt x="8" y="46"/>
                    <a:pt x="11" y="35"/>
                  </a:cubicBezTo>
                  <a:cubicBezTo>
                    <a:pt x="13" y="28"/>
                    <a:pt x="16" y="20"/>
                    <a:pt x="15" y="11"/>
                  </a:cubicBezTo>
                  <a:cubicBezTo>
                    <a:pt x="15" y="8"/>
                    <a:pt x="14" y="5"/>
                    <a:pt x="15" y="3"/>
                  </a:cubicBezTo>
                  <a:cubicBezTo>
                    <a:pt x="18" y="0"/>
                    <a:pt x="24" y="9"/>
                    <a:pt x="26" y="11"/>
                  </a:cubicBezTo>
                  <a:close/>
                  <a:moveTo>
                    <a:pt x="22" y="35"/>
                  </a:moveTo>
                  <a:cubicBezTo>
                    <a:pt x="31" y="33"/>
                    <a:pt x="44" y="34"/>
                    <a:pt x="46" y="43"/>
                  </a:cubicBezTo>
                  <a:cubicBezTo>
                    <a:pt x="42" y="45"/>
                    <a:pt x="37" y="43"/>
                    <a:pt x="33" y="43"/>
                  </a:cubicBezTo>
                  <a:cubicBezTo>
                    <a:pt x="28" y="42"/>
                    <a:pt x="24" y="41"/>
                    <a:pt x="20" y="41"/>
                  </a:cubicBezTo>
                  <a:cubicBezTo>
                    <a:pt x="18" y="46"/>
                    <a:pt x="17" y="51"/>
                    <a:pt x="16" y="56"/>
                  </a:cubicBezTo>
                  <a:cubicBezTo>
                    <a:pt x="24" y="58"/>
                    <a:pt x="37" y="56"/>
                    <a:pt x="43" y="59"/>
                  </a:cubicBezTo>
                  <a:cubicBezTo>
                    <a:pt x="45" y="60"/>
                    <a:pt x="47" y="63"/>
                    <a:pt x="48" y="63"/>
                  </a:cubicBezTo>
                  <a:cubicBezTo>
                    <a:pt x="51" y="49"/>
                    <a:pt x="57" y="38"/>
                    <a:pt x="56" y="21"/>
                  </a:cubicBezTo>
                  <a:cubicBezTo>
                    <a:pt x="48" y="18"/>
                    <a:pt x="36" y="19"/>
                    <a:pt x="26" y="18"/>
                  </a:cubicBezTo>
                  <a:cubicBezTo>
                    <a:pt x="25" y="24"/>
                    <a:pt x="22" y="30"/>
                    <a:pt x="22" y="35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9"/>
            <p:cNvSpPr/>
            <p:nvPr>
              <p:custDataLst>
                <p:tags r:id="rId8"/>
              </p:custDataLst>
            </p:nvPr>
          </p:nvSpPr>
          <p:spPr bwMode="auto">
            <a:xfrm>
              <a:off x="3387" y="966"/>
              <a:ext cx="161" cy="161"/>
            </a:xfrm>
            <a:custGeom>
              <a:avLst/>
              <a:gdLst>
                <a:gd name="T0" fmla="*/ 54 w 175"/>
                <a:gd name="T1" fmla="*/ 56 h 174"/>
                <a:gd name="T2" fmla="*/ 75 w 175"/>
                <a:gd name="T3" fmla="*/ 44 h 174"/>
                <a:gd name="T4" fmla="*/ 94 w 175"/>
                <a:gd name="T5" fmla="*/ 32 h 174"/>
                <a:gd name="T6" fmla="*/ 117 w 175"/>
                <a:gd name="T7" fmla="*/ 36 h 174"/>
                <a:gd name="T8" fmla="*/ 103 w 175"/>
                <a:gd name="T9" fmla="*/ 45 h 174"/>
                <a:gd name="T10" fmla="*/ 56 w 175"/>
                <a:gd name="T11" fmla="*/ 66 h 174"/>
                <a:gd name="T12" fmla="*/ 57 w 175"/>
                <a:gd name="T13" fmla="*/ 73 h 174"/>
                <a:gd name="T14" fmla="*/ 109 w 175"/>
                <a:gd name="T15" fmla="*/ 103 h 174"/>
                <a:gd name="T16" fmla="*/ 139 w 175"/>
                <a:gd name="T17" fmla="*/ 114 h 174"/>
                <a:gd name="T18" fmla="*/ 158 w 175"/>
                <a:gd name="T19" fmla="*/ 115 h 174"/>
                <a:gd name="T20" fmla="*/ 175 w 175"/>
                <a:gd name="T21" fmla="*/ 118 h 174"/>
                <a:gd name="T22" fmla="*/ 158 w 175"/>
                <a:gd name="T23" fmla="*/ 127 h 174"/>
                <a:gd name="T24" fmla="*/ 148 w 175"/>
                <a:gd name="T25" fmla="*/ 131 h 174"/>
                <a:gd name="T26" fmla="*/ 135 w 175"/>
                <a:gd name="T27" fmla="*/ 135 h 174"/>
                <a:gd name="T28" fmla="*/ 114 w 175"/>
                <a:gd name="T29" fmla="*/ 124 h 174"/>
                <a:gd name="T30" fmla="*/ 59 w 175"/>
                <a:gd name="T31" fmla="*/ 82 h 174"/>
                <a:gd name="T32" fmla="*/ 32 w 175"/>
                <a:gd name="T33" fmla="*/ 163 h 174"/>
                <a:gd name="T34" fmla="*/ 15 w 175"/>
                <a:gd name="T35" fmla="*/ 174 h 174"/>
                <a:gd name="T36" fmla="*/ 20 w 175"/>
                <a:gd name="T37" fmla="*/ 167 h 174"/>
                <a:gd name="T38" fmla="*/ 48 w 175"/>
                <a:gd name="T39" fmla="*/ 105 h 174"/>
                <a:gd name="T40" fmla="*/ 45 w 175"/>
                <a:gd name="T41" fmla="*/ 72 h 174"/>
                <a:gd name="T42" fmla="*/ 31 w 175"/>
                <a:gd name="T43" fmla="*/ 81 h 174"/>
                <a:gd name="T44" fmla="*/ 17 w 175"/>
                <a:gd name="T45" fmla="*/ 90 h 174"/>
                <a:gd name="T46" fmla="*/ 0 w 175"/>
                <a:gd name="T47" fmla="*/ 88 h 174"/>
                <a:gd name="T48" fmla="*/ 10 w 175"/>
                <a:gd name="T49" fmla="*/ 81 h 174"/>
                <a:gd name="T50" fmla="*/ 43 w 175"/>
                <a:gd name="T51" fmla="*/ 63 h 174"/>
                <a:gd name="T52" fmla="*/ 36 w 175"/>
                <a:gd name="T53" fmla="*/ 40 h 174"/>
                <a:gd name="T54" fmla="*/ 23 w 175"/>
                <a:gd name="T55" fmla="*/ 12 h 174"/>
                <a:gd name="T56" fmla="*/ 16 w 175"/>
                <a:gd name="T57" fmla="*/ 7 h 174"/>
                <a:gd name="T58" fmla="*/ 24 w 175"/>
                <a:gd name="T59" fmla="*/ 1 h 174"/>
                <a:gd name="T60" fmla="*/ 43 w 175"/>
                <a:gd name="T61" fmla="*/ 5 h 174"/>
                <a:gd name="T62" fmla="*/ 44 w 175"/>
                <a:gd name="T63" fmla="*/ 13 h 174"/>
                <a:gd name="T64" fmla="*/ 54 w 175"/>
                <a:gd name="T65" fmla="*/ 5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5" h="174">
                  <a:moveTo>
                    <a:pt x="54" y="56"/>
                  </a:moveTo>
                  <a:cubicBezTo>
                    <a:pt x="61" y="52"/>
                    <a:pt x="68" y="48"/>
                    <a:pt x="75" y="44"/>
                  </a:cubicBezTo>
                  <a:cubicBezTo>
                    <a:pt x="81" y="40"/>
                    <a:pt x="87" y="34"/>
                    <a:pt x="94" y="32"/>
                  </a:cubicBezTo>
                  <a:cubicBezTo>
                    <a:pt x="99" y="29"/>
                    <a:pt x="117" y="30"/>
                    <a:pt x="117" y="36"/>
                  </a:cubicBezTo>
                  <a:cubicBezTo>
                    <a:pt x="117" y="41"/>
                    <a:pt x="105" y="43"/>
                    <a:pt x="103" y="45"/>
                  </a:cubicBezTo>
                  <a:cubicBezTo>
                    <a:pt x="86" y="51"/>
                    <a:pt x="71" y="58"/>
                    <a:pt x="56" y="66"/>
                  </a:cubicBezTo>
                  <a:cubicBezTo>
                    <a:pt x="57" y="68"/>
                    <a:pt x="57" y="70"/>
                    <a:pt x="57" y="73"/>
                  </a:cubicBezTo>
                  <a:cubicBezTo>
                    <a:pt x="73" y="84"/>
                    <a:pt x="90" y="94"/>
                    <a:pt x="109" y="103"/>
                  </a:cubicBezTo>
                  <a:cubicBezTo>
                    <a:pt x="117" y="108"/>
                    <a:pt x="127" y="112"/>
                    <a:pt x="139" y="114"/>
                  </a:cubicBezTo>
                  <a:cubicBezTo>
                    <a:pt x="145" y="114"/>
                    <a:pt x="152" y="115"/>
                    <a:pt x="158" y="115"/>
                  </a:cubicBezTo>
                  <a:cubicBezTo>
                    <a:pt x="164" y="115"/>
                    <a:pt x="171" y="115"/>
                    <a:pt x="175" y="118"/>
                  </a:cubicBezTo>
                  <a:cubicBezTo>
                    <a:pt x="171" y="123"/>
                    <a:pt x="164" y="125"/>
                    <a:pt x="158" y="127"/>
                  </a:cubicBezTo>
                  <a:cubicBezTo>
                    <a:pt x="155" y="129"/>
                    <a:pt x="152" y="130"/>
                    <a:pt x="148" y="131"/>
                  </a:cubicBezTo>
                  <a:cubicBezTo>
                    <a:pt x="144" y="133"/>
                    <a:pt x="141" y="136"/>
                    <a:pt x="135" y="135"/>
                  </a:cubicBezTo>
                  <a:cubicBezTo>
                    <a:pt x="128" y="134"/>
                    <a:pt x="120" y="127"/>
                    <a:pt x="114" y="124"/>
                  </a:cubicBezTo>
                  <a:cubicBezTo>
                    <a:pt x="95" y="111"/>
                    <a:pt x="75" y="96"/>
                    <a:pt x="59" y="82"/>
                  </a:cubicBezTo>
                  <a:cubicBezTo>
                    <a:pt x="65" y="119"/>
                    <a:pt x="51" y="146"/>
                    <a:pt x="32" y="163"/>
                  </a:cubicBezTo>
                  <a:cubicBezTo>
                    <a:pt x="27" y="168"/>
                    <a:pt x="22" y="174"/>
                    <a:pt x="15" y="174"/>
                  </a:cubicBezTo>
                  <a:cubicBezTo>
                    <a:pt x="15" y="171"/>
                    <a:pt x="18" y="169"/>
                    <a:pt x="20" y="167"/>
                  </a:cubicBezTo>
                  <a:cubicBezTo>
                    <a:pt x="32" y="151"/>
                    <a:pt x="46" y="132"/>
                    <a:pt x="48" y="105"/>
                  </a:cubicBezTo>
                  <a:cubicBezTo>
                    <a:pt x="48" y="93"/>
                    <a:pt x="47" y="83"/>
                    <a:pt x="45" y="72"/>
                  </a:cubicBezTo>
                  <a:cubicBezTo>
                    <a:pt x="40" y="74"/>
                    <a:pt x="36" y="77"/>
                    <a:pt x="31" y="81"/>
                  </a:cubicBezTo>
                  <a:cubicBezTo>
                    <a:pt x="26" y="84"/>
                    <a:pt x="21" y="88"/>
                    <a:pt x="17" y="90"/>
                  </a:cubicBezTo>
                  <a:cubicBezTo>
                    <a:pt x="12" y="92"/>
                    <a:pt x="4" y="92"/>
                    <a:pt x="0" y="88"/>
                  </a:cubicBezTo>
                  <a:cubicBezTo>
                    <a:pt x="3" y="84"/>
                    <a:pt x="7" y="83"/>
                    <a:pt x="10" y="81"/>
                  </a:cubicBezTo>
                  <a:cubicBezTo>
                    <a:pt x="21" y="75"/>
                    <a:pt x="32" y="69"/>
                    <a:pt x="43" y="63"/>
                  </a:cubicBezTo>
                  <a:cubicBezTo>
                    <a:pt x="41" y="55"/>
                    <a:pt x="39" y="48"/>
                    <a:pt x="36" y="40"/>
                  </a:cubicBezTo>
                  <a:cubicBezTo>
                    <a:pt x="33" y="29"/>
                    <a:pt x="31" y="18"/>
                    <a:pt x="23" y="12"/>
                  </a:cubicBezTo>
                  <a:cubicBezTo>
                    <a:pt x="21" y="10"/>
                    <a:pt x="16" y="9"/>
                    <a:pt x="16" y="7"/>
                  </a:cubicBezTo>
                  <a:cubicBezTo>
                    <a:pt x="15" y="4"/>
                    <a:pt x="20" y="1"/>
                    <a:pt x="24" y="1"/>
                  </a:cubicBezTo>
                  <a:cubicBezTo>
                    <a:pt x="31" y="0"/>
                    <a:pt x="41" y="2"/>
                    <a:pt x="43" y="5"/>
                  </a:cubicBezTo>
                  <a:cubicBezTo>
                    <a:pt x="45" y="7"/>
                    <a:pt x="44" y="10"/>
                    <a:pt x="44" y="13"/>
                  </a:cubicBezTo>
                  <a:cubicBezTo>
                    <a:pt x="45" y="29"/>
                    <a:pt x="52" y="42"/>
                    <a:pt x="54" y="56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10"/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3205" y="1093"/>
              <a:ext cx="834" cy="836"/>
            </a:xfrm>
            <a:custGeom>
              <a:avLst/>
              <a:gdLst>
                <a:gd name="T0" fmla="*/ 446 w 904"/>
                <a:gd name="T1" fmla="*/ 1 h 906"/>
                <a:gd name="T2" fmla="*/ 549 w 904"/>
                <a:gd name="T3" fmla="*/ 12 h 906"/>
                <a:gd name="T4" fmla="*/ 634 w 904"/>
                <a:gd name="T5" fmla="*/ 40 h 906"/>
                <a:gd name="T6" fmla="*/ 768 w 904"/>
                <a:gd name="T7" fmla="*/ 131 h 906"/>
                <a:gd name="T8" fmla="*/ 862 w 904"/>
                <a:gd name="T9" fmla="*/ 264 h 906"/>
                <a:gd name="T10" fmla="*/ 904 w 904"/>
                <a:gd name="T11" fmla="*/ 447 h 906"/>
                <a:gd name="T12" fmla="*/ 865 w 904"/>
                <a:gd name="T13" fmla="*/ 635 h 906"/>
                <a:gd name="T14" fmla="*/ 774 w 904"/>
                <a:gd name="T15" fmla="*/ 769 h 906"/>
                <a:gd name="T16" fmla="*/ 642 w 904"/>
                <a:gd name="T17" fmla="*/ 863 h 906"/>
                <a:gd name="T18" fmla="*/ 458 w 904"/>
                <a:gd name="T19" fmla="*/ 905 h 906"/>
                <a:gd name="T20" fmla="*/ 270 w 904"/>
                <a:gd name="T21" fmla="*/ 867 h 906"/>
                <a:gd name="T22" fmla="*/ 136 w 904"/>
                <a:gd name="T23" fmla="*/ 776 h 906"/>
                <a:gd name="T24" fmla="*/ 13 w 904"/>
                <a:gd name="T25" fmla="*/ 559 h 906"/>
                <a:gd name="T26" fmla="*/ 0 w 904"/>
                <a:gd name="T27" fmla="*/ 459 h 906"/>
                <a:gd name="T28" fmla="*/ 79 w 904"/>
                <a:gd name="T29" fmla="*/ 199 h 906"/>
                <a:gd name="T30" fmla="*/ 262 w 904"/>
                <a:gd name="T31" fmla="*/ 43 h 906"/>
                <a:gd name="T32" fmla="*/ 445 w 904"/>
                <a:gd name="T33" fmla="*/ 1 h 906"/>
                <a:gd name="T34" fmla="*/ 446 w 904"/>
                <a:gd name="T35" fmla="*/ 1 h 906"/>
                <a:gd name="T36" fmla="*/ 271 w 904"/>
                <a:gd name="T37" fmla="*/ 54 h 906"/>
                <a:gd name="T38" fmla="*/ 141 w 904"/>
                <a:gd name="T39" fmla="*/ 144 h 906"/>
                <a:gd name="T40" fmla="*/ 52 w 904"/>
                <a:gd name="T41" fmla="*/ 273 h 906"/>
                <a:gd name="T42" fmla="*/ 13 w 904"/>
                <a:gd name="T43" fmla="*/ 454 h 906"/>
                <a:gd name="T44" fmla="*/ 52 w 904"/>
                <a:gd name="T45" fmla="*/ 634 h 906"/>
                <a:gd name="T46" fmla="*/ 142 w 904"/>
                <a:gd name="T47" fmla="*/ 764 h 906"/>
                <a:gd name="T48" fmla="*/ 272 w 904"/>
                <a:gd name="T49" fmla="*/ 853 h 906"/>
                <a:gd name="T50" fmla="*/ 453 w 904"/>
                <a:gd name="T51" fmla="*/ 892 h 906"/>
                <a:gd name="T52" fmla="*/ 633 w 904"/>
                <a:gd name="T53" fmla="*/ 853 h 906"/>
                <a:gd name="T54" fmla="*/ 763 w 904"/>
                <a:gd name="T55" fmla="*/ 763 h 906"/>
                <a:gd name="T56" fmla="*/ 852 w 904"/>
                <a:gd name="T57" fmla="*/ 633 h 906"/>
                <a:gd name="T58" fmla="*/ 891 w 904"/>
                <a:gd name="T59" fmla="*/ 452 h 906"/>
                <a:gd name="T60" fmla="*/ 852 w 904"/>
                <a:gd name="T61" fmla="*/ 272 h 906"/>
                <a:gd name="T62" fmla="*/ 762 w 904"/>
                <a:gd name="T63" fmla="*/ 143 h 906"/>
                <a:gd name="T64" fmla="*/ 632 w 904"/>
                <a:gd name="T65" fmla="*/ 53 h 906"/>
                <a:gd name="T66" fmla="*/ 451 w 904"/>
                <a:gd name="T67" fmla="*/ 14 h 906"/>
                <a:gd name="T68" fmla="*/ 271 w 904"/>
                <a:gd name="T69" fmla="*/ 54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04" h="906">
                  <a:moveTo>
                    <a:pt x="446" y="1"/>
                  </a:moveTo>
                  <a:cubicBezTo>
                    <a:pt x="481" y="0"/>
                    <a:pt x="519" y="5"/>
                    <a:pt x="549" y="12"/>
                  </a:cubicBezTo>
                  <a:cubicBezTo>
                    <a:pt x="580" y="19"/>
                    <a:pt x="608" y="28"/>
                    <a:pt x="634" y="40"/>
                  </a:cubicBezTo>
                  <a:cubicBezTo>
                    <a:pt x="687" y="62"/>
                    <a:pt x="731" y="94"/>
                    <a:pt x="768" y="131"/>
                  </a:cubicBezTo>
                  <a:cubicBezTo>
                    <a:pt x="807" y="170"/>
                    <a:pt x="838" y="211"/>
                    <a:pt x="862" y="264"/>
                  </a:cubicBezTo>
                  <a:cubicBezTo>
                    <a:pt x="885" y="315"/>
                    <a:pt x="904" y="376"/>
                    <a:pt x="904" y="447"/>
                  </a:cubicBezTo>
                  <a:cubicBezTo>
                    <a:pt x="904" y="523"/>
                    <a:pt x="888" y="582"/>
                    <a:pt x="865" y="635"/>
                  </a:cubicBezTo>
                  <a:cubicBezTo>
                    <a:pt x="843" y="688"/>
                    <a:pt x="811" y="731"/>
                    <a:pt x="774" y="769"/>
                  </a:cubicBezTo>
                  <a:cubicBezTo>
                    <a:pt x="737" y="807"/>
                    <a:pt x="694" y="839"/>
                    <a:pt x="642" y="863"/>
                  </a:cubicBezTo>
                  <a:cubicBezTo>
                    <a:pt x="591" y="887"/>
                    <a:pt x="528" y="904"/>
                    <a:pt x="458" y="905"/>
                  </a:cubicBezTo>
                  <a:cubicBezTo>
                    <a:pt x="385" y="906"/>
                    <a:pt x="322" y="890"/>
                    <a:pt x="270" y="867"/>
                  </a:cubicBezTo>
                  <a:cubicBezTo>
                    <a:pt x="219" y="844"/>
                    <a:pt x="173" y="813"/>
                    <a:pt x="136" y="776"/>
                  </a:cubicBezTo>
                  <a:cubicBezTo>
                    <a:pt x="80" y="719"/>
                    <a:pt x="35" y="650"/>
                    <a:pt x="13" y="559"/>
                  </a:cubicBezTo>
                  <a:cubicBezTo>
                    <a:pt x="5" y="529"/>
                    <a:pt x="0" y="495"/>
                    <a:pt x="0" y="459"/>
                  </a:cubicBezTo>
                  <a:cubicBezTo>
                    <a:pt x="0" y="348"/>
                    <a:pt x="33" y="265"/>
                    <a:pt x="79" y="199"/>
                  </a:cubicBezTo>
                  <a:cubicBezTo>
                    <a:pt x="124" y="133"/>
                    <a:pt x="184" y="79"/>
                    <a:pt x="262" y="43"/>
                  </a:cubicBezTo>
                  <a:cubicBezTo>
                    <a:pt x="312" y="20"/>
                    <a:pt x="373" y="1"/>
                    <a:pt x="445" y="1"/>
                  </a:cubicBezTo>
                  <a:lnTo>
                    <a:pt x="446" y="1"/>
                  </a:lnTo>
                  <a:close/>
                  <a:moveTo>
                    <a:pt x="271" y="54"/>
                  </a:moveTo>
                  <a:cubicBezTo>
                    <a:pt x="221" y="77"/>
                    <a:pt x="178" y="107"/>
                    <a:pt x="141" y="144"/>
                  </a:cubicBezTo>
                  <a:cubicBezTo>
                    <a:pt x="104" y="181"/>
                    <a:pt x="75" y="222"/>
                    <a:pt x="52" y="273"/>
                  </a:cubicBezTo>
                  <a:cubicBezTo>
                    <a:pt x="29" y="324"/>
                    <a:pt x="13" y="383"/>
                    <a:pt x="13" y="454"/>
                  </a:cubicBezTo>
                  <a:cubicBezTo>
                    <a:pt x="13" y="524"/>
                    <a:pt x="30" y="584"/>
                    <a:pt x="52" y="634"/>
                  </a:cubicBezTo>
                  <a:cubicBezTo>
                    <a:pt x="75" y="685"/>
                    <a:pt x="106" y="727"/>
                    <a:pt x="142" y="764"/>
                  </a:cubicBezTo>
                  <a:cubicBezTo>
                    <a:pt x="179" y="801"/>
                    <a:pt x="222" y="830"/>
                    <a:pt x="272" y="853"/>
                  </a:cubicBezTo>
                  <a:cubicBezTo>
                    <a:pt x="322" y="876"/>
                    <a:pt x="382" y="892"/>
                    <a:pt x="453" y="892"/>
                  </a:cubicBezTo>
                  <a:cubicBezTo>
                    <a:pt x="523" y="892"/>
                    <a:pt x="583" y="875"/>
                    <a:pt x="633" y="853"/>
                  </a:cubicBezTo>
                  <a:cubicBezTo>
                    <a:pt x="684" y="830"/>
                    <a:pt x="726" y="799"/>
                    <a:pt x="763" y="763"/>
                  </a:cubicBezTo>
                  <a:cubicBezTo>
                    <a:pt x="799" y="726"/>
                    <a:pt x="830" y="683"/>
                    <a:pt x="852" y="633"/>
                  </a:cubicBezTo>
                  <a:cubicBezTo>
                    <a:pt x="875" y="582"/>
                    <a:pt x="891" y="524"/>
                    <a:pt x="891" y="452"/>
                  </a:cubicBezTo>
                  <a:cubicBezTo>
                    <a:pt x="891" y="382"/>
                    <a:pt x="875" y="322"/>
                    <a:pt x="852" y="272"/>
                  </a:cubicBezTo>
                  <a:cubicBezTo>
                    <a:pt x="828" y="221"/>
                    <a:pt x="799" y="180"/>
                    <a:pt x="762" y="143"/>
                  </a:cubicBezTo>
                  <a:cubicBezTo>
                    <a:pt x="725" y="106"/>
                    <a:pt x="683" y="76"/>
                    <a:pt x="632" y="53"/>
                  </a:cubicBezTo>
                  <a:cubicBezTo>
                    <a:pt x="583" y="30"/>
                    <a:pt x="520" y="14"/>
                    <a:pt x="451" y="14"/>
                  </a:cubicBezTo>
                  <a:cubicBezTo>
                    <a:pt x="379" y="15"/>
                    <a:pt x="321" y="30"/>
                    <a:pt x="271" y="54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11"/>
            <p:cNvSpPr/>
            <p:nvPr>
              <p:custDataLst>
                <p:tags r:id="rId10"/>
              </p:custDataLst>
            </p:nvPr>
          </p:nvSpPr>
          <p:spPr bwMode="auto">
            <a:xfrm>
              <a:off x="3929" y="1120"/>
              <a:ext cx="187" cy="75"/>
            </a:xfrm>
            <a:custGeom>
              <a:avLst/>
              <a:gdLst>
                <a:gd name="T0" fmla="*/ 200 w 203"/>
                <a:gd name="T1" fmla="*/ 82 h 82"/>
                <a:gd name="T2" fmla="*/ 183 w 203"/>
                <a:gd name="T3" fmla="*/ 70 h 82"/>
                <a:gd name="T4" fmla="*/ 154 w 203"/>
                <a:gd name="T5" fmla="*/ 43 h 82"/>
                <a:gd name="T6" fmla="*/ 137 w 203"/>
                <a:gd name="T7" fmla="*/ 23 h 82"/>
                <a:gd name="T8" fmla="*/ 85 w 203"/>
                <a:gd name="T9" fmla="*/ 48 h 82"/>
                <a:gd name="T10" fmla="*/ 9 w 203"/>
                <a:gd name="T11" fmla="*/ 60 h 82"/>
                <a:gd name="T12" fmla="*/ 0 w 203"/>
                <a:gd name="T13" fmla="*/ 56 h 82"/>
                <a:gd name="T14" fmla="*/ 19 w 203"/>
                <a:gd name="T15" fmla="*/ 53 h 82"/>
                <a:gd name="T16" fmla="*/ 72 w 203"/>
                <a:gd name="T17" fmla="*/ 42 h 82"/>
                <a:gd name="T18" fmla="*/ 114 w 203"/>
                <a:gd name="T19" fmla="*/ 20 h 82"/>
                <a:gd name="T20" fmla="*/ 133 w 203"/>
                <a:gd name="T21" fmla="*/ 3 h 82"/>
                <a:gd name="T22" fmla="*/ 140 w 203"/>
                <a:gd name="T23" fmla="*/ 16 h 82"/>
                <a:gd name="T24" fmla="*/ 153 w 203"/>
                <a:gd name="T25" fmla="*/ 31 h 82"/>
                <a:gd name="T26" fmla="*/ 182 w 203"/>
                <a:gd name="T27" fmla="*/ 57 h 82"/>
                <a:gd name="T28" fmla="*/ 198 w 203"/>
                <a:gd name="T29" fmla="*/ 69 h 82"/>
                <a:gd name="T30" fmla="*/ 200 w 203"/>
                <a:gd name="T3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3" h="82">
                  <a:moveTo>
                    <a:pt x="200" y="82"/>
                  </a:moveTo>
                  <a:cubicBezTo>
                    <a:pt x="193" y="80"/>
                    <a:pt x="188" y="75"/>
                    <a:pt x="183" y="70"/>
                  </a:cubicBezTo>
                  <a:cubicBezTo>
                    <a:pt x="173" y="61"/>
                    <a:pt x="164" y="53"/>
                    <a:pt x="154" y="43"/>
                  </a:cubicBezTo>
                  <a:cubicBezTo>
                    <a:pt x="147" y="37"/>
                    <a:pt x="140" y="32"/>
                    <a:pt x="137" y="23"/>
                  </a:cubicBezTo>
                  <a:cubicBezTo>
                    <a:pt x="119" y="30"/>
                    <a:pt x="103" y="41"/>
                    <a:pt x="85" y="48"/>
                  </a:cubicBezTo>
                  <a:cubicBezTo>
                    <a:pt x="64" y="57"/>
                    <a:pt x="38" y="64"/>
                    <a:pt x="9" y="60"/>
                  </a:cubicBezTo>
                  <a:cubicBezTo>
                    <a:pt x="5" y="60"/>
                    <a:pt x="0" y="59"/>
                    <a:pt x="0" y="56"/>
                  </a:cubicBezTo>
                  <a:cubicBezTo>
                    <a:pt x="6" y="54"/>
                    <a:pt x="12" y="54"/>
                    <a:pt x="19" y="53"/>
                  </a:cubicBezTo>
                  <a:cubicBezTo>
                    <a:pt x="39" y="52"/>
                    <a:pt x="56" y="49"/>
                    <a:pt x="72" y="42"/>
                  </a:cubicBezTo>
                  <a:cubicBezTo>
                    <a:pt x="87" y="37"/>
                    <a:pt x="101" y="29"/>
                    <a:pt x="114" y="20"/>
                  </a:cubicBezTo>
                  <a:cubicBezTo>
                    <a:pt x="122" y="15"/>
                    <a:pt x="130" y="12"/>
                    <a:pt x="133" y="3"/>
                  </a:cubicBezTo>
                  <a:cubicBezTo>
                    <a:pt x="140" y="0"/>
                    <a:pt x="139" y="12"/>
                    <a:pt x="140" y="16"/>
                  </a:cubicBezTo>
                  <a:cubicBezTo>
                    <a:pt x="141" y="20"/>
                    <a:pt x="150" y="28"/>
                    <a:pt x="153" y="31"/>
                  </a:cubicBezTo>
                  <a:cubicBezTo>
                    <a:pt x="162" y="41"/>
                    <a:pt x="172" y="49"/>
                    <a:pt x="182" y="57"/>
                  </a:cubicBezTo>
                  <a:cubicBezTo>
                    <a:pt x="187" y="61"/>
                    <a:pt x="194" y="64"/>
                    <a:pt x="198" y="69"/>
                  </a:cubicBezTo>
                  <a:cubicBezTo>
                    <a:pt x="200" y="72"/>
                    <a:pt x="203" y="78"/>
                    <a:pt x="200" y="82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12"/>
            <p:cNvSpPr/>
            <p:nvPr>
              <p:custDataLst>
                <p:tags r:id="rId11"/>
              </p:custDataLst>
            </p:nvPr>
          </p:nvSpPr>
          <p:spPr bwMode="auto">
            <a:xfrm>
              <a:off x="3124" y="1130"/>
              <a:ext cx="117" cy="153"/>
            </a:xfrm>
            <a:custGeom>
              <a:avLst/>
              <a:gdLst>
                <a:gd name="T0" fmla="*/ 62 w 127"/>
                <a:gd name="T1" fmla="*/ 1 h 166"/>
                <a:gd name="T2" fmla="*/ 92 w 127"/>
                <a:gd name="T3" fmla="*/ 39 h 166"/>
                <a:gd name="T4" fmla="*/ 104 w 127"/>
                <a:gd name="T5" fmla="*/ 18 h 166"/>
                <a:gd name="T6" fmla="*/ 126 w 127"/>
                <a:gd name="T7" fmla="*/ 12 h 166"/>
                <a:gd name="T8" fmla="*/ 122 w 127"/>
                <a:gd name="T9" fmla="*/ 37 h 166"/>
                <a:gd name="T10" fmla="*/ 120 w 127"/>
                <a:gd name="T11" fmla="*/ 46 h 166"/>
                <a:gd name="T12" fmla="*/ 114 w 127"/>
                <a:gd name="T13" fmla="*/ 39 h 166"/>
                <a:gd name="T14" fmla="*/ 108 w 127"/>
                <a:gd name="T15" fmla="*/ 31 h 166"/>
                <a:gd name="T16" fmla="*/ 99 w 127"/>
                <a:gd name="T17" fmla="*/ 41 h 166"/>
                <a:gd name="T18" fmla="*/ 66 w 127"/>
                <a:gd name="T19" fmla="*/ 116 h 166"/>
                <a:gd name="T20" fmla="*/ 54 w 127"/>
                <a:gd name="T21" fmla="*/ 136 h 166"/>
                <a:gd name="T22" fmla="*/ 70 w 127"/>
                <a:gd name="T23" fmla="*/ 163 h 166"/>
                <a:gd name="T24" fmla="*/ 53 w 127"/>
                <a:gd name="T25" fmla="*/ 159 h 166"/>
                <a:gd name="T26" fmla="*/ 51 w 127"/>
                <a:gd name="T27" fmla="*/ 151 h 166"/>
                <a:gd name="T28" fmla="*/ 45 w 127"/>
                <a:gd name="T29" fmla="*/ 141 h 166"/>
                <a:gd name="T30" fmla="*/ 39 w 127"/>
                <a:gd name="T31" fmla="*/ 136 h 166"/>
                <a:gd name="T32" fmla="*/ 49 w 127"/>
                <a:gd name="T33" fmla="*/ 134 h 166"/>
                <a:gd name="T34" fmla="*/ 57 w 127"/>
                <a:gd name="T35" fmla="*/ 118 h 166"/>
                <a:gd name="T36" fmla="*/ 10 w 127"/>
                <a:gd name="T37" fmla="*/ 106 h 166"/>
                <a:gd name="T38" fmla="*/ 3 w 127"/>
                <a:gd name="T39" fmla="*/ 105 h 166"/>
                <a:gd name="T40" fmla="*/ 12 w 127"/>
                <a:gd name="T41" fmla="*/ 94 h 166"/>
                <a:gd name="T42" fmla="*/ 0 w 127"/>
                <a:gd name="T43" fmla="*/ 76 h 166"/>
                <a:gd name="T44" fmla="*/ 14 w 127"/>
                <a:gd name="T45" fmla="*/ 68 h 166"/>
                <a:gd name="T46" fmla="*/ 16 w 127"/>
                <a:gd name="T47" fmla="*/ 92 h 166"/>
                <a:gd name="T48" fmla="*/ 24 w 127"/>
                <a:gd name="T49" fmla="*/ 96 h 166"/>
                <a:gd name="T50" fmla="*/ 34 w 127"/>
                <a:gd name="T51" fmla="*/ 77 h 166"/>
                <a:gd name="T52" fmla="*/ 29 w 127"/>
                <a:gd name="T53" fmla="*/ 98 h 166"/>
                <a:gd name="T54" fmla="*/ 39 w 127"/>
                <a:gd name="T55" fmla="*/ 103 h 166"/>
                <a:gd name="T56" fmla="*/ 51 w 127"/>
                <a:gd name="T57" fmla="*/ 85 h 166"/>
                <a:gd name="T58" fmla="*/ 44 w 127"/>
                <a:gd name="T59" fmla="*/ 104 h 166"/>
                <a:gd name="T60" fmla="*/ 60 w 127"/>
                <a:gd name="T61" fmla="*/ 110 h 166"/>
                <a:gd name="T62" fmla="*/ 88 w 127"/>
                <a:gd name="T63" fmla="*/ 51 h 166"/>
                <a:gd name="T64" fmla="*/ 77 w 127"/>
                <a:gd name="T65" fmla="*/ 39 h 166"/>
                <a:gd name="T66" fmla="*/ 72 w 127"/>
                <a:gd name="T67" fmla="*/ 49 h 166"/>
                <a:gd name="T68" fmla="*/ 64 w 127"/>
                <a:gd name="T69" fmla="*/ 58 h 166"/>
                <a:gd name="T70" fmla="*/ 73 w 127"/>
                <a:gd name="T71" fmla="*/ 35 h 166"/>
                <a:gd name="T72" fmla="*/ 65 w 127"/>
                <a:gd name="T73" fmla="*/ 27 h 166"/>
                <a:gd name="T74" fmla="*/ 59 w 127"/>
                <a:gd name="T75" fmla="*/ 37 h 166"/>
                <a:gd name="T76" fmla="*/ 51 w 127"/>
                <a:gd name="T77" fmla="*/ 45 h 166"/>
                <a:gd name="T78" fmla="*/ 62 w 127"/>
                <a:gd name="T79" fmla="*/ 23 h 166"/>
                <a:gd name="T80" fmla="*/ 50 w 127"/>
                <a:gd name="T81" fmla="*/ 15 h 166"/>
                <a:gd name="T82" fmla="*/ 43 w 127"/>
                <a:gd name="T83" fmla="*/ 30 h 166"/>
                <a:gd name="T84" fmla="*/ 34 w 127"/>
                <a:gd name="T85" fmla="*/ 34 h 166"/>
                <a:gd name="T86" fmla="*/ 39 w 127"/>
                <a:gd name="T87" fmla="*/ 21 h 166"/>
                <a:gd name="T88" fmla="*/ 44 w 127"/>
                <a:gd name="T89" fmla="*/ 8 h 166"/>
                <a:gd name="T90" fmla="*/ 62 w 127"/>
                <a:gd name="T91" fmla="*/ 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7" h="166">
                  <a:moveTo>
                    <a:pt x="62" y="1"/>
                  </a:moveTo>
                  <a:cubicBezTo>
                    <a:pt x="69" y="16"/>
                    <a:pt x="81" y="28"/>
                    <a:pt x="92" y="39"/>
                  </a:cubicBezTo>
                  <a:cubicBezTo>
                    <a:pt x="97" y="32"/>
                    <a:pt x="97" y="22"/>
                    <a:pt x="104" y="18"/>
                  </a:cubicBezTo>
                  <a:cubicBezTo>
                    <a:pt x="110" y="15"/>
                    <a:pt x="119" y="13"/>
                    <a:pt x="126" y="12"/>
                  </a:cubicBezTo>
                  <a:cubicBezTo>
                    <a:pt x="127" y="19"/>
                    <a:pt x="123" y="27"/>
                    <a:pt x="122" y="37"/>
                  </a:cubicBezTo>
                  <a:cubicBezTo>
                    <a:pt x="122" y="40"/>
                    <a:pt x="123" y="44"/>
                    <a:pt x="120" y="46"/>
                  </a:cubicBezTo>
                  <a:cubicBezTo>
                    <a:pt x="117" y="45"/>
                    <a:pt x="116" y="42"/>
                    <a:pt x="114" y="39"/>
                  </a:cubicBezTo>
                  <a:cubicBezTo>
                    <a:pt x="112" y="37"/>
                    <a:pt x="111" y="32"/>
                    <a:pt x="108" y="31"/>
                  </a:cubicBezTo>
                  <a:cubicBezTo>
                    <a:pt x="105" y="31"/>
                    <a:pt x="101" y="37"/>
                    <a:pt x="99" y="41"/>
                  </a:cubicBezTo>
                  <a:cubicBezTo>
                    <a:pt x="87" y="65"/>
                    <a:pt x="75" y="90"/>
                    <a:pt x="66" y="116"/>
                  </a:cubicBezTo>
                  <a:cubicBezTo>
                    <a:pt x="63" y="124"/>
                    <a:pt x="62" y="134"/>
                    <a:pt x="54" y="136"/>
                  </a:cubicBezTo>
                  <a:cubicBezTo>
                    <a:pt x="58" y="146"/>
                    <a:pt x="69" y="150"/>
                    <a:pt x="70" y="163"/>
                  </a:cubicBezTo>
                  <a:cubicBezTo>
                    <a:pt x="66" y="166"/>
                    <a:pt x="55" y="162"/>
                    <a:pt x="53" y="159"/>
                  </a:cubicBezTo>
                  <a:cubicBezTo>
                    <a:pt x="52" y="158"/>
                    <a:pt x="52" y="154"/>
                    <a:pt x="51" y="151"/>
                  </a:cubicBezTo>
                  <a:cubicBezTo>
                    <a:pt x="49" y="148"/>
                    <a:pt x="48" y="143"/>
                    <a:pt x="45" y="141"/>
                  </a:cubicBezTo>
                  <a:cubicBezTo>
                    <a:pt x="43" y="139"/>
                    <a:pt x="40" y="140"/>
                    <a:pt x="39" y="136"/>
                  </a:cubicBezTo>
                  <a:cubicBezTo>
                    <a:pt x="41" y="133"/>
                    <a:pt x="46" y="133"/>
                    <a:pt x="49" y="134"/>
                  </a:cubicBezTo>
                  <a:cubicBezTo>
                    <a:pt x="52" y="129"/>
                    <a:pt x="54" y="123"/>
                    <a:pt x="57" y="118"/>
                  </a:cubicBezTo>
                  <a:cubicBezTo>
                    <a:pt x="42" y="114"/>
                    <a:pt x="28" y="105"/>
                    <a:pt x="10" y="106"/>
                  </a:cubicBezTo>
                  <a:cubicBezTo>
                    <a:pt x="8" y="106"/>
                    <a:pt x="5" y="107"/>
                    <a:pt x="3" y="105"/>
                  </a:cubicBezTo>
                  <a:cubicBezTo>
                    <a:pt x="2" y="99"/>
                    <a:pt x="8" y="97"/>
                    <a:pt x="12" y="94"/>
                  </a:cubicBezTo>
                  <a:cubicBezTo>
                    <a:pt x="9" y="87"/>
                    <a:pt x="7" y="79"/>
                    <a:pt x="0" y="76"/>
                  </a:cubicBezTo>
                  <a:cubicBezTo>
                    <a:pt x="2" y="70"/>
                    <a:pt x="7" y="67"/>
                    <a:pt x="14" y="68"/>
                  </a:cubicBezTo>
                  <a:cubicBezTo>
                    <a:pt x="16" y="75"/>
                    <a:pt x="15" y="84"/>
                    <a:pt x="16" y="92"/>
                  </a:cubicBezTo>
                  <a:cubicBezTo>
                    <a:pt x="19" y="94"/>
                    <a:pt x="21" y="95"/>
                    <a:pt x="24" y="96"/>
                  </a:cubicBezTo>
                  <a:cubicBezTo>
                    <a:pt x="25" y="87"/>
                    <a:pt x="26" y="77"/>
                    <a:pt x="34" y="77"/>
                  </a:cubicBezTo>
                  <a:cubicBezTo>
                    <a:pt x="34" y="85"/>
                    <a:pt x="30" y="91"/>
                    <a:pt x="29" y="98"/>
                  </a:cubicBezTo>
                  <a:cubicBezTo>
                    <a:pt x="32" y="100"/>
                    <a:pt x="36" y="101"/>
                    <a:pt x="39" y="103"/>
                  </a:cubicBezTo>
                  <a:cubicBezTo>
                    <a:pt x="40" y="94"/>
                    <a:pt x="42" y="85"/>
                    <a:pt x="51" y="85"/>
                  </a:cubicBezTo>
                  <a:cubicBezTo>
                    <a:pt x="51" y="92"/>
                    <a:pt x="46" y="98"/>
                    <a:pt x="44" y="104"/>
                  </a:cubicBezTo>
                  <a:cubicBezTo>
                    <a:pt x="49" y="107"/>
                    <a:pt x="55" y="108"/>
                    <a:pt x="60" y="110"/>
                  </a:cubicBezTo>
                  <a:cubicBezTo>
                    <a:pt x="69" y="90"/>
                    <a:pt x="78" y="70"/>
                    <a:pt x="88" y="51"/>
                  </a:cubicBezTo>
                  <a:cubicBezTo>
                    <a:pt x="85" y="46"/>
                    <a:pt x="80" y="43"/>
                    <a:pt x="77" y="39"/>
                  </a:cubicBezTo>
                  <a:cubicBezTo>
                    <a:pt x="76" y="42"/>
                    <a:pt x="74" y="46"/>
                    <a:pt x="72" y="49"/>
                  </a:cubicBezTo>
                  <a:cubicBezTo>
                    <a:pt x="70" y="53"/>
                    <a:pt x="69" y="58"/>
                    <a:pt x="64" y="58"/>
                  </a:cubicBezTo>
                  <a:cubicBezTo>
                    <a:pt x="65" y="49"/>
                    <a:pt x="67" y="39"/>
                    <a:pt x="73" y="35"/>
                  </a:cubicBezTo>
                  <a:cubicBezTo>
                    <a:pt x="71" y="32"/>
                    <a:pt x="68" y="30"/>
                    <a:pt x="65" y="27"/>
                  </a:cubicBezTo>
                  <a:cubicBezTo>
                    <a:pt x="63" y="30"/>
                    <a:pt x="61" y="34"/>
                    <a:pt x="59" y="37"/>
                  </a:cubicBezTo>
                  <a:cubicBezTo>
                    <a:pt x="57" y="41"/>
                    <a:pt x="56" y="46"/>
                    <a:pt x="51" y="45"/>
                  </a:cubicBezTo>
                  <a:cubicBezTo>
                    <a:pt x="52" y="37"/>
                    <a:pt x="54" y="27"/>
                    <a:pt x="62" y="23"/>
                  </a:cubicBezTo>
                  <a:cubicBezTo>
                    <a:pt x="59" y="22"/>
                    <a:pt x="55" y="13"/>
                    <a:pt x="50" y="15"/>
                  </a:cubicBezTo>
                  <a:cubicBezTo>
                    <a:pt x="47" y="16"/>
                    <a:pt x="45" y="28"/>
                    <a:pt x="43" y="30"/>
                  </a:cubicBezTo>
                  <a:cubicBezTo>
                    <a:pt x="40" y="33"/>
                    <a:pt x="38" y="34"/>
                    <a:pt x="34" y="34"/>
                  </a:cubicBezTo>
                  <a:cubicBezTo>
                    <a:pt x="35" y="30"/>
                    <a:pt x="37" y="25"/>
                    <a:pt x="39" y="21"/>
                  </a:cubicBezTo>
                  <a:cubicBezTo>
                    <a:pt x="40" y="17"/>
                    <a:pt x="42" y="11"/>
                    <a:pt x="44" y="8"/>
                  </a:cubicBezTo>
                  <a:cubicBezTo>
                    <a:pt x="46" y="5"/>
                    <a:pt x="56" y="0"/>
                    <a:pt x="62" y="1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13"/>
            <p:cNvSpPr>
              <a:spLocks noEditPoints="1"/>
            </p:cNvSpPr>
            <p:nvPr>
              <p:custDataLst>
                <p:tags r:id="rId12"/>
              </p:custDataLst>
            </p:nvPr>
          </p:nvSpPr>
          <p:spPr bwMode="auto">
            <a:xfrm>
              <a:off x="4005" y="1149"/>
              <a:ext cx="94" cy="89"/>
            </a:xfrm>
            <a:custGeom>
              <a:avLst/>
              <a:gdLst>
                <a:gd name="T0" fmla="*/ 78 w 102"/>
                <a:gd name="T1" fmla="*/ 70 h 96"/>
                <a:gd name="T2" fmla="*/ 71 w 102"/>
                <a:gd name="T3" fmla="*/ 73 h 96"/>
                <a:gd name="T4" fmla="*/ 58 w 102"/>
                <a:gd name="T5" fmla="*/ 82 h 96"/>
                <a:gd name="T6" fmla="*/ 52 w 102"/>
                <a:gd name="T7" fmla="*/ 87 h 96"/>
                <a:gd name="T8" fmla="*/ 33 w 102"/>
                <a:gd name="T9" fmla="*/ 92 h 96"/>
                <a:gd name="T10" fmla="*/ 34 w 102"/>
                <a:gd name="T11" fmla="*/ 87 h 96"/>
                <a:gd name="T12" fmla="*/ 6 w 102"/>
                <a:gd name="T13" fmla="*/ 57 h 96"/>
                <a:gd name="T14" fmla="*/ 1 w 102"/>
                <a:gd name="T15" fmla="*/ 57 h 96"/>
                <a:gd name="T16" fmla="*/ 15 w 102"/>
                <a:gd name="T17" fmla="*/ 42 h 96"/>
                <a:gd name="T18" fmla="*/ 22 w 102"/>
                <a:gd name="T19" fmla="*/ 37 h 96"/>
                <a:gd name="T20" fmla="*/ 36 w 102"/>
                <a:gd name="T21" fmla="*/ 25 h 96"/>
                <a:gd name="T22" fmla="*/ 41 w 102"/>
                <a:gd name="T23" fmla="*/ 18 h 96"/>
                <a:gd name="T24" fmla="*/ 45 w 102"/>
                <a:gd name="T25" fmla="*/ 28 h 96"/>
                <a:gd name="T26" fmla="*/ 60 w 102"/>
                <a:gd name="T27" fmla="*/ 25 h 96"/>
                <a:gd name="T28" fmla="*/ 52 w 102"/>
                <a:gd name="T29" fmla="*/ 17 h 96"/>
                <a:gd name="T30" fmla="*/ 45 w 102"/>
                <a:gd name="T31" fmla="*/ 0 h 96"/>
                <a:gd name="T32" fmla="*/ 52 w 102"/>
                <a:gd name="T33" fmla="*/ 5 h 96"/>
                <a:gd name="T34" fmla="*/ 70 w 102"/>
                <a:gd name="T35" fmla="*/ 23 h 96"/>
                <a:gd name="T36" fmla="*/ 83 w 102"/>
                <a:gd name="T37" fmla="*/ 35 h 96"/>
                <a:gd name="T38" fmla="*/ 97 w 102"/>
                <a:gd name="T39" fmla="*/ 45 h 96"/>
                <a:gd name="T40" fmla="*/ 99 w 102"/>
                <a:gd name="T41" fmla="*/ 59 h 96"/>
                <a:gd name="T42" fmla="*/ 90 w 102"/>
                <a:gd name="T43" fmla="*/ 52 h 96"/>
                <a:gd name="T44" fmla="*/ 67 w 102"/>
                <a:gd name="T45" fmla="*/ 31 h 96"/>
                <a:gd name="T46" fmla="*/ 65 w 102"/>
                <a:gd name="T47" fmla="*/ 35 h 96"/>
                <a:gd name="T48" fmla="*/ 50 w 102"/>
                <a:gd name="T49" fmla="*/ 32 h 96"/>
                <a:gd name="T50" fmla="*/ 61 w 102"/>
                <a:gd name="T51" fmla="*/ 41 h 96"/>
                <a:gd name="T52" fmla="*/ 73 w 102"/>
                <a:gd name="T53" fmla="*/ 48 h 96"/>
                <a:gd name="T54" fmla="*/ 78 w 102"/>
                <a:gd name="T55" fmla="*/ 70 h 96"/>
                <a:gd name="T56" fmla="*/ 41 w 102"/>
                <a:gd name="T57" fmla="*/ 32 h 96"/>
                <a:gd name="T58" fmla="*/ 33 w 102"/>
                <a:gd name="T59" fmla="*/ 38 h 96"/>
                <a:gd name="T60" fmla="*/ 53 w 102"/>
                <a:gd name="T61" fmla="*/ 53 h 96"/>
                <a:gd name="T62" fmla="*/ 53 w 102"/>
                <a:gd name="T63" fmla="*/ 61 h 96"/>
                <a:gd name="T64" fmla="*/ 47 w 102"/>
                <a:gd name="T65" fmla="*/ 56 h 96"/>
                <a:gd name="T66" fmla="*/ 30 w 102"/>
                <a:gd name="T67" fmla="*/ 40 h 96"/>
                <a:gd name="T68" fmla="*/ 23 w 102"/>
                <a:gd name="T69" fmla="*/ 47 h 96"/>
                <a:gd name="T70" fmla="*/ 44 w 102"/>
                <a:gd name="T71" fmla="*/ 65 h 96"/>
                <a:gd name="T72" fmla="*/ 43 w 102"/>
                <a:gd name="T73" fmla="*/ 71 h 96"/>
                <a:gd name="T74" fmla="*/ 31 w 102"/>
                <a:gd name="T75" fmla="*/ 60 h 96"/>
                <a:gd name="T76" fmla="*/ 19 w 102"/>
                <a:gd name="T77" fmla="*/ 49 h 96"/>
                <a:gd name="T78" fmla="*/ 11 w 102"/>
                <a:gd name="T79" fmla="*/ 54 h 96"/>
                <a:gd name="T80" fmla="*/ 39 w 102"/>
                <a:gd name="T81" fmla="*/ 82 h 96"/>
                <a:gd name="T82" fmla="*/ 68 w 102"/>
                <a:gd name="T83" fmla="*/ 58 h 96"/>
                <a:gd name="T84" fmla="*/ 41 w 102"/>
                <a:gd name="T85" fmla="*/ 3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2" h="96">
                  <a:moveTo>
                    <a:pt x="78" y="70"/>
                  </a:moveTo>
                  <a:cubicBezTo>
                    <a:pt x="76" y="72"/>
                    <a:pt x="73" y="72"/>
                    <a:pt x="71" y="73"/>
                  </a:cubicBezTo>
                  <a:cubicBezTo>
                    <a:pt x="66" y="74"/>
                    <a:pt x="62" y="79"/>
                    <a:pt x="58" y="82"/>
                  </a:cubicBezTo>
                  <a:cubicBezTo>
                    <a:pt x="56" y="83"/>
                    <a:pt x="54" y="85"/>
                    <a:pt x="52" y="87"/>
                  </a:cubicBezTo>
                  <a:cubicBezTo>
                    <a:pt x="47" y="91"/>
                    <a:pt x="42" y="96"/>
                    <a:pt x="33" y="92"/>
                  </a:cubicBezTo>
                  <a:cubicBezTo>
                    <a:pt x="32" y="91"/>
                    <a:pt x="34" y="89"/>
                    <a:pt x="34" y="87"/>
                  </a:cubicBezTo>
                  <a:cubicBezTo>
                    <a:pt x="26" y="76"/>
                    <a:pt x="15" y="67"/>
                    <a:pt x="6" y="57"/>
                  </a:cubicBezTo>
                  <a:cubicBezTo>
                    <a:pt x="4" y="57"/>
                    <a:pt x="3" y="57"/>
                    <a:pt x="1" y="57"/>
                  </a:cubicBezTo>
                  <a:cubicBezTo>
                    <a:pt x="0" y="48"/>
                    <a:pt x="8" y="45"/>
                    <a:pt x="15" y="42"/>
                  </a:cubicBezTo>
                  <a:cubicBezTo>
                    <a:pt x="17" y="40"/>
                    <a:pt x="20" y="38"/>
                    <a:pt x="22" y="37"/>
                  </a:cubicBezTo>
                  <a:cubicBezTo>
                    <a:pt x="27" y="33"/>
                    <a:pt x="32" y="29"/>
                    <a:pt x="36" y="25"/>
                  </a:cubicBezTo>
                  <a:cubicBezTo>
                    <a:pt x="37" y="24"/>
                    <a:pt x="38" y="18"/>
                    <a:pt x="41" y="18"/>
                  </a:cubicBezTo>
                  <a:cubicBezTo>
                    <a:pt x="44" y="18"/>
                    <a:pt x="43" y="27"/>
                    <a:pt x="45" y="28"/>
                  </a:cubicBezTo>
                  <a:cubicBezTo>
                    <a:pt x="50" y="27"/>
                    <a:pt x="55" y="26"/>
                    <a:pt x="60" y="25"/>
                  </a:cubicBezTo>
                  <a:cubicBezTo>
                    <a:pt x="58" y="23"/>
                    <a:pt x="55" y="20"/>
                    <a:pt x="52" y="17"/>
                  </a:cubicBezTo>
                  <a:cubicBezTo>
                    <a:pt x="47" y="13"/>
                    <a:pt x="41" y="10"/>
                    <a:pt x="45" y="0"/>
                  </a:cubicBezTo>
                  <a:cubicBezTo>
                    <a:pt x="48" y="1"/>
                    <a:pt x="50" y="3"/>
                    <a:pt x="52" y="5"/>
                  </a:cubicBezTo>
                  <a:cubicBezTo>
                    <a:pt x="58" y="11"/>
                    <a:pt x="63" y="17"/>
                    <a:pt x="70" y="23"/>
                  </a:cubicBezTo>
                  <a:cubicBezTo>
                    <a:pt x="74" y="27"/>
                    <a:pt x="79" y="31"/>
                    <a:pt x="83" y="35"/>
                  </a:cubicBezTo>
                  <a:cubicBezTo>
                    <a:pt x="88" y="38"/>
                    <a:pt x="94" y="41"/>
                    <a:pt x="97" y="45"/>
                  </a:cubicBezTo>
                  <a:cubicBezTo>
                    <a:pt x="100" y="48"/>
                    <a:pt x="102" y="55"/>
                    <a:pt x="99" y="59"/>
                  </a:cubicBezTo>
                  <a:cubicBezTo>
                    <a:pt x="95" y="59"/>
                    <a:pt x="93" y="55"/>
                    <a:pt x="90" y="52"/>
                  </a:cubicBezTo>
                  <a:cubicBezTo>
                    <a:pt x="83" y="45"/>
                    <a:pt x="76" y="38"/>
                    <a:pt x="67" y="31"/>
                  </a:cubicBezTo>
                  <a:cubicBezTo>
                    <a:pt x="67" y="32"/>
                    <a:pt x="67" y="34"/>
                    <a:pt x="65" y="35"/>
                  </a:cubicBezTo>
                  <a:cubicBezTo>
                    <a:pt x="60" y="33"/>
                    <a:pt x="55" y="33"/>
                    <a:pt x="50" y="32"/>
                  </a:cubicBezTo>
                  <a:cubicBezTo>
                    <a:pt x="53" y="35"/>
                    <a:pt x="56" y="38"/>
                    <a:pt x="61" y="41"/>
                  </a:cubicBezTo>
                  <a:cubicBezTo>
                    <a:pt x="64" y="44"/>
                    <a:pt x="69" y="46"/>
                    <a:pt x="73" y="48"/>
                  </a:cubicBezTo>
                  <a:cubicBezTo>
                    <a:pt x="78" y="52"/>
                    <a:pt x="80" y="61"/>
                    <a:pt x="78" y="70"/>
                  </a:cubicBezTo>
                  <a:close/>
                  <a:moveTo>
                    <a:pt x="41" y="32"/>
                  </a:moveTo>
                  <a:cubicBezTo>
                    <a:pt x="38" y="34"/>
                    <a:pt x="35" y="36"/>
                    <a:pt x="33" y="38"/>
                  </a:cubicBezTo>
                  <a:cubicBezTo>
                    <a:pt x="39" y="42"/>
                    <a:pt x="49" y="47"/>
                    <a:pt x="53" y="53"/>
                  </a:cubicBezTo>
                  <a:cubicBezTo>
                    <a:pt x="54" y="54"/>
                    <a:pt x="56" y="60"/>
                    <a:pt x="53" y="61"/>
                  </a:cubicBezTo>
                  <a:cubicBezTo>
                    <a:pt x="51" y="61"/>
                    <a:pt x="47" y="57"/>
                    <a:pt x="47" y="56"/>
                  </a:cubicBezTo>
                  <a:cubicBezTo>
                    <a:pt x="41" y="51"/>
                    <a:pt x="35" y="46"/>
                    <a:pt x="30" y="40"/>
                  </a:cubicBezTo>
                  <a:cubicBezTo>
                    <a:pt x="28" y="42"/>
                    <a:pt x="25" y="44"/>
                    <a:pt x="23" y="47"/>
                  </a:cubicBezTo>
                  <a:cubicBezTo>
                    <a:pt x="29" y="52"/>
                    <a:pt x="42" y="56"/>
                    <a:pt x="44" y="65"/>
                  </a:cubicBezTo>
                  <a:cubicBezTo>
                    <a:pt x="44" y="66"/>
                    <a:pt x="45" y="70"/>
                    <a:pt x="43" y="71"/>
                  </a:cubicBezTo>
                  <a:cubicBezTo>
                    <a:pt x="38" y="68"/>
                    <a:pt x="34" y="64"/>
                    <a:pt x="31" y="60"/>
                  </a:cubicBezTo>
                  <a:cubicBezTo>
                    <a:pt x="27" y="57"/>
                    <a:pt x="23" y="53"/>
                    <a:pt x="19" y="49"/>
                  </a:cubicBezTo>
                  <a:cubicBezTo>
                    <a:pt x="17" y="51"/>
                    <a:pt x="13" y="52"/>
                    <a:pt x="11" y="54"/>
                  </a:cubicBezTo>
                  <a:cubicBezTo>
                    <a:pt x="21" y="63"/>
                    <a:pt x="32" y="71"/>
                    <a:pt x="39" y="82"/>
                  </a:cubicBezTo>
                  <a:cubicBezTo>
                    <a:pt x="50" y="75"/>
                    <a:pt x="60" y="68"/>
                    <a:pt x="68" y="58"/>
                  </a:cubicBezTo>
                  <a:cubicBezTo>
                    <a:pt x="61" y="47"/>
                    <a:pt x="50" y="40"/>
                    <a:pt x="41" y="32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14"/>
            <p:cNvSpPr/>
            <p:nvPr>
              <p:custDataLst>
                <p:tags r:id="rId13"/>
              </p:custDataLst>
            </p:nvPr>
          </p:nvSpPr>
          <p:spPr bwMode="auto">
            <a:xfrm>
              <a:off x="3140" y="1159"/>
              <a:ext cx="30" cy="39"/>
            </a:xfrm>
            <a:custGeom>
              <a:avLst/>
              <a:gdLst>
                <a:gd name="T0" fmla="*/ 14 w 32"/>
                <a:gd name="T1" fmla="*/ 2 h 42"/>
                <a:gd name="T2" fmla="*/ 18 w 32"/>
                <a:gd name="T3" fmla="*/ 17 h 42"/>
                <a:gd name="T4" fmla="*/ 32 w 32"/>
                <a:gd name="T5" fmla="*/ 18 h 42"/>
                <a:gd name="T6" fmla="*/ 19 w 32"/>
                <a:gd name="T7" fmla="*/ 26 h 42"/>
                <a:gd name="T8" fmla="*/ 18 w 32"/>
                <a:gd name="T9" fmla="*/ 42 h 42"/>
                <a:gd name="T10" fmla="*/ 13 w 32"/>
                <a:gd name="T11" fmla="*/ 29 h 42"/>
                <a:gd name="T12" fmla="*/ 0 w 32"/>
                <a:gd name="T13" fmla="*/ 34 h 42"/>
                <a:gd name="T14" fmla="*/ 11 w 32"/>
                <a:gd name="T15" fmla="*/ 22 h 42"/>
                <a:gd name="T16" fmla="*/ 5 w 32"/>
                <a:gd name="T17" fmla="*/ 9 h 42"/>
                <a:gd name="T18" fmla="*/ 1 w 32"/>
                <a:gd name="T19" fmla="*/ 6 h 42"/>
                <a:gd name="T20" fmla="*/ 14 w 32"/>
                <a:gd name="T21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42">
                  <a:moveTo>
                    <a:pt x="14" y="2"/>
                  </a:moveTo>
                  <a:cubicBezTo>
                    <a:pt x="16" y="7"/>
                    <a:pt x="16" y="12"/>
                    <a:pt x="18" y="17"/>
                  </a:cubicBezTo>
                  <a:cubicBezTo>
                    <a:pt x="20" y="15"/>
                    <a:pt x="32" y="13"/>
                    <a:pt x="32" y="18"/>
                  </a:cubicBezTo>
                  <a:cubicBezTo>
                    <a:pt x="32" y="22"/>
                    <a:pt x="21" y="24"/>
                    <a:pt x="19" y="26"/>
                  </a:cubicBezTo>
                  <a:cubicBezTo>
                    <a:pt x="19" y="29"/>
                    <a:pt x="20" y="42"/>
                    <a:pt x="18" y="42"/>
                  </a:cubicBezTo>
                  <a:cubicBezTo>
                    <a:pt x="15" y="42"/>
                    <a:pt x="15" y="30"/>
                    <a:pt x="13" y="29"/>
                  </a:cubicBezTo>
                  <a:cubicBezTo>
                    <a:pt x="8" y="30"/>
                    <a:pt x="5" y="35"/>
                    <a:pt x="0" y="34"/>
                  </a:cubicBezTo>
                  <a:cubicBezTo>
                    <a:pt x="2" y="29"/>
                    <a:pt x="8" y="26"/>
                    <a:pt x="11" y="22"/>
                  </a:cubicBezTo>
                  <a:cubicBezTo>
                    <a:pt x="10" y="19"/>
                    <a:pt x="8" y="11"/>
                    <a:pt x="5" y="9"/>
                  </a:cubicBezTo>
                  <a:cubicBezTo>
                    <a:pt x="4" y="7"/>
                    <a:pt x="1" y="8"/>
                    <a:pt x="1" y="6"/>
                  </a:cubicBezTo>
                  <a:cubicBezTo>
                    <a:pt x="1" y="2"/>
                    <a:pt x="11" y="0"/>
                    <a:pt x="14" y="2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15"/>
            <p:cNvSpPr/>
            <p:nvPr>
              <p:custDataLst>
                <p:tags r:id="rId14"/>
              </p:custDataLst>
            </p:nvPr>
          </p:nvSpPr>
          <p:spPr bwMode="auto">
            <a:xfrm>
              <a:off x="3190" y="1168"/>
              <a:ext cx="93" cy="122"/>
            </a:xfrm>
            <a:custGeom>
              <a:avLst/>
              <a:gdLst>
                <a:gd name="T0" fmla="*/ 58 w 101"/>
                <a:gd name="T1" fmla="*/ 59 h 133"/>
                <a:gd name="T2" fmla="*/ 95 w 101"/>
                <a:gd name="T3" fmla="*/ 86 h 133"/>
                <a:gd name="T4" fmla="*/ 96 w 101"/>
                <a:gd name="T5" fmla="*/ 104 h 133"/>
                <a:gd name="T6" fmla="*/ 88 w 101"/>
                <a:gd name="T7" fmla="*/ 105 h 133"/>
                <a:gd name="T8" fmla="*/ 69 w 101"/>
                <a:gd name="T9" fmla="*/ 110 h 133"/>
                <a:gd name="T10" fmla="*/ 80 w 101"/>
                <a:gd name="T11" fmla="*/ 93 h 133"/>
                <a:gd name="T12" fmla="*/ 69 w 101"/>
                <a:gd name="T13" fmla="*/ 78 h 133"/>
                <a:gd name="T14" fmla="*/ 53 w 101"/>
                <a:gd name="T15" fmla="*/ 69 h 133"/>
                <a:gd name="T16" fmla="*/ 35 w 101"/>
                <a:gd name="T17" fmla="*/ 110 h 133"/>
                <a:gd name="T18" fmla="*/ 16 w 101"/>
                <a:gd name="T19" fmla="*/ 132 h 133"/>
                <a:gd name="T20" fmla="*/ 23 w 101"/>
                <a:gd name="T21" fmla="*/ 116 h 133"/>
                <a:gd name="T22" fmla="*/ 45 w 101"/>
                <a:gd name="T23" fmla="*/ 68 h 133"/>
                <a:gd name="T24" fmla="*/ 31 w 101"/>
                <a:gd name="T25" fmla="*/ 69 h 133"/>
                <a:gd name="T26" fmla="*/ 38 w 101"/>
                <a:gd name="T27" fmla="*/ 59 h 133"/>
                <a:gd name="T28" fmla="*/ 34 w 101"/>
                <a:gd name="T29" fmla="*/ 48 h 133"/>
                <a:gd name="T30" fmla="*/ 28 w 101"/>
                <a:gd name="T31" fmla="*/ 39 h 133"/>
                <a:gd name="T32" fmla="*/ 20 w 101"/>
                <a:gd name="T33" fmla="*/ 56 h 133"/>
                <a:gd name="T34" fmla="*/ 18 w 101"/>
                <a:gd name="T35" fmla="*/ 66 h 133"/>
                <a:gd name="T36" fmla="*/ 14 w 101"/>
                <a:gd name="T37" fmla="*/ 80 h 133"/>
                <a:gd name="T38" fmla="*/ 0 w 101"/>
                <a:gd name="T39" fmla="*/ 84 h 133"/>
                <a:gd name="T40" fmla="*/ 9 w 101"/>
                <a:gd name="T41" fmla="*/ 67 h 133"/>
                <a:gd name="T42" fmla="*/ 17 w 101"/>
                <a:gd name="T43" fmla="*/ 40 h 133"/>
                <a:gd name="T44" fmla="*/ 30 w 101"/>
                <a:gd name="T45" fmla="*/ 24 h 133"/>
                <a:gd name="T46" fmla="*/ 42 w 101"/>
                <a:gd name="T47" fmla="*/ 23 h 133"/>
                <a:gd name="T48" fmla="*/ 42 w 101"/>
                <a:gd name="T49" fmla="*/ 57 h 133"/>
                <a:gd name="T50" fmla="*/ 50 w 101"/>
                <a:gd name="T51" fmla="*/ 57 h 133"/>
                <a:gd name="T52" fmla="*/ 65 w 101"/>
                <a:gd name="T53" fmla="*/ 23 h 133"/>
                <a:gd name="T54" fmla="*/ 73 w 101"/>
                <a:gd name="T55" fmla="*/ 7 h 133"/>
                <a:gd name="T56" fmla="*/ 87 w 101"/>
                <a:gd name="T57" fmla="*/ 1 h 133"/>
                <a:gd name="T58" fmla="*/ 83 w 101"/>
                <a:gd name="T59" fmla="*/ 18 h 133"/>
                <a:gd name="T60" fmla="*/ 58 w 101"/>
                <a:gd name="T61" fmla="*/ 5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1" h="133">
                  <a:moveTo>
                    <a:pt x="58" y="59"/>
                  </a:moveTo>
                  <a:cubicBezTo>
                    <a:pt x="71" y="65"/>
                    <a:pt x="87" y="72"/>
                    <a:pt x="95" y="86"/>
                  </a:cubicBezTo>
                  <a:cubicBezTo>
                    <a:pt x="97" y="90"/>
                    <a:pt x="101" y="102"/>
                    <a:pt x="96" y="104"/>
                  </a:cubicBezTo>
                  <a:cubicBezTo>
                    <a:pt x="94" y="105"/>
                    <a:pt x="91" y="105"/>
                    <a:pt x="88" y="105"/>
                  </a:cubicBezTo>
                  <a:cubicBezTo>
                    <a:pt x="81" y="106"/>
                    <a:pt x="74" y="110"/>
                    <a:pt x="69" y="110"/>
                  </a:cubicBezTo>
                  <a:cubicBezTo>
                    <a:pt x="71" y="103"/>
                    <a:pt x="80" y="101"/>
                    <a:pt x="80" y="93"/>
                  </a:cubicBezTo>
                  <a:cubicBezTo>
                    <a:pt x="81" y="87"/>
                    <a:pt x="74" y="82"/>
                    <a:pt x="69" y="78"/>
                  </a:cubicBezTo>
                  <a:cubicBezTo>
                    <a:pt x="64" y="75"/>
                    <a:pt x="58" y="72"/>
                    <a:pt x="53" y="69"/>
                  </a:cubicBezTo>
                  <a:cubicBezTo>
                    <a:pt x="47" y="81"/>
                    <a:pt x="40" y="96"/>
                    <a:pt x="35" y="110"/>
                  </a:cubicBezTo>
                  <a:cubicBezTo>
                    <a:pt x="32" y="120"/>
                    <a:pt x="30" y="133"/>
                    <a:pt x="16" y="132"/>
                  </a:cubicBezTo>
                  <a:cubicBezTo>
                    <a:pt x="17" y="126"/>
                    <a:pt x="20" y="121"/>
                    <a:pt x="23" y="116"/>
                  </a:cubicBezTo>
                  <a:cubicBezTo>
                    <a:pt x="30" y="100"/>
                    <a:pt x="37" y="84"/>
                    <a:pt x="45" y="68"/>
                  </a:cubicBezTo>
                  <a:cubicBezTo>
                    <a:pt x="39" y="67"/>
                    <a:pt x="35" y="71"/>
                    <a:pt x="31" y="69"/>
                  </a:cubicBezTo>
                  <a:cubicBezTo>
                    <a:pt x="29" y="63"/>
                    <a:pt x="35" y="61"/>
                    <a:pt x="38" y="59"/>
                  </a:cubicBezTo>
                  <a:cubicBezTo>
                    <a:pt x="37" y="55"/>
                    <a:pt x="35" y="52"/>
                    <a:pt x="34" y="48"/>
                  </a:cubicBezTo>
                  <a:cubicBezTo>
                    <a:pt x="33" y="46"/>
                    <a:pt x="31" y="39"/>
                    <a:pt x="28" y="39"/>
                  </a:cubicBezTo>
                  <a:cubicBezTo>
                    <a:pt x="23" y="38"/>
                    <a:pt x="21" y="51"/>
                    <a:pt x="20" y="56"/>
                  </a:cubicBezTo>
                  <a:cubicBezTo>
                    <a:pt x="19" y="60"/>
                    <a:pt x="19" y="63"/>
                    <a:pt x="18" y="66"/>
                  </a:cubicBezTo>
                  <a:cubicBezTo>
                    <a:pt x="17" y="71"/>
                    <a:pt x="16" y="77"/>
                    <a:pt x="14" y="80"/>
                  </a:cubicBezTo>
                  <a:cubicBezTo>
                    <a:pt x="11" y="83"/>
                    <a:pt x="5" y="86"/>
                    <a:pt x="0" y="84"/>
                  </a:cubicBezTo>
                  <a:cubicBezTo>
                    <a:pt x="1" y="77"/>
                    <a:pt x="7" y="74"/>
                    <a:pt x="9" y="67"/>
                  </a:cubicBezTo>
                  <a:cubicBezTo>
                    <a:pt x="12" y="59"/>
                    <a:pt x="14" y="49"/>
                    <a:pt x="17" y="40"/>
                  </a:cubicBezTo>
                  <a:cubicBezTo>
                    <a:pt x="19" y="30"/>
                    <a:pt x="21" y="28"/>
                    <a:pt x="30" y="24"/>
                  </a:cubicBezTo>
                  <a:cubicBezTo>
                    <a:pt x="34" y="22"/>
                    <a:pt x="39" y="20"/>
                    <a:pt x="42" y="23"/>
                  </a:cubicBezTo>
                  <a:cubicBezTo>
                    <a:pt x="41" y="33"/>
                    <a:pt x="41" y="45"/>
                    <a:pt x="42" y="57"/>
                  </a:cubicBezTo>
                  <a:cubicBezTo>
                    <a:pt x="44" y="57"/>
                    <a:pt x="48" y="56"/>
                    <a:pt x="50" y="57"/>
                  </a:cubicBezTo>
                  <a:cubicBezTo>
                    <a:pt x="54" y="48"/>
                    <a:pt x="60" y="34"/>
                    <a:pt x="65" y="23"/>
                  </a:cubicBezTo>
                  <a:cubicBezTo>
                    <a:pt x="67" y="16"/>
                    <a:pt x="68" y="10"/>
                    <a:pt x="73" y="7"/>
                  </a:cubicBezTo>
                  <a:cubicBezTo>
                    <a:pt x="76" y="5"/>
                    <a:pt x="84" y="0"/>
                    <a:pt x="87" y="1"/>
                  </a:cubicBezTo>
                  <a:cubicBezTo>
                    <a:pt x="95" y="2"/>
                    <a:pt x="85" y="15"/>
                    <a:pt x="83" y="18"/>
                  </a:cubicBezTo>
                  <a:cubicBezTo>
                    <a:pt x="74" y="31"/>
                    <a:pt x="66" y="45"/>
                    <a:pt x="58" y="59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16"/>
            <p:cNvSpPr/>
            <p:nvPr>
              <p:custDataLst>
                <p:tags r:id="rId15"/>
              </p:custDataLst>
            </p:nvPr>
          </p:nvSpPr>
          <p:spPr bwMode="auto">
            <a:xfrm>
              <a:off x="3164" y="1179"/>
              <a:ext cx="31" cy="37"/>
            </a:xfrm>
            <a:custGeom>
              <a:avLst/>
              <a:gdLst>
                <a:gd name="T0" fmla="*/ 14 w 33"/>
                <a:gd name="T1" fmla="*/ 1 h 40"/>
                <a:gd name="T2" fmla="*/ 17 w 33"/>
                <a:gd name="T3" fmla="*/ 12 h 40"/>
                <a:gd name="T4" fmla="*/ 33 w 33"/>
                <a:gd name="T5" fmla="*/ 12 h 40"/>
                <a:gd name="T6" fmla="*/ 19 w 33"/>
                <a:gd name="T7" fmla="*/ 20 h 40"/>
                <a:gd name="T8" fmla="*/ 19 w 33"/>
                <a:gd name="T9" fmla="*/ 40 h 40"/>
                <a:gd name="T10" fmla="*/ 16 w 33"/>
                <a:gd name="T11" fmla="*/ 31 h 40"/>
                <a:gd name="T12" fmla="*/ 13 w 33"/>
                <a:gd name="T13" fmla="*/ 22 h 40"/>
                <a:gd name="T14" fmla="*/ 0 w 33"/>
                <a:gd name="T15" fmla="*/ 25 h 40"/>
                <a:gd name="T16" fmla="*/ 10 w 33"/>
                <a:gd name="T17" fmla="*/ 17 h 40"/>
                <a:gd name="T18" fmla="*/ 1 w 33"/>
                <a:gd name="T19" fmla="*/ 5 h 40"/>
                <a:gd name="T20" fmla="*/ 14 w 33"/>
                <a:gd name="T21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40">
                  <a:moveTo>
                    <a:pt x="14" y="1"/>
                  </a:moveTo>
                  <a:cubicBezTo>
                    <a:pt x="15" y="4"/>
                    <a:pt x="15" y="9"/>
                    <a:pt x="17" y="12"/>
                  </a:cubicBezTo>
                  <a:cubicBezTo>
                    <a:pt x="19" y="8"/>
                    <a:pt x="33" y="7"/>
                    <a:pt x="33" y="12"/>
                  </a:cubicBezTo>
                  <a:cubicBezTo>
                    <a:pt x="33" y="17"/>
                    <a:pt x="21" y="17"/>
                    <a:pt x="19" y="20"/>
                  </a:cubicBezTo>
                  <a:cubicBezTo>
                    <a:pt x="19" y="26"/>
                    <a:pt x="22" y="35"/>
                    <a:pt x="19" y="40"/>
                  </a:cubicBezTo>
                  <a:cubicBezTo>
                    <a:pt x="17" y="38"/>
                    <a:pt x="17" y="34"/>
                    <a:pt x="16" y="31"/>
                  </a:cubicBezTo>
                  <a:cubicBezTo>
                    <a:pt x="15" y="28"/>
                    <a:pt x="14" y="25"/>
                    <a:pt x="13" y="22"/>
                  </a:cubicBezTo>
                  <a:cubicBezTo>
                    <a:pt x="9" y="22"/>
                    <a:pt x="5" y="28"/>
                    <a:pt x="0" y="25"/>
                  </a:cubicBezTo>
                  <a:cubicBezTo>
                    <a:pt x="3" y="21"/>
                    <a:pt x="7" y="20"/>
                    <a:pt x="10" y="17"/>
                  </a:cubicBezTo>
                  <a:cubicBezTo>
                    <a:pt x="9" y="12"/>
                    <a:pt x="6" y="8"/>
                    <a:pt x="1" y="5"/>
                  </a:cubicBezTo>
                  <a:cubicBezTo>
                    <a:pt x="3" y="1"/>
                    <a:pt x="8" y="0"/>
                    <a:pt x="14" y="1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17"/>
            <p:cNvSpPr>
              <a:spLocks noEditPoints="1"/>
            </p:cNvSpPr>
            <p:nvPr>
              <p:custDataLst>
                <p:tags r:id="rId16"/>
              </p:custDataLst>
            </p:nvPr>
          </p:nvSpPr>
          <p:spPr bwMode="auto">
            <a:xfrm>
              <a:off x="3947" y="1197"/>
              <a:ext cx="88" cy="114"/>
            </a:xfrm>
            <a:custGeom>
              <a:avLst/>
              <a:gdLst>
                <a:gd name="T0" fmla="*/ 65 w 95"/>
                <a:gd name="T1" fmla="*/ 7 h 123"/>
                <a:gd name="T2" fmla="*/ 66 w 95"/>
                <a:gd name="T3" fmla="*/ 21 h 123"/>
                <a:gd name="T4" fmla="*/ 77 w 95"/>
                <a:gd name="T5" fmla="*/ 31 h 123"/>
                <a:gd name="T6" fmla="*/ 90 w 95"/>
                <a:gd name="T7" fmla="*/ 55 h 123"/>
                <a:gd name="T8" fmla="*/ 80 w 95"/>
                <a:gd name="T9" fmla="*/ 54 h 123"/>
                <a:gd name="T10" fmla="*/ 54 w 95"/>
                <a:gd name="T11" fmla="*/ 57 h 123"/>
                <a:gd name="T12" fmla="*/ 69 w 95"/>
                <a:gd name="T13" fmla="*/ 107 h 123"/>
                <a:gd name="T14" fmla="*/ 75 w 95"/>
                <a:gd name="T15" fmla="*/ 123 h 123"/>
                <a:gd name="T16" fmla="*/ 66 w 95"/>
                <a:gd name="T17" fmla="*/ 119 h 123"/>
                <a:gd name="T18" fmla="*/ 59 w 95"/>
                <a:gd name="T19" fmla="*/ 112 h 123"/>
                <a:gd name="T20" fmla="*/ 46 w 95"/>
                <a:gd name="T21" fmla="*/ 98 h 123"/>
                <a:gd name="T22" fmla="*/ 45 w 95"/>
                <a:gd name="T23" fmla="*/ 56 h 123"/>
                <a:gd name="T24" fmla="*/ 7 w 95"/>
                <a:gd name="T25" fmla="*/ 36 h 123"/>
                <a:gd name="T26" fmla="*/ 0 w 95"/>
                <a:gd name="T27" fmla="*/ 25 h 123"/>
                <a:gd name="T28" fmla="*/ 5 w 95"/>
                <a:gd name="T29" fmla="*/ 27 h 123"/>
                <a:gd name="T30" fmla="*/ 45 w 95"/>
                <a:gd name="T31" fmla="*/ 47 h 123"/>
                <a:gd name="T32" fmla="*/ 47 w 95"/>
                <a:gd name="T33" fmla="*/ 21 h 123"/>
                <a:gd name="T34" fmla="*/ 1 w 95"/>
                <a:gd name="T35" fmla="*/ 0 h 123"/>
                <a:gd name="T36" fmla="*/ 2 w 95"/>
                <a:gd name="T37" fmla="*/ 0 h 123"/>
                <a:gd name="T38" fmla="*/ 58 w 95"/>
                <a:gd name="T39" fmla="*/ 10 h 123"/>
                <a:gd name="T40" fmla="*/ 65 w 95"/>
                <a:gd name="T41" fmla="*/ 7 h 123"/>
                <a:gd name="T42" fmla="*/ 53 w 95"/>
                <a:gd name="T43" fmla="*/ 47 h 123"/>
                <a:gd name="T44" fmla="*/ 66 w 95"/>
                <a:gd name="T45" fmla="*/ 45 h 123"/>
                <a:gd name="T46" fmla="*/ 76 w 95"/>
                <a:gd name="T47" fmla="*/ 40 h 123"/>
                <a:gd name="T48" fmla="*/ 69 w 95"/>
                <a:gd name="T49" fmla="*/ 33 h 123"/>
                <a:gd name="T50" fmla="*/ 58 w 95"/>
                <a:gd name="T51" fmla="*/ 22 h 123"/>
                <a:gd name="T52" fmla="*/ 52 w 95"/>
                <a:gd name="T53" fmla="*/ 21 h 123"/>
                <a:gd name="T54" fmla="*/ 53 w 95"/>
                <a:gd name="T55" fmla="*/ 4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5" h="123">
                  <a:moveTo>
                    <a:pt x="65" y="7"/>
                  </a:moveTo>
                  <a:cubicBezTo>
                    <a:pt x="69" y="9"/>
                    <a:pt x="69" y="18"/>
                    <a:pt x="66" y="21"/>
                  </a:cubicBezTo>
                  <a:cubicBezTo>
                    <a:pt x="69" y="25"/>
                    <a:pt x="72" y="28"/>
                    <a:pt x="77" y="31"/>
                  </a:cubicBezTo>
                  <a:cubicBezTo>
                    <a:pt x="84" y="37"/>
                    <a:pt x="95" y="41"/>
                    <a:pt x="90" y="55"/>
                  </a:cubicBezTo>
                  <a:cubicBezTo>
                    <a:pt x="86" y="56"/>
                    <a:pt x="83" y="54"/>
                    <a:pt x="80" y="54"/>
                  </a:cubicBezTo>
                  <a:cubicBezTo>
                    <a:pt x="71" y="54"/>
                    <a:pt x="63" y="57"/>
                    <a:pt x="54" y="57"/>
                  </a:cubicBezTo>
                  <a:cubicBezTo>
                    <a:pt x="56" y="76"/>
                    <a:pt x="63" y="92"/>
                    <a:pt x="69" y="107"/>
                  </a:cubicBezTo>
                  <a:cubicBezTo>
                    <a:pt x="71" y="112"/>
                    <a:pt x="74" y="117"/>
                    <a:pt x="75" y="123"/>
                  </a:cubicBezTo>
                  <a:cubicBezTo>
                    <a:pt x="72" y="123"/>
                    <a:pt x="69" y="120"/>
                    <a:pt x="66" y="119"/>
                  </a:cubicBezTo>
                  <a:cubicBezTo>
                    <a:pt x="64" y="117"/>
                    <a:pt x="61" y="114"/>
                    <a:pt x="59" y="112"/>
                  </a:cubicBezTo>
                  <a:cubicBezTo>
                    <a:pt x="55" y="109"/>
                    <a:pt x="49" y="103"/>
                    <a:pt x="46" y="98"/>
                  </a:cubicBezTo>
                  <a:cubicBezTo>
                    <a:pt x="41" y="87"/>
                    <a:pt x="47" y="71"/>
                    <a:pt x="45" y="56"/>
                  </a:cubicBezTo>
                  <a:cubicBezTo>
                    <a:pt x="30" y="53"/>
                    <a:pt x="17" y="46"/>
                    <a:pt x="7" y="36"/>
                  </a:cubicBezTo>
                  <a:cubicBezTo>
                    <a:pt x="4" y="33"/>
                    <a:pt x="0" y="29"/>
                    <a:pt x="0" y="25"/>
                  </a:cubicBezTo>
                  <a:cubicBezTo>
                    <a:pt x="2" y="24"/>
                    <a:pt x="4" y="26"/>
                    <a:pt x="5" y="27"/>
                  </a:cubicBezTo>
                  <a:cubicBezTo>
                    <a:pt x="16" y="35"/>
                    <a:pt x="29" y="44"/>
                    <a:pt x="45" y="47"/>
                  </a:cubicBezTo>
                  <a:cubicBezTo>
                    <a:pt x="46" y="38"/>
                    <a:pt x="46" y="29"/>
                    <a:pt x="47" y="21"/>
                  </a:cubicBezTo>
                  <a:cubicBezTo>
                    <a:pt x="28" y="18"/>
                    <a:pt x="11" y="12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6" y="5"/>
                    <a:pt x="38" y="14"/>
                    <a:pt x="58" y="10"/>
                  </a:cubicBezTo>
                  <a:cubicBezTo>
                    <a:pt x="60" y="9"/>
                    <a:pt x="62" y="7"/>
                    <a:pt x="65" y="7"/>
                  </a:cubicBezTo>
                  <a:close/>
                  <a:moveTo>
                    <a:pt x="53" y="47"/>
                  </a:moveTo>
                  <a:cubicBezTo>
                    <a:pt x="57" y="47"/>
                    <a:pt x="61" y="46"/>
                    <a:pt x="66" y="45"/>
                  </a:cubicBezTo>
                  <a:cubicBezTo>
                    <a:pt x="69" y="44"/>
                    <a:pt x="75" y="43"/>
                    <a:pt x="76" y="40"/>
                  </a:cubicBezTo>
                  <a:cubicBezTo>
                    <a:pt x="76" y="37"/>
                    <a:pt x="71" y="35"/>
                    <a:pt x="69" y="33"/>
                  </a:cubicBezTo>
                  <a:cubicBezTo>
                    <a:pt x="63" y="29"/>
                    <a:pt x="61" y="26"/>
                    <a:pt x="58" y="22"/>
                  </a:cubicBezTo>
                  <a:cubicBezTo>
                    <a:pt x="56" y="21"/>
                    <a:pt x="54" y="21"/>
                    <a:pt x="52" y="21"/>
                  </a:cubicBezTo>
                  <a:cubicBezTo>
                    <a:pt x="52" y="30"/>
                    <a:pt x="52" y="39"/>
                    <a:pt x="53" y="47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18"/>
            <p:cNvSpPr/>
            <p:nvPr>
              <p:custDataLst>
                <p:tags r:id="rId17"/>
              </p:custDataLst>
            </p:nvPr>
          </p:nvSpPr>
          <p:spPr bwMode="auto">
            <a:xfrm>
              <a:off x="3049" y="1364"/>
              <a:ext cx="146" cy="147"/>
            </a:xfrm>
            <a:custGeom>
              <a:avLst/>
              <a:gdLst>
                <a:gd name="T0" fmla="*/ 78 w 158"/>
                <a:gd name="T1" fmla="*/ 0 h 159"/>
                <a:gd name="T2" fmla="*/ 95 w 158"/>
                <a:gd name="T3" fmla="*/ 41 h 159"/>
                <a:gd name="T4" fmla="*/ 135 w 158"/>
                <a:gd name="T5" fmla="*/ 23 h 159"/>
                <a:gd name="T6" fmla="*/ 117 w 158"/>
                <a:gd name="T7" fmla="*/ 63 h 159"/>
                <a:gd name="T8" fmla="*/ 158 w 158"/>
                <a:gd name="T9" fmla="*/ 79 h 159"/>
                <a:gd name="T10" fmla="*/ 117 w 158"/>
                <a:gd name="T11" fmla="*/ 95 h 159"/>
                <a:gd name="T12" fmla="*/ 134 w 158"/>
                <a:gd name="T13" fmla="*/ 135 h 159"/>
                <a:gd name="T14" fmla="*/ 95 w 158"/>
                <a:gd name="T15" fmla="*/ 118 h 159"/>
                <a:gd name="T16" fmla="*/ 79 w 158"/>
                <a:gd name="T17" fmla="*/ 159 h 159"/>
                <a:gd name="T18" fmla="*/ 63 w 158"/>
                <a:gd name="T19" fmla="*/ 118 h 159"/>
                <a:gd name="T20" fmla="*/ 23 w 158"/>
                <a:gd name="T21" fmla="*/ 135 h 159"/>
                <a:gd name="T22" fmla="*/ 40 w 158"/>
                <a:gd name="T23" fmla="*/ 96 h 159"/>
                <a:gd name="T24" fmla="*/ 0 w 158"/>
                <a:gd name="T25" fmla="*/ 80 h 159"/>
                <a:gd name="T26" fmla="*/ 40 w 158"/>
                <a:gd name="T27" fmla="*/ 63 h 159"/>
                <a:gd name="T28" fmla="*/ 23 w 158"/>
                <a:gd name="T29" fmla="*/ 23 h 159"/>
                <a:gd name="T30" fmla="*/ 62 w 158"/>
                <a:gd name="T31" fmla="*/ 41 h 159"/>
                <a:gd name="T32" fmla="*/ 78 w 158"/>
                <a:gd name="T33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8" h="159">
                  <a:moveTo>
                    <a:pt x="78" y="0"/>
                  </a:moveTo>
                  <a:cubicBezTo>
                    <a:pt x="84" y="13"/>
                    <a:pt x="89" y="27"/>
                    <a:pt x="95" y="41"/>
                  </a:cubicBezTo>
                  <a:cubicBezTo>
                    <a:pt x="108" y="35"/>
                    <a:pt x="121" y="29"/>
                    <a:pt x="135" y="23"/>
                  </a:cubicBezTo>
                  <a:cubicBezTo>
                    <a:pt x="129" y="36"/>
                    <a:pt x="123" y="50"/>
                    <a:pt x="117" y="63"/>
                  </a:cubicBezTo>
                  <a:cubicBezTo>
                    <a:pt x="130" y="69"/>
                    <a:pt x="144" y="74"/>
                    <a:pt x="158" y="79"/>
                  </a:cubicBezTo>
                  <a:cubicBezTo>
                    <a:pt x="145" y="85"/>
                    <a:pt x="131" y="90"/>
                    <a:pt x="117" y="95"/>
                  </a:cubicBezTo>
                  <a:cubicBezTo>
                    <a:pt x="123" y="109"/>
                    <a:pt x="129" y="122"/>
                    <a:pt x="134" y="135"/>
                  </a:cubicBezTo>
                  <a:cubicBezTo>
                    <a:pt x="121" y="130"/>
                    <a:pt x="108" y="124"/>
                    <a:pt x="95" y="118"/>
                  </a:cubicBezTo>
                  <a:cubicBezTo>
                    <a:pt x="89" y="131"/>
                    <a:pt x="84" y="145"/>
                    <a:pt x="79" y="159"/>
                  </a:cubicBezTo>
                  <a:cubicBezTo>
                    <a:pt x="73" y="145"/>
                    <a:pt x="68" y="131"/>
                    <a:pt x="63" y="118"/>
                  </a:cubicBezTo>
                  <a:cubicBezTo>
                    <a:pt x="49" y="124"/>
                    <a:pt x="36" y="130"/>
                    <a:pt x="23" y="135"/>
                  </a:cubicBezTo>
                  <a:cubicBezTo>
                    <a:pt x="28" y="122"/>
                    <a:pt x="34" y="109"/>
                    <a:pt x="40" y="96"/>
                  </a:cubicBezTo>
                  <a:cubicBezTo>
                    <a:pt x="27" y="90"/>
                    <a:pt x="13" y="85"/>
                    <a:pt x="0" y="80"/>
                  </a:cubicBezTo>
                  <a:cubicBezTo>
                    <a:pt x="13" y="74"/>
                    <a:pt x="27" y="69"/>
                    <a:pt x="40" y="63"/>
                  </a:cubicBezTo>
                  <a:cubicBezTo>
                    <a:pt x="34" y="50"/>
                    <a:pt x="28" y="37"/>
                    <a:pt x="23" y="23"/>
                  </a:cubicBezTo>
                  <a:cubicBezTo>
                    <a:pt x="36" y="29"/>
                    <a:pt x="49" y="35"/>
                    <a:pt x="62" y="41"/>
                  </a:cubicBezTo>
                  <a:cubicBezTo>
                    <a:pt x="68" y="28"/>
                    <a:pt x="73" y="14"/>
                    <a:pt x="78" y="0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19"/>
            <p:cNvSpPr/>
            <p:nvPr>
              <p:custDataLst>
                <p:tags r:id="rId18"/>
              </p:custDataLst>
            </p:nvPr>
          </p:nvSpPr>
          <p:spPr bwMode="auto">
            <a:xfrm>
              <a:off x="4051" y="1364"/>
              <a:ext cx="147" cy="147"/>
            </a:xfrm>
            <a:custGeom>
              <a:avLst/>
              <a:gdLst>
                <a:gd name="T0" fmla="*/ 79 w 159"/>
                <a:gd name="T1" fmla="*/ 0 h 159"/>
                <a:gd name="T2" fmla="*/ 95 w 159"/>
                <a:gd name="T3" fmla="*/ 41 h 159"/>
                <a:gd name="T4" fmla="*/ 135 w 159"/>
                <a:gd name="T5" fmla="*/ 23 h 159"/>
                <a:gd name="T6" fmla="*/ 118 w 159"/>
                <a:gd name="T7" fmla="*/ 63 h 159"/>
                <a:gd name="T8" fmla="*/ 159 w 159"/>
                <a:gd name="T9" fmla="*/ 79 h 159"/>
                <a:gd name="T10" fmla="*/ 118 w 159"/>
                <a:gd name="T11" fmla="*/ 95 h 159"/>
                <a:gd name="T12" fmla="*/ 135 w 159"/>
                <a:gd name="T13" fmla="*/ 135 h 159"/>
                <a:gd name="T14" fmla="*/ 96 w 159"/>
                <a:gd name="T15" fmla="*/ 118 h 159"/>
                <a:gd name="T16" fmla="*/ 80 w 159"/>
                <a:gd name="T17" fmla="*/ 159 h 159"/>
                <a:gd name="T18" fmla="*/ 63 w 159"/>
                <a:gd name="T19" fmla="*/ 118 h 159"/>
                <a:gd name="T20" fmla="*/ 24 w 159"/>
                <a:gd name="T21" fmla="*/ 135 h 159"/>
                <a:gd name="T22" fmla="*/ 41 w 159"/>
                <a:gd name="T23" fmla="*/ 96 h 159"/>
                <a:gd name="T24" fmla="*/ 0 w 159"/>
                <a:gd name="T25" fmla="*/ 80 h 159"/>
                <a:gd name="T26" fmla="*/ 41 w 159"/>
                <a:gd name="T27" fmla="*/ 63 h 159"/>
                <a:gd name="T28" fmla="*/ 24 w 159"/>
                <a:gd name="T29" fmla="*/ 23 h 159"/>
                <a:gd name="T30" fmla="*/ 63 w 159"/>
                <a:gd name="T31" fmla="*/ 41 h 159"/>
                <a:gd name="T32" fmla="*/ 79 w 159"/>
                <a:gd name="T33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9" h="159">
                  <a:moveTo>
                    <a:pt x="79" y="0"/>
                  </a:moveTo>
                  <a:cubicBezTo>
                    <a:pt x="85" y="13"/>
                    <a:pt x="90" y="27"/>
                    <a:pt x="95" y="41"/>
                  </a:cubicBezTo>
                  <a:cubicBezTo>
                    <a:pt x="109" y="35"/>
                    <a:pt x="122" y="29"/>
                    <a:pt x="135" y="23"/>
                  </a:cubicBezTo>
                  <a:cubicBezTo>
                    <a:pt x="130" y="37"/>
                    <a:pt x="124" y="50"/>
                    <a:pt x="118" y="63"/>
                  </a:cubicBezTo>
                  <a:cubicBezTo>
                    <a:pt x="131" y="69"/>
                    <a:pt x="145" y="74"/>
                    <a:pt x="159" y="79"/>
                  </a:cubicBezTo>
                  <a:cubicBezTo>
                    <a:pt x="146" y="85"/>
                    <a:pt x="132" y="90"/>
                    <a:pt x="118" y="95"/>
                  </a:cubicBezTo>
                  <a:cubicBezTo>
                    <a:pt x="124" y="109"/>
                    <a:pt x="130" y="122"/>
                    <a:pt x="135" y="135"/>
                  </a:cubicBezTo>
                  <a:cubicBezTo>
                    <a:pt x="122" y="130"/>
                    <a:pt x="109" y="124"/>
                    <a:pt x="96" y="118"/>
                  </a:cubicBezTo>
                  <a:cubicBezTo>
                    <a:pt x="90" y="131"/>
                    <a:pt x="85" y="145"/>
                    <a:pt x="80" y="159"/>
                  </a:cubicBezTo>
                  <a:cubicBezTo>
                    <a:pt x="74" y="145"/>
                    <a:pt x="69" y="131"/>
                    <a:pt x="63" y="118"/>
                  </a:cubicBezTo>
                  <a:cubicBezTo>
                    <a:pt x="50" y="124"/>
                    <a:pt x="37" y="130"/>
                    <a:pt x="24" y="135"/>
                  </a:cubicBezTo>
                  <a:cubicBezTo>
                    <a:pt x="29" y="122"/>
                    <a:pt x="35" y="109"/>
                    <a:pt x="41" y="96"/>
                  </a:cubicBezTo>
                  <a:cubicBezTo>
                    <a:pt x="28" y="90"/>
                    <a:pt x="14" y="85"/>
                    <a:pt x="0" y="80"/>
                  </a:cubicBezTo>
                  <a:cubicBezTo>
                    <a:pt x="13" y="74"/>
                    <a:pt x="27" y="69"/>
                    <a:pt x="41" y="63"/>
                  </a:cubicBezTo>
                  <a:cubicBezTo>
                    <a:pt x="35" y="50"/>
                    <a:pt x="29" y="37"/>
                    <a:pt x="24" y="23"/>
                  </a:cubicBezTo>
                  <a:cubicBezTo>
                    <a:pt x="37" y="29"/>
                    <a:pt x="50" y="35"/>
                    <a:pt x="63" y="41"/>
                  </a:cubicBezTo>
                  <a:cubicBezTo>
                    <a:pt x="69" y="28"/>
                    <a:pt x="74" y="14"/>
                    <a:pt x="79" y="0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20"/>
            <p:cNvSpPr>
              <a:spLocks noEditPoints="1"/>
            </p:cNvSpPr>
            <p:nvPr>
              <p:custDataLst>
                <p:tags r:id="rId19"/>
              </p:custDataLst>
            </p:nvPr>
          </p:nvSpPr>
          <p:spPr bwMode="auto">
            <a:xfrm>
              <a:off x="3279" y="1453"/>
              <a:ext cx="686" cy="365"/>
            </a:xfrm>
            <a:custGeom>
              <a:avLst/>
              <a:gdLst>
                <a:gd name="T0" fmla="*/ 173 w 744"/>
                <a:gd name="T1" fmla="*/ 171 h 395"/>
                <a:gd name="T2" fmla="*/ 155 w 744"/>
                <a:gd name="T3" fmla="*/ 238 h 395"/>
                <a:gd name="T4" fmla="*/ 576 w 744"/>
                <a:gd name="T5" fmla="*/ 274 h 395"/>
                <a:gd name="T6" fmla="*/ 565 w 744"/>
                <a:gd name="T7" fmla="*/ 200 h 395"/>
                <a:gd name="T8" fmla="*/ 654 w 744"/>
                <a:gd name="T9" fmla="*/ 147 h 395"/>
                <a:gd name="T10" fmla="*/ 637 w 744"/>
                <a:gd name="T11" fmla="*/ 0 h 395"/>
                <a:gd name="T12" fmla="*/ 736 w 744"/>
                <a:gd name="T13" fmla="*/ 25 h 395"/>
                <a:gd name="T14" fmla="*/ 723 w 744"/>
                <a:gd name="T15" fmla="*/ 112 h 395"/>
                <a:gd name="T16" fmla="*/ 714 w 744"/>
                <a:gd name="T17" fmla="*/ 207 h 395"/>
                <a:gd name="T18" fmla="*/ 679 w 744"/>
                <a:gd name="T19" fmla="*/ 297 h 395"/>
                <a:gd name="T20" fmla="*/ 613 w 744"/>
                <a:gd name="T21" fmla="*/ 331 h 395"/>
                <a:gd name="T22" fmla="*/ 558 w 744"/>
                <a:gd name="T23" fmla="*/ 392 h 395"/>
                <a:gd name="T24" fmla="*/ 193 w 744"/>
                <a:gd name="T25" fmla="*/ 390 h 395"/>
                <a:gd name="T26" fmla="*/ 132 w 744"/>
                <a:gd name="T27" fmla="*/ 336 h 395"/>
                <a:gd name="T28" fmla="*/ 83 w 744"/>
                <a:gd name="T29" fmla="*/ 316 h 395"/>
                <a:gd name="T30" fmla="*/ 65 w 744"/>
                <a:gd name="T31" fmla="*/ 260 h 395"/>
                <a:gd name="T32" fmla="*/ 2 w 744"/>
                <a:gd name="T33" fmla="*/ 151 h 395"/>
                <a:gd name="T34" fmla="*/ 21 w 744"/>
                <a:gd name="T35" fmla="*/ 99 h 395"/>
                <a:gd name="T36" fmla="*/ 12 w 744"/>
                <a:gd name="T37" fmla="*/ 48 h 395"/>
                <a:gd name="T38" fmla="*/ 106 w 744"/>
                <a:gd name="T39" fmla="*/ 0 h 395"/>
                <a:gd name="T40" fmla="*/ 92 w 744"/>
                <a:gd name="T41" fmla="*/ 109 h 395"/>
                <a:gd name="T42" fmla="*/ 15 w 744"/>
                <a:gd name="T43" fmla="*/ 33 h 395"/>
                <a:gd name="T44" fmla="*/ 74 w 744"/>
                <a:gd name="T45" fmla="*/ 49 h 395"/>
                <a:gd name="T46" fmla="*/ 71 w 744"/>
                <a:gd name="T47" fmla="*/ 19 h 395"/>
                <a:gd name="T48" fmla="*/ 673 w 744"/>
                <a:gd name="T49" fmla="*/ 18 h 395"/>
                <a:gd name="T50" fmla="*/ 670 w 744"/>
                <a:gd name="T51" fmla="*/ 49 h 395"/>
                <a:gd name="T52" fmla="*/ 729 w 744"/>
                <a:gd name="T53" fmla="*/ 36 h 395"/>
                <a:gd name="T54" fmla="*/ 673 w 744"/>
                <a:gd name="T55" fmla="*/ 18 h 395"/>
                <a:gd name="T56" fmla="*/ 28 w 744"/>
                <a:gd name="T57" fmla="*/ 117 h 395"/>
                <a:gd name="T58" fmla="*/ 32 w 744"/>
                <a:gd name="T59" fmla="*/ 183 h 395"/>
                <a:gd name="T60" fmla="*/ 80 w 744"/>
                <a:gd name="T61" fmla="*/ 133 h 395"/>
                <a:gd name="T62" fmla="*/ 99 w 744"/>
                <a:gd name="T63" fmla="*/ 27 h 395"/>
                <a:gd name="T64" fmla="*/ 648 w 744"/>
                <a:gd name="T65" fmla="*/ 74 h 395"/>
                <a:gd name="T66" fmla="*/ 664 w 744"/>
                <a:gd name="T67" fmla="*/ 155 h 395"/>
                <a:gd name="T68" fmla="*/ 721 w 744"/>
                <a:gd name="T69" fmla="*/ 184 h 395"/>
                <a:gd name="T70" fmla="*/ 728 w 744"/>
                <a:gd name="T71" fmla="*/ 135 h 395"/>
                <a:gd name="T72" fmla="*/ 645 w 744"/>
                <a:gd name="T73" fmla="*/ 27 h 395"/>
                <a:gd name="T74" fmla="*/ 31 w 744"/>
                <a:gd name="T75" fmla="*/ 58 h 395"/>
                <a:gd name="T76" fmla="*/ 31 w 744"/>
                <a:gd name="T77" fmla="*/ 58 h 395"/>
                <a:gd name="T78" fmla="*/ 713 w 744"/>
                <a:gd name="T79" fmla="*/ 58 h 395"/>
                <a:gd name="T80" fmla="*/ 86 w 744"/>
                <a:gd name="T81" fmla="*/ 158 h 395"/>
                <a:gd name="T82" fmla="*/ 104 w 744"/>
                <a:gd name="T83" fmla="*/ 238 h 395"/>
                <a:gd name="T84" fmla="*/ 144 w 744"/>
                <a:gd name="T85" fmla="*/ 347 h 395"/>
                <a:gd name="T86" fmla="*/ 164 w 744"/>
                <a:gd name="T87" fmla="*/ 331 h 395"/>
                <a:gd name="T88" fmla="*/ 144 w 744"/>
                <a:gd name="T89" fmla="*/ 246 h 395"/>
                <a:gd name="T90" fmla="*/ 158 w 744"/>
                <a:gd name="T91" fmla="*/ 166 h 395"/>
                <a:gd name="T92" fmla="*/ 86 w 744"/>
                <a:gd name="T93" fmla="*/ 158 h 395"/>
                <a:gd name="T94" fmla="*/ 585 w 744"/>
                <a:gd name="T95" fmla="*/ 166 h 395"/>
                <a:gd name="T96" fmla="*/ 593 w 744"/>
                <a:gd name="T97" fmla="*/ 270 h 395"/>
                <a:gd name="T98" fmla="*/ 580 w 744"/>
                <a:gd name="T99" fmla="*/ 378 h 395"/>
                <a:gd name="T100" fmla="*/ 637 w 744"/>
                <a:gd name="T101" fmla="*/ 293 h 395"/>
                <a:gd name="T102" fmla="*/ 659 w 744"/>
                <a:gd name="T103" fmla="*/ 198 h 395"/>
                <a:gd name="T104" fmla="*/ 30 w 744"/>
                <a:gd name="T105" fmla="*/ 193 h 395"/>
                <a:gd name="T106" fmla="*/ 77 w 744"/>
                <a:gd name="T107" fmla="*/ 308 h 395"/>
                <a:gd name="T108" fmla="*/ 92 w 744"/>
                <a:gd name="T109" fmla="*/ 230 h 395"/>
                <a:gd name="T110" fmla="*/ 30 w 744"/>
                <a:gd name="T111" fmla="*/ 193 h 395"/>
                <a:gd name="T112" fmla="*/ 656 w 744"/>
                <a:gd name="T113" fmla="*/ 303 h 395"/>
                <a:gd name="T114" fmla="*/ 670 w 744"/>
                <a:gd name="T115" fmla="*/ 264 h 395"/>
                <a:gd name="T116" fmla="*/ 669 w 744"/>
                <a:gd name="T117" fmla="*/ 174 h 395"/>
                <a:gd name="T118" fmla="*/ 257 w 744"/>
                <a:gd name="T119" fmla="*/ 268 h 395"/>
                <a:gd name="T120" fmla="*/ 179 w 744"/>
                <a:gd name="T121" fmla="*/ 383 h 395"/>
                <a:gd name="T122" fmla="*/ 543 w 744"/>
                <a:gd name="T123" fmla="*/ 379 h 395"/>
                <a:gd name="T124" fmla="*/ 572 w 744"/>
                <a:gd name="T125" fmla="*/ 284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44" h="395">
                  <a:moveTo>
                    <a:pt x="90" y="147"/>
                  </a:moveTo>
                  <a:cubicBezTo>
                    <a:pt x="114" y="148"/>
                    <a:pt x="139" y="144"/>
                    <a:pt x="155" y="153"/>
                  </a:cubicBezTo>
                  <a:cubicBezTo>
                    <a:pt x="163" y="157"/>
                    <a:pt x="168" y="163"/>
                    <a:pt x="173" y="171"/>
                  </a:cubicBezTo>
                  <a:cubicBezTo>
                    <a:pt x="177" y="179"/>
                    <a:pt x="181" y="192"/>
                    <a:pt x="178" y="203"/>
                  </a:cubicBezTo>
                  <a:cubicBezTo>
                    <a:pt x="176" y="210"/>
                    <a:pt x="172" y="216"/>
                    <a:pt x="168" y="222"/>
                  </a:cubicBezTo>
                  <a:cubicBezTo>
                    <a:pt x="163" y="227"/>
                    <a:pt x="158" y="232"/>
                    <a:pt x="155" y="238"/>
                  </a:cubicBezTo>
                  <a:cubicBezTo>
                    <a:pt x="151" y="254"/>
                    <a:pt x="161" y="267"/>
                    <a:pt x="167" y="275"/>
                  </a:cubicBezTo>
                  <a:cubicBezTo>
                    <a:pt x="229" y="261"/>
                    <a:pt x="297" y="251"/>
                    <a:pt x="372" y="251"/>
                  </a:cubicBezTo>
                  <a:cubicBezTo>
                    <a:pt x="446" y="251"/>
                    <a:pt x="515" y="261"/>
                    <a:pt x="576" y="274"/>
                  </a:cubicBezTo>
                  <a:cubicBezTo>
                    <a:pt x="584" y="267"/>
                    <a:pt x="594" y="252"/>
                    <a:pt x="588" y="237"/>
                  </a:cubicBezTo>
                  <a:cubicBezTo>
                    <a:pt x="585" y="230"/>
                    <a:pt x="579" y="225"/>
                    <a:pt x="575" y="219"/>
                  </a:cubicBezTo>
                  <a:cubicBezTo>
                    <a:pt x="571" y="214"/>
                    <a:pt x="566" y="208"/>
                    <a:pt x="565" y="200"/>
                  </a:cubicBezTo>
                  <a:cubicBezTo>
                    <a:pt x="564" y="188"/>
                    <a:pt x="567" y="178"/>
                    <a:pt x="571" y="170"/>
                  </a:cubicBezTo>
                  <a:cubicBezTo>
                    <a:pt x="575" y="163"/>
                    <a:pt x="582" y="157"/>
                    <a:pt x="589" y="153"/>
                  </a:cubicBezTo>
                  <a:cubicBezTo>
                    <a:pt x="605" y="144"/>
                    <a:pt x="630" y="148"/>
                    <a:pt x="654" y="147"/>
                  </a:cubicBezTo>
                  <a:cubicBezTo>
                    <a:pt x="655" y="133"/>
                    <a:pt x="656" y="119"/>
                    <a:pt x="652" y="108"/>
                  </a:cubicBezTo>
                  <a:cubicBezTo>
                    <a:pt x="649" y="98"/>
                    <a:pt x="643" y="89"/>
                    <a:pt x="640" y="79"/>
                  </a:cubicBezTo>
                  <a:cubicBezTo>
                    <a:pt x="633" y="57"/>
                    <a:pt x="638" y="28"/>
                    <a:pt x="637" y="0"/>
                  </a:cubicBezTo>
                  <a:cubicBezTo>
                    <a:pt x="643" y="7"/>
                    <a:pt x="647" y="16"/>
                    <a:pt x="652" y="24"/>
                  </a:cubicBezTo>
                  <a:cubicBezTo>
                    <a:pt x="656" y="22"/>
                    <a:pt x="658" y="18"/>
                    <a:pt x="662" y="15"/>
                  </a:cubicBezTo>
                  <a:cubicBezTo>
                    <a:pt x="683" y="1"/>
                    <a:pt x="725" y="5"/>
                    <a:pt x="736" y="25"/>
                  </a:cubicBezTo>
                  <a:cubicBezTo>
                    <a:pt x="743" y="38"/>
                    <a:pt x="732" y="50"/>
                    <a:pt x="723" y="56"/>
                  </a:cubicBezTo>
                  <a:cubicBezTo>
                    <a:pt x="723" y="70"/>
                    <a:pt x="723" y="83"/>
                    <a:pt x="723" y="98"/>
                  </a:cubicBezTo>
                  <a:cubicBezTo>
                    <a:pt x="723" y="102"/>
                    <a:pt x="722" y="108"/>
                    <a:pt x="723" y="112"/>
                  </a:cubicBezTo>
                  <a:cubicBezTo>
                    <a:pt x="724" y="116"/>
                    <a:pt x="728" y="120"/>
                    <a:pt x="730" y="123"/>
                  </a:cubicBezTo>
                  <a:cubicBezTo>
                    <a:pt x="737" y="133"/>
                    <a:pt x="744" y="146"/>
                    <a:pt x="741" y="163"/>
                  </a:cubicBezTo>
                  <a:cubicBezTo>
                    <a:pt x="739" y="181"/>
                    <a:pt x="724" y="196"/>
                    <a:pt x="714" y="207"/>
                  </a:cubicBezTo>
                  <a:cubicBezTo>
                    <a:pt x="702" y="220"/>
                    <a:pt x="691" y="231"/>
                    <a:pt x="683" y="247"/>
                  </a:cubicBezTo>
                  <a:cubicBezTo>
                    <a:pt x="679" y="256"/>
                    <a:pt x="679" y="264"/>
                    <a:pt x="679" y="279"/>
                  </a:cubicBezTo>
                  <a:cubicBezTo>
                    <a:pt x="679" y="284"/>
                    <a:pt x="679" y="290"/>
                    <a:pt x="679" y="297"/>
                  </a:cubicBezTo>
                  <a:cubicBezTo>
                    <a:pt x="678" y="306"/>
                    <a:pt x="678" y="315"/>
                    <a:pt x="670" y="316"/>
                  </a:cubicBezTo>
                  <a:cubicBezTo>
                    <a:pt x="654" y="320"/>
                    <a:pt x="644" y="300"/>
                    <a:pt x="630" y="301"/>
                  </a:cubicBezTo>
                  <a:cubicBezTo>
                    <a:pt x="617" y="302"/>
                    <a:pt x="616" y="320"/>
                    <a:pt x="613" y="331"/>
                  </a:cubicBezTo>
                  <a:cubicBezTo>
                    <a:pt x="611" y="339"/>
                    <a:pt x="608" y="347"/>
                    <a:pt x="606" y="354"/>
                  </a:cubicBezTo>
                  <a:cubicBezTo>
                    <a:pt x="600" y="367"/>
                    <a:pt x="592" y="382"/>
                    <a:pt x="581" y="390"/>
                  </a:cubicBezTo>
                  <a:cubicBezTo>
                    <a:pt x="575" y="395"/>
                    <a:pt x="567" y="394"/>
                    <a:pt x="558" y="392"/>
                  </a:cubicBezTo>
                  <a:cubicBezTo>
                    <a:pt x="535" y="386"/>
                    <a:pt x="511" y="380"/>
                    <a:pt x="486" y="376"/>
                  </a:cubicBezTo>
                  <a:cubicBezTo>
                    <a:pt x="449" y="371"/>
                    <a:pt x="411" y="367"/>
                    <a:pt x="377" y="367"/>
                  </a:cubicBezTo>
                  <a:cubicBezTo>
                    <a:pt x="307" y="367"/>
                    <a:pt x="249" y="375"/>
                    <a:pt x="193" y="390"/>
                  </a:cubicBezTo>
                  <a:cubicBezTo>
                    <a:pt x="184" y="393"/>
                    <a:pt x="175" y="395"/>
                    <a:pt x="167" y="392"/>
                  </a:cubicBezTo>
                  <a:cubicBezTo>
                    <a:pt x="161" y="389"/>
                    <a:pt x="155" y="383"/>
                    <a:pt x="151" y="377"/>
                  </a:cubicBezTo>
                  <a:cubicBezTo>
                    <a:pt x="143" y="365"/>
                    <a:pt x="136" y="352"/>
                    <a:pt x="132" y="336"/>
                  </a:cubicBezTo>
                  <a:cubicBezTo>
                    <a:pt x="128" y="323"/>
                    <a:pt x="129" y="301"/>
                    <a:pt x="113" y="301"/>
                  </a:cubicBezTo>
                  <a:cubicBezTo>
                    <a:pt x="108" y="301"/>
                    <a:pt x="102" y="305"/>
                    <a:pt x="97" y="308"/>
                  </a:cubicBezTo>
                  <a:cubicBezTo>
                    <a:pt x="92" y="310"/>
                    <a:pt x="88" y="314"/>
                    <a:pt x="83" y="316"/>
                  </a:cubicBezTo>
                  <a:cubicBezTo>
                    <a:pt x="77" y="318"/>
                    <a:pt x="72" y="317"/>
                    <a:pt x="69" y="314"/>
                  </a:cubicBezTo>
                  <a:cubicBezTo>
                    <a:pt x="64" y="309"/>
                    <a:pt x="65" y="297"/>
                    <a:pt x="65" y="288"/>
                  </a:cubicBezTo>
                  <a:cubicBezTo>
                    <a:pt x="65" y="278"/>
                    <a:pt x="66" y="268"/>
                    <a:pt x="65" y="260"/>
                  </a:cubicBezTo>
                  <a:cubicBezTo>
                    <a:pt x="63" y="245"/>
                    <a:pt x="52" y="233"/>
                    <a:pt x="44" y="223"/>
                  </a:cubicBezTo>
                  <a:cubicBezTo>
                    <a:pt x="36" y="214"/>
                    <a:pt x="26" y="203"/>
                    <a:pt x="18" y="192"/>
                  </a:cubicBezTo>
                  <a:cubicBezTo>
                    <a:pt x="9" y="182"/>
                    <a:pt x="0" y="170"/>
                    <a:pt x="2" y="151"/>
                  </a:cubicBezTo>
                  <a:cubicBezTo>
                    <a:pt x="4" y="139"/>
                    <a:pt x="9" y="129"/>
                    <a:pt x="15" y="121"/>
                  </a:cubicBezTo>
                  <a:cubicBezTo>
                    <a:pt x="17" y="119"/>
                    <a:pt x="21" y="115"/>
                    <a:pt x="21" y="113"/>
                  </a:cubicBezTo>
                  <a:cubicBezTo>
                    <a:pt x="22" y="109"/>
                    <a:pt x="21" y="103"/>
                    <a:pt x="21" y="99"/>
                  </a:cubicBezTo>
                  <a:cubicBezTo>
                    <a:pt x="21" y="89"/>
                    <a:pt x="21" y="81"/>
                    <a:pt x="21" y="70"/>
                  </a:cubicBezTo>
                  <a:cubicBezTo>
                    <a:pt x="21" y="65"/>
                    <a:pt x="22" y="59"/>
                    <a:pt x="21" y="56"/>
                  </a:cubicBezTo>
                  <a:cubicBezTo>
                    <a:pt x="20" y="53"/>
                    <a:pt x="14" y="51"/>
                    <a:pt x="12" y="48"/>
                  </a:cubicBezTo>
                  <a:cubicBezTo>
                    <a:pt x="8" y="44"/>
                    <a:pt x="4" y="35"/>
                    <a:pt x="7" y="27"/>
                  </a:cubicBezTo>
                  <a:cubicBezTo>
                    <a:pt x="18" y="1"/>
                    <a:pt x="76" y="0"/>
                    <a:pt x="91" y="24"/>
                  </a:cubicBezTo>
                  <a:cubicBezTo>
                    <a:pt x="96" y="16"/>
                    <a:pt x="101" y="8"/>
                    <a:pt x="106" y="0"/>
                  </a:cubicBezTo>
                  <a:cubicBezTo>
                    <a:pt x="107" y="0"/>
                    <a:pt x="107" y="0"/>
                    <a:pt x="107" y="1"/>
                  </a:cubicBezTo>
                  <a:cubicBezTo>
                    <a:pt x="106" y="28"/>
                    <a:pt x="111" y="58"/>
                    <a:pt x="104" y="79"/>
                  </a:cubicBezTo>
                  <a:cubicBezTo>
                    <a:pt x="101" y="89"/>
                    <a:pt x="95" y="98"/>
                    <a:pt x="92" y="109"/>
                  </a:cubicBezTo>
                  <a:cubicBezTo>
                    <a:pt x="88" y="120"/>
                    <a:pt x="89" y="133"/>
                    <a:pt x="90" y="147"/>
                  </a:cubicBezTo>
                  <a:close/>
                  <a:moveTo>
                    <a:pt x="25" y="20"/>
                  </a:moveTo>
                  <a:cubicBezTo>
                    <a:pt x="21" y="22"/>
                    <a:pt x="15" y="28"/>
                    <a:pt x="15" y="33"/>
                  </a:cubicBezTo>
                  <a:cubicBezTo>
                    <a:pt x="14" y="40"/>
                    <a:pt x="20" y="46"/>
                    <a:pt x="26" y="48"/>
                  </a:cubicBezTo>
                  <a:cubicBezTo>
                    <a:pt x="32" y="51"/>
                    <a:pt x="43" y="49"/>
                    <a:pt x="52" y="49"/>
                  </a:cubicBezTo>
                  <a:cubicBezTo>
                    <a:pt x="59" y="49"/>
                    <a:pt x="70" y="51"/>
                    <a:pt x="74" y="49"/>
                  </a:cubicBezTo>
                  <a:cubicBezTo>
                    <a:pt x="77" y="48"/>
                    <a:pt x="78" y="44"/>
                    <a:pt x="80" y="41"/>
                  </a:cubicBezTo>
                  <a:cubicBezTo>
                    <a:pt x="82" y="38"/>
                    <a:pt x="85" y="35"/>
                    <a:pt x="85" y="32"/>
                  </a:cubicBezTo>
                  <a:cubicBezTo>
                    <a:pt x="85" y="26"/>
                    <a:pt x="76" y="21"/>
                    <a:pt x="71" y="19"/>
                  </a:cubicBezTo>
                  <a:cubicBezTo>
                    <a:pt x="64" y="16"/>
                    <a:pt x="55" y="15"/>
                    <a:pt x="48" y="15"/>
                  </a:cubicBezTo>
                  <a:cubicBezTo>
                    <a:pt x="39" y="15"/>
                    <a:pt x="31" y="17"/>
                    <a:pt x="25" y="20"/>
                  </a:cubicBezTo>
                  <a:close/>
                  <a:moveTo>
                    <a:pt x="673" y="18"/>
                  </a:moveTo>
                  <a:cubicBezTo>
                    <a:pt x="667" y="21"/>
                    <a:pt x="659" y="26"/>
                    <a:pt x="659" y="33"/>
                  </a:cubicBezTo>
                  <a:cubicBezTo>
                    <a:pt x="659" y="35"/>
                    <a:pt x="662" y="38"/>
                    <a:pt x="664" y="41"/>
                  </a:cubicBezTo>
                  <a:cubicBezTo>
                    <a:pt x="666" y="44"/>
                    <a:pt x="668" y="48"/>
                    <a:pt x="670" y="49"/>
                  </a:cubicBezTo>
                  <a:cubicBezTo>
                    <a:pt x="674" y="51"/>
                    <a:pt x="685" y="49"/>
                    <a:pt x="692" y="49"/>
                  </a:cubicBezTo>
                  <a:cubicBezTo>
                    <a:pt x="699" y="49"/>
                    <a:pt x="707" y="50"/>
                    <a:pt x="714" y="49"/>
                  </a:cubicBezTo>
                  <a:cubicBezTo>
                    <a:pt x="721" y="49"/>
                    <a:pt x="729" y="42"/>
                    <a:pt x="729" y="36"/>
                  </a:cubicBezTo>
                  <a:cubicBezTo>
                    <a:pt x="731" y="27"/>
                    <a:pt x="721" y="21"/>
                    <a:pt x="716" y="19"/>
                  </a:cubicBezTo>
                  <a:cubicBezTo>
                    <a:pt x="709" y="16"/>
                    <a:pt x="701" y="15"/>
                    <a:pt x="692" y="15"/>
                  </a:cubicBezTo>
                  <a:cubicBezTo>
                    <a:pt x="686" y="15"/>
                    <a:pt x="679" y="16"/>
                    <a:pt x="673" y="18"/>
                  </a:cubicBezTo>
                  <a:close/>
                  <a:moveTo>
                    <a:pt x="77" y="59"/>
                  </a:moveTo>
                  <a:cubicBezTo>
                    <a:pt x="70" y="70"/>
                    <a:pt x="62" y="80"/>
                    <a:pt x="54" y="89"/>
                  </a:cubicBezTo>
                  <a:cubicBezTo>
                    <a:pt x="45" y="99"/>
                    <a:pt x="37" y="107"/>
                    <a:pt x="28" y="117"/>
                  </a:cubicBezTo>
                  <a:cubicBezTo>
                    <a:pt x="19" y="128"/>
                    <a:pt x="7" y="144"/>
                    <a:pt x="11" y="164"/>
                  </a:cubicBezTo>
                  <a:cubicBezTo>
                    <a:pt x="12" y="170"/>
                    <a:pt x="19" y="183"/>
                    <a:pt x="23" y="184"/>
                  </a:cubicBezTo>
                  <a:cubicBezTo>
                    <a:pt x="25" y="185"/>
                    <a:pt x="29" y="184"/>
                    <a:pt x="32" y="183"/>
                  </a:cubicBezTo>
                  <a:cubicBezTo>
                    <a:pt x="49" y="180"/>
                    <a:pt x="59" y="174"/>
                    <a:pt x="69" y="166"/>
                  </a:cubicBezTo>
                  <a:cubicBezTo>
                    <a:pt x="73" y="163"/>
                    <a:pt x="78" y="158"/>
                    <a:pt x="80" y="154"/>
                  </a:cubicBezTo>
                  <a:cubicBezTo>
                    <a:pt x="81" y="148"/>
                    <a:pt x="80" y="140"/>
                    <a:pt x="80" y="133"/>
                  </a:cubicBezTo>
                  <a:cubicBezTo>
                    <a:pt x="80" y="127"/>
                    <a:pt x="80" y="119"/>
                    <a:pt x="81" y="113"/>
                  </a:cubicBezTo>
                  <a:cubicBezTo>
                    <a:pt x="83" y="99"/>
                    <a:pt x="93" y="89"/>
                    <a:pt x="96" y="74"/>
                  </a:cubicBezTo>
                  <a:cubicBezTo>
                    <a:pt x="100" y="60"/>
                    <a:pt x="99" y="46"/>
                    <a:pt x="99" y="27"/>
                  </a:cubicBezTo>
                  <a:cubicBezTo>
                    <a:pt x="99" y="27"/>
                    <a:pt x="99" y="26"/>
                    <a:pt x="99" y="26"/>
                  </a:cubicBezTo>
                  <a:cubicBezTo>
                    <a:pt x="92" y="37"/>
                    <a:pt x="85" y="48"/>
                    <a:pt x="77" y="59"/>
                  </a:cubicBezTo>
                  <a:close/>
                  <a:moveTo>
                    <a:pt x="648" y="74"/>
                  </a:moveTo>
                  <a:cubicBezTo>
                    <a:pt x="650" y="86"/>
                    <a:pt x="658" y="97"/>
                    <a:pt x="662" y="109"/>
                  </a:cubicBezTo>
                  <a:cubicBezTo>
                    <a:pt x="664" y="116"/>
                    <a:pt x="664" y="125"/>
                    <a:pt x="664" y="134"/>
                  </a:cubicBezTo>
                  <a:cubicBezTo>
                    <a:pt x="664" y="140"/>
                    <a:pt x="663" y="149"/>
                    <a:pt x="664" y="155"/>
                  </a:cubicBezTo>
                  <a:cubicBezTo>
                    <a:pt x="665" y="158"/>
                    <a:pt x="671" y="163"/>
                    <a:pt x="675" y="166"/>
                  </a:cubicBezTo>
                  <a:cubicBezTo>
                    <a:pt x="683" y="173"/>
                    <a:pt x="691" y="178"/>
                    <a:pt x="703" y="181"/>
                  </a:cubicBezTo>
                  <a:cubicBezTo>
                    <a:pt x="706" y="182"/>
                    <a:pt x="717" y="185"/>
                    <a:pt x="721" y="184"/>
                  </a:cubicBezTo>
                  <a:cubicBezTo>
                    <a:pt x="724" y="184"/>
                    <a:pt x="726" y="178"/>
                    <a:pt x="728" y="176"/>
                  </a:cubicBezTo>
                  <a:cubicBezTo>
                    <a:pt x="730" y="172"/>
                    <a:pt x="731" y="169"/>
                    <a:pt x="732" y="166"/>
                  </a:cubicBezTo>
                  <a:cubicBezTo>
                    <a:pt x="735" y="155"/>
                    <a:pt x="732" y="142"/>
                    <a:pt x="728" y="135"/>
                  </a:cubicBezTo>
                  <a:cubicBezTo>
                    <a:pt x="723" y="125"/>
                    <a:pt x="715" y="116"/>
                    <a:pt x="707" y="108"/>
                  </a:cubicBezTo>
                  <a:cubicBezTo>
                    <a:pt x="700" y="100"/>
                    <a:pt x="692" y="92"/>
                    <a:pt x="685" y="83"/>
                  </a:cubicBezTo>
                  <a:cubicBezTo>
                    <a:pt x="670" y="64"/>
                    <a:pt x="657" y="46"/>
                    <a:pt x="645" y="27"/>
                  </a:cubicBezTo>
                  <a:cubicBezTo>
                    <a:pt x="645" y="27"/>
                    <a:pt x="645" y="26"/>
                    <a:pt x="645" y="26"/>
                  </a:cubicBezTo>
                  <a:cubicBezTo>
                    <a:pt x="645" y="44"/>
                    <a:pt x="644" y="61"/>
                    <a:pt x="648" y="74"/>
                  </a:cubicBezTo>
                  <a:close/>
                  <a:moveTo>
                    <a:pt x="31" y="58"/>
                  </a:moveTo>
                  <a:cubicBezTo>
                    <a:pt x="31" y="72"/>
                    <a:pt x="31" y="87"/>
                    <a:pt x="31" y="102"/>
                  </a:cubicBezTo>
                  <a:cubicBezTo>
                    <a:pt x="44" y="89"/>
                    <a:pt x="57" y="74"/>
                    <a:pt x="68" y="58"/>
                  </a:cubicBezTo>
                  <a:cubicBezTo>
                    <a:pt x="56" y="58"/>
                    <a:pt x="43" y="58"/>
                    <a:pt x="31" y="58"/>
                  </a:cubicBezTo>
                  <a:close/>
                  <a:moveTo>
                    <a:pt x="711" y="100"/>
                  </a:moveTo>
                  <a:cubicBezTo>
                    <a:pt x="712" y="100"/>
                    <a:pt x="712" y="102"/>
                    <a:pt x="713" y="101"/>
                  </a:cubicBezTo>
                  <a:cubicBezTo>
                    <a:pt x="713" y="87"/>
                    <a:pt x="713" y="72"/>
                    <a:pt x="713" y="58"/>
                  </a:cubicBezTo>
                  <a:cubicBezTo>
                    <a:pt x="701" y="58"/>
                    <a:pt x="688" y="58"/>
                    <a:pt x="676" y="58"/>
                  </a:cubicBezTo>
                  <a:cubicBezTo>
                    <a:pt x="686" y="73"/>
                    <a:pt x="699" y="87"/>
                    <a:pt x="711" y="100"/>
                  </a:cubicBezTo>
                  <a:close/>
                  <a:moveTo>
                    <a:pt x="86" y="158"/>
                  </a:moveTo>
                  <a:cubicBezTo>
                    <a:pt x="84" y="170"/>
                    <a:pt x="81" y="187"/>
                    <a:pt x="85" y="199"/>
                  </a:cubicBezTo>
                  <a:cubicBezTo>
                    <a:pt x="88" y="205"/>
                    <a:pt x="92" y="211"/>
                    <a:pt x="96" y="218"/>
                  </a:cubicBezTo>
                  <a:cubicBezTo>
                    <a:pt x="99" y="224"/>
                    <a:pt x="102" y="231"/>
                    <a:pt x="104" y="238"/>
                  </a:cubicBezTo>
                  <a:cubicBezTo>
                    <a:pt x="108" y="254"/>
                    <a:pt x="106" y="273"/>
                    <a:pt x="108" y="293"/>
                  </a:cubicBezTo>
                  <a:cubicBezTo>
                    <a:pt x="119" y="289"/>
                    <a:pt x="128" y="295"/>
                    <a:pt x="132" y="302"/>
                  </a:cubicBezTo>
                  <a:cubicBezTo>
                    <a:pt x="139" y="315"/>
                    <a:pt x="139" y="333"/>
                    <a:pt x="144" y="347"/>
                  </a:cubicBezTo>
                  <a:cubicBezTo>
                    <a:pt x="150" y="360"/>
                    <a:pt x="156" y="369"/>
                    <a:pt x="164" y="378"/>
                  </a:cubicBezTo>
                  <a:cubicBezTo>
                    <a:pt x="165" y="379"/>
                    <a:pt x="165" y="381"/>
                    <a:pt x="167" y="381"/>
                  </a:cubicBezTo>
                  <a:cubicBezTo>
                    <a:pt x="160" y="368"/>
                    <a:pt x="162" y="349"/>
                    <a:pt x="164" y="331"/>
                  </a:cubicBezTo>
                  <a:cubicBezTo>
                    <a:pt x="166" y="317"/>
                    <a:pt x="168" y="301"/>
                    <a:pt x="164" y="290"/>
                  </a:cubicBezTo>
                  <a:cubicBezTo>
                    <a:pt x="162" y="283"/>
                    <a:pt x="155" y="277"/>
                    <a:pt x="151" y="270"/>
                  </a:cubicBezTo>
                  <a:cubicBezTo>
                    <a:pt x="148" y="264"/>
                    <a:pt x="144" y="256"/>
                    <a:pt x="144" y="246"/>
                  </a:cubicBezTo>
                  <a:cubicBezTo>
                    <a:pt x="144" y="231"/>
                    <a:pt x="152" y="225"/>
                    <a:pt x="159" y="216"/>
                  </a:cubicBezTo>
                  <a:cubicBezTo>
                    <a:pt x="163" y="212"/>
                    <a:pt x="169" y="206"/>
                    <a:pt x="170" y="200"/>
                  </a:cubicBezTo>
                  <a:cubicBezTo>
                    <a:pt x="171" y="187"/>
                    <a:pt x="166" y="173"/>
                    <a:pt x="158" y="166"/>
                  </a:cubicBezTo>
                  <a:cubicBezTo>
                    <a:pt x="154" y="162"/>
                    <a:pt x="147" y="158"/>
                    <a:pt x="141" y="157"/>
                  </a:cubicBezTo>
                  <a:cubicBezTo>
                    <a:pt x="123" y="155"/>
                    <a:pt x="104" y="159"/>
                    <a:pt x="86" y="157"/>
                  </a:cubicBezTo>
                  <a:cubicBezTo>
                    <a:pt x="86" y="157"/>
                    <a:pt x="86" y="158"/>
                    <a:pt x="86" y="158"/>
                  </a:cubicBezTo>
                  <a:close/>
                  <a:moveTo>
                    <a:pt x="625" y="157"/>
                  </a:moveTo>
                  <a:cubicBezTo>
                    <a:pt x="618" y="157"/>
                    <a:pt x="611" y="156"/>
                    <a:pt x="603" y="157"/>
                  </a:cubicBezTo>
                  <a:cubicBezTo>
                    <a:pt x="597" y="158"/>
                    <a:pt x="589" y="162"/>
                    <a:pt x="585" y="166"/>
                  </a:cubicBezTo>
                  <a:cubicBezTo>
                    <a:pt x="579" y="173"/>
                    <a:pt x="570" y="192"/>
                    <a:pt x="576" y="204"/>
                  </a:cubicBezTo>
                  <a:cubicBezTo>
                    <a:pt x="580" y="215"/>
                    <a:pt x="590" y="221"/>
                    <a:pt x="596" y="230"/>
                  </a:cubicBezTo>
                  <a:cubicBezTo>
                    <a:pt x="603" y="243"/>
                    <a:pt x="598" y="259"/>
                    <a:pt x="593" y="270"/>
                  </a:cubicBezTo>
                  <a:cubicBezTo>
                    <a:pt x="588" y="279"/>
                    <a:pt x="579" y="286"/>
                    <a:pt x="578" y="299"/>
                  </a:cubicBezTo>
                  <a:cubicBezTo>
                    <a:pt x="576" y="325"/>
                    <a:pt x="588" y="360"/>
                    <a:pt x="577" y="381"/>
                  </a:cubicBezTo>
                  <a:cubicBezTo>
                    <a:pt x="579" y="381"/>
                    <a:pt x="579" y="379"/>
                    <a:pt x="580" y="378"/>
                  </a:cubicBezTo>
                  <a:cubicBezTo>
                    <a:pt x="588" y="369"/>
                    <a:pt x="594" y="360"/>
                    <a:pt x="599" y="348"/>
                  </a:cubicBezTo>
                  <a:cubicBezTo>
                    <a:pt x="605" y="334"/>
                    <a:pt x="605" y="315"/>
                    <a:pt x="611" y="303"/>
                  </a:cubicBezTo>
                  <a:cubicBezTo>
                    <a:pt x="616" y="295"/>
                    <a:pt x="625" y="289"/>
                    <a:pt x="637" y="293"/>
                  </a:cubicBezTo>
                  <a:cubicBezTo>
                    <a:pt x="638" y="272"/>
                    <a:pt x="635" y="254"/>
                    <a:pt x="640" y="238"/>
                  </a:cubicBezTo>
                  <a:cubicBezTo>
                    <a:pt x="642" y="230"/>
                    <a:pt x="645" y="223"/>
                    <a:pt x="649" y="217"/>
                  </a:cubicBezTo>
                  <a:cubicBezTo>
                    <a:pt x="652" y="210"/>
                    <a:pt x="657" y="204"/>
                    <a:pt x="659" y="198"/>
                  </a:cubicBezTo>
                  <a:cubicBezTo>
                    <a:pt x="663" y="186"/>
                    <a:pt x="660" y="169"/>
                    <a:pt x="658" y="157"/>
                  </a:cubicBezTo>
                  <a:cubicBezTo>
                    <a:pt x="647" y="157"/>
                    <a:pt x="635" y="157"/>
                    <a:pt x="625" y="157"/>
                  </a:cubicBezTo>
                  <a:close/>
                  <a:moveTo>
                    <a:pt x="30" y="193"/>
                  </a:moveTo>
                  <a:cubicBezTo>
                    <a:pt x="44" y="213"/>
                    <a:pt x="72" y="231"/>
                    <a:pt x="74" y="264"/>
                  </a:cubicBezTo>
                  <a:cubicBezTo>
                    <a:pt x="74" y="271"/>
                    <a:pt x="73" y="278"/>
                    <a:pt x="73" y="287"/>
                  </a:cubicBezTo>
                  <a:cubicBezTo>
                    <a:pt x="73" y="293"/>
                    <a:pt x="73" y="306"/>
                    <a:pt x="77" y="308"/>
                  </a:cubicBezTo>
                  <a:cubicBezTo>
                    <a:pt x="81" y="309"/>
                    <a:pt x="86" y="305"/>
                    <a:pt x="89" y="303"/>
                  </a:cubicBezTo>
                  <a:cubicBezTo>
                    <a:pt x="93" y="300"/>
                    <a:pt x="97" y="299"/>
                    <a:pt x="99" y="296"/>
                  </a:cubicBezTo>
                  <a:cubicBezTo>
                    <a:pt x="99" y="271"/>
                    <a:pt x="99" y="248"/>
                    <a:pt x="92" y="230"/>
                  </a:cubicBezTo>
                  <a:cubicBezTo>
                    <a:pt x="85" y="213"/>
                    <a:pt x="71" y="199"/>
                    <a:pt x="75" y="174"/>
                  </a:cubicBezTo>
                  <a:cubicBezTo>
                    <a:pt x="75" y="174"/>
                    <a:pt x="75" y="173"/>
                    <a:pt x="74" y="174"/>
                  </a:cubicBezTo>
                  <a:cubicBezTo>
                    <a:pt x="62" y="182"/>
                    <a:pt x="48" y="190"/>
                    <a:pt x="30" y="193"/>
                  </a:cubicBezTo>
                  <a:close/>
                  <a:moveTo>
                    <a:pt x="652" y="231"/>
                  </a:moveTo>
                  <a:cubicBezTo>
                    <a:pt x="644" y="251"/>
                    <a:pt x="646" y="270"/>
                    <a:pt x="644" y="297"/>
                  </a:cubicBezTo>
                  <a:cubicBezTo>
                    <a:pt x="648" y="299"/>
                    <a:pt x="652" y="301"/>
                    <a:pt x="656" y="303"/>
                  </a:cubicBezTo>
                  <a:cubicBezTo>
                    <a:pt x="659" y="305"/>
                    <a:pt x="665" y="310"/>
                    <a:pt x="669" y="307"/>
                  </a:cubicBezTo>
                  <a:cubicBezTo>
                    <a:pt x="671" y="304"/>
                    <a:pt x="671" y="291"/>
                    <a:pt x="671" y="286"/>
                  </a:cubicBezTo>
                  <a:cubicBezTo>
                    <a:pt x="671" y="278"/>
                    <a:pt x="670" y="271"/>
                    <a:pt x="670" y="264"/>
                  </a:cubicBezTo>
                  <a:cubicBezTo>
                    <a:pt x="672" y="234"/>
                    <a:pt x="696" y="214"/>
                    <a:pt x="711" y="197"/>
                  </a:cubicBezTo>
                  <a:cubicBezTo>
                    <a:pt x="713" y="196"/>
                    <a:pt x="714" y="194"/>
                    <a:pt x="714" y="193"/>
                  </a:cubicBezTo>
                  <a:cubicBezTo>
                    <a:pt x="696" y="190"/>
                    <a:pt x="682" y="182"/>
                    <a:pt x="669" y="174"/>
                  </a:cubicBezTo>
                  <a:cubicBezTo>
                    <a:pt x="673" y="200"/>
                    <a:pt x="658" y="214"/>
                    <a:pt x="652" y="231"/>
                  </a:cubicBezTo>
                  <a:close/>
                  <a:moveTo>
                    <a:pt x="350" y="261"/>
                  </a:moveTo>
                  <a:cubicBezTo>
                    <a:pt x="318" y="262"/>
                    <a:pt x="287" y="264"/>
                    <a:pt x="257" y="268"/>
                  </a:cubicBezTo>
                  <a:cubicBezTo>
                    <a:pt x="227" y="272"/>
                    <a:pt x="199" y="278"/>
                    <a:pt x="172" y="284"/>
                  </a:cubicBezTo>
                  <a:cubicBezTo>
                    <a:pt x="181" y="307"/>
                    <a:pt x="169" y="337"/>
                    <a:pt x="172" y="365"/>
                  </a:cubicBezTo>
                  <a:cubicBezTo>
                    <a:pt x="173" y="371"/>
                    <a:pt x="174" y="382"/>
                    <a:pt x="179" y="383"/>
                  </a:cubicBezTo>
                  <a:cubicBezTo>
                    <a:pt x="181" y="384"/>
                    <a:pt x="186" y="382"/>
                    <a:pt x="189" y="381"/>
                  </a:cubicBezTo>
                  <a:cubicBezTo>
                    <a:pt x="244" y="367"/>
                    <a:pt x="305" y="358"/>
                    <a:pt x="372" y="358"/>
                  </a:cubicBezTo>
                  <a:cubicBezTo>
                    <a:pt x="434" y="358"/>
                    <a:pt x="493" y="366"/>
                    <a:pt x="543" y="379"/>
                  </a:cubicBezTo>
                  <a:cubicBezTo>
                    <a:pt x="548" y="380"/>
                    <a:pt x="561" y="385"/>
                    <a:pt x="565" y="383"/>
                  </a:cubicBezTo>
                  <a:cubicBezTo>
                    <a:pt x="570" y="381"/>
                    <a:pt x="572" y="369"/>
                    <a:pt x="572" y="361"/>
                  </a:cubicBezTo>
                  <a:cubicBezTo>
                    <a:pt x="574" y="335"/>
                    <a:pt x="563" y="305"/>
                    <a:pt x="572" y="284"/>
                  </a:cubicBezTo>
                  <a:cubicBezTo>
                    <a:pt x="507" y="270"/>
                    <a:pt x="431" y="257"/>
                    <a:pt x="350" y="261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21"/>
            <p:cNvSpPr/>
            <p:nvPr>
              <p:custDataLst>
                <p:tags r:id="rId20"/>
              </p:custDataLst>
            </p:nvPr>
          </p:nvSpPr>
          <p:spPr bwMode="auto">
            <a:xfrm>
              <a:off x="3060" y="1575"/>
              <a:ext cx="102" cy="64"/>
            </a:xfrm>
            <a:custGeom>
              <a:avLst/>
              <a:gdLst>
                <a:gd name="T0" fmla="*/ 103 w 111"/>
                <a:gd name="T1" fmla="*/ 0 h 70"/>
                <a:gd name="T2" fmla="*/ 105 w 111"/>
                <a:gd name="T3" fmla="*/ 6 h 70"/>
                <a:gd name="T4" fmla="*/ 107 w 111"/>
                <a:gd name="T5" fmla="*/ 24 h 70"/>
                <a:gd name="T6" fmla="*/ 42 w 111"/>
                <a:gd name="T7" fmla="*/ 31 h 70"/>
                <a:gd name="T8" fmla="*/ 23 w 111"/>
                <a:gd name="T9" fmla="*/ 36 h 70"/>
                <a:gd name="T10" fmla="*/ 24 w 111"/>
                <a:gd name="T11" fmla="*/ 44 h 70"/>
                <a:gd name="T12" fmla="*/ 45 w 111"/>
                <a:gd name="T13" fmla="*/ 44 h 70"/>
                <a:gd name="T14" fmla="*/ 108 w 111"/>
                <a:gd name="T15" fmla="*/ 37 h 70"/>
                <a:gd name="T16" fmla="*/ 111 w 111"/>
                <a:gd name="T17" fmla="*/ 60 h 70"/>
                <a:gd name="T18" fmla="*/ 70 w 111"/>
                <a:gd name="T19" fmla="*/ 65 h 70"/>
                <a:gd name="T20" fmla="*/ 29 w 111"/>
                <a:gd name="T21" fmla="*/ 69 h 70"/>
                <a:gd name="T22" fmla="*/ 11 w 111"/>
                <a:gd name="T23" fmla="*/ 60 h 70"/>
                <a:gd name="T24" fmla="*/ 10 w 111"/>
                <a:gd name="T25" fmla="*/ 18 h 70"/>
                <a:gd name="T26" fmla="*/ 53 w 111"/>
                <a:gd name="T27" fmla="*/ 6 h 70"/>
                <a:gd name="T28" fmla="*/ 103 w 111"/>
                <a:gd name="T2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1" h="70">
                  <a:moveTo>
                    <a:pt x="103" y="0"/>
                  </a:moveTo>
                  <a:cubicBezTo>
                    <a:pt x="105" y="1"/>
                    <a:pt x="105" y="4"/>
                    <a:pt x="105" y="6"/>
                  </a:cubicBezTo>
                  <a:cubicBezTo>
                    <a:pt x="105" y="11"/>
                    <a:pt x="106" y="18"/>
                    <a:pt x="107" y="24"/>
                  </a:cubicBezTo>
                  <a:cubicBezTo>
                    <a:pt x="87" y="26"/>
                    <a:pt x="64" y="28"/>
                    <a:pt x="42" y="31"/>
                  </a:cubicBezTo>
                  <a:cubicBezTo>
                    <a:pt x="37" y="32"/>
                    <a:pt x="25" y="32"/>
                    <a:pt x="23" y="36"/>
                  </a:cubicBezTo>
                  <a:cubicBezTo>
                    <a:pt x="22" y="39"/>
                    <a:pt x="24" y="43"/>
                    <a:pt x="24" y="44"/>
                  </a:cubicBezTo>
                  <a:cubicBezTo>
                    <a:pt x="28" y="47"/>
                    <a:pt x="40" y="45"/>
                    <a:pt x="45" y="44"/>
                  </a:cubicBezTo>
                  <a:cubicBezTo>
                    <a:pt x="67" y="42"/>
                    <a:pt x="87" y="39"/>
                    <a:pt x="108" y="37"/>
                  </a:cubicBezTo>
                  <a:cubicBezTo>
                    <a:pt x="109" y="45"/>
                    <a:pt x="110" y="53"/>
                    <a:pt x="111" y="60"/>
                  </a:cubicBezTo>
                  <a:cubicBezTo>
                    <a:pt x="98" y="62"/>
                    <a:pt x="84" y="63"/>
                    <a:pt x="70" y="65"/>
                  </a:cubicBezTo>
                  <a:cubicBezTo>
                    <a:pt x="57" y="66"/>
                    <a:pt x="42" y="70"/>
                    <a:pt x="29" y="69"/>
                  </a:cubicBezTo>
                  <a:cubicBezTo>
                    <a:pt x="22" y="68"/>
                    <a:pt x="15" y="65"/>
                    <a:pt x="11" y="60"/>
                  </a:cubicBezTo>
                  <a:cubicBezTo>
                    <a:pt x="4" y="51"/>
                    <a:pt x="0" y="29"/>
                    <a:pt x="10" y="18"/>
                  </a:cubicBezTo>
                  <a:cubicBezTo>
                    <a:pt x="18" y="9"/>
                    <a:pt x="36" y="8"/>
                    <a:pt x="53" y="6"/>
                  </a:cubicBezTo>
                  <a:cubicBezTo>
                    <a:pt x="70" y="4"/>
                    <a:pt x="87" y="2"/>
                    <a:pt x="103" y="0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22"/>
            <p:cNvSpPr/>
            <p:nvPr>
              <p:custDataLst>
                <p:tags r:id="rId21"/>
              </p:custDataLst>
            </p:nvPr>
          </p:nvSpPr>
          <p:spPr bwMode="auto">
            <a:xfrm>
              <a:off x="4085" y="1574"/>
              <a:ext cx="99" cy="71"/>
            </a:xfrm>
            <a:custGeom>
              <a:avLst/>
              <a:gdLst>
                <a:gd name="T0" fmla="*/ 40 w 108"/>
                <a:gd name="T1" fmla="*/ 3 h 77"/>
                <a:gd name="T2" fmla="*/ 36 w 108"/>
                <a:gd name="T3" fmla="*/ 25 h 77"/>
                <a:gd name="T4" fmla="*/ 19 w 108"/>
                <a:gd name="T5" fmla="*/ 32 h 77"/>
                <a:gd name="T6" fmla="*/ 36 w 108"/>
                <a:gd name="T7" fmla="*/ 32 h 77"/>
                <a:gd name="T8" fmla="*/ 46 w 108"/>
                <a:gd name="T9" fmla="*/ 25 h 77"/>
                <a:gd name="T10" fmla="*/ 78 w 108"/>
                <a:gd name="T11" fmla="*/ 9 h 77"/>
                <a:gd name="T12" fmla="*/ 105 w 108"/>
                <a:gd name="T13" fmla="*/ 32 h 77"/>
                <a:gd name="T14" fmla="*/ 63 w 108"/>
                <a:gd name="T15" fmla="*/ 68 h 77"/>
                <a:gd name="T16" fmla="*/ 66 w 108"/>
                <a:gd name="T17" fmla="*/ 46 h 77"/>
                <a:gd name="T18" fmla="*/ 83 w 108"/>
                <a:gd name="T19" fmla="*/ 46 h 77"/>
                <a:gd name="T20" fmla="*/ 80 w 108"/>
                <a:gd name="T21" fmla="*/ 33 h 77"/>
                <a:gd name="T22" fmla="*/ 70 w 108"/>
                <a:gd name="T23" fmla="*/ 35 h 77"/>
                <a:gd name="T24" fmla="*/ 32 w 108"/>
                <a:gd name="T25" fmla="*/ 60 h 77"/>
                <a:gd name="T26" fmla="*/ 0 w 108"/>
                <a:gd name="T27" fmla="*/ 34 h 77"/>
                <a:gd name="T28" fmla="*/ 21 w 108"/>
                <a:gd name="T29" fmla="*/ 1 h 77"/>
                <a:gd name="T30" fmla="*/ 40 w 108"/>
                <a:gd name="T31" fmla="*/ 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8" h="77">
                  <a:moveTo>
                    <a:pt x="40" y="3"/>
                  </a:moveTo>
                  <a:cubicBezTo>
                    <a:pt x="39" y="11"/>
                    <a:pt x="37" y="18"/>
                    <a:pt x="36" y="25"/>
                  </a:cubicBezTo>
                  <a:cubicBezTo>
                    <a:pt x="30" y="24"/>
                    <a:pt x="17" y="21"/>
                    <a:pt x="19" y="32"/>
                  </a:cubicBezTo>
                  <a:cubicBezTo>
                    <a:pt x="20" y="41"/>
                    <a:pt x="31" y="36"/>
                    <a:pt x="36" y="32"/>
                  </a:cubicBezTo>
                  <a:cubicBezTo>
                    <a:pt x="39" y="30"/>
                    <a:pt x="43" y="27"/>
                    <a:pt x="46" y="25"/>
                  </a:cubicBezTo>
                  <a:cubicBezTo>
                    <a:pt x="55" y="17"/>
                    <a:pt x="62" y="8"/>
                    <a:pt x="78" y="9"/>
                  </a:cubicBezTo>
                  <a:cubicBezTo>
                    <a:pt x="92" y="10"/>
                    <a:pt x="103" y="19"/>
                    <a:pt x="105" y="32"/>
                  </a:cubicBezTo>
                  <a:cubicBezTo>
                    <a:pt x="108" y="59"/>
                    <a:pt x="91" y="77"/>
                    <a:pt x="63" y="68"/>
                  </a:cubicBezTo>
                  <a:cubicBezTo>
                    <a:pt x="64" y="61"/>
                    <a:pt x="65" y="54"/>
                    <a:pt x="66" y="46"/>
                  </a:cubicBezTo>
                  <a:cubicBezTo>
                    <a:pt x="71" y="46"/>
                    <a:pt x="79" y="49"/>
                    <a:pt x="83" y="46"/>
                  </a:cubicBezTo>
                  <a:cubicBezTo>
                    <a:pt x="89" y="42"/>
                    <a:pt x="85" y="33"/>
                    <a:pt x="80" y="33"/>
                  </a:cubicBezTo>
                  <a:cubicBezTo>
                    <a:pt x="77" y="32"/>
                    <a:pt x="72" y="34"/>
                    <a:pt x="70" y="35"/>
                  </a:cubicBezTo>
                  <a:cubicBezTo>
                    <a:pt x="58" y="42"/>
                    <a:pt x="50" y="59"/>
                    <a:pt x="32" y="60"/>
                  </a:cubicBezTo>
                  <a:cubicBezTo>
                    <a:pt x="14" y="62"/>
                    <a:pt x="0" y="50"/>
                    <a:pt x="0" y="34"/>
                  </a:cubicBezTo>
                  <a:cubicBezTo>
                    <a:pt x="0" y="18"/>
                    <a:pt x="7" y="3"/>
                    <a:pt x="21" y="1"/>
                  </a:cubicBezTo>
                  <a:cubicBezTo>
                    <a:pt x="29" y="0"/>
                    <a:pt x="32" y="2"/>
                    <a:pt x="40" y="3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23"/>
            <p:cNvSpPr/>
            <p:nvPr>
              <p:custDataLst>
                <p:tags r:id="rId22"/>
              </p:custDataLst>
            </p:nvPr>
          </p:nvSpPr>
          <p:spPr bwMode="auto">
            <a:xfrm>
              <a:off x="4071" y="1644"/>
              <a:ext cx="96" cy="49"/>
            </a:xfrm>
            <a:custGeom>
              <a:avLst/>
              <a:gdLst>
                <a:gd name="T0" fmla="*/ 104 w 104"/>
                <a:gd name="T1" fmla="*/ 31 h 53"/>
                <a:gd name="T2" fmla="*/ 97 w 104"/>
                <a:gd name="T3" fmla="*/ 53 h 53"/>
                <a:gd name="T4" fmla="*/ 0 w 104"/>
                <a:gd name="T5" fmla="*/ 22 h 53"/>
                <a:gd name="T6" fmla="*/ 7 w 104"/>
                <a:gd name="T7" fmla="*/ 0 h 53"/>
                <a:gd name="T8" fmla="*/ 104 w 104"/>
                <a:gd name="T9" fmla="*/ 3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53">
                  <a:moveTo>
                    <a:pt x="104" y="31"/>
                  </a:moveTo>
                  <a:cubicBezTo>
                    <a:pt x="102" y="39"/>
                    <a:pt x="99" y="46"/>
                    <a:pt x="97" y="53"/>
                  </a:cubicBezTo>
                  <a:cubicBezTo>
                    <a:pt x="64" y="43"/>
                    <a:pt x="32" y="32"/>
                    <a:pt x="0" y="22"/>
                  </a:cubicBezTo>
                  <a:cubicBezTo>
                    <a:pt x="2" y="14"/>
                    <a:pt x="4" y="6"/>
                    <a:pt x="7" y="0"/>
                  </a:cubicBezTo>
                  <a:cubicBezTo>
                    <a:pt x="39" y="10"/>
                    <a:pt x="72" y="20"/>
                    <a:pt x="104" y="31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24"/>
            <p:cNvSpPr/>
            <p:nvPr>
              <p:custDataLst>
                <p:tags r:id="rId23"/>
              </p:custDataLst>
            </p:nvPr>
          </p:nvSpPr>
          <p:spPr bwMode="auto">
            <a:xfrm>
              <a:off x="4047" y="1688"/>
              <a:ext cx="98" cy="77"/>
            </a:xfrm>
            <a:custGeom>
              <a:avLst/>
              <a:gdLst>
                <a:gd name="T0" fmla="*/ 49 w 106"/>
                <a:gd name="T1" fmla="*/ 7 h 83"/>
                <a:gd name="T2" fmla="*/ 40 w 106"/>
                <a:gd name="T3" fmla="*/ 27 h 83"/>
                <a:gd name="T4" fmla="*/ 21 w 106"/>
                <a:gd name="T5" fmla="*/ 30 h 83"/>
                <a:gd name="T6" fmla="*/ 40 w 106"/>
                <a:gd name="T7" fmla="*/ 34 h 83"/>
                <a:gd name="T8" fmla="*/ 50 w 106"/>
                <a:gd name="T9" fmla="*/ 29 h 83"/>
                <a:gd name="T10" fmla="*/ 72 w 106"/>
                <a:gd name="T11" fmla="*/ 20 h 83"/>
                <a:gd name="T12" fmla="*/ 105 w 106"/>
                <a:gd name="T13" fmla="*/ 44 h 83"/>
                <a:gd name="T14" fmla="*/ 77 w 106"/>
                <a:gd name="T15" fmla="*/ 82 h 83"/>
                <a:gd name="T16" fmla="*/ 55 w 106"/>
                <a:gd name="T17" fmla="*/ 76 h 83"/>
                <a:gd name="T18" fmla="*/ 64 w 106"/>
                <a:gd name="T19" fmla="*/ 55 h 83"/>
                <a:gd name="T20" fmla="*/ 85 w 106"/>
                <a:gd name="T21" fmla="*/ 52 h 83"/>
                <a:gd name="T22" fmla="*/ 77 w 106"/>
                <a:gd name="T23" fmla="*/ 44 h 83"/>
                <a:gd name="T24" fmla="*/ 57 w 106"/>
                <a:gd name="T25" fmla="*/ 51 h 83"/>
                <a:gd name="T26" fmla="*/ 35 w 106"/>
                <a:gd name="T27" fmla="*/ 61 h 83"/>
                <a:gd name="T28" fmla="*/ 2 w 106"/>
                <a:gd name="T29" fmla="*/ 32 h 83"/>
                <a:gd name="T30" fmla="*/ 27 w 106"/>
                <a:gd name="T31" fmla="*/ 1 h 83"/>
                <a:gd name="T32" fmla="*/ 49 w 106"/>
                <a:gd name="T33" fmla="*/ 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" h="83">
                  <a:moveTo>
                    <a:pt x="49" y="7"/>
                  </a:moveTo>
                  <a:cubicBezTo>
                    <a:pt x="46" y="14"/>
                    <a:pt x="42" y="20"/>
                    <a:pt x="40" y="27"/>
                  </a:cubicBezTo>
                  <a:cubicBezTo>
                    <a:pt x="36" y="25"/>
                    <a:pt x="21" y="19"/>
                    <a:pt x="21" y="30"/>
                  </a:cubicBezTo>
                  <a:cubicBezTo>
                    <a:pt x="21" y="40"/>
                    <a:pt x="33" y="37"/>
                    <a:pt x="40" y="34"/>
                  </a:cubicBezTo>
                  <a:cubicBezTo>
                    <a:pt x="43" y="33"/>
                    <a:pt x="47" y="31"/>
                    <a:pt x="50" y="29"/>
                  </a:cubicBezTo>
                  <a:cubicBezTo>
                    <a:pt x="57" y="26"/>
                    <a:pt x="64" y="21"/>
                    <a:pt x="72" y="20"/>
                  </a:cubicBezTo>
                  <a:cubicBezTo>
                    <a:pt x="88" y="19"/>
                    <a:pt x="103" y="30"/>
                    <a:pt x="105" y="44"/>
                  </a:cubicBezTo>
                  <a:cubicBezTo>
                    <a:pt x="106" y="60"/>
                    <a:pt x="95" y="82"/>
                    <a:pt x="77" y="82"/>
                  </a:cubicBezTo>
                  <a:cubicBezTo>
                    <a:pt x="68" y="83"/>
                    <a:pt x="64" y="79"/>
                    <a:pt x="55" y="76"/>
                  </a:cubicBezTo>
                  <a:cubicBezTo>
                    <a:pt x="58" y="69"/>
                    <a:pt x="61" y="62"/>
                    <a:pt x="64" y="55"/>
                  </a:cubicBezTo>
                  <a:cubicBezTo>
                    <a:pt x="68" y="57"/>
                    <a:pt x="85" y="65"/>
                    <a:pt x="85" y="52"/>
                  </a:cubicBezTo>
                  <a:cubicBezTo>
                    <a:pt x="85" y="47"/>
                    <a:pt x="81" y="45"/>
                    <a:pt x="77" y="44"/>
                  </a:cubicBezTo>
                  <a:cubicBezTo>
                    <a:pt x="70" y="43"/>
                    <a:pt x="63" y="48"/>
                    <a:pt x="57" y="51"/>
                  </a:cubicBezTo>
                  <a:cubicBezTo>
                    <a:pt x="51" y="55"/>
                    <a:pt x="44" y="60"/>
                    <a:pt x="35" y="61"/>
                  </a:cubicBezTo>
                  <a:cubicBezTo>
                    <a:pt x="16" y="63"/>
                    <a:pt x="0" y="50"/>
                    <a:pt x="2" y="32"/>
                  </a:cubicBezTo>
                  <a:cubicBezTo>
                    <a:pt x="3" y="18"/>
                    <a:pt x="13" y="2"/>
                    <a:pt x="27" y="1"/>
                  </a:cubicBezTo>
                  <a:cubicBezTo>
                    <a:pt x="36" y="0"/>
                    <a:pt x="40" y="4"/>
                    <a:pt x="49" y="7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25"/>
            <p:cNvSpPr/>
            <p:nvPr>
              <p:custDataLst>
                <p:tags r:id="rId24"/>
              </p:custDataLst>
            </p:nvPr>
          </p:nvSpPr>
          <p:spPr bwMode="auto">
            <a:xfrm>
              <a:off x="3665" y="1711"/>
              <a:ext cx="43" cy="38"/>
            </a:xfrm>
            <a:custGeom>
              <a:avLst/>
              <a:gdLst>
                <a:gd name="T0" fmla="*/ 16 w 47"/>
                <a:gd name="T1" fmla="*/ 0 h 41"/>
                <a:gd name="T2" fmla="*/ 23 w 47"/>
                <a:gd name="T3" fmla="*/ 4 h 41"/>
                <a:gd name="T4" fmla="*/ 20 w 47"/>
                <a:gd name="T5" fmla="*/ 13 h 41"/>
                <a:gd name="T6" fmla="*/ 47 w 47"/>
                <a:gd name="T7" fmla="*/ 38 h 41"/>
                <a:gd name="T8" fmla="*/ 31 w 47"/>
                <a:gd name="T9" fmla="*/ 38 h 41"/>
                <a:gd name="T10" fmla="*/ 25 w 47"/>
                <a:gd name="T11" fmla="*/ 27 h 41"/>
                <a:gd name="T12" fmla="*/ 19 w 47"/>
                <a:gd name="T13" fmla="*/ 16 h 41"/>
                <a:gd name="T14" fmla="*/ 0 w 47"/>
                <a:gd name="T15" fmla="*/ 41 h 41"/>
                <a:gd name="T16" fmla="*/ 14 w 47"/>
                <a:gd name="T17" fmla="*/ 14 h 41"/>
                <a:gd name="T18" fmla="*/ 17 w 47"/>
                <a:gd name="T19" fmla="*/ 4 h 41"/>
                <a:gd name="T20" fmla="*/ 16 w 47"/>
                <a:gd name="T2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41">
                  <a:moveTo>
                    <a:pt x="16" y="0"/>
                  </a:moveTo>
                  <a:cubicBezTo>
                    <a:pt x="19" y="0"/>
                    <a:pt x="22" y="2"/>
                    <a:pt x="23" y="4"/>
                  </a:cubicBezTo>
                  <a:cubicBezTo>
                    <a:pt x="23" y="7"/>
                    <a:pt x="21" y="10"/>
                    <a:pt x="20" y="13"/>
                  </a:cubicBezTo>
                  <a:cubicBezTo>
                    <a:pt x="27" y="23"/>
                    <a:pt x="37" y="32"/>
                    <a:pt x="47" y="38"/>
                  </a:cubicBezTo>
                  <a:cubicBezTo>
                    <a:pt x="43" y="39"/>
                    <a:pt x="33" y="40"/>
                    <a:pt x="31" y="38"/>
                  </a:cubicBezTo>
                  <a:cubicBezTo>
                    <a:pt x="28" y="36"/>
                    <a:pt x="27" y="30"/>
                    <a:pt x="25" y="27"/>
                  </a:cubicBezTo>
                  <a:cubicBezTo>
                    <a:pt x="23" y="23"/>
                    <a:pt x="20" y="19"/>
                    <a:pt x="19" y="16"/>
                  </a:cubicBezTo>
                  <a:cubicBezTo>
                    <a:pt x="14" y="26"/>
                    <a:pt x="10" y="37"/>
                    <a:pt x="0" y="41"/>
                  </a:cubicBezTo>
                  <a:cubicBezTo>
                    <a:pt x="6" y="35"/>
                    <a:pt x="11" y="25"/>
                    <a:pt x="14" y="14"/>
                  </a:cubicBezTo>
                  <a:cubicBezTo>
                    <a:pt x="15" y="11"/>
                    <a:pt x="17" y="7"/>
                    <a:pt x="17" y="4"/>
                  </a:cubicBezTo>
                  <a:cubicBezTo>
                    <a:pt x="16" y="2"/>
                    <a:pt x="15" y="1"/>
                    <a:pt x="16" y="0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26"/>
            <p:cNvSpPr/>
            <p:nvPr>
              <p:custDataLst>
                <p:tags r:id="rId25"/>
              </p:custDataLst>
            </p:nvPr>
          </p:nvSpPr>
          <p:spPr bwMode="auto">
            <a:xfrm>
              <a:off x="3556" y="1711"/>
              <a:ext cx="43" cy="33"/>
            </a:xfrm>
            <a:custGeom>
              <a:avLst/>
              <a:gdLst>
                <a:gd name="T0" fmla="*/ 43 w 46"/>
                <a:gd name="T1" fmla="*/ 3 h 35"/>
                <a:gd name="T2" fmla="*/ 22 w 46"/>
                <a:gd name="T3" fmla="*/ 8 h 35"/>
                <a:gd name="T4" fmla="*/ 25 w 46"/>
                <a:gd name="T5" fmla="*/ 11 h 35"/>
                <a:gd name="T6" fmla="*/ 17 w 46"/>
                <a:gd name="T7" fmla="*/ 20 h 35"/>
                <a:gd name="T8" fmla="*/ 9 w 46"/>
                <a:gd name="T9" fmla="*/ 28 h 35"/>
                <a:gd name="T10" fmla="*/ 34 w 46"/>
                <a:gd name="T11" fmla="*/ 24 h 35"/>
                <a:gd name="T12" fmla="*/ 28 w 46"/>
                <a:gd name="T13" fmla="*/ 16 h 35"/>
                <a:gd name="T14" fmla="*/ 42 w 46"/>
                <a:gd name="T15" fmla="*/ 21 h 35"/>
                <a:gd name="T16" fmla="*/ 43 w 46"/>
                <a:gd name="T17" fmla="*/ 30 h 35"/>
                <a:gd name="T18" fmla="*/ 36 w 46"/>
                <a:gd name="T19" fmla="*/ 26 h 35"/>
                <a:gd name="T20" fmla="*/ 28 w 46"/>
                <a:gd name="T21" fmla="*/ 28 h 35"/>
                <a:gd name="T22" fmla="*/ 2 w 46"/>
                <a:gd name="T23" fmla="*/ 35 h 35"/>
                <a:gd name="T24" fmla="*/ 2 w 46"/>
                <a:gd name="T25" fmla="*/ 28 h 35"/>
                <a:gd name="T26" fmla="*/ 15 w 46"/>
                <a:gd name="T27" fmla="*/ 9 h 35"/>
                <a:gd name="T28" fmla="*/ 2 w 46"/>
                <a:gd name="T29" fmla="*/ 8 h 35"/>
                <a:gd name="T30" fmla="*/ 20 w 46"/>
                <a:gd name="T31" fmla="*/ 5 h 35"/>
                <a:gd name="T32" fmla="*/ 36 w 46"/>
                <a:gd name="T33" fmla="*/ 1 h 35"/>
                <a:gd name="T34" fmla="*/ 43 w 46"/>
                <a:gd name="T35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" h="35">
                  <a:moveTo>
                    <a:pt x="43" y="3"/>
                  </a:moveTo>
                  <a:cubicBezTo>
                    <a:pt x="39" y="7"/>
                    <a:pt x="29" y="6"/>
                    <a:pt x="22" y="8"/>
                  </a:cubicBezTo>
                  <a:cubicBezTo>
                    <a:pt x="22" y="9"/>
                    <a:pt x="25" y="9"/>
                    <a:pt x="25" y="11"/>
                  </a:cubicBezTo>
                  <a:cubicBezTo>
                    <a:pt x="25" y="13"/>
                    <a:pt x="19" y="18"/>
                    <a:pt x="17" y="20"/>
                  </a:cubicBezTo>
                  <a:cubicBezTo>
                    <a:pt x="14" y="23"/>
                    <a:pt x="11" y="26"/>
                    <a:pt x="9" y="28"/>
                  </a:cubicBezTo>
                  <a:cubicBezTo>
                    <a:pt x="18" y="27"/>
                    <a:pt x="25" y="25"/>
                    <a:pt x="34" y="24"/>
                  </a:cubicBezTo>
                  <a:cubicBezTo>
                    <a:pt x="33" y="21"/>
                    <a:pt x="29" y="19"/>
                    <a:pt x="28" y="16"/>
                  </a:cubicBezTo>
                  <a:cubicBezTo>
                    <a:pt x="32" y="15"/>
                    <a:pt x="39" y="17"/>
                    <a:pt x="42" y="21"/>
                  </a:cubicBezTo>
                  <a:cubicBezTo>
                    <a:pt x="44" y="23"/>
                    <a:pt x="46" y="28"/>
                    <a:pt x="43" y="30"/>
                  </a:cubicBezTo>
                  <a:cubicBezTo>
                    <a:pt x="40" y="31"/>
                    <a:pt x="39" y="26"/>
                    <a:pt x="36" y="26"/>
                  </a:cubicBezTo>
                  <a:cubicBezTo>
                    <a:pt x="34" y="25"/>
                    <a:pt x="30" y="27"/>
                    <a:pt x="28" y="28"/>
                  </a:cubicBezTo>
                  <a:cubicBezTo>
                    <a:pt x="20" y="30"/>
                    <a:pt x="10" y="33"/>
                    <a:pt x="2" y="35"/>
                  </a:cubicBezTo>
                  <a:cubicBezTo>
                    <a:pt x="1" y="34"/>
                    <a:pt x="0" y="30"/>
                    <a:pt x="2" y="28"/>
                  </a:cubicBezTo>
                  <a:cubicBezTo>
                    <a:pt x="9" y="25"/>
                    <a:pt x="16" y="19"/>
                    <a:pt x="15" y="9"/>
                  </a:cubicBezTo>
                  <a:cubicBezTo>
                    <a:pt x="12" y="9"/>
                    <a:pt x="5" y="10"/>
                    <a:pt x="2" y="8"/>
                  </a:cubicBezTo>
                  <a:cubicBezTo>
                    <a:pt x="7" y="6"/>
                    <a:pt x="14" y="6"/>
                    <a:pt x="20" y="5"/>
                  </a:cubicBezTo>
                  <a:cubicBezTo>
                    <a:pt x="26" y="4"/>
                    <a:pt x="32" y="3"/>
                    <a:pt x="36" y="1"/>
                  </a:cubicBezTo>
                  <a:cubicBezTo>
                    <a:pt x="39" y="1"/>
                    <a:pt x="43" y="0"/>
                    <a:pt x="43" y="3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27"/>
            <p:cNvSpPr/>
            <p:nvPr>
              <p:custDataLst>
                <p:tags r:id="rId26"/>
              </p:custDataLst>
            </p:nvPr>
          </p:nvSpPr>
          <p:spPr bwMode="auto">
            <a:xfrm>
              <a:off x="3653" y="1712"/>
              <a:ext cx="16" cy="11"/>
            </a:xfrm>
            <a:custGeom>
              <a:avLst/>
              <a:gdLst>
                <a:gd name="T0" fmla="*/ 9 w 17"/>
                <a:gd name="T1" fmla="*/ 11 h 11"/>
                <a:gd name="T2" fmla="*/ 0 w 17"/>
                <a:gd name="T3" fmla="*/ 2 h 11"/>
                <a:gd name="T4" fmla="*/ 9 w 17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1">
                  <a:moveTo>
                    <a:pt x="9" y="11"/>
                  </a:moveTo>
                  <a:cubicBezTo>
                    <a:pt x="5" y="9"/>
                    <a:pt x="1" y="6"/>
                    <a:pt x="0" y="2"/>
                  </a:cubicBezTo>
                  <a:cubicBezTo>
                    <a:pt x="6" y="0"/>
                    <a:pt x="17" y="7"/>
                    <a:pt x="9" y="11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28"/>
            <p:cNvSpPr/>
            <p:nvPr>
              <p:custDataLst>
                <p:tags r:id="rId27"/>
              </p:custDataLst>
            </p:nvPr>
          </p:nvSpPr>
          <p:spPr bwMode="auto">
            <a:xfrm>
              <a:off x="3490" y="1713"/>
              <a:ext cx="16" cy="16"/>
            </a:xfrm>
            <a:custGeom>
              <a:avLst/>
              <a:gdLst>
                <a:gd name="T0" fmla="*/ 17 w 17"/>
                <a:gd name="T1" fmla="*/ 7 h 17"/>
                <a:gd name="T2" fmla="*/ 0 w 17"/>
                <a:gd name="T3" fmla="*/ 17 h 17"/>
                <a:gd name="T4" fmla="*/ 7 w 17"/>
                <a:gd name="T5" fmla="*/ 8 h 17"/>
                <a:gd name="T6" fmla="*/ 17 w 17"/>
                <a:gd name="T7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7">
                  <a:moveTo>
                    <a:pt x="17" y="7"/>
                  </a:moveTo>
                  <a:cubicBezTo>
                    <a:pt x="12" y="11"/>
                    <a:pt x="6" y="14"/>
                    <a:pt x="0" y="17"/>
                  </a:cubicBezTo>
                  <a:cubicBezTo>
                    <a:pt x="2" y="14"/>
                    <a:pt x="5" y="12"/>
                    <a:pt x="7" y="8"/>
                  </a:cubicBezTo>
                  <a:cubicBezTo>
                    <a:pt x="5" y="0"/>
                    <a:pt x="15" y="5"/>
                    <a:pt x="17" y="7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29"/>
            <p:cNvSpPr/>
            <p:nvPr>
              <p:custDataLst>
                <p:tags r:id="rId28"/>
              </p:custDataLst>
            </p:nvPr>
          </p:nvSpPr>
          <p:spPr bwMode="auto">
            <a:xfrm>
              <a:off x="3115" y="1721"/>
              <a:ext cx="94" cy="61"/>
            </a:xfrm>
            <a:custGeom>
              <a:avLst/>
              <a:gdLst>
                <a:gd name="T0" fmla="*/ 102 w 102"/>
                <a:gd name="T1" fmla="*/ 21 h 66"/>
                <a:gd name="T2" fmla="*/ 10 w 102"/>
                <a:gd name="T3" fmla="*/ 66 h 66"/>
                <a:gd name="T4" fmla="*/ 0 w 102"/>
                <a:gd name="T5" fmla="*/ 45 h 66"/>
                <a:gd name="T6" fmla="*/ 92 w 102"/>
                <a:gd name="T7" fmla="*/ 0 h 66"/>
                <a:gd name="T8" fmla="*/ 102 w 102"/>
                <a:gd name="T9" fmla="*/ 2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66">
                  <a:moveTo>
                    <a:pt x="102" y="21"/>
                  </a:moveTo>
                  <a:cubicBezTo>
                    <a:pt x="71" y="36"/>
                    <a:pt x="40" y="51"/>
                    <a:pt x="10" y="66"/>
                  </a:cubicBezTo>
                  <a:cubicBezTo>
                    <a:pt x="6" y="59"/>
                    <a:pt x="3" y="51"/>
                    <a:pt x="0" y="45"/>
                  </a:cubicBezTo>
                  <a:cubicBezTo>
                    <a:pt x="30" y="30"/>
                    <a:pt x="61" y="14"/>
                    <a:pt x="92" y="0"/>
                  </a:cubicBezTo>
                  <a:cubicBezTo>
                    <a:pt x="95" y="7"/>
                    <a:pt x="99" y="14"/>
                    <a:pt x="102" y="21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30"/>
            <p:cNvSpPr/>
            <p:nvPr>
              <p:custDataLst>
                <p:tags r:id="rId29"/>
              </p:custDataLst>
            </p:nvPr>
          </p:nvSpPr>
          <p:spPr bwMode="auto">
            <a:xfrm>
              <a:off x="3474" y="1720"/>
              <a:ext cx="11" cy="10"/>
            </a:xfrm>
            <a:custGeom>
              <a:avLst/>
              <a:gdLst>
                <a:gd name="T0" fmla="*/ 0 w 12"/>
                <a:gd name="T1" fmla="*/ 3 h 11"/>
                <a:gd name="T2" fmla="*/ 7 w 12"/>
                <a:gd name="T3" fmla="*/ 11 h 11"/>
                <a:gd name="T4" fmla="*/ 0 w 12"/>
                <a:gd name="T5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1">
                  <a:moveTo>
                    <a:pt x="0" y="3"/>
                  </a:moveTo>
                  <a:cubicBezTo>
                    <a:pt x="6" y="0"/>
                    <a:pt x="12" y="10"/>
                    <a:pt x="7" y="11"/>
                  </a:cubicBezTo>
                  <a:cubicBezTo>
                    <a:pt x="4" y="11"/>
                    <a:pt x="1" y="6"/>
                    <a:pt x="0" y="3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31"/>
            <p:cNvSpPr/>
            <p:nvPr>
              <p:custDataLst>
                <p:tags r:id="rId30"/>
              </p:custDataLst>
            </p:nvPr>
          </p:nvSpPr>
          <p:spPr bwMode="auto">
            <a:xfrm>
              <a:off x="3717" y="1723"/>
              <a:ext cx="69" cy="59"/>
            </a:xfrm>
            <a:custGeom>
              <a:avLst/>
              <a:gdLst>
                <a:gd name="T0" fmla="*/ 50 w 75"/>
                <a:gd name="T1" fmla="*/ 5 h 64"/>
                <a:gd name="T2" fmla="*/ 45 w 75"/>
                <a:gd name="T3" fmla="*/ 27 h 64"/>
                <a:gd name="T4" fmla="*/ 65 w 75"/>
                <a:gd name="T5" fmla="*/ 30 h 64"/>
                <a:gd name="T6" fmla="*/ 51 w 75"/>
                <a:gd name="T7" fmla="*/ 31 h 64"/>
                <a:gd name="T8" fmla="*/ 45 w 75"/>
                <a:gd name="T9" fmla="*/ 31 h 64"/>
                <a:gd name="T10" fmla="*/ 41 w 75"/>
                <a:gd name="T11" fmla="*/ 56 h 64"/>
                <a:gd name="T12" fmla="*/ 75 w 75"/>
                <a:gd name="T13" fmla="*/ 63 h 64"/>
                <a:gd name="T14" fmla="*/ 56 w 75"/>
                <a:gd name="T15" fmla="*/ 61 h 64"/>
                <a:gd name="T16" fmla="*/ 28 w 75"/>
                <a:gd name="T17" fmla="*/ 59 h 64"/>
                <a:gd name="T18" fmla="*/ 0 w 75"/>
                <a:gd name="T19" fmla="*/ 55 h 64"/>
                <a:gd name="T20" fmla="*/ 18 w 75"/>
                <a:gd name="T21" fmla="*/ 55 h 64"/>
                <a:gd name="T22" fmla="*/ 19 w 75"/>
                <a:gd name="T23" fmla="*/ 30 h 64"/>
                <a:gd name="T24" fmla="*/ 17 w 75"/>
                <a:gd name="T25" fmla="*/ 22 h 64"/>
                <a:gd name="T26" fmla="*/ 26 w 75"/>
                <a:gd name="T27" fmla="*/ 27 h 64"/>
                <a:gd name="T28" fmla="*/ 24 w 75"/>
                <a:gd name="T29" fmla="*/ 56 h 64"/>
                <a:gd name="T30" fmla="*/ 36 w 75"/>
                <a:gd name="T31" fmla="*/ 56 h 64"/>
                <a:gd name="T32" fmla="*/ 39 w 75"/>
                <a:gd name="T33" fmla="*/ 33 h 64"/>
                <a:gd name="T34" fmla="*/ 41 w 75"/>
                <a:gd name="T35" fmla="*/ 8 h 64"/>
                <a:gd name="T36" fmla="*/ 39 w 75"/>
                <a:gd name="T37" fmla="*/ 1 h 64"/>
                <a:gd name="T38" fmla="*/ 40 w 75"/>
                <a:gd name="T39" fmla="*/ 0 h 64"/>
                <a:gd name="T40" fmla="*/ 50 w 75"/>
                <a:gd name="T41" fmla="*/ 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64">
                  <a:moveTo>
                    <a:pt x="50" y="5"/>
                  </a:moveTo>
                  <a:cubicBezTo>
                    <a:pt x="48" y="12"/>
                    <a:pt x="46" y="19"/>
                    <a:pt x="45" y="27"/>
                  </a:cubicBezTo>
                  <a:cubicBezTo>
                    <a:pt x="51" y="28"/>
                    <a:pt x="64" y="23"/>
                    <a:pt x="65" y="30"/>
                  </a:cubicBezTo>
                  <a:cubicBezTo>
                    <a:pt x="63" y="33"/>
                    <a:pt x="56" y="32"/>
                    <a:pt x="51" y="31"/>
                  </a:cubicBezTo>
                  <a:cubicBezTo>
                    <a:pt x="49" y="31"/>
                    <a:pt x="47" y="31"/>
                    <a:pt x="45" y="31"/>
                  </a:cubicBezTo>
                  <a:cubicBezTo>
                    <a:pt x="44" y="39"/>
                    <a:pt x="43" y="48"/>
                    <a:pt x="41" y="56"/>
                  </a:cubicBezTo>
                  <a:cubicBezTo>
                    <a:pt x="53" y="58"/>
                    <a:pt x="73" y="51"/>
                    <a:pt x="75" y="63"/>
                  </a:cubicBezTo>
                  <a:cubicBezTo>
                    <a:pt x="69" y="64"/>
                    <a:pt x="62" y="62"/>
                    <a:pt x="56" y="61"/>
                  </a:cubicBezTo>
                  <a:cubicBezTo>
                    <a:pt x="47" y="60"/>
                    <a:pt x="38" y="59"/>
                    <a:pt x="28" y="59"/>
                  </a:cubicBezTo>
                  <a:cubicBezTo>
                    <a:pt x="18" y="58"/>
                    <a:pt x="6" y="60"/>
                    <a:pt x="0" y="55"/>
                  </a:cubicBezTo>
                  <a:cubicBezTo>
                    <a:pt x="5" y="55"/>
                    <a:pt x="12" y="56"/>
                    <a:pt x="18" y="55"/>
                  </a:cubicBezTo>
                  <a:cubicBezTo>
                    <a:pt x="19" y="47"/>
                    <a:pt x="20" y="37"/>
                    <a:pt x="19" y="30"/>
                  </a:cubicBezTo>
                  <a:cubicBezTo>
                    <a:pt x="19" y="27"/>
                    <a:pt x="16" y="25"/>
                    <a:pt x="17" y="22"/>
                  </a:cubicBezTo>
                  <a:cubicBezTo>
                    <a:pt x="20" y="22"/>
                    <a:pt x="24" y="24"/>
                    <a:pt x="26" y="27"/>
                  </a:cubicBezTo>
                  <a:cubicBezTo>
                    <a:pt x="24" y="35"/>
                    <a:pt x="24" y="46"/>
                    <a:pt x="24" y="56"/>
                  </a:cubicBezTo>
                  <a:cubicBezTo>
                    <a:pt x="28" y="56"/>
                    <a:pt x="32" y="56"/>
                    <a:pt x="36" y="56"/>
                  </a:cubicBezTo>
                  <a:cubicBezTo>
                    <a:pt x="37" y="49"/>
                    <a:pt x="38" y="41"/>
                    <a:pt x="39" y="33"/>
                  </a:cubicBezTo>
                  <a:cubicBezTo>
                    <a:pt x="40" y="24"/>
                    <a:pt x="42" y="16"/>
                    <a:pt x="41" y="8"/>
                  </a:cubicBezTo>
                  <a:cubicBezTo>
                    <a:pt x="41" y="6"/>
                    <a:pt x="39" y="3"/>
                    <a:pt x="39" y="1"/>
                  </a:cubicBezTo>
                  <a:cubicBezTo>
                    <a:pt x="39" y="1"/>
                    <a:pt x="39" y="1"/>
                    <a:pt x="40" y="0"/>
                  </a:cubicBezTo>
                  <a:cubicBezTo>
                    <a:pt x="44" y="1"/>
                    <a:pt x="48" y="2"/>
                    <a:pt x="50" y="5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32"/>
            <p:cNvSpPr/>
            <p:nvPr>
              <p:custDataLst>
                <p:tags r:id="rId31"/>
              </p:custDataLst>
            </p:nvPr>
          </p:nvSpPr>
          <p:spPr bwMode="auto">
            <a:xfrm>
              <a:off x="3458" y="1727"/>
              <a:ext cx="66" cy="44"/>
            </a:xfrm>
            <a:custGeom>
              <a:avLst/>
              <a:gdLst>
                <a:gd name="T0" fmla="*/ 52 w 72"/>
                <a:gd name="T1" fmla="*/ 2 h 48"/>
                <a:gd name="T2" fmla="*/ 36 w 72"/>
                <a:gd name="T3" fmla="*/ 7 h 48"/>
                <a:gd name="T4" fmla="*/ 37 w 72"/>
                <a:gd name="T5" fmla="*/ 13 h 48"/>
                <a:gd name="T6" fmla="*/ 48 w 72"/>
                <a:gd name="T7" fmla="*/ 12 h 48"/>
                <a:gd name="T8" fmla="*/ 37 w 72"/>
                <a:gd name="T9" fmla="*/ 15 h 48"/>
                <a:gd name="T10" fmla="*/ 37 w 72"/>
                <a:gd name="T11" fmla="*/ 21 h 48"/>
                <a:gd name="T12" fmla="*/ 56 w 72"/>
                <a:gd name="T13" fmla="*/ 20 h 48"/>
                <a:gd name="T14" fmla="*/ 37 w 72"/>
                <a:gd name="T15" fmla="*/ 24 h 48"/>
                <a:gd name="T16" fmla="*/ 37 w 72"/>
                <a:gd name="T17" fmla="*/ 35 h 48"/>
                <a:gd name="T18" fmla="*/ 46 w 72"/>
                <a:gd name="T19" fmla="*/ 24 h 48"/>
                <a:gd name="T20" fmla="*/ 54 w 72"/>
                <a:gd name="T21" fmla="*/ 26 h 48"/>
                <a:gd name="T22" fmla="*/ 48 w 72"/>
                <a:gd name="T23" fmla="*/ 33 h 48"/>
                <a:gd name="T24" fmla="*/ 72 w 72"/>
                <a:gd name="T25" fmla="*/ 35 h 48"/>
                <a:gd name="T26" fmla="*/ 54 w 72"/>
                <a:gd name="T27" fmla="*/ 36 h 48"/>
                <a:gd name="T28" fmla="*/ 17 w 72"/>
                <a:gd name="T29" fmla="*/ 41 h 48"/>
                <a:gd name="T30" fmla="*/ 0 w 72"/>
                <a:gd name="T31" fmla="*/ 40 h 48"/>
                <a:gd name="T32" fmla="*/ 33 w 72"/>
                <a:gd name="T33" fmla="*/ 36 h 48"/>
                <a:gd name="T34" fmla="*/ 32 w 72"/>
                <a:gd name="T35" fmla="*/ 25 h 48"/>
                <a:gd name="T36" fmla="*/ 15 w 72"/>
                <a:gd name="T37" fmla="*/ 25 h 48"/>
                <a:gd name="T38" fmla="*/ 32 w 72"/>
                <a:gd name="T39" fmla="*/ 22 h 48"/>
                <a:gd name="T40" fmla="*/ 31 w 72"/>
                <a:gd name="T41" fmla="*/ 17 h 48"/>
                <a:gd name="T42" fmla="*/ 21 w 72"/>
                <a:gd name="T43" fmla="*/ 16 h 48"/>
                <a:gd name="T44" fmla="*/ 31 w 72"/>
                <a:gd name="T45" fmla="*/ 14 h 48"/>
                <a:gd name="T46" fmla="*/ 28 w 72"/>
                <a:gd name="T47" fmla="*/ 8 h 48"/>
                <a:gd name="T48" fmla="*/ 16 w 72"/>
                <a:gd name="T49" fmla="*/ 8 h 48"/>
                <a:gd name="T50" fmla="*/ 43 w 72"/>
                <a:gd name="T51" fmla="*/ 2 h 48"/>
                <a:gd name="T52" fmla="*/ 52 w 72"/>
                <a:gd name="T53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48">
                  <a:moveTo>
                    <a:pt x="52" y="2"/>
                  </a:moveTo>
                  <a:cubicBezTo>
                    <a:pt x="49" y="6"/>
                    <a:pt x="41" y="5"/>
                    <a:pt x="36" y="7"/>
                  </a:cubicBezTo>
                  <a:cubicBezTo>
                    <a:pt x="37" y="8"/>
                    <a:pt x="38" y="11"/>
                    <a:pt x="37" y="13"/>
                  </a:cubicBezTo>
                  <a:cubicBezTo>
                    <a:pt x="40" y="12"/>
                    <a:pt x="45" y="10"/>
                    <a:pt x="48" y="12"/>
                  </a:cubicBezTo>
                  <a:cubicBezTo>
                    <a:pt x="46" y="15"/>
                    <a:pt x="41" y="15"/>
                    <a:pt x="37" y="15"/>
                  </a:cubicBezTo>
                  <a:cubicBezTo>
                    <a:pt x="37" y="17"/>
                    <a:pt x="37" y="19"/>
                    <a:pt x="37" y="21"/>
                  </a:cubicBezTo>
                  <a:cubicBezTo>
                    <a:pt x="43" y="20"/>
                    <a:pt x="51" y="16"/>
                    <a:pt x="56" y="20"/>
                  </a:cubicBezTo>
                  <a:cubicBezTo>
                    <a:pt x="51" y="23"/>
                    <a:pt x="43" y="23"/>
                    <a:pt x="37" y="24"/>
                  </a:cubicBezTo>
                  <a:cubicBezTo>
                    <a:pt x="37" y="28"/>
                    <a:pt x="38" y="31"/>
                    <a:pt x="37" y="35"/>
                  </a:cubicBezTo>
                  <a:cubicBezTo>
                    <a:pt x="45" y="36"/>
                    <a:pt x="48" y="31"/>
                    <a:pt x="46" y="24"/>
                  </a:cubicBezTo>
                  <a:cubicBezTo>
                    <a:pt x="49" y="24"/>
                    <a:pt x="53" y="24"/>
                    <a:pt x="54" y="26"/>
                  </a:cubicBezTo>
                  <a:cubicBezTo>
                    <a:pt x="53" y="29"/>
                    <a:pt x="50" y="31"/>
                    <a:pt x="48" y="33"/>
                  </a:cubicBezTo>
                  <a:cubicBezTo>
                    <a:pt x="56" y="32"/>
                    <a:pt x="69" y="26"/>
                    <a:pt x="72" y="35"/>
                  </a:cubicBezTo>
                  <a:cubicBezTo>
                    <a:pt x="66" y="37"/>
                    <a:pt x="60" y="36"/>
                    <a:pt x="54" y="36"/>
                  </a:cubicBezTo>
                  <a:cubicBezTo>
                    <a:pt x="41" y="37"/>
                    <a:pt x="28" y="39"/>
                    <a:pt x="17" y="41"/>
                  </a:cubicBezTo>
                  <a:cubicBezTo>
                    <a:pt x="10" y="43"/>
                    <a:pt x="4" y="48"/>
                    <a:pt x="0" y="40"/>
                  </a:cubicBezTo>
                  <a:cubicBezTo>
                    <a:pt x="11" y="39"/>
                    <a:pt x="22" y="38"/>
                    <a:pt x="33" y="36"/>
                  </a:cubicBezTo>
                  <a:cubicBezTo>
                    <a:pt x="33" y="32"/>
                    <a:pt x="32" y="28"/>
                    <a:pt x="32" y="25"/>
                  </a:cubicBezTo>
                  <a:cubicBezTo>
                    <a:pt x="27" y="25"/>
                    <a:pt x="19" y="28"/>
                    <a:pt x="15" y="25"/>
                  </a:cubicBezTo>
                  <a:cubicBezTo>
                    <a:pt x="19" y="23"/>
                    <a:pt x="27" y="23"/>
                    <a:pt x="32" y="22"/>
                  </a:cubicBezTo>
                  <a:cubicBezTo>
                    <a:pt x="32" y="21"/>
                    <a:pt x="32" y="18"/>
                    <a:pt x="31" y="17"/>
                  </a:cubicBezTo>
                  <a:cubicBezTo>
                    <a:pt x="28" y="17"/>
                    <a:pt x="23" y="19"/>
                    <a:pt x="21" y="16"/>
                  </a:cubicBezTo>
                  <a:cubicBezTo>
                    <a:pt x="23" y="14"/>
                    <a:pt x="27" y="15"/>
                    <a:pt x="31" y="14"/>
                  </a:cubicBezTo>
                  <a:cubicBezTo>
                    <a:pt x="31" y="11"/>
                    <a:pt x="29" y="10"/>
                    <a:pt x="28" y="8"/>
                  </a:cubicBezTo>
                  <a:cubicBezTo>
                    <a:pt x="25" y="9"/>
                    <a:pt x="18" y="11"/>
                    <a:pt x="16" y="8"/>
                  </a:cubicBezTo>
                  <a:cubicBezTo>
                    <a:pt x="24" y="6"/>
                    <a:pt x="34" y="4"/>
                    <a:pt x="43" y="2"/>
                  </a:cubicBezTo>
                  <a:cubicBezTo>
                    <a:pt x="46" y="1"/>
                    <a:pt x="49" y="0"/>
                    <a:pt x="52" y="2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33"/>
            <p:cNvSpPr/>
            <p:nvPr>
              <p:custDataLst>
                <p:tags r:id="rId32"/>
              </p:custDataLst>
            </p:nvPr>
          </p:nvSpPr>
          <p:spPr bwMode="auto">
            <a:xfrm>
              <a:off x="3631" y="1725"/>
              <a:ext cx="38" cy="44"/>
            </a:xfrm>
            <a:custGeom>
              <a:avLst/>
              <a:gdLst>
                <a:gd name="T0" fmla="*/ 41 w 41"/>
                <a:gd name="T1" fmla="*/ 6 h 47"/>
                <a:gd name="T2" fmla="*/ 24 w 41"/>
                <a:gd name="T3" fmla="*/ 9 h 47"/>
                <a:gd name="T4" fmla="*/ 28 w 41"/>
                <a:gd name="T5" fmla="*/ 13 h 47"/>
                <a:gd name="T6" fmla="*/ 25 w 41"/>
                <a:gd name="T7" fmla="*/ 17 h 47"/>
                <a:gd name="T8" fmla="*/ 36 w 41"/>
                <a:gd name="T9" fmla="*/ 22 h 47"/>
                <a:gd name="T10" fmla="*/ 34 w 41"/>
                <a:gd name="T11" fmla="*/ 28 h 47"/>
                <a:gd name="T12" fmla="*/ 20 w 41"/>
                <a:gd name="T13" fmla="*/ 47 h 47"/>
                <a:gd name="T14" fmla="*/ 16 w 41"/>
                <a:gd name="T15" fmla="*/ 38 h 47"/>
                <a:gd name="T16" fmla="*/ 23 w 41"/>
                <a:gd name="T17" fmla="*/ 40 h 47"/>
                <a:gd name="T18" fmla="*/ 24 w 41"/>
                <a:gd name="T19" fmla="*/ 20 h 47"/>
                <a:gd name="T20" fmla="*/ 0 w 41"/>
                <a:gd name="T21" fmla="*/ 42 h 47"/>
                <a:gd name="T22" fmla="*/ 21 w 41"/>
                <a:gd name="T23" fmla="*/ 9 h 47"/>
                <a:gd name="T24" fmla="*/ 3 w 41"/>
                <a:gd name="T25" fmla="*/ 7 h 47"/>
                <a:gd name="T26" fmla="*/ 24 w 41"/>
                <a:gd name="T27" fmla="*/ 5 h 47"/>
                <a:gd name="T28" fmla="*/ 41 w 41"/>
                <a:gd name="T29" fmla="*/ 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" h="47">
                  <a:moveTo>
                    <a:pt x="41" y="6"/>
                  </a:moveTo>
                  <a:cubicBezTo>
                    <a:pt x="37" y="9"/>
                    <a:pt x="29" y="7"/>
                    <a:pt x="24" y="9"/>
                  </a:cubicBezTo>
                  <a:cubicBezTo>
                    <a:pt x="24" y="10"/>
                    <a:pt x="27" y="11"/>
                    <a:pt x="28" y="13"/>
                  </a:cubicBezTo>
                  <a:cubicBezTo>
                    <a:pt x="27" y="14"/>
                    <a:pt x="26" y="15"/>
                    <a:pt x="25" y="17"/>
                  </a:cubicBezTo>
                  <a:cubicBezTo>
                    <a:pt x="30" y="17"/>
                    <a:pt x="36" y="18"/>
                    <a:pt x="36" y="22"/>
                  </a:cubicBezTo>
                  <a:cubicBezTo>
                    <a:pt x="36" y="23"/>
                    <a:pt x="34" y="26"/>
                    <a:pt x="34" y="28"/>
                  </a:cubicBezTo>
                  <a:cubicBezTo>
                    <a:pt x="31" y="35"/>
                    <a:pt x="29" y="47"/>
                    <a:pt x="20" y="47"/>
                  </a:cubicBezTo>
                  <a:cubicBezTo>
                    <a:pt x="19" y="43"/>
                    <a:pt x="17" y="41"/>
                    <a:pt x="16" y="38"/>
                  </a:cubicBezTo>
                  <a:cubicBezTo>
                    <a:pt x="18" y="38"/>
                    <a:pt x="20" y="39"/>
                    <a:pt x="23" y="40"/>
                  </a:cubicBezTo>
                  <a:cubicBezTo>
                    <a:pt x="26" y="36"/>
                    <a:pt x="35" y="21"/>
                    <a:pt x="24" y="20"/>
                  </a:cubicBezTo>
                  <a:cubicBezTo>
                    <a:pt x="19" y="30"/>
                    <a:pt x="12" y="38"/>
                    <a:pt x="0" y="42"/>
                  </a:cubicBezTo>
                  <a:cubicBezTo>
                    <a:pt x="8" y="32"/>
                    <a:pt x="20" y="26"/>
                    <a:pt x="21" y="9"/>
                  </a:cubicBezTo>
                  <a:cubicBezTo>
                    <a:pt x="14" y="11"/>
                    <a:pt x="5" y="14"/>
                    <a:pt x="3" y="7"/>
                  </a:cubicBezTo>
                  <a:cubicBezTo>
                    <a:pt x="10" y="7"/>
                    <a:pt x="17" y="6"/>
                    <a:pt x="24" y="5"/>
                  </a:cubicBezTo>
                  <a:cubicBezTo>
                    <a:pt x="31" y="4"/>
                    <a:pt x="39" y="0"/>
                    <a:pt x="41" y="6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34"/>
            <p:cNvSpPr/>
            <p:nvPr>
              <p:custDataLst>
                <p:tags r:id="rId33"/>
              </p:custDataLst>
            </p:nvPr>
          </p:nvSpPr>
          <p:spPr bwMode="auto">
            <a:xfrm>
              <a:off x="3548" y="1740"/>
              <a:ext cx="66" cy="32"/>
            </a:xfrm>
            <a:custGeom>
              <a:avLst/>
              <a:gdLst>
                <a:gd name="T0" fmla="*/ 28 w 71"/>
                <a:gd name="T1" fmla="*/ 1 h 35"/>
                <a:gd name="T2" fmla="*/ 38 w 71"/>
                <a:gd name="T3" fmla="*/ 4 h 35"/>
                <a:gd name="T4" fmla="*/ 37 w 71"/>
                <a:gd name="T5" fmla="*/ 10 h 35"/>
                <a:gd name="T6" fmla="*/ 52 w 71"/>
                <a:gd name="T7" fmla="*/ 10 h 35"/>
                <a:gd name="T8" fmla="*/ 37 w 71"/>
                <a:gd name="T9" fmla="*/ 15 h 35"/>
                <a:gd name="T10" fmla="*/ 38 w 71"/>
                <a:gd name="T11" fmla="*/ 25 h 35"/>
                <a:gd name="T12" fmla="*/ 71 w 71"/>
                <a:gd name="T13" fmla="*/ 27 h 35"/>
                <a:gd name="T14" fmla="*/ 56 w 71"/>
                <a:gd name="T15" fmla="*/ 29 h 35"/>
                <a:gd name="T16" fmla="*/ 26 w 71"/>
                <a:gd name="T17" fmla="*/ 31 h 35"/>
                <a:gd name="T18" fmla="*/ 16 w 71"/>
                <a:gd name="T19" fmla="*/ 32 h 35"/>
                <a:gd name="T20" fmla="*/ 0 w 71"/>
                <a:gd name="T21" fmla="*/ 32 h 35"/>
                <a:gd name="T22" fmla="*/ 16 w 71"/>
                <a:gd name="T23" fmla="*/ 29 h 35"/>
                <a:gd name="T24" fmla="*/ 32 w 71"/>
                <a:gd name="T25" fmla="*/ 27 h 35"/>
                <a:gd name="T26" fmla="*/ 32 w 71"/>
                <a:gd name="T27" fmla="*/ 16 h 35"/>
                <a:gd name="T28" fmla="*/ 15 w 71"/>
                <a:gd name="T29" fmla="*/ 15 h 35"/>
                <a:gd name="T30" fmla="*/ 31 w 71"/>
                <a:gd name="T31" fmla="*/ 12 h 35"/>
                <a:gd name="T32" fmla="*/ 28 w 71"/>
                <a:gd name="T33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" h="35">
                  <a:moveTo>
                    <a:pt x="28" y="1"/>
                  </a:moveTo>
                  <a:cubicBezTo>
                    <a:pt x="33" y="0"/>
                    <a:pt x="35" y="2"/>
                    <a:pt x="38" y="4"/>
                  </a:cubicBezTo>
                  <a:cubicBezTo>
                    <a:pt x="38" y="6"/>
                    <a:pt x="37" y="7"/>
                    <a:pt x="37" y="10"/>
                  </a:cubicBezTo>
                  <a:cubicBezTo>
                    <a:pt x="41" y="10"/>
                    <a:pt x="49" y="6"/>
                    <a:pt x="52" y="10"/>
                  </a:cubicBezTo>
                  <a:cubicBezTo>
                    <a:pt x="50" y="14"/>
                    <a:pt x="42" y="13"/>
                    <a:pt x="37" y="15"/>
                  </a:cubicBezTo>
                  <a:cubicBezTo>
                    <a:pt x="37" y="18"/>
                    <a:pt x="37" y="22"/>
                    <a:pt x="38" y="25"/>
                  </a:cubicBezTo>
                  <a:cubicBezTo>
                    <a:pt x="48" y="26"/>
                    <a:pt x="65" y="16"/>
                    <a:pt x="71" y="27"/>
                  </a:cubicBezTo>
                  <a:cubicBezTo>
                    <a:pt x="67" y="30"/>
                    <a:pt x="61" y="28"/>
                    <a:pt x="56" y="29"/>
                  </a:cubicBezTo>
                  <a:cubicBezTo>
                    <a:pt x="45" y="29"/>
                    <a:pt x="35" y="29"/>
                    <a:pt x="26" y="31"/>
                  </a:cubicBezTo>
                  <a:cubicBezTo>
                    <a:pt x="23" y="31"/>
                    <a:pt x="19" y="31"/>
                    <a:pt x="16" y="32"/>
                  </a:cubicBezTo>
                  <a:cubicBezTo>
                    <a:pt x="10" y="33"/>
                    <a:pt x="5" y="35"/>
                    <a:pt x="0" y="32"/>
                  </a:cubicBezTo>
                  <a:cubicBezTo>
                    <a:pt x="4" y="30"/>
                    <a:pt x="10" y="30"/>
                    <a:pt x="16" y="29"/>
                  </a:cubicBezTo>
                  <a:cubicBezTo>
                    <a:pt x="21" y="28"/>
                    <a:pt x="27" y="27"/>
                    <a:pt x="32" y="27"/>
                  </a:cubicBezTo>
                  <a:cubicBezTo>
                    <a:pt x="32" y="23"/>
                    <a:pt x="31" y="20"/>
                    <a:pt x="32" y="16"/>
                  </a:cubicBezTo>
                  <a:cubicBezTo>
                    <a:pt x="27" y="16"/>
                    <a:pt x="19" y="18"/>
                    <a:pt x="15" y="15"/>
                  </a:cubicBezTo>
                  <a:cubicBezTo>
                    <a:pt x="19" y="13"/>
                    <a:pt x="26" y="13"/>
                    <a:pt x="31" y="12"/>
                  </a:cubicBezTo>
                  <a:cubicBezTo>
                    <a:pt x="31" y="7"/>
                    <a:pt x="29" y="5"/>
                    <a:pt x="28" y="1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35"/>
            <p:cNvSpPr/>
            <p:nvPr>
              <p:custDataLst>
                <p:tags r:id="rId34"/>
              </p:custDataLst>
            </p:nvPr>
          </p:nvSpPr>
          <p:spPr bwMode="auto">
            <a:xfrm>
              <a:off x="3676" y="1746"/>
              <a:ext cx="12" cy="10"/>
            </a:xfrm>
            <a:custGeom>
              <a:avLst/>
              <a:gdLst>
                <a:gd name="T0" fmla="*/ 11 w 13"/>
                <a:gd name="T1" fmla="*/ 4 h 11"/>
                <a:gd name="T2" fmla="*/ 9 w 13"/>
                <a:gd name="T3" fmla="*/ 11 h 11"/>
                <a:gd name="T4" fmla="*/ 0 w 13"/>
                <a:gd name="T5" fmla="*/ 2 h 11"/>
                <a:gd name="T6" fmla="*/ 11 w 13"/>
                <a:gd name="T7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1">
                  <a:moveTo>
                    <a:pt x="11" y="4"/>
                  </a:moveTo>
                  <a:cubicBezTo>
                    <a:pt x="13" y="7"/>
                    <a:pt x="11" y="10"/>
                    <a:pt x="9" y="11"/>
                  </a:cubicBezTo>
                  <a:cubicBezTo>
                    <a:pt x="5" y="9"/>
                    <a:pt x="2" y="6"/>
                    <a:pt x="0" y="2"/>
                  </a:cubicBezTo>
                  <a:cubicBezTo>
                    <a:pt x="4" y="0"/>
                    <a:pt x="8" y="4"/>
                    <a:pt x="11" y="4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36"/>
            <p:cNvSpPr/>
            <p:nvPr>
              <p:custDataLst>
                <p:tags r:id="rId35"/>
              </p:custDataLst>
            </p:nvPr>
          </p:nvSpPr>
          <p:spPr bwMode="auto">
            <a:xfrm>
              <a:off x="3475" y="1752"/>
              <a:ext cx="10" cy="8"/>
            </a:xfrm>
            <a:custGeom>
              <a:avLst/>
              <a:gdLst>
                <a:gd name="T0" fmla="*/ 5 w 11"/>
                <a:gd name="T1" fmla="*/ 9 h 9"/>
                <a:gd name="T2" fmla="*/ 0 w 11"/>
                <a:gd name="T3" fmla="*/ 2 h 9"/>
                <a:gd name="T4" fmla="*/ 5 w 1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9">
                  <a:moveTo>
                    <a:pt x="5" y="9"/>
                  </a:moveTo>
                  <a:cubicBezTo>
                    <a:pt x="2" y="8"/>
                    <a:pt x="1" y="5"/>
                    <a:pt x="0" y="2"/>
                  </a:cubicBezTo>
                  <a:cubicBezTo>
                    <a:pt x="5" y="0"/>
                    <a:pt x="11" y="6"/>
                    <a:pt x="5" y="9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37"/>
            <p:cNvSpPr/>
            <p:nvPr>
              <p:custDataLst>
                <p:tags r:id="rId36"/>
              </p:custDataLst>
            </p:nvPr>
          </p:nvSpPr>
          <p:spPr bwMode="auto">
            <a:xfrm>
              <a:off x="3149" y="1757"/>
              <a:ext cx="102" cy="87"/>
            </a:xfrm>
            <a:custGeom>
              <a:avLst/>
              <a:gdLst>
                <a:gd name="T0" fmla="*/ 32 w 110"/>
                <a:gd name="T1" fmla="*/ 66 h 95"/>
                <a:gd name="T2" fmla="*/ 35 w 110"/>
                <a:gd name="T3" fmla="*/ 64 h 95"/>
                <a:gd name="T4" fmla="*/ 97 w 110"/>
                <a:gd name="T5" fmla="*/ 31 h 95"/>
                <a:gd name="T6" fmla="*/ 110 w 110"/>
                <a:gd name="T7" fmla="*/ 52 h 95"/>
                <a:gd name="T8" fmla="*/ 17 w 110"/>
                <a:gd name="T9" fmla="*/ 95 h 95"/>
                <a:gd name="T10" fmla="*/ 0 w 110"/>
                <a:gd name="T11" fmla="*/ 71 h 95"/>
                <a:gd name="T12" fmla="*/ 76 w 110"/>
                <a:gd name="T13" fmla="*/ 0 h 95"/>
                <a:gd name="T14" fmla="*/ 89 w 110"/>
                <a:gd name="T15" fmla="*/ 20 h 95"/>
                <a:gd name="T16" fmla="*/ 32 w 110"/>
                <a:gd name="T17" fmla="*/ 6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95">
                  <a:moveTo>
                    <a:pt x="32" y="66"/>
                  </a:moveTo>
                  <a:cubicBezTo>
                    <a:pt x="32" y="67"/>
                    <a:pt x="34" y="65"/>
                    <a:pt x="35" y="64"/>
                  </a:cubicBezTo>
                  <a:cubicBezTo>
                    <a:pt x="55" y="53"/>
                    <a:pt x="77" y="42"/>
                    <a:pt x="97" y="31"/>
                  </a:cubicBezTo>
                  <a:cubicBezTo>
                    <a:pt x="101" y="39"/>
                    <a:pt x="106" y="44"/>
                    <a:pt x="110" y="52"/>
                  </a:cubicBezTo>
                  <a:cubicBezTo>
                    <a:pt x="79" y="66"/>
                    <a:pt x="48" y="80"/>
                    <a:pt x="17" y="95"/>
                  </a:cubicBezTo>
                  <a:cubicBezTo>
                    <a:pt x="11" y="87"/>
                    <a:pt x="6" y="79"/>
                    <a:pt x="0" y="71"/>
                  </a:cubicBezTo>
                  <a:cubicBezTo>
                    <a:pt x="25" y="47"/>
                    <a:pt x="51" y="24"/>
                    <a:pt x="76" y="0"/>
                  </a:cubicBezTo>
                  <a:cubicBezTo>
                    <a:pt x="80" y="7"/>
                    <a:pt x="85" y="13"/>
                    <a:pt x="89" y="20"/>
                  </a:cubicBezTo>
                  <a:cubicBezTo>
                    <a:pt x="70" y="36"/>
                    <a:pt x="52" y="52"/>
                    <a:pt x="32" y="66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38"/>
            <p:cNvSpPr/>
            <p:nvPr>
              <p:custDataLst>
                <p:tags r:id="rId37"/>
              </p:custDataLst>
            </p:nvPr>
          </p:nvSpPr>
          <p:spPr bwMode="auto">
            <a:xfrm>
              <a:off x="3673" y="1760"/>
              <a:ext cx="19" cy="12"/>
            </a:xfrm>
            <a:custGeom>
              <a:avLst/>
              <a:gdLst>
                <a:gd name="T0" fmla="*/ 0 w 21"/>
                <a:gd name="T1" fmla="*/ 0 h 13"/>
                <a:gd name="T2" fmla="*/ 13 w 21"/>
                <a:gd name="T3" fmla="*/ 13 h 13"/>
                <a:gd name="T4" fmla="*/ 0 w 21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3">
                  <a:moveTo>
                    <a:pt x="0" y="0"/>
                  </a:moveTo>
                  <a:cubicBezTo>
                    <a:pt x="8" y="0"/>
                    <a:pt x="21" y="8"/>
                    <a:pt x="13" y="13"/>
                  </a:cubicBezTo>
                  <a:cubicBezTo>
                    <a:pt x="7" y="10"/>
                    <a:pt x="3" y="6"/>
                    <a:pt x="0" y="0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39"/>
            <p:cNvSpPr>
              <a:spLocks noEditPoints="1"/>
            </p:cNvSpPr>
            <p:nvPr>
              <p:custDataLst>
                <p:tags r:id="rId38"/>
              </p:custDataLst>
            </p:nvPr>
          </p:nvSpPr>
          <p:spPr bwMode="auto">
            <a:xfrm>
              <a:off x="3476" y="1760"/>
              <a:ext cx="35" cy="25"/>
            </a:xfrm>
            <a:custGeom>
              <a:avLst/>
              <a:gdLst>
                <a:gd name="T0" fmla="*/ 38 w 38"/>
                <a:gd name="T1" fmla="*/ 10 h 27"/>
                <a:gd name="T2" fmla="*/ 32 w 38"/>
                <a:gd name="T3" fmla="*/ 17 h 27"/>
                <a:gd name="T4" fmla="*/ 35 w 38"/>
                <a:gd name="T5" fmla="*/ 20 h 27"/>
                <a:gd name="T6" fmla="*/ 9 w 38"/>
                <a:gd name="T7" fmla="*/ 24 h 27"/>
                <a:gd name="T8" fmla="*/ 8 w 38"/>
                <a:gd name="T9" fmla="*/ 27 h 27"/>
                <a:gd name="T10" fmla="*/ 3 w 38"/>
                <a:gd name="T11" fmla="*/ 19 h 27"/>
                <a:gd name="T12" fmla="*/ 0 w 38"/>
                <a:gd name="T13" fmla="*/ 10 h 27"/>
                <a:gd name="T14" fmla="*/ 5 w 38"/>
                <a:gd name="T15" fmla="*/ 11 h 27"/>
                <a:gd name="T16" fmla="*/ 38 w 38"/>
                <a:gd name="T17" fmla="*/ 10 h 27"/>
                <a:gd name="T18" fmla="*/ 6 w 38"/>
                <a:gd name="T19" fmla="*/ 13 h 27"/>
                <a:gd name="T20" fmla="*/ 8 w 38"/>
                <a:gd name="T21" fmla="*/ 22 h 27"/>
                <a:gd name="T22" fmla="*/ 26 w 38"/>
                <a:gd name="T23" fmla="*/ 18 h 27"/>
                <a:gd name="T24" fmla="*/ 27 w 38"/>
                <a:gd name="T25" fmla="*/ 10 h 27"/>
                <a:gd name="T26" fmla="*/ 6 w 38"/>
                <a:gd name="T27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27">
                  <a:moveTo>
                    <a:pt x="38" y="10"/>
                  </a:moveTo>
                  <a:cubicBezTo>
                    <a:pt x="35" y="12"/>
                    <a:pt x="33" y="14"/>
                    <a:pt x="32" y="17"/>
                  </a:cubicBezTo>
                  <a:cubicBezTo>
                    <a:pt x="33" y="18"/>
                    <a:pt x="35" y="18"/>
                    <a:pt x="35" y="20"/>
                  </a:cubicBezTo>
                  <a:cubicBezTo>
                    <a:pt x="27" y="22"/>
                    <a:pt x="18" y="23"/>
                    <a:pt x="9" y="24"/>
                  </a:cubicBezTo>
                  <a:cubicBezTo>
                    <a:pt x="8" y="25"/>
                    <a:pt x="9" y="27"/>
                    <a:pt x="8" y="27"/>
                  </a:cubicBezTo>
                  <a:cubicBezTo>
                    <a:pt x="4" y="27"/>
                    <a:pt x="4" y="22"/>
                    <a:pt x="3" y="19"/>
                  </a:cubicBezTo>
                  <a:cubicBezTo>
                    <a:pt x="2" y="16"/>
                    <a:pt x="1" y="13"/>
                    <a:pt x="0" y="10"/>
                  </a:cubicBezTo>
                  <a:cubicBezTo>
                    <a:pt x="1" y="9"/>
                    <a:pt x="4" y="10"/>
                    <a:pt x="5" y="11"/>
                  </a:cubicBezTo>
                  <a:cubicBezTo>
                    <a:pt x="16" y="10"/>
                    <a:pt x="31" y="0"/>
                    <a:pt x="38" y="10"/>
                  </a:cubicBezTo>
                  <a:close/>
                  <a:moveTo>
                    <a:pt x="6" y="13"/>
                  </a:moveTo>
                  <a:cubicBezTo>
                    <a:pt x="6" y="16"/>
                    <a:pt x="7" y="19"/>
                    <a:pt x="8" y="22"/>
                  </a:cubicBezTo>
                  <a:cubicBezTo>
                    <a:pt x="14" y="21"/>
                    <a:pt x="20" y="19"/>
                    <a:pt x="26" y="18"/>
                  </a:cubicBezTo>
                  <a:cubicBezTo>
                    <a:pt x="27" y="16"/>
                    <a:pt x="28" y="13"/>
                    <a:pt x="27" y="10"/>
                  </a:cubicBezTo>
                  <a:cubicBezTo>
                    <a:pt x="19" y="10"/>
                    <a:pt x="13" y="12"/>
                    <a:pt x="6" y="13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40"/>
            <p:cNvSpPr/>
            <p:nvPr>
              <p:custDataLst>
                <p:tags r:id="rId39"/>
              </p:custDataLst>
            </p:nvPr>
          </p:nvSpPr>
          <p:spPr bwMode="auto">
            <a:xfrm>
              <a:off x="3956" y="1810"/>
              <a:ext cx="102" cy="101"/>
            </a:xfrm>
            <a:custGeom>
              <a:avLst/>
              <a:gdLst>
                <a:gd name="T0" fmla="*/ 30 w 110"/>
                <a:gd name="T1" fmla="*/ 34 h 109"/>
                <a:gd name="T2" fmla="*/ 45 w 110"/>
                <a:gd name="T3" fmla="*/ 48 h 109"/>
                <a:gd name="T4" fmla="*/ 62 w 110"/>
                <a:gd name="T5" fmla="*/ 30 h 109"/>
                <a:gd name="T6" fmla="*/ 76 w 110"/>
                <a:gd name="T7" fmla="*/ 44 h 109"/>
                <a:gd name="T8" fmla="*/ 59 w 110"/>
                <a:gd name="T9" fmla="*/ 62 h 109"/>
                <a:gd name="T10" fmla="*/ 75 w 110"/>
                <a:gd name="T11" fmla="*/ 78 h 109"/>
                <a:gd name="T12" fmla="*/ 95 w 110"/>
                <a:gd name="T13" fmla="*/ 57 h 109"/>
                <a:gd name="T14" fmla="*/ 107 w 110"/>
                <a:gd name="T15" fmla="*/ 67 h 109"/>
                <a:gd name="T16" fmla="*/ 110 w 110"/>
                <a:gd name="T17" fmla="*/ 70 h 109"/>
                <a:gd name="T18" fmla="*/ 101 w 110"/>
                <a:gd name="T19" fmla="*/ 80 h 109"/>
                <a:gd name="T20" fmla="*/ 74 w 110"/>
                <a:gd name="T21" fmla="*/ 109 h 109"/>
                <a:gd name="T22" fmla="*/ 4 w 110"/>
                <a:gd name="T23" fmla="*/ 42 h 109"/>
                <a:gd name="T24" fmla="*/ 0 w 110"/>
                <a:gd name="T25" fmla="*/ 37 h 109"/>
                <a:gd name="T26" fmla="*/ 9 w 110"/>
                <a:gd name="T27" fmla="*/ 28 h 109"/>
                <a:gd name="T28" fmla="*/ 36 w 110"/>
                <a:gd name="T29" fmla="*/ 0 h 109"/>
                <a:gd name="T30" fmla="*/ 47 w 110"/>
                <a:gd name="T31" fmla="*/ 10 h 109"/>
                <a:gd name="T32" fmla="*/ 50 w 110"/>
                <a:gd name="T33" fmla="*/ 14 h 109"/>
                <a:gd name="T34" fmla="*/ 45 w 110"/>
                <a:gd name="T35" fmla="*/ 19 h 109"/>
                <a:gd name="T36" fmla="*/ 30 w 110"/>
                <a:gd name="T37" fmla="*/ 34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0" h="109">
                  <a:moveTo>
                    <a:pt x="30" y="34"/>
                  </a:moveTo>
                  <a:cubicBezTo>
                    <a:pt x="35" y="39"/>
                    <a:pt x="40" y="44"/>
                    <a:pt x="45" y="48"/>
                  </a:cubicBezTo>
                  <a:cubicBezTo>
                    <a:pt x="51" y="42"/>
                    <a:pt x="57" y="36"/>
                    <a:pt x="62" y="30"/>
                  </a:cubicBezTo>
                  <a:cubicBezTo>
                    <a:pt x="67" y="34"/>
                    <a:pt x="71" y="39"/>
                    <a:pt x="76" y="44"/>
                  </a:cubicBezTo>
                  <a:cubicBezTo>
                    <a:pt x="71" y="50"/>
                    <a:pt x="65" y="56"/>
                    <a:pt x="59" y="62"/>
                  </a:cubicBezTo>
                  <a:cubicBezTo>
                    <a:pt x="64" y="67"/>
                    <a:pt x="70" y="72"/>
                    <a:pt x="75" y="78"/>
                  </a:cubicBezTo>
                  <a:cubicBezTo>
                    <a:pt x="82" y="71"/>
                    <a:pt x="89" y="64"/>
                    <a:pt x="95" y="57"/>
                  </a:cubicBezTo>
                  <a:cubicBezTo>
                    <a:pt x="99" y="60"/>
                    <a:pt x="103" y="63"/>
                    <a:pt x="107" y="67"/>
                  </a:cubicBezTo>
                  <a:cubicBezTo>
                    <a:pt x="107" y="67"/>
                    <a:pt x="110" y="70"/>
                    <a:pt x="110" y="70"/>
                  </a:cubicBezTo>
                  <a:cubicBezTo>
                    <a:pt x="110" y="72"/>
                    <a:pt x="102" y="79"/>
                    <a:pt x="101" y="80"/>
                  </a:cubicBezTo>
                  <a:cubicBezTo>
                    <a:pt x="92" y="90"/>
                    <a:pt x="81" y="100"/>
                    <a:pt x="74" y="109"/>
                  </a:cubicBezTo>
                  <a:cubicBezTo>
                    <a:pt x="51" y="88"/>
                    <a:pt x="28" y="64"/>
                    <a:pt x="4" y="42"/>
                  </a:cubicBezTo>
                  <a:cubicBezTo>
                    <a:pt x="3" y="41"/>
                    <a:pt x="0" y="37"/>
                    <a:pt x="0" y="37"/>
                  </a:cubicBezTo>
                  <a:cubicBezTo>
                    <a:pt x="0" y="36"/>
                    <a:pt x="7" y="30"/>
                    <a:pt x="9" y="28"/>
                  </a:cubicBezTo>
                  <a:cubicBezTo>
                    <a:pt x="18" y="19"/>
                    <a:pt x="28" y="9"/>
                    <a:pt x="36" y="0"/>
                  </a:cubicBezTo>
                  <a:cubicBezTo>
                    <a:pt x="38" y="3"/>
                    <a:pt x="43" y="7"/>
                    <a:pt x="47" y="10"/>
                  </a:cubicBezTo>
                  <a:cubicBezTo>
                    <a:pt x="47" y="11"/>
                    <a:pt x="50" y="14"/>
                    <a:pt x="50" y="14"/>
                  </a:cubicBezTo>
                  <a:cubicBezTo>
                    <a:pt x="50" y="15"/>
                    <a:pt x="46" y="18"/>
                    <a:pt x="45" y="19"/>
                  </a:cubicBezTo>
                  <a:cubicBezTo>
                    <a:pt x="40" y="24"/>
                    <a:pt x="35" y="30"/>
                    <a:pt x="30" y="34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41"/>
            <p:cNvSpPr/>
            <p:nvPr>
              <p:custDataLst>
                <p:tags r:id="rId40"/>
              </p:custDataLst>
            </p:nvPr>
          </p:nvSpPr>
          <p:spPr bwMode="auto">
            <a:xfrm>
              <a:off x="3194" y="1818"/>
              <a:ext cx="101" cy="100"/>
            </a:xfrm>
            <a:custGeom>
              <a:avLst/>
              <a:gdLst>
                <a:gd name="T0" fmla="*/ 110 w 110"/>
                <a:gd name="T1" fmla="*/ 38 h 109"/>
                <a:gd name="T2" fmla="*/ 99 w 110"/>
                <a:gd name="T3" fmla="*/ 48 h 109"/>
                <a:gd name="T4" fmla="*/ 96 w 110"/>
                <a:gd name="T5" fmla="*/ 52 h 109"/>
                <a:gd name="T6" fmla="*/ 91 w 110"/>
                <a:gd name="T7" fmla="*/ 47 h 109"/>
                <a:gd name="T8" fmla="*/ 76 w 110"/>
                <a:gd name="T9" fmla="*/ 31 h 109"/>
                <a:gd name="T10" fmla="*/ 62 w 110"/>
                <a:gd name="T11" fmla="*/ 45 h 109"/>
                <a:gd name="T12" fmla="*/ 79 w 110"/>
                <a:gd name="T13" fmla="*/ 63 h 109"/>
                <a:gd name="T14" fmla="*/ 65 w 110"/>
                <a:gd name="T15" fmla="*/ 77 h 109"/>
                <a:gd name="T16" fmla="*/ 47 w 110"/>
                <a:gd name="T17" fmla="*/ 59 h 109"/>
                <a:gd name="T18" fmla="*/ 31 w 110"/>
                <a:gd name="T19" fmla="*/ 74 h 109"/>
                <a:gd name="T20" fmla="*/ 51 w 110"/>
                <a:gd name="T21" fmla="*/ 95 h 109"/>
                <a:gd name="T22" fmla="*/ 40 w 110"/>
                <a:gd name="T23" fmla="*/ 106 h 109"/>
                <a:gd name="T24" fmla="*/ 37 w 110"/>
                <a:gd name="T25" fmla="*/ 109 h 109"/>
                <a:gd name="T26" fmla="*/ 28 w 110"/>
                <a:gd name="T27" fmla="*/ 99 h 109"/>
                <a:gd name="T28" fmla="*/ 0 w 110"/>
                <a:gd name="T29" fmla="*/ 71 h 109"/>
                <a:gd name="T30" fmla="*/ 74 w 110"/>
                <a:gd name="T31" fmla="*/ 0 h 109"/>
                <a:gd name="T32" fmla="*/ 110 w 110"/>
                <a:gd name="T33" fmla="*/ 3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0" h="109">
                  <a:moveTo>
                    <a:pt x="110" y="38"/>
                  </a:moveTo>
                  <a:cubicBezTo>
                    <a:pt x="106" y="41"/>
                    <a:pt x="103" y="45"/>
                    <a:pt x="99" y="48"/>
                  </a:cubicBezTo>
                  <a:cubicBezTo>
                    <a:pt x="99" y="49"/>
                    <a:pt x="96" y="52"/>
                    <a:pt x="96" y="52"/>
                  </a:cubicBezTo>
                  <a:cubicBezTo>
                    <a:pt x="95" y="52"/>
                    <a:pt x="92" y="48"/>
                    <a:pt x="91" y="47"/>
                  </a:cubicBezTo>
                  <a:cubicBezTo>
                    <a:pt x="86" y="41"/>
                    <a:pt x="81" y="36"/>
                    <a:pt x="76" y="31"/>
                  </a:cubicBezTo>
                  <a:cubicBezTo>
                    <a:pt x="71" y="35"/>
                    <a:pt x="67" y="40"/>
                    <a:pt x="62" y="45"/>
                  </a:cubicBezTo>
                  <a:cubicBezTo>
                    <a:pt x="67" y="51"/>
                    <a:pt x="74" y="57"/>
                    <a:pt x="79" y="63"/>
                  </a:cubicBezTo>
                  <a:cubicBezTo>
                    <a:pt x="74" y="68"/>
                    <a:pt x="69" y="72"/>
                    <a:pt x="65" y="77"/>
                  </a:cubicBezTo>
                  <a:cubicBezTo>
                    <a:pt x="59" y="71"/>
                    <a:pt x="53" y="65"/>
                    <a:pt x="47" y="59"/>
                  </a:cubicBezTo>
                  <a:cubicBezTo>
                    <a:pt x="42" y="63"/>
                    <a:pt x="36" y="69"/>
                    <a:pt x="31" y="74"/>
                  </a:cubicBezTo>
                  <a:cubicBezTo>
                    <a:pt x="38" y="81"/>
                    <a:pt x="44" y="88"/>
                    <a:pt x="51" y="95"/>
                  </a:cubicBezTo>
                  <a:cubicBezTo>
                    <a:pt x="48" y="98"/>
                    <a:pt x="44" y="102"/>
                    <a:pt x="40" y="106"/>
                  </a:cubicBezTo>
                  <a:cubicBezTo>
                    <a:pt x="40" y="106"/>
                    <a:pt x="37" y="109"/>
                    <a:pt x="37" y="109"/>
                  </a:cubicBezTo>
                  <a:cubicBezTo>
                    <a:pt x="36" y="109"/>
                    <a:pt x="29" y="101"/>
                    <a:pt x="28" y="99"/>
                  </a:cubicBezTo>
                  <a:cubicBezTo>
                    <a:pt x="19" y="90"/>
                    <a:pt x="8" y="79"/>
                    <a:pt x="0" y="71"/>
                  </a:cubicBezTo>
                  <a:cubicBezTo>
                    <a:pt x="25" y="47"/>
                    <a:pt x="50" y="24"/>
                    <a:pt x="74" y="0"/>
                  </a:cubicBezTo>
                  <a:cubicBezTo>
                    <a:pt x="86" y="13"/>
                    <a:pt x="99" y="25"/>
                    <a:pt x="110" y="38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42"/>
            <p:cNvSpPr/>
            <p:nvPr>
              <p:custDataLst>
                <p:tags r:id="rId41"/>
              </p:custDataLst>
            </p:nvPr>
          </p:nvSpPr>
          <p:spPr bwMode="auto">
            <a:xfrm>
              <a:off x="3921" y="1862"/>
              <a:ext cx="80" cy="85"/>
            </a:xfrm>
            <a:custGeom>
              <a:avLst/>
              <a:gdLst>
                <a:gd name="T0" fmla="*/ 86 w 86"/>
                <a:gd name="T1" fmla="*/ 76 h 92"/>
                <a:gd name="T2" fmla="*/ 73 w 86"/>
                <a:gd name="T3" fmla="*/ 88 h 92"/>
                <a:gd name="T4" fmla="*/ 68 w 86"/>
                <a:gd name="T5" fmla="*/ 92 h 92"/>
                <a:gd name="T6" fmla="*/ 60 w 86"/>
                <a:gd name="T7" fmla="*/ 82 h 92"/>
                <a:gd name="T8" fmla="*/ 0 w 86"/>
                <a:gd name="T9" fmla="*/ 16 h 92"/>
                <a:gd name="T10" fmla="*/ 17 w 86"/>
                <a:gd name="T11" fmla="*/ 0 h 92"/>
                <a:gd name="T12" fmla="*/ 86 w 86"/>
                <a:gd name="T13" fmla="*/ 7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92">
                  <a:moveTo>
                    <a:pt x="86" y="76"/>
                  </a:moveTo>
                  <a:cubicBezTo>
                    <a:pt x="81" y="80"/>
                    <a:pt x="77" y="83"/>
                    <a:pt x="73" y="88"/>
                  </a:cubicBezTo>
                  <a:cubicBezTo>
                    <a:pt x="72" y="88"/>
                    <a:pt x="69" y="92"/>
                    <a:pt x="68" y="92"/>
                  </a:cubicBezTo>
                  <a:cubicBezTo>
                    <a:pt x="67" y="92"/>
                    <a:pt x="61" y="83"/>
                    <a:pt x="60" y="82"/>
                  </a:cubicBezTo>
                  <a:cubicBezTo>
                    <a:pt x="40" y="60"/>
                    <a:pt x="19" y="36"/>
                    <a:pt x="0" y="16"/>
                  </a:cubicBezTo>
                  <a:cubicBezTo>
                    <a:pt x="5" y="10"/>
                    <a:pt x="11" y="5"/>
                    <a:pt x="17" y="0"/>
                  </a:cubicBezTo>
                  <a:cubicBezTo>
                    <a:pt x="40" y="25"/>
                    <a:pt x="62" y="51"/>
                    <a:pt x="86" y="76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43"/>
            <p:cNvSpPr>
              <a:spLocks noEditPoints="1"/>
            </p:cNvSpPr>
            <p:nvPr>
              <p:custDataLst>
                <p:tags r:id="rId42"/>
              </p:custDataLst>
            </p:nvPr>
          </p:nvSpPr>
          <p:spPr bwMode="auto">
            <a:xfrm>
              <a:off x="3251" y="1867"/>
              <a:ext cx="100" cy="108"/>
            </a:xfrm>
            <a:custGeom>
              <a:avLst/>
              <a:gdLst>
                <a:gd name="T0" fmla="*/ 70 w 108"/>
                <a:gd name="T1" fmla="*/ 67 h 118"/>
                <a:gd name="T2" fmla="*/ 73 w 108"/>
                <a:gd name="T3" fmla="*/ 80 h 118"/>
                <a:gd name="T4" fmla="*/ 49 w 108"/>
                <a:gd name="T5" fmla="*/ 113 h 118"/>
                <a:gd name="T6" fmla="*/ 48 w 108"/>
                <a:gd name="T7" fmla="*/ 118 h 118"/>
                <a:gd name="T8" fmla="*/ 29 w 108"/>
                <a:gd name="T9" fmla="*/ 103 h 118"/>
                <a:gd name="T10" fmla="*/ 41 w 108"/>
                <a:gd name="T11" fmla="*/ 86 h 118"/>
                <a:gd name="T12" fmla="*/ 52 w 108"/>
                <a:gd name="T13" fmla="*/ 67 h 118"/>
                <a:gd name="T14" fmla="*/ 46 w 108"/>
                <a:gd name="T15" fmla="*/ 60 h 118"/>
                <a:gd name="T16" fmla="*/ 18 w 108"/>
                <a:gd name="T17" fmla="*/ 94 h 118"/>
                <a:gd name="T18" fmla="*/ 0 w 108"/>
                <a:gd name="T19" fmla="*/ 80 h 118"/>
                <a:gd name="T20" fmla="*/ 64 w 108"/>
                <a:gd name="T21" fmla="*/ 0 h 118"/>
                <a:gd name="T22" fmla="*/ 65 w 108"/>
                <a:gd name="T23" fmla="*/ 0 h 118"/>
                <a:gd name="T24" fmla="*/ 86 w 108"/>
                <a:gd name="T25" fmla="*/ 18 h 118"/>
                <a:gd name="T26" fmla="*/ 97 w 108"/>
                <a:gd name="T27" fmla="*/ 54 h 118"/>
                <a:gd name="T28" fmla="*/ 70 w 108"/>
                <a:gd name="T29" fmla="*/ 67 h 118"/>
                <a:gd name="T30" fmla="*/ 64 w 108"/>
                <a:gd name="T31" fmla="*/ 38 h 118"/>
                <a:gd name="T32" fmla="*/ 56 w 108"/>
                <a:gd name="T33" fmla="*/ 46 h 118"/>
                <a:gd name="T34" fmla="*/ 61 w 108"/>
                <a:gd name="T35" fmla="*/ 49 h 118"/>
                <a:gd name="T36" fmla="*/ 66 w 108"/>
                <a:gd name="T37" fmla="*/ 51 h 118"/>
                <a:gd name="T38" fmla="*/ 78 w 108"/>
                <a:gd name="T39" fmla="*/ 36 h 118"/>
                <a:gd name="T40" fmla="*/ 71 w 108"/>
                <a:gd name="T41" fmla="*/ 28 h 118"/>
                <a:gd name="T42" fmla="*/ 64 w 108"/>
                <a:gd name="T43" fmla="*/ 3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118">
                  <a:moveTo>
                    <a:pt x="70" y="67"/>
                  </a:moveTo>
                  <a:cubicBezTo>
                    <a:pt x="72" y="71"/>
                    <a:pt x="74" y="75"/>
                    <a:pt x="73" y="80"/>
                  </a:cubicBezTo>
                  <a:cubicBezTo>
                    <a:pt x="70" y="92"/>
                    <a:pt x="53" y="103"/>
                    <a:pt x="49" y="113"/>
                  </a:cubicBezTo>
                  <a:cubicBezTo>
                    <a:pt x="48" y="115"/>
                    <a:pt x="48" y="117"/>
                    <a:pt x="48" y="118"/>
                  </a:cubicBezTo>
                  <a:cubicBezTo>
                    <a:pt x="41" y="113"/>
                    <a:pt x="35" y="108"/>
                    <a:pt x="29" y="103"/>
                  </a:cubicBezTo>
                  <a:cubicBezTo>
                    <a:pt x="31" y="97"/>
                    <a:pt x="36" y="92"/>
                    <a:pt x="41" y="86"/>
                  </a:cubicBezTo>
                  <a:cubicBezTo>
                    <a:pt x="45" y="81"/>
                    <a:pt x="53" y="74"/>
                    <a:pt x="52" y="67"/>
                  </a:cubicBezTo>
                  <a:cubicBezTo>
                    <a:pt x="52" y="64"/>
                    <a:pt x="49" y="62"/>
                    <a:pt x="46" y="60"/>
                  </a:cubicBezTo>
                  <a:cubicBezTo>
                    <a:pt x="36" y="71"/>
                    <a:pt x="27" y="82"/>
                    <a:pt x="18" y="94"/>
                  </a:cubicBezTo>
                  <a:cubicBezTo>
                    <a:pt x="11" y="90"/>
                    <a:pt x="6" y="84"/>
                    <a:pt x="0" y="80"/>
                  </a:cubicBezTo>
                  <a:cubicBezTo>
                    <a:pt x="21" y="53"/>
                    <a:pt x="43" y="27"/>
                    <a:pt x="64" y="0"/>
                  </a:cubicBezTo>
                  <a:cubicBezTo>
                    <a:pt x="64" y="0"/>
                    <a:pt x="64" y="0"/>
                    <a:pt x="65" y="0"/>
                  </a:cubicBezTo>
                  <a:cubicBezTo>
                    <a:pt x="71" y="6"/>
                    <a:pt x="78" y="11"/>
                    <a:pt x="86" y="18"/>
                  </a:cubicBezTo>
                  <a:cubicBezTo>
                    <a:pt x="97" y="26"/>
                    <a:pt x="108" y="38"/>
                    <a:pt x="97" y="54"/>
                  </a:cubicBezTo>
                  <a:cubicBezTo>
                    <a:pt x="91" y="61"/>
                    <a:pt x="84" y="72"/>
                    <a:pt x="70" y="67"/>
                  </a:cubicBezTo>
                  <a:close/>
                  <a:moveTo>
                    <a:pt x="64" y="38"/>
                  </a:moveTo>
                  <a:cubicBezTo>
                    <a:pt x="63" y="39"/>
                    <a:pt x="56" y="45"/>
                    <a:pt x="56" y="46"/>
                  </a:cubicBezTo>
                  <a:cubicBezTo>
                    <a:pt x="56" y="48"/>
                    <a:pt x="59" y="49"/>
                    <a:pt x="61" y="49"/>
                  </a:cubicBezTo>
                  <a:cubicBezTo>
                    <a:pt x="63" y="50"/>
                    <a:pt x="65" y="51"/>
                    <a:pt x="66" y="51"/>
                  </a:cubicBezTo>
                  <a:cubicBezTo>
                    <a:pt x="71" y="51"/>
                    <a:pt x="79" y="41"/>
                    <a:pt x="78" y="36"/>
                  </a:cubicBezTo>
                  <a:cubicBezTo>
                    <a:pt x="77" y="33"/>
                    <a:pt x="74" y="31"/>
                    <a:pt x="71" y="28"/>
                  </a:cubicBezTo>
                  <a:cubicBezTo>
                    <a:pt x="68" y="31"/>
                    <a:pt x="67" y="34"/>
                    <a:pt x="64" y="38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44"/>
            <p:cNvSpPr>
              <a:spLocks noEditPoints="1"/>
            </p:cNvSpPr>
            <p:nvPr>
              <p:custDataLst>
                <p:tags r:id="rId43"/>
              </p:custDataLst>
            </p:nvPr>
          </p:nvSpPr>
          <p:spPr bwMode="auto">
            <a:xfrm>
              <a:off x="3863" y="1897"/>
              <a:ext cx="88" cy="99"/>
            </a:xfrm>
            <a:custGeom>
              <a:avLst/>
              <a:gdLst>
                <a:gd name="T0" fmla="*/ 34 w 95"/>
                <a:gd name="T1" fmla="*/ 1 h 107"/>
                <a:gd name="T2" fmla="*/ 70 w 95"/>
                <a:gd name="T3" fmla="*/ 31 h 107"/>
                <a:gd name="T4" fmla="*/ 81 w 95"/>
                <a:gd name="T5" fmla="*/ 48 h 107"/>
                <a:gd name="T6" fmla="*/ 90 w 95"/>
                <a:gd name="T7" fmla="*/ 80 h 107"/>
                <a:gd name="T8" fmla="*/ 50 w 95"/>
                <a:gd name="T9" fmla="*/ 101 h 107"/>
                <a:gd name="T10" fmla="*/ 21 w 95"/>
                <a:gd name="T11" fmla="*/ 68 h 107"/>
                <a:gd name="T12" fmla="*/ 11 w 95"/>
                <a:gd name="T13" fmla="*/ 54 h 107"/>
                <a:gd name="T14" fmla="*/ 4 w 95"/>
                <a:gd name="T15" fmla="*/ 24 h 107"/>
                <a:gd name="T16" fmla="*/ 25 w 95"/>
                <a:gd name="T17" fmla="*/ 4 h 107"/>
                <a:gd name="T18" fmla="*/ 34 w 95"/>
                <a:gd name="T19" fmla="*/ 1 h 107"/>
                <a:gd name="T20" fmla="*/ 28 w 95"/>
                <a:gd name="T21" fmla="*/ 36 h 107"/>
                <a:gd name="T22" fmla="*/ 51 w 95"/>
                <a:gd name="T23" fmla="*/ 70 h 107"/>
                <a:gd name="T24" fmla="*/ 62 w 95"/>
                <a:gd name="T25" fmla="*/ 81 h 107"/>
                <a:gd name="T26" fmla="*/ 69 w 95"/>
                <a:gd name="T27" fmla="*/ 76 h 107"/>
                <a:gd name="T28" fmla="*/ 62 w 95"/>
                <a:gd name="T29" fmla="*/ 61 h 107"/>
                <a:gd name="T30" fmla="*/ 43 w 95"/>
                <a:gd name="T31" fmla="*/ 33 h 107"/>
                <a:gd name="T32" fmla="*/ 30 w 95"/>
                <a:gd name="T33" fmla="*/ 22 h 107"/>
                <a:gd name="T34" fmla="*/ 28 w 95"/>
                <a:gd name="T35" fmla="*/ 3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5" h="107">
                  <a:moveTo>
                    <a:pt x="34" y="1"/>
                  </a:moveTo>
                  <a:cubicBezTo>
                    <a:pt x="54" y="0"/>
                    <a:pt x="62" y="19"/>
                    <a:pt x="70" y="31"/>
                  </a:cubicBezTo>
                  <a:cubicBezTo>
                    <a:pt x="74" y="37"/>
                    <a:pt x="77" y="42"/>
                    <a:pt x="81" y="48"/>
                  </a:cubicBezTo>
                  <a:cubicBezTo>
                    <a:pt x="86" y="55"/>
                    <a:pt x="95" y="66"/>
                    <a:pt x="90" y="80"/>
                  </a:cubicBezTo>
                  <a:cubicBezTo>
                    <a:pt x="86" y="91"/>
                    <a:pt x="67" y="107"/>
                    <a:pt x="50" y="101"/>
                  </a:cubicBezTo>
                  <a:cubicBezTo>
                    <a:pt x="37" y="96"/>
                    <a:pt x="29" y="80"/>
                    <a:pt x="21" y="68"/>
                  </a:cubicBezTo>
                  <a:cubicBezTo>
                    <a:pt x="18" y="63"/>
                    <a:pt x="15" y="58"/>
                    <a:pt x="11" y="54"/>
                  </a:cubicBezTo>
                  <a:cubicBezTo>
                    <a:pt x="7" y="47"/>
                    <a:pt x="0" y="35"/>
                    <a:pt x="4" y="24"/>
                  </a:cubicBezTo>
                  <a:cubicBezTo>
                    <a:pt x="7" y="15"/>
                    <a:pt x="16" y="8"/>
                    <a:pt x="25" y="4"/>
                  </a:cubicBezTo>
                  <a:cubicBezTo>
                    <a:pt x="28" y="3"/>
                    <a:pt x="31" y="2"/>
                    <a:pt x="34" y="1"/>
                  </a:cubicBezTo>
                  <a:close/>
                  <a:moveTo>
                    <a:pt x="28" y="36"/>
                  </a:moveTo>
                  <a:cubicBezTo>
                    <a:pt x="35" y="47"/>
                    <a:pt x="44" y="59"/>
                    <a:pt x="51" y="70"/>
                  </a:cubicBezTo>
                  <a:cubicBezTo>
                    <a:pt x="53" y="73"/>
                    <a:pt x="57" y="81"/>
                    <a:pt x="62" y="81"/>
                  </a:cubicBezTo>
                  <a:cubicBezTo>
                    <a:pt x="65" y="81"/>
                    <a:pt x="69" y="79"/>
                    <a:pt x="69" y="76"/>
                  </a:cubicBezTo>
                  <a:cubicBezTo>
                    <a:pt x="70" y="71"/>
                    <a:pt x="64" y="64"/>
                    <a:pt x="62" y="61"/>
                  </a:cubicBezTo>
                  <a:cubicBezTo>
                    <a:pt x="55" y="50"/>
                    <a:pt x="50" y="43"/>
                    <a:pt x="43" y="33"/>
                  </a:cubicBezTo>
                  <a:cubicBezTo>
                    <a:pt x="40" y="29"/>
                    <a:pt x="36" y="21"/>
                    <a:pt x="30" y="22"/>
                  </a:cubicBezTo>
                  <a:cubicBezTo>
                    <a:pt x="23" y="24"/>
                    <a:pt x="25" y="31"/>
                    <a:pt x="28" y="36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45"/>
            <p:cNvSpPr/>
            <p:nvPr>
              <p:custDataLst>
                <p:tags r:id="rId44"/>
              </p:custDataLst>
            </p:nvPr>
          </p:nvSpPr>
          <p:spPr bwMode="auto">
            <a:xfrm>
              <a:off x="3328" y="1915"/>
              <a:ext cx="85" cy="97"/>
            </a:xfrm>
            <a:custGeom>
              <a:avLst/>
              <a:gdLst>
                <a:gd name="T0" fmla="*/ 79 w 92"/>
                <a:gd name="T1" fmla="*/ 55 h 106"/>
                <a:gd name="T2" fmla="*/ 61 w 92"/>
                <a:gd name="T3" fmla="*/ 44 h 106"/>
                <a:gd name="T4" fmla="*/ 66 w 92"/>
                <a:gd name="T5" fmla="*/ 30 h 106"/>
                <a:gd name="T6" fmla="*/ 53 w 92"/>
                <a:gd name="T7" fmla="*/ 29 h 106"/>
                <a:gd name="T8" fmla="*/ 58 w 92"/>
                <a:gd name="T9" fmla="*/ 53 h 106"/>
                <a:gd name="T10" fmla="*/ 63 w 92"/>
                <a:gd name="T11" fmla="*/ 77 h 106"/>
                <a:gd name="T12" fmla="*/ 36 w 92"/>
                <a:gd name="T13" fmla="*/ 105 h 106"/>
                <a:gd name="T14" fmla="*/ 1 w 92"/>
                <a:gd name="T15" fmla="*/ 77 h 106"/>
                <a:gd name="T16" fmla="*/ 10 w 92"/>
                <a:gd name="T17" fmla="*/ 52 h 106"/>
                <a:gd name="T18" fmla="*/ 30 w 92"/>
                <a:gd name="T19" fmla="*/ 64 h 106"/>
                <a:gd name="T20" fmla="*/ 31 w 92"/>
                <a:gd name="T21" fmla="*/ 85 h 106"/>
                <a:gd name="T22" fmla="*/ 39 w 92"/>
                <a:gd name="T23" fmla="*/ 72 h 106"/>
                <a:gd name="T24" fmla="*/ 28 w 92"/>
                <a:gd name="T25" fmla="*/ 32 h 106"/>
                <a:gd name="T26" fmla="*/ 62 w 92"/>
                <a:gd name="T27" fmla="*/ 5 h 106"/>
                <a:gd name="T28" fmla="*/ 87 w 92"/>
                <a:gd name="T29" fmla="*/ 25 h 106"/>
                <a:gd name="T30" fmla="*/ 79 w 92"/>
                <a:gd name="T31" fmla="*/ 5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106">
                  <a:moveTo>
                    <a:pt x="79" y="55"/>
                  </a:moveTo>
                  <a:cubicBezTo>
                    <a:pt x="73" y="52"/>
                    <a:pt x="67" y="47"/>
                    <a:pt x="61" y="44"/>
                  </a:cubicBezTo>
                  <a:cubicBezTo>
                    <a:pt x="61" y="39"/>
                    <a:pt x="68" y="36"/>
                    <a:pt x="66" y="30"/>
                  </a:cubicBezTo>
                  <a:cubicBezTo>
                    <a:pt x="65" y="22"/>
                    <a:pt x="55" y="24"/>
                    <a:pt x="53" y="29"/>
                  </a:cubicBezTo>
                  <a:cubicBezTo>
                    <a:pt x="50" y="35"/>
                    <a:pt x="56" y="48"/>
                    <a:pt x="58" y="53"/>
                  </a:cubicBezTo>
                  <a:cubicBezTo>
                    <a:pt x="60" y="60"/>
                    <a:pt x="63" y="69"/>
                    <a:pt x="63" y="77"/>
                  </a:cubicBezTo>
                  <a:cubicBezTo>
                    <a:pt x="62" y="92"/>
                    <a:pt x="50" y="105"/>
                    <a:pt x="36" y="105"/>
                  </a:cubicBezTo>
                  <a:cubicBezTo>
                    <a:pt x="20" y="106"/>
                    <a:pt x="2" y="92"/>
                    <a:pt x="1" y="77"/>
                  </a:cubicBezTo>
                  <a:cubicBezTo>
                    <a:pt x="0" y="67"/>
                    <a:pt x="5" y="61"/>
                    <a:pt x="10" y="52"/>
                  </a:cubicBezTo>
                  <a:cubicBezTo>
                    <a:pt x="17" y="56"/>
                    <a:pt x="23" y="60"/>
                    <a:pt x="30" y="64"/>
                  </a:cubicBezTo>
                  <a:cubicBezTo>
                    <a:pt x="27" y="67"/>
                    <a:pt x="17" y="85"/>
                    <a:pt x="31" y="85"/>
                  </a:cubicBezTo>
                  <a:cubicBezTo>
                    <a:pt x="36" y="85"/>
                    <a:pt x="40" y="80"/>
                    <a:pt x="39" y="72"/>
                  </a:cubicBezTo>
                  <a:cubicBezTo>
                    <a:pt x="38" y="60"/>
                    <a:pt x="27" y="48"/>
                    <a:pt x="28" y="32"/>
                  </a:cubicBezTo>
                  <a:cubicBezTo>
                    <a:pt x="30" y="17"/>
                    <a:pt x="42" y="0"/>
                    <a:pt x="62" y="5"/>
                  </a:cubicBezTo>
                  <a:cubicBezTo>
                    <a:pt x="72" y="8"/>
                    <a:pt x="84" y="17"/>
                    <a:pt x="87" y="25"/>
                  </a:cubicBezTo>
                  <a:cubicBezTo>
                    <a:pt x="92" y="36"/>
                    <a:pt x="85" y="46"/>
                    <a:pt x="79" y="55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46"/>
            <p:cNvSpPr/>
            <p:nvPr>
              <p:custDataLst>
                <p:tags r:id="rId45"/>
              </p:custDataLst>
            </p:nvPr>
          </p:nvSpPr>
          <p:spPr bwMode="auto">
            <a:xfrm>
              <a:off x="3398" y="1944"/>
              <a:ext cx="56" cy="96"/>
            </a:xfrm>
            <a:custGeom>
              <a:avLst/>
              <a:gdLst>
                <a:gd name="T0" fmla="*/ 61 w 61"/>
                <a:gd name="T1" fmla="*/ 9 h 104"/>
                <a:gd name="T2" fmla="*/ 22 w 61"/>
                <a:gd name="T3" fmla="*/ 104 h 104"/>
                <a:gd name="T4" fmla="*/ 0 w 61"/>
                <a:gd name="T5" fmla="*/ 95 h 104"/>
                <a:gd name="T6" fmla="*/ 30 w 61"/>
                <a:gd name="T7" fmla="*/ 24 h 104"/>
                <a:gd name="T8" fmla="*/ 40 w 61"/>
                <a:gd name="T9" fmla="*/ 0 h 104"/>
                <a:gd name="T10" fmla="*/ 61 w 61"/>
                <a:gd name="T11" fmla="*/ 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104">
                  <a:moveTo>
                    <a:pt x="61" y="9"/>
                  </a:moveTo>
                  <a:cubicBezTo>
                    <a:pt x="48" y="40"/>
                    <a:pt x="35" y="72"/>
                    <a:pt x="22" y="104"/>
                  </a:cubicBezTo>
                  <a:cubicBezTo>
                    <a:pt x="15" y="101"/>
                    <a:pt x="8" y="98"/>
                    <a:pt x="0" y="95"/>
                  </a:cubicBezTo>
                  <a:cubicBezTo>
                    <a:pt x="10" y="72"/>
                    <a:pt x="20" y="48"/>
                    <a:pt x="30" y="24"/>
                  </a:cubicBezTo>
                  <a:cubicBezTo>
                    <a:pt x="33" y="16"/>
                    <a:pt x="36" y="6"/>
                    <a:pt x="40" y="0"/>
                  </a:cubicBezTo>
                  <a:cubicBezTo>
                    <a:pt x="47" y="3"/>
                    <a:pt x="54" y="6"/>
                    <a:pt x="61" y="9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47"/>
            <p:cNvSpPr/>
            <p:nvPr>
              <p:custDataLst>
                <p:tags r:id="rId46"/>
              </p:custDataLst>
            </p:nvPr>
          </p:nvSpPr>
          <p:spPr bwMode="auto">
            <a:xfrm>
              <a:off x="3462" y="1959"/>
              <a:ext cx="55" cy="100"/>
            </a:xfrm>
            <a:custGeom>
              <a:avLst/>
              <a:gdLst>
                <a:gd name="T0" fmla="*/ 59 w 59"/>
                <a:gd name="T1" fmla="*/ 11 h 109"/>
                <a:gd name="T2" fmla="*/ 55 w 59"/>
                <a:gd name="T3" fmla="*/ 31 h 109"/>
                <a:gd name="T4" fmla="*/ 40 w 59"/>
                <a:gd name="T5" fmla="*/ 28 h 109"/>
                <a:gd name="T6" fmla="*/ 23 w 59"/>
                <a:gd name="T7" fmla="*/ 109 h 109"/>
                <a:gd name="T8" fmla="*/ 0 w 59"/>
                <a:gd name="T9" fmla="*/ 104 h 109"/>
                <a:gd name="T10" fmla="*/ 17 w 59"/>
                <a:gd name="T11" fmla="*/ 23 h 109"/>
                <a:gd name="T12" fmla="*/ 3 w 59"/>
                <a:gd name="T13" fmla="*/ 20 h 109"/>
                <a:gd name="T14" fmla="*/ 6 w 59"/>
                <a:gd name="T15" fmla="*/ 0 h 109"/>
                <a:gd name="T16" fmla="*/ 59 w 59"/>
                <a:gd name="T17" fmla="*/ 11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09">
                  <a:moveTo>
                    <a:pt x="59" y="11"/>
                  </a:moveTo>
                  <a:cubicBezTo>
                    <a:pt x="57" y="18"/>
                    <a:pt x="56" y="24"/>
                    <a:pt x="55" y="31"/>
                  </a:cubicBezTo>
                  <a:cubicBezTo>
                    <a:pt x="50" y="30"/>
                    <a:pt x="45" y="29"/>
                    <a:pt x="40" y="28"/>
                  </a:cubicBezTo>
                  <a:cubicBezTo>
                    <a:pt x="34" y="54"/>
                    <a:pt x="29" y="82"/>
                    <a:pt x="23" y="109"/>
                  </a:cubicBezTo>
                  <a:cubicBezTo>
                    <a:pt x="15" y="107"/>
                    <a:pt x="8" y="105"/>
                    <a:pt x="0" y="104"/>
                  </a:cubicBezTo>
                  <a:cubicBezTo>
                    <a:pt x="6" y="77"/>
                    <a:pt x="11" y="50"/>
                    <a:pt x="17" y="23"/>
                  </a:cubicBezTo>
                  <a:cubicBezTo>
                    <a:pt x="13" y="22"/>
                    <a:pt x="7" y="21"/>
                    <a:pt x="3" y="20"/>
                  </a:cubicBezTo>
                  <a:cubicBezTo>
                    <a:pt x="3" y="13"/>
                    <a:pt x="5" y="7"/>
                    <a:pt x="6" y="0"/>
                  </a:cubicBezTo>
                  <a:cubicBezTo>
                    <a:pt x="24" y="4"/>
                    <a:pt x="41" y="8"/>
                    <a:pt x="59" y="11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48"/>
            <p:cNvSpPr>
              <a:spLocks noEditPoints="1"/>
            </p:cNvSpPr>
            <p:nvPr>
              <p:custDataLst>
                <p:tags r:id="rId47"/>
              </p:custDataLst>
            </p:nvPr>
          </p:nvSpPr>
          <p:spPr bwMode="auto">
            <a:xfrm>
              <a:off x="3712" y="1967"/>
              <a:ext cx="62" cy="101"/>
            </a:xfrm>
            <a:custGeom>
              <a:avLst/>
              <a:gdLst>
                <a:gd name="T0" fmla="*/ 68 w 68"/>
                <a:gd name="T1" fmla="*/ 98 h 109"/>
                <a:gd name="T2" fmla="*/ 44 w 68"/>
                <a:gd name="T3" fmla="*/ 102 h 109"/>
                <a:gd name="T4" fmla="*/ 39 w 68"/>
                <a:gd name="T5" fmla="*/ 85 h 109"/>
                <a:gd name="T6" fmla="*/ 23 w 68"/>
                <a:gd name="T7" fmla="*/ 87 h 109"/>
                <a:gd name="T8" fmla="*/ 24 w 68"/>
                <a:gd name="T9" fmla="*/ 106 h 109"/>
                <a:gd name="T10" fmla="*/ 0 w 68"/>
                <a:gd name="T11" fmla="*/ 109 h 109"/>
                <a:gd name="T12" fmla="*/ 3 w 68"/>
                <a:gd name="T13" fmla="*/ 5 h 109"/>
                <a:gd name="T14" fmla="*/ 33 w 68"/>
                <a:gd name="T15" fmla="*/ 0 h 109"/>
                <a:gd name="T16" fmla="*/ 33 w 68"/>
                <a:gd name="T17" fmla="*/ 0 h 109"/>
                <a:gd name="T18" fmla="*/ 38 w 68"/>
                <a:gd name="T19" fmla="*/ 12 h 109"/>
                <a:gd name="T20" fmla="*/ 68 w 68"/>
                <a:gd name="T21" fmla="*/ 98 h 109"/>
                <a:gd name="T22" fmla="*/ 23 w 68"/>
                <a:gd name="T23" fmla="*/ 68 h 109"/>
                <a:gd name="T24" fmla="*/ 33 w 68"/>
                <a:gd name="T25" fmla="*/ 66 h 109"/>
                <a:gd name="T26" fmla="*/ 22 w 68"/>
                <a:gd name="T27" fmla="*/ 22 h 109"/>
                <a:gd name="T28" fmla="*/ 23 w 68"/>
                <a:gd name="T29" fmla="*/ 6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" h="109">
                  <a:moveTo>
                    <a:pt x="68" y="98"/>
                  </a:moveTo>
                  <a:cubicBezTo>
                    <a:pt x="61" y="100"/>
                    <a:pt x="52" y="101"/>
                    <a:pt x="44" y="102"/>
                  </a:cubicBezTo>
                  <a:cubicBezTo>
                    <a:pt x="42" y="96"/>
                    <a:pt x="40" y="91"/>
                    <a:pt x="39" y="85"/>
                  </a:cubicBezTo>
                  <a:cubicBezTo>
                    <a:pt x="33" y="85"/>
                    <a:pt x="29" y="86"/>
                    <a:pt x="23" y="87"/>
                  </a:cubicBezTo>
                  <a:cubicBezTo>
                    <a:pt x="23" y="93"/>
                    <a:pt x="24" y="99"/>
                    <a:pt x="24" y="106"/>
                  </a:cubicBezTo>
                  <a:cubicBezTo>
                    <a:pt x="15" y="106"/>
                    <a:pt x="8" y="108"/>
                    <a:pt x="0" y="109"/>
                  </a:cubicBezTo>
                  <a:cubicBezTo>
                    <a:pt x="1" y="74"/>
                    <a:pt x="2" y="39"/>
                    <a:pt x="3" y="5"/>
                  </a:cubicBezTo>
                  <a:cubicBezTo>
                    <a:pt x="13" y="3"/>
                    <a:pt x="24" y="2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1"/>
                    <a:pt x="38" y="9"/>
                    <a:pt x="38" y="12"/>
                  </a:cubicBezTo>
                  <a:cubicBezTo>
                    <a:pt x="48" y="40"/>
                    <a:pt x="59" y="72"/>
                    <a:pt x="68" y="98"/>
                  </a:cubicBezTo>
                  <a:close/>
                  <a:moveTo>
                    <a:pt x="23" y="68"/>
                  </a:moveTo>
                  <a:cubicBezTo>
                    <a:pt x="27" y="67"/>
                    <a:pt x="29" y="66"/>
                    <a:pt x="33" y="66"/>
                  </a:cubicBezTo>
                  <a:cubicBezTo>
                    <a:pt x="30" y="52"/>
                    <a:pt x="25" y="37"/>
                    <a:pt x="22" y="22"/>
                  </a:cubicBezTo>
                  <a:cubicBezTo>
                    <a:pt x="22" y="37"/>
                    <a:pt x="23" y="52"/>
                    <a:pt x="23" y="68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49"/>
            <p:cNvSpPr>
              <a:spLocks noEditPoints="1"/>
            </p:cNvSpPr>
            <p:nvPr>
              <p:custDataLst>
                <p:tags r:id="rId48"/>
              </p:custDataLst>
            </p:nvPr>
          </p:nvSpPr>
          <p:spPr bwMode="auto">
            <a:xfrm>
              <a:off x="3518" y="1975"/>
              <a:ext cx="63" cy="98"/>
            </a:xfrm>
            <a:custGeom>
              <a:avLst/>
              <a:gdLst>
                <a:gd name="T0" fmla="*/ 58 w 68"/>
                <a:gd name="T1" fmla="*/ 3 h 106"/>
                <a:gd name="T2" fmla="*/ 68 w 68"/>
                <a:gd name="T3" fmla="*/ 106 h 106"/>
                <a:gd name="T4" fmla="*/ 43 w 68"/>
                <a:gd name="T5" fmla="*/ 104 h 106"/>
                <a:gd name="T6" fmla="*/ 43 w 68"/>
                <a:gd name="T7" fmla="*/ 86 h 106"/>
                <a:gd name="T8" fmla="*/ 27 w 68"/>
                <a:gd name="T9" fmla="*/ 84 h 106"/>
                <a:gd name="T10" fmla="*/ 23 w 68"/>
                <a:gd name="T11" fmla="*/ 103 h 106"/>
                <a:gd name="T12" fmla="*/ 0 w 68"/>
                <a:gd name="T13" fmla="*/ 101 h 106"/>
                <a:gd name="T14" fmla="*/ 27 w 68"/>
                <a:gd name="T15" fmla="*/ 0 h 106"/>
                <a:gd name="T16" fmla="*/ 58 w 68"/>
                <a:gd name="T17" fmla="*/ 3 h 106"/>
                <a:gd name="T18" fmla="*/ 32 w 68"/>
                <a:gd name="T19" fmla="*/ 66 h 106"/>
                <a:gd name="T20" fmla="*/ 42 w 68"/>
                <a:gd name="T21" fmla="*/ 67 h 106"/>
                <a:gd name="T22" fmla="*/ 40 w 68"/>
                <a:gd name="T23" fmla="*/ 21 h 106"/>
                <a:gd name="T24" fmla="*/ 32 w 68"/>
                <a:gd name="T25" fmla="*/ 6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106">
                  <a:moveTo>
                    <a:pt x="58" y="3"/>
                  </a:moveTo>
                  <a:cubicBezTo>
                    <a:pt x="61" y="38"/>
                    <a:pt x="65" y="72"/>
                    <a:pt x="68" y="106"/>
                  </a:cubicBezTo>
                  <a:cubicBezTo>
                    <a:pt x="60" y="106"/>
                    <a:pt x="51" y="105"/>
                    <a:pt x="43" y="104"/>
                  </a:cubicBezTo>
                  <a:cubicBezTo>
                    <a:pt x="43" y="98"/>
                    <a:pt x="43" y="92"/>
                    <a:pt x="43" y="86"/>
                  </a:cubicBezTo>
                  <a:cubicBezTo>
                    <a:pt x="38" y="85"/>
                    <a:pt x="32" y="85"/>
                    <a:pt x="27" y="84"/>
                  </a:cubicBezTo>
                  <a:cubicBezTo>
                    <a:pt x="26" y="90"/>
                    <a:pt x="25" y="97"/>
                    <a:pt x="23" y="103"/>
                  </a:cubicBezTo>
                  <a:cubicBezTo>
                    <a:pt x="15" y="102"/>
                    <a:pt x="7" y="101"/>
                    <a:pt x="0" y="101"/>
                  </a:cubicBezTo>
                  <a:cubicBezTo>
                    <a:pt x="9" y="67"/>
                    <a:pt x="17" y="33"/>
                    <a:pt x="27" y="0"/>
                  </a:cubicBezTo>
                  <a:cubicBezTo>
                    <a:pt x="38" y="1"/>
                    <a:pt x="48" y="2"/>
                    <a:pt x="58" y="3"/>
                  </a:cubicBezTo>
                  <a:close/>
                  <a:moveTo>
                    <a:pt x="32" y="66"/>
                  </a:moveTo>
                  <a:cubicBezTo>
                    <a:pt x="35" y="67"/>
                    <a:pt x="39" y="66"/>
                    <a:pt x="42" y="67"/>
                  </a:cubicBezTo>
                  <a:cubicBezTo>
                    <a:pt x="42" y="51"/>
                    <a:pt x="41" y="36"/>
                    <a:pt x="40" y="21"/>
                  </a:cubicBezTo>
                  <a:cubicBezTo>
                    <a:pt x="38" y="37"/>
                    <a:pt x="34" y="51"/>
                    <a:pt x="32" y="66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50"/>
            <p:cNvSpPr/>
            <p:nvPr>
              <p:custDataLst>
                <p:tags r:id="rId49"/>
              </p:custDataLst>
            </p:nvPr>
          </p:nvSpPr>
          <p:spPr bwMode="auto">
            <a:xfrm>
              <a:off x="3603" y="1979"/>
              <a:ext cx="60" cy="103"/>
            </a:xfrm>
            <a:custGeom>
              <a:avLst/>
              <a:gdLst>
                <a:gd name="T0" fmla="*/ 62 w 65"/>
                <a:gd name="T1" fmla="*/ 38 h 111"/>
                <a:gd name="T2" fmla="*/ 40 w 65"/>
                <a:gd name="T3" fmla="*/ 37 h 111"/>
                <a:gd name="T4" fmla="*/ 31 w 65"/>
                <a:gd name="T5" fmla="*/ 21 h 111"/>
                <a:gd name="T6" fmla="*/ 27 w 65"/>
                <a:gd name="T7" fmla="*/ 27 h 111"/>
                <a:gd name="T8" fmla="*/ 42 w 65"/>
                <a:gd name="T9" fmla="*/ 47 h 111"/>
                <a:gd name="T10" fmla="*/ 58 w 65"/>
                <a:gd name="T11" fmla="*/ 65 h 111"/>
                <a:gd name="T12" fmla="*/ 58 w 65"/>
                <a:gd name="T13" fmla="*/ 94 h 111"/>
                <a:gd name="T14" fmla="*/ 7 w 65"/>
                <a:gd name="T15" fmla="*/ 99 h 111"/>
                <a:gd name="T16" fmla="*/ 0 w 65"/>
                <a:gd name="T17" fmla="*/ 68 h 111"/>
                <a:gd name="T18" fmla="*/ 24 w 65"/>
                <a:gd name="T19" fmla="*/ 70 h 111"/>
                <a:gd name="T20" fmla="*/ 24 w 65"/>
                <a:gd name="T21" fmla="*/ 86 h 111"/>
                <a:gd name="T22" fmla="*/ 38 w 65"/>
                <a:gd name="T23" fmla="*/ 83 h 111"/>
                <a:gd name="T24" fmla="*/ 34 w 65"/>
                <a:gd name="T25" fmla="*/ 71 h 111"/>
                <a:gd name="T26" fmla="*/ 4 w 65"/>
                <a:gd name="T27" fmla="*/ 30 h 111"/>
                <a:gd name="T28" fmla="*/ 28 w 65"/>
                <a:gd name="T29" fmla="*/ 2 h 111"/>
                <a:gd name="T30" fmla="*/ 62 w 65"/>
                <a:gd name="T31" fmla="*/ 3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5" h="111">
                  <a:moveTo>
                    <a:pt x="62" y="38"/>
                  </a:moveTo>
                  <a:cubicBezTo>
                    <a:pt x="55" y="38"/>
                    <a:pt x="48" y="37"/>
                    <a:pt x="40" y="37"/>
                  </a:cubicBezTo>
                  <a:cubicBezTo>
                    <a:pt x="42" y="30"/>
                    <a:pt x="41" y="17"/>
                    <a:pt x="31" y="21"/>
                  </a:cubicBezTo>
                  <a:cubicBezTo>
                    <a:pt x="28" y="22"/>
                    <a:pt x="27" y="25"/>
                    <a:pt x="27" y="27"/>
                  </a:cubicBezTo>
                  <a:cubicBezTo>
                    <a:pt x="27" y="35"/>
                    <a:pt x="37" y="42"/>
                    <a:pt x="42" y="47"/>
                  </a:cubicBezTo>
                  <a:cubicBezTo>
                    <a:pt x="47" y="52"/>
                    <a:pt x="55" y="59"/>
                    <a:pt x="58" y="65"/>
                  </a:cubicBezTo>
                  <a:cubicBezTo>
                    <a:pt x="63" y="74"/>
                    <a:pt x="61" y="88"/>
                    <a:pt x="58" y="94"/>
                  </a:cubicBezTo>
                  <a:cubicBezTo>
                    <a:pt x="48" y="111"/>
                    <a:pt x="18" y="111"/>
                    <a:pt x="7" y="99"/>
                  </a:cubicBezTo>
                  <a:cubicBezTo>
                    <a:pt x="0" y="91"/>
                    <a:pt x="0" y="82"/>
                    <a:pt x="0" y="68"/>
                  </a:cubicBezTo>
                  <a:cubicBezTo>
                    <a:pt x="8" y="69"/>
                    <a:pt x="16" y="69"/>
                    <a:pt x="24" y="70"/>
                  </a:cubicBezTo>
                  <a:cubicBezTo>
                    <a:pt x="24" y="75"/>
                    <a:pt x="22" y="81"/>
                    <a:pt x="24" y="86"/>
                  </a:cubicBezTo>
                  <a:cubicBezTo>
                    <a:pt x="28" y="91"/>
                    <a:pt x="37" y="89"/>
                    <a:pt x="38" y="83"/>
                  </a:cubicBezTo>
                  <a:cubicBezTo>
                    <a:pt x="39" y="78"/>
                    <a:pt x="36" y="73"/>
                    <a:pt x="34" y="71"/>
                  </a:cubicBezTo>
                  <a:cubicBezTo>
                    <a:pt x="24" y="59"/>
                    <a:pt x="4" y="52"/>
                    <a:pt x="4" y="30"/>
                  </a:cubicBezTo>
                  <a:cubicBezTo>
                    <a:pt x="4" y="15"/>
                    <a:pt x="13" y="4"/>
                    <a:pt x="28" y="2"/>
                  </a:cubicBezTo>
                  <a:cubicBezTo>
                    <a:pt x="54" y="0"/>
                    <a:pt x="65" y="12"/>
                    <a:pt x="62" y="38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51"/>
            <p:cNvSpPr/>
            <p:nvPr>
              <p:custDataLst>
                <p:tags r:id="rId50"/>
              </p:custDataLst>
            </p:nvPr>
          </p:nvSpPr>
          <p:spPr bwMode="auto">
            <a:xfrm>
              <a:off x="3081" y="1646"/>
              <a:ext cx="109" cy="88"/>
            </a:xfrm>
            <a:custGeom>
              <a:avLst/>
              <a:gdLst>
                <a:gd name="T0" fmla="*/ 49 w 118"/>
                <a:gd name="T1" fmla="*/ 62 h 95"/>
                <a:gd name="T2" fmla="*/ 56 w 118"/>
                <a:gd name="T3" fmla="*/ 60 h 95"/>
                <a:gd name="T4" fmla="*/ 111 w 118"/>
                <a:gd name="T5" fmla="*/ 40 h 95"/>
                <a:gd name="T6" fmla="*/ 118 w 118"/>
                <a:gd name="T7" fmla="*/ 62 h 95"/>
                <a:gd name="T8" fmla="*/ 21 w 118"/>
                <a:gd name="T9" fmla="*/ 95 h 95"/>
                <a:gd name="T10" fmla="*/ 13 w 118"/>
                <a:gd name="T11" fmla="*/ 72 h 95"/>
                <a:gd name="T12" fmla="*/ 72 w 118"/>
                <a:gd name="T13" fmla="*/ 31 h 95"/>
                <a:gd name="T14" fmla="*/ 7 w 118"/>
                <a:gd name="T15" fmla="*/ 55 h 95"/>
                <a:gd name="T16" fmla="*/ 0 w 118"/>
                <a:gd name="T17" fmla="*/ 33 h 95"/>
                <a:gd name="T18" fmla="*/ 96 w 118"/>
                <a:gd name="T19" fmla="*/ 0 h 95"/>
                <a:gd name="T20" fmla="*/ 105 w 118"/>
                <a:gd name="T21" fmla="*/ 24 h 95"/>
                <a:gd name="T22" fmla="*/ 49 w 118"/>
                <a:gd name="T23" fmla="*/ 6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95">
                  <a:moveTo>
                    <a:pt x="49" y="62"/>
                  </a:moveTo>
                  <a:cubicBezTo>
                    <a:pt x="49" y="64"/>
                    <a:pt x="54" y="61"/>
                    <a:pt x="56" y="60"/>
                  </a:cubicBezTo>
                  <a:cubicBezTo>
                    <a:pt x="73" y="53"/>
                    <a:pt x="93" y="47"/>
                    <a:pt x="111" y="40"/>
                  </a:cubicBezTo>
                  <a:cubicBezTo>
                    <a:pt x="113" y="48"/>
                    <a:pt x="116" y="55"/>
                    <a:pt x="118" y="62"/>
                  </a:cubicBezTo>
                  <a:cubicBezTo>
                    <a:pt x="85" y="73"/>
                    <a:pt x="53" y="84"/>
                    <a:pt x="21" y="95"/>
                  </a:cubicBezTo>
                  <a:cubicBezTo>
                    <a:pt x="19" y="87"/>
                    <a:pt x="16" y="80"/>
                    <a:pt x="13" y="72"/>
                  </a:cubicBezTo>
                  <a:cubicBezTo>
                    <a:pt x="32" y="58"/>
                    <a:pt x="51" y="43"/>
                    <a:pt x="72" y="31"/>
                  </a:cubicBezTo>
                  <a:cubicBezTo>
                    <a:pt x="52" y="39"/>
                    <a:pt x="29" y="47"/>
                    <a:pt x="7" y="55"/>
                  </a:cubicBezTo>
                  <a:cubicBezTo>
                    <a:pt x="5" y="48"/>
                    <a:pt x="2" y="40"/>
                    <a:pt x="0" y="33"/>
                  </a:cubicBezTo>
                  <a:cubicBezTo>
                    <a:pt x="32" y="22"/>
                    <a:pt x="64" y="11"/>
                    <a:pt x="96" y="0"/>
                  </a:cubicBezTo>
                  <a:cubicBezTo>
                    <a:pt x="99" y="7"/>
                    <a:pt x="102" y="16"/>
                    <a:pt x="105" y="24"/>
                  </a:cubicBezTo>
                  <a:cubicBezTo>
                    <a:pt x="87" y="37"/>
                    <a:pt x="69" y="50"/>
                    <a:pt x="49" y="62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52"/>
            <p:cNvSpPr/>
            <p:nvPr>
              <p:custDataLst>
                <p:tags r:id="rId51"/>
              </p:custDataLst>
            </p:nvPr>
          </p:nvSpPr>
          <p:spPr bwMode="auto">
            <a:xfrm>
              <a:off x="4000" y="1745"/>
              <a:ext cx="111" cy="105"/>
            </a:xfrm>
            <a:custGeom>
              <a:avLst/>
              <a:gdLst>
                <a:gd name="T0" fmla="*/ 39 w 121"/>
                <a:gd name="T1" fmla="*/ 56 h 114"/>
                <a:gd name="T2" fmla="*/ 96 w 121"/>
                <a:gd name="T3" fmla="*/ 96 h 114"/>
                <a:gd name="T4" fmla="*/ 82 w 121"/>
                <a:gd name="T5" fmla="*/ 114 h 114"/>
                <a:gd name="T6" fmla="*/ 0 w 121"/>
                <a:gd name="T7" fmla="*/ 54 h 114"/>
                <a:gd name="T8" fmla="*/ 15 w 121"/>
                <a:gd name="T9" fmla="*/ 33 h 114"/>
                <a:gd name="T10" fmla="*/ 79 w 121"/>
                <a:gd name="T11" fmla="*/ 57 h 114"/>
                <a:gd name="T12" fmla="*/ 25 w 121"/>
                <a:gd name="T13" fmla="*/ 19 h 114"/>
                <a:gd name="T14" fmla="*/ 38 w 121"/>
                <a:gd name="T15" fmla="*/ 0 h 114"/>
                <a:gd name="T16" fmla="*/ 121 w 121"/>
                <a:gd name="T17" fmla="*/ 61 h 114"/>
                <a:gd name="T18" fmla="*/ 106 w 121"/>
                <a:gd name="T19" fmla="*/ 81 h 114"/>
                <a:gd name="T20" fmla="*/ 39 w 121"/>
                <a:gd name="T21" fmla="*/ 5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114">
                  <a:moveTo>
                    <a:pt x="39" y="56"/>
                  </a:moveTo>
                  <a:cubicBezTo>
                    <a:pt x="58" y="68"/>
                    <a:pt x="77" y="82"/>
                    <a:pt x="96" y="96"/>
                  </a:cubicBezTo>
                  <a:cubicBezTo>
                    <a:pt x="91" y="102"/>
                    <a:pt x="87" y="108"/>
                    <a:pt x="82" y="114"/>
                  </a:cubicBezTo>
                  <a:cubicBezTo>
                    <a:pt x="55" y="94"/>
                    <a:pt x="27" y="74"/>
                    <a:pt x="0" y="54"/>
                  </a:cubicBezTo>
                  <a:cubicBezTo>
                    <a:pt x="5" y="47"/>
                    <a:pt x="10" y="40"/>
                    <a:pt x="15" y="33"/>
                  </a:cubicBezTo>
                  <a:cubicBezTo>
                    <a:pt x="36" y="41"/>
                    <a:pt x="59" y="48"/>
                    <a:pt x="79" y="57"/>
                  </a:cubicBezTo>
                  <a:cubicBezTo>
                    <a:pt x="60" y="45"/>
                    <a:pt x="43" y="32"/>
                    <a:pt x="25" y="19"/>
                  </a:cubicBezTo>
                  <a:cubicBezTo>
                    <a:pt x="29" y="13"/>
                    <a:pt x="34" y="7"/>
                    <a:pt x="38" y="0"/>
                  </a:cubicBezTo>
                  <a:cubicBezTo>
                    <a:pt x="66" y="21"/>
                    <a:pt x="93" y="41"/>
                    <a:pt x="121" y="61"/>
                  </a:cubicBezTo>
                  <a:cubicBezTo>
                    <a:pt x="116" y="68"/>
                    <a:pt x="111" y="74"/>
                    <a:pt x="106" y="81"/>
                  </a:cubicBezTo>
                  <a:cubicBezTo>
                    <a:pt x="84" y="73"/>
                    <a:pt x="60" y="66"/>
                    <a:pt x="39" y="56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53"/>
            <p:cNvSpPr/>
            <p:nvPr>
              <p:custDataLst>
                <p:tags r:id="rId52"/>
              </p:custDataLst>
            </p:nvPr>
          </p:nvSpPr>
          <p:spPr bwMode="auto">
            <a:xfrm>
              <a:off x="3769" y="1930"/>
              <a:ext cx="109" cy="117"/>
            </a:xfrm>
            <a:custGeom>
              <a:avLst/>
              <a:gdLst>
                <a:gd name="T0" fmla="*/ 60 w 118"/>
                <a:gd name="T1" fmla="*/ 118 h 127"/>
                <a:gd name="T2" fmla="*/ 39 w 118"/>
                <a:gd name="T3" fmla="*/ 127 h 127"/>
                <a:gd name="T4" fmla="*/ 0 w 118"/>
                <a:gd name="T5" fmla="*/ 32 h 127"/>
                <a:gd name="T6" fmla="*/ 33 w 118"/>
                <a:gd name="T7" fmla="*/ 19 h 127"/>
                <a:gd name="T8" fmla="*/ 60 w 118"/>
                <a:gd name="T9" fmla="*/ 68 h 127"/>
                <a:gd name="T10" fmla="*/ 46 w 118"/>
                <a:gd name="T11" fmla="*/ 14 h 127"/>
                <a:gd name="T12" fmla="*/ 79 w 118"/>
                <a:gd name="T13" fmla="*/ 0 h 127"/>
                <a:gd name="T14" fmla="*/ 118 w 118"/>
                <a:gd name="T15" fmla="*/ 95 h 127"/>
                <a:gd name="T16" fmla="*/ 97 w 118"/>
                <a:gd name="T17" fmla="*/ 103 h 127"/>
                <a:gd name="T18" fmla="*/ 66 w 118"/>
                <a:gd name="T19" fmla="*/ 27 h 127"/>
                <a:gd name="T20" fmla="*/ 85 w 118"/>
                <a:gd name="T21" fmla="*/ 108 h 127"/>
                <a:gd name="T22" fmla="*/ 72 w 118"/>
                <a:gd name="T23" fmla="*/ 114 h 127"/>
                <a:gd name="T24" fmla="*/ 28 w 118"/>
                <a:gd name="T25" fmla="*/ 44 h 127"/>
                <a:gd name="T26" fmla="*/ 60 w 118"/>
                <a:gd name="T27" fmla="*/ 118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8" h="127">
                  <a:moveTo>
                    <a:pt x="60" y="118"/>
                  </a:moveTo>
                  <a:cubicBezTo>
                    <a:pt x="53" y="122"/>
                    <a:pt x="46" y="124"/>
                    <a:pt x="39" y="127"/>
                  </a:cubicBezTo>
                  <a:cubicBezTo>
                    <a:pt x="26" y="95"/>
                    <a:pt x="12" y="65"/>
                    <a:pt x="0" y="32"/>
                  </a:cubicBezTo>
                  <a:cubicBezTo>
                    <a:pt x="11" y="28"/>
                    <a:pt x="22" y="23"/>
                    <a:pt x="33" y="19"/>
                  </a:cubicBezTo>
                  <a:cubicBezTo>
                    <a:pt x="42" y="35"/>
                    <a:pt x="52" y="50"/>
                    <a:pt x="60" y="68"/>
                  </a:cubicBezTo>
                  <a:cubicBezTo>
                    <a:pt x="55" y="52"/>
                    <a:pt x="50" y="32"/>
                    <a:pt x="46" y="14"/>
                  </a:cubicBezTo>
                  <a:cubicBezTo>
                    <a:pt x="56" y="9"/>
                    <a:pt x="68" y="4"/>
                    <a:pt x="79" y="0"/>
                  </a:cubicBezTo>
                  <a:cubicBezTo>
                    <a:pt x="92" y="32"/>
                    <a:pt x="105" y="63"/>
                    <a:pt x="118" y="95"/>
                  </a:cubicBezTo>
                  <a:cubicBezTo>
                    <a:pt x="111" y="97"/>
                    <a:pt x="104" y="100"/>
                    <a:pt x="97" y="103"/>
                  </a:cubicBezTo>
                  <a:cubicBezTo>
                    <a:pt x="87" y="78"/>
                    <a:pt x="76" y="53"/>
                    <a:pt x="66" y="27"/>
                  </a:cubicBezTo>
                  <a:cubicBezTo>
                    <a:pt x="72" y="53"/>
                    <a:pt x="79" y="81"/>
                    <a:pt x="85" y="108"/>
                  </a:cubicBezTo>
                  <a:cubicBezTo>
                    <a:pt x="81" y="110"/>
                    <a:pt x="76" y="112"/>
                    <a:pt x="72" y="114"/>
                  </a:cubicBezTo>
                  <a:cubicBezTo>
                    <a:pt x="57" y="91"/>
                    <a:pt x="42" y="67"/>
                    <a:pt x="28" y="44"/>
                  </a:cubicBezTo>
                  <a:cubicBezTo>
                    <a:pt x="39" y="68"/>
                    <a:pt x="49" y="94"/>
                    <a:pt x="60" y="118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54"/>
            <p:cNvSpPr>
              <a:spLocks noEditPoints="1"/>
            </p:cNvSpPr>
            <p:nvPr>
              <p:custDataLst>
                <p:tags r:id="rId53"/>
              </p:custDataLst>
            </p:nvPr>
          </p:nvSpPr>
          <p:spPr bwMode="auto">
            <a:xfrm>
              <a:off x="3439" y="1221"/>
              <a:ext cx="76" cy="72"/>
            </a:xfrm>
            <a:custGeom>
              <a:avLst/>
              <a:gdLst>
                <a:gd name="T0" fmla="*/ 41 w 82"/>
                <a:gd name="T1" fmla="*/ 0 h 78"/>
                <a:gd name="T2" fmla="*/ 54 w 82"/>
                <a:gd name="T3" fmla="*/ 26 h 78"/>
                <a:gd name="T4" fmla="*/ 82 w 82"/>
                <a:gd name="T5" fmla="*/ 30 h 78"/>
                <a:gd name="T6" fmla="*/ 77 w 82"/>
                <a:gd name="T7" fmla="*/ 34 h 78"/>
                <a:gd name="T8" fmla="*/ 67 w 82"/>
                <a:gd name="T9" fmla="*/ 45 h 78"/>
                <a:gd name="T10" fmla="*/ 62 w 82"/>
                <a:gd name="T11" fmla="*/ 50 h 78"/>
                <a:gd name="T12" fmla="*/ 64 w 82"/>
                <a:gd name="T13" fmla="*/ 64 h 78"/>
                <a:gd name="T14" fmla="*/ 67 w 82"/>
                <a:gd name="T15" fmla="*/ 78 h 78"/>
                <a:gd name="T16" fmla="*/ 41 w 82"/>
                <a:gd name="T17" fmla="*/ 65 h 78"/>
                <a:gd name="T18" fmla="*/ 16 w 82"/>
                <a:gd name="T19" fmla="*/ 78 h 78"/>
                <a:gd name="T20" fmla="*/ 21 w 82"/>
                <a:gd name="T21" fmla="*/ 50 h 78"/>
                <a:gd name="T22" fmla="*/ 0 w 82"/>
                <a:gd name="T23" fmla="*/ 30 h 78"/>
                <a:gd name="T24" fmla="*/ 28 w 82"/>
                <a:gd name="T25" fmla="*/ 26 h 78"/>
                <a:gd name="T26" fmla="*/ 41 w 82"/>
                <a:gd name="T27" fmla="*/ 0 h 78"/>
                <a:gd name="T28" fmla="*/ 27 w 82"/>
                <a:gd name="T29" fmla="*/ 63 h 78"/>
                <a:gd name="T30" fmla="*/ 41 w 82"/>
                <a:gd name="T31" fmla="*/ 55 h 78"/>
                <a:gd name="T32" fmla="*/ 56 w 82"/>
                <a:gd name="T33" fmla="*/ 63 h 78"/>
                <a:gd name="T34" fmla="*/ 52 w 82"/>
                <a:gd name="T35" fmla="*/ 46 h 78"/>
                <a:gd name="T36" fmla="*/ 65 w 82"/>
                <a:gd name="T37" fmla="*/ 35 h 78"/>
                <a:gd name="T38" fmla="*/ 48 w 82"/>
                <a:gd name="T39" fmla="*/ 33 h 78"/>
                <a:gd name="T40" fmla="*/ 41 w 82"/>
                <a:gd name="T41" fmla="*/ 19 h 78"/>
                <a:gd name="T42" fmla="*/ 34 w 82"/>
                <a:gd name="T43" fmla="*/ 33 h 78"/>
                <a:gd name="T44" fmla="*/ 18 w 82"/>
                <a:gd name="T45" fmla="*/ 35 h 78"/>
                <a:gd name="T46" fmla="*/ 30 w 82"/>
                <a:gd name="T47" fmla="*/ 47 h 78"/>
                <a:gd name="T48" fmla="*/ 27 w 82"/>
                <a:gd name="T49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2" h="78">
                  <a:moveTo>
                    <a:pt x="41" y="0"/>
                  </a:moveTo>
                  <a:cubicBezTo>
                    <a:pt x="46" y="8"/>
                    <a:pt x="50" y="17"/>
                    <a:pt x="54" y="26"/>
                  </a:cubicBezTo>
                  <a:cubicBezTo>
                    <a:pt x="63" y="27"/>
                    <a:pt x="72" y="28"/>
                    <a:pt x="82" y="30"/>
                  </a:cubicBezTo>
                  <a:cubicBezTo>
                    <a:pt x="82" y="31"/>
                    <a:pt x="79" y="33"/>
                    <a:pt x="77" y="34"/>
                  </a:cubicBezTo>
                  <a:cubicBezTo>
                    <a:pt x="74" y="38"/>
                    <a:pt x="71" y="41"/>
                    <a:pt x="67" y="45"/>
                  </a:cubicBezTo>
                  <a:cubicBezTo>
                    <a:pt x="65" y="46"/>
                    <a:pt x="62" y="49"/>
                    <a:pt x="62" y="50"/>
                  </a:cubicBezTo>
                  <a:cubicBezTo>
                    <a:pt x="61" y="53"/>
                    <a:pt x="64" y="61"/>
                    <a:pt x="64" y="64"/>
                  </a:cubicBezTo>
                  <a:cubicBezTo>
                    <a:pt x="65" y="69"/>
                    <a:pt x="66" y="73"/>
                    <a:pt x="67" y="78"/>
                  </a:cubicBezTo>
                  <a:cubicBezTo>
                    <a:pt x="58" y="74"/>
                    <a:pt x="50" y="69"/>
                    <a:pt x="41" y="65"/>
                  </a:cubicBezTo>
                  <a:cubicBezTo>
                    <a:pt x="33" y="69"/>
                    <a:pt x="24" y="74"/>
                    <a:pt x="16" y="78"/>
                  </a:cubicBezTo>
                  <a:cubicBezTo>
                    <a:pt x="17" y="69"/>
                    <a:pt x="19" y="59"/>
                    <a:pt x="21" y="50"/>
                  </a:cubicBezTo>
                  <a:cubicBezTo>
                    <a:pt x="15" y="43"/>
                    <a:pt x="6" y="36"/>
                    <a:pt x="0" y="30"/>
                  </a:cubicBezTo>
                  <a:cubicBezTo>
                    <a:pt x="10" y="28"/>
                    <a:pt x="19" y="27"/>
                    <a:pt x="28" y="26"/>
                  </a:cubicBezTo>
                  <a:cubicBezTo>
                    <a:pt x="33" y="17"/>
                    <a:pt x="37" y="8"/>
                    <a:pt x="41" y="0"/>
                  </a:cubicBezTo>
                  <a:close/>
                  <a:moveTo>
                    <a:pt x="27" y="63"/>
                  </a:moveTo>
                  <a:cubicBezTo>
                    <a:pt x="32" y="60"/>
                    <a:pt x="37" y="57"/>
                    <a:pt x="41" y="55"/>
                  </a:cubicBezTo>
                  <a:cubicBezTo>
                    <a:pt x="46" y="58"/>
                    <a:pt x="51" y="60"/>
                    <a:pt x="56" y="63"/>
                  </a:cubicBezTo>
                  <a:cubicBezTo>
                    <a:pt x="54" y="57"/>
                    <a:pt x="54" y="52"/>
                    <a:pt x="52" y="46"/>
                  </a:cubicBezTo>
                  <a:cubicBezTo>
                    <a:pt x="57" y="43"/>
                    <a:pt x="60" y="39"/>
                    <a:pt x="65" y="35"/>
                  </a:cubicBezTo>
                  <a:cubicBezTo>
                    <a:pt x="59" y="35"/>
                    <a:pt x="54" y="34"/>
                    <a:pt x="48" y="33"/>
                  </a:cubicBezTo>
                  <a:cubicBezTo>
                    <a:pt x="46" y="28"/>
                    <a:pt x="44" y="23"/>
                    <a:pt x="41" y="19"/>
                  </a:cubicBezTo>
                  <a:cubicBezTo>
                    <a:pt x="39" y="24"/>
                    <a:pt x="36" y="28"/>
                    <a:pt x="34" y="33"/>
                  </a:cubicBezTo>
                  <a:cubicBezTo>
                    <a:pt x="29" y="34"/>
                    <a:pt x="24" y="34"/>
                    <a:pt x="18" y="35"/>
                  </a:cubicBezTo>
                  <a:cubicBezTo>
                    <a:pt x="21" y="39"/>
                    <a:pt x="27" y="42"/>
                    <a:pt x="30" y="47"/>
                  </a:cubicBezTo>
                  <a:cubicBezTo>
                    <a:pt x="29" y="52"/>
                    <a:pt x="27" y="58"/>
                    <a:pt x="27" y="63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55"/>
            <p:cNvSpPr>
              <a:spLocks noEditPoints="1"/>
            </p:cNvSpPr>
            <p:nvPr>
              <p:custDataLst>
                <p:tags r:id="rId54"/>
              </p:custDataLst>
            </p:nvPr>
          </p:nvSpPr>
          <p:spPr bwMode="auto">
            <a:xfrm>
              <a:off x="3727" y="1221"/>
              <a:ext cx="76" cy="72"/>
            </a:xfrm>
            <a:custGeom>
              <a:avLst/>
              <a:gdLst>
                <a:gd name="T0" fmla="*/ 40 w 82"/>
                <a:gd name="T1" fmla="*/ 0 h 78"/>
                <a:gd name="T2" fmla="*/ 53 w 82"/>
                <a:gd name="T3" fmla="*/ 26 h 78"/>
                <a:gd name="T4" fmla="*/ 81 w 82"/>
                <a:gd name="T5" fmla="*/ 30 h 78"/>
                <a:gd name="T6" fmla="*/ 79 w 82"/>
                <a:gd name="T7" fmla="*/ 32 h 78"/>
                <a:gd name="T8" fmla="*/ 61 w 82"/>
                <a:gd name="T9" fmla="*/ 50 h 78"/>
                <a:gd name="T10" fmla="*/ 66 w 82"/>
                <a:gd name="T11" fmla="*/ 78 h 78"/>
                <a:gd name="T12" fmla="*/ 41 w 82"/>
                <a:gd name="T13" fmla="*/ 65 h 78"/>
                <a:gd name="T14" fmla="*/ 15 w 82"/>
                <a:gd name="T15" fmla="*/ 78 h 78"/>
                <a:gd name="T16" fmla="*/ 20 w 82"/>
                <a:gd name="T17" fmla="*/ 50 h 78"/>
                <a:gd name="T18" fmla="*/ 0 w 82"/>
                <a:gd name="T19" fmla="*/ 30 h 78"/>
                <a:gd name="T20" fmla="*/ 28 w 82"/>
                <a:gd name="T21" fmla="*/ 26 h 78"/>
                <a:gd name="T22" fmla="*/ 40 w 82"/>
                <a:gd name="T23" fmla="*/ 0 h 78"/>
                <a:gd name="T24" fmla="*/ 33 w 82"/>
                <a:gd name="T25" fmla="*/ 33 h 78"/>
                <a:gd name="T26" fmla="*/ 18 w 82"/>
                <a:gd name="T27" fmla="*/ 35 h 78"/>
                <a:gd name="T28" fmla="*/ 29 w 82"/>
                <a:gd name="T29" fmla="*/ 47 h 78"/>
                <a:gd name="T30" fmla="*/ 26 w 82"/>
                <a:gd name="T31" fmla="*/ 62 h 78"/>
                <a:gd name="T32" fmla="*/ 41 w 82"/>
                <a:gd name="T33" fmla="*/ 55 h 78"/>
                <a:gd name="T34" fmla="*/ 55 w 82"/>
                <a:gd name="T35" fmla="*/ 62 h 78"/>
                <a:gd name="T36" fmla="*/ 52 w 82"/>
                <a:gd name="T37" fmla="*/ 47 h 78"/>
                <a:gd name="T38" fmla="*/ 58 w 82"/>
                <a:gd name="T39" fmla="*/ 41 h 78"/>
                <a:gd name="T40" fmla="*/ 63 w 82"/>
                <a:gd name="T41" fmla="*/ 35 h 78"/>
                <a:gd name="T42" fmla="*/ 48 w 82"/>
                <a:gd name="T43" fmla="*/ 33 h 78"/>
                <a:gd name="T44" fmla="*/ 40 w 82"/>
                <a:gd name="T45" fmla="*/ 18 h 78"/>
                <a:gd name="T46" fmla="*/ 33 w 82"/>
                <a:gd name="T47" fmla="*/ 3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2" h="78">
                  <a:moveTo>
                    <a:pt x="40" y="0"/>
                  </a:moveTo>
                  <a:cubicBezTo>
                    <a:pt x="45" y="8"/>
                    <a:pt x="49" y="17"/>
                    <a:pt x="53" y="26"/>
                  </a:cubicBezTo>
                  <a:cubicBezTo>
                    <a:pt x="63" y="27"/>
                    <a:pt x="72" y="28"/>
                    <a:pt x="81" y="30"/>
                  </a:cubicBezTo>
                  <a:cubicBezTo>
                    <a:pt x="82" y="31"/>
                    <a:pt x="80" y="31"/>
                    <a:pt x="79" y="32"/>
                  </a:cubicBezTo>
                  <a:cubicBezTo>
                    <a:pt x="74" y="38"/>
                    <a:pt x="67" y="44"/>
                    <a:pt x="61" y="50"/>
                  </a:cubicBezTo>
                  <a:cubicBezTo>
                    <a:pt x="63" y="59"/>
                    <a:pt x="64" y="69"/>
                    <a:pt x="66" y="78"/>
                  </a:cubicBezTo>
                  <a:cubicBezTo>
                    <a:pt x="58" y="75"/>
                    <a:pt x="49" y="69"/>
                    <a:pt x="41" y="65"/>
                  </a:cubicBezTo>
                  <a:cubicBezTo>
                    <a:pt x="32" y="69"/>
                    <a:pt x="24" y="74"/>
                    <a:pt x="15" y="78"/>
                  </a:cubicBezTo>
                  <a:cubicBezTo>
                    <a:pt x="17" y="69"/>
                    <a:pt x="18" y="59"/>
                    <a:pt x="20" y="50"/>
                  </a:cubicBezTo>
                  <a:cubicBezTo>
                    <a:pt x="14" y="43"/>
                    <a:pt x="5" y="36"/>
                    <a:pt x="0" y="30"/>
                  </a:cubicBezTo>
                  <a:cubicBezTo>
                    <a:pt x="9" y="28"/>
                    <a:pt x="18" y="27"/>
                    <a:pt x="28" y="26"/>
                  </a:cubicBezTo>
                  <a:cubicBezTo>
                    <a:pt x="32" y="17"/>
                    <a:pt x="36" y="8"/>
                    <a:pt x="40" y="0"/>
                  </a:cubicBezTo>
                  <a:close/>
                  <a:moveTo>
                    <a:pt x="33" y="33"/>
                  </a:moveTo>
                  <a:cubicBezTo>
                    <a:pt x="28" y="34"/>
                    <a:pt x="23" y="34"/>
                    <a:pt x="18" y="35"/>
                  </a:cubicBezTo>
                  <a:cubicBezTo>
                    <a:pt x="20" y="39"/>
                    <a:pt x="26" y="42"/>
                    <a:pt x="29" y="47"/>
                  </a:cubicBezTo>
                  <a:cubicBezTo>
                    <a:pt x="28" y="52"/>
                    <a:pt x="27" y="57"/>
                    <a:pt x="26" y="62"/>
                  </a:cubicBezTo>
                  <a:cubicBezTo>
                    <a:pt x="31" y="60"/>
                    <a:pt x="36" y="57"/>
                    <a:pt x="41" y="55"/>
                  </a:cubicBezTo>
                  <a:cubicBezTo>
                    <a:pt x="45" y="57"/>
                    <a:pt x="50" y="60"/>
                    <a:pt x="55" y="62"/>
                  </a:cubicBezTo>
                  <a:cubicBezTo>
                    <a:pt x="54" y="57"/>
                    <a:pt x="53" y="52"/>
                    <a:pt x="52" y="47"/>
                  </a:cubicBezTo>
                  <a:cubicBezTo>
                    <a:pt x="54" y="45"/>
                    <a:pt x="56" y="43"/>
                    <a:pt x="58" y="41"/>
                  </a:cubicBezTo>
                  <a:cubicBezTo>
                    <a:pt x="60" y="39"/>
                    <a:pt x="63" y="37"/>
                    <a:pt x="63" y="35"/>
                  </a:cubicBezTo>
                  <a:cubicBezTo>
                    <a:pt x="58" y="34"/>
                    <a:pt x="53" y="34"/>
                    <a:pt x="48" y="33"/>
                  </a:cubicBezTo>
                  <a:cubicBezTo>
                    <a:pt x="45" y="28"/>
                    <a:pt x="43" y="23"/>
                    <a:pt x="40" y="18"/>
                  </a:cubicBezTo>
                  <a:cubicBezTo>
                    <a:pt x="38" y="23"/>
                    <a:pt x="36" y="28"/>
                    <a:pt x="33" y="33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56"/>
            <p:cNvSpPr>
              <a:spLocks noEditPoints="1"/>
            </p:cNvSpPr>
            <p:nvPr>
              <p:custDataLst>
                <p:tags r:id="rId55"/>
              </p:custDataLst>
            </p:nvPr>
          </p:nvSpPr>
          <p:spPr bwMode="auto">
            <a:xfrm>
              <a:off x="3364" y="1183"/>
              <a:ext cx="513" cy="477"/>
            </a:xfrm>
            <a:custGeom>
              <a:avLst/>
              <a:gdLst>
                <a:gd name="T0" fmla="*/ 4 w 555"/>
                <a:gd name="T1" fmla="*/ 99 h 516"/>
                <a:gd name="T2" fmla="*/ 390 w 555"/>
                <a:gd name="T3" fmla="*/ 456 h 516"/>
                <a:gd name="T4" fmla="*/ 265 w 555"/>
                <a:gd name="T5" fmla="*/ 123 h 516"/>
                <a:gd name="T6" fmla="*/ 340 w 555"/>
                <a:gd name="T7" fmla="*/ 123 h 516"/>
                <a:gd name="T8" fmla="*/ 358 w 555"/>
                <a:gd name="T9" fmla="*/ 171 h 516"/>
                <a:gd name="T10" fmla="*/ 426 w 555"/>
                <a:gd name="T11" fmla="*/ 171 h 516"/>
                <a:gd name="T12" fmla="*/ 432 w 555"/>
                <a:gd name="T13" fmla="*/ 165 h 516"/>
                <a:gd name="T14" fmla="*/ 364 w 555"/>
                <a:gd name="T15" fmla="*/ 165 h 516"/>
                <a:gd name="T16" fmla="*/ 383 w 555"/>
                <a:gd name="T17" fmla="*/ 315 h 516"/>
                <a:gd name="T18" fmla="*/ 367 w 555"/>
                <a:gd name="T19" fmla="*/ 321 h 516"/>
                <a:gd name="T20" fmla="*/ 188 w 555"/>
                <a:gd name="T21" fmla="*/ 321 h 516"/>
                <a:gd name="T22" fmla="*/ 166 w 555"/>
                <a:gd name="T23" fmla="*/ 257 h 516"/>
                <a:gd name="T24" fmla="*/ 142 w 555"/>
                <a:gd name="T25" fmla="*/ 208 h 516"/>
                <a:gd name="T26" fmla="*/ 148 w 555"/>
                <a:gd name="T27" fmla="*/ 224 h 516"/>
                <a:gd name="T28" fmla="*/ 300 w 555"/>
                <a:gd name="T29" fmla="*/ 185 h 516"/>
                <a:gd name="T30" fmla="*/ 366 w 555"/>
                <a:gd name="T31" fmla="*/ 251 h 516"/>
                <a:gd name="T32" fmla="*/ 362 w 555"/>
                <a:gd name="T33" fmla="*/ 224 h 516"/>
                <a:gd name="T34" fmla="*/ 273 w 555"/>
                <a:gd name="T35" fmla="*/ 248 h 516"/>
                <a:gd name="T36" fmla="*/ 238 w 555"/>
                <a:gd name="T37" fmla="*/ 309 h 516"/>
                <a:gd name="T38" fmla="*/ 220 w 555"/>
                <a:gd name="T39" fmla="*/ 300 h 516"/>
                <a:gd name="T40" fmla="*/ 232 w 555"/>
                <a:gd name="T41" fmla="*/ 327 h 516"/>
                <a:gd name="T42" fmla="*/ 242 w 555"/>
                <a:gd name="T43" fmla="*/ 224 h 516"/>
                <a:gd name="T44" fmla="*/ 238 w 555"/>
                <a:gd name="T45" fmla="*/ 244 h 516"/>
                <a:gd name="T46" fmla="*/ 243 w 555"/>
                <a:gd name="T47" fmla="*/ 258 h 516"/>
                <a:gd name="T48" fmla="*/ 305 w 555"/>
                <a:gd name="T49" fmla="*/ 230 h 516"/>
                <a:gd name="T50" fmla="*/ 281 w 555"/>
                <a:gd name="T51" fmla="*/ 208 h 516"/>
                <a:gd name="T52" fmla="*/ 316 w 555"/>
                <a:gd name="T53" fmla="*/ 263 h 516"/>
                <a:gd name="T54" fmla="*/ 311 w 555"/>
                <a:gd name="T55" fmla="*/ 157 h 516"/>
                <a:gd name="T56" fmla="*/ 246 w 555"/>
                <a:gd name="T57" fmla="*/ 179 h 516"/>
                <a:gd name="T58" fmla="*/ 255 w 555"/>
                <a:gd name="T59" fmla="*/ 185 h 516"/>
                <a:gd name="T60" fmla="*/ 188 w 555"/>
                <a:gd name="T61" fmla="*/ 251 h 516"/>
                <a:gd name="T62" fmla="*/ 182 w 555"/>
                <a:gd name="T63" fmla="*/ 274 h 516"/>
                <a:gd name="T64" fmla="*/ 193 w 555"/>
                <a:gd name="T65" fmla="*/ 208 h 516"/>
                <a:gd name="T66" fmla="*/ 172 w 555"/>
                <a:gd name="T67" fmla="*/ 296 h 516"/>
                <a:gd name="T68" fmla="*/ 199 w 555"/>
                <a:gd name="T69" fmla="*/ 315 h 516"/>
                <a:gd name="T70" fmla="*/ 220 w 555"/>
                <a:gd name="T71" fmla="*/ 257 h 516"/>
                <a:gd name="T72" fmla="*/ 220 w 555"/>
                <a:gd name="T73" fmla="*/ 333 h 516"/>
                <a:gd name="T74" fmla="*/ 325 w 555"/>
                <a:gd name="T75" fmla="*/ 358 h 516"/>
                <a:gd name="T76" fmla="*/ 335 w 555"/>
                <a:gd name="T77" fmla="*/ 343 h 516"/>
                <a:gd name="T78" fmla="*/ 323 w 555"/>
                <a:gd name="T79" fmla="*/ 300 h 516"/>
                <a:gd name="T80" fmla="*/ 323 w 555"/>
                <a:gd name="T81" fmla="*/ 294 h 516"/>
                <a:gd name="T82" fmla="*/ 352 w 555"/>
                <a:gd name="T83" fmla="*/ 268 h 516"/>
                <a:gd name="T84" fmla="*/ 356 w 555"/>
                <a:gd name="T85" fmla="*/ 296 h 516"/>
                <a:gd name="T86" fmla="*/ 383 w 555"/>
                <a:gd name="T87" fmla="*/ 289 h 516"/>
                <a:gd name="T88" fmla="*/ 373 w 555"/>
                <a:gd name="T89" fmla="*/ 230 h 516"/>
                <a:gd name="T90" fmla="*/ 426 w 555"/>
                <a:gd name="T91" fmla="*/ 230 h 516"/>
                <a:gd name="T92" fmla="*/ 386 w 555"/>
                <a:gd name="T93" fmla="*/ 208 h 516"/>
                <a:gd name="T94" fmla="*/ 487 w 555"/>
                <a:gd name="T95" fmla="*/ 299 h 516"/>
                <a:gd name="T96" fmla="*/ 218 w 555"/>
                <a:gd name="T97" fmla="*/ 185 h 516"/>
                <a:gd name="T98" fmla="*/ 175 w 555"/>
                <a:gd name="T99" fmla="*/ 171 h 516"/>
                <a:gd name="T100" fmla="*/ 193 w 555"/>
                <a:gd name="T101" fmla="*/ 165 h 516"/>
                <a:gd name="T102" fmla="*/ 124 w 555"/>
                <a:gd name="T103" fmla="*/ 165 h 516"/>
                <a:gd name="T104" fmla="*/ 222 w 555"/>
                <a:gd name="T105" fmla="*/ 349 h 516"/>
                <a:gd name="T106" fmla="*/ 278 w 555"/>
                <a:gd name="T107" fmla="*/ 496 h 516"/>
                <a:gd name="T108" fmla="*/ 264 w 555"/>
                <a:gd name="T109" fmla="*/ 455 h 516"/>
                <a:gd name="T110" fmla="*/ 294 w 555"/>
                <a:gd name="T111" fmla="*/ 441 h 516"/>
                <a:gd name="T112" fmla="*/ 297 w 555"/>
                <a:gd name="T113" fmla="*/ 450 h 516"/>
                <a:gd name="T114" fmla="*/ 252 w 555"/>
                <a:gd name="T115" fmla="*/ 445 h 516"/>
                <a:gd name="T116" fmla="*/ 460 w 555"/>
                <a:gd name="T117" fmla="*/ 401 h 516"/>
                <a:gd name="T118" fmla="*/ 389 w 555"/>
                <a:gd name="T119" fmla="*/ 308 h 516"/>
                <a:gd name="T120" fmla="*/ 308 w 555"/>
                <a:gd name="T121" fmla="*/ 139 h 516"/>
                <a:gd name="T122" fmla="*/ 234 w 555"/>
                <a:gd name="T123" fmla="*/ 139 h 516"/>
                <a:gd name="T124" fmla="*/ 278 w 555"/>
                <a:gd name="T125" fmla="*/ 62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55" h="516">
                  <a:moveTo>
                    <a:pt x="446" y="6"/>
                  </a:moveTo>
                  <a:cubicBezTo>
                    <a:pt x="444" y="5"/>
                    <a:pt x="439" y="0"/>
                    <a:pt x="439" y="0"/>
                  </a:cubicBezTo>
                  <a:cubicBezTo>
                    <a:pt x="439" y="0"/>
                    <a:pt x="436" y="2"/>
                    <a:pt x="435" y="3"/>
                  </a:cubicBezTo>
                  <a:cubicBezTo>
                    <a:pt x="425" y="9"/>
                    <a:pt x="415" y="15"/>
                    <a:pt x="406" y="20"/>
                  </a:cubicBezTo>
                  <a:cubicBezTo>
                    <a:pt x="370" y="38"/>
                    <a:pt x="332" y="50"/>
                    <a:pt x="278" y="50"/>
                  </a:cubicBezTo>
                  <a:cubicBezTo>
                    <a:pt x="207" y="50"/>
                    <a:pt x="162" y="29"/>
                    <a:pt x="118" y="0"/>
                  </a:cubicBezTo>
                  <a:cubicBezTo>
                    <a:pt x="99" y="16"/>
                    <a:pt x="78" y="34"/>
                    <a:pt x="59" y="52"/>
                  </a:cubicBezTo>
                  <a:cubicBezTo>
                    <a:pt x="40" y="68"/>
                    <a:pt x="22" y="84"/>
                    <a:pt x="4" y="99"/>
                  </a:cubicBezTo>
                  <a:cubicBezTo>
                    <a:pt x="3" y="100"/>
                    <a:pt x="0" y="101"/>
                    <a:pt x="1" y="102"/>
                  </a:cubicBezTo>
                  <a:cubicBezTo>
                    <a:pt x="25" y="107"/>
                    <a:pt x="40" y="121"/>
                    <a:pt x="48" y="141"/>
                  </a:cubicBezTo>
                  <a:cubicBezTo>
                    <a:pt x="57" y="162"/>
                    <a:pt x="55" y="191"/>
                    <a:pt x="55" y="221"/>
                  </a:cubicBezTo>
                  <a:cubicBezTo>
                    <a:pt x="55" y="320"/>
                    <a:pt x="58" y="421"/>
                    <a:pt x="132" y="445"/>
                  </a:cubicBezTo>
                  <a:cubicBezTo>
                    <a:pt x="181" y="461"/>
                    <a:pt x="238" y="470"/>
                    <a:pt x="268" y="505"/>
                  </a:cubicBezTo>
                  <a:cubicBezTo>
                    <a:pt x="271" y="508"/>
                    <a:pt x="274" y="513"/>
                    <a:pt x="278" y="516"/>
                  </a:cubicBezTo>
                  <a:cubicBezTo>
                    <a:pt x="285" y="509"/>
                    <a:pt x="291" y="501"/>
                    <a:pt x="299" y="494"/>
                  </a:cubicBezTo>
                  <a:cubicBezTo>
                    <a:pt x="322" y="475"/>
                    <a:pt x="358" y="465"/>
                    <a:pt x="390" y="456"/>
                  </a:cubicBezTo>
                  <a:cubicBezTo>
                    <a:pt x="413" y="449"/>
                    <a:pt x="437" y="443"/>
                    <a:pt x="452" y="431"/>
                  </a:cubicBezTo>
                  <a:cubicBezTo>
                    <a:pt x="498" y="391"/>
                    <a:pt x="502" y="307"/>
                    <a:pt x="502" y="221"/>
                  </a:cubicBezTo>
                  <a:cubicBezTo>
                    <a:pt x="502" y="191"/>
                    <a:pt x="500" y="163"/>
                    <a:pt x="508" y="141"/>
                  </a:cubicBezTo>
                  <a:cubicBezTo>
                    <a:pt x="517" y="121"/>
                    <a:pt x="531" y="106"/>
                    <a:pt x="555" y="102"/>
                  </a:cubicBezTo>
                  <a:cubicBezTo>
                    <a:pt x="520" y="70"/>
                    <a:pt x="483" y="38"/>
                    <a:pt x="446" y="6"/>
                  </a:cubicBezTo>
                  <a:close/>
                  <a:moveTo>
                    <a:pt x="252" y="145"/>
                  </a:moveTo>
                  <a:cubicBezTo>
                    <a:pt x="253" y="138"/>
                    <a:pt x="252" y="130"/>
                    <a:pt x="252" y="123"/>
                  </a:cubicBezTo>
                  <a:cubicBezTo>
                    <a:pt x="257" y="123"/>
                    <a:pt x="261" y="123"/>
                    <a:pt x="265" y="123"/>
                  </a:cubicBezTo>
                  <a:cubicBezTo>
                    <a:pt x="265" y="130"/>
                    <a:pt x="265" y="138"/>
                    <a:pt x="265" y="145"/>
                  </a:cubicBezTo>
                  <a:cubicBezTo>
                    <a:pt x="272" y="146"/>
                    <a:pt x="281" y="145"/>
                    <a:pt x="289" y="145"/>
                  </a:cubicBezTo>
                  <a:cubicBezTo>
                    <a:pt x="291" y="139"/>
                    <a:pt x="289" y="130"/>
                    <a:pt x="290" y="123"/>
                  </a:cubicBezTo>
                  <a:cubicBezTo>
                    <a:pt x="294" y="123"/>
                    <a:pt x="298" y="123"/>
                    <a:pt x="303" y="123"/>
                  </a:cubicBezTo>
                  <a:cubicBezTo>
                    <a:pt x="303" y="130"/>
                    <a:pt x="303" y="138"/>
                    <a:pt x="303" y="145"/>
                  </a:cubicBezTo>
                  <a:cubicBezTo>
                    <a:pt x="310" y="146"/>
                    <a:pt x="319" y="145"/>
                    <a:pt x="327" y="145"/>
                  </a:cubicBezTo>
                  <a:cubicBezTo>
                    <a:pt x="327" y="138"/>
                    <a:pt x="327" y="130"/>
                    <a:pt x="327" y="123"/>
                  </a:cubicBezTo>
                  <a:cubicBezTo>
                    <a:pt x="331" y="123"/>
                    <a:pt x="335" y="123"/>
                    <a:pt x="340" y="123"/>
                  </a:cubicBezTo>
                  <a:cubicBezTo>
                    <a:pt x="340" y="133"/>
                    <a:pt x="340" y="142"/>
                    <a:pt x="340" y="152"/>
                  </a:cubicBezTo>
                  <a:cubicBezTo>
                    <a:pt x="298" y="152"/>
                    <a:pt x="257" y="152"/>
                    <a:pt x="215" y="152"/>
                  </a:cubicBezTo>
                  <a:cubicBezTo>
                    <a:pt x="215" y="142"/>
                    <a:pt x="215" y="132"/>
                    <a:pt x="216" y="123"/>
                  </a:cubicBezTo>
                  <a:cubicBezTo>
                    <a:pt x="220" y="123"/>
                    <a:pt x="224" y="123"/>
                    <a:pt x="228" y="123"/>
                  </a:cubicBezTo>
                  <a:cubicBezTo>
                    <a:pt x="228" y="130"/>
                    <a:pt x="228" y="138"/>
                    <a:pt x="228" y="145"/>
                  </a:cubicBezTo>
                  <a:cubicBezTo>
                    <a:pt x="235" y="146"/>
                    <a:pt x="244" y="145"/>
                    <a:pt x="252" y="145"/>
                  </a:cubicBezTo>
                  <a:close/>
                  <a:moveTo>
                    <a:pt x="346" y="171"/>
                  </a:moveTo>
                  <a:cubicBezTo>
                    <a:pt x="350" y="171"/>
                    <a:pt x="354" y="171"/>
                    <a:pt x="358" y="171"/>
                  </a:cubicBezTo>
                  <a:cubicBezTo>
                    <a:pt x="358" y="177"/>
                    <a:pt x="358" y="184"/>
                    <a:pt x="358" y="191"/>
                  </a:cubicBezTo>
                  <a:cubicBezTo>
                    <a:pt x="365" y="192"/>
                    <a:pt x="373" y="191"/>
                    <a:pt x="381" y="191"/>
                  </a:cubicBezTo>
                  <a:cubicBezTo>
                    <a:pt x="381" y="184"/>
                    <a:pt x="381" y="178"/>
                    <a:pt x="381" y="171"/>
                  </a:cubicBezTo>
                  <a:cubicBezTo>
                    <a:pt x="384" y="171"/>
                    <a:pt x="388" y="171"/>
                    <a:pt x="392" y="171"/>
                  </a:cubicBezTo>
                  <a:cubicBezTo>
                    <a:pt x="392" y="178"/>
                    <a:pt x="392" y="184"/>
                    <a:pt x="392" y="191"/>
                  </a:cubicBezTo>
                  <a:cubicBezTo>
                    <a:pt x="399" y="191"/>
                    <a:pt x="407" y="191"/>
                    <a:pt x="414" y="191"/>
                  </a:cubicBezTo>
                  <a:cubicBezTo>
                    <a:pt x="415" y="185"/>
                    <a:pt x="414" y="177"/>
                    <a:pt x="415" y="171"/>
                  </a:cubicBezTo>
                  <a:cubicBezTo>
                    <a:pt x="418" y="171"/>
                    <a:pt x="422" y="171"/>
                    <a:pt x="426" y="171"/>
                  </a:cubicBezTo>
                  <a:cubicBezTo>
                    <a:pt x="426" y="181"/>
                    <a:pt x="426" y="192"/>
                    <a:pt x="426" y="202"/>
                  </a:cubicBezTo>
                  <a:cubicBezTo>
                    <a:pt x="397" y="202"/>
                    <a:pt x="367" y="202"/>
                    <a:pt x="337" y="202"/>
                  </a:cubicBezTo>
                  <a:cubicBezTo>
                    <a:pt x="337" y="196"/>
                    <a:pt x="337" y="191"/>
                    <a:pt x="337" y="185"/>
                  </a:cubicBezTo>
                  <a:cubicBezTo>
                    <a:pt x="340" y="185"/>
                    <a:pt x="342" y="185"/>
                    <a:pt x="345" y="185"/>
                  </a:cubicBezTo>
                  <a:cubicBezTo>
                    <a:pt x="346" y="181"/>
                    <a:pt x="345" y="175"/>
                    <a:pt x="346" y="171"/>
                  </a:cubicBezTo>
                  <a:close/>
                  <a:moveTo>
                    <a:pt x="489" y="227"/>
                  </a:moveTo>
                  <a:cubicBezTo>
                    <a:pt x="470" y="227"/>
                    <a:pt x="451" y="227"/>
                    <a:pt x="432" y="227"/>
                  </a:cubicBezTo>
                  <a:cubicBezTo>
                    <a:pt x="432" y="206"/>
                    <a:pt x="432" y="186"/>
                    <a:pt x="432" y="165"/>
                  </a:cubicBezTo>
                  <a:cubicBezTo>
                    <a:pt x="425" y="164"/>
                    <a:pt x="417" y="165"/>
                    <a:pt x="409" y="165"/>
                  </a:cubicBezTo>
                  <a:cubicBezTo>
                    <a:pt x="408" y="171"/>
                    <a:pt x="409" y="179"/>
                    <a:pt x="409" y="186"/>
                  </a:cubicBezTo>
                  <a:cubicBezTo>
                    <a:pt x="405" y="186"/>
                    <a:pt x="401" y="186"/>
                    <a:pt x="398" y="186"/>
                  </a:cubicBezTo>
                  <a:cubicBezTo>
                    <a:pt x="398" y="179"/>
                    <a:pt x="398" y="172"/>
                    <a:pt x="398" y="165"/>
                  </a:cubicBezTo>
                  <a:cubicBezTo>
                    <a:pt x="391" y="164"/>
                    <a:pt x="382" y="165"/>
                    <a:pt x="375" y="165"/>
                  </a:cubicBezTo>
                  <a:cubicBezTo>
                    <a:pt x="375" y="172"/>
                    <a:pt x="375" y="179"/>
                    <a:pt x="375" y="186"/>
                  </a:cubicBezTo>
                  <a:cubicBezTo>
                    <a:pt x="371" y="186"/>
                    <a:pt x="367" y="186"/>
                    <a:pt x="364" y="186"/>
                  </a:cubicBezTo>
                  <a:cubicBezTo>
                    <a:pt x="364" y="179"/>
                    <a:pt x="364" y="172"/>
                    <a:pt x="364" y="165"/>
                  </a:cubicBezTo>
                  <a:cubicBezTo>
                    <a:pt x="358" y="164"/>
                    <a:pt x="351" y="165"/>
                    <a:pt x="345" y="165"/>
                  </a:cubicBezTo>
                  <a:cubicBezTo>
                    <a:pt x="346" y="157"/>
                    <a:pt x="345" y="149"/>
                    <a:pt x="346" y="143"/>
                  </a:cubicBezTo>
                  <a:cubicBezTo>
                    <a:pt x="396" y="143"/>
                    <a:pt x="445" y="143"/>
                    <a:pt x="495" y="143"/>
                  </a:cubicBezTo>
                  <a:cubicBezTo>
                    <a:pt x="486" y="164"/>
                    <a:pt x="491" y="197"/>
                    <a:pt x="489" y="227"/>
                  </a:cubicBezTo>
                  <a:close/>
                  <a:moveTo>
                    <a:pt x="362" y="315"/>
                  </a:moveTo>
                  <a:cubicBezTo>
                    <a:pt x="362" y="308"/>
                    <a:pt x="362" y="302"/>
                    <a:pt x="362" y="296"/>
                  </a:cubicBezTo>
                  <a:cubicBezTo>
                    <a:pt x="369" y="296"/>
                    <a:pt x="376" y="296"/>
                    <a:pt x="383" y="296"/>
                  </a:cubicBezTo>
                  <a:cubicBezTo>
                    <a:pt x="383" y="302"/>
                    <a:pt x="383" y="308"/>
                    <a:pt x="383" y="315"/>
                  </a:cubicBezTo>
                  <a:cubicBezTo>
                    <a:pt x="376" y="315"/>
                    <a:pt x="369" y="315"/>
                    <a:pt x="362" y="315"/>
                  </a:cubicBezTo>
                  <a:close/>
                  <a:moveTo>
                    <a:pt x="383" y="321"/>
                  </a:moveTo>
                  <a:cubicBezTo>
                    <a:pt x="383" y="328"/>
                    <a:pt x="383" y="336"/>
                    <a:pt x="383" y="343"/>
                  </a:cubicBezTo>
                  <a:cubicBezTo>
                    <a:pt x="380" y="343"/>
                    <a:pt x="376" y="343"/>
                    <a:pt x="373" y="343"/>
                  </a:cubicBezTo>
                  <a:cubicBezTo>
                    <a:pt x="373" y="336"/>
                    <a:pt x="373" y="328"/>
                    <a:pt x="373" y="321"/>
                  </a:cubicBezTo>
                  <a:cubicBezTo>
                    <a:pt x="376" y="321"/>
                    <a:pt x="380" y="321"/>
                    <a:pt x="383" y="321"/>
                  </a:cubicBezTo>
                  <a:close/>
                  <a:moveTo>
                    <a:pt x="341" y="321"/>
                  </a:moveTo>
                  <a:cubicBezTo>
                    <a:pt x="350" y="321"/>
                    <a:pt x="358" y="321"/>
                    <a:pt x="367" y="321"/>
                  </a:cubicBezTo>
                  <a:cubicBezTo>
                    <a:pt x="367" y="328"/>
                    <a:pt x="367" y="336"/>
                    <a:pt x="367" y="343"/>
                  </a:cubicBezTo>
                  <a:cubicBezTo>
                    <a:pt x="358" y="343"/>
                    <a:pt x="350" y="343"/>
                    <a:pt x="341" y="343"/>
                  </a:cubicBezTo>
                  <a:cubicBezTo>
                    <a:pt x="341" y="336"/>
                    <a:pt x="341" y="327"/>
                    <a:pt x="341" y="321"/>
                  </a:cubicBezTo>
                  <a:close/>
                  <a:moveTo>
                    <a:pt x="188" y="321"/>
                  </a:moveTo>
                  <a:cubicBezTo>
                    <a:pt x="197" y="321"/>
                    <a:pt x="205" y="321"/>
                    <a:pt x="214" y="321"/>
                  </a:cubicBezTo>
                  <a:cubicBezTo>
                    <a:pt x="214" y="328"/>
                    <a:pt x="214" y="336"/>
                    <a:pt x="214" y="343"/>
                  </a:cubicBezTo>
                  <a:cubicBezTo>
                    <a:pt x="205" y="343"/>
                    <a:pt x="197" y="343"/>
                    <a:pt x="188" y="343"/>
                  </a:cubicBezTo>
                  <a:cubicBezTo>
                    <a:pt x="188" y="336"/>
                    <a:pt x="188" y="327"/>
                    <a:pt x="188" y="321"/>
                  </a:cubicBezTo>
                  <a:close/>
                  <a:moveTo>
                    <a:pt x="166" y="257"/>
                  </a:moveTo>
                  <a:cubicBezTo>
                    <a:pt x="166" y="271"/>
                    <a:pt x="166" y="285"/>
                    <a:pt x="166" y="299"/>
                  </a:cubicBezTo>
                  <a:cubicBezTo>
                    <a:pt x="134" y="299"/>
                    <a:pt x="101" y="299"/>
                    <a:pt x="69" y="299"/>
                  </a:cubicBezTo>
                  <a:cubicBezTo>
                    <a:pt x="67" y="279"/>
                    <a:pt x="67" y="258"/>
                    <a:pt x="66" y="236"/>
                  </a:cubicBezTo>
                  <a:cubicBezTo>
                    <a:pt x="66" y="236"/>
                    <a:pt x="66" y="236"/>
                    <a:pt x="67" y="235"/>
                  </a:cubicBezTo>
                  <a:cubicBezTo>
                    <a:pt x="86" y="235"/>
                    <a:pt x="105" y="235"/>
                    <a:pt x="124" y="235"/>
                  </a:cubicBezTo>
                  <a:cubicBezTo>
                    <a:pt x="124" y="242"/>
                    <a:pt x="124" y="249"/>
                    <a:pt x="124" y="256"/>
                  </a:cubicBezTo>
                  <a:cubicBezTo>
                    <a:pt x="137" y="257"/>
                    <a:pt x="152" y="257"/>
                    <a:pt x="166" y="257"/>
                  </a:cubicBezTo>
                  <a:close/>
                  <a:moveTo>
                    <a:pt x="147" y="230"/>
                  </a:moveTo>
                  <a:cubicBezTo>
                    <a:pt x="147" y="237"/>
                    <a:pt x="147" y="244"/>
                    <a:pt x="147" y="251"/>
                  </a:cubicBezTo>
                  <a:cubicBezTo>
                    <a:pt x="141" y="251"/>
                    <a:pt x="136" y="251"/>
                    <a:pt x="130" y="251"/>
                  </a:cubicBezTo>
                  <a:cubicBezTo>
                    <a:pt x="130" y="244"/>
                    <a:pt x="130" y="237"/>
                    <a:pt x="130" y="230"/>
                  </a:cubicBezTo>
                  <a:cubicBezTo>
                    <a:pt x="136" y="230"/>
                    <a:pt x="141" y="230"/>
                    <a:pt x="147" y="230"/>
                  </a:cubicBezTo>
                  <a:close/>
                  <a:moveTo>
                    <a:pt x="130" y="224"/>
                  </a:moveTo>
                  <a:cubicBezTo>
                    <a:pt x="130" y="219"/>
                    <a:pt x="130" y="213"/>
                    <a:pt x="130" y="208"/>
                  </a:cubicBezTo>
                  <a:cubicBezTo>
                    <a:pt x="134" y="208"/>
                    <a:pt x="138" y="208"/>
                    <a:pt x="142" y="208"/>
                  </a:cubicBezTo>
                  <a:cubicBezTo>
                    <a:pt x="142" y="213"/>
                    <a:pt x="142" y="219"/>
                    <a:pt x="142" y="224"/>
                  </a:cubicBezTo>
                  <a:cubicBezTo>
                    <a:pt x="138" y="224"/>
                    <a:pt x="134" y="224"/>
                    <a:pt x="130" y="224"/>
                  </a:cubicBezTo>
                  <a:close/>
                  <a:moveTo>
                    <a:pt x="153" y="251"/>
                  </a:moveTo>
                  <a:cubicBezTo>
                    <a:pt x="153" y="244"/>
                    <a:pt x="153" y="236"/>
                    <a:pt x="153" y="230"/>
                  </a:cubicBezTo>
                  <a:cubicBezTo>
                    <a:pt x="163" y="230"/>
                    <a:pt x="172" y="230"/>
                    <a:pt x="182" y="230"/>
                  </a:cubicBezTo>
                  <a:cubicBezTo>
                    <a:pt x="182" y="237"/>
                    <a:pt x="182" y="244"/>
                    <a:pt x="182" y="251"/>
                  </a:cubicBezTo>
                  <a:cubicBezTo>
                    <a:pt x="172" y="251"/>
                    <a:pt x="163" y="251"/>
                    <a:pt x="153" y="251"/>
                  </a:cubicBezTo>
                  <a:close/>
                  <a:moveTo>
                    <a:pt x="148" y="224"/>
                  </a:moveTo>
                  <a:cubicBezTo>
                    <a:pt x="148" y="219"/>
                    <a:pt x="148" y="213"/>
                    <a:pt x="148" y="208"/>
                  </a:cubicBezTo>
                  <a:cubicBezTo>
                    <a:pt x="155" y="208"/>
                    <a:pt x="162" y="208"/>
                    <a:pt x="169" y="208"/>
                  </a:cubicBezTo>
                  <a:cubicBezTo>
                    <a:pt x="169" y="213"/>
                    <a:pt x="169" y="219"/>
                    <a:pt x="169" y="224"/>
                  </a:cubicBezTo>
                  <a:cubicBezTo>
                    <a:pt x="162" y="224"/>
                    <a:pt x="155" y="224"/>
                    <a:pt x="148" y="224"/>
                  </a:cubicBezTo>
                  <a:close/>
                  <a:moveTo>
                    <a:pt x="331" y="185"/>
                  </a:moveTo>
                  <a:cubicBezTo>
                    <a:pt x="331" y="191"/>
                    <a:pt x="331" y="196"/>
                    <a:pt x="331" y="202"/>
                  </a:cubicBezTo>
                  <a:cubicBezTo>
                    <a:pt x="321" y="202"/>
                    <a:pt x="310" y="202"/>
                    <a:pt x="299" y="202"/>
                  </a:cubicBezTo>
                  <a:cubicBezTo>
                    <a:pt x="300" y="197"/>
                    <a:pt x="299" y="190"/>
                    <a:pt x="300" y="185"/>
                  </a:cubicBezTo>
                  <a:cubicBezTo>
                    <a:pt x="310" y="185"/>
                    <a:pt x="321" y="185"/>
                    <a:pt x="331" y="185"/>
                  </a:cubicBezTo>
                  <a:close/>
                  <a:moveTo>
                    <a:pt x="317" y="179"/>
                  </a:moveTo>
                  <a:cubicBezTo>
                    <a:pt x="317" y="172"/>
                    <a:pt x="317" y="165"/>
                    <a:pt x="317" y="157"/>
                  </a:cubicBezTo>
                  <a:cubicBezTo>
                    <a:pt x="325" y="157"/>
                    <a:pt x="332" y="157"/>
                    <a:pt x="340" y="157"/>
                  </a:cubicBezTo>
                  <a:cubicBezTo>
                    <a:pt x="340" y="165"/>
                    <a:pt x="340" y="172"/>
                    <a:pt x="340" y="179"/>
                  </a:cubicBezTo>
                  <a:cubicBezTo>
                    <a:pt x="332" y="179"/>
                    <a:pt x="325" y="179"/>
                    <a:pt x="317" y="179"/>
                  </a:cubicBezTo>
                  <a:close/>
                  <a:moveTo>
                    <a:pt x="366" y="230"/>
                  </a:moveTo>
                  <a:cubicBezTo>
                    <a:pt x="366" y="237"/>
                    <a:pt x="366" y="244"/>
                    <a:pt x="366" y="251"/>
                  </a:cubicBezTo>
                  <a:cubicBezTo>
                    <a:pt x="356" y="251"/>
                    <a:pt x="345" y="251"/>
                    <a:pt x="335" y="251"/>
                  </a:cubicBezTo>
                  <a:cubicBezTo>
                    <a:pt x="335" y="244"/>
                    <a:pt x="334" y="236"/>
                    <a:pt x="335" y="230"/>
                  </a:cubicBezTo>
                  <a:cubicBezTo>
                    <a:pt x="345" y="230"/>
                    <a:pt x="356" y="230"/>
                    <a:pt x="366" y="230"/>
                  </a:cubicBezTo>
                  <a:close/>
                  <a:moveTo>
                    <a:pt x="362" y="224"/>
                  </a:moveTo>
                  <a:cubicBezTo>
                    <a:pt x="362" y="219"/>
                    <a:pt x="362" y="213"/>
                    <a:pt x="362" y="208"/>
                  </a:cubicBezTo>
                  <a:cubicBezTo>
                    <a:pt x="368" y="208"/>
                    <a:pt x="374" y="208"/>
                    <a:pt x="380" y="208"/>
                  </a:cubicBezTo>
                  <a:cubicBezTo>
                    <a:pt x="380" y="213"/>
                    <a:pt x="380" y="219"/>
                    <a:pt x="380" y="224"/>
                  </a:cubicBezTo>
                  <a:cubicBezTo>
                    <a:pt x="374" y="224"/>
                    <a:pt x="368" y="224"/>
                    <a:pt x="362" y="224"/>
                  </a:cubicBezTo>
                  <a:close/>
                  <a:moveTo>
                    <a:pt x="356" y="224"/>
                  </a:moveTo>
                  <a:cubicBezTo>
                    <a:pt x="344" y="224"/>
                    <a:pt x="331" y="224"/>
                    <a:pt x="318" y="224"/>
                  </a:cubicBezTo>
                  <a:cubicBezTo>
                    <a:pt x="319" y="219"/>
                    <a:pt x="318" y="213"/>
                    <a:pt x="319" y="208"/>
                  </a:cubicBezTo>
                  <a:cubicBezTo>
                    <a:pt x="331" y="208"/>
                    <a:pt x="344" y="208"/>
                    <a:pt x="356" y="208"/>
                  </a:cubicBezTo>
                  <a:cubicBezTo>
                    <a:pt x="356" y="213"/>
                    <a:pt x="356" y="219"/>
                    <a:pt x="356" y="224"/>
                  </a:cubicBezTo>
                  <a:close/>
                  <a:moveTo>
                    <a:pt x="317" y="299"/>
                  </a:moveTo>
                  <a:cubicBezTo>
                    <a:pt x="290" y="299"/>
                    <a:pt x="264" y="299"/>
                    <a:pt x="238" y="299"/>
                  </a:cubicBezTo>
                  <a:cubicBezTo>
                    <a:pt x="235" y="270"/>
                    <a:pt x="250" y="250"/>
                    <a:pt x="273" y="248"/>
                  </a:cubicBezTo>
                  <a:cubicBezTo>
                    <a:pt x="296" y="246"/>
                    <a:pt x="314" y="262"/>
                    <a:pt x="317" y="282"/>
                  </a:cubicBezTo>
                  <a:cubicBezTo>
                    <a:pt x="318" y="287"/>
                    <a:pt x="316" y="293"/>
                    <a:pt x="317" y="299"/>
                  </a:cubicBezTo>
                  <a:close/>
                  <a:moveTo>
                    <a:pt x="238" y="345"/>
                  </a:moveTo>
                  <a:cubicBezTo>
                    <a:pt x="238" y="345"/>
                    <a:pt x="239" y="345"/>
                    <a:pt x="239" y="345"/>
                  </a:cubicBezTo>
                  <a:cubicBezTo>
                    <a:pt x="239" y="346"/>
                    <a:pt x="238" y="346"/>
                    <a:pt x="238" y="347"/>
                  </a:cubicBezTo>
                  <a:cubicBezTo>
                    <a:pt x="237" y="347"/>
                    <a:pt x="238" y="346"/>
                    <a:pt x="238" y="345"/>
                  </a:cubicBezTo>
                  <a:close/>
                  <a:moveTo>
                    <a:pt x="238" y="343"/>
                  </a:moveTo>
                  <a:cubicBezTo>
                    <a:pt x="238" y="332"/>
                    <a:pt x="238" y="320"/>
                    <a:pt x="238" y="309"/>
                  </a:cubicBezTo>
                  <a:cubicBezTo>
                    <a:pt x="238" y="309"/>
                    <a:pt x="238" y="308"/>
                    <a:pt x="238" y="308"/>
                  </a:cubicBezTo>
                  <a:cubicBezTo>
                    <a:pt x="264" y="308"/>
                    <a:pt x="291" y="308"/>
                    <a:pt x="317" y="308"/>
                  </a:cubicBezTo>
                  <a:cubicBezTo>
                    <a:pt x="317" y="320"/>
                    <a:pt x="317" y="331"/>
                    <a:pt x="317" y="343"/>
                  </a:cubicBezTo>
                  <a:cubicBezTo>
                    <a:pt x="290" y="343"/>
                    <a:pt x="264" y="343"/>
                    <a:pt x="238" y="343"/>
                  </a:cubicBezTo>
                  <a:close/>
                  <a:moveTo>
                    <a:pt x="232" y="300"/>
                  </a:moveTo>
                  <a:cubicBezTo>
                    <a:pt x="232" y="304"/>
                    <a:pt x="232" y="307"/>
                    <a:pt x="232" y="310"/>
                  </a:cubicBezTo>
                  <a:cubicBezTo>
                    <a:pt x="228" y="310"/>
                    <a:pt x="224" y="310"/>
                    <a:pt x="220" y="310"/>
                  </a:cubicBezTo>
                  <a:cubicBezTo>
                    <a:pt x="220" y="307"/>
                    <a:pt x="220" y="304"/>
                    <a:pt x="220" y="300"/>
                  </a:cubicBezTo>
                  <a:cubicBezTo>
                    <a:pt x="224" y="300"/>
                    <a:pt x="228" y="300"/>
                    <a:pt x="232" y="300"/>
                  </a:cubicBezTo>
                  <a:close/>
                  <a:moveTo>
                    <a:pt x="220" y="294"/>
                  </a:moveTo>
                  <a:cubicBezTo>
                    <a:pt x="220" y="290"/>
                    <a:pt x="220" y="287"/>
                    <a:pt x="220" y="284"/>
                  </a:cubicBezTo>
                  <a:cubicBezTo>
                    <a:pt x="224" y="284"/>
                    <a:pt x="228" y="284"/>
                    <a:pt x="232" y="284"/>
                  </a:cubicBezTo>
                  <a:cubicBezTo>
                    <a:pt x="232" y="287"/>
                    <a:pt x="232" y="290"/>
                    <a:pt x="232" y="294"/>
                  </a:cubicBezTo>
                  <a:cubicBezTo>
                    <a:pt x="228" y="294"/>
                    <a:pt x="224" y="294"/>
                    <a:pt x="220" y="294"/>
                  </a:cubicBezTo>
                  <a:close/>
                  <a:moveTo>
                    <a:pt x="232" y="316"/>
                  </a:moveTo>
                  <a:cubicBezTo>
                    <a:pt x="232" y="320"/>
                    <a:pt x="232" y="323"/>
                    <a:pt x="232" y="327"/>
                  </a:cubicBezTo>
                  <a:cubicBezTo>
                    <a:pt x="228" y="327"/>
                    <a:pt x="224" y="327"/>
                    <a:pt x="220" y="327"/>
                  </a:cubicBezTo>
                  <a:cubicBezTo>
                    <a:pt x="220" y="323"/>
                    <a:pt x="220" y="320"/>
                    <a:pt x="220" y="316"/>
                  </a:cubicBezTo>
                  <a:cubicBezTo>
                    <a:pt x="224" y="316"/>
                    <a:pt x="228" y="316"/>
                    <a:pt x="232" y="316"/>
                  </a:cubicBezTo>
                  <a:close/>
                  <a:moveTo>
                    <a:pt x="242" y="224"/>
                  </a:moveTo>
                  <a:cubicBezTo>
                    <a:pt x="243" y="219"/>
                    <a:pt x="242" y="213"/>
                    <a:pt x="243" y="208"/>
                  </a:cubicBezTo>
                  <a:cubicBezTo>
                    <a:pt x="253" y="208"/>
                    <a:pt x="264" y="208"/>
                    <a:pt x="274" y="208"/>
                  </a:cubicBezTo>
                  <a:cubicBezTo>
                    <a:pt x="274" y="213"/>
                    <a:pt x="274" y="219"/>
                    <a:pt x="274" y="224"/>
                  </a:cubicBezTo>
                  <a:cubicBezTo>
                    <a:pt x="264" y="224"/>
                    <a:pt x="253" y="224"/>
                    <a:pt x="242" y="224"/>
                  </a:cubicBezTo>
                  <a:close/>
                  <a:moveTo>
                    <a:pt x="274" y="230"/>
                  </a:moveTo>
                  <a:cubicBezTo>
                    <a:pt x="274" y="234"/>
                    <a:pt x="274" y="238"/>
                    <a:pt x="274" y="243"/>
                  </a:cubicBezTo>
                  <a:cubicBezTo>
                    <a:pt x="270" y="243"/>
                    <a:pt x="266" y="244"/>
                    <a:pt x="262" y="245"/>
                  </a:cubicBezTo>
                  <a:cubicBezTo>
                    <a:pt x="261" y="241"/>
                    <a:pt x="259" y="237"/>
                    <a:pt x="258" y="233"/>
                  </a:cubicBezTo>
                  <a:cubicBezTo>
                    <a:pt x="262" y="231"/>
                    <a:pt x="268" y="230"/>
                    <a:pt x="274" y="230"/>
                  </a:cubicBezTo>
                  <a:close/>
                  <a:moveTo>
                    <a:pt x="256" y="247"/>
                  </a:moveTo>
                  <a:cubicBezTo>
                    <a:pt x="254" y="250"/>
                    <a:pt x="250" y="251"/>
                    <a:pt x="248" y="254"/>
                  </a:cubicBezTo>
                  <a:cubicBezTo>
                    <a:pt x="245" y="250"/>
                    <a:pt x="241" y="248"/>
                    <a:pt x="238" y="244"/>
                  </a:cubicBezTo>
                  <a:cubicBezTo>
                    <a:pt x="243" y="241"/>
                    <a:pt x="247" y="237"/>
                    <a:pt x="252" y="235"/>
                  </a:cubicBezTo>
                  <a:cubicBezTo>
                    <a:pt x="253" y="239"/>
                    <a:pt x="255" y="243"/>
                    <a:pt x="256" y="247"/>
                  </a:cubicBezTo>
                  <a:close/>
                  <a:moveTo>
                    <a:pt x="250" y="230"/>
                  </a:moveTo>
                  <a:cubicBezTo>
                    <a:pt x="240" y="234"/>
                    <a:pt x="232" y="242"/>
                    <a:pt x="226" y="248"/>
                  </a:cubicBezTo>
                  <a:cubicBezTo>
                    <a:pt x="226" y="242"/>
                    <a:pt x="226" y="236"/>
                    <a:pt x="226" y="230"/>
                  </a:cubicBezTo>
                  <a:cubicBezTo>
                    <a:pt x="234" y="230"/>
                    <a:pt x="242" y="230"/>
                    <a:pt x="250" y="230"/>
                  </a:cubicBezTo>
                  <a:close/>
                  <a:moveTo>
                    <a:pt x="233" y="248"/>
                  </a:moveTo>
                  <a:cubicBezTo>
                    <a:pt x="237" y="251"/>
                    <a:pt x="241" y="254"/>
                    <a:pt x="243" y="258"/>
                  </a:cubicBezTo>
                  <a:cubicBezTo>
                    <a:pt x="242" y="260"/>
                    <a:pt x="240" y="262"/>
                    <a:pt x="239" y="264"/>
                  </a:cubicBezTo>
                  <a:cubicBezTo>
                    <a:pt x="235" y="262"/>
                    <a:pt x="230" y="261"/>
                    <a:pt x="225" y="260"/>
                  </a:cubicBezTo>
                  <a:cubicBezTo>
                    <a:pt x="227" y="255"/>
                    <a:pt x="231" y="252"/>
                    <a:pt x="233" y="248"/>
                  </a:cubicBezTo>
                  <a:close/>
                  <a:moveTo>
                    <a:pt x="305" y="230"/>
                  </a:moveTo>
                  <a:cubicBezTo>
                    <a:pt x="312" y="229"/>
                    <a:pt x="321" y="230"/>
                    <a:pt x="329" y="230"/>
                  </a:cubicBezTo>
                  <a:cubicBezTo>
                    <a:pt x="329" y="236"/>
                    <a:pt x="329" y="242"/>
                    <a:pt x="329" y="247"/>
                  </a:cubicBezTo>
                  <a:cubicBezTo>
                    <a:pt x="328" y="248"/>
                    <a:pt x="327" y="246"/>
                    <a:pt x="326" y="246"/>
                  </a:cubicBezTo>
                  <a:cubicBezTo>
                    <a:pt x="321" y="240"/>
                    <a:pt x="314" y="233"/>
                    <a:pt x="305" y="230"/>
                  </a:cubicBezTo>
                  <a:close/>
                  <a:moveTo>
                    <a:pt x="316" y="244"/>
                  </a:moveTo>
                  <a:cubicBezTo>
                    <a:pt x="313" y="247"/>
                    <a:pt x="310" y="251"/>
                    <a:pt x="306" y="253"/>
                  </a:cubicBezTo>
                  <a:cubicBezTo>
                    <a:pt x="304" y="251"/>
                    <a:pt x="301" y="249"/>
                    <a:pt x="297" y="247"/>
                  </a:cubicBezTo>
                  <a:cubicBezTo>
                    <a:pt x="299" y="243"/>
                    <a:pt x="301" y="239"/>
                    <a:pt x="302" y="235"/>
                  </a:cubicBezTo>
                  <a:cubicBezTo>
                    <a:pt x="307" y="237"/>
                    <a:pt x="312" y="240"/>
                    <a:pt x="316" y="244"/>
                  </a:cubicBezTo>
                  <a:close/>
                  <a:moveTo>
                    <a:pt x="313" y="224"/>
                  </a:moveTo>
                  <a:cubicBezTo>
                    <a:pt x="302" y="224"/>
                    <a:pt x="291" y="224"/>
                    <a:pt x="281" y="224"/>
                  </a:cubicBezTo>
                  <a:cubicBezTo>
                    <a:pt x="281" y="219"/>
                    <a:pt x="280" y="213"/>
                    <a:pt x="281" y="208"/>
                  </a:cubicBezTo>
                  <a:cubicBezTo>
                    <a:pt x="291" y="208"/>
                    <a:pt x="302" y="208"/>
                    <a:pt x="313" y="208"/>
                  </a:cubicBezTo>
                  <a:cubicBezTo>
                    <a:pt x="313" y="213"/>
                    <a:pt x="313" y="219"/>
                    <a:pt x="313" y="224"/>
                  </a:cubicBezTo>
                  <a:close/>
                  <a:moveTo>
                    <a:pt x="296" y="232"/>
                  </a:moveTo>
                  <a:cubicBezTo>
                    <a:pt x="295" y="237"/>
                    <a:pt x="293" y="241"/>
                    <a:pt x="292" y="245"/>
                  </a:cubicBezTo>
                  <a:cubicBezTo>
                    <a:pt x="289" y="244"/>
                    <a:pt x="285" y="243"/>
                    <a:pt x="281" y="243"/>
                  </a:cubicBezTo>
                  <a:cubicBezTo>
                    <a:pt x="281" y="238"/>
                    <a:pt x="281" y="234"/>
                    <a:pt x="281" y="230"/>
                  </a:cubicBezTo>
                  <a:cubicBezTo>
                    <a:pt x="287" y="230"/>
                    <a:pt x="291" y="231"/>
                    <a:pt x="296" y="232"/>
                  </a:cubicBezTo>
                  <a:close/>
                  <a:moveTo>
                    <a:pt x="316" y="263"/>
                  </a:moveTo>
                  <a:cubicBezTo>
                    <a:pt x="314" y="262"/>
                    <a:pt x="313" y="259"/>
                    <a:pt x="311" y="258"/>
                  </a:cubicBezTo>
                  <a:cubicBezTo>
                    <a:pt x="314" y="254"/>
                    <a:pt x="317" y="251"/>
                    <a:pt x="320" y="248"/>
                  </a:cubicBezTo>
                  <a:cubicBezTo>
                    <a:pt x="324" y="251"/>
                    <a:pt x="327" y="255"/>
                    <a:pt x="329" y="260"/>
                  </a:cubicBezTo>
                  <a:cubicBezTo>
                    <a:pt x="325" y="261"/>
                    <a:pt x="320" y="262"/>
                    <a:pt x="316" y="263"/>
                  </a:cubicBezTo>
                  <a:close/>
                  <a:moveTo>
                    <a:pt x="311" y="179"/>
                  </a:moveTo>
                  <a:cubicBezTo>
                    <a:pt x="301" y="179"/>
                    <a:pt x="291" y="179"/>
                    <a:pt x="282" y="179"/>
                  </a:cubicBezTo>
                  <a:cubicBezTo>
                    <a:pt x="282" y="172"/>
                    <a:pt x="281" y="164"/>
                    <a:pt x="282" y="157"/>
                  </a:cubicBezTo>
                  <a:cubicBezTo>
                    <a:pt x="292" y="157"/>
                    <a:pt x="301" y="157"/>
                    <a:pt x="311" y="157"/>
                  </a:cubicBezTo>
                  <a:cubicBezTo>
                    <a:pt x="311" y="165"/>
                    <a:pt x="311" y="172"/>
                    <a:pt x="311" y="179"/>
                  </a:cubicBezTo>
                  <a:close/>
                  <a:moveTo>
                    <a:pt x="293" y="185"/>
                  </a:moveTo>
                  <a:cubicBezTo>
                    <a:pt x="293" y="191"/>
                    <a:pt x="293" y="196"/>
                    <a:pt x="293" y="202"/>
                  </a:cubicBezTo>
                  <a:cubicBezTo>
                    <a:pt x="283" y="202"/>
                    <a:pt x="272" y="202"/>
                    <a:pt x="262" y="202"/>
                  </a:cubicBezTo>
                  <a:cubicBezTo>
                    <a:pt x="262" y="197"/>
                    <a:pt x="261" y="190"/>
                    <a:pt x="262" y="185"/>
                  </a:cubicBezTo>
                  <a:cubicBezTo>
                    <a:pt x="272" y="185"/>
                    <a:pt x="283" y="185"/>
                    <a:pt x="293" y="185"/>
                  </a:cubicBezTo>
                  <a:close/>
                  <a:moveTo>
                    <a:pt x="275" y="179"/>
                  </a:moveTo>
                  <a:cubicBezTo>
                    <a:pt x="266" y="179"/>
                    <a:pt x="256" y="179"/>
                    <a:pt x="246" y="179"/>
                  </a:cubicBezTo>
                  <a:cubicBezTo>
                    <a:pt x="246" y="172"/>
                    <a:pt x="245" y="164"/>
                    <a:pt x="246" y="157"/>
                  </a:cubicBezTo>
                  <a:cubicBezTo>
                    <a:pt x="256" y="157"/>
                    <a:pt x="266" y="157"/>
                    <a:pt x="275" y="157"/>
                  </a:cubicBezTo>
                  <a:cubicBezTo>
                    <a:pt x="275" y="165"/>
                    <a:pt x="275" y="172"/>
                    <a:pt x="275" y="179"/>
                  </a:cubicBezTo>
                  <a:close/>
                  <a:moveTo>
                    <a:pt x="255" y="185"/>
                  </a:moveTo>
                  <a:cubicBezTo>
                    <a:pt x="255" y="191"/>
                    <a:pt x="255" y="196"/>
                    <a:pt x="255" y="202"/>
                  </a:cubicBezTo>
                  <a:cubicBezTo>
                    <a:pt x="245" y="202"/>
                    <a:pt x="234" y="202"/>
                    <a:pt x="224" y="202"/>
                  </a:cubicBezTo>
                  <a:cubicBezTo>
                    <a:pt x="224" y="197"/>
                    <a:pt x="223" y="190"/>
                    <a:pt x="224" y="185"/>
                  </a:cubicBezTo>
                  <a:cubicBezTo>
                    <a:pt x="235" y="185"/>
                    <a:pt x="245" y="185"/>
                    <a:pt x="255" y="185"/>
                  </a:cubicBezTo>
                  <a:close/>
                  <a:moveTo>
                    <a:pt x="237" y="208"/>
                  </a:moveTo>
                  <a:cubicBezTo>
                    <a:pt x="237" y="213"/>
                    <a:pt x="237" y="219"/>
                    <a:pt x="237" y="224"/>
                  </a:cubicBezTo>
                  <a:cubicBezTo>
                    <a:pt x="224" y="224"/>
                    <a:pt x="211" y="224"/>
                    <a:pt x="198" y="224"/>
                  </a:cubicBezTo>
                  <a:cubicBezTo>
                    <a:pt x="199" y="219"/>
                    <a:pt x="198" y="213"/>
                    <a:pt x="199" y="208"/>
                  </a:cubicBezTo>
                  <a:cubicBezTo>
                    <a:pt x="211" y="208"/>
                    <a:pt x="224" y="208"/>
                    <a:pt x="237" y="208"/>
                  </a:cubicBezTo>
                  <a:close/>
                  <a:moveTo>
                    <a:pt x="220" y="230"/>
                  </a:moveTo>
                  <a:cubicBezTo>
                    <a:pt x="220" y="237"/>
                    <a:pt x="220" y="244"/>
                    <a:pt x="220" y="251"/>
                  </a:cubicBezTo>
                  <a:cubicBezTo>
                    <a:pt x="209" y="251"/>
                    <a:pt x="199" y="251"/>
                    <a:pt x="188" y="251"/>
                  </a:cubicBezTo>
                  <a:cubicBezTo>
                    <a:pt x="188" y="244"/>
                    <a:pt x="188" y="236"/>
                    <a:pt x="188" y="230"/>
                  </a:cubicBezTo>
                  <a:cubicBezTo>
                    <a:pt x="199" y="230"/>
                    <a:pt x="209" y="230"/>
                    <a:pt x="220" y="230"/>
                  </a:cubicBezTo>
                  <a:close/>
                  <a:moveTo>
                    <a:pt x="172" y="268"/>
                  </a:moveTo>
                  <a:cubicBezTo>
                    <a:pt x="172" y="264"/>
                    <a:pt x="172" y="261"/>
                    <a:pt x="172" y="257"/>
                  </a:cubicBezTo>
                  <a:cubicBezTo>
                    <a:pt x="180" y="257"/>
                    <a:pt x="189" y="257"/>
                    <a:pt x="197" y="257"/>
                  </a:cubicBezTo>
                  <a:cubicBezTo>
                    <a:pt x="197" y="261"/>
                    <a:pt x="197" y="264"/>
                    <a:pt x="197" y="268"/>
                  </a:cubicBezTo>
                  <a:cubicBezTo>
                    <a:pt x="189" y="268"/>
                    <a:pt x="180" y="268"/>
                    <a:pt x="172" y="268"/>
                  </a:cubicBezTo>
                  <a:close/>
                  <a:moveTo>
                    <a:pt x="182" y="274"/>
                  </a:moveTo>
                  <a:cubicBezTo>
                    <a:pt x="182" y="279"/>
                    <a:pt x="182" y="284"/>
                    <a:pt x="182" y="289"/>
                  </a:cubicBezTo>
                  <a:cubicBezTo>
                    <a:pt x="179" y="289"/>
                    <a:pt x="176" y="289"/>
                    <a:pt x="172" y="289"/>
                  </a:cubicBezTo>
                  <a:cubicBezTo>
                    <a:pt x="172" y="284"/>
                    <a:pt x="172" y="279"/>
                    <a:pt x="172" y="274"/>
                  </a:cubicBezTo>
                  <a:cubicBezTo>
                    <a:pt x="176" y="274"/>
                    <a:pt x="179" y="274"/>
                    <a:pt x="182" y="274"/>
                  </a:cubicBezTo>
                  <a:close/>
                  <a:moveTo>
                    <a:pt x="193" y="224"/>
                  </a:moveTo>
                  <a:cubicBezTo>
                    <a:pt x="187" y="224"/>
                    <a:pt x="181" y="224"/>
                    <a:pt x="175" y="224"/>
                  </a:cubicBezTo>
                  <a:cubicBezTo>
                    <a:pt x="175" y="219"/>
                    <a:pt x="175" y="213"/>
                    <a:pt x="175" y="208"/>
                  </a:cubicBezTo>
                  <a:cubicBezTo>
                    <a:pt x="181" y="208"/>
                    <a:pt x="187" y="208"/>
                    <a:pt x="193" y="208"/>
                  </a:cubicBezTo>
                  <a:cubicBezTo>
                    <a:pt x="193" y="213"/>
                    <a:pt x="193" y="219"/>
                    <a:pt x="193" y="224"/>
                  </a:cubicBezTo>
                  <a:close/>
                  <a:moveTo>
                    <a:pt x="172" y="321"/>
                  </a:moveTo>
                  <a:cubicBezTo>
                    <a:pt x="176" y="321"/>
                    <a:pt x="179" y="321"/>
                    <a:pt x="182" y="321"/>
                  </a:cubicBezTo>
                  <a:cubicBezTo>
                    <a:pt x="182" y="328"/>
                    <a:pt x="182" y="336"/>
                    <a:pt x="182" y="343"/>
                  </a:cubicBezTo>
                  <a:cubicBezTo>
                    <a:pt x="179" y="343"/>
                    <a:pt x="176" y="343"/>
                    <a:pt x="172" y="343"/>
                  </a:cubicBezTo>
                  <a:cubicBezTo>
                    <a:pt x="172" y="336"/>
                    <a:pt x="172" y="328"/>
                    <a:pt x="172" y="321"/>
                  </a:cubicBezTo>
                  <a:close/>
                  <a:moveTo>
                    <a:pt x="172" y="315"/>
                  </a:moveTo>
                  <a:cubicBezTo>
                    <a:pt x="172" y="308"/>
                    <a:pt x="172" y="302"/>
                    <a:pt x="172" y="296"/>
                  </a:cubicBezTo>
                  <a:cubicBezTo>
                    <a:pt x="179" y="296"/>
                    <a:pt x="186" y="296"/>
                    <a:pt x="193" y="296"/>
                  </a:cubicBezTo>
                  <a:cubicBezTo>
                    <a:pt x="193" y="302"/>
                    <a:pt x="193" y="308"/>
                    <a:pt x="193" y="315"/>
                  </a:cubicBezTo>
                  <a:cubicBezTo>
                    <a:pt x="186" y="315"/>
                    <a:pt x="179" y="315"/>
                    <a:pt x="172" y="315"/>
                  </a:cubicBezTo>
                  <a:close/>
                  <a:moveTo>
                    <a:pt x="199" y="315"/>
                  </a:moveTo>
                  <a:cubicBezTo>
                    <a:pt x="199" y="308"/>
                    <a:pt x="199" y="302"/>
                    <a:pt x="199" y="296"/>
                  </a:cubicBezTo>
                  <a:cubicBezTo>
                    <a:pt x="204" y="296"/>
                    <a:pt x="209" y="296"/>
                    <a:pt x="214" y="296"/>
                  </a:cubicBezTo>
                  <a:cubicBezTo>
                    <a:pt x="214" y="302"/>
                    <a:pt x="214" y="308"/>
                    <a:pt x="214" y="315"/>
                  </a:cubicBezTo>
                  <a:cubicBezTo>
                    <a:pt x="209" y="315"/>
                    <a:pt x="204" y="315"/>
                    <a:pt x="199" y="315"/>
                  </a:cubicBezTo>
                  <a:close/>
                  <a:moveTo>
                    <a:pt x="188" y="289"/>
                  </a:moveTo>
                  <a:cubicBezTo>
                    <a:pt x="188" y="284"/>
                    <a:pt x="188" y="279"/>
                    <a:pt x="188" y="274"/>
                  </a:cubicBezTo>
                  <a:cubicBezTo>
                    <a:pt x="197" y="274"/>
                    <a:pt x="205" y="274"/>
                    <a:pt x="214" y="274"/>
                  </a:cubicBezTo>
                  <a:cubicBezTo>
                    <a:pt x="214" y="279"/>
                    <a:pt x="214" y="284"/>
                    <a:pt x="214" y="289"/>
                  </a:cubicBezTo>
                  <a:cubicBezTo>
                    <a:pt x="205" y="289"/>
                    <a:pt x="197" y="289"/>
                    <a:pt x="188" y="289"/>
                  </a:cubicBezTo>
                  <a:close/>
                  <a:moveTo>
                    <a:pt x="203" y="268"/>
                  </a:moveTo>
                  <a:cubicBezTo>
                    <a:pt x="203" y="264"/>
                    <a:pt x="203" y="261"/>
                    <a:pt x="203" y="257"/>
                  </a:cubicBezTo>
                  <a:cubicBezTo>
                    <a:pt x="208" y="257"/>
                    <a:pt x="214" y="257"/>
                    <a:pt x="220" y="257"/>
                  </a:cubicBezTo>
                  <a:cubicBezTo>
                    <a:pt x="218" y="260"/>
                    <a:pt x="216" y="264"/>
                    <a:pt x="215" y="268"/>
                  </a:cubicBezTo>
                  <a:cubicBezTo>
                    <a:pt x="211" y="268"/>
                    <a:pt x="207" y="268"/>
                    <a:pt x="203" y="268"/>
                  </a:cubicBezTo>
                  <a:close/>
                  <a:moveTo>
                    <a:pt x="222" y="265"/>
                  </a:moveTo>
                  <a:cubicBezTo>
                    <a:pt x="227" y="266"/>
                    <a:pt x="231" y="268"/>
                    <a:pt x="236" y="269"/>
                  </a:cubicBezTo>
                  <a:cubicBezTo>
                    <a:pt x="235" y="272"/>
                    <a:pt x="234" y="275"/>
                    <a:pt x="233" y="278"/>
                  </a:cubicBezTo>
                  <a:cubicBezTo>
                    <a:pt x="229" y="278"/>
                    <a:pt x="224" y="278"/>
                    <a:pt x="220" y="278"/>
                  </a:cubicBezTo>
                  <a:cubicBezTo>
                    <a:pt x="219" y="272"/>
                    <a:pt x="221" y="269"/>
                    <a:pt x="222" y="265"/>
                  </a:cubicBezTo>
                  <a:close/>
                  <a:moveTo>
                    <a:pt x="220" y="333"/>
                  </a:moveTo>
                  <a:cubicBezTo>
                    <a:pt x="224" y="333"/>
                    <a:pt x="228" y="333"/>
                    <a:pt x="232" y="333"/>
                  </a:cubicBezTo>
                  <a:cubicBezTo>
                    <a:pt x="232" y="336"/>
                    <a:pt x="232" y="340"/>
                    <a:pt x="232" y="343"/>
                  </a:cubicBezTo>
                  <a:cubicBezTo>
                    <a:pt x="228" y="343"/>
                    <a:pt x="224" y="343"/>
                    <a:pt x="220" y="343"/>
                  </a:cubicBezTo>
                  <a:cubicBezTo>
                    <a:pt x="220" y="340"/>
                    <a:pt x="220" y="336"/>
                    <a:pt x="220" y="333"/>
                  </a:cubicBezTo>
                  <a:close/>
                  <a:moveTo>
                    <a:pt x="236" y="349"/>
                  </a:moveTo>
                  <a:cubicBezTo>
                    <a:pt x="256" y="349"/>
                    <a:pt x="275" y="349"/>
                    <a:pt x="295" y="349"/>
                  </a:cubicBezTo>
                  <a:cubicBezTo>
                    <a:pt x="301" y="349"/>
                    <a:pt x="309" y="348"/>
                    <a:pt x="314" y="349"/>
                  </a:cubicBezTo>
                  <a:cubicBezTo>
                    <a:pt x="317" y="350"/>
                    <a:pt x="322" y="355"/>
                    <a:pt x="325" y="358"/>
                  </a:cubicBezTo>
                  <a:cubicBezTo>
                    <a:pt x="334" y="368"/>
                    <a:pt x="344" y="378"/>
                    <a:pt x="353" y="387"/>
                  </a:cubicBezTo>
                  <a:cubicBezTo>
                    <a:pt x="301" y="387"/>
                    <a:pt x="250" y="387"/>
                    <a:pt x="198" y="387"/>
                  </a:cubicBezTo>
                  <a:cubicBezTo>
                    <a:pt x="198" y="386"/>
                    <a:pt x="201" y="384"/>
                    <a:pt x="202" y="383"/>
                  </a:cubicBezTo>
                  <a:cubicBezTo>
                    <a:pt x="213" y="372"/>
                    <a:pt x="225" y="360"/>
                    <a:pt x="236" y="349"/>
                  </a:cubicBezTo>
                  <a:close/>
                  <a:moveTo>
                    <a:pt x="323" y="343"/>
                  </a:moveTo>
                  <a:cubicBezTo>
                    <a:pt x="323" y="340"/>
                    <a:pt x="323" y="336"/>
                    <a:pt x="323" y="333"/>
                  </a:cubicBezTo>
                  <a:cubicBezTo>
                    <a:pt x="327" y="333"/>
                    <a:pt x="331" y="333"/>
                    <a:pt x="335" y="333"/>
                  </a:cubicBezTo>
                  <a:cubicBezTo>
                    <a:pt x="335" y="336"/>
                    <a:pt x="335" y="340"/>
                    <a:pt x="335" y="343"/>
                  </a:cubicBezTo>
                  <a:cubicBezTo>
                    <a:pt x="331" y="343"/>
                    <a:pt x="327" y="343"/>
                    <a:pt x="323" y="343"/>
                  </a:cubicBezTo>
                  <a:close/>
                  <a:moveTo>
                    <a:pt x="323" y="327"/>
                  </a:moveTo>
                  <a:cubicBezTo>
                    <a:pt x="323" y="323"/>
                    <a:pt x="323" y="320"/>
                    <a:pt x="323" y="316"/>
                  </a:cubicBezTo>
                  <a:cubicBezTo>
                    <a:pt x="327" y="316"/>
                    <a:pt x="331" y="316"/>
                    <a:pt x="335" y="316"/>
                  </a:cubicBezTo>
                  <a:cubicBezTo>
                    <a:pt x="335" y="320"/>
                    <a:pt x="335" y="323"/>
                    <a:pt x="335" y="327"/>
                  </a:cubicBezTo>
                  <a:cubicBezTo>
                    <a:pt x="331" y="327"/>
                    <a:pt x="327" y="327"/>
                    <a:pt x="323" y="327"/>
                  </a:cubicBezTo>
                  <a:close/>
                  <a:moveTo>
                    <a:pt x="323" y="310"/>
                  </a:moveTo>
                  <a:cubicBezTo>
                    <a:pt x="323" y="307"/>
                    <a:pt x="323" y="304"/>
                    <a:pt x="323" y="300"/>
                  </a:cubicBezTo>
                  <a:cubicBezTo>
                    <a:pt x="327" y="300"/>
                    <a:pt x="331" y="300"/>
                    <a:pt x="335" y="300"/>
                  </a:cubicBezTo>
                  <a:cubicBezTo>
                    <a:pt x="335" y="304"/>
                    <a:pt x="335" y="307"/>
                    <a:pt x="335" y="310"/>
                  </a:cubicBezTo>
                  <a:cubicBezTo>
                    <a:pt x="331" y="310"/>
                    <a:pt x="327" y="310"/>
                    <a:pt x="323" y="310"/>
                  </a:cubicBezTo>
                  <a:close/>
                  <a:moveTo>
                    <a:pt x="323" y="294"/>
                  </a:moveTo>
                  <a:cubicBezTo>
                    <a:pt x="323" y="290"/>
                    <a:pt x="323" y="287"/>
                    <a:pt x="323" y="284"/>
                  </a:cubicBezTo>
                  <a:cubicBezTo>
                    <a:pt x="327" y="284"/>
                    <a:pt x="331" y="284"/>
                    <a:pt x="335" y="284"/>
                  </a:cubicBezTo>
                  <a:cubicBezTo>
                    <a:pt x="335" y="287"/>
                    <a:pt x="335" y="290"/>
                    <a:pt x="335" y="294"/>
                  </a:cubicBezTo>
                  <a:cubicBezTo>
                    <a:pt x="331" y="294"/>
                    <a:pt x="327" y="294"/>
                    <a:pt x="323" y="294"/>
                  </a:cubicBezTo>
                  <a:close/>
                  <a:moveTo>
                    <a:pt x="321" y="278"/>
                  </a:moveTo>
                  <a:cubicBezTo>
                    <a:pt x="321" y="275"/>
                    <a:pt x="320" y="272"/>
                    <a:pt x="318" y="269"/>
                  </a:cubicBezTo>
                  <a:cubicBezTo>
                    <a:pt x="322" y="267"/>
                    <a:pt x="328" y="267"/>
                    <a:pt x="332" y="265"/>
                  </a:cubicBezTo>
                  <a:cubicBezTo>
                    <a:pt x="334" y="268"/>
                    <a:pt x="335" y="272"/>
                    <a:pt x="335" y="278"/>
                  </a:cubicBezTo>
                  <a:cubicBezTo>
                    <a:pt x="330" y="278"/>
                    <a:pt x="326" y="278"/>
                    <a:pt x="321" y="278"/>
                  </a:cubicBezTo>
                  <a:close/>
                  <a:moveTo>
                    <a:pt x="334" y="257"/>
                  </a:moveTo>
                  <a:cubicBezTo>
                    <a:pt x="340" y="256"/>
                    <a:pt x="346" y="257"/>
                    <a:pt x="352" y="257"/>
                  </a:cubicBezTo>
                  <a:cubicBezTo>
                    <a:pt x="352" y="261"/>
                    <a:pt x="352" y="264"/>
                    <a:pt x="352" y="268"/>
                  </a:cubicBezTo>
                  <a:cubicBezTo>
                    <a:pt x="348" y="268"/>
                    <a:pt x="344" y="268"/>
                    <a:pt x="340" y="268"/>
                  </a:cubicBezTo>
                  <a:cubicBezTo>
                    <a:pt x="338" y="264"/>
                    <a:pt x="337" y="260"/>
                    <a:pt x="334" y="257"/>
                  </a:cubicBezTo>
                  <a:close/>
                  <a:moveTo>
                    <a:pt x="341" y="289"/>
                  </a:moveTo>
                  <a:cubicBezTo>
                    <a:pt x="341" y="284"/>
                    <a:pt x="341" y="279"/>
                    <a:pt x="341" y="274"/>
                  </a:cubicBezTo>
                  <a:cubicBezTo>
                    <a:pt x="350" y="274"/>
                    <a:pt x="358" y="274"/>
                    <a:pt x="367" y="274"/>
                  </a:cubicBezTo>
                  <a:cubicBezTo>
                    <a:pt x="367" y="279"/>
                    <a:pt x="367" y="284"/>
                    <a:pt x="367" y="289"/>
                  </a:cubicBezTo>
                  <a:cubicBezTo>
                    <a:pt x="358" y="289"/>
                    <a:pt x="350" y="289"/>
                    <a:pt x="341" y="289"/>
                  </a:cubicBezTo>
                  <a:close/>
                  <a:moveTo>
                    <a:pt x="356" y="296"/>
                  </a:moveTo>
                  <a:cubicBezTo>
                    <a:pt x="356" y="302"/>
                    <a:pt x="356" y="308"/>
                    <a:pt x="356" y="315"/>
                  </a:cubicBezTo>
                  <a:cubicBezTo>
                    <a:pt x="351" y="315"/>
                    <a:pt x="346" y="315"/>
                    <a:pt x="341" y="315"/>
                  </a:cubicBezTo>
                  <a:cubicBezTo>
                    <a:pt x="341" y="308"/>
                    <a:pt x="341" y="302"/>
                    <a:pt x="341" y="296"/>
                  </a:cubicBezTo>
                  <a:cubicBezTo>
                    <a:pt x="346" y="296"/>
                    <a:pt x="351" y="296"/>
                    <a:pt x="356" y="296"/>
                  </a:cubicBezTo>
                  <a:close/>
                  <a:moveTo>
                    <a:pt x="373" y="289"/>
                  </a:moveTo>
                  <a:cubicBezTo>
                    <a:pt x="373" y="284"/>
                    <a:pt x="373" y="279"/>
                    <a:pt x="373" y="274"/>
                  </a:cubicBezTo>
                  <a:cubicBezTo>
                    <a:pt x="376" y="274"/>
                    <a:pt x="380" y="274"/>
                    <a:pt x="383" y="274"/>
                  </a:cubicBezTo>
                  <a:cubicBezTo>
                    <a:pt x="383" y="279"/>
                    <a:pt x="383" y="284"/>
                    <a:pt x="383" y="289"/>
                  </a:cubicBezTo>
                  <a:cubicBezTo>
                    <a:pt x="380" y="289"/>
                    <a:pt x="376" y="289"/>
                    <a:pt x="373" y="289"/>
                  </a:cubicBezTo>
                  <a:close/>
                  <a:moveTo>
                    <a:pt x="358" y="268"/>
                  </a:moveTo>
                  <a:cubicBezTo>
                    <a:pt x="358" y="264"/>
                    <a:pt x="358" y="261"/>
                    <a:pt x="358" y="257"/>
                  </a:cubicBezTo>
                  <a:cubicBezTo>
                    <a:pt x="366" y="257"/>
                    <a:pt x="375" y="257"/>
                    <a:pt x="383" y="257"/>
                  </a:cubicBezTo>
                  <a:cubicBezTo>
                    <a:pt x="383" y="261"/>
                    <a:pt x="383" y="264"/>
                    <a:pt x="383" y="268"/>
                  </a:cubicBezTo>
                  <a:cubicBezTo>
                    <a:pt x="375" y="268"/>
                    <a:pt x="366" y="268"/>
                    <a:pt x="358" y="268"/>
                  </a:cubicBezTo>
                  <a:close/>
                  <a:moveTo>
                    <a:pt x="372" y="251"/>
                  </a:moveTo>
                  <a:cubicBezTo>
                    <a:pt x="373" y="244"/>
                    <a:pt x="372" y="236"/>
                    <a:pt x="373" y="230"/>
                  </a:cubicBezTo>
                  <a:cubicBezTo>
                    <a:pt x="382" y="230"/>
                    <a:pt x="392" y="230"/>
                    <a:pt x="402" y="230"/>
                  </a:cubicBezTo>
                  <a:cubicBezTo>
                    <a:pt x="402" y="237"/>
                    <a:pt x="402" y="244"/>
                    <a:pt x="402" y="251"/>
                  </a:cubicBezTo>
                  <a:cubicBezTo>
                    <a:pt x="392" y="251"/>
                    <a:pt x="382" y="251"/>
                    <a:pt x="372" y="251"/>
                  </a:cubicBezTo>
                  <a:close/>
                  <a:moveTo>
                    <a:pt x="426" y="230"/>
                  </a:moveTo>
                  <a:cubicBezTo>
                    <a:pt x="426" y="237"/>
                    <a:pt x="426" y="244"/>
                    <a:pt x="426" y="251"/>
                  </a:cubicBezTo>
                  <a:cubicBezTo>
                    <a:pt x="420" y="251"/>
                    <a:pt x="414" y="251"/>
                    <a:pt x="407" y="251"/>
                  </a:cubicBezTo>
                  <a:cubicBezTo>
                    <a:pt x="407" y="244"/>
                    <a:pt x="407" y="237"/>
                    <a:pt x="407" y="230"/>
                  </a:cubicBezTo>
                  <a:cubicBezTo>
                    <a:pt x="414" y="230"/>
                    <a:pt x="420" y="230"/>
                    <a:pt x="426" y="230"/>
                  </a:cubicBezTo>
                  <a:close/>
                  <a:moveTo>
                    <a:pt x="413" y="224"/>
                  </a:moveTo>
                  <a:cubicBezTo>
                    <a:pt x="413" y="219"/>
                    <a:pt x="413" y="213"/>
                    <a:pt x="413" y="208"/>
                  </a:cubicBezTo>
                  <a:cubicBezTo>
                    <a:pt x="418" y="208"/>
                    <a:pt x="422" y="208"/>
                    <a:pt x="426" y="208"/>
                  </a:cubicBezTo>
                  <a:cubicBezTo>
                    <a:pt x="426" y="213"/>
                    <a:pt x="426" y="219"/>
                    <a:pt x="426" y="224"/>
                  </a:cubicBezTo>
                  <a:cubicBezTo>
                    <a:pt x="422" y="224"/>
                    <a:pt x="418" y="224"/>
                    <a:pt x="413" y="224"/>
                  </a:cubicBezTo>
                  <a:close/>
                  <a:moveTo>
                    <a:pt x="407" y="224"/>
                  </a:moveTo>
                  <a:cubicBezTo>
                    <a:pt x="400" y="224"/>
                    <a:pt x="393" y="224"/>
                    <a:pt x="386" y="224"/>
                  </a:cubicBezTo>
                  <a:cubicBezTo>
                    <a:pt x="386" y="219"/>
                    <a:pt x="386" y="213"/>
                    <a:pt x="386" y="208"/>
                  </a:cubicBezTo>
                  <a:cubicBezTo>
                    <a:pt x="393" y="208"/>
                    <a:pt x="400" y="208"/>
                    <a:pt x="407" y="208"/>
                  </a:cubicBezTo>
                  <a:cubicBezTo>
                    <a:pt x="407" y="213"/>
                    <a:pt x="407" y="219"/>
                    <a:pt x="407" y="224"/>
                  </a:cubicBezTo>
                  <a:close/>
                  <a:moveTo>
                    <a:pt x="389" y="257"/>
                  </a:moveTo>
                  <a:cubicBezTo>
                    <a:pt x="403" y="257"/>
                    <a:pt x="417" y="257"/>
                    <a:pt x="432" y="257"/>
                  </a:cubicBezTo>
                  <a:cubicBezTo>
                    <a:pt x="433" y="251"/>
                    <a:pt x="432" y="243"/>
                    <a:pt x="432" y="236"/>
                  </a:cubicBezTo>
                  <a:cubicBezTo>
                    <a:pt x="432" y="236"/>
                    <a:pt x="432" y="236"/>
                    <a:pt x="432" y="235"/>
                  </a:cubicBezTo>
                  <a:cubicBezTo>
                    <a:pt x="451" y="235"/>
                    <a:pt x="470" y="235"/>
                    <a:pt x="489" y="235"/>
                  </a:cubicBezTo>
                  <a:cubicBezTo>
                    <a:pt x="489" y="258"/>
                    <a:pt x="488" y="279"/>
                    <a:pt x="487" y="299"/>
                  </a:cubicBezTo>
                  <a:cubicBezTo>
                    <a:pt x="454" y="299"/>
                    <a:pt x="421" y="299"/>
                    <a:pt x="389" y="299"/>
                  </a:cubicBezTo>
                  <a:cubicBezTo>
                    <a:pt x="389" y="285"/>
                    <a:pt x="389" y="271"/>
                    <a:pt x="389" y="257"/>
                  </a:cubicBezTo>
                  <a:close/>
                  <a:moveTo>
                    <a:pt x="216" y="157"/>
                  </a:moveTo>
                  <a:cubicBezTo>
                    <a:pt x="224" y="157"/>
                    <a:pt x="232" y="157"/>
                    <a:pt x="240" y="157"/>
                  </a:cubicBezTo>
                  <a:cubicBezTo>
                    <a:pt x="240" y="165"/>
                    <a:pt x="240" y="172"/>
                    <a:pt x="240" y="179"/>
                  </a:cubicBezTo>
                  <a:cubicBezTo>
                    <a:pt x="232" y="179"/>
                    <a:pt x="223" y="179"/>
                    <a:pt x="215" y="179"/>
                  </a:cubicBezTo>
                  <a:cubicBezTo>
                    <a:pt x="215" y="172"/>
                    <a:pt x="215" y="164"/>
                    <a:pt x="216" y="157"/>
                  </a:cubicBezTo>
                  <a:close/>
                  <a:moveTo>
                    <a:pt x="218" y="185"/>
                  </a:moveTo>
                  <a:cubicBezTo>
                    <a:pt x="218" y="191"/>
                    <a:pt x="218" y="196"/>
                    <a:pt x="218" y="202"/>
                  </a:cubicBezTo>
                  <a:cubicBezTo>
                    <a:pt x="188" y="202"/>
                    <a:pt x="159" y="202"/>
                    <a:pt x="130" y="202"/>
                  </a:cubicBezTo>
                  <a:cubicBezTo>
                    <a:pt x="130" y="192"/>
                    <a:pt x="130" y="180"/>
                    <a:pt x="130" y="171"/>
                  </a:cubicBezTo>
                  <a:cubicBezTo>
                    <a:pt x="134" y="171"/>
                    <a:pt x="138" y="171"/>
                    <a:pt x="142" y="171"/>
                  </a:cubicBezTo>
                  <a:cubicBezTo>
                    <a:pt x="142" y="177"/>
                    <a:pt x="142" y="184"/>
                    <a:pt x="142" y="191"/>
                  </a:cubicBezTo>
                  <a:cubicBezTo>
                    <a:pt x="148" y="192"/>
                    <a:pt x="157" y="191"/>
                    <a:pt x="164" y="191"/>
                  </a:cubicBezTo>
                  <a:cubicBezTo>
                    <a:pt x="165" y="185"/>
                    <a:pt x="164" y="177"/>
                    <a:pt x="164" y="171"/>
                  </a:cubicBezTo>
                  <a:cubicBezTo>
                    <a:pt x="168" y="171"/>
                    <a:pt x="172" y="171"/>
                    <a:pt x="175" y="171"/>
                  </a:cubicBezTo>
                  <a:cubicBezTo>
                    <a:pt x="175" y="178"/>
                    <a:pt x="175" y="184"/>
                    <a:pt x="175" y="191"/>
                  </a:cubicBezTo>
                  <a:cubicBezTo>
                    <a:pt x="183" y="191"/>
                    <a:pt x="191" y="191"/>
                    <a:pt x="198" y="191"/>
                  </a:cubicBezTo>
                  <a:cubicBezTo>
                    <a:pt x="198" y="184"/>
                    <a:pt x="198" y="178"/>
                    <a:pt x="198" y="171"/>
                  </a:cubicBezTo>
                  <a:cubicBezTo>
                    <a:pt x="202" y="171"/>
                    <a:pt x="206" y="171"/>
                    <a:pt x="209" y="171"/>
                  </a:cubicBezTo>
                  <a:cubicBezTo>
                    <a:pt x="209" y="175"/>
                    <a:pt x="209" y="180"/>
                    <a:pt x="209" y="185"/>
                  </a:cubicBezTo>
                  <a:cubicBezTo>
                    <a:pt x="212" y="185"/>
                    <a:pt x="215" y="185"/>
                    <a:pt x="218" y="185"/>
                  </a:cubicBezTo>
                  <a:close/>
                  <a:moveTo>
                    <a:pt x="209" y="165"/>
                  </a:moveTo>
                  <a:cubicBezTo>
                    <a:pt x="204" y="165"/>
                    <a:pt x="198" y="165"/>
                    <a:pt x="193" y="165"/>
                  </a:cubicBezTo>
                  <a:cubicBezTo>
                    <a:pt x="192" y="171"/>
                    <a:pt x="193" y="179"/>
                    <a:pt x="193" y="186"/>
                  </a:cubicBezTo>
                  <a:cubicBezTo>
                    <a:pt x="189" y="186"/>
                    <a:pt x="185" y="186"/>
                    <a:pt x="182" y="186"/>
                  </a:cubicBezTo>
                  <a:cubicBezTo>
                    <a:pt x="182" y="179"/>
                    <a:pt x="182" y="172"/>
                    <a:pt x="182" y="165"/>
                  </a:cubicBezTo>
                  <a:cubicBezTo>
                    <a:pt x="175" y="164"/>
                    <a:pt x="166" y="165"/>
                    <a:pt x="159" y="165"/>
                  </a:cubicBezTo>
                  <a:cubicBezTo>
                    <a:pt x="159" y="172"/>
                    <a:pt x="159" y="179"/>
                    <a:pt x="159" y="186"/>
                  </a:cubicBezTo>
                  <a:cubicBezTo>
                    <a:pt x="155" y="186"/>
                    <a:pt x="151" y="186"/>
                    <a:pt x="148" y="186"/>
                  </a:cubicBezTo>
                  <a:cubicBezTo>
                    <a:pt x="148" y="179"/>
                    <a:pt x="148" y="172"/>
                    <a:pt x="148" y="165"/>
                  </a:cubicBezTo>
                  <a:cubicBezTo>
                    <a:pt x="140" y="164"/>
                    <a:pt x="132" y="165"/>
                    <a:pt x="124" y="165"/>
                  </a:cubicBezTo>
                  <a:cubicBezTo>
                    <a:pt x="123" y="185"/>
                    <a:pt x="124" y="206"/>
                    <a:pt x="124" y="227"/>
                  </a:cubicBezTo>
                  <a:cubicBezTo>
                    <a:pt x="105" y="227"/>
                    <a:pt x="86" y="227"/>
                    <a:pt x="66" y="227"/>
                  </a:cubicBezTo>
                  <a:cubicBezTo>
                    <a:pt x="66" y="197"/>
                    <a:pt x="69" y="165"/>
                    <a:pt x="61" y="143"/>
                  </a:cubicBezTo>
                  <a:cubicBezTo>
                    <a:pt x="110" y="143"/>
                    <a:pt x="160" y="143"/>
                    <a:pt x="209" y="143"/>
                  </a:cubicBezTo>
                  <a:cubicBezTo>
                    <a:pt x="209" y="150"/>
                    <a:pt x="209" y="157"/>
                    <a:pt x="209" y="165"/>
                  </a:cubicBezTo>
                  <a:close/>
                  <a:moveTo>
                    <a:pt x="166" y="308"/>
                  </a:moveTo>
                  <a:cubicBezTo>
                    <a:pt x="166" y="321"/>
                    <a:pt x="166" y="335"/>
                    <a:pt x="166" y="349"/>
                  </a:cubicBezTo>
                  <a:cubicBezTo>
                    <a:pt x="184" y="349"/>
                    <a:pt x="204" y="349"/>
                    <a:pt x="222" y="349"/>
                  </a:cubicBezTo>
                  <a:cubicBezTo>
                    <a:pt x="223" y="350"/>
                    <a:pt x="222" y="351"/>
                    <a:pt x="221" y="351"/>
                  </a:cubicBezTo>
                  <a:cubicBezTo>
                    <a:pt x="212" y="360"/>
                    <a:pt x="204" y="369"/>
                    <a:pt x="194" y="378"/>
                  </a:cubicBezTo>
                  <a:cubicBezTo>
                    <a:pt x="191" y="381"/>
                    <a:pt x="187" y="387"/>
                    <a:pt x="184" y="387"/>
                  </a:cubicBezTo>
                  <a:cubicBezTo>
                    <a:pt x="179" y="389"/>
                    <a:pt x="166" y="387"/>
                    <a:pt x="160" y="387"/>
                  </a:cubicBezTo>
                  <a:cubicBezTo>
                    <a:pt x="136" y="387"/>
                    <a:pt x="112" y="387"/>
                    <a:pt x="88" y="387"/>
                  </a:cubicBezTo>
                  <a:cubicBezTo>
                    <a:pt x="78" y="365"/>
                    <a:pt x="72" y="337"/>
                    <a:pt x="70" y="308"/>
                  </a:cubicBezTo>
                  <a:cubicBezTo>
                    <a:pt x="102" y="308"/>
                    <a:pt x="134" y="308"/>
                    <a:pt x="166" y="308"/>
                  </a:cubicBezTo>
                  <a:close/>
                  <a:moveTo>
                    <a:pt x="278" y="496"/>
                  </a:moveTo>
                  <a:cubicBezTo>
                    <a:pt x="270" y="490"/>
                    <a:pt x="262" y="483"/>
                    <a:pt x="253" y="477"/>
                  </a:cubicBezTo>
                  <a:cubicBezTo>
                    <a:pt x="261" y="473"/>
                    <a:pt x="269" y="469"/>
                    <a:pt x="277" y="464"/>
                  </a:cubicBezTo>
                  <a:cubicBezTo>
                    <a:pt x="285" y="469"/>
                    <a:pt x="293" y="473"/>
                    <a:pt x="302" y="477"/>
                  </a:cubicBezTo>
                  <a:cubicBezTo>
                    <a:pt x="293" y="483"/>
                    <a:pt x="286" y="490"/>
                    <a:pt x="278" y="496"/>
                  </a:cubicBezTo>
                  <a:close/>
                  <a:moveTo>
                    <a:pt x="291" y="462"/>
                  </a:moveTo>
                  <a:cubicBezTo>
                    <a:pt x="286" y="460"/>
                    <a:pt x="282" y="457"/>
                    <a:pt x="277" y="455"/>
                  </a:cubicBezTo>
                  <a:cubicBezTo>
                    <a:pt x="272" y="457"/>
                    <a:pt x="268" y="460"/>
                    <a:pt x="263" y="462"/>
                  </a:cubicBezTo>
                  <a:cubicBezTo>
                    <a:pt x="263" y="460"/>
                    <a:pt x="264" y="457"/>
                    <a:pt x="264" y="455"/>
                  </a:cubicBezTo>
                  <a:cubicBezTo>
                    <a:pt x="264" y="452"/>
                    <a:pt x="266" y="449"/>
                    <a:pt x="265" y="447"/>
                  </a:cubicBezTo>
                  <a:cubicBezTo>
                    <a:pt x="265" y="445"/>
                    <a:pt x="261" y="442"/>
                    <a:pt x="260" y="441"/>
                  </a:cubicBezTo>
                  <a:cubicBezTo>
                    <a:pt x="258" y="439"/>
                    <a:pt x="255" y="437"/>
                    <a:pt x="254" y="435"/>
                  </a:cubicBezTo>
                  <a:cubicBezTo>
                    <a:pt x="259" y="434"/>
                    <a:pt x="264" y="434"/>
                    <a:pt x="270" y="433"/>
                  </a:cubicBezTo>
                  <a:cubicBezTo>
                    <a:pt x="272" y="428"/>
                    <a:pt x="274" y="423"/>
                    <a:pt x="277" y="418"/>
                  </a:cubicBezTo>
                  <a:cubicBezTo>
                    <a:pt x="279" y="423"/>
                    <a:pt x="282" y="428"/>
                    <a:pt x="284" y="433"/>
                  </a:cubicBezTo>
                  <a:cubicBezTo>
                    <a:pt x="289" y="433"/>
                    <a:pt x="294" y="434"/>
                    <a:pt x="299" y="435"/>
                  </a:cubicBezTo>
                  <a:cubicBezTo>
                    <a:pt x="299" y="437"/>
                    <a:pt x="296" y="439"/>
                    <a:pt x="294" y="441"/>
                  </a:cubicBezTo>
                  <a:cubicBezTo>
                    <a:pt x="292" y="443"/>
                    <a:pt x="290" y="445"/>
                    <a:pt x="288" y="446"/>
                  </a:cubicBezTo>
                  <a:cubicBezTo>
                    <a:pt x="289" y="452"/>
                    <a:pt x="290" y="457"/>
                    <a:pt x="291" y="462"/>
                  </a:cubicBezTo>
                  <a:close/>
                  <a:moveTo>
                    <a:pt x="460" y="401"/>
                  </a:moveTo>
                  <a:cubicBezTo>
                    <a:pt x="454" y="412"/>
                    <a:pt x="445" y="421"/>
                    <a:pt x="434" y="428"/>
                  </a:cubicBezTo>
                  <a:cubicBezTo>
                    <a:pt x="422" y="435"/>
                    <a:pt x="405" y="439"/>
                    <a:pt x="389" y="443"/>
                  </a:cubicBezTo>
                  <a:cubicBezTo>
                    <a:pt x="358" y="452"/>
                    <a:pt x="326" y="462"/>
                    <a:pt x="302" y="477"/>
                  </a:cubicBezTo>
                  <a:cubicBezTo>
                    <a:pt x="301" y="470"/>
                    <a:pt x="300" y="464"/>
                    <a:pt x="298" y="457"/>
                  </a:cubicBezTo>
                  <a:cubicBezTo>
                    <a:pt x="298" y="455"/>
                    <a:pt x="297" y="452"/>
                    <a:pt x="297" y="450"/>
                  </a:cubicBezTo>
                  <a:cubicBezTo>
                    <a:pt x="298" y="447"/>
                    <a:pt x="306" y="442"/>
                    <a:pt x="308" y="440"/>
                  </a:cubicBezTo>
                  <a:cubicBezTo>
                    <a:pt x="312" y="436"/>
                    <a:pt x="315" y="433"/>
                    <a:pt x="318" y="430"/>
                  </a:cubicBezTo>
                  <a:cubicBezTo>
                    <a:pt x="309" y="428"/>
                    <a:pt x="300" y="427"/>
                    <a:pt x="290" y="426"/>
                  </a:cubicBezTo>
                  <a:cubicBezTo>
                    <a:pt x="285" y="417"/>
                    <a:pt x="281" y="409"/>
                    <a:pt x="277" y="400"/>
                  </a:cubicBezTo>
                  <a:cubicBezTo>
                    <a:pt x="272" y="408"/>
                    <a:pt x="269" y="417"/>
                    <a:pt x="264" y="426"/>
                  </a:cubicBezTo>
                  <a:cubicBezTo>
                    <a:pt x="255" y="427"/>
                    <a:pt x="246" y="428"/>
                    <a:pt x="237" y="429"/>
                  </a:cubicBezTo>
                  <a:cubicBezTo>
                    <a:pt x="236" y="431"/>
                    <a:pt x="239" y="433"/>
                    <a:pt x="241" y="434"/>
                  </a:cubicBezTo>
                  <a:cubicBezTo>
                    <a:pt x="245" y="438"/>
                    <a:pt x="247" y="441"/>
                    <a:pt x="252" y="445"/>
                  </a:cubicBezTo>
                  <a:cubicBezTo>
                    <a:pt x="253" y="446"/>
                    <a:pt x="256" y="449"/>
                    <a:pt x="256" y="451"/>
                  </a:cubicBezTo>
                  <a:cubicBezTo>
                    <a:pt x="257" y="453"/>
                    <a:pt x="255" y="460"/>
                    <a:pt x="254" y="463"/>
                  </a:cubicBezTo>
                  <a:cubicBezTo>
                    <a:pt x="253" y="468"/>
                    <a:pt x="252" y="472"/>
                    <a:pt x="252" y="476"/>
                  </a:cubicBezTo>
                  <a:cubicBezTo>
                    <a:pt x="227" y="460"/>
                    <a:pt x="194" y="451"/>
                    <a:pt x="162" y="442"/>
                  </a:cubicBezTo>
                  <a:cubicBezTo>
                    <a:pt x="152" y="439"/>
                    <a:pt x="140" y="437"/>
                    <a:pt x="130" y="433"/>
                  </a:cubicBezTo>
                  <a:cubicBezTo>
                    <a:pt x="114" y="426"/>
                    <a:pt x="101" y="411"/>
                    <a:pt x="93" y="396"/>
                  </a:cubicBezTo>
                  <a:cubicBezTo>
                    <a:pt x="216" y="396"/>
                    <a:pt x="339" y="396"/>
                    <a:pt x="462" y="396"/>
                  </a:cubicBezTo>
                  <a:cubicBezTo>
                    <a:pt x="463" y="398"/>
                    <a:pt x="461" y="399"/>
                    <a:pt x="460" y="401"/>
                  </a:cubicBezTo>
                  <a:close/>
                  <a:moveTo>
                    <a:pt x="467" y="387"/>
                  </a:moveTo>
                  <a:cubicBezTo>
                    <a:pt x="438" y="387"/>
                    <a:pt x="409" y="387"/>
                    <a:pt x="379" y="387"/>
                  </a:cubicBezTo>
                  <a:cubicBezTo>
                    <a:pt x="375" y="387"/>
                    <a:pt x="370" y="388"/>
                    <a:pt x="367" y="387"/>
                  </a:cubicBezTo>
                  <a:cubicBezTo>
                    <a:pt x="364" y="387"/>
                    <a:pt x="359" y="381"/>
                    <a:pt x="356" y="378"/>
                  </a:cubicBezTo>
                  <a:cubicBezTo>
                    <a:pt x="347" y="368"/>
                    <a:pt x="337" y="359"/>
                    <a:pt x="328" y="349"/>
                  </a:cubicBezTo>
                  <a:cubicBezTo>
                    <a:pt x="348" y="349"/>
                    <a:pt x="368" y="349"/>
                    <a:pt x="388" y="349"/>
                  </a:cubicBezTo>
                  <a:cubicBezTo>
                    <a:pt x="389" y="336"/>
                    <a:pt x="389" y="322"/>
                    <a:pt x="389" y="309"/>
                  </a:cubicBezTo>
                  <a:cubicBezTo>
                    <a:pt x="389" y="309"/>
                    <a:pt x="389" y="308"/>
                    <a:pt x="389" y="308"/>
                  </a:cubicBezTo>
                  <a:cubicBezTo>
                    <a:pt x="421" y="308"/>
                    <a:pt x="454" y="308"/>
                    <a:pt x="486" y="308"/>
                  </a:cubicBezTo>
                  <a:cubicBezTo>
                    <a:pt x="483" y="338"/>
                    <a:pt x="478" y="365"/>
                    <a:pt x="467" y="387"/>
                  </a:cubicBezTo>
                  <a:close/>
                  <a:moveTo>
                    <a:pt x="499" y="134"/>
                  </a:moveTo>
                  <a:cubicBezTo>
                    <a:pt x="448" y="134"/>
                    <a:pt x="397" y="134"/>
                    <a:pt x="345" y="134"/>
                  </a:cubicBezTo>
                  <a:cubicBezTo>
                    <a:pt x="345" y="128"/>
                    <a:pt x="345" y="123"/>
                    <a:pt x="345" y="118"/>
                  </a:cubicBezTo>
                  <a:cubicBezTo>
                    <a:pt x="338" y="117"/>
                    <a:pt x="329" y="117"/>
                    <a:pt x="321" y="117"/>
                  </a:cubicBezTo>
                  <a:cubicBezTo>
                    <a:pt x="321" y="124"/>
                    <a:pt x="321" y="132"/>
                    <a:pt x="321" y="139"/>
                  </a:cubicBezTo>
                  <a:cubicBezTo>
                    <a:pt x="317" y="139"/>
                    <a:pt x="313" y="139"/>
                    <a:pt x="308" y="139"/>
                  </a:cubicBezTo>
                  <a:cubicBezTo>
                    <a:pt x="308" y="132"/>
                    <a:pt x="308" y="125"/>
                    <a:pt x="308" y="118"/>
                  </a:cubicBezTo>
                  <a:cubicBezTo>
                    <a:pt x="301" y="117"/>
                    <a:pt x="292" y="117"/>
                    <a:pt x="284" y="117"/>
                  </a:cubicBezTo>
                  <a:cubicBezTo>
                    <a:pt x="284" y="124"/>
                    <a:pt x="284" y="132"/>
                    <a:pt x="284" y="139"/>
                  </a:cubicBezTo>
                  <a:cubicBezTo>
                    <a:pt x="280" y="139"/>
                    <a:pt x="275" y="139"/>
                    <a:pt x="271" y="139"/>
                  </a:cubicBezTo>
                  <a:cubicBezTo>
                    <a:pt x="271" y="132"/>
                    <a:pt x="271" y="125"/>
                    <a:pt x="271" y="118"/>
                  </a:cubicBezTo>
                  <a:cubicBezTo>
                    <a:pt x="264" y="117"/>
                    <a:pt x="255" y="117"/>
                    <a:pt x="247" y="117"/>
                  </a:cubicBezTo>
                  <a:cubicBezTo>
                    <a:pt x="247" y="124"/>
                    <a:pt x="247" y="132"/>
                    <a:pt x="247" y="139"/>
                  </a:cubicBezTo>
                  <a:cubicBezTo>
                    <a:pt x="242" y="139"/>
                    <a:pt x="238" y="139"/>
                    <a:pt x="234" y="139"/>
                  </a:cubicBezTo>
                  <a:cubicBezTo>
                    <a:pt x="234" y="132"/>
                    <a:pt x="234" y="124"/>
                    <a:pt x="234" y="117"/>
                  </a:cubicBezTo>
                  <a:cubicBezTo>
                    <a:pt x="226" y="117"/>
                    <a:pt x="218" y="117"/>
                    <a:pt x="209" y="117"/>
                  </a:cubicBezTo>
                  <a:cubicBezTo>
                    <a:pt x="209" y="123"/>
                    <a:pt x="209" y="128"/>
                    <a:pt x="209" y="134"/>
                  </a:cubicBezTo>
                  <a:cubicBezTo>
                    <a:pt x="159" y="134"/>
                    <a:pt x="108" y="134"/>
                    <a:pt x="58" y="134"/>
                  </a:cubicBezTo>
                  <a:cubicBezTo>
                    <a:pt x="49" y="119"/>
                    <a:pt x="40" y="105"/>
                    <a:pt x="25" y="97"/>
                  </a:cubicBezTo>
                  <a:cubicBezTo>
                    <a:pt x="24" y="96"/>
                    <a:pt x="26" y="95"/>
                    <a:pt x="27" y="95"/>
                  </a:cubicBezTo>
                  <a:cubicBezTo>
                    <a:pt x="57" y="68"/>
                    <a:pt x="89" y="42"/>
                    <a:pt x="119" y="16"/>
                  </a:cubicBezTo>
                  <a:cubicBezTo>
                    <a:pt x="160" y="43"/>
                    <a:pt x="212" y="62"/>
                    <a:pt x="278" y="62"/>
                  </a:cubicBezTo>
                  <a:cubicBezTo>
                    <a:pt x="330" y="62"/>
                    <a:pt x="370" y="51"/>
                    <a:pt x="404" y="33"/>
                  </a:cubicBezTo>
                  <a:cubicBezTo>
                    <a:pt x="416" y="27"/>
                    <a:pt x="428" y="21"/>
                    <a:pt x="438" y="15"/>
                  </a:cubicBezTo>
                  <a:cubicBezTo>
                    <a:pt x="469" y="42"/>
                    <a:pt x="502" y="70"/>
                    <a:pt x="532" y="97"/>
                  </a:cubicBezTo>
                  <a:cubicBezTo>
                    <a:pt x="517" y="105"/>
                    <a:pt x="506" y="118"/>
                    <a:pt x="499" y="134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" name="文本框 12">
            <a:extLst>
              <a:ext uri="{FF2B5EF4-FFF2-40B4-BE49-F238E27FC236}">
                <a16:creationId xmlns:a16="http://schemas.microsoft.com/office/drawing/2014/main" id="{861B22BE-1BCE-E055-9893-634A1C8BED5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42143" y="1001072"/>
            <a:ext cx="7173725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Existing  Layer-4 load balancing solutions</a:t>
            </a:r>
            <a:endParaRPr lang="zh-CN" altLang="en-US" sz="2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97285D5-6155-FC55-4696-7473115FA170}"/>
              </a:ext>
            </a:extLst>
          </p:cNvPr>
          <p:cNvSpPr txBox="1">
            <a:spLocks/>
          </p:cNvSpPr>
          <p:nvPr/>
        </p:nvSpPr>
        <p:spPr>
          <a:xfrm>
            <a:off x="626686" y="452047"/>
            <a:ext cx="2359795" cy="504218"/>
          </a:xfrm>
          <a:prstGeom prst="rect">
            <a:avLst/>
          </a:prstGeom>
        </p:spPr>
        <p:txBody>
          <a:bodyPr vert="horz" lIns="91440" tIns="45720" rIns="91440" bIns="45720" rtlCol="0">
            <a:normAutofit fontScale="97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Background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34438A-1932-9E1C-934F-B596D4AF00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5BF3F2B5-C88B-464E-8D7F-139BB82AEE0F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8567853" y="6304064"/>
            <a:ext cx="2743200" cy="365125"/>
          </a:xfrm>
        </p:spPr>
        <p:txBody>
          <a:bodyPr/>
          <a:lstStyle/>
          <a:p>
            <a:fld id="{6128E786-177D-4968-AA9C-E01690304C33}" type="slidenum">
              <a:rPr lang="zh-CN" altLang="en-US" sz="1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fld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文本占位符 2">
            <a:extLst>
              <a:ext uri="{FF2B5EF4-FFF2-40B4-BE49-F238E27FC236}">
                <a16:creationId xmlns:a16="http://schemas.microsoft.com/office/drawing/2014/main" id="{A6E96499-3E63-4590-E025-AB6A866D6F1E}"/>
              </a:ext>
            </a:extLst>
          </p:cNvPr>
          <p:cNvSpPr txBox="1"/>
          <p:nvPr/>
        </p:nvSpPr>
        <p:spPr>
          <a:xfrm>
            <a:off x="626686" y="452047"/>
            <a:ext cx="3485239" cy="504218"/>
          </a:xfrm>
          <a:prstGeom prst="rect">
            <a:avLst/>
          </a:prstGeom>
        </p:spPr>
        <p:txBody>
          <a:bodyPr vert="horz" lIns="91440" tIns="45720" rIns="91440" bIns="45720" rtlCol="0">
            <a:normAutofit fontScale="97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Design overview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1" name="圆角矩形 1766">
            <a:extLst>
              <a:ext uri="{FF2B5EF4-FFF2-40B4-BE49-F238E27FC236}">
                <a16:creationId xmlns:a16="http://schemas.microsoft.com/office/drawing/2014/main" id="{B05B8356-3F30-2973-67C0-646B11DF3B9B}"/>
              </a:ext>
            </a:extLst>
          </p:cNvPr>
          <p:cNvSpPr/>
          <p:nvPr/>
        </p:nvSpPr>
        <p:spPr>
          <a:xfrm rot="10800000" flipV="1">
            <a:off x="0" y="401407"/>
            <a:ext cx="484287" cy="491115"/>
          </a:xfrm>
          <a:prstGeom prst="roundRect">
            <a:avLst>
              <a:gd name="adj" fmla="val 5039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2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72A6F6F6-1BCF-F93D-952C-E5367CD6B24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873047" y="85558"/>
            <a:ext cx="1194264" cy="1187213"/>
            <a:chOff x="2946" y="838"/>
            <a:chExt cx="1355" cy="1347"/>
          </a:xfrm>
          <a:solidFill>
            <a:schemeClr val="accent1">
              <a:lumMod val="75000"/>
            </a:schemeClr>
          </a:solidFill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E082CD63-0848-F88E-0F38-787A680C4C28}"/>
                </a:ext>
              </a:extLst>
            </p:cNvPr>
            <p:cNvSpPr>
              <a:spLocks noEditPoints="1"/>
            </p:cNvSpPr>
            <p:nvPr>
              <p:custDataLst>
                <p:tags r:id="rId2"/>
              </p:custDataLst>
            </p:nvPr>
          </p:nvSpPr>
          <p:spPr bwMode="auto">
            <a:xfrm>
              <a:off x="2946" y="838"/>
              <a:ext cx="1355" cy="1347"/>
            </a:xfrm>
            <a:custGeom>
              <a:avLst/>
              <a:gdLst>
                <a:gd name="T0" fmla="*/ 710 w 1467"/>
                <a:gd name="T1" fmla="*/ 0 h 1459"/>
                <a:gd name="T2" fmla="*/ 754 w 1467"/>
                <a:gd name="T3" fmla="*/ 0 h 1459"/>
                <a:gd name="T4" fmla="*/ 754 w 1467"/>
                <a:gd name="T5" fmla="*/ 0 h 1459"/>
                <a:gd name="T6" fmla="*/ 1045 w 1467"/>
                <a:gd name="T7" fmla="*/ 71 h 1459"/>
                <a:gd name="T8" fmla="*/ 1256 w 1467"/>
                <a:gd name="T9" fmla="*/ 222 h 1459"/>
                <a:gd name="T10" fmla="*/ 1336 w 1467"/>
                <a:gd name="T11" fmla="*/ 322 h 1459"/>
                <a:gd name="T12" fmla="*/ 1457 w 1467"/>
                <a:gd name="T13" fmla="*/ 654 h 1459"/>
                <a:gd name="T14" fmla="*/ 1441 w 1467"/>
                <a:gd name="T15" fmla="*/ 901 h 1459"/>
                <a:gd name="T16" fmla="*/ 1394 w 1467"/>
                <a:gd name="T17" fmla="*/ 1035 h 1459"/>
                <a:gd name="T18" fmla="*/ 1244 w 1467"/>
                <a:gd name="T19" fmla="*/ 1247 h 1459"/>
                <a:gd name="T20" fmla="*/ 1030 w 1467"/>
                <a:gd name="T21" fmla="*/ 1394 h 1459"/>
                <a:gd name="T22" fmla="*/ 894 w 1467"/>
                <a:gd name="T23" fmla="*/ 1440 h 1459"/>
                <a:gd name="T24" fmla="*/ 732 w 1467"/>
                <a:gd name="T25" fmla="*/ 1458 h 1459"/>
                <a:gd name="T26" fmla="*/ 434 w 1467"/>
                <a:gd name="T27" fmla="*/ 1394 h 1459"/>
                <a:gd name="T28" fmla="*/ 220 w 1467"/>
                <a:gd name="T29" fmla="*/ 1247 h 1459"/>
                <a:gd name="T30" fmla="*/ 23 w 1467"/>
                <a:gd name="T31" fmla="*/ 900 h 1459"/>
                <a:gd name="T32" fmla="*/ 3 w 1467"/>
                <a:gd name="T33" fmla="*/ 696 h 1459"/>
                <a:gd name="T34" fmla="*/ 19 w 1467"/>
                <a:gd name="T35" fmla="*/ 576 h 1459"/>
                <a:gd name="T36" fmla="*/ 128 w 1467"/>
                <a:gd name="T37" fmla="*/ 322 h 1459"/>
                <a:gd name="T38" fmla="*/ 419 w 1467"/>
                <a:gd name="T39" fmla="*/ 71 h 1459"/>
                <a:gd name="T40" fmla="*/ 710 w 1467"/>
                <a:gd name="T41" fmla="*/ 0 h 1459"/>
                <a:gd name="T42" fmla="*/ 685 w 1467"/>
                <a:gd name="T43" fmla="*/ 35 h 1459"/>
                <a:gd name="T44" fmla="*/ 571 w 1467"/>
                <a:gd name="T45" fmla="*/ 52 h 1459"/>
                <a:gd name="T46" fmla="*/ 238 w 1467"/>
                <a:gd name="T47" fmla="*/ 240 h 1459"/>
                <a:gd name="T48" fmla="*/ 97 w 1467"/>
                <a:gd name="T49" fmla="*/ 447 h 1459"/>
                <a:gd name="T50" fmla="*/ 36 w 1467"/>
                <a:gd name="T51" fmla="*/ 734 h 1459"/>
                <a:gd name="T52" fmla="*/ 55 w 1467"/>
                <a:gd name="T53" fmla="*/ 890 h 1459"/>
                <a:gd name="T54" fmla="*/ 164 w 1467"/>
                <a:gd name="T55" fmla="*/ 1129 h 1459"/>
                <a:gd name="T56" fmla="*/ 265 w 1467"/>
                <a:gd name="T57" fmla="*/ 1244 h 1459"/>
                <a:gd name="T58" fmla="*/ 338 w 1467"/>
                <a:gd name="T59" fmla="*/ 1302 h 1459"/>
                <a:gd name="T60" fmla="*/ 580 w 1467"/>
                <a:gd name="T61" fmla="*/ 1408 h 1459"/>
                <a:gd name="T62" fmla="*/ 737 w 1467"/>
                <a:gd name="T63" fmla="*/ 1425 h 1459"/>
                <a:gd name="T64" fmla="*/ 1022 w 1467"/>
                <a:gd name="T65" fmla="*/ 1362 h 1459"/>
                <a:gd name="T66" fmla="*/ 1267 w 1467"/>
                <a:gd name="T67" fmla="*/ 1173 h 1459"/>
                <a:gd name="T68" fmla="*/ 1367 w 1467"/>
                <a:gd name="T69" fmla="*/ 1012 h 1459"/>
                <a:gd name="T70" fmla="*/ 1427 w 1467"/>
                <a:gd name="T71" fmla="*/ 724 h 1459"/>
                <a:gd name="T72" fmla="*/ 1409 w 1467"/>
                <a:gd name="T73" fmla="*/ 569 h 1459"/>
                <a:gd name="T74" fmla="*/ 1364 w 1467"/>
                <a:gd name="T75" fmla="*/ 440 h 1459"/>
                <a:gd name="T76" fmla="*/ 1126 w 1467"/>
                <a:gd name="T77" fmla="*/ 156 h 1459"/>
                <a:gd name="T78" fmla="*/ 810 w 1467"/>
                <a:gd name="T79" fmla="*/ 38 h 1459"/>
                <a:gd name="T80" fmla="*/ 727 w 1467"/>
                <a:gd name="T81" fmla="*/ 34 h 1459"/>
                <a:gd name="T82" fmla="*/ 685 w 1467"/>
                <a:gd name="T83" fmla="*/ 35 h 1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7" h="1459">
                  <a:moveTo>
                    <a:pt x="710" y="0"/>
                  </a:moveTo>
                  <a:cubicBezTo>
                    <a:pt x="725" y="0"/>
                    <a:pt x="739" y="0"/>
                    <a:pt x="754" y="0"/>
                  </a:cubicBezTo>
                  <a:cubicBezTo>
                    <a:pt x="754" y="0"/>
                    <a:pt x="754" y="0"/>
                    <a:pt x="754" y="0"/>
                  </a:cubicBezTo>
                  <a:cubicBezTo>
                    <a:pt x="870" y="4"/>
                    <a:pt x="964" y="33"/>
                    <a:pt x="1045" y="71"/>
                  </a:cubicBezTo>
                  <a:cubicBezTo>
                    <a:pt x="1127" y="109"/>
                    <a:pt x="1195" y="162"/>
                    <a:pt x="1256" y="222"/>
                  </a:cubicBezTo>
                  <a:cubicBezTo>
                    <a:pt x="1286" y="252"/>
                    <a:pt x="1312" y="286"/>
                    <a:pt x="1336" y="322"/>
                  </a:cubicBezTo>
                  <a:cubicBezTo>
                    <a:pt x="1398" y="412"/>
                    <a:pt x="1442" y="518"/>
                    <a:pt x="1457" y="654"/>
                  </a:cubicBezTo>
                  <a:cubicBezTo>
                    <a:pt x="1467" y="740"/>
                    <a:pt x="1458" y="830"/>
                    <a:pt x="1441" y="901"/>
                  </a:cubicBezTo>
                  <a:cubicBezTo>
                    <a:pt x="1429" y="949"/>
                    <a:pt x="1413" y="994"/>
                    <a:pt x="1394" y="1035"/>
                  </a:cubicBezTo>
                  <a:cubicBezTo>
                    <a:pt x="1355" y="1117"/>
                    <a:pt x="1305" y="1187"/>
                    <a:pt x="1244" y="1247"/>
                  </a:cubicBezTo>
                  <a:cubicBezTo>
                    <a:pt x="1183" y="1306"/>
                    <a:pt x="1114" y="1357"/>
                    <a:pt x="1030" y="1394"/>
                  </a:cubicBezTo>
                  <a:cubicBezTo>
                    <a:pt x="988" y="1413"/>
                    <a:pt x="944" y="1429"/>
                    <a:pt x="894" y="1440"/>
                  </a:cubicBezTo>
                  <a:cubicBezTo>
                    <a:pt x="845" y="1451"/>
                    <a:pt x="790" y="1459"/>
                    <a:pt x="732" y="1458"/>
                  </a:cubicBezTo>
                  <a:cubicBezTo>
                    <a:pt x="614" y="1457"/>
                    <a:pt x="517" y="1432"/>
                    <a:pt x="434" y="1394"/>
                  </a:cubicBezTo>
                  <a:cubicBezTo>
                    <a:pt x="351" y="1357"/>
                    <a:pt x="279" y="1306"/>
                    <a:pt x="220" y="1247"/>
                  </a:cubicBezTo>
                  <a:cubicBezTo>
                    <a:pt x="128" y="1155"/>
                    <a:pt x="60" y="1045"/>
                    <a:pt x="23" y="900"/>
                  </a:cubicBezTo>
                  <a:cubicBezTo>
                    <a:pt x="8" y="841"/>
                    <a:pt x="0" y="771"/>
                    <a:pt x="3" y="696"/>
                  </a:cubicBezTo>
                  <a:cubicBezTo>
                    <a:pt x="5" y="652"/>
                    <a:pt x="11" y="612"/>
                    <a:pt x="19" y="576"/>
                  </a:cubicBezTo>
                  <a:cubicBezTo>
                    <a:pt x="41" y="476"/>
                    <a:pt x="78" y="394"/>
                    <a:pt x="128" y="322"/>
                  </a:cubicBezTo>
                  <a:cubicBezTo>
                    <a:pt x="201" y="215"/>
                    <a:pt x="297" y="129"/>
                    <a:pt x="419" y="71"/>
                  </a:cubicBezTo>
                  <a:cubicBezTo>
                    <a:pt x="501" y="32"/>
                    <a:pt x="595" y="4"/>
                    <a:pt x="710" y="0"/>
                  </a:cubicBezTo>
                  <a:close/>
                  <a:moveTo>
                    <a:pt x="685" y="35"/>
                  </a:moveTo>
                  <a:cubicBezTo>
                    <a:pt x="644" y="38"/>
                    <a:pt x="607" y="43"/>
                    <a:pt x="571" y="52"/>
                  </a:cubicBezTo>
                  <a:cubicBezTo>
                    <a:pt x="431" y="87"/>
                    <a:pt x="326" y="152"/>
                    <a:pt x="238" y="240"/>
                  </a:cubicBezTo>
                  <a:cubicBezTo>
                    <a:pt x="180" y="298"/>
                    <a:pt x="133" y="366"/>
                    <a:pt x="97" y="447"/>
                  </a:cubicBezTo>
                  <a:cubicBezTo>
                    <a:pt x="61" y="526"/>
                    <a:pt x="36" y="619"/>
                    <a:pt x="36" y="734"/>
                  </a:cubicBezTo>
                  <a:cubicBezTo>
                    <a:pt x="36" y="791"/>
                    <a:pt x="44" y="843"/>
                    <a:pt x="55" y="890"/>
                  </a:cubicBezTo>
                  <a:cubicBezTo>
                    <a:pt x="77" y="984"/>
                    <a:pt x="116" y="1060"/>
                    <a:pt x="164" y="1129"/>
                  </a:cubicBezTo>
                  <a:cubicBezTo>
                    <a:pt x="193" y="1171"/>
                    <a:pt x="228" y="1211"/>
                    <a:pt x="265" y="1244"/>
                  </a:cubicBezTo>
                  <a:cubicBezTo>
                    <a:pt x="288" y="1265"/>
                    <a:pt x="312" y="1284"/>
                    <a:pt x="338" y="1302"/>
                  </a:cubicBezTo>
                  <a:cubicBezTo>
                    <a:pt x="406" y="1349"/>
                    <a:pt x="486" y="1387"/>
                    <a:pt x="580" y="1408"/>
                  </a:cubicBezTo>
                  <a:cubicBezTo>
                    <a:pt x="628" y="1418"/>
                    <a:pt x="681" y="1426"/>
                    <a:pt x="737" y="1425"/>
                  </a:cubicBezTo>
                  <a:cubicBezTo>
                    <a:pt x="848" y="1423"/>
                    <a:pt x="942" y="1399"/>
                    <a:pt x="1022" y="1362"/>
                  </a:cubicBezTo>
                  <a:cubicBezTo>
                    <a:pt x="1120" y="1315"/>
                    <a:pt x="1201" y="1251"/>
                    <a:pt x="1267" y="1173"/>
                  </a:cubicBezTo>
                  <a:cubicBezTo>
                    <a:pt x="1307" y="1125"/>
                    <a:pt x="1341" y="1072"/>
                    <a:pt x="1367" y="1012"/>
                  </a:cubicBezTo>
                  <a:cubicBezTo>
                    <a:pt x="1403" y="931"/>
                    <a:pt x="1427" y="839"/>
                    <a:pt x="1427" y="724"/>
                  </a:cubicBezTo>
                  <a:cubicBezTo>
                    <a:pt x="1427" y="668"/>
                    <a:pt x="1420" y="616"/>
                    <a:pt x="1409" y="569"/>
                  </a:cubicBezTo>
                  <a:cubicBezTo>
                    <a:pt x="1398" y="523"/>
                    <a:pt x="1382" y="478"/>
                    <a:pt x="1364" y="440"/>
                  </a:cubicBezTo>
                  <a:cubicBezTo>
                    <a:pt x="1308" y="321"/>
                    <a:pt x="1229" y="227"/>
                    <a:pt x="1126" y="156"/>
                  </a:cubicBezTo>
                  <a:cubicBezTo>
                    <a:pt x="1040" y="97"/>
                    <a:pt x="939" y="53"/>
                    <a:pt x="810" y="38"/>
                  </a:cubicBezTo>
                  <a:cubicBezTo>
                    <a:pt x="784" y="35"/>
                    <a:pt x="754" y="32"/>
                    <a:pt x="727" y="34"/>
                  </a:cubicBezTo>
                  <a:cubicBezTo>
                    <a:pt x="712" y="34"/>
                    <a:pt x="698" y="34"/>
                    <a:pt x="685" y="35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566DB16F-3971-6F66-AA10-52E532AE308C}"/>
                </a:ext>
              </a:extLst>
            </p:cNvPr>
            <p:cNvSpPr>
              <a:spLocks noEditPoints="1"/>
            </p:cNvSpPr>
            <p:nvPr>
              <p:custDataLst>
                <p:tags r:id="rId3"/>
              </p:custDataLst>
            </p:nvPr>
          </p:nvSpPr>
          <p:spPr bwMode="auto">
            <a:xfrm>
              <a:off x="3007" y="895"/>
              <a:ext cx="1230" cy="1232"/>
            </a:xfrm>
            <a:custGeom>
              <a:avLst/>
              <a:gdLst>
                <a:gd name="T0" fmla="*/ 663 w 1332"/>
                <a:gd name="T1" fmla="*/ 1 h 1334"/>
                <a:gd name="T2" fmla="*/ 742 w 1332"/>
                <a:gd name="T3" fmla="*/ 5 h 1334"/>
                <a:gd name="T4" fmla="*/ 938 w 1332"/>
                <a:gd name="T5" fmla="*/ 59 h 1334"/>
                <a:gd name="T6" fmla="*/ 1135 w 1332"/>
                <a:gd name="T7" fmla="*/ 195 h 1334"/>
                <a:gd name="T8" fmla="*/ 1272 w 1332"/>
                <a:gd name="T9" fmla="*/ 391 h 1334"/>
                <a:gd name="T10" fmla="*/ 1332 w 1332"/>
                <a:gd name="T11" fmla="*/ 664 h 1334"/>
                <a:gd name="T12" fmla="*/ 1274 w 1332"/>
                <a:gd name="T13" fmla="*/ 939 h 1334"/>
                <a:gd name="T14" fmla="*/ 1138 w 1332"/>
                <a:gd name="T15" fmla="*/ 1136 h 1334"/>
                <a:gd name="T16" fmla="*/ 942 w 1332"/>
                <a:gd name="T17" fmla="*/ 1273 h 1334"/>
                <a:gd name="T18" fmla="*/ 669 w 1332"/>
                <a:gd name="T19" fmla="*/ 1334 h 1334"/>
                <a:gd name="T20" fmla="*/ 394 w 1332"/>
                <a:gd name="T21" fmla="*/ 1275 h 1334"/>
                <a:gd name="T22" fmla="*/ 197 w 1332"/>
                <a:gd name="T23" fmla="*/ 1139 h 1334"/>
                <a:gd name="T24" fmla="*/ 17 w 1332"/>
                <a:gd name="T25" fmla="*/ 819 h 1334"/>
                <a:gd name="T26" fmla="*/ 0 w 1332"/>
                <a:gd name="T27" fmla="*/ 670 h 1334"/>
                <a:gd name="T28" fmla="*/ 58 w 1332"/>
                <a:gd name="T29" fmla="*/ 395 h 1334"/>
                <a:gd name="T30" fmla="*/ 118 w 1332"/>
                <a:gd name="T31" fmla="*/ 289 h 1334"/>
                <a:gd name="T32" fmla="*/ 390 w 1332"/>
                <a:gd name="T33" fmla="*/ 61 h 1334"/>
                <a:gd name="T34" fmla="*/ 514 w 1332"/>
                <a:gd name="T35" fmla="*/ 18 h 1334"/>
                <a:gd name="T36" fmla="*/ 623 w 1332"/>
                <a:gd name="T37" fmla="*/ 2 h 1334"/>
                <a:gd name="T38" fmla="*/ 663 w 1332"/>
                <a:gd name="T39" fmla="*/ 1 h 1334"/>
                <a:gd name="T40" fmla="*/ 624 w 1332"/>
                <a:gd name="T41" fmla="*/ 17 h 1334"/>
                <a:gd name="T42" fmla="*/ 587 w 1332"/>
                <a:gd name="T43" fmla="*/ 21 h 1334"/>
                <a:gd name="T44" fmla="*/ 397 w 1332"/>
                <a:gd name="T45" fmla="*/ 74 h 1334"/>
                <a:gd name="T46" fmla="*/ 204 w 1332"/>
                <a:gd name="T47" fmla="*/ 208 h 1334"/>
                <a:gd name="T48" fmla="*/ 72 w 1332"/>
                <a:gd name="T49" fmla="*/ 401 h 1334"/>
                <a:gd name="T50" fmla="*/ 15 w 1332"/>
                <a:gd name="T51" fmla="*/ 670 h 1334"/>
                <a:gd name="T52" fmla="*/ 73 w 1332"/>
                <a:gd name="T53" fmla="*/ 937 h 1334"/>
                <a:gd name="T54" fmla="*/ 207 w 1332"/>
                <a:gd name="T55" fmla="*/ 1128 h 1334"/>
                <a:gd name="T56" fmla="*/ 400 w 1332"/>
                <a:gd name="T57" fmla="*/ 1261 h 1334"/>
                <a:gd name="T58" fmla="*/ 668 w 1332"/>
                <a:gd name="T59" fmla="*/ 1318 h 1334"/>
                <a:gd name="T60" fmla="*/ 935 w 1332"/>
                <a:gd name="T61" fmla="*/ 1260 h 1334"/>
                <a:gd name="T62" fmla="*/ 1127 w 1332"/>
                <a:gd name="T63" fmla="*/ 1126 h 1334"/>
                <a:gd name="T64" fmla="*/ 1260 w 1332"/>
                <a:gd name="T65" fmla="*/ 934 h 1334"/>
                <a:gd name="T66" fmla="*/ 1317 w 1332"/>
                <a:gd name="T67" fmla="*/ 665 h 1334"/>
                <a:gd name="T68" fmla="*/ 1259 w 1332"/>
                <a:gd name="T69" fmla="*/ 398 h 1334"/>
                <a:gd name="T70" fmla="*/ 1125 w 1332"/>
                <a:gd name="T71" fmla="*/ 206 h 1334"/>
                <a:gd name="T72" fmla="*/ 932 w 1332"/>
                <a:gd name="T73" fmla="*/ 73 h 1334"/>
                <a:gd name="T74" fmla="*/ 741 w 1332"/>
                <a:gd name="T75" fmla="*/ 20 h 1334"/>
                <a:gd name="T76" fmla="*/ 664 w 1332"/>
                <a:gd name="T77" fmla="*/ 16 h 1334"/>
                <a:gd name="T78" fmla="*/ 624 w 1332"/>
                <a:gd name="T79" fmla="*/ 17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32" h="1334">
                  <a:moveTo>
                    <a:pt x="663" y="1"/>
                  </a:moveTo>
                  <a:cubicBezTo>
                    <a:pt x="688" y="0"/>
                    <a:pt x="718" y="2"/>
                    <a:pt x="742" y="5"/>
                  </a:cubicBezTo>
                  <a:cubicBezTo>
                    <a:pt x="816" y="13"/>
                    <a:pt x="882" y="34"/>
                    <a:pt x="938" y="59"/>
                  </a:cubicBezTo>
                  <a:cubicBezTo>
                    <a:pt x="1015" y="94"/>
                    <a:pt x="1080" y="140"/>
                    <a:pt x="1135" y="195"/>
                  </a:cubicBezTo>
                  <a:cubicBezTo>
                    <a:pt x="1192" y="251"/>
                    <a:pt x="1236" y="314"/>
                    <a:pt x="1272" y="391"/>
                  </a:cubicBezTo>
                  <a:cubicBezTo>
                    <a:pt x="1307" y="467"/>
                    <a:pt x="1332" y="557"/>
                    <a:pt x="1332" y="664"/>
                  </a:cubicBezTo>
                  <a:cubicBezTo>
                    <a:pt x="1332" y="774"/>
                    <a:pt x="1309" y="862"/>
                    <a:pt x="1274" y="939"/>
                  </a:cubicBezTo>
                  <a:cubicBezTo>
                    <a:pt x="1239" y="1016"/>
                    <a:pt x="1194" y="1080"/>
                    <a:pt x="1138" y="1136"/>
                  </a:cubicBezTo>
                  <a:cubicBezTo>
                    <a:pt x="1083" y="1192"/>
                    <a:pt x="1019" y="1238"/>
                    <a:pt x="942" y="1273"/>
                  </a:cubicBezTo>
                  <a:cubicBezTo>
                    <a:pt x="866" y="1308"/>
                    <a:pt x="776" y="1333"/>
                    <a:pt x="669" y="1334"/>
                  </a:cubicBezTo>
                  <a:cubicBezTo>
                    <a:pt x="560" y="1334"/>
                    <a:pt x="471" y="1309"/>
                    <a:pt x="394" y="1275"/>
                  </a:cubicBezTo>
                  <a:cubicBezTo>
                    <a:pt x="317" y="1241"/>
                    <a:pt x="252" y="1195"/>
                    <a:pt x="197" y="1139"/>
                  </a:cubicBezTo>
                  <a:cubicBezTo>
                    <a:pt x="114" y="1056"/>
                    <a:pt x="50" y="954"/>
                    <a:pt x="17" y="819"/>
                  </a:cubicBezTo>
                  <a:cubicBezTo>
                    <a:pt x="6" y="774"/>
                    <a:pt x="0" y="724"/>
                    <a:pt x="0" y="670"/>
                  </a:cubicBezTo>
                  <a:cubicBezTo>
                    <a:pt x="0" y="561"/>
                    <a:pt x="24" y="471"/>
                    <a:pt x="58" y="395"/>
                  </a:cubicBezTo>
                  <a:cubicBezTo>
                    <a:pt x="75" y="357"/>
                    <a:pt x="96" y="321"/>
                    <a:pt x="118" y="289"/>
                  </a:cubicBezTo>
                  <a:cubicBezTo>
                    <a:pt x="187" y="190"/>
                    <a:pt x="277" y="114"/>
                    <a:pt x="390" y="61"/>
                  </a:cubicBezTo>
                  <a:cubicBezTo>
                    <a:pt x="428" y="43"/>
                    <a:pt x="469" y="29"/>
                    <a:pt x="514" y="18"/>
                  </a:cubicBezTo>
                  <a:cubicBezTo>
                    <a:pt x="548" y="10"/>
                    <a:pt x="583" y="5"/>
                    <a:pt x="623" y="2"/>
                  </a:cubicBezTo>
                  <a:cubicBezTo>
                    <a:pt x="636" y="2"/>
                    <a:pt x="649" y="2"/>
                    <a:pt x="663" y="1"/>
                  </a:cubicBezTo>
                  <a:close/>
                  <a:moveTo>
                    <a:pt x="624" y="17"/>
                  </a:moveTo>
                  <a:cubicBezTo>
                    <a:pt x="611" y="18"/>
                    <a:pt x="599" y="19"/>
                    <a:pt x="587" y="21"/>
                  </a:cubicBezTo>
                  <a:cubicBezTo>
                    <a:pt x="515" y="29"/>
                    <a:pt x="452" y="49"/>
                    <a:pt x="397" y="74"/>
                  </a:cubicBezTo>
                  <a:cubicBezTo>
                    <a:pt x="322" y="109"/>
                    <a:pt x="260" y="153"/>
                    <a:pt x="204" y="208"/>
                  </a:cubicBezTo>
                  <a:cubicBezTo>
                    <a:pt x="150" y="262"/>
                    <a:pt x="105" y="326"/>
                    <a:pt x="72" y="401"/>
                  </a:cubicBezTo>
                  <a:cubicBezTo>
                    <a:pt x="38" y="476"/>
                    <a:pt x="15" y="563"/>
                    <a:pt x="15" y="670"/>
                  </a:cubicBezTo>
                  <a:cubicBezTo>
                    <a:pt x="15" y="776"/>
                    <a:pt x="40" y="863"/>
                    <a:pt x="73" y="937"/>
                  </a:cubicBezTo>
                  <a:cubicBezTo>
                    <a:pt x="107" y="1012"/>
                    <a:pt x="153" y="1074"/>
                    <a:pt x="207" y="1128"/>
                  </a:cubicBezTo>
                  <a:cubicBezTo>
                    <a:pt x="261" y="1182"/>
                    <a:pt x="325" y="1228"/>
                    <a:pt x="400" y="1261"/>
                  </a:cubicBezTo>
                  <a:cubicBezTo>
                    <a:pt x="474" y="1294"/>
                    <a:pt x="562" y="1319"/>
                    <a:pt x="668" y="1318"/>
                  </a:cubicBezTo>
                  <a:cubicBezTo>
                    <a:pt x="773" y="1318"/>
                    <a:pt x="861" y="1294"/>
                    <a:pt x="935" y="1260"/>
                  </a:cubicBezTo>
                  <a:cubicBezTo>
                    <a:pt x="1010" y="1226"/>
                    <a:pt x="1073" y="1180"/>
                    <a:pt x="1127" y="1126"/>
                  </a:cubicBezTo>
                  <a:cubicBezTo>
                    <a:pt x="1181" y="1072"/>
                    <a:pt x="1227" y="1009"/>
                    <a:pt x="1260" y="934"/>
                  </a:cubicBezTo>
                  <a:cubicBezTo>
                    <a:pt x="1294" y="858"/>
                    <a:pt x="1317" y="772"/>
                    <a:pt x="1317" y="665"/>
                  </a:cubicBezTo>
                  <a:cubicBezTo>
                    <a:pt x="1317" y="558"/>
                    <a:pt x="1292" y="472"/>
                    <a:pt x="1259" y="398"/>
                  </a:cubicBezTo>
                  <a:cubicBezTo>
                    <a:pt x="1224" y="322"/>
                    <a:pt x="1180" y="261"/>
                    <a:pt x="1125" y="206"/>
                  </a:cubicBezTo>
                  <a:cubicBezTo>
                    <a:pt x="1071" y="152"/>
                    <a:pt x="1007" y="107"/>
                    <a:pt x="932" y="73"/>
                  </a:cubicBezTo>
                  <a:cubicBezTo>
                    <a:pt x="877" y="48"/>
                    <a:pt x="813" y="28"/>
                    <a:pt x="741" y="20"/>
                  </a:cubicBezTo>
                  <a:cubicBezTo>
                    <a:pt x="717" y="18"/>
                    <a:pt x="689" y="15"/>
                    <a:pt x="664" y="16"/>
                  </a:cubicBezTo>
                  <a:cubicBezTo>
                    <a:pt x="650" y="17"/>
                    <a:pt x="637" y="16"/>
                    <a:pt x="624" y="17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D99FE834-0D29-7869-BB0F-7180AF7A55D2}"/>
                </a:ext>
              </a:extLst>
            </p:cNvPr>
            <p:cNvSpPr>
              <a:spLocks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3687" y="943"/>
              <a:ext cx="94" cy="131"/>
            </a:xfrm>
            <a:custGeom>
              <a:avLst/>
              <a:gdLst>
                <a:gd name="T0" fmla="*/ 59 w 102"/>
                <a:gd name="T1" fmla="*/ 11 h 142"/>
                <a:gd name="T2" fmla="*/ 74 w 102"/>
                <a:gd name="T3" fmla="*/ 12 h 142"/>
                <a:gd name="T4" fmla="*/ 90 w 102"/>
                <a:gd name="T5" fmla="*/ 12 h 142"/>
                <a:gd name="T6" fmla="*/ 101 w 102"/>
                <a:gd name="T7" fmla="*/ 25 h 142"/>
                <a:gd name="T8" fmla="*/ 95 w 102"/>
                <a:gd name="T9" fmla="*/ 34 h 142"/>
                <a:gd name="T10" fmla="*/ 85 w 102"/>
                <a:gd name="T11" fmla="*/ 56 h 142"/>
                <a:gd name="T12" fmla="*/ 81 w 102"/>
                <a:gd name="T13" fmla="*/ 67 h 142"/>
                <a:gd name="T14" fmla="*/ 73 w 102"/>
                <a:gd name="T15" fmla="*/ 73 h 142"/>
                <a:gd name="T16" fmla="*/ 67 w 102"/>
                <a:gd name="T17" fmla="*/ 65 h 142"/>
                <a:gd name="T18" fmla="*/ 44 w 102"/>
                <a:gd name="T19" fmla="*/ 61 h 142"/>
                <a:gd name="T20" fmla="*/ 22 w 102"/>
                <a:gd name="T21" fmla="*/ 126 h 142"/>
                <a:gd name="T22" fmla="*/ 9 w 102"/>
                <a:gd name="T23" fmla="*/ 142 h 142"/>
                <a:gd name="T24" fmla="*/ 14 w 102"/>
                <a:gd name="T25" fmla="*/ 111 h 142"/>
                <a:gd name="T26" fmla="*/ 41 w 102"/>
                <a:gd name="T27" fmla="*/ 43 h 142"/>
                <a:gd name="T28" fmla="*/ 45 w 102"/>
                <a:gd name="T29" fmla="*/ 10 h 142"/>
                <a:gd name="T30" fmla="*/ 45 w 102"/>
                <a:gd name="T31" fmla="*/ 2 h 142"/>
                <a:gd name="T32" fmla="*/ 59 w 102"/>
                <a:gd name="T33" fmla="*/ 11 h 142"/>
                <a:gd name="T34" fmla="*/ 79 w 102"/>
                <a:gd name="T35" fmla="*/ 42 h 142"/>
                <a:gd name="T36" fmla="*/ 84 w 102"/>
                <a:gd name="T37" fmla="*/ 21 h 142"/>
                <a:gd name="T38" fmla="*/ 60 w 102"/>
                <a:gd name="T39" fmla="*/ 18 h 142"/>
                <a:gd name="T40" fmla="*/ 53 w 102"/>
                <a:gd name="T41" fmla="*/ 34 h 142"/>
                <a:gd name="T42" fmla="*/ 72 w 102"/>
                <a:gd name="T43" fmla="*/ 42 h 142"/>
                <a:gd name="T44" fmla="*/ 50 w 102"/>
                <a:gd name="T45" fmla="*/ 41 h 142"/>
                <a:gd name="T46" fmla="*/ 46 w 102"/>
                <a:gd name="T47" fmla="*/ 55 h 142"/>
                <a:gd name="T48" fmla="*/ 71 w 102"/>
                <a:gd name="T49" fmla="*/ 61 h 142"/>
                <a:gd name="T50" fmla="*/ 79 w 102"/>
                <a:gd name="T51" fmla="*/ 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2" h="142">
                  <a:moveTo>
                    <a:pt x="59" y="11"/>
                  </a:moveTo>
                  <a:cubicBezTo>
                    <a:pt x="64" y="12"/>
                    <a:pt x="69" y="12"/>
                    <a:pt x="74" y="12"/>
                  </a:cubicBezTo>
                  <a:cubicBezTo>
                    <a:pt x="80" y="12"/>
                    <a:pt x="86" y="11"/>
                    <a:pt x="90" y="12"/>
                  </a:cubicBezTo>
                  <a:cubicBezTo>
                    <a:pt x="93" y="12"/>
                    <a:pt x="102" y="21"/>
                    <a:pt x="101" y="25"/>
                  </a:cubicBezTo>
                  <a:cubicBezTo>
                    <a:pt x="101" y="28"/>
                    <a:pt x="96" y="32"/>
                    <a:pt x="95" y="34"/>
                  </a:cubicBezTo>
                  <a:cubicBezTo>
                    <a:pt x="90" y="40"/>
                    <a:pt x="88" y="48"/>
                    <a:pt x="85" y="56"/>
                  </a:cubicBezTo>
                  <a:cubicBezTo>
                    <a:pt x="84" y="60"/>
                    <a:pt x="83" y="64"/>
                    <a:pt x="81" y="67"/>
                  </a:cubicBezTo>
                  <a:cubicBezTo>
                    <a:pt x="79" y="69"/>
                    <a:pt x="75" y="73"/>
                    <a:pt x="73" y="73"/>
                  </a:cubicBezTo>
                  <a:cubicBezTo>
                    <a:pt x="69" y="72"/>
                    <a:pt x="68" y="67"/>
                    <a:pt x="67" y="65"/>
                  </a:cubicBezTo>
                  <a:cubicBezTo>
                    <a:pt x="60" y="63"/>
                    <a:pt x="52" y="62"/>
                    <a:pt x="44" y="61"/>
                  </a:cubicBezTo>
                  <a:cubicBezTo>
                    <a:pt x="37" y="82"/>
                    <a:pt x="31" y="107"/>
                    <a:pt x="22" y="126"/>
                  </a:cubicBezTo>
                  <a:cubicBezTo>
                    <a:pt x="19" y="132"/>
                    <a:pt x="16" y="140"/>
                    <a:pt x="9" y="142"/>
                  </a:cubicBezTo>
                  <a:cubicBezTo>
                    <a:pt x="0" y="131"/>
                    <a:pt x="9" y="119"/>
                    <a:pt x="14" y="111"/>
                  </a:cubicBezTo>
                  <a:cubicBezTo>
                    <a:pt x="26" y="92"/>
                    <a:pt x="34" y="68"/>
                    <a:pt x="41" y="43"/>
                  </a:cubicBezTo>
                  <a:cubicBezTo>
                    <a:pt x="44" y="33"/>
                    <a:pt x="46" y="21"/>
                    <a:pt x="45" y="10"/>
                  </a:cubicBezTo>
                  <a:cubicBezTo>
                    <a:pt x="45" y="8"/>
                    <a:pt x="44" y="5"/>
                    <a:pt x="45" y="2"/>
                  </a:cubicBezTo>
                  <a:cubicBezTo>
                    <a:pt x="52" y="0"/>
                    <a:pt x="55" y="8"/>
                    <a:pt x="59" y="11"/>
                  </a:cubicBezTo>
                  <a:close/>
                  <a:moveTo>
                    <a:pt x="79" y="42"/>
                  </a:moveTo>
                  <a:cubicBezTo>
                    <a:pt x="80" y="38"/>
                    <a:pt x="86" y="25"/>
                    <a:pt x="84" y="21"/>
                  </a:cubicBezTo>
                  <a:cubicBezTo>
                    <a:pt x="82" y="17"/>
                    <a:pt x="66" y="19"/>
                    <a:pt x="60" y="18"/>
                  </a:cubicBezTo>
                  <a:cubicBezTo>
                    <a:pt x="56" y="22"/>
                    <a:pt x="55" y="28"/>
                    <a:pt x="53" y="34"/>
                  </a:cubicBezTo>
                  <a:cubicBezTo>
                    <a:pt x="62" y="34"/>
                    <a:pt x="70" y="35"/>
                    <a:pt x="72" y="42"/>
                  </a:cubicBezTo>
                  <a:cubicBezTo>
                    <a:pt x="65" y="45"/>
                    <a:pt x="57" y="41"/>
                    <a:pt x="50" y="41"/>
                  </a:cubicBezTo>
                  <a:cubicBezTo>
                    <a:pt x="48" y="46"/>
                    <a:pt x="47" y="50"/>
                    <a:pt x="46" y="55"/>
                  </a:cubicBezTo>
                  <a:cubicBezTo>
                    <a:pt x="56" y="55"/>
                    <a:pt x="68" y="53"/>
                    <a:pt x="71" y="61"/>
                  </a:cubicBezTo>
                  <a:cubicBezTo>
                    <a:pt x="74" y="56"/>
                    <a:pt x="76" y="49"/>
                    <a:pt x="79" y="42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3EADFE7D-C14E-6229-62CE-EE5B183BB328}"/>
                </a:ext>
              </a:extLst>
            </p:cNvPr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3785" y="953"/>
              <a:ext cx="68" cy="165"/>
            </a:xfrm>
            <a:custGeom>
              <a:avLst/>
              <a:gdLst>
                <a:gd name="T0" fmla="*/ 26 w 74"/>
                <a:gd name="T1" fmla="*/ 11 h 178"/>
                <a:gd name="T2" fmla="*/ 43 w 74"/>
                <a:gd name="T3" fmla="*/ 13 h 178"/>
                <a:gd name="T4" fmla="*/ 59 w 74"/>
                <a:gd name="T5" fmla="*/ 10 h 178"/>
                <a:gd name="T6" fmla="*/ 68 w 74"/>
                <a:gd name="T7" fmla="*/ 16 h 178"/>
                <a:gd name="T8" fmla="*/ 74 w 74"/>
                <a:gd name="T9" fmla="*/ 25 h 178"/>
                <a:gd name="T10" fmla="*/ 70 w 74"/>
                <a:gd name="T11" fmla="*/ 32 h 178"/>
                <a:gd name="T12" fmla="*/ 59 w 74"/>
                <a:gd name="T13" fmla="*/ 64 h 178"/>
                <a:gd name="T14" fmla="*/ 37 w 74"/>
                <a:gd name="T15" fmla="*/ 151 h 178"/>
                <a:gd name="T16" fmla="*/ 32 w 74"/>
                <a:gd name="T17" fmla="*/ 167 h 178"/>
                <a:gd name="T18" fmla="*/ 19 w 74"/>
                <a:gd name="T19" fmla="*/ 177 h 178"/>
                <a:gd name="T20" fmla="*/ 8 w 74"/>
                <a:gd name="T21" fmla="*/ 163 h 178"/>
                <a:gd name="T22" fmla="*/ 0 w 74"/>
                <a:gd name="T23" fmla="*/ 147 h 178"/>
                <a:gd name="T24" fmla="*/ 9 w 74"/>
                <a:gd name="T25" fmla="*/ 151 h 178"/>
                <a:gd name="T26" fmla="*/ 18 w 74"/>
                <a:gd name="T27" fmla="*/ 155 h 178"/>
                <a:gd name="T28" fmla="*/ 27 w 74"/>
                <a:gd name="T29" fmla="*/ 135 h 178"/>
                <a:gd name="T30" fmla="*/ 46 w 74"/>
                <a:gd name="T31" fmla="*/ 70 h 178"/>
                <a:gd name="T32" fmla="*/ 14 w 74"/>
                <a:gd name="T33" fmla="*/ 63 h 178"/>
                <a:gd name="T34" fmla="*/ 9 w 74"/>
                <a:gd name="T35" fmla="*/ 68 h 178"/>
                <a:gd name="T36" fmla="*/ 11 w 74"/>
                <a:gd name="T37" fmla="*/ 35 h 178"/>
                <a:gd name="T38" fmla="*/ 15 w 74"/>
                <a:gd name="T39" fmla="*/ 11 h 178"/>
                <a:gd name="T40" fmla="*/ 15 w 74"/>
                <a:gd name="T41" fmla="*/ 3 h 178"/>
                <a:gd name="T42" fmla="*/ 26 w 74"/>
                <a:gd name="T43" fmla="*/ 11 h 178"/>
                <a:gd name="T44" fmla="*/ 22 w 74"/>
                <a:gd name="T45" fmla="*/ 35 h 178"/>
                <a:gd name="T46" fmla="*/ 46 w 74"/>
                <a:gd name="T47" fmla="*/ 43 h 178"/>
                <a:gd name="T48" fmla="*/ 33 w 74"/>
                <a:gd name="T49" fmla="*/ 43 h 178"/>
                <a:gd name="T50" fmla="*/ 20 w 74"/>
                <a:gd name="T51" fmla="*/ 41 h 178"/>
                <a:gd name="T52" fmla="*/ 16 w 74"/>
                <a:gd name="T53" fmla="*/ 56 h 178"/>
                <a:gd name="T54" fmla="*/ 43 w 74"/>
                <a:gd name="T55" fmla="*/ 59 h 178"/>
                <a:gd name="T56" fmla="*/ 48 w 74"/>
                <a:gd name="T57" fmla="*/ 63 h 178"/>
                <a:gd name="T58" fmla="*/ 56 w 74"/>
                <a:gd name="T59" fmla="*/ 21 h 178"/>
                <a:gd name="T60" fmla="*/ 26 w 74"/>
                <a:gd name="T61" fmla="*/ 18 h 178"/>
                <a:gd name="T62" fmla="*/ 22 w 74"/>
                <a:gd name="T63" fmla="*/ 3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4" h="178">
                  <a:moveTo>
                    <a:pt x="26" y="11"/>
                  </a:moveTo>
                  <a:cubicBezTo>
                    <a:pt x="32" y="11"/>
                    <a:pt x="37" y="13"/>
                    <a:pt x="43" y="13"/>
                  </a:cubicBezTo>
                  <a:cubicBezTo>
                    <a:pt x="48" y="13"/>
                    <a:pt x="54" y="10"/>
                    <a:pt x="59" y="10"/>
                  </a:cubicBezTo>
                  <a:cubicBezTo>
                    <a:pt x="62" y="11"/>
                    <a:pt x="65" y="14"/>
                    <a:pt x="68" y="16"/>
                  </a:cubicBezTo>
                  <a:cubicBezTo>
                    <a:pt x="70" y="18"/>
                    <a:pt x="74" y="22"/>
                    <a:pt x="74" y="25"/>
                  </a:cubicBezTo>
                  <a:cubicBezTo>
                    <a:pt x="74" y="28"/>
                    <a:pt x="71" y="30"/>
                    <a:pt x="70" y="32"/>
                  </a:cubicBezTo>
                  <a:cubicBezTo>
                    <a:pt x="64" y="40"/>
                    <a:pt x="62" y="53"/>
                    <a:pt x="59" y="64"/>
                  </a:cubicBezTo>
                  <a:cubicBezTo>
                    <a:pt x="51" y="93"/>
                    <a:pt x="44" y="121"/>
                    <a:pt x="37" y="151"/>
                  </a:cubicBezTo>
                  <a:cubicBezTo>
                    <a:pt x="36" y="157"/>
                    <a:pt x="34" y="163"/>
                    <a:pt x="32" y="167"/>
                  </a:cubicBezTo>
                  <a:cubicBezTo>
                    <a:pt x="29" y="170"/>
                    <a:pt x="22" y="177"/>
                    <a:pt x="19" y="177"/>
                  </a:cubicBezTo>
                  <a:cubicBezTo>
                    <a:pt x="14" y="178"/>
                    <a:pt x="11" y="167"/>
                    <a:pt x="8" y="163"/>
                  </a:cubicBezTo>
                  <a:cubicBezTo>
                    <a:pt x="5" y="157"/>
                    <a:pt x="2" y="152"/>
                    <a:pt x="0" y="147"/>
                  </a:cubicBezTo>
                  <a:cubicBezTo>
                    <a:pt x="4" y="147"/>
                    <a:pt x="6" y="149"/>
                    <a:pt x="9" y="151"/>
                  </a:cubicBezTo>
                  <a:cubicBezTo>
                    <a:pt x="11" y="152"/>
                    <a:pt x="15" y="155"/>
                    <a:pt x="18" y="155"/>
                  </a:cubicBezTo>
                  <a:cubicBezTo>
                    <a:pt x="22" y="154"/>
                    <a:pt x="25" y="140"/>
                    <a:pt x="27" y="135"/>
                  </a:cubicBezTo>
                  <a:cubicBezTo>
                    <a:pt x="34" y="114"/>
                    <a:pt x="41" y="90"/>
                    <a:pt x="46" y="70"/>
                  </a:cubicBezTo>
                  <a:cubicBezTo>
                    <a:pt x="37" y="67"/>
                    <a:pt x="25" y="65"/>
                    <a:pt x="14" y="63"/>
                  </a:cubicBezTo>
                  <a:cubicBezTo>
                    <a:pt x="12" y="64"/>
                    <a:pt x="12" y="68"/>
                    <a:pt x="9" y="68"/>
                  </a:cubicBezTo>
                  <a:cubicBezTo>
                    <a:pt x="1" y="58"/>
                    <a:pt x="8" y="46"/>
                    <a:pt x="11" y="35"/>
                  </a:cubicBezTo>
                  <a:cubicBezTo>
                    <a:pt x="13" y="28"/>
                    <a:pt x="16" y="20"/>
                    <a:pt x="15" y="11"/>
                  </a:cubicBezTo>
                  <a:cubicBezTo>
                    <a:pt x="15" y="8"/>
                    <a:pt x="14" y="5"/>
                    <a:pt x="15" y="3"/>
                  </a:cubicBezTo>
                  <a:cubicBezTo>
                    <a:pt x="18" y="0"/>
                    <a:pt x="24" y="9"/>
                    <a:pt x="26" y="11"/>
                  </a:cubicBezTo>
                  <a:close/>
                  <a:moveTo>
                    <a:pt x="22" y="35"/>
                  </a:moveTo>
                  <a:cubicBezTo>
                    <a:pt x="31" y="33"/>
                    <a:pt x="44" y="34"/>
                    <a:pt x="46" y="43"/>
                  </a:cubicBezTo>
                  <a:cubicBezTo>
                    <a:pt x="42" y="45"/>
                    <a:pt x="37" y="43"/>
                    <a:pt x="33" y="43"/>
                  </a:cubicBezTo>
                  <a:cubicBezTo>
                    <a:pt x="28" y="42"/>
                    <a:pt x="24" y="41"/>
                    <a:pt x="20" y="41"/>
                  </a:cubicBezTo>
                  <a:cubicBezTo>
                    <a:pt x="18" y="46"/>
                    <a:pt x="17" y="51"/>
                    <a:pt x="16" y="56"/>
                  </a:cubicBezTo>
                  <a:cubicBezTo>
                    <a:pt x="24" y="58"/>
                    <a:pt x="37" y="56"/>
                    <a:pt x="43" y="59"/>
                  </a:cubicBezTo>
                  <a:cubicBezTo>
                    <a:pt x="45" y="60"/>
                    <a:pt x="47" y="63"/>
                    <a:pt x="48" y="63"/>
                  </a:cubicBezTo>
                  <a:cubicBezTo>
                    <a:pt x="51" y="49"/>
                    <a:pt x="57" y="38"/>
                    <a:pt x="56" y="21"/>
                  </a:cubicBezTo>
                  <a:cubicBezTo>
                    <a:pt x="48" y="18"/>
                    <a:pt x="36" y="19"/>
                    <a:pt x="26" y="18"/>
                  </a:cubicBezTo>
                  <a:cubicBezTo>
                    <a:pt x="25" y="24"/>
                    <a:pt x="22" y="30"/>
                    <a:pt x="22" y="35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C3E2D7A3-68CC-7D66-69D5-5480ADC7254D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 bwMode="auto">
            <a:xfrm>
              <a:off x="3387" y="966"/>
              <a:ext cx="161" cy="161"/>
            </a:xfrm>
            <a:custGeom>
              <a:avLst/>
              <a:gdLst>
                <a:gd name="T0" fmla="*/ 54 w 175"/>
                <a:gd name="T1" fmla="*/ 56 h 174"/>
                <a:gd name="T2" fmla="*/ 75 w 175"/>
                <a:gd name="T3" fmla="*/ 44 h 174"/>
                <a:gd name="T4" fmla="*/ 94 w 175"/>
                <a:gd name="T5" fmla="*/ 32 h 174"/>
                <a:gd name="T6" fmla="*/ 117 w 175"/>
                <a:gd name="T7" fmla="*/ 36 h 174"/>
                <a:gd name="T8" fmla="*/ 103 w 175"/>
                <a:gd name="T9" fmla="*/ 45 h 174"/>
                <a:gd name="T10" fmla="*/ 56 w 175"/>
                <a:gd name="T11" fmla="*/ 66 h 174"/>
                <a:gd name="T12" fmla="*/ 57 w 175"/>
                <a:gd name="T13" fmla="*/ 73 h 174"/>
                <a:gd name="T14" fmla="*/ 109 w 175"/>
                <a:gd name="T15" fmla="*/ 103 h 174"/>
                <a:gd name="T16" fmla="*/ 139 w 175"/>
                <a:gd name="T17" fmla="*/ 114 h 174"/>
                <a:gd name="T18" fmla="*/ 158 w 175"/>
                <a:gd name="T19" fmla="*/ 115 h 174"/>
                <a:gd name="T20" fmla="*/ 175 w 175"/>
                <a:gd name="T21" fmla="*/ 118 h 174"/>
                <a:gd name="T22" fmla="*/ 158 w 175"/>
                <a:gd name="T23" fmla="*/ 127 h 174"/>
                <a:gd name="T24" fmla="*/ 148 w 175"/>
                <a:gd name="T25" fmla="*/ 131 h 174"/>
                <a:gd name="T26" fmla="*/ 135 w 175"/>
                <a:gd name="T27" fmla="*/ 135 h 174"/>
                <a:gd name="T28" fmla="*/ 114 w 175"/>
                <a:gd name="T29" fmla="*/ 124 h 174"/>
                <a:gd name="T30" fmla="*/ 59 w 175"/>
                <a:gd name="T31" fmla="*/ 82 h 174"/>
                <a:gd name="T32" fmla="*/ 32 w 175"/>
                <a:gd name="T33" fmla="*/ 163 h 174"/>
                <a:gd name="T34" fmla="*/ 15 w 175"/>
                <a:gd name="T35" fmla="*/ 174 h 174"/>
                <a:gd name="T36" fmla="*/ 20 w 175"/>
                <a:gd name="T37" fmla="*/ 167 h 174"/>
                <a:gd name="T38" fmla="*/ 48 w 175"/>
                <a:gd name="T39" fmla="*/ 105 h 174"/>
                <a:gd name="T40" fmla="*/ 45 w 175"/>
                <a:gd name="T41" fmla="*/ 72 h 174"/>
                <a:gd name="T42" fmla="*/ 31 w 175"/>
                <a:gd name="T43" fmla="*/ 81 h 174"/>
                <a:gd name="T44" fmla="*/ 17 w 175"/>
                <a:gd name="T45" fmla="*/ 90 h 174"/>
                <a:gd name="T46" fmla="*/ 0 w 175"/>
                <a:gd name="T47" fmla="*/ 88 h 174"/>
                <a:gd name="T48" fmla="*/ 10 w 175"/>
                <a:gd name="T49" fmla="*/ 81 h 174"/>
                <a:gd name="T50" fmla="*/ 43 w 175"/>
                <a:gd name="T51" fmla="*/ 63 h 174"/>
                <a:gd name="T52" fmla="*/ 36 w 175"/>
                <a:gd name="T53" fmla="*/ 40 h 174"/>
                <a:gd name="T54" fmla="*/ 23 w 175"/>
                <a:gd name="T55" fmla="*/ 12 h 174"/>
                <a:gd name="T56" fmla="*/ 16 w 175"/>
                <a:gd name="T57" fmla="*/ 7 h 174"/>
                <a:gd name="T58" fmla="*/ 24 w 175"/>
                <a:gd name="T59" fmla="*/ 1 h 174"/>
                <a:gd name="T60" fmla="*/ 43 w 175"/>
                <a:gd name="T61" fmla="*/ 5 h 174"/>
                <a:gd name="T62" fmla="*/ 44 w 175"/>
                <a:gd name="T63" fmla="*/ 13 h 174"/>
                <a:gd name="T64" fmla="*/ 54 w 175"/>
                <a:gd name="T65" fmla="*/ 5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5" h="174">
                  <a:moveTo>
                    <a:pt x="54" y="56"/>
                  </a:moveTo>
                  <a:cubicBezTo>
                    <a:pt x="61" y="52"/>
                    <a:pt x="68" y="48"/>
                    <a:pt x="75" y="44"/>
                  </a:cubicBezTo>
                  <a:cubicBezTo>
                    <a:pt x="81" y="40"/>
                    <a:pt x="87" y="34"/>
                    <a:pt x="94" y="32"/>
                  </a:cubicBezTo>
                  <a:cubicBezTo>
                    <a:pt x="99" y="29"/>
                    <a:pt x="117" y="30"/>
                    <a:pt x="117" y="36"/>
                  </a:cubicBezTo>
                  <a:cubicBezTo>
                    <a:pt x="117" y="41"/>
                    <a:pt x="105" y="43"/>
                    <a:pt x="103" y="45"/>
                  </a:cubicBezTo>
                  <a:cubicBezTo>
                    <a:pt x="86" y="51"/>
                    <a:pt x="71" y="58"/>
                    <a:pt x="56" y="66"/>
                  </a:cubicBezTo>
                  <a:cubicBezTo>
                    <a:pt x="57" y="68"/>
                    <a:pt x="57" y="70"/>
                    <a:pt x="57" y="73"/>
                  </a:cubicBezTo>
                  <a:cubicBezTo>
                    <a:pt x="73" y="84"/>
                    <a:pt x="90" y="94"/>
                    <a:pt x="109" y="103"/>
                  </a:cubicBezTo>
                  <a:cubicBezTo>
                    <a:pt x="117" y="108"/>
                    <a:pt x="127" y="112"/>
                    <a:pt x="139" y="114"/>
                  </a:cubicBezTo>
                  <a:cubicBezTo>
                    <a:pt x="145" y="114"/>
                    <a:pt x="152" y="115"/>
                    <a:pt x="158" y="115"/>
                  </a:cubicBezTo>
                  <a:cubicBezTo>
                    <a:pt x="164" y="115"/>
                    <a:pt x="171" y="115"/>
                    <a:pt x="175" y="118"/>
                  </a:cubicBezTo>
                  <a:cubicBezTo>
                    <a:pt x="171" y="123"/>
                    <a:pt x="164" y="125"/>
                    <a:pt x="158" y="127"/>
                  </a:cubicBezTo>
                  <a:cubicBezTo>
                    <a:pt x="155" y="129"/>
                    <a:pt x="152" y="130"/>
                    <a:pt x="148" y="131"/>
                  </a:cubicBezTo>
                  <a:cubicBezTo>
                    <a:pt x="144" y="133"/>
                    <a:pt x="141" y="136"/>
                    <a:pt x="135" y="135"/>
                  </a:cubicBezTo>
                  <a:cubicBezTo>
                    <a:pt x="128" y="134"/>
                    <a:pt x="120" y="127"/>
                    <a:pt x="114" y="124"/>
                  </a:cubicBezTo>
                  <a:cubicBezTo>
                    <a:pt x="95" y="111"/>
                    <a:pt x="75" y="96"/>
                    <a:pt x="59" y="82"/>
                  </a:cubicBezTo>
                  <a:cubicBezTo>
                    <a:pt x="65" y="119"/>
                    <a:pt x="51" y="146"/>
                    <a:pt x="32" y="163"/>
                  </a:cubicBezTo>
                  <a:cubicBezTo>
                    <a:pt x="27" y="168"/>
                    <a:pt x="22" y="174"/>
                    <a:pt x="15" y="174"/>
                  </a:cubicBezTo>
                  <a:cubicBezTo>
                    <a:pt x="15" y="171"/>
                    <a:pt x="18" y="169"/>
                    <a:pt x="20" y="167"/>
                  </a:cubicBezTo>
                  <a:cubicBezTo>
                    <a:pt x="32" y="151"/>
                    <a:pt x="46" y="132"/>
                    <a:pt x="48" y="105"/>
                  </a:cubicBezTo>
                  <a:cubicBezTo>
                    <a:pt x="48" y="93"/>
                    <a:pt x="47" y="83"/>
                    <a:pt x="45" y="72"/>
                  </a:cubicBezTo>
                  <a:cubicBezTo>
                    <a:pt x="40" y="74"/>
                    <a:pt x="36" y="77"/>
                    <a:pt x="31" y="81"/>
                  </a:cubicBezTo>
                  <a:cubicBezTo>
                    <a:pt x="26" y="84"/>
                    <a:pt x="21" y="88"/>
                    <a:pt x="17" y="90"/>
                  </a:cubicBezTo>
                  <a:cubicBezTo>
                    <a:pt x="12" y="92"/>
                    <a:pt x="4" y="92"/>
                    <a:pt x="0" y="88"/>
                  </a:cubicBezTo>
                  <a:cubicBezTo>
                    <a:pt x="3" y="84"/>
                    <a:pt x="7" y="83"/>
                    <a:pt x="10" y="81"/>
                  </a:cubicBezTo>
                  <a:cubicBezTo>
                    <a:pt x="21" y="75"/>
                    <a:pt x="32" y="69"/>
                    <a:pt x="43" y="63"/>
                  </a:cubicBezTo>
                  <a:cubicBezTo>
                    <a:pt x="41" y="55"/>
                    <a:pt x="39" y="48"/>
                    <a:pt x="36" y="40"/>
                  </a:cubicBezTo>
                  <a:cubicBezTo>
                    <a:pt x="33" y="29"/>
                    <a:pt x="31" y="18"/>
                    <a:pt x="23" y="12"/>
                  </a:cubicBezTo>
                  <a:cubicBezTo>
                    <a:pt x="21" y="10"/>
                    <a:pt x="16" y="9"/>
                    <a:pt x="16" y="7"/>
                  </a:cubicBezTo>
                  <a:cubicBezTo>
                    <a:pt x="15" y="4"/>
                    <a:pt x="20" y="1"/>
                    <a:pt x="24" y="1"/>
                  </a:cubicBezTo>
                  <a:cubicBezTo>
                    <a:pt x="31" y="0"/>
                    <a:pt x="41" y="2"/>
                    <a:pt x="43" y="5"/>
                  </a:cubicBezTo>
                  <a:cubicBezTo>
                    <a:pt x="45" y="7"/>
                    <a:pt x="44" y="10"/>
                    <a:pt x="44" y="13"/>
                  </a:cubicBezTo>
                  <a:cubicBezTo>
                    <a:pt x="45" y="29"/>
                    <a:pt x="52" y="42"/>
                    <a:pt x="54" y="56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CBD07A49-007F-0871-A260-3A0CBE3DA996}"/>
                </a:ext>
              </a:extLst>
            </p:cNvPr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3205" y="1093"/>
              <a:ext cx="834" cy="836"/>
            </a:xfrm>
            <a:custGeom>
              <a:avLst/>
              <a:gdLst>
                <a:gd name="T0" fmla="*/ 446 w 904"/>
                <a:gd name="T1" fmla="*/ 1 h 906"/>
                <a:gd name="T2" fmla="*/ 549 w 904"/>
                <a:gd name="T3" fmla="*/ 12 h 906"/>
                <a:gd name="T4" fmla="*/ 634 w 904"/>
                <a:gd name="T5" fmla="*/ 40 h 906"/>
                <a:gd name="T6" fmla="*/ 768 w 904"/>
                <a:gd name="T7" fmla="*/ 131 h 906"/>
                <a:gd name="T8" fmla="*/ 862 w 904"/>
                <a:gd name="T9" fmla="*/ 264 h 906"/>
                <a:gd name="T10" fmla="*/ 904 w 904"/>
                <a:gd name="T11" fmla="*/ 447 h 906"/>
                <a:gd name="T12" fmla="*/ 865 w 904"/>
                <a:gd name="T13" fmla="*/ 635 h 906"/>
                <a:gd name="T14" fmla="*/ 774 w 904"/>
                <a:gd name="T15" fmla="*/ 769 h 906"/>
                <a:gd name="T16" fmla="*/ 642 w 904"/>
                <a:gd name="T17" fmla="*/ 863 h 906"/>
                <a:gd name="T18" fmla="*/ 458 w 904"/>
                <a:gd name="T19" fmla="*/ 905 h 906"/>
                <a:gd name="T20" fmla="*/ 270 w 904"/>
                <a:gd name="T21" fmla="*/ 867 h 906"/>
                <a:gd name="T22" fmla="*/ 136 w 904"/>
                <a:gd name="T23" fmla="*/ 776 h 906"/>
                <a:gd name="T24" fmla="*/ 13 w 904"/>
                <a:gd name="T25" fmla="*/ 559 h 906"/>
                <a:gd name="T26" fmla="*/ 0 w 904"/>
                <a:gd name="T27" fmla="*/ 459 h 906"/>
                <a:gd name="T28" fmla="*/ 79 w 904"/>
                <a:gd name="T29" fmla="*/ 199 h 906"/>
                <a:gd name="T30" fmla="*/ 262 w 904"/>
                <a:gd name="T31" fmla="*/ 43 h 906"/>
                <a:gd name="T32" fmla="*/ 445 w 904"/>
                <a:gd name="T33" fmla="*/ 1 h 906"/>
                <a:gd name="T34" fmla="*/ 446 w 904"/>
                <a:gd name="T35" fmla="*/ 1 h 906"/>
                <a:gd name="T36" fmla="*/ 271 w 904"/>
                <a:gd name="T37" fmla="*/ 54 h 906"/>
                <a:gd name="T38" fmla="*/ 141 w 904"/>
                <a:gd name="T39" fmla="*/ 144 h 906"/>
                <a:gd name="T40" fmla="*/ 52 w 904"/>
                <a:gd name="T41" fmla="*/ 273 h 906"/>
                <a:gd name="T42" fmla="*/ 13 w 904"/>
                <a:gd name="T43" fmla="*/ 454 h 906"/>
                <a:gd name="T44" fmla="*/ 52 w 904"/>
                <a:gd name="T45" fmla="*/ 634 h 906"/>
                <a:gd name="T46" fmla="*/ 142 w 904"/>
                <a:gd name="T47" fmla="*/ 764 h 906"/>
                <a:gd name="T48" fmla="*/ 272 w 904"/>
                <a:gd name="T49" fmla="*/ 853 h 906"/>
                <a:gd name="T50" fmla="*/ 453 w 904"/>
                <a:gd name="T51" fmla="*/ 892 h 906"/>
                <a:gd name="T52" fmla="*/ 633 w 904"/>
                <a:gd name="T53" fmla="*/ 853 h 906"/>
                <a:gd name="T54" fmla="*/ 763 w 904"/>
                <a:gd name="T55" fmla="*/ 763 h 906"/>
                <a:gd name="T56" fmla="*/ 852 w 904"/>
                <a:gd name="T57" fmla="*/ 633 h 906"/>
                <a:gd name="T58" fmla="*/ 891 w 904"/>
                <a:gd name="T59" fmla="*/ 452 h 906"/>
                <a:gd name="T60" fmla="*/ 852 w 904"/>
                <a:gd name="T61" fmla="*/ 272 h 906"/>
                <a:gd name="T62" fmla="*/ 762 w 904"/>
                <a:gd name="T63" fmla="*/ 143 h 906"/>
                <a:gd name="T64" fmla="*/ 632 w 904"/>
                <a:gd name="T65" fmla="*/ 53 h 906"/>
                <a:gd name="T66" fmla="*/ 451 w 904"/>
                <a:gd name="T67" fmla="*/ 14 h 906"/>
                <a:gd name="T68" fmla="*/ 271 w 904"/>
                <a:gd name="T69" fmla="*/ 54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04" h="906">
                  <a:moveTo>
                    <a:pt x="446" y="1"/>
                  </a:moveTo>
                  <a:cubicBezTo>
                    <a:pt x="481" y="0"/>
                    <a:pt x="519" y="5"/>
                    <a:pt x="549" y="12"/>
                  </a:cubicBezTo>
                  <a:cubicBezTo>
                    <a:pt x="580" y="19"/>
                    <a:pt x="608" y="28"/>
                    <a:pt x="634" y="40"/>
                  </a:cubicBezTo>
                  <a:cubicBezTo>
                    <a:pt x="687" y="62"/>
                    <a:pt x="731" y="94"/>
                    <a:pt x="768" y="131"/>
                  </a:cubicBezTo>
                  <a:cubicBezTo>
                    <a:pt x="807" y="170"/>
                    <a:pt x="838" y="211"/>
                    <a:pt x="862" y="264"/>
                  </a:cubicBezTo>
                  <a:cubicBezTo>
                    <a:pt x="885" y="315"/>
                    <a:pt x="904" y="376"/>
                    <a:pt x="904" y="447"/>
                  </a:cubicBezTo>
                  <a:cubicBezTo>
                    <a:pt x="904" y="523"/>
                    <a:pt x="888" y="582"/>
                    <a:pt x="865" y="635"/>
                  </a:cubicBezTo>
                  <a:cubicBezTo>
                    <a:pt x="843" y="688"/>
                    <a:pt x="811" y="731"/>
                    <a:pt x="774" y="769"/>
                  </a:cubicBezTo>
                  <a:cubicBezTo>
                    <a:pt x="737" y="807"/>
                    <a:pt x="694" y="839"/>
                    <a:pt x="642" y="863"/>
                  </a:cubicBezTo>
                  <a:cubicBezTo>
                    <a:pt x="591" y="887"/>
                    <a:pt x="528" y="904"/>
                    <a:pt x="458" y="905"/>
                  </a:cubicBezTo>
                  <a:cubicBezTo>
                    <a:pt x="385" y="906"/>
                    <a:pt x="322" y="890"/>
                    <a:pt x="270" y="867"/>
                  </a:cubicBezTo>
                  <a:cubicBezTo>
                    <a:pt x="219" y="844"/>
                    <a:pt x="173" y="813"/>
                    <a:pt x="136" y="776"/>
                  </a:cubicBezTo>
                  <a:cubicBezTo>
                    <a:pt x="80" y="719"/>
                    <a:pt x="35" y="650"/>
                    <a:pt x="13" y="559"/>
                  </a:cubicBezTo>
                  <a:cubicBezTo>
                    <a:pt x="5" y="529"/>
                    <a:pt x="0" y="495"/>
                    <a:pt x="0" y="459"/>
                  </a:cubicBezTo>
                  <a:cubicBezTo>
                    <a:pt x="0" y="348"/>
                    <a:pt x="33" y="265"/>
                    <a:pt x="79" y="199"/>
                  </a:cubicBezTo>
                  <a:cubicBezTo>
                    <a:pt x="124" y="133"/>
                    <a:pt x="184" y="79"/>
                    <a:pt x="262" y="43"/>
                  </a:cubicBezTo>
                  <a:cubicBezTo>
                    <a:pt x="312" y="20"/>
                    <a:pt x="373" y="1"/>
                    <a:pt x="445" y="1"/>
                  </a:cubicBezTo>
                  <a:lnTo>
                    <a:pt x="446" y="1"/>
                  </a:lnTo>
                  <a:close/>
                  <a:moveTo>
                    <a:pt x="271" y="54"/>
                  </a:moveTo>
                  <a:cubicBezTo>
                    <a:pt x="221" y="77"/>
                    <a:pt x="178" y="107"/>
                    <a:pt x="141" y="144"/>
                  </a:cubicBezTo>
                  <a:cubicBezTo>
                    <a:pt x="104" y="181"/>
                    <a:pt x="75" y="222"/>
                    <a:pt x="52" y="273"/>
                  </a:cubicBezTo>
                  <a:cubicBezTo>
                    <a:pt x="29" y="324"/>
                    <a:pt x="13" y="383"/>
                    <a:pt x="13" y="454"/>
                  </a:cubicBezTo>
                  <a:cubicBezTo>
                    <a:pt x="13" y="524"/>
                    <a:pt x="30" y="584"/>
                    <a:pt x="52" y="634"/>
                  </a:cubicBezTo>
                  <a:cubicBezTo>
                    <a:pt x="75" y="685"/>
                    <a:pt x="106" y="727"/>
                    <a:pt x="142" y="764"/>
                  </a:cubicBezTo>
                  <a:cubicBezTo>
                    <a:pt x="179" y="801"/>
                    <a:pt x="222" y="830"/>
                    <a:pt x="272" y="853"/>
                  </a:cubicBezTo>
                  <a:cubicBezTo>
                    <a:pt x="322" y="876"/>
                    <a:pt x="382" y="892"/>
                    <a:pt x="453" y="892"/>
                  </a:cubicBezTo>
                  <a:cubicBezTo>
                    <a:pt x="523" y="892"/>
                    <a:pt x="583" y="875"/>
                    <a:pt x="633" y="853"/>
                  </a:cubicBezTo>
                  <a:cubicBezTo>
                    <a:pt x="684" y="830"/>
                    <a:pt x="726" y="799"/>
                    <a:pt x="763" y="763"/>
                  </a:cubicBezTo>
                  <a:cubicBezTo>
                    <a:pt x="799" y="726"/>
                    <a:pt x="830" y="683"/>
                    <a:pt x="852" y="633"/>
                  </a:cubicBezTo>
                  <a:cubicBezTo>
                    <a:pt x="875" y="582"/>
                    <a:pt x="891" y="524"/>
                    <a:pt x="891" y="452"/>
                  </a:cubicBezTo>
                  <a:cubicBezTo>
                    <a:pt x="891" y="382"/>
                    <a:pt x="875" y="322"/>
                    <a:pt x="852" y="272"/>
                  </a:cubicBezTo>
                  <a:cubicBezTo>
                    <a:pt x="828" y="221"/>
                    <a:pt x="799" y="180"/>
                    <a:pt x="762" y="143"/>
                  </a:cubicBezTo>
                  <a:cubicBezTo>
                    <a:pt x="725" y="106"/>
                    <a:pt x="683" y="76"/>
                    <a:pt x="632" y="53"/>
                  </a:cubicBezTo>
                  <a:cubicBezTo>
                    <a:pt x="583" y="30"/>
                    <a:pt x="520" y="14"/>
                    <a:pt x="451" y="14"/>
                  </a:cubicBezTo>
                  <a:cubicBezTo>
                    <a:pt x="379" y="15"/>
                    <a:pt x="321" y="30"/>
                    <a:pt x="271" y="54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F0A2489D-290E-8E96-78A7-BCC06340CB92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 bwMode="auto">
            <a:xfrm>
              <a:off x="3929" y="1120"/>
              <a:ext cx="187" cy="75"/>
            </a:xfrm>
            <a:custGeom>
              <a:avLst/>
              <a:gdLst>
                <a:gd name="T0" fmla="*/ 200 w 203"/>
                <a:gd name="T1" fmla="*/ 82 h 82"/>
                <a:gd name="T2" fmla="*/ 183 w 203"/>
                <a:gd name="T3" fmla="*/ 70 h 82"/>
                <a:gd name="T4" fmla="*/ 154 w 203"/>
                <a:gd name="T5" fmla="*/ 43 h 82"/>
                <a:gd name="T6" fmla="*/ 137 w 203"/>
                <a:gd name="T7" fmla="*/ 23 h 82"/>
                <a:gd name="T8" fmla="*/ 85 w 203"/>
                <a:gd name="T9" fmla="*/ 48 h 82"/>
                <a:gd name="T10" fmla="*/ 9 w 203"/>
                <a:gd name="T11" fmla="*/ 60 h 82"/>
                <a:gd name="T12" fmla="*/ 0 w 203"/>
                <a:gd name="T13" fmla="*/ 56 h 82"/>
                <a:gd name="T14" fmla="*/ 19 w 203"/>
                <a:gd name="T15" fmla="*/ 53 h 82"/>
                <a:gd name="T16" fmla="*/ 72 w 203"/>
                <a:gd name="T17" fmla="*/ 42 h 82"/>
                <a:gd name="T18" fmla="*/ 114 w 203"/>
                <a:gd name="T19" fmla="*/ 20 h 82"/>
                <a:gd name="T20" fmla="*/ 133 w 203"/>
                <a:gd name="T21" fmla="*/ 3 h 82"/>
                <a:gd name="T22" fmla="*/ 140 w 203"/>
                <a:gd name="T23" fmla="*/ 16 h 82"/>
                <a:gd name="T24" fmla="*/ 153 w 203"/>
                <a:gd name="T25" fmla="*/ 31 h 82"/>
                <a:gd name="T26" fmla="*/ 182 w 203"/>
                <a:gd name="T27" fmla="*/ 57 h 82"/>
                <a:gd name="T28" fmla="*/ 198 w 203"/>
                <a:gd name="T29" fmla="*/ 69 h 82"/>
                <a:gd name="T30" fmla="*/ 200 w 203"/>
                <a:gd name="T3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3" h="82">
                  <a:moveTo>
                    <a:pt x="200" y="82"/>
                  </a:moveTo>
                  <a:cubicBezTo>
                    <a:pt x="193" y="80"/>
                    <a:pt x="188" y="75"/>
                    <a:pt x="183" y="70"/>
                  </a:cubicBezTo>
                  <a:cubicBezTo>
                    <a:pt x="173" y="61"/>
                    <a:pt x="164" y="53"/>
                    <a:pt x="154" y="43"/>
                  </a:cubicBezTo>
                  <a:cubicBezTo>
                    <a:pt x="147" y="37"/>
                    <a:pt x="140" y="32"/>
                    <a:pt x="137" y="23"/>
                  </a:cubicBezTo>
                  <a:cubicBezTo>
                    <a:pt x="119" y="30"/>
                    <a:pt x="103" y="41"/>
                    <a:pt x="85" y="48"/>
                  </a:cubicBezTo>
                  <a:cubicBezTo>
                    <a:pt x="64" y="57"/>
                    <a:pt x="38" y="64"/>
                    <a:pt x="9" y="60"/>
                  </a:cubicBezTo>
                  <a:cubicBezTo>
                    <a:pt x="5" y="60"/>
                    <a:pt x="0" y="59"/>
                    <a:pt x="0" y="56"/>
                  </a:cubicBezTo>
                  <a:cubicBezTo>
                    <a:pt x="6" y="54"/>
                    <a:pt x="12" y="54"/>
                    <a:pt x="19" y="53"/>
                  </a:cubicBezTo>
                  <a:cubicBezTo>
                    <a:pt x="39" y="52"/>
                    <a:pt x="56" y="49"/>
                    <a:pt x="72" y="42"/>
                  </a:cubicBezTo>
                  <a:cubicBezTo>
                    <a:pt x="87" y="37"/>
                    <a:pt x="101" y="29"/>
                    <a:pt x="114" y="20"/>
                  </a:cubicBezTo>
                  <a:cubicBezTo>
                    <a:pt x="122" y="15"/>
                    <a:pt x="130" y="12"/>
                    <a:pt x="133" y="3"/>
                  </a:cubicBezTo>
                  <a:cubicBezTo>
                    <a:pt x="140" y="0"/>
                    <a:pt x="139" y="12"/>
                    <a:pt x="140" y="16"/>
                  </a:cubicBezTo>
                  <a:cubicBezTo>
                    <a:pt x="141" y="20"/>
                    <a:pt x="150" y="28"/>
                    <a:pt x="153" y="31"/>
                  </a:cubicBezTo>
                  <a:cubicBezTo>
                    <a:pt x="162" y="41"/>
                    <a:pt x="172" y="49"/>
                    <a:pt x="182" y="57"/>
                  </a:cubicBezTo>
                  <a:cubicBezTo>
                    <a:pt x="187" y="61"/>
                    <a:pt x="194" y="64"/>
                    <a:pt x="198" y="69"/>
                  </a:cubicBezTo>
                  <a:cubicBezTo>
                    <a:pt x="200" y="72"/>
                    <a:pt x="203" y="78"/>
                    <a:pt x="200" y="82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834F405D-DFF0-7E96-F8FD-9B5719897495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 bwMode="auto">
            <a:xfrm>
              <a:off x="3124" y="1130"/>
              <a:ext cx="117" cy="153"/>
            </a:xfrm>
            <a:custGeom>
              <a:avLst/>
              <a:gdLst>
                <a:gd name="T0" fmla="*/ 62 w 127"/>
                <a:gd name="T1" fmla="*/ 1 h 166"/>
                <a:gd name="T2" fmla="*/ 92 w 127"/>
                <a:gd name="T3" fmla="*/ 39 h 166"/>
                <a:gd name="T4" fmla="*/ 104 w 127"/>
                <a:gd name="T5" fmla="*/ 18 h 166"/>
                <a:gd name="T6" fmla="*/ 126 w 127"/>
                <a:gd name="T7" fmla="*/ 12 h 166"/>
                <a:gd name="T8" fmla="*/ 122 w 127"/>
                <a:gd name="T9" fmla="*/ 37 h 166"/>
                <a:gd name="T10" fmla="*/ 120 w 127"/>
                <a:gd name="T11" fmla="*/ 46 h 166"/>
                <a:gd name="T12" fmla="*/ 114 w 127"/>
                <a:gd name="T13" fmla="*/ 39 h 166"/>
                <a:gd name="T14" fmla="*/ 108 w 127"/>
                <a:gd name="T15" fmla="*/ 31 h 166"/>
                <a:gd name="T16" fmla="*/ 99 w 127"/>
                <a:gd name="T17" fmla="*/ 41 h 166"/>
                <a:gd name="T18" fmla="*/ 66 w 127"/>
                <a:gd name="T19" fmla="*/ 116 h 166"/>
                <a:gd name="T20" fmla="*/ 54 w 127"/>
                <a:gd name="T21" fmla="*/ 136 h 166"/>
                <a:gd name="T22" fmla="*/ 70 w 127"/>
                <a:gd name="T23" fmla="*/ 163 h 166"/>
                <a:gd name="T24" fmla="*/ 53 w 127"/>
                <a:gd name="T25" fmla="*/ 159 h 166"/>
                <a:gd name="T26" fmla="*/ 51 w 127"/>
                <a:gd name="T27" fmla="*/ 151 h 166"/>
                <a:gd name="T28" fmla="*/ 45 w 127"/>
                <a:gd name="T29" fmla="*/ 141 h 166"/>
                <a:gd name="T30" fmla="*/ 39 w 127"/>
                <a:gd name="T31" fmla="*/ 136 h 166"/>
                <a:gd name="T32" fmla="*/ 49 w 127"/>
                <a:gd name="T33" fmla="*/ 134 h 166"/>
                <a:gd name="T34" fmla="*/ 57 w 127"/>
                <a:gd name="T35" fmla="*/ 118 h 166"/>
                <a:gd name="T36" fmla="*/ 10 w 127"/>
                <a:gd name="T37" fmla="*/ 106 h 166"/>
                <a:gd name="T38" fmla="*/ 3 w 127"/>
                <a:gd name="T39" fmla="*/ 105 h 166"/>
                <a:gd name="T40" fmla="*/ 12 w 127"/>
                <a:gd name="T41" fmla="*/ 94 h 166"/>
                <a:gd name="T42" fmla="*/ 0 w 127"/>
                <a:gd name="T43" fmla="*/ 76 h 166"/>
                <a:gd name="T44" fmla="*/ 14 w 127"/>
                <a:gd name="T45" fmla="*/ 68 h 166"/>
                <a:gd name="T46" fmla="*/ 16 w 127"/>
                <a:gd name="T47" fmla="*/ 92 h 166"/>
                <a:gd name="T48" fmla="*/ 24 w 127"/>
                <a:gd name="T49" fmla="*/ 96 h 166"/>
                <a:gd name="T50" fmla="*/ 34 w 127"/>
                <a:gd name="T51" fmla="*/ 77 h 166"/>
                <a:gd name="T52" fmla="*/ 29 w 127"/>
                <a:gd name="T53" fmla="*/ 98 h 166"/>
                <a:gd name="T54" fmla="*/ 39 w 127"/>
                <a:gd name="T55" fmla="*/ 103 h 166"/>
                <a:gd name="T56" fmla="*/ 51 w 127"/>
                <a:gd name="T57" fmla="*/ 85 h 166"/>
                <a:gd name="T58" fmla="*/ 44 w 127"/>
                <a:gd name="T59" fmla="*/ 104 h 166"/>
                <a:gd name="T60" fmla="*/ 60 w 127"/>
                <a:gd name="T61" fmla="*/ 110 h 166"/>
                <a:gd name="T62" fmla="*/ 88 w 127"/>
                <a:gd name="T63" fmla="*/ 51 h 166"/>
                <a:gd name="T64" fmla="*/ 77 w 127"/>
                <a:gd name="T65" fmla="*/ 39 h 166"/>
                <a:gd name="T66" fmla="*/ 72 w 127"/>
                <a:gd name="T67" fmla="*/ 49 h 166"/>
                <a:gd name="T68" fmla="*/ 64 w 127"/>
                <a:gd name="T69" fmla="*/ 58 h 166"/>
                <a:gd name="T70" fmla="*/ 73 w 127"/>
                <a:gd name="T71" fmla="*/ 35 h 166"/>
                <a:gd name="T72" fmla="*/ 65 w 127"/>
                <a:gd name="T73" fmla="*/ 27 h 166"/>
                <a:gd name="T74" fmla="*/ 59 w 127"/>
                <a:gd name="T75" fmla="*/ 37 h 166"/>
                <a:gd name="T76" fmla="*/ 51 w 127"/>
                <a:gd name="T77" fmla="*/ 45 h 166"/>
                <a:gd name="T78" fmla="*/ 62 w 127"/>
                <a:gd name="T79" fmla="*/ 23 h 166"/>
                <a:gd name="T80" fmla="*/ 50 w 127"/>
                <a:gd name="T81" fmla="*/ 15 h 166"/>
                <a:gd name="T82" fmla="*/ 43 w 127"/>
                <a:gd name="T83" fmla="*/ 30 h 166"/>
                <a:gd name="T84" fmla="*/ 34 w 127"/>
                <a:gd name="T85" fmla="*/ 34 h 166"/>
                <a:gd name="T86" fmla="*/ 39 w 127"/>
                <a:gd name="T87" fmla="*/ 21 h 166"/>
                <a:gd name="T88" fmla="*/ 44 w 127"/>
                <a:gd name="T89" fmla="*/ 8 h 166"/>
                <a:gd name="T90" fmla="*/ 62 w 127"/>
                <a:gd name="T91" fmla="*/ 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7" h="166">
                  <a:moveTo>
                    <a:pt x="62" y="1"/>
                  </a:moveTo>
                  <a:cubicBezTo>
                    <a:pt x="69" y="16"/>
                    <a:pt x="81" y="28"/>
                    <a:pt x="92" y="39"/>
                  </a:cubicBezTo>
                  <a:cubicBezTo>
                    <a:pt x="97" y="32"/>
                    <a:pt x="97" y="22"/>
                    <a:pt x="104" y="18"/>
                  </a:cubicBezTo>
                  <a:cubicBezTo>
                    <a:pt x="110" y="15"/>
                    <a:pt x="119" y="13"/>
                    <a:pt x="126" y="12"/>
                  </a:cubicBezTo>
                  <a:cubicBezTo>
                    <a:pt x="127" y="19"/>
                    <a:pt x="123" y="27"/>
                    <a:pt x="122" y="37"/>
                  </a:cubicBezTo>
                  <a:cubicBezTo>
                    <a:pt x="122" y="40"/>
                    <a:pt x="123" y="44"/>
                    <a:pt x="120" y="46"/>
                  </a:cubicBezTo>
                  <a:cubicBezTo>
                    <a:pt x="117" y="45"/>
                    <a:pt x="116" y="42"/>
                    <a:pt x="114" y="39"/>
                  </a:cubicBezTo>
                  <a:cubicBezTo>
                    <a:pt x="112" y="37"/>
                    <a:pt x="111" y="32"/>
                    <a:pt x="108" y="31"/>
                  </a:cubicBezTo>
                  <a:cubicBezTo>
                    <a:pt x="105" y="31"/>
                    <a:pt x="101" y="37"/>
                    <a:pt x="99" y="41"/>
                  </a:cubicBezTo>
                  <a:cubicBezTo>
                    <a:pt x="87" y="65"/>
                    <a:pt x="75" y="90"/>
                    <a:pt x="66" y="116"/>
                  </a:cubicBezTo>
                  <a:cubicBezTo>
                    <a:pt x="63" y="124"/>
                    <a:pt x="62" y="134"/>
                    <a:pt x="54" y="136"/>
                  </a:cubicBezTo>
                  <a:cubicBezTo>
                    <a:pt x="58" y="146"/>
                    <a:pt x="69" y="150"/>
                    <a:pt x="70" y="163"/>
                  </a:cubicBezTo>
                  <a:cubicBezTo>
                    <a:pt x="66" y="166"/>
                    <a:pt x="55" y="162"/>
                    <a:pt x="53" y="159"/>
                  </a:cubicBezTo>
                  <a:cubicBezTo>
                    <a:pt x="52" y="158"/>
                    <a:pt x="52" y="154"/>
                    <a:pt x="51" y="151"/>
                  </a:cubicBezTo>
                  <a:cubicBezTo>
                    <a:pt x="49" y="148"/>
                    <a:pt x="48" y="143"/>
                    <a:pt x="45" y="141"/>
                  </a:cubicBezTo>
                  <a:cubicBezTo>
                    <a:pt x="43" y="139"/>
                    <a:pt x="40" y="140"/>
                    <a:pt x="39" y="136"/>
                  </a:cubicBezTo>
                  <a:cubicBezTo>
                    <a:pt x="41" y="133"/>
                    <a:pt x="46" y="133"/>
                    <a:pt x="49" y="134"/>
                  </a:cubicBezTo>
                  <a:cubicBezTo>
                    <a:pt x="52" y="129"/>
                    <a:pt x="54" y="123"/>
                    <a:pt x="57" y="118"/>
                  </a:cubicBezTo>
                  <a:cubicBezTo>
                    <a:pt x="42" y="114"/>
                    <a:pt x="28" y="105"/>
                    <a:pt x="10" y="106"/>
                  </a:cubicBezTo>
                  <a:cubicBezTo>
                    <a:pt x="8" y="106"/>
                    <a:pt x="5" y="107"/>
                    <a:pt x="3" y="105"/>
                  </a:cubicBezTo>
                  <a:cubicBezTo>
                    <a:pt x="2" y="99"/>
                    <a:pt x="8" y="97"/>
                    <a:pt x="12" y="94"/>
                  </a:cubicBezTo>
                  <a:cubicBezTo>
                    <a:pt x="9" y="87"/>
                    <a:pt x="7" y="79"/>
                    <a:pt x="0" y="76"/>
                  </a:cubicBezTo>
                  <a:cubicBezTo>
                    <a:pt x="2" y="70"/>
                    <a:pt x="7" y="67"/>
                    <a:pt x="14" y="68"/>
                  </a:cubicBezTo>
                  <a:cubicBezTo>
                    <a:pt x="16" y="75"/>
                    <a:pt x="15" y="84"/>
                    <a:pt x="16" y="92"/>
                  </a:cubicBezTo>
                  <a:cubicBezTo>
                    <a:pt x="19" y="94"/>
                    <a:pt x="21" y="95"/>
                    <a:pt x="24" y="96"/>
                  </a:cubicBezTo>
                  <a:cubicBezTo>
                    <a:pt x="25" y="87"/>
                    <a:pt x="26" y="77"/>
                    <a:pt x="34" y="77"/>
                  </a:cubicBezTo>
                  <a:cubicBezTo>
                    <a:pt x="34" y="85"/>
                    <a:pt x="30" y="91"/>
                    <a:pt x="29" y="98"/>
                  </a:cubicBezTo>
                  <a:cubicBezTo>
                    <a:pt x="32" y="100"/>
                    <a:pt x="36" y="101"/>
                    <a:pt x="39" y="103"/>
                  </a:cubicBezTo>
                  <a:cubicBezTo>
                    <a:pt x="40" y="94"/>
                    <a:pt x="42" y="85"/>
                    <a:pt x="51" y="85"/>
                  </a:cubicBezTo>
                  <a:cubicBezTo>
                    <a:pt x="51" y="92"/>
                    <a:pt x="46" y="98"/>
                    <a:pt x="44" y="104"/>
                  </a:cubicBezTo>
                  <a:cubicBezTo>
                    <a:pt x="49" y="107"/>
                    <a:pt x="55" y="108"/>
                    <a:pt x="60" y="110"/>
                  </a:cubicBezTo>
                  <a:cubicBezTo>
                    <a:pt x="69" y="90"/>
                    <a:pt x="78" y="70"/>
                    <a:pt x="88" y="51"/>
                  </a:cubicBezTo>
                  <a:cubicBezTo>
                    <a:pt x="85" y="46"/>
                    <a:pt x="80" y="43"/>
                    <a:pt x="77" y="39"/>
                  </a:cubicBezTo>
                  <a:cubicBezTo>
                    <a:pt x="76" y="42"/>
                    <a:pt x="74" y="46"/>
                    <a:pt x="72" y="49"/>
                  </a:cubicBezTo>
                  <a:cubicBezTo>
                    <a:pt x="70" y="53"/>
                    <a:pt x="69" y="58"/>
                    <a:pt x="64" y="58"/>
                  </a:cubicBezTo>
                  <a:cubicBezTo>
                    <a:pt x="65" y="49"/>
                    <a:pt x="67" y="39"/>
                    <a:pt x="73" y="35"/>
                  </a:cubicBezTo>
                  <a:cubicBezTo>
                    <a:pt x="71" y="32"/>
                    <a:pt x="68" y="30"/>
                    <a:pt x="65" y="27"/>
                  </a:cubicBezTo>
                  <a:cubicBezTo>
                    <a:pt x="63" y="30"/>
                    <a:pt x="61" y="34"/>
                    <a:pt x="59" y="37"/>
                  </a:cubicBezTo>
                  <a:cubicBezTo>
                    <a:pt x="57" y="41"/>
                    <a:pt x="56" y="46"/>
                    <a:pt x="51" y="45"/>
                  </a:cubicBezTo>
                  <a:cubicBezTo>
                    <a:pt x="52" y="37"/>
                    <a:pt x="54" y="27"/>
                    <a:pt x="62" y="23"/>
                  </a:cubicBezTo>
                  <a:cubicBezTo>
                    <a:pt x="59" y="22"/>
                    <a:pt x="55" y="13"/>
                    <a:pt x="50" y="15"/>
                  </a:cubicBezTo>
                  <a:cubicBezTo>
                    <a:pt x="47" y="16"/>
                    <a:pt x="45" y="28"/>
                    <a:pt x="43" y="30"/>
                  </a:cubicBezTo>
                  <a:cubicBezTo>
                    <a:pt x="40" y="33"/>
                    <a:pt x="38" y="34"/>
                    <a:pt x="34" y="34"/>
                  </a:cubicBezTo>
                  <a:cubicBezTo>
                    <a:pt x="35" y="30"/>
                    <a:pt x="37" y="25"/>
                    <a:pt x="39" y="21"/>
                  </a:cubicBezTo>
                  <a:cubicBezTo>
                    <a:pt x="40" y="17"/>
                    <a:pt x="42" y="11"/>
                    <a:pt x="44" y="8"/>
                  </a:cubicBezTo>
                  <a:cubicBezTo>
                    <a:pt x="46" y="5"/>
                    <a:pt x="56" y="0"/>
                    <a:pt x="62" y="1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616FE5C7-A4E3-84C8-912E-1E3AA79E658A}"/>
                </a:ext>
              </a:extLst>
            </p:cNvPr>
            <p:cNvSpPr>
              <a:spLocks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4005" y="1149"/>
              <a:ext cx="94" cy="89"/>
            </a:xfrm>
            <a:custGeom>
              <a:avLst/>
              <a:gdLst>
                <a:gd name="T0" fmla="*/ 78 w 102"/>
                <a:gd name="T1" fmla="*/ 70 h 96"/>
                <a:gd name="T2" fmla="*/ 71 w 102"/>
                <a:gd name="T3" fmla="*/ 73 h 96"/>
                <a:gd name="T4" fmla="*/ 58 w 102"/>
                <a:gd name="T5" fmla="*/ 82 h 96"/>
                <a:gd name="T6" fmla="*/ 52 w 102"/>
                <a:gd name="T7" fmla="*/ 87 h 96"/>
                <a:gd name="T8" fmla="*/ 33 w 102"/>
                <a:gd name="T9" fmla="*/ 92 h 96"/>
                <a:gd name="T10" fmla="*/ 34 w 102"/>
                <a:gd name="T11" fmla="*/ 87 h 96"/>
                <a:gd name="T12" fmla="*/ 6 w 102"/>
                <a:gd name="T13" fmla="*/ 57 h 96"/>
                <a:gd name="T14" fmla="*/ 1 w 102"/>
                <a:gd name="T15" fmla="*/ 57 h 96"/>
                <a:gd name="T16" fmla="*/ 15 w 102"/>
                <a:gd name="T17" fmla="*/ 42 h 96"/>
                <a:gd name="T18" fmla="*/ 22 w 102"/>
                <a:gd name="T19" fmla="*/ 37 h 96"/>
                <a:gd name="T20" fmla="*/ 36 w 102"/>
                <a:gd name="T21" fmla="*/ 25 h 96"/>
                <a:gd name="T22" fmla="*/ 41 w 102"/>
                <a:gd name="T23" fmla="*/ 18 h 96"/>
                <a:gd name="T24" fmla="*/ 45 w 102"/>
                <a:gd name="T25" fmla="*/ 28 h 96"/>
                <a:gd name="T26" fmla="*/ 60 w 102"/>
                <a:gd name="T27" fmla="*/ 25 h 96"/>
                <a:gd name="T28" fmla="*/ 52 w 102"/>
                <a:gd name="T29" fmla="*/ 17 h 96"/>
                <a:gd name="T30" fmla="*/ 45 w 102"/>
                <a:gd name="T31" fmla="*/ 0 h 96"/>
                <a:gd name="T32" fmla="*/ 52 w 102"/>
                <a:gd name="T33" fmla="*/ 5 h 96"/>
                <a:gd name="T34" fmla="*/ 70 w 102"/>
                <a:gd name="T35" fmla="*/ 23 h 96"/>
                <a:gd name="T36" fmla="*/ 83 w 102"/>
                <a:gd name="T37" fmla="*/ 35 h 96"/>
                <a:gd name="T38" fmla="*/ 97 w 102"/>
                <a:gd name="T39" fmla="*/ 45 h 96"/>
                <a:gd name="T40" fmla="*/ 99 w 102"/>
                <a:gd name="T41" fmla="*/ 59 h 96"/>
                <a:gd name="T42" fmla="*/ 90 w 102"/>
                <a:gd name="T43" fmla="*/ 52 h 96"/>
                <a:gd name="T44" fmla="*/ 67 w 102"/>
                <a:gd name="T45" fmla="*/ 31 h 96"/>
                <a:gd name="T46" fmla="*/ 65 w 102"/>
                <a:gd name="T47" fmla="*/ 35 h 96"/>
                <a:gd name="T48" fmla="*/ 50 w 102"/>
                <a:gd name="T49" fmla="*/ 32 h 96"/>
                <a:gd name="T50" fmla="*/ 61 w 102"/>
                <a:gd name="T51" fmla="*/ 41 h 96"/>
                <a:gd name="T52" fmla="*/ 73 w 102"/>
                <a:gd name="T53" fmla="*/ 48 h 96"/>
                <a:gd name="T54" fmla="*/ 78 w 102"/>
                <a:gd name="T55" fmla="*/ 70 h 96"/>
                <a:gd name="T56" fmla="*/ 41 w 102"/>
                <a:gd name="T57" fmla="*/ 32 h 96"/>
                <a:gd name="T58" fmla="*/ 33 w 102"/>
                <a:gd name="T59" fmla="*/ 38 h 96"/>
                <a:gd name="T60" fmla="*/ 53 w 102"/>
                <a:gd name="T61" fmla="*/ 53 h 96"/>
                <a:gd name="T62" fmla="*/ 53 w 102"/>
                <a:gd name="T63" fmla="*/ 61 h 96"/>
                <a:gd name="T64" fmla="*/ 47 w 102"/>
                <a:gd name="T65" fmla="*/ 56 h 96"/>
                <a:gd name="T66" fmla="*/ 30 w 102"/>
                <a:gd name="T67" fmla="*/ 40 h 96"/>
                <a:gd name="T68" fmla="*/ 23 w 102"/>
                <a:gd name="T69" fmla="*/ 47 h 96"/>
                <a:gd name="T70" fmla="*/ 44 w 102"/>
                <a:gd name="T71" fmla="*/ 65 h 96"/>
                <a:gd name="T72" fmla="*/ 43 w 102"/>
                <a:gd name="T73" fmla="*/ 71 h 96"/>
                <a:gd name="T74" fmla="*/ 31 w 102"/>
                <a:gd name="T75" fmla="*/ 60 h 96"/>
                <a:gd name="T76" fmla="*/ 19 w 102"/>
                <a:gd name="T77" fmla="*/ 49 h 96"/>
                <a:gd name="T78" fmla="*/ 11 w 102"/>
                <a:gd name="T79" fmla="*/ 54 h 96"/>
                <a:gd name="T80" fmla="*/ 39 w 102"/>
                <a:gd name="T81" fmla="*/ 82 h 96"/>
                <a:gd name="T82" fmla="*/ 68 w 102"/>
                <a:gd name="T83" fmla="*/ 58 h 96"/>
                <a:gd name="T84" fmla="*/ 41 w 102"/>
                <a:gd name="T85" fmla="*/ 3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2" h="96">
                  <a:moveTo>
                    <a:pt x="78" y="70"/>
                  </a:moveTo>
                  <a:cubicBezTo>
                    <a:pt x="76" y="72"/>
                    <a:pt x="73" y="72"/>
                    <a:pt x="71" y="73"/>
                  </a:cubicBezTo>
                  <a:cubicBezTo>
                    <a:pt x="66" y="74"/>
                    <a:pt x="62" y="79"/>
                    <a:pt x="58" y="82"/>
                  </a:cubicBezTo>
                  <a:cubicBezTo>
                    <a:pt x="56" y="83"/>
                    <a:pt x="54" y="85"/>
                    <a:pt x="52" y="87"/>
                  </a:cubicBezTo>
                  <a:cubicBezTo>
                    <a:pt x="47" y="91"/>
                    <a:pt x="42" y="96"/>
                    <a:pt x="33" y="92"/>
                  </a:cubicBezTo>
                  <a:cubicBezTo>
                    <a:pt x="32" y="91"/>
                    <a:pt x="34" y="89"/>
                    <a:pt x="34" y="87"/>
                  </a:cubicBezTo>
                  <a:cubicBezTo>
                    <a:pt x="26" y="76"/>
                    <a:pt x="15" y="67"/>
                    <a:pt x="6" y="57"/>
                  </a:cubicBezTo>
                  <a:cubicBezTo>
                    <a:pt x="4" y="57"/>
                    <a:pt x="3" y="57"/>
                    <a:pt x="1" y="57"/>
                  </a:cubicBezTo>
                  <a:cubicBezTo>
                    <a:pt x="0" y="48"/>
                    <a:pt x="8" y="45"/>
                    <a:pt x="15" y="42"/>
                  </a:cubicBezTo>
                  <a:cubicBezTo>
                    <a:pt x="17" y="40"/>
                    <a:pt x="20" y="38"/>
                    <a:pt x="22" y="37"/>
                  </a:cubicBezTo>
                  <a:cubicBezTo>
                    <a:pt x="27" y="33"/>
                    <a:pt x="32" y="29"/>
                    <a:pt x="36" y="25"/>
                  </a:cubicBezTo>
                  <a:cubicBezTo>
                    <a:pt x="37" y="24"/>
                    <a:pt x="38" y="18"/>
                    <a:pt x="41" y="18"/>
                  </a:cubicBezTo>
                  <a:cubicBezTo>
                    <a:pt x="44" y="18"/>
                    <a:pt x="43" y="27"/>
                    <a:pt x="45" y="28"/>
                  </a:cubicBezTo>
                  <a:cubicBezTo>
                    <a:pt x="50" y="27"/>
                    <a:pt x="55" y="26"/>
                    <a:pt x="60" y="25"/>
                  </a:cubicBezTo>
                  <a:cubicBezTo>
                    <a:pt x="58" y="23"/>
                    <a:pt x="55" y="20"/>
                    <a:pt x="52" y="17"/>
                  </a:cubicBezTo>
                  <a:cubicBezTo>
                    <a:pt x="47" y="13"/>
                    <a:pt x="41" y="10"/>
                    <a:pt x="45" y="0"/>
                  </a:cubicBezTo>
                  <a:cubicBezTo>
                    <a:pt x="48" y="1"/>
                    <a:pt x="50" y="3"/>
                    <a:pt x="52" y="5"/>
                  </a:cubicBezTo>
                  <a:cubicBezTo>
                    <a:pt x="58" y="11"/>
                    <a:pt x="63" y="17"/>
                    <a:pt x="70" y="23"/>
                  </a:cubicBezTo>
                  <a:cubicBezTo>
                    <a:pt x="74" y="27"/>
                    <a:pt x="79" y="31"/>
                    <a:pt x="83" y="35"/>
                  </a:cubicBezTo>
                  <a:cubicBezTo>
                    <a:pt x="88" y="38"/>
                    <a:pt x="94" y="41"/>
                    <a:pt x="97" y="45"/>
                  </a:cubicBezTo>
                  <a:cubicBezTo>
                    <a:pt x="100" y="48"/>
                    <a:pt x="102" y="55"/>
                    <a:pt x="99" y="59"/>
                  </a:cubicBezTo>
                  <a:cubicBezTo>
                    <a:pt x="95" y="59"/>
                    <a:pt x="93" y="55"/>
                    <a:pt x="90" y="52"/>
                  </a:cubicBezTo>
                  <a:cubicBezTo>
                    <a:pt x="83" y="45"/>
                    <a:pt x="76" y="38"/>
                    <a:pt x="67" y="31"/>
                  </a:cubicBezTo>
                  <a:cubicBezTo>
                    <a:pt x="67" y="32"/>
                    <a:pt x="67" y="34"/>
                    <a:pt x="65" y="35"/>
                  </a:cubicBezTo>
                  <a:cubicBezTo>
                    <a:pt x="60" y="33"/>
                    <a:pt x="55" y="33"/>
                    <a:pt x="50" y="32"/>
                  </a:cubicBezTo>
                  <a:cubicBezTo>
                    <a:pt x="53" y="35"/>
                    <a:pt x="56" y="38"/>
                    <a:pt x="61" y="41"/>
                  </a:cubicBezTo>
                  <a:cubicBezTo>
                    <a:pt x="64" y="44"/>
                    <a:pt x="69" y="46"/>
                    <a:pt x="73" y="48"/>
                  </a:cubicBezTo>
                  <a:cubicBezTo>
                    <a:pt x="78" y="52"/>
                    <a:pt x="80" y="61"/>
                    <a:pt x="78" y="70"/>
                  </a:cubicBezTo>
                  <a:close/>
                  <a:moveTo>
                    <a:pt x="41" y="32"/>
                  </a:moveTo>
                  <a:cubicBezTo>
                    <a:pt x="38" y="34"/>
                    <a:pt x="35" y="36"/>
                    <a:pt x="33" y="38"/>
                  </a:cubicBezTo>
                  <a:cubicBezTo>
                    <a:pt x="39" y="42"/>
                    <a:pt x="49" y="47"/>
                    <a:pt x="53" y="53"/>
                  </a:cubicBezTo>
                  <a:cubicBezTo>
                    <a:pt x="54" y="54"/>
                    <a:pt x="56" y="60"/>
                    <a:pt x="53" y="61"/>
                  </a:cubicBezTo>
                  <a:cubicBezTo>
                    <a:pt x="51" y="61"/>
                    <a:pt x="47" y="57"/>
                    <a:pt x="47" y="56"/>
                  </a:cubicBezTo>
                  <a:cubicBezTo>
                    <a:pt x="41" y="51"/>
                    <a:pt x="35" y="46"/>
                    <a:pt x="30" y="40"/>
                  </a:cubicBezTo>
                  <a:cubicBezTo>
                    <a:pt x="28" y="42"/>
                    <a:pt x="25" y="44"/>
                    <a:pt x="23" y="47"/>
                  </a:cubicBezTo>
                  <a:cubicBezTo>
                    <a:pt x="29" y="52"/>
                    <a:pt x="42" y="56"/>
                    <a:pt x="44" y="65"/>
                  </a:cubicBezTo>
                  <a:cubicBezTo>
                    <a:pt x="44" y="66"/>
                    <a:pt x="45" y="70"/>
                    <a:pt x="43" y="71"/>
                  </a:cubicBezTo>
                  <a:cubicBezTo>
                    <a:pt x="38" y="68"/>
                    <a:pt x="34" y="64"/>
                    <a:pt x="31" y="60"/>
                  </a:cubicBezTo>
                  <a:cubicBezTo>
                    <a:pt x="27" y="57"/>
                    <a:pt x="23" y="53"/>
                    <a:pt x="19" y="49"/>
                  </a:cubicBezTo>
                  <a:cubicBezTo>
                    <a:pt x="17" y="51"/>
                    <a:pt x="13" y="52"/>
                    <a:pt x="11" y="54"/>
                  </a:cubicBezTo>
                  <a:cubicBezTo>
                    <a:pt x="21" y="63"/>
                    <a:pt x="32" y="71"/>
                    <a:pt x="39" y="82"/>
                  </a:cubicBezTo>
                  <a:cubicBezTo>
                    <a:pt x="50" y="75"/>
                    <a:pt x="60" y="68"/>
                    <a:pt x="68" y="58"/>
                  </a:cubicBezTo>
                  <a:cubicBezTo>
                    <a:pt x="61" y="47"/>
                    <a:pt x="50" y="40"/>
                    <a:pt x="41" y="32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E41AF08A-33FE-A579-B90C-FE8EF1625A4E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 bwMode="auto">
            <a:xfrm>
              <a:off x="3140" y="1159"/>
              <a:ext cx="30" cy="39"/>
            </a:xfrm>
            <a:custGeom>
              <a:avLst/>
              <a:gdLst>
                <a:gd name="T0" fmla="*/ 14 w 32"/>
                <a:gd name="T1" fmla="*/ 2 h 42"/>
                <a:gd name="T2" fmla="*/ 18 w 32"/>
                <a:gd name="T3" fmla="*/ 17 h 42"/>
                <a:gd name="T4" fmla="*/ 32 w 32"/>
                <a:gd name="T5" fmla="*/ 18 h 42"/>
                <a:gd name="T6" fmla="*/ 19 w 32"/>
                <a:gd name="T7" fmla="*/ 26 h 42"/>
                <a:gd name="T8" fmla="*/ 18 w 32"/>
                <a:gd name="T9" fmla="*/ 42 h 42"/>
                <a:gd name="T10" fmla="*/ 13 w 32"/>
                <a:gd name="T11" fmla="*/ 29 h 42"/>
                <a:gd name="T12" fmla="*/ 0 w 32"/>
                <a:gd name="T13" fmla="*/ 34 h 42"/>
                <a:gd name="T14" fmla="*/ 11 w 32"/>
                <a:gd name="T15" fmla="*/ 22 h 42"/>
                <a:gd name="T16" fmla="*/ 5 w 32"/>
                <a:gd name="T17" fmla="*/ 9 h 42"/>
                <a:gd name="T18" fmla="*/ 1 w 32"/>
                <a:gd name="T19" fmla="*/ 6 h 42"/>
                <a:gd name="T20" fmla="*/ 14 w 32"/>
                <a:gd name="T21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42">
                  <a:moveTo>
                    <a:pt x="14" y="2"/>
                  </a:moveTo>
                  <a:cubicBezTo>
                    <a:pt x="16" y="7"/>
                    <a:pt x="16" y="12"/>
                    <a:pt x="18" y="17"/>
                  </a:cubicBezTo>
                  <a:cubicBezTo>
                    <a:pt x="20" y="15"/>
                    <a:pt x="32" y="13"/>
                    <a:pt x="32" y="18"/>
                  </a:cubicBezTo>
                  <a:cubicBezTo>
                    <a:pt x="32" y="22"/>
                    <a:pt x="21" y="24"/>
                    <a:pt x="19" y="26"/>
                  </a:cubicBezTo>
                  <a:cubicBezTo>
                    <a:pt x="19" y="29"/>
                    <a:pt x="20" y="42"/>
                    <a:pt x="18" y="42"/>
                  </a:cubicBezTo>
                  <a:cubicBezTo>
                    <a:pt x="15" y="42"/>
                    <a:pt x="15" y="30"/>
                    <a:pt x="13" y="29"/>
                  </a:cubicBezTo>
                  <a:cubicBezTo>
                    <a:pt x="8" y="30"/>
                    <a:pt x="5" y="35"/>
                    <a:pt x="0" y="34"/>
                  </a:cubicBezTo>
                  <a:cubicBezTo>
                    <a:pt x="2" y="29"/>
                    <a:pt x="8" y="26"/>
                    <a:pt x="11" y="22"/>
                  </a:cubicBezTo>
                  <a:cubicBezTo>
                    <a:pt x="10" y="19"/>
                    <a:pt x="8" y="11"/>
                    <a:pt x="5" y="9"/>
                  </a:cubicBezTo>
                  <a:cubicBezTo>
                    <a:pt x="4" y="7"/>
                    <a:pt x="1" y="8"/>
                    <a:pt x="1" y="6"/>
                  </a:cubicBezTo>
                  <a:cubicBezTo>
                    <a:pt x="1" y="2"/>
                    <a:pt x="11" y="0"/>
                    <a:pt x="14" y="2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4177672F-D6AC-CDD7-A711-49E76F766984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 bwMode="auto">
            <a:xfrm>
              <a:off x="3190" y="1168"/>
              <a:ext cx="93" cy="122"/>
            </a:xfrm>
            <a:custGeom>
              <a:avLst/>
              <a:gdLst>
                <a:gd name="T0" fmla="*/ 58 w 101"/>
                <a:gd name="T1" fmla="*/ 59 h 133"/>
                <a:gd name="T2" fmla="*/ 95 w 101"/>
                <a:gd name="T3" fmla="*/ 86 h 133"/>
                <a:gd name="T4" fmla="*/ 96 w 101"/>
                <a:gd name="T5" fmla="*/ 104 h 133"/>
                <a:gd name="T6" fmla="*/ 88 w 101"/>
                <a:gd name="T7" fmla="*/ 105 h 133"/>
                <a:gd name="T8" fmla="*/ 69 w 101"/>
                <a:gd name="T9" fmla="*/ 110 h 133"/>
                <a:gd name="T10" fmla="*/ 80 w 101"/>
                <a:gd name="T11" fmla="*/ 93 h 133"/>
                <a:gd name="T12" fmla="*/ 69 w 101"/>
                <a:gd name="T13" fmla="*/ 78 h 133"/>
                <a:gd name="T14" fmla="*/ 53 w 101"/>
                <a:gd name="T15" fmla="*/ 69 h 133"/>
                <a:gd name="T16" fmla="*/ 35 w 101"/>
                <a:gd name="T17" fmla="*/ 110 h 133"/>
                <a:gd name="T18" fmla="*/ 16 w 101"/>
                <a:gd name="T19" fmla="*/ 132 h 133"/>
                <a:gd name="T20" fmla="*/ 23 w 101"/>
                <a:gd name="T21" fmla="*/ 116 h 133"/>
                <a:gd name="T22" fmla="*/ 45 w 101"/>
                <a:gd name="T23" fmla="*/ 68 h 133"/>
                <a:gd name="T24" fmla="*/ 31 w 101"/>
                <a:gd name="T25" fmla="*/ 69 h 133"/>
                <a:gd name="T26" fmla="*/ 38 w 101"/>
                <a:gd name="T27" fmla="*/ 59 h 133"/>
                <a:gd name="T28" fmla="*/ 34 w 101"/>
                <a:gd name="T29" fmla="*/ 48 h 133"/>
                <a:gd name="T30" fmla="*/ 28 w 101"/>
                <a:gd name="T31" fmla="*/ 39 h 133"/>
                <a:gd name="T32" fmla="*/ 20 w 101"/>
                <a:gd name="T33" fmla="*/ 56 h 133"/>
                <a:gd name="T34" fmla="*/ 18 w 101"/>
                <a:gd name="T35" fmla="*/ 66 h 133"/>
                <a:gd name="T36" fmla="*/ 14 w 101"/>
                <a:gd name="T37" fmla="*/ 80 h 133"/>
                <a:gd name="T38" fmla="*/ 0 w 101"/>
                <a:gd name="T39" fmla="*/ 84 h 133"/>
                <a:gd name="T40" fmla="*/ 9 w 101"/>
                <a:gd name="T41" fmla="*/ 67 h 133"/>
                <a:gd name="T42" fmla="*/ 17 w 101"/>
                <a:gd name="T43" fmla="*/ 40 h 133"/>
                <a:gd name="T44" fmla="*/ 30 w 101"/>
                <a:gd name="T45" fmla="*/ 24 h 133"/>
                <a:gd name="T46" fmla="*/ 42 w 101"/>
                <a:gd name="T47" fmla="*/ 23 h 133"/>
                <a:gd name="T48" fmla="*/ 42 w 101"/>
                <a:gd name="T49" fmla="*/ 57 h 133"/>
                <a:gd name="T50" fmla="*/ 50 w 101"/>
                <a:gd name="T51" fmla="*/ 57 h 133"/>
                <a:gd name="T52" fmla="*/ 65 w 101"/>
                <a:gd name="T53" fmla="*/ 23 h 133"/>
                <a:gd name="T54" fmla="*/ 73 w 101"/>
                <a:gd name="T55" fmla="*/ 7 h 133"/>
                <a:gd name="T56" fmla="*/ 87 w 101"/>
                <a:gd name="T57" fmla="*/ 1 h 133"/>
                <a:gd name="T58" fmla="*/ 83 w 101"/>
                <a:gd name="T59" fmla="*/ 18 h 133"/>
                <a:gd name="T60" fmla="*/ 58 w 101"/>
                <a:gd name="T61" fmla="*/ 5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1" h="133">
                  <a:moveTo>
                    <a:pt x="58" y="59"/>
                  </a:moveTo>
                  <a:cubicBezTo>
                    <a:pt x="71" y="65"/>
                    <a:pt x="87" y="72"/>
                    <a:pt x="95" y="86"/>
                  </a:cubicBezTo>
                  <a:cubicBezTo>
                    <a:pt x="97" y="90"/>
                    <a:pt x="101" y="102"/>
                    <a:pt x="96" y="104"/>
                  </a:cubicBezTo>
                  <a:cubicBezTo>
                    <a:pt x="94" y="105"/>
                    <a:pt x="91" y="105"/>
                    <a:pt x="88" y="105"/>
                  </a:cubicBezTo>
                  <a:cubicBezTo>
                    <a:pt x="81" y="106"/>
                    <a:pt x="74" y="110"/>
                    <a:pt x="69" y="110"/>
                  </a:cubicBezTo>
                  <a:cubicBezTo>
                    <a:pt x="71" y="103"/>
                    <a:pt x="80" y="101"/>
                    <a:pt x="80" y="93"/>
                  </a:cubicBezTo>
                  <a:cubicBezTo>
                    <a:pt x="81" y="87"/>
                    <a:pt x="74" y="82"/>
                    <a:pt x="69" y="78"/>
                  </a:cubicBezTo>
                  <a:cubicBezTo>
                    <a:pt x="64" y="75"/>
                    <a:pt x="58" y="72"/>
                    <a:pt x="53" y="69"/>
                  </a:cubicBezTo>
                  <a:cubicBezTo>
                    <a:pt x="47" y="81"/>
                    <a:pt x="40" y="96"/>
                    <a:pt x="35" y="110"/>
                  </a:cubicBezTo>
                  <a:cubicBezTo>
                    <a:pt x="32" y="120"/>
                    <a:pt x="30" y="133"/>
                    <a:pt x="16" y="132"/>
                  </a:cubicBezTo>
                  <a:cubicBezTo>
                    <a:pt x="17" y="126"/>
                    <a:pt x="20" y="121"/>
                    <a:pt x="23" y="116"/>
                  </a:cubicBezTo>
                  <a:cubicBezTo>
                    <a:pt x="30" y="100"/>
                    <a:pt x="37" y="84"/>
                    <a:pt x="45" y="68"/>
                  </a:cubicBezTo>
                  <a:cubicBezTo>
                    <a:pt x="39" y="67"/>
                    <a:pt x="35" y="71"/>
                    <a:pt x="31" y="69"/>
                  </a:cubicBezTo>
                  <a:cubicBezTo>
                    <a:pt x="29" y="63"/>
                    <a:pt x="35" y="61"/>
                    <a:pt x="38" y="59"/>
                  </a:cubicBezTo>
                  <a:cubicBezTo>
                    <a:pt x="37" y="55"/>
                    <a:pt x="35" y="52"/>
                    <a:pt x="34" y="48"/>
                  </a:cubicBezTo>
                  <a:cubicBezTo>
                    <a:pt x="33" y="46"/>
                    <a:pt x="31" y="39"/>
                    <a:pt x="28" y="39"/>
                  </a:cubicBezTo>
                  <a:cubicBezTo>
                    <a:pt x="23" y="38"/>
                    <a:pt x="21" y="51"/>
                    <a:pt x="20" y="56"/>
                  </a:cubicBezTo>
                  <a:cubicBezTo>
                    <a:pt x="19" y="60"/>
                    <a:pt x="19" y="63"/>
                    <a:pt x="18" y="66"/>
                  </a:cubicBezTo>
                  <a:cubicBezTo>
                    <a:pt x="17" y="71"/>
                    <a:pt x="16" y="77"/>
                    <a:pt x="14" y="80"/>
                  </a:cubicBezTo>
                  <a:cubicBezTo>
                    <a:pt x="11" y="83"/>
                    <a:pt x="5" y="86"/>
                    <a:pt x="0" y="84"/>
                  </a:cubicBezTo>
                  <a:cubicBezTo>
                    <a:pt x="1" y="77"/>
                    <a:pt x="7" y="74"/>
                    <a:pt x="9" y="67"/>
                  </a:cubicBezTo>
                  <a:cubicBezTo>
                    <a:pt x="12" y="59"/>
                    <a:pt x="14" y="49"/>
                    <a:pt x="17" y="40"/>
                  </a:cubicBezTo>
                  <a:cubicBezTo>
                    <a:pt x="19" y="30"/>
                    <a:pt x="21" y="28"/>
                    <a:pt x="30" y="24"/>
                  </a:cubicBezTo>
                  <a:cubicBezTo>
                    <a:pt x="34" y="22"/>
                    <a:pt x="39" y="20"/>
                    <a:pt x="42" y="23"/>
                  </a:cubicBezTo>
                  <a:cubicBezTo>
                    <a:pt x="41" y="33"/>
                    <a:pt x="41" y="45"/>
                    <a:pt x="42" y="57"/>
                  </a:cubicBezTo>
                  <a:cubicBezTo>
                    <a:pt x="44" y="57"/>
                    <a:pt x="48" y="56"/>
                    <a:pt x="50" y="57"/>
                  </a:cubicBezTo>
                  <a:cubicBezTo>
                    <a:pt x="54" y="48"/>
                    <a:pt x="60" y="34"/>
                    <a:pt x="65" y="23"/>
                  </a:cubicBezTo>
                  <a:cubicBezTo>
                    <a:pt x="67" y="16"/>
                    <a:pt x="68" y="10"/>
                    <a:pt x="73" y="7"/>
                  </a:cubicBezTo>
                  <a:cubicBezTo>
                    <a:pt x="76" y="5"/>
                    <a:pt x="84" y="0"/>
                    <a:pt x="87" y="1"/>
                  </a:cubicBezTo>
                  <a:cubicBezTo>
                    <a:pt x="95" y="2"/>
                    <a:pt x="85" y="15"/>
                    <a:pt x="83" y="18"/>
                  </a:cubicBezTo>
                  <a:cubicBezTo>
                    <a:pt x="74" y="31"/>
                    <a:pt x="66" y="45"/>
                    <a:pt x="58" y="59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16">
              <a:extLst>
                <a:ext uri="{FF2B5EF4-FFF2-40B4-BE49-F238E27FC236}">
                  <a16:creationId xmlns:a16="http://schemas.microsoft.com/office/drawing/2014/main" id="{E9BC31FC-6191-AC80-FA6F-D19B41F6E994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 bwMode="auto">
            <a:xfrm>
              <a:off x="3164" y="1179"/>
              <a:ext cx="31" cy="37"/>
            </a:xfrm>
            <a:custGeom>
              <a:avLst/>
              <a:gdLst>
                <a:gd name="T0" fmla="*/ 14 w 33"/>
                <a:gd name="T1" fmla="*/ 1 h 40"/>
                <a:gd name="T2" fmla="*/ 17 w 33"/>
                <a:gd name="T3" fmla="*/ 12 h 40"/>
                <a:gd name="T4" fmla="*/ 33 w 33"/>
                <a:gd name="T5" fmla="*/ 12 h 40"/>
                <a:gd name="T6" fmla="*/ 19 w 33"/>
                <a:gd name="T7" fmla="*/ 20 h 40"/>
                <a:gd name="T8" fmla="*/ 19 w 33"/>
                <a:gd name="T9" fmla="*/ 40 h 40"/>
                <a:gd name="T10" fmla="*/ 16 w 33"/>
                <a:gd name="T11" fmla="*/ 31 h 40"/>
                <a:gd name="T12" fmla="*/ 13 w 33"/>
                <a:gd name="T13" fmla="*/ 22 h 40"/>
                <a:gd name="T14" fmla="*/ 0 w 33"/>
                <a:gd name="T15" fmla="*/ 25 h 40"/>
                <a:gd name="T16" fmla="*/ 10 w 33"/>
                <a:gd name="T17" fmla="*/ 17 h 40"/>
                <a:gd name="T18" fmla="*/ 1 w 33"/>
                <a:gd name="T19" fmla="*/ 5 h 40"/>
                <a:gd name="T20" fmla="*/ 14 w 33"/>
                <a:gd name="T21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40">
                  <a:moveTo>
                    <a:pt x="14" y="1"/>
                  </a:moveTo>
                  <a:cubicBezTo>
                    <a:pt x="15" y="4"/>
                    <a:pt x="15" y="9"/>
                    <a:pt x="17" y="12"/>
                  </a:cubicBezTo>
                  <a:cubicBezTo>
                    <a:pt x="19" y="8"/>
                    <a:pt x="33" y="7"/>
                    <a:pt x="33" y="12"/>
                  </a:cubicBezTo>
                  <a:cubicBezTo>
                    <a:pt x="33" y="17"/>
                    <a:pt x="21" y="17"/>
                    <a:pt x="19" y="20"/>
                  </a:cubicBezTo>
                  <a:cubicBezTo>
                    <a:pt x="19" y="26"/>
                    <a:pt x="22" y="35"/>
                    <a:pt x="19" y="40"/>
                  </a:cubicBezTo>
                  <a:cubicBezTo>
                    <a:pt x="17" y="38"/>
                    <a:pt x="17" y="34"/>
                    <a:pt x="16" y="31"/>
                  </a:cubicBezTo>
                  <a:cubicBezTo>
                    <a:pt x="15" y="28"/>
                    <a:pt x="14" y="25"/>
                    <a:pt x="13" y="22"/>
                  </a:cubicBezTo>
                  <a:cubicBezTo>
                    <a:pt x="9" y="22"/>
                    <a:pt x="5" y="28"/>
                    <a:pt x="0" y="25"/>
                  </a:cubicBezTo>
                  <a:cubicBezTo>
                    <a:pt x="3" y="21"/>
                    <a:pt x="7" y="20"/>
                    <a:pt x="10" y="17"/>
                  </a:cubicBezTo>
                  <a:cubicBezTo>
                    <a:pt x="9" y="12"/>
                    <a:pt x="6" y="8"/>
                    <a:pt x="1" y="5"/>
                  </a:cubicBezTo>
                  <a:cubicBezTo>
                    <a:pt x="3" y="1"/>
                    <a:pt x="8" y="0"/>
                    <a:pt x="14" y="1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50B12088-5B86-1C78-E85B-E309D471FF73}"/>
                </a:ext>
              </a:extLst>
            </p:cNvPr>
            <p:cNvSpPr>
              <a:spLocks noEditPoints="1"/>
            </p:cNvSpPr>
            <p:nvPr>
              <p:custDataLst>
                <p:tags r:id="rId14"/>
              </p:custDataLst>
            </p:nvPr>
          </p:nvSpPr>
          <p:spPr bwMode="auto">
            <a:xfrm>
              <a:off x="3947" y="1197"/>
              <a:ext cx="88" cy="114"/>
            </a:xfrm>
            <a:custGeom>
              <a:avLst/>
              <a:gdLst>
                <a:gd name="T0" fmla="*/ 65 w 95"/>
                <a:gd name="T1" fmla="*/ 7 h 123"/>
                <a:gd name="T2" fmla="*/ 66 w 95"/>
                <a:gd name="T3" fmla="*/ 21 h 123"/>
                <a:gd name="T4" fmla="*/ 77 w 95"/>
                <a:gd name="T5" fmla="*/ 31 h 123"/>
                <a:gd name="T6" fmla="*/ 90 w 95"/>
                <a:gd name="T7" fmla="*/ 55 h 123"/>
                <a:gd name="T8" fmla="*/ 80 w 95"/>
                <a:gd name="T9" fmla="*/ 54 h 123"/>
                <a:gd name="T10" fmla="*/ 54 w 95"/>
                <a:gd name="T11" fmla="*/ 57 h 123"/>
                <a:gd name="T12" fmla="*/ 69 w 95"/>
                <a:gd name="T13" fmla="*/ 107 h 123"/>
                <a:gd name="T14" fmla="*/ 75 w 95"/>
                <a:gd name="T15" fmla="*/ 123 h 123"/>
                <a:gd name="T16" fmla="*/ 66 w 95"/>
                <a:gd name="T17" fmla="*/ 119 h 123"/>
                <a:gd name="T18" fmla="*/ 59 w 95"/>
                <a:gd name="T19" fmla="*/ 112 h 123"/>
                <a:gd name="T20" fmla="*/ 46 w 95"/>
                <a:gd name="T21" fmla="*/ 98 h 123"/>
                <a:gd name="T22" fmla="*/ 45 w 95"/>
                <a:gd name="T23" fmla="*/ 56 h 123"/>
                <a:gd name="T24" fmla="*/ 7 w 95"/>
                <a:gd name="T25" fmla="*/ 36 h 123"/>
                <a:gd name="T26" fmla="*/ 0 w 95"/>
                <a:gd name="T27" fmla="*/ 25 h 123"/>
                <a:gd name="T28" fmla="*/ 5 w 95"/>
                <a:gd name="T29" fmla="*/ 27 h 123"/>
                <a:gd name="T30" fmla="*/ 45 w 95"/>
                <a:gd name="T31" fmla="*/ 47 h 123"/>
                <a:gd name="T32" fmla="*/ 47 w 95"/>
                <a:gd name="T33" fmla="*/ 21 h 123"/>
                <a:gd name="T34" fmla="*/ 1 w 95"/>
                <a:gd name="T35" fmla="*/ 0 h 123"/>
                <a:gd name="T36" fmla="*/ 2 w 95"/>
                <a:gd name="T37" fmla="*/ 0 h 123"/>
                <a:gd name="T38" fmla="*/ 58 w 95"/>
                <a:gd name="T39" fmla="*/ 10 h 123"/>
                <a:gd name="T40" fmla="*/ 65 w 95"/>
                <a:gd name="T41" fmla="*/ 7 h 123"/>
                <a:gd name="T42" fmla="*/ 53 w 95"/>
                <a:gd name="T43" fmla="*/ 47 h 123"/>
                <a:gd name="T44" fmla="*/ 66 w 95"/>
                <a:gd name="T45" fmla="*/ 45 h 123"/>
                <a:gd name="T46" fmla="*/ 76 w 95"/>
                <a:gd name="T47" fmla="*/ 40 h 123"/>
                <a:gd name="T48" fmla="*/ 69 w 95"/>
                <a:gd name="T49" fmla="*/ 33 h 123"/>
                <a:gd name="T50" fmla="*/ 58 w 95"/>
                <a:gd name="T51" fmla="*/ 22 h 123"/>
                <a:gd name="T52" fmla="*/ 52 w 95"/>
                <a:gd name="T53" fmla="*/ 21 h 123"/>
                <a:gd name="T54" fmla="*/ 53 w 95"/>
                <a:gd name="T55" fmla="*/ 4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5" h="123">
                  <a:moveTo>
                    <a:pt x="65" y="7"/>
                  </a:moveTo>
                  <a:cubicBezTo>
                    <a:pt x="69" y="9"/>
                    <a:pt x="69" y="18"/>
                    <a:pt x="66" y="21"/>
                  </a:cubicBezTo>
                  <a:cubicBezTo>
                    <a:pt x="69" y="25"/>
                    <a:pt x="72" y="28"/>
                    <a:pt x="77" y="31"/>
                  </a:cubicBezTo>
                  <a:cubicBezTo>
                    <a:pt x="84" y="37"/>
                    <a:pt x="95" y="41"/>
                    <a:pt x="90" y="55"/>
                  </a:cubicBezTo>
                  <a:cubicBezTo>
                    <a:pt x="86" y="56"/>
                    <a:pt x="83" y="54"/>
                    <a:pt x="80" y="54"/>
                  </a:cubicBezTo>
                  <a:cubicBezTo>
                    <a:pt x="71" y="54"/>
                    <a:pt x="63" y="57"/>
                    <a:pt x="54" y="57"/>
                  </a:cubicBezTo>
                  <a:cubicBezTo>
                    <a:pt x="56" y="76"/>
                    <a:pt x="63" y="92"/>
                    <a:pt x="69" y="107"/>
                  </a:cubicBezTo>
                  <a:cubicBezTo>
                    <a:pt x="71" y="112"/>
                    <a:pt x="74" y="117"/>
                    <a:pt x="75" y="123"/>
                  </a:cubicBezTo>
                  <a:cubicBezTo>
                    <a:pt x="72" y="123"/>
                    <a:pt x="69" y="120"/>
                    <a:pt x="66" y="119"/>
                  </a:cubicBezTo>
                  <a:cubicBezTo>
                    <a:pt x="64" y="117"/>
                    <a:pt x="61" y="114"/>
                    <a:pt x="59" y="112"/>
                  </a:cubicBezTo>
                  <a:cubicBezTo>
                    <a:pt x="55" y="109"/>
                    <a:pt x="49" y="103"/>
                    <a:pt x="46" y="98"/>
                  </a:cubicBezTo>
                  <a:cubicBezTo>
                    <a:pt x="41" y="87"/>
                    <a:pt x="47" y="71"/>
                    <a:pt x="45" y="56"/>
                  </a:cubicBezTo>
                  <a:cubicBezTo>
                    <a:pt x="30" y="53"/>
                    <a:pt x="17" y="46"/>
                    <a:pt x="7" y="36"/>
                  </a:cubicBezTo>
                  <a:cubicBezTo>
                    <a:pt x="4" y="33"/>
                    <a:pt x="0" y="29"/>
                    <a:pt x="0" y="25"/>
                  </a:cubicBezTo>
                  <a:cubicBezTo>
                    <a:pt x="2" y="24"/>
                    <a:pt x="4" y="26"/>
                    <a:pt x="5" y="27"/>
                  </a:cubicBezTo>
                  <a:cubicBezTo>
                    <a:pt x="16" y="35"/>
                    <a:pt x="29" y="44"/>
                    <a:pt x="45" y="47"/>
                  </a:cubicBezTo>
                  <a:cubicBezTo>
                    <a:pt x="46" y="38"/>
                    <a:pt x="46" y="29"/>
                    <a:pt x="47" y="21"/>
                  </a:cubicBezTo>
                  <a:cubicBezTo>
                    <a:pt x="28" y="18"/>
                    <a:pt x="11" y="12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6" y="5"/>
                    <a:pt x="38" y="14"/>
                    <a:pt x="58" y="10"/>
                  </a:cubicBezTo>
                  <a:cubicBezTo>
                    <a:pt x="60" y="9"/>
                    <a:pt x="62" y="7"/>
                    <a:pt x="65" y="7"/>
                  </a:cubicBezTo>
                  <a:close/>
                  <a:moveTo>
                    <a:pt x="53" y="47"/>
                  </a:moveTo>
                  <a:cubicBezTo>
                    <a:pt x="57" y="47"/>
                    <a:pt x="61" y="46"/>
                    <a:pt x="66" y="45"/>
                  </a:cubicBezTo>
                  <a:cubicBezTo>
                    <a:pt x="69" y="44"/>
                    <a:pt x="75" y="43"/>
                    <a:pt x="76" y="40"/>
                  </a:cubicBezTo>
                  <a:cubicBezTo>
                    <a:pt x="76" y="37"/>
                    <a:pt x="71" y="35"/>
                    <a:pt x="69" y="33"/>
                  </a:cubicBezTo>
                  <a:cubicBezTo>
                    <a:pt x="63" y="29"/>
                    <a:pt x="61" y="26"/>
                    <a:pt x="58" y="22"/>
                  </a:cubicBezTo>
                  <a:cubicBezTo>
                    <a:pt x="56" y="21"/>
                    <a:pt x="54" y="21"/>
                    <a:pt x="52" y="21"/>
                  </a:cubicBezTo>
                  <a:cubicBezTo>
                    <a:pt x="52" y="30"/>
                    <a:pt x="52" y="39"/>
                    <a:pt x="53" y="47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18">
              <a:extLst>
                <a:ext uri="{FF2B5EF4-FFF2-40B4-BE49-F238E27FC236}">
                  <a16:creationId xmlns:a16="http://schemas.microsoft.com/office/drawing/2014/main" id="{EAE262FC-F244-9CBF-E769-37778EA79D69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 bwMode="auto">
            <a:xfrm>
              <a:off x="3049" y="1364"/>
              <a:ext cx="146" cy="147"/>
            </a:xfrm>
            <a:custGeom>
              <a:avLst/>
              <a:gdLst>
                <a:gd name="T0" fmla="*/ 78 w 158"/>
                <a:gd name="T1" fmla="*/ 0 h 159"/>
                <a:gd name="T2" fmla="*/ 95 w 158"/>
                <a:gd name="T3" fmla="*/ 41 h 159"/>
                <a:gd name="T4" fmla="*/ 135 w 158"/>
                <a:gd name="T5" fmla="*/ 23 h 159"/>
                <a:gd name="T6" fmla="*/ 117 w 158"/>
                <a:gd name="T7" fmla="*/ 63 h 159"/>
                <a:gd name="T8" fmla="*/ 158 w 158"/>
                <a:gd name="T9" fmla="*/ 79 h 159"/>
                <a:gd name="T10" fmla="*/ 117 w 158"/>
                <a:gd name="T11" fmla="*/ 95 h 159"/>
                <a:gd name="T12" fmla="*/ 134 w 158"/>
                <a:gd name="T13" fmla="*/ 135 h 159"/>
                <a:gd name="T14" fmla="*/ 95 w 158"/>
                <a:gd name="T15" fmla="*/ 118 h 159"/>
                <a:gd name="T16" fmla="*/ 79 w 158"/>
                <a:gd name="T17" fmla="*/ 159 h 159"/>
                <a:gd name="T18" fmla="*/ 63 w 158"/>
                <a:gd name="T19" fmla="*/ 118 h 159"/>
                <a:gd name="T20" fmla="*/ 23 w 158"/>
                <a:gd name="T21" fmla="*/ 135 h 159"/>
                <a:gd name="T22" fmla="*/ 40 w 158"/>
                <a:gd name="T23" fmla="*/ 96 h 159"/>
                <a:gd name="T24" fmla="*/ 0 w 158"/>
                <a:gd name="T25" fmla="*/ 80 h 159"/>
                <a:gd name="T26" fmla="*/ 40 w 158"/>
                <a:gd name="T27" fmla="*/ 63 h 159"/>
                <a:gd name="T28" fmla="*/ 23 w 158"/>
                <a:gd name="T29" fmla="*/ 23 h 159"/>
                <a:gd name="T30" fmla="*/ 62 w 158"/>
                <a:gd name="T31" fmla="*/ 41 h 159"/>
                <a:gd name="T32" fmla="*/ 78 w 158"/>
                <a:gd name="T33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8" h="159">
                  <a:moveTo>
                    <a:pt x="78" y="0"/>
                  </a:moveTo>
                  <a:cubicBezTo>
                    <a:pt x="84" y="13"/>
                    <a:pt x="89" y="27"/>
                    <a:pt x="95" y="41"/>
                  </a:cubicBezTo>
                  <a:cubicBezTo>
                    <a:pt x="108" y="35"/>
                    <a:pt x="121" y="29"/>
                    <a:pt x="135" y="23"/>
                  </a:cubicBezTo>
                  <a:cubicBezTo>
                    <a:pt x="129" y="36"/>
                    <a:pt x="123" y="50"/>
                    <a:pt x="117" y="63"/>
                  </a:cubicBezTo>
                  <a:cubicBezTo>
                    <a:pt x="130" y="69"/>
                    <a:pt x="144" y="74"/>
                    <a:pt x="158" y="79"/>
                  </a:cubicBezTo>
                  <a:cubicBezTo>
                    <a:pt x="145" y="85"/>
                    <a:pt x="131" y="90"/>
                    <a:pt x="117" y="95"/>
                  </a:cubicBezTo>
                  <a:cubicBezTo>
                    <a:pt x="123" y="109"/>
                    <a:pt x="129" y="122"/>
                    <a:pt x="134" y="135"/>
                  </a:cubicBezTo>
                  <a:cubicBezTo>
                    <a:pt x="121" y="130"/>
                    <a:pt x="108" y="124"/>
                    <a:pt x="95" y="118"/>
                  </a:cubicBezTo>
                  <a:cubicBezTo>
                    <a:pt x="89" y="131"/>
                    <a:pt x="84" y="145"/>
                    <a:pt x="79" y="159"/>
                  </a:cubicBezTo>
                  <a:cubicBezTo>
                    <a:pt x="73" y="145"/>
                    <a:pt x="68" y="131"/>
                    <a:pt x="63" y="118"/>
                  </a:cubicBezTo>
                  <a:cubicBezTo>
                    <a:pt x="49" y="124"/>
                    <a:pt x="36" y="130"/>
                    <a:pt x="23" y="135"/>
                  </a:cubicBezTo>
                  <a:cubicBezTo>
                    <a:pt x="28" y="122"/>
                    <a:pt x="34" y="109"/>
                    <a:pt x="40" y="96"/>
                  </a:cubicBezTo>
                  <a:cubicBezTo>
                    <a:pt x="27" y="90"/>
                    <a:pt x="13" y="85"/>
                    <a:pt x="0" y="80"/>
                  </a:cubicBezTo>
                  <a:cubicBezTo>
                    <a:pt x="13" y="74"/>
                    <a:pt x="27" y="69"/>
                    <a:pt x="40" y="63"/>
                  </a:cubicBezTo>
                  <a:cubicBezTo>
                    <a:pt x="34" y="50"/>
                    <a:pt x="28" y="37"/>
                    <a:pt x="23" y="23"/>
                  </a:cubicBezTo>
                  <a:cubicBezTo>
                    <a:pt x="36" y="29"/>
                    <a:pt x="49" y="35"/>
                    <a:pt x="62" y="41"/>
                  </a:cubicBezTo>
                  <a:cubicBezTo>
                    <a:pt x="68" y="28"/>
                    <a:pt x="73" y="14"/>
                    <a:pt x="78" y="0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19">
              <a:extLst>
                <a:ext uri="{FF2B5EF4-FFF2-40B4-BE49-F238E27FC236}">
                  <a16:creationId xmlns:a16="http://schemas.microsoft.com/office/drawing/2014/main" id="{D179EFAD-60F3-DE97-5AD2-2519058E9D3D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 bwMode="auto">
            <a:xfrm>
              <a:off x="4051" y="1364"/>
              <a:ext cx="147" cy="147"/>
            </a:xfrm>
            <a:custGeom>
              <a:avLst/>
              <a:gdLst>
                <a:gd name="T0" fmla="*/ 79 w 159"/>
                <a:gd name="T1" fmla="*/ 0 h 159"/>
                <a:gd name="T2" fmla="*/ 95 w 159"/>
                <a:gd name="T3" fmla="*/ 41 h 159"/>
                <a:gd name="T4" fmla="*/ 135 w 159"/>
                <a:gd name="T5" fmla="*/ 23 h 159"/>
                <a:gd name="T6" fmla="*/ 118 w 159"/>
                <a:gd name="T7" fmla="*/ 63 h 159"/>
                <a:gd name="T8" fmla="*/ 159 w 159"/>
                <a:gd name="T9" fmla="*/ 79 h 159"/>
                <a:gd name="T10" fmla="*/ 118 w 159"/>
                <a:gd name="T11" fmla="*/ 95 h 159"/>
                <a:gd name="T12" fmla="*/ 135 w 159"/>
                <a:gd name="T13" fmla="*/ 135 h 159"/>
                <a:gd name="T14" fmla="*/ 96 w 159"/>
                <a:gd name="T15" fmla="*/ 118 h 159"/>
                <a:gd name="T16" fmla="*/ 80 w 159"/>
                <a:gd name="T17" fmla="*/ 159 h 159"/>
                <a:gd name="T18" fmla="*/ 63 w 159"/>
                <a:gd name="T19" fmla="*/ 118 h 159"/>
                <a:gd name="T20" fmla="*/ 24 w 159"/>
                <a:gd name="T21" fmla="*/ 135 h 159"/>
                <a:gd name="T22" fmla="*/ 41 w 159"/>
                <a:gd name="T23" fmla="*/ 96 h 159"/>
                <a:gd name="T24" fmla="*/ 0 w 159"/>
                <a:gd name="T25" fmla="*/ 80 h 159"/>
                <a:gd name="T26" fmla="*/ 41 w 159"/>
                <a:gd name="T27" fmla="*/ 63 h 159"/>
                <a:gd name="T28" fmla="*/ 24 w 159"/>
                <a:gd name="T29" fmla="*/ 23 h 159"/>
                <a:gd name="T30" fmla="*/ 63 w 159"/>
                <a:gd name="T31" fmla="*/ 41 h 159"/>
                <a:gd name="T32" fmla="*/ 79 w 159"/>
                <a:gd name="T33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9" h="159">
                  <a:moveTo>
                    <a:pt x="79" y="0"/>
                  </a:moveTo>
                  <a:cubicBezTo>
                    <a:pt x="85" y="13"/>
                    <a:pt x="90" y="27"/>
                    <a:pt x="95" y="41"/>
                  </a:cubicBezTo>
                  <a:cubicBezTo>
                    <a:pt x="109" y="35"/>
                    <a:pt x="122" y="29"/>
                    <a:pt x="135" y="23"/>
                  </a:cubicBezTo>
                  <a:cubicBezTo>
                    <a:pt x="130" y="37"/>
                    <a:pt x="124" y="50"/>
                    <a:pt x="118" y="63"/>
                  </a:cubicBezTo>
                  <a:cubicBezTo>
                    <a:pt x="131" y="69"/>
                    <a:pt x="145" y="74"/>
                    <a:pt x="159" y="79"/>
                  </a:cubicBezTo>
                  <a:cubicBezTo>
                    <a:pt x="146" y="85"/>
                    <a:pt x="132" y="90"/>
                    <a:pt x="118" y="95"/>
                  </a:cubicBezTo>
                  <a:cubicBezTo>
                    <a:pt x="124" y="109"/>
                    <a:pt x="130" y="122"/>
                    <a:pt x="135" y="135"/>
                  </a:cubicBezTo>
                  <a:cubicBezTo>
                    <a:pt x="122" y="130"/>
                    <a:pt x="109" y="124"/>
                    <a:pt x="96" y="118"/>
                  </a:cubicBezTo>
                  <a:cubicBezTo>
                    <a:pt x="90" y="131"/>
                    <a:pt x="85" y="145"/>
                    <a:pt x="80" y="159"/>
                  </a:cubicBezTo>
                  <a:cubicBezTo>
                    <a:pt x="74" y="145"/>
                    <a:pt x="69" y="131"/>
                    <a:pt x="63" y="118"/>
                  </a:cubicBezTo>
                  <a:cubicBezTo>
                    <a:pt x="50" y="124"/>
                    <a:pt x="37" y="130"/>
                    <a:pt x="24" y="135"/>
                  </a:cubicBezTo>
                  <a:cubicBezTo>
                    <a:pt x="29" y="122"/>
                    <a:pt x="35" y="109"/>
                    <a:pt x="41" y="96"/>
                  </a:cubicBezTo>
                  <a:cubicBezTo>
                    <a:pt x="28" y="90"/>
                    <a:pt x="14" y="85"/>
                    <a:pt x="0" y="80"/>
                  </a:cubicBezTo>
                  <a:cubicBezTo>
                    <a:pt x="13" y="74"/>
                    <a:pt x="27" y="69"/>
                    <a:pt x="41" y="63"/>
                  </a:cubicBezTo>
                  <a:cubicBezTo>
                    <a:pt x="35" y="50"/>
                    <a:pt x="29" y="37"/>
                    <a:pt x="24" y="23"/>
                  </a:cubicBezTo>
                  <a:cubicBezTo>
                    <a:pt x="37" y="29"/>
                    <a:pt x="50" y="35"/>
                    <a:pt x="63" y="41"/>
                  </a:cubicBezTo>
                  <a:cubicBezTo>
                    <a:pt x="69" y="28"/>
                    <a:pt x="74" y="14"/>
                    <a:pt x="79" y="0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20">
              <a:extLst>
                <a:ext uri="{FF2B5EF4-FFF2-40B4-BE49-F238E27FC236}">
                  <a16:creationId xmlns:a16="http://schemas.microsoft.com/office/drawing/2014/main" id="{9A3DD97A-8A0C-A306-1627-1C84B2493ADF}"/>
                </a:ext>
              </a:extLst>
            </p:cNvPr>
            <p:cNvSpPr>
              <a:spLocks noEditPoints="1"/>
            </p:cNvSpPr>
            <p:nvPr>
              <p:custDataLst>
                <p:tags r:id="rId17"/>
              </p:custDataLst>
            </p:nvPr>
          </p:nvSpPr>
          <p:spPr bwMode="auto">
            <a:xfrm>
              <a:off x="3279" y="1453"/>
              <a:ext cx="686" cy="365"/>
            </a:xfrm>
            <a:custGeom>
              <a:avLst/>
              <a:gdLst>
                <a:gd name="T0" fmla="*/ 173 w 744"/>
                <a:gd name="T1" fmla="*/ 171 h 395"/>
                <a:gd name="T2" fmla="*/ 155 w 744"/>
                <a:gd name="T3" fmla="*/ 238 h 395"/>
                <a:gd name="T4" fmla="*/ 576 w 744"/>
                <a:gd name="T5" fmla="*/ 274 h 395"/>
                <a:gd name="T6" fmla="*/ 565 w 744"/>
                <a:gd name="T7" fmla="*/ 200 h 395"/>
                <a:gd name="T8" fmla="*/ 654 w 744"/>
                <a:gd name="T9" fmla="*/ 147 h 395"/>
                <a:gd name="T10" fmla="*/ 637 w 744"/>
                <a:gd name="T11" fmla="*/ 0 h 395"/>
                <a:gd name="T12" fmla="*/ 736 w 744"/>
                <a:gd name="T13" fmla="*/ 25 h 395"/>
                <a:gd name="T14" fmla="*/ 723 w 744"/>
                <a:gd name="T15" fmla="*/ 112 h 395"/>
                <a:gd name="T16" fmla="*/ 714 w 744"/>
                <a:gd name="T17" fmla="*/ 207 h 395"/>
                <a:gd name="T18" fmla="*/ 679 w 744"/>
                <a:gd name="T19" fmla="*/ 297 h 395"/>
                <a:gd name="T20" fmla="*/ 613 w 744"/>
                <a:gd name="T21" fmla="*/ 331 h 395"/>
                <a:gd name="T22" fmla="*/ 558 w 744"/>
                <a:gd name="T23" fmla="*/ 392 h 395"/>
                <a:gd name="T24" fmla="*/ 193 w 744"/>
                <a:gd name="T25" fmla="*/ 390 h 395"/>
                <a:gd name="T26" fmla="*/ 132 w 744"/>
                <a:gd name="T27" fmla="*/ 336 h 395"/>
                <a:gd name="T28" fmla="*/ 83 w 744"/>
                <a:gd name="T29" fmla="*/ 316 h 395"/>
                <a:gd name="T30" fmla="*/ 65 w 744"/>
                <a:gd name="T31" fmla="*/ 260 h 395"/>
                <a:gd name="T32" fmla="*/ 2 w 744"/>
                <a:gd name="T33" fmla="*/ 151 h 395"/>
                <a:gd name="T34" fmla="*/ 21 w 744"/>
                <a:gd name="T35" fmla="*/ 99 h 395"/>
                <a:gd name="T36" fmla="*/ 12 w 744"/>
                <a:gd name="T37" fmla="*/ 48 h 395"/>
                <a:gd name="T38" fmla="*/ 106 w 744"/>
                <a:gd name="T39" fmla="*/ 0 h 395"/>
                <a:gd name="T40" fmla="*/ 92 w 744"/>
                <a:gd name="T41" fmla="*/ 109 h 395"/>
                <a:gd name="T42" fmla="*/ 15 w 744"/>
                <a:gd name="T43" fmla="*/ 33 h 395"/>
                <a:gd name="T44" fmla="*/ 74 w 744"/>
                <a:gd name="T45" fmla="*/ 49 h 395"/>
                <a:gd name="T46" fmla="*/ 71 w 744"/>
                <a:gd name="T47" fmla="*/ 19 h 395"/>
                <a:gd name="T48" fmla="*/ 673 w 744"/>
                <a:gd name="T49" fmla="*/ 18 h 395"/>
                <a:gd name="T50" fmla="*/ 670 w 744"/>
                <a:gd name="T51" fmla="*/ 49 h 395"/>
                <a:gd name="T52" fmla="*/ 729 w 744"/>
                <a:gd name="T53" fmla="*/ 36 h 395"/>
                <a:gd name="T54" fmla="*/ 673 w 744"/>
                <a:gd name="T55" fmla="*/ 18 h 395"/>
                <a:gd name="T56" fmla="*/ 28 w 744"/>
                <a:gd name="T57" fmla="*/ 117 h 395"/>
                <a:gd name="T58" fmla="*/ 32 w 744"/>
                <a:gd name="T59" fmla="*/ 183 h 395"/>
                <a:gd name="T60" fmla="*/ 80 w 744"/>
                <a:gd name="T61" fmla="*/ 133 h 395"/>
                <a:gd name="T62" fmla="*/ 99 w 744"/>
                <a:gd name="T63" fmla="*/ 27 h 395"/>
                <a:gd name="T64" fmla="*/ 648 w 744"/>
                <a:gd name="T65" fmla="*/ 74 h 395"/>
                <a:gd name="T66" fmla="*/ 664 w 744"/>
                <a:gd name="T67" fmla="*/ 155 h 395"/>
                <a:gd name="T68" fmla="*/ 721 w 744"/>
                <a:gd name="T69" fmla="*/ 184 h 395"/>
                <a:gd name="T70" fmla="*/ 728 w 744"/>
                <a:gd name="T71" fmla="*/ 135 h 395"/>
                <a:gd name="T72" fmla="*/ 645 w 744"/>
                <a:gd name="T73" fmla="*/ 27 h 395"/>
                <a:gd name="T74" fmla="*/ 31 w 744"/>
                <a:gd name="T75" fmla="*/ 58 h 395"/>
                <a:gd name="T76" fmla="*/ 31 w 744"/>
                <a:gd name="T77" fmla="*/ 58 h 395"/>
                <a:gd name="T78" fmla="*/ 713 w 744"/>
                <a:gd name="T79" fmla="*/ 58 h 395"/>
                <a:gd name="T80" fmla="*/ 86 w 744"/>
                <a:gd name="T81" fmla="*/ 158 h 395"/>
                <a:gd name="T82" fmla="*/ 104 w 744"/>
                <a:gd name="T83" fmla="*/ 238 h 395"/>
                <a:gd name="T84" fmla="*/ 144 w 744"/>
                <a:gd name="T85" fmla="*/ 347 h 395"/>
                <a:gd name="T86" fmla="*/ 164 w 744"/>
                <a:gd name="T87" fmla="*/ 331 h 395"/>
                <a:gd name="T88" fmla="*/ 144 w 744"/>
                <a:gd name="T89" fmla="*/ 246 h 395"/>
                <a:gd name="T90" fmla="*/ 158 w 744"/>
                <a:gd name="T91" fmla="*/ 166 h 395"/>
                <a:gd name="T92" fmla="*/ 86 w 744"/>
                <a:gd name="T93" fmla="*/ 158 h 395"/>
                <a:gd name="T94" fmla="*/ 585 w 744"/>
                <a:gd name="T95" fmla="*/ 166 h 395"/>
                <a:gd name="T96" fmla="*/ 593 w 744"/>
                <a:gd name="T97" fmla="*/ 270 h 395"/>
                <a:gd name="T98" fmla="*/ 580 w 744"/>
                <a:gd name="T99" fmla="*/ 378 h 395"/>
                <a:gd name="T100" fmla="*/ 637 w 744"/>
                <a:gd name="T101" fmla="*/ 293 h 395"/>
                <a:gd name="T102" fmla="*/ 659 w 744"/>
                <a:gd name="T103" fmla="*/ 198 h 395"/>
                <a:gd name="T104" fmla="*/ 30 w 744"/>
                <a:gd name="T105" fmla="*/ 193 h 395"/>
                <a:gd name="T106" fmla="*/ 77 w 744"/>
                <a:gd name="T107" fmla="*/ 308 h 395"/>
                <a:gd name="T108" fmla="*/ 92 w 744"/>
                <a:gd name="T109" fmla="*/ 230 h 395"/>
                <a:gd name="T110" fmla="*/ 30 w 744"/>
                <a:gd name="T111" fmla="*/ 193 h 395"/>
                <a:gd name="T112" fmla="*/ 656 w 744"/>
                <a:gd name="T113" fmla="*/ 303 h 395"/>
                <a:gd name="T114" fmla="*/ 670 w 744"/>
                <a:gd name="T115" fmla="*/ 264 h 395"/>
                <a:gd name="T116" fmla="*/ 669 w 744"/>
                <a:gd name="T117" fmla="*/ 174 h 395"/>
                <a:gd name="T118" fmla="*/ 257 w 744"/>
                <a:gd name="T119" fmla="*/ 268 h 395"/>
                <a:gd name="T120" fmla="*/ 179 w 744"/>
                <a:gd name="T121" fmla="*/ 383 h 395"/>
                <a:gd name="T122" fmla="*/ 543 w 744"/>
                <a:gd name="T123" fmla="*/ 379 h 395"/>
                <a:gd name="T124" fmla="*/ 572 w 744"/>
                <a:gd name="T125" fmla="*/ 284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44" h="395">
                  <a:moveTo>
                    <a:pt x="90" y="147"/>
                  </a:moveTo>
                  <a:cubicBezTo>
                    <a:pt x="114" y="148"/>
                    <a:pt x="139" y="144"/>
                    <a:pt x="155" y="153"/>
                  </a:cubicBezTo>
                  <a:cubicBezTo>
                    <a:pt x="163" y="157"/>
                    <a:pt x="168" y="163"/>
                    <a:pt x="173" y="171"/>
                  </a:cubicBezTo>
                  <a:cubicBezTo>
                    <a:pt x="177" y="179"/>
                    <a:pt x="181" y="192"/>
                    <a:pt x="178" y="203"/>
                  </a:cubicBezTo>
                  <a:cubicBezTo>
                    <a:pt x="176" y="210"/>
                    <a:pt x="172" y="216"/>
                    <a:pt x="168" y="222"/>
                  </a:cubicBezTo>
                  <a:cubicBezTo>
                    <a:pt x="163" y="227"/>
                    <a:pt x="158" y="232"/>
                    <a:pt x="155" y="238"/>
                  </a:cubicBezTo>
                  <a:cubicBezTo>
                    <a:pt x="151" y="254"/>
                    <a:pt x="161" y="267"/>
                    <a:pt x="167" y="275"/>
                  </a:cubicBezTo>
                  <a:cubicBezTo>
                    <a:pt x="229" y="261"/>
                    <a:pt x="297" y="251"/>
                    <a:pt x="372" y="251"/>
                  </a:cubicBezTo>
                  <a:cubicBezTo>
                    <a:pt x="446" y="251"/>
                    <a:pt x="515" y="261"/>
                    <a:pt x="576" y="274"/>
                  </a:cubicBezTo>
                  <a:cubicBezTo>
                    <a:pt x="584" y="267"/>
                    <a:pt x="594" y="252"/>
                    <a:pt x="588" y="237"/>
                  </a:cubicBezTo>
                  <a:cubicBezTo>
                    <a:pt x="585" y="230"/>
                    <a:pt x="579" y="225"/>
                    <a:pt x="575" y="219"/>
                  </a:cubicBezTo>
                  <a:cubicBezTo>
                    <a:pt x="571" y="214"/>
                    <a:pt x="566" y="208"/>
                    <a:pt x="565" y="200"/>
                  </a:cubicBezTo>
                  <a:cubicBezTo>
                    <a:pt x="564" y="188"/>
                    <a:pt x="567" y="178"/>
                    <a:pt x="571" y="170"/>
                  </a:cubicBezTo>
                  <a:cubicBezTo>
                    <a:pt x="575" y="163"/>
                    <a:pt x="582" y="157"/>
                    <a:pt x="589" y="153"/>
                  </a:cubicBezTo>
                  <a:cubicBezTo>
                    <a:pt x="605" y="144"/>
                    <a:pt x="630" y="148"/>
                    <a:pt x="654" y="147"/>
                  </a:cubicBezTo>
                  <a:cubicBezTo>
                    <a:pt x="655" y="133"/>
                    <a:pt x="656" y="119"/>
                    <a:pt x="652" y="108"/>
                  </a:cubicBezTo>
                  <a:cubicBezTo>
                    <a:pt x="649" y="98"/>
                    <a:pt x="643" y="89"/>
                    <a:pt x="640" y="79"/>
                  </a:cubicBezTo>
                  <a:cubicBezTo>
                    <a:pt x="633" y="57"/>
                    <a:pt x="638" y="28"/>
                    <a:pt x="637" y="0"/>
                  </a:cubicBezTo>
                  <a:cubicBezTo>
                    <a:pt x="643" y="7"/>
                    <a:pt x="647" y="16"/>
                    <a:pt x="652" y="24"/>
                  </a:cubicBezTo>
                  <a:cubicBezTo>
                    <a:pt x="656" y="22"/>
                    <a:pt x="658" y="18"/>
                    <a:pt x="662" y="15"/>
                  </a:cubicBezTo>
                  <a:cubicBezTo>
                    <a:pt x="683" y="1"/>
                    <a:pt x="725" y="5"/>
                    <a:pt x="736" y="25"/>
                  </a:cubicBezTo>
                  <a:cubicBezTo>
                    <a:pt x="743" y="38"/>
                    <a:pt x="732" y="50"/>
                    <a:pt x="723" y="56"/>
                  </a:cubicBezTo>
                  <a:cubicBezTo>
                    <a:pt x="723" y="70"/>
                    <a:pt x="723" y="83"/>
                    <a:pt x="723" y="98"/>
                  </a:cubicBezTo>
                  <a:cubicBezTo>
                    <a:pt x="723" y="102"/>
                    <a:pt x="722" y="108"/>
                    <a:pt x="723" y="112"/>
                  </a:cubicBezTo>
                  <a:cubicBezTo>
                    <a:pt x="724" y="116"/>
                    <a:pt x="728" y="120"/>
                    <a:pt x="730" y="123"/>
                  </a:cubicBezTo>
                  <a:cubicBezTo>
                    <a:pt x="737" y="133"/>
                    <a:pt x="744" y="146"/>
                    <a:pt x="741" y="163"/>
                  </a:cubicBezTo>
                  <a:cubicBezTo>
                    <a:pt x="739" y="181"/>
                    <a:pt x="724" y="196"/>
                    <a:pt x="714" y="207"/>
                  </a:cubicBezTo>
                  <a:cubicBezTo>
                    <a:pt x="702" y="220"/>
                    <a:pt x="691" y="231"/>
                    <a:pt x="683" y="247"/>
                  </a:cubicBezTo>
                  <a:cubicBezTo>
                    <a:pt x="679" y="256"/>
                    <a:pt x="679" y="264"/>
                    <a:pt x="679" y="279"/>
                  </a:cubicBezTo>
                  <a:cubicBezTo>
                    <a:pt x="679" y="284"/>
                    <a:pt x="679" y="290"/>
                    <a:pt x="679" y="297"/>
                  </a:cubicBezTo>
                  <a:cubicBezTo>
                    <a:pt x="678" y="306"/>
                    <a:pt x="678" y="315"/>
                    <a:pt x="670" y="316"/>
                  </a:cubicBezTo>
                  <a:cubicBezTo>
                    <a:pt x="654" y="320"/>
                    <a:pt x="644" y="300"/>
                    <a:pt x="630" y="301"/>
                  </a:cubicBezTo>
                  <a:cubicBezTo>
                    <a:pt x="617" y="302"/>
                    <a:pt x="616" y="320"/>
                    <a:pt x="613" y="331"/>
                  </a:cubicBezTo>
                  <a:cubicBezTo>
                    <a:pt x="611" y="339"/>
                    <a:pt x="608" y="347"/>
                    <a:pt x="606" y="354"/>
                  </a:cubicBezTo>
                  <a:cubicBezTo>
                    <a:pt x="600" y="367"/>
                    <a:pt x="592" y="382"/>
                    <a:pt x="581" y="390"/>
                  </a:cubicBezTo>
                  <a:cubicBezTo>
                    <a:pt x="575" y="395"/>
                    <a:pt x="567" y="394"/>
                    <a:pt x="558" y="392"/>
                  </a:cubicBezTo>
                  <a:cubicBezTo>
                    <a:pt x="535" y="386"/>
                    <a:pt x="511" y="380"/>
                    <a:pt x="486" y="376"/>
                  </a:cubicBezTo>
                  <a:cubicBezTo>
                    <a:pt x="449" y="371"/>
                    <a:pt x="411" y="367"/>
                    <a:pt x="377" y="367"/>
                  </a:cubicBezTo>
                  <a:cubicBezTo>
                    <a:pt x="307" y="367"/>
                    <a:pt x="249" y="375"/>
                    <a:pt x="193" y="390"/>
                  </a:cubicBezTo>
                  <a:cubicBezTo>
                    <a:pt x="184" y="393"/>
                    <a:pt x="175" y="395"/>
                    <a:pt x="167" y="392"/>
                  </a:cubicBezTo>
                  <a:cubicBezTo>
                    <a:pt x="161" y="389"/>
                    <a:pt x="155" y="383"/>
                    <a:pt x="151" y="377"/>
                  </a:cubicBezTo>
                  <a:cubicBezTo>
                    <a:pt x="143" y="365"/>
                    <a:pt x="136" y="352"/>
                    <a:pt x="132" y="336"/>
                  </a:cubicBezTo>
                  <a:cubicBezTo>
                    <a:pt x="128" y="323"/>
                    <a:pt x="129" y="301"/>
                    <a:pt x="113" y="301"/>
                  </a:cubicBezTo>
                  <a:cubicBezTo>
                    <a:pt x="108" y="301"/>
                    <a:pt x="102" y="305"/>
                    <a:pt x="97" y="308"/>
                  </a:cubicBezTo>
                  <a:cubicBezTo>
                    <a:pt x="92" y="310"/>
                    <a:pt x="88" y="314"/>
                    <a:pt x="83" y="316"/>
                  </a:cubicBezTo>
                  <a:cubicBezTo>
                    <a:pt x="77" y="318"/>
                    <a:pt x="72" y="317"/>
                    <a:pt x="69" y="314"/>
                  </a:cubicBezTo>
                  <a:cubicBezTo>
                    <a:pt x="64" y="309"/>
                    <a:pt x="65" y="297"/>
                    <a:pt x="65" y="288"/>
                  </a:cubicBezTo>
                  <a:cubicBezTo>
                    <a:pt x="65" y="278"/>
                    <a:pt x="66" y="268"/>
                    <a:pt x="65" y="260"/>
                  </a:cubicBezTo>
                  <a:cubicBezTo>
                    <a:pt x="63" y="245"/>
                    <a:pt x="52" y="233"/>
                    <a:pt x="44" y="223"/>
                  </a:cubicBezTo>
                  <a:cubicBezTo>
                    <a:pt x="36" y="214"/>
                    <a:pt x="26" y="203"/>
                    <a:pt x="18" y="192"/>
                  </a:cubicBezTo>
                  <a:cubicBezTo>
                    <a:pt x="9" y="182"/>
                    <a:pt x="0" y="170"/>
                    <a:pt x="2" y="151"/>
                  </a:cubicBezTo>
                  <a:cubicBezTo>
                    <a:pt x="4" y="139"/>
                    <a:pt x="9" y="129"/>
                    <a:pt x="15" y="121"/>
                  </a:cubicBezTo>
                  <a:cubicBezTo>
                    <a:pt x="17" y="119"/>
                    <a:pt x="21" y="115"/>
                    <a:pt x="21" y="113"/>
                  </a:cubicBezTo>
                  <a:cubicBezTo>
                    <a:pt x="22" y="109"/>
                    <a:pt x="21" y="103"/>
                    <a:pt x="21" y="99"/>
                  </a:cubicBezTo>
                  <a:cubicBezTo>
                    <a:pt x="21" y="89"/>
                    <a:pt x="21" y="81"/>
                    <a:pt x="21" y="70"/>
                  </a:cubicBezTo>
                  <a:cubicBezTo>
                    <a:pt x="21" y="65"/>
                    <a:pt x="22" y="59"/>
                    <a:pt x="21" y="56"/>
                  </a:cubicBezTo>
                  <a:cubicBezTo>
                    <a:pt x="20" y="53"/>
                    <a:pt x="14" y="51"/>
                    <a:pt x="12" y="48"/>
                  </a:cubicBezTo>
                  <a:cubicBezTo>
                    <a:pt x="8" y="44"/>
                    <a:pt x="4" y="35"/>
                    <a:pt x="7" y="27"/>
                  </a:cubicBezTo>
                  <a:cubicBezTo>
                    <a:pt x="18" y="1"/>
                    <a:pt x="76" y="0"/>
                    <a:pt x="91" y="24"/>
                  </a:cubicBezTo>
                  <a:cubicBezTo>
                    <a:pt x="96" y="16"/>
                    <a:pt x="101" y="8"/>
                    <a:pt x="106" y="0"/>
                  </a:cubicBezTo>
                  <a:cubicBezTo>
                    <a:pt x="107" y="0"/>
                    <a:pt x="107" y="0"/>
                    <a:pt x="107" y="1"/>
                  </a:cubicBezTo>
                  <a:cubicBezTo>
                    <a:pt x="106" y="28"/>
                    <a:pt x="111" y="58"/>
                    <a:pt x="104" y="79"/>
                  </a:cubicBezTo>
                  <a:cubicBezTo>
                    <a:pt x="101" y="89"/>
                    <a:pt x="95" y="98"/>
                    <a:pt x="92" y="109"/>
                  </a:cubicBezTo>
                  <a:cubicBezTo>
                    <a:pt x="88" y="120"/>
                    <a:pt x="89" y="133"/>
                    <a:pt x="90" y="147"/>
                  </a:cubicBezTo>
                  <a:close/>
                  <a:moveTo>
                    <a:pt x="25" y="20"/>
                  </a:moveTo>
                  <a:cubicBezTo>
                    <a:pt x="21" y="22"/>
                    <a:pt x="15" y="28"/>
                    <a:pt x="15" y="33"/>
                  </a:cubicBezTo>
                  <a:cubicBezTo>
                    <a:pt x="14" y="40"/>
                    <a:pt x="20" y="46"/>
                    <a:pt x="26" y="48"/>
                  </a:cubicBezTo>
                  <a:cubicBezTo>
                    <a:pt x="32" y="51"/>
                    <a:pt x="43" y="49"/>
                    <a:pt x="52" y="49"/>
                  </a:cubicBezTo>
                  <a:cubicBezTo>
                    <a:pt x="59" y="49"/>
                    <a:pt x="70" y="51"/>
                    <a:pt x="74" y="49"/>
                  </a:cubicBezTo>
                  <a:cubicBezTo>
                    <a:pt x="77" y="48"/>
                    <a:pt x="78" y="44"/>
                    <a:pt x="80" y="41"/>
                  </a:cubicBezTo>
                  <a:cubicBezTo>
                    <a:pt x="82" y="38"/>
                    <a:pt x="85" y="35"/>
                    <a:pt x="85" y="32"/>
                  </a:cubicBezTo>
                  <a:cubicBezTo>
                    <a:pt x="85" y="26"/>
                    <a:pt x="76" y="21"/>
                    <a:pt x="71" y="19"/>
                  </a:cubicBezTo>
                  <a:cubicBezTo>
                    <a:pt x="64" y="16"/>
                    <a:pt x="55" y="15"/>
                    <a:pt x="48" y="15"/>
                  </a:cubicBezTo>
                  <a:cubicBezTo>
                    <a:pt x="39" y="15"/>
                    <a:pt x="31" y="17"/>
                    <a:pt x="25" y="20"/>
                  </a:cubicBezTo>
                  <a:close/>
                  <a:moveTo>
                    <a:pt x="673" y="18"/>
                  </a:moveTo>
                  <a:cubicBezTo>
                    <a:pt x="667" y="21"/>
                    <a:pt x="659" y="26"/>
                    <a:pt x="659" y="33"/>
                  </a:cubicBezTo>
                  <a:cubicBezTo>
                    <a:pt x="659" y="35"/>
                    <a:pt x="662" y="38"/>
                    <a:pt x="664" y="41"/>
                  </a:cubicBezTo>
                  <a:cubicBezTo>
                    <a:pt x="666" y="44"/>
                    <a:pt x="668" y="48"/>
                    <a:pt x="670" y="49"/>
                  </a:cubicBezTo>
                  <a:cubicBezTo>
                    <a:pt x="674" y="51"/>
                    <a:pt x="685" y="49"/>
                    <a:pt x="692" y="49"/>
                  </a:cubicBezTo>
                  <a:cubicBezTo>
                    <a:pt x="699" y="49"/>
                    <a:pt x="707" y="50"/>
                    <a:pt x="714" y="49"/>
                  </a:cubicBezTo>
                  <a:cubicBezTo>
                    <a:pt x="721" y="49"/>
                    <a:pt x="729" y="42"/>
                    <a:pt x="729" y="36"/>
                  </a:cubicBezTo>
                  <a:cubicBezTo>
                    <a:pt x="731" y="27"/>
                    <a:pt x="721" y="21"/>
                    <a:pt x="716" y="19"/>
                  </a:cubicBezTo>
                  <a:cubicBezTo>
                    <a:pt x="709" y="16"/>
                    <a:pt x="701" y="15"/>
                    <a:pt x="692" y="15"/>
                  </a:cubicBezTo>
                  <a:cubicBezTo>
                    <a:pt x="686" y="15"/>
                    <a:pt x="679" y="16"/>
                    <a:pt x="673" y="18"/>
                  </a:cubicBezTo>
                  <a:close/>
                  <a:moveTo>
                    <a:pt x="77" y="59"/>
                  </a:moveTo>
                  <a:cubicBezTo>
                    <a:pt x="70" y="70"/>
                    <a:pt x="62" y="80"/>
                    <a:pt x="54" y="89"/>
                  </a:cubicBezTo>
                  <a:cubicBezTo>
                    <a:pt x="45" y="99"/>
                    <a:pt x="37" y="107"/>
                    <a:pt x="28" y="117"/>
                  </a:cubicBezTo>
                  <a:cubicBezTo>
                    <a:pt x="19" y="128"/>
                    <a:pt x="7" y="144"/>
                    <a:pt x="11" y="164"/>
                  </a:cubicBezTo>
                  <a:cubicBezTo>
                    <a:pt x="12" y="170"/>
                    <a:pt x="19" y="183"/>
                    <a:pt x="23" y="184"/>
                  </a:cubicBezTo>
                  <a:cubicBezTo>
                    <a:pt x="25" y="185"/>
                    <a:pt x="29" y="184"/>
                    <a:pt x="32" y="183"/>
                  </a:cubicBezTo>
                  <a:cubicBezTo>
                    <a:pt x="49" y="180"/>
                    <a:pt x="59" y="174"/>
                    <a:pt x="69" y="166"/>
                  </a:cubicBezTo>
                  <a:cubicBezTo>
                    <a:pt x="73" y="163"/>
                    <a:pt x="78" y="158"/>
                    <a:pt x="80" y="154"/>
                  </a:cubicBezTo>
                  <a:cubicBezTo>
                    <a:pt x="81" y="148"/>
                    <a:pt x="80" y="140"/>
                    <a:pt x="80" y="133"/>
                  </a:cubicBezTo>
                  <a:cubicBezTo>
                    <a:pt x="80" y="127"/>
                    <a:pt x="80" y="119"/>
                    <a:pt x="81" y="113"/>
                  </a:cubicBezTo>
                  <a:cubicBezTo>
                    <a:pt x="83" y="99"/>
                    <a:pt x="93" y="89"/>
                    <a:pt x="96" y="74"/>
                  </a:cubicBezTo>
                  <a:cubicBezTo>
                    <a:pt x="100" y="60"/>
                    <a:pt x="99" y="46"/>
                    <a:pt x="99" y="27"/>
                  </a:cubicBezTo>
                  <a:cubicBezTo>
                    <a:pt x="99" y="27"/>
                    <a:pt x="99" y="26"/>
                    <a:pt x="99" y="26"/>
                  </a:cubicBezTo>
                  <a:cubicBezTo>
                    <a:pt x="92" y="37"/>
                    <a:pt x="85" y="48"/>
                    <a:pt x="77" y="59"/>
                  </a:cubicBezTo>
                  <a:close/>
                  <a:moveTo>
                    <a:pt x="648" y="74"/>
                  </a:moveTo>
                  <a:cubicBezTo>
                    <a:pt x="650" y="86"/>
                    <a:pt x="658" y="97"/>
                    <a:pt x="662" y="109"/>
                  </a:cubicBezTo>
                  <a:cubicBezTo>
                    <a:pt x="664" y="116"/>
                    <a:pt x="664" y="125"/>
                    <a:pt x="664" y="134"/>
                  </a:cubicBezTo>
                  <a:cubicBezTo>
                    <a:pt x="664" y="140"/>
                    <a:pt x="663" y="149"/>
                    <a:pt x="664" y="155"/>
                  </a:cubicBezTo>
                  <a:cubicBezTo>
                    <a:pt x="665" y="158"/>
                    <a:pt x="671" y="163"/>
                    <a:pt x="675" y="166"/>
                  </a:cubicBezTo>
                  <a:cubicBezTo>
                    <a:pt x="683" y="173"/>
                    <a:pt x="691" y="178"/>
                    <a:pt x="703" y="181"/>
                  </a:cubicBezTo>
                  <a:cubicBezTo>
                    <a:pt x="706" y="182"/>
                    <a:pt x="717" y="185"/>
                    <a:pt x="721" y="184"/>
                  </a:cubicBezTo>
                  <a:cubicBezTo>
                    <a:pt x="724" y="184"/>
                    <a:pt x="726" y="178"/>
                    <a:pt x="728" y="176"/>
                  </a:cubicBezTo>
                  <a:cubicBezTo>
                    <a:pt x="730" y="172"/>
                    <a:pt x="731" y="169"/>
                    <a:pt x="732" y="166"/>
                  </a:cubicBezTo>
                  <a:cubicBezTo>
                    <a:pt x="735" y="155"/>
                    <a:pt x="732" y="142"/>
                    <a:pt x="728" y="135"/>
                  </a:cubicBezTo>
                  <a:cubicBezTo>
                    <a:pt x="723" y="125"/>
                    <a:pt x="715" y="116"/>
                    <a:pt x="707" y="108"/>
                  </a:cubicBezTo>
                  <a:cubicBezTo>
                    <a:pt x="700" y="100"/>
                    <a:pt x="692" y="92"/>
                    <a:pt x="685" y="83"/>
                  </a:cubicBezTo>
                  <a:cubicBezTo>
                    <a:pt x="670" y="64"/>
                    <a:pt x="657" y="46"/>
                    <a:pt x="645" y="27"/>
                  </a:cubicBezTo>
                  <a:cubicBezTo>
                    <a:pt x="645" y="27"/>
                    <a:pt x="645" y="26"/>
                    <a:pt x="645" y="26"/>
                  </a:cubicBezTo>
                  <a:cubicBezTo>
                    <a:pt x="645" y="44"/>
                    <a:pt x="644" y="61"/>
                    <a:pt x="648" y="74"/>
                  </a:cubicBezTo>
                  <a:close/>
                  <a:moveTo>
                    <a:pt x="31" y="58"/>
                  </a:moveTo>
                  <a:cubicBezTo>
                    <a:pt x="31" y="72"/>
                    <a:pt x="31" y="87"/>
                    <a:pt x="31" y="102"/>
                  </a:cubicBezTo>
                  <a:cubicBezTo>
                    <a:pt x="44" y="89"/>
                    <a:pt x="57" y="74"/>
                    <a:pt x="68" y="58"/>
                  </a:cubicBezTo>
                  <a:cubicBezTo>
                    <a:pt x="56" y="58"/>
                    <a:pt x="43" y="58"/>
                    <a:pt x="31" y="58"/>
                  </a:cubicBezTo>
                  <a:close/>
                  <a:moveTo>
                    <a:pt x="711" y="100"/>
                  </a:moveTo>
                  <a:cubicBezTo>
                    <a:pt x="712" y="100"/>
                    <a:pt x="712" y="102"/>
                    <a:pt x="713" y="101"/>
                  </a:cubicBezTo>
                  <a:cubicBezTo>
                    <a:pt x="713" y="87"/>
                    <a:pt x="713" y="72"/>
                    <a:pt x="713" y="58"/>
                  </a:cubicBezTo>
                  <a:cubicBezTo>
                    <a:pt x="701" y="58"/>
                    <a:pt x="688" y="58"/>
                    <a:pt x="676" y="58"/>
                  </a:cubicBezTo>
                  <a:cubicBezTo>
                    <a:pt x="686" y="73"/>
                    <a:pt x="699" y="87"/>
                    <a:pt x="711" y="100"/>
                  </a:cubicBezTo>
                  <a:close/>
                  <a:moveTo>
                    <a:pt x="86" y="158"/>
                  </a:moveTo>
                  <a:cubicBezTo>
                    <a:pt x="84" y="170"/>
                    <a:pt x="81" y="187"/>
                    <a:pt x="85" y="199"/>
                  </a:cubicBezTo>
                  <a:cubicBezTo>
                    <a:pt x="88" y="205"/>
                    <a:pt x="92" y="211"/>
                    <a:pt x="96" y="218"/>
                  </a:cubicBezTo>
                  <a:cubicBezTo>
                    <a:pt x="99" y="224"/>
                    <a:pt x="102" y="231"/>
                    <a:pt x="104" y="238"/>
                  </a:cubicBezTo>
                  <a:cubicBezTo>
                    <a:pt x="108" y="254"/>
                    <a:pt x="106" y="273"/>
                    <a:pt x="108" y="293"/>
                  </a:cubicBezTo>
                  <a:cubicBezTo>
                    <a:pt x="119" y="289"/>
                    <a:pt x="128" y="295"/>
                    <a:pt x="132" y="302"/>
                  </a:cubicBezTo>
                  <a:cubicBezTo>
                    <a:pt x="139" y="315"/>
                    <a:pt x="139" y="333"/>
                    <a:pt x="144" y="347"/>
                  </a:cubicBezTo>
                  <a:cubicBezTo>
                    <a:pt x="150" y="360"/>
                    <a:pt x="156" y="369"/>
                    <a:pt x="164" y="378"/>
                  </a:cubicBezTo>
                  <a:cubicBezTo>
                    <a:pt x="165" y="379"/>
                    <a:pt x="165" y="381"/>
                    <a:pt x="167" y="381"/>
                  </a:cubicBezTo>
                  <a:cubicBezTo>
                    <a:pt x="160" y="368"/>
                    <a:pt x="162" y="349"/>
                    <a:pt x="164" y="331"/>
                  </a:cubicBezTo>
                  <a:cubicBezTo>
                    <a:pt x="166" y="317"/>
                    <a:pt x="168" y="301"/>
                    <a:pt x="164" y="290"/>
                  </a:cubicBezTo>
                  <a:cubicBezTo>
                    <a:pt x="162" y="283"/>
                    <a:pt x="155" y="277"/>
                    <a:pt x="151" y="270"/>
                  </a:cubicBezTo>
                  <a:cubicBezTo>
                    <a:pt x="148" y="264"/>
                    <a:pt x="144" y="256"/>
                    <a:pt x="144" y="246"/>
                  </a:cubicBezTo>
                  <a:cubicBezTo>
                    <a:pt x="144" y="231"/>
                    <a:pt x="152" y="225"/>
                    <a:pt x="159" y="216"/>
                  </a:cubicBezTo>
                  <a:cubicBezTo>
                    <a:pt x="163" y="212"/>
                    <a:pt x="169" y="206"/>
                    <a:pt x="170" y="200"/>
                  </a:cubicBezTo>
                  <a:cubicBezTo>
                    <a:pt x="171" y="187"/>
                    <a:pt x="166" y="173"/>
                    <a:pt x="158" y="166"/>
                  </a:cubicBezTo>
                  <a:cubicBezTo>
                    <a:pt x="154" y="162"/>
                    <a:pt x="147" y="158"/>
                    <a:pt x="141" y="157"/>
                  </a:cubicBezTo>
                  <a:cubicBezTo>
                    <a:pt x="123" y="155"/>
                    <a:pt x="104" y="159"/>
                    <a:pt x="86" y="157"/>
                  </a:cubicBezTo>
                  <a:cubicBezTo>
                    <a:pt x="86" y="157"/>
                    <a:pt x="86" y="158"/>
                    <a:pt x="86" y="158"/>
                  </a:cubicBezTo>
                  <a:close/>
                  <a:moveTo>
                    <a:pt x="625" y="157"/>
                  </a:moveTo>
                  <a:cubicBezTo>
                    <a:pt x="618" y="157"/>
                    <a:pt x="611" y="156"/>
                    <a:pt x="603" y="157"/>
                  </a:cubicBezTo>
                  <a:cubicBezTo>
                    <a:pt x="597" y="158"/>
                    <a:pt x="589" y="162"/>
                    <a:pt x="585" y="166"/>
                  </a:cubicBezTo>
                  <a:cubicBezTo>
                    <a:pt x="579" y="173"/>
                    <a:pt x="570" y="192"/>
                    <a:pt x="576" y="204"/>
                  </a:cubicBezTo>
                  <a:cubicBezTo>
                    <a:pt x="580" y="215"/>
                    <a:pt x="590" y="221"/>
                    <a:pt x="596" y="230"/>
                  </a:cubicBezTo>
                  <a:cubicBezTo>
                    <a:pt x="603" y="243"/>
                    <a:pt x="598" y="259"/>
                    <a:pt x="593" y="270"/>
                  </a:cubicBezTo>
                  <a:cubicBezTo>
                    <a:pt x="588" y="279"/>
                    <a:pt x="579" y="286"/>
                    <a:pt x="578" y="299"/>
                  </a:cubicBezTo>
                  <a:cubicBezTo>
                    <a:pt x="576" y="325"/>
                    <a:pt x="588" y="360"/>
                    <a:pt x="577" y="381"/>
                  </a:cubicBezTo>
                  <a:cubicBezTo>
                    <a:pt x="579" y="381"/>
                    <a:pt x="579" y="379"/>
                    <a:pt x="580" y="378"/>
                  </a:cubicBezTo>
                  <a:cubicBezTo>
                    <a:pt x="588" y="369"/>
                    <a:pt x="594" y="360"/>
                    <a:pt x="599" y="348"/>
                  </a:cubicBezTo>
                  <a:cubicBezTo>
                    <a:pt x="605" y="334"/>
                    <a:pt x="605" y="315"/>
                    <a:pt x="611" y="303"/>
                  </a:cubicBezTo>
                  <a:cubicBezTo>
                    <a:pt x="616" y="295"/>
                    <a:pt x="625" y="289"/>
                    <a:pt x="637" y="293"/>
                  </a:cubicBezTo>
                  <a:cubicBezTo>
                    <a:pt x="638" y="272"/>
                    <a:pt x="635" y="254"/>
                    <a:pt x="640" y="238"/>
                  </a:cubicBezTo>
                  <a:cubicBezTo>
                    <a:pt x="642" y="230"/>
                    <a:pt x="645" y="223"/>
                    <a:pt x="649" y="217"/>
                  </a:cubicBezTo>
                  <a:cubicBezTo>
                    <a:pt x="652" y="210"/>
                    <a:pt x="657" y="204"/>
                    <a:pt x="659" y="198"/>
                  </a:cubicBezTo>
                  <a:cubicBezTo>
                    <a:pt x="663" y="186"/>
                    <a:pt x="660" y="169"/>
                    <a:pt x="658" y="157"/>
                  </a:cubicBezTo>
                  <a:cubicBezTo>
                    <a:pt x="647" y="157"/>
                    <a:pt x="635" y="157"/>
                    <a:pt x="625" y="157"/>
                  </a:cubicBezTo>
                  <a:close/>
                  <a:moveTo>
                    <a:pt x="30" y="193"/>
                  </a:moveTo>
                  <a:cubicBezTo>
                    <a:pt x="44" y="213"/>
                    <a:pt x="72" y="231"/>
                    <a:pt x="74" y="264"/>
                  </a:cubicBezTo>
                  <a:cubicBezTo>
                    <a:pt x="74" y="271"/>
                    <a:pt x="73" y="278"/>
                    <a:pt x="73" y="287"/>
                  </a:cubicBezTo>
                  <a:cubicBezTo>
                    <a:pt x="73" y="293"/>
                    <a:pt x="73" y="306"/>
                    <a:pt x="77" y="308"/>
                  </a:cubicBezTo>
                  <a:cubicBezTo>
                    <a:pt x="81" y="309"/>
                    <a:pt x="86" y="305"/>
                    <a:pt x="89" y="303"/>
                  </a:cubicBezTo>
                  <a:cubicBezTo>
                    <a:pt x="93" y="300"/>
                    <a:pt x="97" y="299"/>
                    <a:pt x="99" y="296"/>
                  </a:cubicBezTo>
                  <a:cubicBezTo>
                    <a:pt x="99" y="271"/>
                    <a:pt x="99" y="248"/>
                    <a:pt x="92" y="230"/>
                  </a:cubicBezTo>
                  <a:cubicBezTo>
                    <a:pt x="85" y="213"/>
                    <a:pt x="71" y="199"/>
                    <a:pt x="75" y="174"/>
                  </a:cubicBezTo>
                  <a:cubicBezTo>
                    <a:pt x="75" y="174"/>
                    <a:pt x="75" y="173"/>
                    <a:pt x="74" y="174"/>
                  </a:cubicBezTo>
                  <a:cubicBezTo>
                    <a:pt x="62" y="182"/>
                    <a:pt x="48" y="190"/>
                    <a:pt x="30" y="193"/>
                  </a:cubicBezTo>
                  <a:close/>
                  <a:moveTo>
                    <a:pt x="652" y="231"/>
                  </a:moveTo>
                  <a:cubicBezTo>
                    <a:pt x="644" y="251"/>
                    <a:pt x="646" y="270"/>
                    <a:pt x="644" y="297"/>
                  </a:cubicBezTo>
                  <a:cubicBezTo>
                    <a:pt x="648" y="299"/>
                    <a:pt x="652" y="301"/>
                    <a:pt x="656" y="303"/>
                  </a:cubicBezTo>
                  <a:cubicBezTo>
                    <a:pt x="659" y="305"/>
                    <a:pt x="665" y="310"/>
                    <a:pt x="669" y="307"/>
                  </a:cubicBezTo>
                  <a:cubicBezTo>
                    <a:pt x="671" y="304"/>
                    <a:pt x="671" y="291"/>
                    <a:pt x="671" y="286"/>
                  </a:cubicBezTo>
                  <a:cubicBezTo>
                    <a:pt x="671" y="278"/>
                    <a:pt x="670" y="271"/>
                    <a:pt x="670" y="264"/>
                  </a:cubicBezTo>
                  <a:cubicBezTo>
                    <a:pt x="672" y="234"/>
                    <a:pt x="696" y="214"/>
                    <a:pt x="711" y="197"/>
                  </a:cubicBezTo>
                  <a:cubicBezTo>
                    <a:pt x="713" y="196"/>
                    <a:pt x="714" y="194"/>
                    <a:pt x="714" y="193"/>
                  </a:cubicBezTo>
                  <a:cubicBezTo>
                    <a:pt x="696" y="190"/>
                    <a:pt x="682" y="182"/>
                    <a:pt x="669" y="174"/>
                  </a:cubicBezTo>
                  <a:cubicBezTo>
                    <a:pt x="673" y="200"/>
                    <a:pt x="658" y="214"/>
                    <a:pt x="652" y="231"/>
                  </a:cubicBezTo>
                  <a:close/>
                  <a:moveTo>
                    <a:pt x="350" y="261"/>
                  </a:moveTo>
                  <a:cubicBezTo>
                    <a:pt x="318" y="262"/>
                    <a:pt x="287" y="264"/>
                    <a:pt x="257" y="268"/>
                  </a:cubicBezTo>
                  <a:cubicBezTo>
                    <a:pt x="227" y="272"/>
                    <a:pt x="199" y="278"/>
                    <a:pt x="172" y="284"/>
                  </a:cubicBezTo>
                  <a:cubicBezTo>
                    <a:pt x="181" y="307"/>
                    <a:pt x="169" y="337"/>
                    <a:pt x="172" y="365"/>
                  </a:cubicBezTo>
                  <a:cubicBezTo>
                    <a:pt x="173" y="371"/>
                    <a:pt x="174" y="382"/>
                    <a:pt x="179" y="383"/>
                  </a:cubicBezTo>
                  <a:cubicBezTo>
                    <a:pt x="181" y="384"/>
                    <a:pt x="186" y="382"/>
                    <a:pt x="189" y="381"/>
                  </a:cubicBezTo>
                  <a:cubicBezTo>
                    <a:pt x="244" y="367"/>
                    <a:pt x="305" y="358"/>
                    <a:pt x="372" y="358"/>
                  </a:cubicBezTo>
                  <a:cubicBezTo>
                    <a:pt x="434" y="358"/>
                    <a:pt x="493" y="366"/>
                    <a:pt x="543" y="379"/>
                  </a:cubicBezTo>
                  <a:cubicBezTo>
                    <a:pt x="548" y="380"/>
                    <a:pt x="561" y="385"/>
                    <a:pt x="565" y="383"/>
                  </a:cubicBezTo>
                  <a:cubicBezTo>
                    <a:pt x="570" y="381"/>
                    <a:pt x="572" y="369"/>
                    <a:pt x="572" y="361"/>
                  </a:cubicBezTo>
                  <a:cubicBezTo>
                    <a:pt x="574" y="335"/>
                    <a:pt x="563" y="305"/>
                    <a:pt x="572" y="284"/>
                  </a:cubicBezTo>
                  <a:cubicBezTo>
                    <a:pt x="507" y="270"/>
                    <a:pt x="431" y="257"/>
                    <a:pt x="350" y="261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21">
              <a:extLst>
                <a:ext uri="{FF2B5EF4-FFF2-40B4-BE49-F238E27FC236}">
                  <a16:creationId xmlns:a16="http://schemas.microsoft.com/office/drawing/2014/main" id="{F03F7B7D-995B-206F-2C34-9E2D4B2786DF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 bwMode="auto">
            <a:xfrm>
              <a:off x="3060" y="1575"/>
              <a:ext cx="102" cy="64"/>
            </a:xfrm>
            <a:custGeom>
              <a:avLst/>
              <a:gdLst>
                <a:gd name="T0" fmla="*/ 103 w 111"/>
                <a:gd name="T1" fmla="*/ 0 h 70"/>
                <a:gd name="T2" fmla="*/ 105 w 111"/>
                <a:gd name="T3" fmla="*/ 6 h 70"/>
                <a:gd name="T4" fmla="*/ 107 w 111"/>
                <a:gd name="T5" fmla="*/ 24 h 70"/>
                <a:gd name="T6" fmla="*/ 42 w 111"/>
                <a:gd name="T7" fmla="*/ 31 h 70"/>
                <a:gd name="T8" fmla="*/ 23 w 111"/>
                <a:gd name="T9" fmla="*/ 36 h 70"/>
                <a:gd name="T10" fmla="*/ 24 w 111"/>
                <a:gd name="T11" fmla="*/ 44 h 70"/>
                <a:gd name="T12" fmla="*/ 45 w 111"/>
                <a:gd name="T13" fmla="*/ 44 h 70"/>
                <a:gd name="T14" fmla="*/ 108 w 111"/>
                <a:gd name="T15" fmla="*/ 37 h 70"/>
                <a:gd name="T16" fmla="*/ 111 w 111"/>
                <a:gd name="T17" fmla="*/ 60 h 70"/>
                <a:gd name="T18" fmla="*/ 70 w 111"/>
                <a:gd name="T19" fmla="*/ 65 h 70"/>
                <a:gd name="T20" fmla="*/ 29 w 111"/>
                <a:gd name="T21" fmla="*/ 69 h 70"/>
                <a:gd name="T22" fmla="*/ 11 w 111"/>
                <a:gd name="T23" fmla="*/ 60 h 70"/>
                <a:gd name="T24" fmla="*/ 10 w 111"/>
                <a:gd name="T25" fmla="*/ 18 h 70"/>
                <a:gd name="T26" fmla="*/ 53 w 111"/>
                <a:gd name="T27" fmla="*/ 6 h 70"/>
                <a:gd name="T28" fmla="*/ 103 w 111"/>
                <a:gd name="T2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1" h="70">
                  <a:moveTo>
                    <a:pt x="103" y="0"/>
                  </a:moveTo>
                  <a:cubicBezTo>
                    <a:pt x="105" y="1"/>
                    <a:pt x="105" y="4"/>
                    <a:pt x="105" y="6"/>
                  </a:cubicBezTo>
                  <a:cubicBezTo>
                    <a:pt x="105" y="11"/>
                    <a:pt x="106" y="18"/>
                    <a:pt x="107" y="24"/>
                  </a:cubicBezTo>
                  <a:cubicBezTo>
                    <a:pt x="87" y="26"/>
                    <a:pt x="64" y="28"/>
                    <a:pt x="42" y="31"/>
                  </a:cubicBezTo>
                  <a:cubicBezTo>
                    <a:pt x="37" y="32"/>
                    <a:pt x="25" y="32"/>
                    <a:pt x="23" y="36"/>
                  </a:cubicBezTo>
                  <a:cubicBezTo>
                    <a:pt x="22" y="39"/>
                    <a:pt x="24" y="43"/>
                    <a:pt x="24" y="44"/>
                  </a:cubicBezTo>
                  <a:cubicBezTo>
                    <a:pt x="28" y="47"/>
                    <a:pt x="40" y="45"/>
                    <a:pt x="45" y="44"/>
                  </a:cubicBezTo>
                  <a:cubicBezTo>
                    <a:pt x="67" y="42"/>
                    <a:pt x="87" y="39"/>
                    <a:pt x="108" y="37"/>
                  </a:cubicBezTo>
                  <a:cubicBezTo>
                    <a:pt x="109" y="45"/>
                    <a:pt x="110" y="53"/>
                    <a:pt x="111" y="60"/>
                  </a:cubicBezTo>
                  <a:cubicBezTo>
                    <a:pt x="98" y="62"/>
                    <a:pt x="84" y="63"/>
                    <a:pt x="70" y="65"/>
                  </a:cubicBezTo>
                  <a:cubicBezTo>
                    <a:pt x="57" y="66"/>
                    <a:pt x="42" y="70"/>
                    <a:pt x="29" y="69"/>
                  </a:cubicBezTo>
                  <a:cubicBezTo>
                    <a:pt x="22" y="68"/>
                    <a:pt x="15" y="65"/>
                    <a:pt x="11" y="60"/>
                  </a:cubicBezTo>
                  <a:cubicBezTo>
                    <a:pt x="4" y="51"/>
                    <a:pt x="0" y="29"/>
                    <a:pt x="10" y="18"/>
                  </a:cubicBezTo>
                  <a:cubicBezTo>
                    <a:pt x="18" y="9"/>
                    <a:pt x="36" y="8"/>
                    <a:pt x="53" y="6"/>
                  </a:cubicBezTo>
                  <a:cubicBezTo>
                    <a:pt x="70" y="4"/>
                    <a:pt x="87" y="2"/>
                    <a:pt x="103" y="0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22">
              <a:extLst>
                <a:ext uri="{FF2B5EF4-FFF2-40B4-BE49-F238E27FC236}">
                  <a16:creationId xmlns:a16="http://schemas.microsoft.com/office/drawing/2014/main" id="{6F72FF37-2760-24FE-1E9D-0B8DB69C2E03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 bwMode="auto">
            <a:xfrm>
              <a:off x="4085" y="1574"/>
              <a:ext cx="99" cy="71"/>
            </a:xfrm>
            <a:custGeom>
              <a:avLst/>
              <a:gdLst>
                <a:gd name="T0" fmla="*/ 40 w 108"/>
                <a:gd name="T1" fmla="*/ 3 h 77"/>
                <a:gd name="T2" fmla="*/ 36 w 108"/>
                <a:gd name="T3" fmla="*/ 25 h 77"/>
                <a:gd name="T4" fmla="*/ 19 w 108"/>
                <a:gd name="T5" fmla="*/ 32 h 77"/>
                <a:gd name="T6" fmla="*/ 36 w 108"/>
                <a:gd name="T7" fmla="*/ 32 h 77"/>
                <a:gd name="T8" fmla="*/ 46 w 108"/>
                <a:gd name="T9" fmla="*/ 25 h 77"/>
                <a:gd name="T10" fmla="*/ 78 w 108"/>
                <a:gd name="T11" fmla="*/ 9 h 77"/>
                <a:gd name="T12" fmla="*/ 105 w 108"/>
                <a:gd name="T13" fmla="*/ 32 h 77"/>
                <a:gd name="T14" fmla="*/ 63 w 108"/>
                <a:gd name="T15" fmla="*/ 68 h 77"/>
                <a:gd name="T16" fmla="*/ 66 w 108"/>
                <a:gd name="T17" fmla="*/ 46 h 77"/>
                <a:gd name="T18" fmla="*/ 83 w 108"/>
                <a:gd name="T19" fmla="*/ 46 h 77"/>
                <a:gd name="T20" fmla="*/ 80 w 108"/>
                <a:gd name="T21" fmla="*/ 33 h 77"/>
                <a:gd name="T22" fmla="*/ 70 w 108"/>
                <a:gd name="T23" fmla="*/ 35 h 77"/>
                <a:gd name="T24" fmla="*/ 32 w 108"/>
                <a:gd name="T25" fmla="*/ 60 h 77"/>
                <a:gd name="T26" fmla="*/ 0 w 108"/>
                <a:gd name="T27" fmla="*/ 34 h 77"/>
                <a:gd name="T28" fmla="*/ 21 w 108"/>
                <a:gd name="T29" fmla="*/ 1 h 77"/>
                <a:gd name="T30" fmla="*/ 40 w 108"/>
                <a:gd name="T31" fmla="*/ 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8" h="77">
                  <a:moveTo>
                    <a:pt x="40" y="3"/>
                  </a:moveTo>
                  <a:cubicBezTo>
                    <a:pt x="39" y="11"/>
                    <a:pt x="37" y="18"/>
                    <a:pt x="36" y="25"/>
                  </a:cubicBezTo>
                  <a:cubicBezTo>
                    <a:pt x="30" y="24"/>
                    <a:pt x="17" y="21"/>
                    <a:pt x="19" y="32"/>
                  </a:cubicBezTo>
                  <a:cubicBezTo>
                    <a:pt x="20" y="41"/>
                    <a:pt x="31" y="36"/>
                    <a:pt x="36" y="32"/>
                  </a:cubicBezTo>
                  <a:cubicBezTo>
                    <a:pt x="39" y="30"/>
                    <a:pt x="43" y="27"/>
                    <a:pt x="46" y="25"/>
                  </a:cubicBezTo>
                  <a:cubicBezTo>
                    <a:pt x="55" y="17"/>
                    <a:pt x="62" y="8"/>
                    <a:pt x="78" y="9"/>
                  </a:cubicBezTo>
                  <a:cubicBezTo>
                    <a:pt x="92" y="10"/>
                    <a:pt x="103" y="19"/>
                    <a:pt x="105" y="32"/>
                  </a:cubicBezTo>
                  <a:cubicBezTo>
                    <a:pt x="108" y="59"/>
                    <a:pt x="91" y="77"/>
                    <a:pt x="63" y="68"/>
                  </a:cubicBezTo>
                  <a:cubicBezTo>
                    <a:pt x="64" y="61"/>
                    <a:pt x="65" y="54"/>
                    <a:pt x="66" y="46"/>
                  </a:cubicBezTo>
                  <a:cubicBezTo>
                    <a:pt x="71" y="46"/>
                    <a:pt x="79" y="49"/>
                    <a:pt x="83" y="46"/>
                  </a:cubicBezTo>
                  <a:cubicBezTo>
                    <a:pt x="89" y="42"/>
                    <a:pt x="85" y="33"/>
                    <a:pt x="80" y="33"/>
                  </a:cubicBezTo>
                  <a:cubicBezTo>
                    <a:pt x="77" y="32"/>
                    <a:pt x="72" y="34"/>
                    <a:pt x="70" y="35"/>
                  </a:cubicBezTo>
                  <a:cubicBezTo>
                    <a:pt x="58" y="42"/>
                    <a:pt x="50" y="59"/>
                    <a:pt x="32" y="60"/>
                  </a:cubicBezTo>
                  <a:cubicBezTo>
                    <a:pt x="14" y="62"/>
                    <a:pt x="0" y="50"/>
                    <a:pt x="0" y="34"/>
                  </a:cubicBezTo>
                  <a:cubicBezTo>
                    <a:pt x="0" y="18"/>
                    <a:pt x="7" y="3"/>
                    <a:pt x="21" y="1"/>
                  </a:cubicBezTo>
                  <a:cubicBezTo>
                    <a:pt x="29" y="0"/>
                    <a:pt x="32" y="2"/>
                    <a:pt x="40" y="3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23">
              <a:extLst>
                <a:ext uri="{FF2B5EF4-FFF2-40B4-BE49-F238E27FC236}">
                  <a16:creationId xmlns:a16="http://schemas.microsoft.com/office/drawing/2014/main" id="{6A79A986-45AA-1B50-F7F2-5441C4630FFD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 bwMode="auto">
            <a:xfrm>
              <a:off x="4071" y="1644"/>
              <a:ext cx="96" cy="49"/>
            </a:xfrm>
            <a:custGeom>
              <a:avLst/>
              <a:gdLst>
                <a:gd name="T0" fmla="*/ 104 w 104"/>
                <a:gd name="T1" fmla="*/ 31 h 53"/>
                <a:gd name="T2" fmla="*/ 97 w 104"/>
                <a:gd name="T3" fmla="*/ 53 h 53"/>
                <a:gd name="T4" fmla="*/ 0 w 104"/>
                <a:gd name="T5" fmla="*/ 22 h 53"/>
                <a:gd name="T6" fmla="*/ 7 w 104"/>
                <a:gd name="T7" fmla="*/ 0 h 53"/>
                <a:gd name="T8" fmla="*/ 104 w 104"/>
                <a:gd name="T9" fmla="*/ 3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53">
                  <a:moveTo>
                    <a:pt x="104" y="31"/>
                  </a:moveTo>
                  <a:cubicBezTo>
                    <a:pt x="102" y="39"/>
                    <a:pt x="99" y="46"/>
                    <a:pt x="97" y="53"/>
                  </a:cubicBezTo>
                  <a:cubicBezTo>
                    <a:pt x="64" y="43"/>
                    <a:pt x="32" y="32"/>
                    <a:pt x="0" y="22"/>
                  </a:cubicBezTo>
                  <a:cubicBezTo>
                    <a:pt x="2" y="14"/>
                    <a:pt x="4" y="6"/>
                    <a:pt x="7" y="0"/>
                  </a:cubicBezTo>
                  <a:cubicBezTo>
                    <a:pt x="39" y="10"/>
                    <a:pt x="72" y="20"/>
                    <a:pt x="104" y="31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24">
              <a:extLst>
                <a:ext uri="{FF2B5EF4-FFF2-40B4-BE49-F238E27FC236}">
                  <a16:creationId xmlns:a16="http://schemas.microsoft.com/office/drawing/2014/main" id="{28C1F8D9-2BB7-CC39-154D-78DE52CEC1A5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 bwMode="auto">
            <a:xfrm>
              <a:off x="4047" y="1688"/>
              <a:ext cx="98" cy="77"/>
            </a:xfrm>
            <a:custGeom>
              <a:avLst/>
              <a:gdLst>
                <a:gd name="T0" fmla="*/ 49 w 106"/>
                <a:gd name="T1" fmla="*/ 7 h 83"/>
                <a:gd name="T2" fmla="*/ 40 w 106"/>
                <a:gd name="T3" fmla="*/ 27 h 83"/>
                <a:gd name="T4" fmla="*/ 21 w 106"/>
                <a:gd name="T5" fmla="*/ 30 h 83"/>
                <a:gd name="T6" fmla="*/ 40 w 106"/>
                <a:gd name="T7" fmla="*/ 34 h 83"/>
                <a:gd name="T8" fmla="*/ 50 w 106"/>
                <a:gd name="T9" fmla="*/ 29 h 83"/>
                <a:gd name="T10" fmla="*/ 72 w 106"/>
                <a:gd name="T11" fmla="*/ 20 h 83"/>
                <a:gd name="T12" fmla="*/ 105 w 106"/>
                <a:gd name="T13" fmla="*/ 44 h 83"/>
                <a:gd name="T14" fmla="*/ 77 w 106"/>
                <a:gd name="T15" fmla="*/ 82 h 83"/>
                <a:gd name="T16" fmla="*/ 55 w 106"/>
                <a:gd name="T17" fmla="*/ 76 h 83"/>
                <a:gd name="T18" fmla="*/ 64 w 106"/>
                <a:gd name="T19" fmla="*/ 55 h 83"/>
                <a:gd name="T20" fmla="*/ 85 w 106"/>
                <a:gd name="T21" fmla="*/ 52 h 83"/>
                <a:gd name="T22" fmla="*/ 77 w 106"/>
                <a:gd name="T23" fmla="*/ 44 h 83"/>
                <a:gd name="T24" fmla="*/ 57 w 106"/>
                <a:gd name="T25" fmla="*/ 51 h 83"/>
                <a:gd name="T26" fmla="*/ 35 w 106"/>
                <a:gd name="T27" fmla="*/ 61 h 83"/>
                <a:gd name="T28" fmla="*/ 2 w 106"/>
                <a:gd name="T29" fmla="*/ 32 h 83"/>
                <a:gd name="T30" fmla="*/ 27 w 106"/>
                <a:gd name="T31" fmla="*/ 1 h 83"/>
                <a:gd name="T32" fmla="*/ 49 w 106"/>
                <a:gd name="T33" fmla="*/ 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" h="83">
                  <a:moveTo>
                    <a:pt x="49" y="7"/>
                  </a:moveTo>
                  <a:cubicBezTo>
                    <a:pt x="46" y="14"/>
                    <a:pt x="42" y="20"/>
                    <a:pt x="40" y="27"/>
                  </a:cubicBezTo>
                  <a:cubicBezTo>
                    <a:pt x="36" y="25"/>
                    <a:pt x="21" y="19"/>
                    <a:pt x="21" y="30"/>
                  </a:cubicBezTo>
                  <a:cubicBezTo>
                    <a:pt x="21" y="40"/>
                    <a:pt x="33" y="37"/>
                    <a:pt x="40" y="34"/>
                  </a:cubicBezTo>
                  <a:cubicBezTo>
                    <a:pt x="43" y="33"/>
                    <a:pt x="47" y="31"/>
                    <a:pt x="50" y="29"/>
                  </a:cubicBezTo>
                  <a:cubicBezTo>
                    <a:pt x="57" y="26"/>
                    <a:pt x="64" y="21"/>
                    <a:pt x="72" y="20"/>
                  </a:cubicBezTo>
                  <a:cubicBezTo>
                    <a:pt x="88" y="19"/>
                    <a:pt x="103" y="30"/>
                    <a:pt x="105" y="44"/>
                  </a:cubicBezTo>
                  <a:cubicBezTo>
                    <a:pt x="106" y="60"/>
                    <a:pt x="95" y="82"/>
                    <a:pt x="77" y="82"/>
                  </a:cubicBezTo>
                  <a:cubicBezTo>
                    <a:pt x="68" y="83"/>
                    <a:pt x="64" y="79"/>
                    <a:pt x="55" y="76"/>
                  </a:cubicBezTo>
                  <a:cubicBezTo>
                    <a:pt x="58" y="69"/>
                    <a:pt x="61" y="62"/>
                    <a:pt x="64" y="55"/>
                  </a:cubicBezTo>
                  <a:cubicBezTo>
                    <a:pt x="68" y="57"/>
                    <a:pt x="85" y="65"/>
                    <a:pt x="85" y="52"/>
                  </a:cubicBezTo>
                  <a:cubicBezTo>
                    <a:pt x="85" y="47"/>
                    <a:pt x="81" y="45"/>
                    <a:pt x="77" y="44"/>
                  </a:cubicBezTo>
                  <a:cubicBezTo>
                    <a:pt x="70" y="43"/>
                    <a:pt x="63" y="48"/>
                    <a:pt x="57" y="51"/>
                  </a:cubicBezTo>
                  <a:cubicBezTo>
                    <a:pt x="51" y="55"/>
                    <a:pt x="44" y="60"/>
                    <a:pt x="35" y="61"/>
                  </a:cubicBezTo>
                  <a:cubicBezTo>
                    <a:pt x="16" y="63"/>
                    <a:pt x="0" y="50"/>
                    <a:pt x="2" y="32"/>
                  </a:cubicBezTo>
                  <a:cubicBezTo>
                    <a:pt x="3" y="18"/>
                    <a:pt x="13" y="2"/>
                    <a:pt x="27" y="1"/>
                  </a:cubicBezTo>
                  <a:cubicBezTo>
                    <a:pt x="36" y="0"/>
                    <a:pt x="40" y="4"/>
                    <a:pt x="49" y="7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25">
              <a:extLst>
                <a:ext uri="{FF2B5EF4-FFF2-40B4-BE49-F238E27FC236}">
                  <a16:creationId xmlns:a16="http://schemas.microsoft.com/office/drawing/2014/main" id="{A51E7AC1-7068-0AAB-50FD-8920D6A59930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 bwMode="auto">
            <a:xfrm>
              <a:off x="3665" y="1711"/>
              <a:ext cx="43" cy="38"/>
            </a:xfrm>
            <a:custGeom>
              <a:avLst/>
              <a:gdLst>
                <a:gd name="T0" fmla="*/ 16 w 47"/>
                <a:gd name="T1" fmla="*/ 0 h 41"/>
                <a:gd name="T2" fmla="*/ 23 w 47"/>
                <a:gd name="T3" fmla="*/ 4 h 41"/>
                <a:gd name="T4" fmla="*/ 20 w 47"/>
                <a:gd name="T5" fmla="*/ 13 h 41"/>
                <a:gd name="T6" fmla="*/ 47 w 47"/>
                <a:gd name="T7" fmla="*/ 38 h 41"/>
                <a:gd name="T8" fmla="*/ 31 w 47"/>
                <a:gd name="T9" fmla="*/ 38 h 41"/>
                <a:gd name="T10" fmla="*/ 25 w 47"/>
                <a:gd name="T11" fmla="*/ 27 h 41"/>
                <a:gd name="T12" fmla="*/ 19 w 47"/>
                <a:gd name="T13" fmla="*/ 16 h 41"/>
                <a:gd name="T14" fmla="*/ 0 w 47"/>
                <a:gd name="T15" fmla="*/ 41 h 41"/>
                <a:gd name="T16" fmla="*/ 14 w 47"/>
                <a:gd name="T17" fmla="*/ 14 h 41"/>
                <a:gd name="T18" fmla="*/ 17 w 47"/>
                <a:gd name="T19" fmla="*/ 4 h 41"/>
                <a:gd name="T20" fmla="*/ 16 w 47"/>
                <a:gd name="T2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41">
                  <a:moveTo>
                    <a:pt x="16" y="0"/>
                  </a:moveTo>
                  <a:cubicBezTo>
                    <a:pt x="19" y="0"/>
                    <a:pt x="22" y="2"/>
                    <a:pt x="23" y="4"/>
                  </a:cubicBezTo>
                  <a:cubicBezTo>
                    <a:pt x="23" y="7"/>
                    <a:pt x="21" y="10"/>
                    <a:pt x="20" y="13"/>
                  </a:cubicBezTo>
                  <a:cubicBezTo>
                    <a:pt x="27" y="23"/>
                    <a:pt x="37" y="32"/>
                    <a:pt x="47" y="38"/>
                  </a:cubicBezTo>
                  <a:cubicBezTo>
                    <a:pt x="43" y="39"/>
                    <a:pt x="33" y="40"/>
                    <a:pt x="31" y="38"/>
                  </a:cubicBezTo>
                  <a:cubicBezTo>
                    <a:pt x="28" y="36"/>
                    <a:pt x="27" y="30"/>
                    <a:pt x="25" y="27"/>
                  </a:cubicBezTo>
                  <a:cubicBezTo>
                    <a:pt x="23" y="23"/>
                    <a:pt x="20" y="19"/>
                    <a:pt x="19" y="16"/>
                  </a:cubicBezTo>
                  <a:cubicBezTo>
                    <a:pt x="14" y="26"/>
                    <a:pt x="10" y="37"/>
                    <a:pt x="0" y="41"/>
                  </a:cubicBezTo>
                  <a:cubicBezTo>
                    <a:pt x="6" y="35"/>
                    <a:pt x="11" y="25"/>
                    <a:pt x="14" y="14"/>
                  </a:cubicBezTo>
                  <a:cubicBezTo>
                    <a:pt x="15" y="11"/>
                    <a:pt x="17" y="7"/>
                    <a:pt x="17" y="4"/>
                  </a:cubicBezTo>
                  <a:cubicBezTo>
                    <a:pt x="16" y="2"/>
                    <a:pt x="15" y="1"/>
                    <a:pt x="16" y="0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26">
              <a:extLst>
                <a:ext uri="{FF2B5EF4-FFF2-40B4-BE49-F238E27FC236}">
                  <a16:creationId xmlns:a16="http://schemas.microsoft.com/office/drawing/2014/main" id="{0F9A4A95-53CC-F4ED-BB2A-81EF6D08967F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 bwMode="auto">
            <a:xfrm>
              <a:off x="3556" y="1711"/>
              <a:ext cx="43" cy="33"/>
            </a:xfrm>
            <a:custGeom>
              <a:avLst/>
              <a:gdLst>
                <a:gd name="T0" fmla="*/ 43 w 46"/>
                <a:gd name="T1" fmla="*/ 3 h 35"/>
                <a:gd name="T2" fmla="*/ 22 w 46"/>
                <a:gd name="T3" fmla="*/ 8 h 35"/>
                <a:gd name="T4" fmla="*/ 25 w 46"/>
                <a:gd name="T5" fmla="*/ 11 h 35"/>
                <a:gd name="T6" fmla="*/ 17 w 46"/>
                <a:gd name="T7" fmla="*/ 20 h 35"/>
                <a:gd name="T8" fmla="*/ 9 w 46"/>
                <a:gd name="T9" fmla="*/ 28 h 35"/>
                <a:gd name="T10" fmla="*/ 34 w 46"/>
                <a:gd name="T11" fmla="*/ 24 h 35"/>
                <a:gd name="T12" fmla="*/ 28 w 46"/>
                <a:gd name="T13" fmla="*/ 16 h 35"/>
                <a:gd name="T14" fmla="*/ 42 w 46"/>
                <a:gd name="T15" fmla="*/ 21 h 35"/>
                <a:gd name="T16" fmla="*/ 43 w 46"/>
                <a:gd name="T17" fmla="*/ 30 h 35"/>
                <a:gd name="T18" fmla="*/ 36 w 46"/>
                <a:gd name="T19" fmla="*/ 26 h 35"/>
                <a:gd name="T20" fmla="*/ 28 w 46"/>
                <a:gd name="T21" fmla="*/ 28 h 35"/>
                <a:gd name="T22" fmla="*/ 2 w 46"/>
                <a:gd name="T23" fmla="*/ 35 h 35"/>
                <a:gd name="T24" fmla="*/ 2 w 46"/>
                <a:gd name="T25" fmla="*/ 28 h 35"/>
                <a:gd name="T26" fmla="*/ 15 w 46"/>
                <a:gd name="T27" fmla="*/ 9 h 35"/>
                <a:gd name="T28" fmla="*/ 2 w 46"/>
                <a:gd name="T29" fmla="*/ 8 h 35"/>
                <a:gd name="T30" fmla="*/ 20 w 46"/>
                <a:gd name="T31" fmla="*/ 5 h 35"/>
                <a:gd name="T32" fmla="*/ 36 w 46"/>
                <a:gd name="T33" fmla="*/ 1 h 35"/>
                <a:gd name="T34" fmla="*/ 43 w 46"/>
                <a:gd name="T35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" h="35">
                  <a:moveTo>
                    <a:pt x="43" y="3"/>
                  </a:moveTo>
                  <a:cubicBezTo>
                    <a:pt x="39" y="7"/>
                    <a:pt x="29" y="6"/>
                    <a:pt x="22" y="8"/>
                  </a:cubicBezTo>
                  <a:cubicBezTo>
                    <a:pt x="22" y="9"/>
                    <a:pt x="25" y="9"/>
                    <a:pt x="25" y="11"/>
                  </a:cubicBezTo>
                  <a:cubicBezTo>
                    <a:pt x="25" y="13"/>
                    <a:pt x="19" y="18"/>
                    <a:pt x="17" y="20"/>
                  </a:cubicBezTo>
                  <a:cubicBezTo>
                    <a:pt x="14" y="23"/>
                    <a:pt x="11" y="26"/>
                    <a:pt x="9" y="28"/>
                  </a:cubicBezTo>
                  <a:cubicBezTo>
                    <a:pt x="18" y="27"/>
                    <a:pt x="25" y="25"/>
                    <a:pt x="34" y="24"/>
                  </a:cubicBezTo>
                  <a:cubicBezTo>
                    <a:pt x="33" y="21"/>
                    <a:pt x="29" y="19"/>
                    <a:pt x="28" y="16"/>
                  </a:cubicBezTo>
                  <a:cubicBezTo>
                    <a:pt x="32" y="15"/>
                    <a:pt x="39" y="17"/>
                    <a:pt x="42" y="21"/>
                  </a:cubicBezTo>
                  <a:cubicBezTo>
                    <a:pt x="44" y="23"/>
                    <a:pt x="46" y="28"/>
                    <a:pt x="43" y="30"/>
                  </a:cubicBezTo>
                  <a:cubicBezTo>
                    <a:pt x="40" y="31"/>
                    <a:pt x="39" y="26"/>
                    <a:pt x="36" y="26"/>
                  </a:cubicBezTo>
                  <a:cubicBezTo>
                    <a:pt x="34" y="25"/>
                    <a:pt x="30" y="27"/>
                    <a:pt x="28" y="28"/>
                  </a:cubicBezTo>
                  <a:cubicBezTo>
                    <a:pt x="20" y="30"/>
                    <a:pt x="10" y="33"/>
                    <a:pt x="2" y="35"/>
                  </a:cubicBezTo>
                  <a:cubicBezTo>
                    <a:pt x="1" y="34"/>
                    <a:pt x="0" y="30"/>
                    <a:pt x="2" y="28"/>
                  </a:cubicBezTo>
                  <a:cubicBezTo>
                    <a:pt x="9" y="25"/>
                    <a:pt x="16" y="19"/>
                    <a:pt x="15" y="9"/>
                  </a:cubicBezTo>
                  <a:cubicBezTo>
                    <a:pt x="12" y="9"/>
                    <a:pt x="5" y="10"/>
                    <a:pt x="2" y="8"/>
                  </a:cubicBezTo>
                  <a:cubicBezTo>
                    <a:pt x="7" y="6"/>
                    <a:pt x="14" y="6"/>
                    <a:pt x="20" y="5"/>
                  </a:cubicBezTo>
                  <a:cubicBezTo>
                    <a:pt x="26" y="4"/>
                    <a:pt x="32" y="3"/>
                    <a:pt x="36" y="1"/>
                  </a:cubicBezTo>
                  <a:cubicBezTo>
                    <a:pt x="39" y="1"/>
                    <a:pt x="43" y="0"/>
                    <a:pt x="43" y="3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27">
              <a:extLst>
                <a:ext uri="{FF2B5EF4-FFF2-40B4-BE49-F238E27FC236}">
                  <a16:creationId xmlns:a16="http://schemas.microsoft.com/office/drawing/2014/main" id="{B5B80489-4BD1-DFAC-8D2C-ABB24AF4DE6E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 bwMode="auto">
            <a:xfrm>
              <a:off x="3653" y="1712"/>
              <a:ext cx="16" cy="11"/>
            </a:xfrm>
            <a:custGeom>
              <a:avLst/>
              <a:gdLst>
                <a:gd name="T0" fmla="*/ 9 w 17"/>
                <a:gd name="T1" fmla="*/ 11 h 11"/>
                <a:gd name="T2" fmla="*/ 0 w 17"/>
                <a:gd name="T3" fmla="*/ 2 h 11"/>
                <a:gd name="T4" fmla="*/ 9 w 17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1">
                  <a:moveTo>
                    <a:pt x="9" y="11"/>
                  </a:moveTo>
                  <a:cubicBezTo>
                    <a:pt x="5" y="9"/>
                    <a:pt x="1" y="6"/>
                    <a:pt x="0" y="2"/>
                  </a:cubicBezTo>
                  <a:cubicBezTo>
                    <a:pt x="6" y="0"/>
                    <a:pt x="17" y="7"/>
                    <a:pt x="9" y="11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28">
              <a:extLst>
                <a:ext uri="{FF2B5EF4-FFF2-40B4-BE49-F238E27FC236}">
                  <a16:creationId xmlns:a16="http://schemas.microsoft.com/office/drawing/2014/main" id="{47A3E14E-3B1C-6653-8AD4-10661630D54B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 bwMode="auto">
            <a:xfrm>
              <a:off x="3490" y="1713"/>
              <a:ext cx="16" cy="16"/>
            </a:xfrm>
            <a:custGeom>
              <a:avLst/>
              <a:gdLst>
                <a:gd name="T0" fmla="*/ 17 w 17"/>
                <a:gd name="T1" fmla="*/ 7 h 17"/>
                <a:gd name="T2" fmla="*/ 0 w 17"/>
                <a:gd name="T3" fmla="*/ 17 h 17"/>
                <a:gd name="T4" fmla="*/ 7 w 17"/>
                <a:gd name="T5" fmla="*/ 8 h 17"/>
                <a:gd name="T6" fmla="*/ 17 w 17"/>
                <a:gd name="T7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7">
                  <a:moveTo>
                    <a:pt x="17" y="7"/>
                  </a:moveTo>
                  <a:cubicBezTo>
                    <a:pt x="12" y="11"/>
                    <a:pt x="6" y="14"/>
                    <a:pt x="0" y="17"/>
                  </a:cubicBezTo>
                  <a:cubicBezTo>
                    <a:pt x="2" y="14"/>
                    <a:pt x="5" y="12"/>
                    <a:pt x="7" y="8"/>
                  </a:cubicBezTo>
                  <a:cubicBezTo>
                    <a:pt x="5" y="0"/>
                    <a:pt x="15" y="5"/>
                    <a:pt x="17" y="7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29">
              <a:extLst>
                <a:ext uri="{FF2B5EF4-FFF2-40B4-BE49-F238E27FC236}">
                  <a16:creationId xmlns:a16="http://schemas.microsoft.com/office/drawing/2014/main" id="{F5E4203A-8C00-1C34-776D-DA9DC9AE5630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 bwMode="auto">
            <a:xfrm>
              <a:off x="3115" y="1721"/>
              <a:ext cx="94" cy="61"/>
            </a:xfrm>
            <a:custGeom>
              <a:avLst/>
              <a:gdLst>
                <a:gd name="T0" fmla="*/ 102 w 102"/>
                <a:gd name="T1" fmla="*/ 21 h 66"/>
                <a:gd name="T2" fmla="*/ 10 w 102"/>
                <a:gd name="T3" fmla="*/ 66 h 66"/>
                <a:gd name="T4" fmla="*/ 0 w 102"/>
                <a:gd name="T5" fmla="*/ 45 h 66"/>
                <a:gd name="T6" fmla="*/ 92 w 102"/>
                <a:gd name="T7" fmla="*/ 0 h 66"/>
                <a:gd name="T8" fmla="*/ 102 w 102"/>
                <a:gd name="T9" fmla="*/ 2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66">
                  <a:moveTo>
                    <a:pt x="102" y="21"/>
                  </a:moveTo>
                  <a:cubicBezTo>
                    <a:pt x="71" y="36"/>
                    <a:pt x="40" y="51"/>
                    <a:pt x="10" y="66"/>
                  </a:cubicBezTo>
                  <a:cubicBezTo>
                    <a:pt x="6" y="59"/>
                    <a:pt x="3" y="51"/>
                    <a:pt x="0" y="45"/>
                  </a:cubicBezTo>
                  <a:cubicBezTo>
                    <a:pt x="30" y="30"/>
                    <a:pt x="61" y="14"/>
                    <a:pt x="92" y="0"/>
                  </a:cubicBezTo>
                  <a:cubicBezTo>
                    <a:pt x="95" y="7"/>
                    <a:pt x="99" y="14"/>
                    <a:pt x="102" y="21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30">
              <a:extLst>
                <a:ext uri="{FF2B5EF4-FFF2-40B4-BE49-F238E27FC236}">
                  <a16:creationId xmlns:a16="http://schemas.microsoft.com/office/drawing/2014/main" id="{4C15D110-23A7-B270-31D9-D0409C83D3D1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 bwMode="auto">
            <a:xfrm>
              <a:off x="3474" y="1720"/>
              <a:ext cx="11" cy="10"/>
            </a:xfrm>
            <a:custGeom>
              <a:avLst/>
              <a:gdLst>
                <a:gd name="T0" fmla="*/ 0 w 12"/>
                <a:gd name="T1" fmla="*/ 3 h 11"/>
                <a:gd name="T2" fmla="*/ 7 w 12"/>
                <a:gd name="T3" fmla="*/ 11 h 11"/>
                <a:gd name="T4" fmla="*/ 0 w 12"/>
                <a:gd name="T5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1">
                  <a:moveTo>
                    <a:pt x="0" y="3"/>
                  </a:moveTo>
                  <a:cubicBezTo>
                    <a:pt x="6" y="0"/>
                    <a:pt x="12" y="10"/>
                    <a:pt x="7" y="11"/>
                  </a:cubicBezTo>
                  <a:cubicBezTo>
                    <a:pt x="4" y="11"/>
                    <a:pt x="1" y="6"/>
                    <a:pt x="0" y="3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31">
              <a:extLst>
                <a:ext uri="{FF2B5EF4-FFF2-40B4-BE49-F238E27FC236}">
                  <a16:creationId xmlns:a16="http://schemas.microsoft.com/office/drawing/2014/main" id="{346BA673-44AD-F22D-E1A6-BF589F14253F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 bwMode="auto">
            <a:xfrm>
              <a:off x="3717" y="1723"/>
              <a:ext cx="69" cy="59"/>
            </a:xfrm>
            <a:custGeom>
              <a:avLst/>
              <a:gdLst>
                <a:gd name="T0" fmla="*/ 50 w 75"/>
                <a:gd name="T1" fmla="*/ 5 h 64"/>
                <a:gd name="T2" fmla="*/ 45 w 75"/>
                <a:gd name="T3" fmla="*/ 27 h 64"/>
                <a:gd name="T4" fmla="*/ 65 w 75"/>
                <a:gd name="T5" fmla="*/ 30 h 64"/>
                <a:gd name="T6" fmla="*/ 51 w 75"/>
                <a:gd name="T7" fmla="*/ 31 h 64"/>
                <a:gd name="T8" fmla="*/ 45 w 75"/>
                <a:gd name="T9" fmla="*/ 31 h 64"/>
                <a:gd name="T10" fmla="*/ 41 w 75"/>
                <a:gd name="T11" fmla="*/ 56 h 64"/>
                <a:gd name="T12" fmla="*/ 75 w 75"/>
                <a:gd name="T13" fmla="*/ 63 h 64"/>
                <a:gd name="T14" fmla="*/ 56 w 75"/>
                <a:gd name="T15" fmla="*/ 61 h 64"/>
                <a:gd name="T16" fmla="*/ 28 w 75"/>
                <a:gd name="T17" fmla="*/ 59 h 64"/>
                <a:gd name="T18" fmla="*/ 0 w 75"/>
                <a:gd name="T19" fmla="*/ 55 h 64"/>
                <a:gd name="T20" fmla="*/ 18 w 75"/>
                <a:gd name="T21" fmla="*/ 55 h 64"/>
                <a:gd name="T22" fmla="*/ 19 w 75"/>
                <a:gd name="T23" fmla="*/ 30 h 64"/>
                <a:gd name="T24" fmla="*/ 17 w 75"/>
                <a:gd name="T25" fmla="*/ 22 h 64"/>
                <a:gd name="T26" fmla="*/ 26 w 75"/>
                <a:gd name="T27" fmla="*/ 27 h 64"/>
                <a:gd name="T28" fmla="*/ 24 w 75"/>
                <a:gd name="T29" fmla="*/ 56 h 64"/>
                <a:gd name="T30" fmla="*/ 36 w 75"/>
                <a:gd name="T31" fmla="*/ 56 h 64"/>
                <a:gd name="T32" fmla="*/ 39 w 75"/>
                <a:gd name="T33" fmla="*/ 33 h 64"/>
                <a:gd name="T34" fmla="*/ 41 w 75"/>
                <a:gd name="T35" fmla="*/ 8 h 64"/>
                <a:gd name="T36" fmla="*/ 39 w 75"/>
                <a:gd name="T37" fmla="*/ 1 h 64"/>
                <a:gd name="T38" fmla="*/ 40 w 75"/>
                <a:gd name="T39" fmla="*/ 0 h 64"/>
                <a:gd name="T40" fmla="*/ 50 w 75"/>
                <a:gd name="T41" fmla="*/ 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64">
                  <a:moveTo>
                    <a:pt x="50" y="5"/>
                  </a:moveTo>
                  <a:cubicBezTo>
                    <a:pt x="48" y="12"/>
                    <a:pt x="46" y="19"/>
                    <a:pt x="45" y="27"/>
                  </a:cubicBezTo>
                  <a:cubicBezTo>
                    <a:pt x="51" y="28"/>
                    <a:pt x="64" y="23"/>
                    <a:pt x="65" y="30"/>
                  </a:cubicBezTo>
                  <a:cubicBezTo>
                    <a:pt x="63" y="33"/>
                    <a:pt x="56" y="32"/>
                    <a:pt x="51" y="31"/>
                  </a:cubicBezTo>
                  <a:cubicBezTo>
                    <a:pt x="49" y="31"/>
                    <a:pt x="47" y="31"/>
                    <a:pt x="45" y="31"/>
                  </a:cubicBezTo>
                  <a:cubicBezTo>
                    <a:pt x="44" y="39"/>
                    <a:pt x="43" y="48"/>
                    <a:pt x="41" y="56"/>
                  </a:cubicBezTo>
                  <a:cubicBezTo>
                    <a:pt x="53" y="58"/>
                    <a:pt x="73" y="51"/>
                    <a:pt x="75" y="63"/>
                  </a:cubicBezTo>
                  <a:cubicBezTo>
                    <a:pt x="69" y="64"/>
                    <a:pt x="62" y="62"/>
                    <a:pt x="56" y="61"/>
                  </a:cubicBezTo>
                  <a:cubicBezTo>
                    <a:pt x="47" y="60"/>
                    <a:pt x="38" y="59"/>
                    <a:pt x="28" y="59"/>
                  </a:cubicBezTo>
                  <a:cubicBezTo>
                    <a:pt x="18" y="58"/>
                    <a:pt x="6" y="60"/>
                    <a:pt x="0" y="55"/>
                  </a:cubicBezTo>
                  <a:cubicBezTo>
                    <a:pt x="5" y="55"/>
                    <a:pt x="12" y="56"/>
                    <a:pt x="18" y="55"/>
                  </a:cubicBezTo>
                  <a:cubicBezTo>
                    <a:pt x="19" y="47"/>
                    <a:pt x="20" y="37"/>
                    <a:pt x="19" y="30"/>
                  </a:cubicBezTo>
                  <a:cubicBezTo>
                    <a:pt x="19" y="27"/>
                    <a:pt x="16" y="25"/>
                    <a:pt x="17" y="22"/>
                  </a:cubicBezTo>
                  <a:cubicBezTo>
                    <a:pt x="20" y="22"/>
                    <a:pt x="24" y="24"/>
                    <a:pt x="26" y="27"/>
                  </a:cubicBezTo>
                  <a:cubicBezTo>
                    <a:pt x="24" y="35"/>
                    <a:pt x="24" y="46"/>
                    <a:pt x="24" y="56"/>
                  </a:cubicBezTo>
                  <a:cubicBezTo>
                    <a:pt x="28" y="56"/>
                    <a:pt x="32" y="56"/>
                    <a:pt x="36" y="56"/>
                  </a:cubicBezTo>
                  <a:cubicBezTo>
                    <a:pt x="37" y="49"/>
                    <a:pt x="38" y="41"/>
                    <a:pt x="39" y="33"/>
                  </a:cubicBezTo>
                  <a:cubicBezTo>
                    <a:pt x="40" y="24"/>
                    <a:pt x="42" y="16"/>
                    <a:pt x="41" y="8"/>
                  </a:cubicBezTo>
                  <a:cubicBezTo>
                    <a:pt x="41" y="6"/>
                    <a:pt x="39" y="3"/>
                    <a:pt x="39" y="1"/>
                  </a:cubicBezTo>
                  <a:cubicBezTo>
                    <a:pt x="39" y="1"/>
                    <a:pt x="39" y="1"/>
                    <a:pt x="40" y="0"/>
                  </a:cubicBezTo>
                  <a:cubicBezTo>
                    <a:pt x="44" y="1"/>
                    <a:pt x="48" y="2"/>
                    <a:pt x="50" y="5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32">
              <a:extLst>
                <a:ext uri="{FF2B5EF4-FFF2-40B4-BE49-F238E27FC236}">
                  <a16:creationId xmlns:a16="http://schemas.microsoft.com/office/drawing/2014/main" id="{119E51A9-8CDE-1AAB-C9DC-35A20510362B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 bwMode="auto">
            <a:xfrm>
              <a:off x="3458" y="1727"/>
              <a:ext cx="66" cy="44"/>
            </a:xfrm>
            <a:custGeom>
              <a:avLst/>
              <a:gdLst>
                <a:gd name="T0" fmla="*/ 52 w 72"/>
                <a:gd name="T1" fmla="*/ 2 h 48"/>
                <a:gd name="T2" fmla="*/ 36 w 72"/>
                <a:gd name="T3" fmla="*/ 7 h 48"/>
                <a:gd name="T4" fmla="*/ 37 w 72"/>
                <a:gd name="T5" fmla="*/ 13 h 48"/>
                <a:gd name="T6" fmla="*/ 48 w 72"/>
                <a:gd name="T7" fmla="*/ 12 h 48"/>
                <a:gd name="T8" fmla="*/ 37 w 72"/>
                <a:gd name="T9" fmla="*/ 15 h 48"/>
                <a:gd name="T10" fmla="*/ 37 w 72"/>
                <a:gd name="T11" fmla="*/ 21 h 48"/>
                <a:gd name="T12" fmla="*/ 56 w 72"/>
                <a:gd name="T13" fmla="*/ 20 h 48"/>
                <a:gd name="T14" fmla="*/ 37 w 72"/>
                <a:gd name="T15" fmla="*/ 24 h 48"/>
                <a:gd name="T16" fmla="*/ 37 w 72"/>
                <a:gd name="T17" fmla="*/ 35 h 48"/>
                <a:gd name="T18" fmla="*/ 46 w 72"/>
                <a:gd name="T19" fmla="*/ 24 h 48"/>
                <a:gd name="T20" fmla="*/ 54 w 72"/>
                <a:gd name="T21" fmla="*/ 26 h 48"/>
                <a:gd name="T22" fmla="*/ 48 w 72"/>
                <a:gd name="T23" fmla="*/ 33 h 48"/>
                <a:gd name="T24" fmla="*/ 72 w 72"/>
                <a:gd name="T25" fmla="*/ 35 h 48"/>
                <a:gd name="T26" fmla="*/ 54 w 72"/>
                <a:gd name="T27" fmla="*/ 36 h 48"/>
                <a:gd name="T28" fmla="*/ 17 w 72"/>
                <a:gd name="T29" fmla="*/ 41 h 48"/>
                <a:gd name="T30" fmla="*/ 0 w 72"/>
                <a:gd name="T31" fmla="*/ 40 h 48"/>
                <a:gd name="T32" fmla="*/ 33 w 72"/>
                <a:gd name="T33" fmla="*/ 36 h 48"/>
                <a:gd name="T34" fmla="*/ 32 w 72"/>
                <a:gd name="T35" fmla="*/ 25 h 48"/>
                <a:gd name="T36" fmla="*/ 15 w 72"/>
                <a:gd name="T37" fmla="*/ 25 h 48"/>
                <a:gd name="T38" fmla="*/ 32 w 72"/>
                <a:gd name="T39" fmla="*/ 22 h 48"/>
                <a:gd name="T40" fmla="*/ 31 w 72"/>
                <a:gd name="T41" fmla="*/ 17 h 48"/>
                <a:gd name="T42" fmla="*/ 21 w 72"/>
                <a:gd name="T43" fmla="*/ 16 h 48"/>
                <a:gd name="T44" fmla="*/ 31 w 72"/>
                <a:gd name="T45" fmla="*/ 14 h 48"/>
                <a:gd name="T46" fmla="*/ 28 w 72"/>
                <a:gd name="T47" fmla="*/ 8 h 48"/>
                <a:gd name="T48" fmla="*/ 16 w 72"/>
                <a:gd name="T49" fmla="*/ 8 h 48"/>
                <a:gd name="T50" fmla="*/ 43 w 72"/>
                <a:gd name="T51" fmla="*/ 2 h 48"/>
                <a:gd name="T52" fmla="*/ 52 w 72"/>
                <a:gd name="T53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48">
                  <a:moveTo>
                    <a:pt x="52" y="2"/>
                  </a:moveTo>
                  <a:cubicBezTo>
                    <a:pt x="49" y="6"/>
                    <a:pt x="41" y="5"/>
                    <a:pt x="36" y="7"/>
                  </a:cubicBezTo>
                  <a:cubicBezTo>
                    <a:pt x="37" y="8"/>
                    <a:pt x="38" y="11"/>
                    <a:pt x="37" y="13"/>
                  </a:cubicBezTo>
                  <a:cubicBezTo>
                    <a:pt x="40" y="12"/>
                    <a:pt x="45" y="10"/>
                    <a:pt x="48" y="12"/>
                  </a:cubicBezTo>
                  <a:cubicBezTo>
                    <a:pt x="46" y="15"/>
                    <a:pt x="41" y="15"/>
                    <a:pt x="37" y="15"/>
                  </a:cubicBezTo>
                  <a:cubicBezTo>
                    <a:pt x="37" y="17"/>
                    <a:pt x="37" y="19"/>
                    <a:pt x="37" y="21"/>
                  </a:cubicBezTo>
                  <a:cubicBezTo>
                    <a:pt x="43" y="20"/>
                    <a:pt x="51" y="16"/>
                    <a:pt x="56" y="20"/>
                  </a:cubicBezTo>
                  <a:cubicBezTo>
                    <a:pt x="51" y="23"/>
                    <a:pt x="43" y="23"/>
                    <a:pt x="37" y="24"/>
                  </a:cubicBezTo>
                  <a:cubicBezTo>
                    <a:pt x="37" y="28"/>
                    <a:pt x="38" y="31"/>
                    <a:pt x="37" y="35"/>
                  </a:cubicBezTo>
                  <a:cubicBezTo>
                    <a:pt x="45" y="36"/>
                    <a:pt x="48" y="31"/>
                    <a:pt x="46" y="24"/>
                  </a:cubicBezTo>
                  <a:cubicBezTo>
                    <a:pt x="49" y="24"/>
                    <a:pt x="53" y="24"/>
                    <a:pt x="54" y="26"/>
                  </a:cubicBezTo>
                  <a:cubicBezTo>
                    <a:pt x="53" y="29"/>
                    <a:pt x="50" y="31"/>
                    <a:pt x="48" y="33"/>
                  </a:cubicBezTo>
                  <a:cubicBezTo>
                    <a:pt x="56" y="32"/>
                    <a:pt x="69" y="26"/>
                    <a:pt x="72" y="35"/>
                  </a:cubicBezTo>
                  <a:cubicBezTo>
                    <a:pt x="66" y="37"/>
                    <a:pt x="60" y="36"/>
                    <a:pt x="54" y="36"/>
                  </a:cubicBezTo>
                  <a:cubicBezTo>
                    <a:pt x="41" y="37"/>
                    <a:pt x="28" y="39"/>
                    <a:pt x="17" y="41"/>
                  </a:cubicBezTo>
                  <a:cubicBezTo>
                    <a:pt x="10" y="43"/>
                    <a:pt x="4" y="48"/>
                    <a:pt x="0" y="40"/>
                  </a:cubicBezTo>
                  <a:cubicBezTo>
                    <a:pt x="11" y="39"/>
                    <a:pt x="22" y="38"/>
                    <a:pt x="33" y="36"/>
                  </a:cubicBezTo>
                  <a:cubicBezTo>
                    <a:pt x="33" y="32"/>
                    <a:pt x="32" y="28"/>
                    <a:pt x="32" y="25"/>
                  </a:cubicBezTo>
                  <a:cubicBezTo>
                    <a:pt x="27" y="25"/>
                    <a:pt x="19" y="28"/>
                    <a:pt x="15" y="25"/>
                  </a:cubicBezTo>
                  <a:cubicBezTo>
                    <a:pt x="19" y="23"/>
                    <a:pt x="27" y="23"/>
                    <a:pt x="32" y="22"/>
                  </a:cubicBezTo>
                  <a:cubicBezTo>
                    <a:pt x="32" y="21"/>
                    <a:pt x="32" y="18"/>
                    <a:pt x="31" y="17"/>
                  </a:cubicBezTo>
                  <a:cubicBezTo>
                    <a:pt x="28" y="17"/>
                    <a:pt x="23" y="19"/>
                    <a:pt x="21" y="16"/>
                  </a:cubicBezTo>
                  <a:cubicBezTo>
                    <a:pt x="23" y="14"/>
                    <a:pt x="27" y="15"/>
                    <a:pt x="31" y="14"/>
                  </a:cubicBezTo>
                  <a:cubicBezTo>
                    <a:pt x="31" y="11"/>
                    <a:pt x="29" y="10"/>
                    <a:pt x="28" y="8"/>
                  </a:cubicBezTo>
                  <a:cubicBezTo>
                    <a:pt x="25" y="9"/>
                    <a:pt x="18" y="11"/>
                    <a:pt x="16" y="8"/>
                  </a:cubicBezTo>
                  <a:cubicBezTo>
                    <a:pt x="24" y="6"/>
                    <a:pt x="34" y="4"/>
                    <a:pt x="43" y="2"/>
                  </a:cubicBezTo>
                  <a:cubicBezTo>
                    <a:pt x="46" y="1"/>
                    <a:pt x="49" y="0"/>
                    <a:pt x="52" y="2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33">
              <a:extLst>
                <a:ext uri="{FF2B5EF4-FFF2-40B4-BE49-F238E27FC236}">
                  <a16:creationId xmlns:a16="http://schemas.microsoft.com/office/drawing/2014/main" id="{521FFD4C-CC93-0A8D-301E-31BE5C76F6C6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 bwMode="auto">
            <a:xfrm>
              <a:off x="3631" y="1725"/>
              <a:ext cx="38" cy="44"/>
            </a:xfrm>
            <a:custGeom>
              <a:avLst/>
              <a:gdLst>
                <a:gd name="T0" fmla="*/ 41 w 41"/>
                <a:gd name="T1" fmla="*/ 6 h 47"/>
                <a:gd name="T2" fmla="*/ 24 w 41"/>
                <a:gd name="T3" fmla="*/ 9 h 47"/>
                <a:gd name="T4" fmla="*/ 28 w 41"/>
                <a:gd name="T5" fmla="*/ 13 h 47"/>
                <a:gd name="T6" fmla="*/ 25 w 41"/>
                <a:gd name="T7" fmla="*/ 17 h 47"/>
                <a:gd name="T8" fmla="*/ 36 w 41"/>
                <a:gd name="T9" fmla="*/ 22 h 47"/>
                <a:gd name="T10" fmla="*/ 34 w 41"/>
                <a:gd name="T11" fmla="*/ 28 h 47"/>
                <a:gd name="T12" fmla="*/ 20 w 41"/>
                <a:gd name="T13" fmla="*/ 47 h 47"/>
                <a:gd name="T14" fmla="*/ 16 w 41"/>
                <a:gd name="T15" fmla="*/ 38 h 47"/>
                <a:gd name="T16" fmla="*/ 23 w 41"/>
                <a:gd name="T17" fmla="*/ 40 h 47"/>
                <a:gd name="T18" fmla="*/ 24 w 41"/>
                <a:gd name="T19" fmla="*/ 20 h 47"/>
                <a:gd name="T20" fmla="*/ 0 w 41"/>
                <a:gd name="T21" fmla="*/ 42 h 47"/>
                <a:gd name="T22" fmla="*/ 21 w 41"/>
                <a:gd name="T23" fmla="*/ 9 h 47"/>
                <a:gd name="T24" fmla="*/ 3 w 41"/>
                <a:gd name="T25" fmla="*/ 7 h 47"/>
                <a:gd name="T26" fmla="*/ 24 w 41"/>
                <a:gd name="T27" fmla="*/ 5 h 47"/>
                <a:gd name="T28" fmla="*/ 41 w 41"/>
                <a:gd name="T29" fmla="*/ 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" h="47">
                  <a:moveTo>
                    <a:pt x="41" y="6"/>
                  </a:moveTo>
                  <a:cubicBezTo>
                    <a:pt x="37" y="9"/>
                    <a:pt x="29" y="7"/>
                    <a:pt x="24" y="9"/>
                  </a:cubicBezTo>
                  <a:cubicBezTo>
                    <a:pt x="24" y="10"/>
                    <a:pt x="27" y="11"/>
                    <a:pt x="28" y="13"/>
                  </a:cubicBezTo>
                  <a:cubicBezTo>
                    <a:pt x="27" y="14"/>
                    <a:pt x="26" y="15"/>
                    <a:pt x="25" y="17"/>
                  </a:cubicBezTo>
                  <a:cubicBezTo>
                    <a:pt x="30" y="17"/>
                    <a:pt x="36" y="18"/>
                    <a:pt x="36" y="22"/>
                  </a:cubicBezTo>
                  <a:cubicBezTo>
                    <a:pt x="36" y="23"/>
                    <a:pt x="34" y="26"/>
                    <a:pt x="34" y="28"/>
                  </a:cubicBezTo>
                  <a:cubicBezTo>
                    <a:pt x="31" y="35"/>
                    <a:pt x="29" y="47"/>
                    <a:pt x="20" y="47"/>
                  </a:cubicBezTo>
                  <a:cubicBezTo>
                    <a:pt x="19" y="43"/>
                    <a:pt x="17" y="41"/>
                    <a:pt x="16" y="38"/>
                  </a:cubicBezTo>
                  <a:cubicBezTo>
                    <a:pt x="18" y="38"/>
                    <a:pt x="20" y="39"/>
                    <a:pt x="23" y="40"/>
                  </a:cubicBezTo>
                  <a:cubicBezTo>
                    <a:pt x="26" y="36"/>
                    <a:pt x="35" y="21"/>
                    <a:pt x="24" y="20"/>
                  </a:cubicBezTo>
                  <a:cubicBezTo>
                    <a:pt x="19" y="30"/>
                    <a:pt x="12" y="38"/>
                    <a:pt x="0" y="42"/>
                  </a:cubicBezTo>
                  <a:cubicBezTo>
                    <a:pt x="8" y="32"/>
                    <a:pt x="20" y="26"/>
                    <a:pt x="21" y="9"/>
                  </a:cubicBezTo>
                  <a:cubicBezTo>
                    <a:pt x="14" y="11"/>
                    <a:pt x="5" y="14"/>
                    <a:pt x="3" y="7"/>
                  </a:cubicBezTo>
                  <a:cubicBezTo>
                    <a:pt x="10" y="7"/>
                    <a:pt x="17" y="6"/>
                    <a:pt x="24" y="5"/>
                  </a:cubicBezTo>
                  <a:cubicBezTo>
                    <a:pt x="31" y="4"/>
                    <a:pt x="39" y="0"/>
                    <a:pt x="41" y="6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34">
              <a:extLst>
                <a:ext uri="{FF2B5EF4-FFF2-40B4-BE49-F238E27FC236}">
                  <a16:creationId xmlns:a16="http://schemas.microsoft.com/office/drawing/2014/main" id="{0F472B63-931C-048A-3568-A49B0DB42C77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 bwMode="auto">
            <a:xfrm>
              <a:off x="3548" y="1740"/>
              <a:ext cx="66" cy="32"/>
            </a:xfrm>
            <a:custGeom>
              <a:avLst/>
              <a:gdLst>
                <a:gd name="T0" fmla="*/ 28 w 71"/>
                <a:gd name="T1" fmla="*/ 1 h 35"/>
                <a:gd name="T2" fmla="*/ 38 w 71"/>
                <a:gd name="T3" fmla="*/ 4 h 35"/>
                <a:gd name="T4" fmla="*/ 37 w 71"/>
                <a:gd name="T5" fmla="*/ 10 h 35"/>
                <a:gd name="T6" fmla="*/ 52 w 71"/>
                <a:gd name="T7" fmla="*/ 10 h 35"/>
                <a:gd name="T8" fmla="*/ 37 w 71"/>
                <a:gd name="T9" fmla="*/ 15 h 35"/>
                <a:gd name="T10" fmla="*/ 38 w 71"/>
                <a:gd name="T11" fmla="*/ 25 h 35"/>
                <a:gd name="T12" fmla="*/ 71 w 71"/>
                <a:gd name="T13" fmla="*/ 27 h 35"/>
                <a:gd name="T14" fmla="*/ 56 w 71"/>
                <a:gd name="T15" fmla="*/ 29 h 35"/>
                <a:gd name="T16" fmla="*/ 26 w 71"/>
                <a:gd name="T17" fmla="*/ 31 h 35"/>
                <a:gd name="T18" fmla="*/ 16 w 71"/>
                <a:gd name="T19" fmla="*/ 32 h 35"/>
                <a:gd name="T20" fmla="*/ 0 w 71"/>
                <a:gd name="T21" fmla="*/ 32 h 35"/>
                <a:gd name="T22" fmla="*/ 16 w 71"/>
                <a:gd name="T23" fmla="*/ 29 h 35"/>
                <a:gd name="T24" fmla="*/ 32 w 71"/>
                <a:gd name="T25" fmla="*/ 27 h 35"/>
                <a:gd name="T26" fmla="*/ 32 w 71"/>
                <a:gd name="T27" fmla="*/ 16 h 35"/>
                <a:gd name="T28" fmla="*/ 15 w 71"/>
                <a:gd name="T29" fmla="*/ 15 h 35"/>
                <a:gd name="T30" fmla="*/ 31 w 71"/>
                <a:gd name="T31" fmla="*/ 12 h 35"/>
                <a:gd name="T32" fmla="*/ 28 w 71"/>
                <a:gd name="T33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" h="35">
                  <a:moveTo>
                    <a:pt x="28" y="1"/>
                  </a:moveTo>
                  <a:cubicBezTo>
                    <a:pt x="33" y="0"/>
                    <a:pt x="35" y="2"/>
                    <a:pt x="38" y="4"/>
                  </a:cubicBezTo>
                  <a:cubicBezTo>
                    <a:pt x="38" y="6"/>
                    <a:pt x="37" y="7"/>
                    <a:pt x="37" y="10"/>
                  </a:cubicBezTo>
                  <a:cubicBezTo>
                    <a:pt x="41" y="10"/>
                    <a:pt x="49" y="6"/>
                    <a:pt x="52" y="10"/>
                  </a:cubicBezTo>
                  <a:cubicBezTo>
                    <a:pt x="50" y="14"/>
                    <a:pt x="42" y="13"/>
                    <a:pt x="37" y="15"/>
                  </a:cubicBezTo>
                  <a:cubicBezTo>
                    <a:pt x="37" y="18"/>
                    <a:pt x="37" y="22"/>
                    <a:pt x="38" y="25"/>
                  </a:cubicBezTo>
                  <a:cubicBezTo>
                    <a:pt x="48" y="26"/>
                    <a:pt x="65" y="16"/>
                    <a:pt x="71" y="27"/>
                  </a:cubicBezTo>
                  <a:cubicBezTo>
                    <a:pt x="67" y="30"/>
                    <a:pt x="61" y="28"/>
                    <a:pt x="56" y="29"/>
                  </a:cubicBezTo>
                  <a:cubicBezTo>
                    <a:pt x="45" y="29"/>
                    <a:pt x="35" y="29"/>
                    <a:pt x="26" y="31"/>
                  </a:cubicBezTo>
                  <a:cubicBezTo>
                    <a:pt x="23" y="31"/>
                    <a:pt x="19" y="31"/>
                    <a:pt x="16" y="32"/>
                  </a:cubicBezTo>
                  <a:cubicBezTo>
                    <a:pt x="10" y="33"/>
                    <a:pt x="5" y="35"/>
                    <a:pt x="0" y="32"/>
                  </a:cubicBezTo>
                  <a:cubicBezTo>
                    <a:pt x="4" y="30"/>
                    <a:pt x="10" y="30"/>
                    <a:pt x="16" y="29"/>
                  </a:cubicBezTo>
                  <a:cubicBezTo>
                    <a:pt x="21" y="28"/>
                    <a:pt x="27" y="27"/>
                    <a:pt x="32" y="27"/>
                  </a:cubicBezTo>
                  <a:cubicBezTo>
                    <a:pt x="32" y="23"/>
                    <a:pt x="31" y="20"/>
                    <a:pt x="32" y="16"/>
                  </a:cubicBezTo>
                  <a:cubicBezTo>
                    <a:pt x="27" y="16"/>
                    <a:pt x="19" y="18"/>
                    <a:pt x="15" y="15"/>
                  </a:cubicBezTo>
                  <a:cubicBezTo>
                    <a:pt x="19" y="13"/>
                    <a:pt x="26" y="13"/>
                    <a:pt x="31" y="12"/>
                  </a:cubicBezTo>
                  <a:cubicBezTo>
                    <a:pt x="31" y="7"/>
                    <a:pt x="29" y="5"/>
                    <a:pt x="28" y="1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35">
              <a:extLst>
                <a:ext uri="{FF2B5EF4-FFF2-40B4-BE49-F238E27FC236}">
                  <a16:creationId xmlns:a16="http://schemas.microsoft.com/office/drawing/2014/main" id="{D51D3E9D-5FA2-DDDD-F4AE-92F58A35B253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 bwMode="auto">
            <a:xfrm>
              <a:off x="3676" y="1746"/>
              <a:ext cx="12" cy="10"/>
            </a:xfrm>
            <a:custGeom>
              <a:avLst/>
              <a:gdLst>
                <a:gd name="T0" fmla="*/ 11 w 13"/>
                <a:gd name="T1" fmla="*/ 4 h 11"/>
                <a:gd name="T2" fmla="*/ 9 w 13"/>
                <a:gd name="T3" fmla="*/ 11 h 11"/>
                <a:gd name="T4" fmla="*/ 0 w 13"/>
                <a:gd name="T5" fmla="*/ 2 h 11"/>
                <a:gd name="T6" fmla="*/ 11 w 13"/>
                <a:gd name="T7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1">
                  <a:moveTo>
                    <a:pt x="11" y="4"/>
                  </a:moveTo>
                  <a:cubicBezTo>
                    <a:pt x="13" y="7"/>
                    <a:pt x="11" y="10"/>
                    <a:pt x="9" y="11"/>
                  </a:cubicBezTo>
                  <a:cubicBezTo>
                    <a:pt x="5" y="9"/>
                    <a:pt x="2" y="6"/>
                    <a:pt x="0" y="2"/>
                  </a:cubicBezTo>
                  <a:cubicBezTo>
                    <a:pt x="4" y="0"/>
                    <a:pt x="8" y="4"/>
                    <a:pt x="11" y="4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36">
              <a:extLst>
                <a:ext uri="{FF2B5EF4-FFF2-40B4-BE49-F238E27FC236}">
                  <a16:creationId xmlns:a16="http://schemas.microsoft.com/office/drawing/2014/main" id="{49453CB6-2C0F-1864-4F19-04F512780D03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 bwMode="auto">
            <a:xfrm>
              <a:off x="3475" y="1752"/>
              <a:ext cx="10" cy="8"/>
            </a:xfrm>
            <a:custGeom>
              <a:avLst/>
              <a:gdLst>
                <a:gd name="T0" fmla="*/ 5 w 11"/>
                <a:gd name="T1" fmla="*/ 9 h 9"/>
                <a:gd name="T2" fmla="*/ 0 w 11"/>
                <a:gd name="T3" fmla="*/ 2 h 9"/>
                <a:gd name="T4" fmla="*/ 5 w 1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9">
                  <a:moveTo>
                    <a:pt x="5" y="9"/>
                  </a:moveTo>
                  <a:cubicBezTo>
                    <a:pt x="2" y="8"/>
                    <a:pt x="1" y="5"/>
                    <a:pt x="0" y="2"/>
                  </a:cubicBezTo>
                  <a:cubicBezTo>
                    <a:pt x="5" y="0"/>
                    <a:pt x="11" y="6"/>
                    <a:pt x="5" y="9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37">
              <a:extLst>
                <a:ext uri="{FF2B5EF4-FFF2-40B4-BE49-F238E27FC236}">
                  <a16:creationId xmlns:a16="http://schemas.microsoft.com/office/drawing/2014/main" id="{3E2CD914-BE97-BE8E-123F-397931C9EE1C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 bwMode="auto">
            <a:xfrm>
              <a:off x="3149" y="1757"/>
              <a:ext cx="102" cy="87"/>
            </a:xfrm>
            <a:custGeom>
              <a:avLst/>
              <a:gdLst>
                <a:gd name="T0" fmla="*/ 32 w 110"/>
                <a:gd name="T1" fmla="*/ 66 h 95"/>
                <a:gd name="T2" fmla="*/ 35 w 110"/>
                <a:gd name="T3" fmla="*/ 64 h 95"/>
                <a:gd name="T4" fmla="*/ 97 w 110"/>
                <a:gd name="T5" fmla="*/ 31 h 95"/>
                <a:gd name="T6" fmla="*/ 110 w 110"/>
                <a:gd name="T7" fmla="*/ 52 h 95"/>
                <a:gd name="T8" fmla="*/ 17 w 110"/>
                <a:gd name="T9" fmla="*/ 95 h 95"/>
                <a:gd name="T10" fmla="*/ 0 w 110"/>
                <a:gd name="T11" fmla="*/ 71 h 95"/>
                <a:gd name="T12" fmla="*/ 76 w 110"/>
                <a:gd name="T13" fmla="*/ 0 h 95"/>
                <a:gd name="T14" fmla="*/ 89 w 110"/>
                <a:gd name="T15" fmla="*/ 20 h 95"/>
                <a:gd name="T16" fmla="*/ 32 w 110"/>
                <a:gd name="T17" fmla="*/ 6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95">
                  <a:moveTo>
                    <a:pt x="32" y="66"/>
                  </a:moveTo>
                  <a:cubicBezTo>
                    <a:pt x="32" y="67"/>
                    <a:pt x="34" y="65"/>
                    <a:pt x="35" y="64"/>
                  </a:cubicBezTo>
                  <a:cubicBezTo>
                    <a:pt x="55" y="53"/>
                    <a:pt x="77" y="42"/>
                    <a:pt x="97" y="31"/>
                  </a:cubicBezTo>
                  <a:cubicBezTo>
                    <a:pt x="101" y="39"/>
                    <a:pt x="106" y="44"/>
                    <a:pt x="110" y="52"/>
                  </a:cubicBezTo>
                  <a:cubicBezTo>
                    <a:pt x="79" y="66"/>
                    <a:pt x="48" y="80"/>
                    <a:pt x="17" y="95"/>
                  </a:cubicBezTo>
                  <a:cubicBezTo>
                    <a:pt x="11" y="87"/>
                    <a:pt x="6" y="79"/>
                    <a:pt x="0" y="71"/>
                  </a:cubicBezTo>
                  <a:cubicBezTo>
                    <a:pt x="25" y="47"/>
                    <a:pt x="51" y="24"/>
                    <a:pt x="76" y="0"/>
                  </a:cubicBezTo>
                  <a:cubicBezTo>
                    <a:pt x="80" y="7"/>
                    <a:pt x="85" y="13"/>
                    <a:pt x="89" y="20"/>
                  </a:cubicBezTo>
                  <a:cubicBezTo>
                    <a:pt x="70" y="36"/>
                    <a:pt x="52" y="52"/>
                    <a:pt x="32" y="66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38">
              <a:extLst>
                <a:ext uri="{FF2B5EF4-FFF2-40B4-BE49-F238E27FC236}">
                  <a16:creationId xmlns:a16="http://schemas.microsoft.com/office/drawing/2014/main" id="{11DC8886-1706-9235-EB5E-A45FAE56A115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 bwMode="auto">
            <a:xfrm>
              <a:off x="3673" y="1760"/>
              <a:ext cx="19" cy="12"/>
            </a:xfrm>
            <a:custGeom>
              <a:avLst/>
              <a:gdLst>
                <a:gd name="T0" fmla="*/ 0 w 21"/>
                <a:gd name="T1" fmla="*/ 0 h 13"/>
                <a:gd name="T2" fmla="*/ 13 w 21"/>
                <a:gd name="T3" fmla="*/ 13 h 13"/>
                <a:gd name="T4" fmla="*/ 0 w 21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3">
                  <a:moveTo>
                    <a:pt x="0" y="0"/>
                  </a:moveTo>
                  <a:cubicBezTo>
                    <a:pt x="8" y="0"/>
                    <a:pt x="21" y="8"/>
                    <a:pt x="13" y="13"/>
                  </a:cubicBezTo>
                  <a:cubicBezTo>
                    <a:pt x="7" y="10"/>
                    <a:pt x="3" y="6"/>
                    <a:pt x="0" y="0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39">
              <a:extLst>
                <a:ext uri="{FF2B5EF4-FFF2-40B4-BE49-F238E27FC236}">
                  <a16:creationId xmlns:a16="http://schemas.microsoft.com/office/drawing/2014/main" id="{62922A47-18A5-069B-585E-C3084909168E}"/>
                </a:ext>
              </a:extLst>
            </p:cNvPr>
            <p:cNvSpPr>
              <a:spLocks noEditPoints="1"/>
            </p:cNvSpPr>
            <p:nvPr>
              <p:custDataLst>
                <p:tags r:id="rId36"/>
              </p:custDataLst>
            </p:nvPr>
          </p:nvSpPr>
          <p:spPr bwMode="auto">
            <a:xfrm>
              <a:off x="3476" y="1760"/>
              <a:ext cx="35" cy="25"/>
            </a:xfrm>
            <a:custGeom>
              <a:avLst/>
              <a:gdLst>
                <a:gd name="T0" fmla="*/ 38 w 38"/>
                <a:gd name="T1" fmla="*/ 10 h 27"/>
                <a:gd name="T2" fmla="*/ 32 w 38"/>
                <a:gd name="T3" fmla="*/ 17 h 27"/>
                <a:gd name="T4" fmla="*/ 35 w 38"/>
                <a:gd name="T5" fmla="*/ 20 h 27"/>
                <a:gd name="T6" fmla="*/ 9 w 38"/>
                <a:gd name="T7" fmla="*/ 24 h 27"/>
                <a:gd name="T8" fmla="*/ 8 w 38"/>
                <a:gd name="T9" fmla="*/ 27 h 27"/>
                <a:gd name="T10" fmla="*/ 3 w 38"/>
                <a:gd name="T11" fmla="*/ 19 h 27"/>
                <a:gd name="T12" fmla="*/ 0 w 38"/>
                <a:gd name="T13" fmla="*/ 10 h 27"/>
                <a:gd name="T14" fmla="*/ 5 w 38"/>
                <a:gd name="T15" fmla="*/ 11 h 27"/>
                <a:gd name="T16" fmla="*/ 38 w 38"/>
                <a:gd name="T17" fmla="*/ 10 h 27"/>
                <a:gd name="T18" fmla="*/ 6 w 38"/>
                <a:gd name="T19" fmla="*/ 13 h 27"/>
                <a:gd name="T20" fmla="*/ 8 w 38"/>
                <a:gd name="T21" fmla="*/ 22 h 27"/>
                <a:gd name="T22" fmla="*/ 26 w 38"/>
                <a:gd name="T23" fmla="*/ 18 h 27"/>
                <a:gd name="T24" fmla="*/ 27 w 38"/>
                <a:gd name="T25" fmla="*/ 10 h 27"/>
                <a:gd name="T26" fmla="*/ 6 w 38"/>
                <a:gd name="T27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27">
                  <a:moveTo>
                    <a:pt x="38" y="10"/>
                  </a:moveTo>
                  <a:cubicBezTo>
                    <a:pt x="35" y="12"/>
                    <a:pt x="33" y="14"/>
                    <a:pt x="32" y="17"/>
                  </a:cubicBezTo>
                  <a:cubicBezTo>
                    <a:pt x="33" y="18"/>
                    <a:pt x="35" y="18"/>
                    <a:pt x="35" y="20"/>
                  </a:cubicBezTo>
                  <a:cubicBezTo>
                    <a:pt x="27" y="22"/>
                    <a:pt x="18" y="23"/>
                    <a:pt x="9" y="24"/>
                  </a:cubicBezTo>
                  <a:cubicBezTo>
                    <a:pt x="8" y="25"/>
                    <a:pt x="9" y="27"/>
                    <a:pt x="8" y="27"/>
                  </a:cubicBezTo>
                  <a:cubicBezTo>
                    <a:pt x="4" y="27"/>
                    <a:pt x="4" y="22"/>
                    <a:pt x="3" y="19"/>
                  </a:cubicBezTo>
                  <a:cubicBezTo>
                    <a:pt x="2" y="16"/>
                    <a:pt x="1" y="13"/>
                    <a:pt x="0" y="10"/>
                  </a:cubicBezTo>
                  <a:cubicBezTo>
                    <a:pt x="1" y="9"/>
                    <a:pt x="4" y="10"/>
                    <a:pt x="5" y="11"/>
                  </a:cubicBezTo>
                  <a:cubicBezTo>
                    <a:pt x="16" y="10"/>
                    <a:pt x="31" y="0"/>
                    <a:pt x="38" y="10"/>
                  </a:cubicBezTo>
                  <a:close/>
                  <a:moveTo>
                    <a:pt x="6" y="13"/>
                  </a:moveTo>
                  <a:cubicBezTo>
                    <a:pt x="6" y="16"/>
                    <a:pt x="7" y="19"/>
                    <a:pt x="8" y="22"/>
                  </a:cubicBezTo>
                  <a:cubicBezTo>
                    <a:pt x="14" y="21"/>
                    <a:pt x="20" y="19"/>
                    <a:pt x="26" y="18"/>
                  </a:cubicBezTo>
                  <a:cubicBezTo>
                    <a:pt x="27" y="16"/>
                    <a:pt x="28" y="13"/>
                    <a:pt x="27" y="10"/>
                  </a:cubicBezTo>
                  <a:cubicBezTo>
                    <a:pt x="19" y="10"/>
                    <a:pt x="13" y="12"/>
                    <a:pt x="6" y="13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40">
              <a:extLst>
                <a:ext uri="{FF2B5EF4-FFF2-40B4-BE49-F238E27FC236}">
                  <a16:creationId xmlns:a16="http://schemas.microsoft.com/office/drawing/2014/main" id="{9856649A-10AB-FB24-84C7-3DDA3FF02E9D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 bwMode="auto">
            <a:xfrm>
              <a:off x="3956" y="1810"/>
              <a:ext cx="102" cy="101"/>
            </a:xfrm>
            <a:custGeom>
              <a:avLst/>
              <a:gdLst>
                <a:gd name="T0" fmla="*/ 30 w 110"/>
                <a:gd name="T1" fmla="*/ 34 h 109"/>
                <a:gd name="T2" fmla="*/ 45 w 110"/>
                <a:gd name="T3" fmla="*/ 48 h 109"/>
                <a:gd name="T4" fmla="*/ 62 w 110"/>
                <a:gd name="T5" fmla="*/ 30 h 109"/>
                <a:gd name="T6" fmla="*/ 76 w 110"/>
                <a:gd name="T7" fmla="*/ 44 h 109"/>
                <a:gd name="T8" fmla="*/ 59 w 110"/>
                <a:gd name="T9" fmla="*/ 62 h 109"/>
                <a:gd name="T10" fmla="*/ 75 w 110"/>
                <a:gd name="T11" fmla="*/ 78 h 109"/>
                <a:gd name="T12" fmla="*/ 95 w 110"/>
                <a:gd name="T13" fmla="*/ 57 h 109"/>
                <a:gd name="T14" fmla="*/ 107 w 110"/>
                <a:gd name="T15" fmla="*/ 67 h 109"/>
                <a:gd name="T16" fmla="*/ 110 w 110"/>
                <a:gd name="T17" fmla="*/ 70 h 109"/>
                <a:gd name="T18" fmla="*/ 101 w 110"/>
                <a:gd name="T19" fmla="*/ 80 h 109"/>
                <a:gd name="T20" fmla="*/ 74 w 110"/>
                <a:gd name="T21" fmla="*/ 109 h 109"/>
                <a:gd name="T22" fmla="*/ 4 w 110"/>
                <a:gd name="T23" fmla="*/ 42 h 109"/>
                <a:gd name="T24" fmla="*/ 0 w 110"/>
                <a:gd name="T25" fmla="*/ 37 h 109"/>
                <a:gd name="T26" fmla="*/ 9 w 110"/>
                <a:gd name="T27" fmla="*/ 28 h 109"/>
                <a:gd name="T28" fmla="*/ 36 w 110"/>
                <a:gd name="T29" fmla="*/ 0 h 109"/>
                <a:gd name="T30" fmla="*/ 47 w 110"/>
                <a:gd name="T31" fmla="*/ 10 h 109"/>
                <a:gd name="T32" fmla="*/ 50 w 110"/>
                <a:gd name="T33" fmla="*/ 14 h 109"/>
                <a:gd name="T34" fmla="*/ 45 w 110"/>
                <a:gd name="T35" fmla="*/ 19 h 109"/>
                <a:gd name="T36" fmla="*/ 30 w 110"/>
                <a:gd name="T37" fmla="*/ 34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0" h="109">
                  <a:moveTo>
                    <a:pt x="30" y="34"/>
                  </a:moveTo>
                  <a:cubicBezTo>
                    <a:pt x="35" y="39"/>
                    <a:pt x="40" y="44"/>
                    <a:pt x="45" y="48"/>
                  </a:cubicBezTo>
                  <a:cubicBezTo>
                    <a:pt x="51" y="42"/>
                    <a:pt x="57" y="36"/>
                    <a:pt x="62" y="30"/>
                  </a:cubicBezTo>
                  <a:cubicBezTo>
                    <a:pt x="67" y="34"/>
                    <a:pt x="71" y="39"/>
                    <a:pt x="76" y="44"/>
                  </a:cubicBezTo>
                  <a:cubicBezTo>
                    <a:pt x="71" y="50"/>
                    <a:pt x="65" y="56"/>
                    <a:pt x="59" y="62"/>
                  </a:cubicBezTo>
                  <a:cubicBezTo>
                    <a:pt x="64" y="67"/>
                    <a:pt x="70" y="72"/>
                    <a:pt x="75" y="78"/>
                  </a:cubicBezTo>
                  <a:cubicBezTo>
                    <a:pt x="82" y="71"/>
                    <a:pt x="89" y="64"/>
                    <a:pt x="95" y="57"/>
                  </a:cubicBezTo>
                  <a:cubicBezTo>
                    <a:pt x="99" y="60"/>
                    <a:pt x="103" y="63"/>
                    <a:pt x="107" y="67"/>
                  </a:cubicBezTo>
                  <a:cubicBezTo>
                    <a:pt x="107" y="67"/>
                    <a:pt x="110" y="70"/>
                    <a:pt x="110" y="70"/>
                  </a:cubicBezTo>
                  <a:cubicBezTo>
                    <a:pt x="110" y="72"/>
                    <a:pt x="102" y="79"/>
                    <a:pt x="101" y="80"/>
                  </a:cubicBezTo>
                  <a:cubicBezTo>
                    <a:pt x="92" y="90"/>
                    <a:pt x="81" y="100"/>
                    <a:pt x="74" y="109"/>
                  </a:cubicBezTo>
                  <a:cubicBezTo>
                    <a:pt x="51" y="88"/>
                    <a:pt x="28" y="64"/>
                    <a:pt x="4" y="42"/>
                  </a:cubicBezTo>
                  <a:cubicBezTo>
                    <a:pt x="3" y="41"/>
                    <a:pt x="0" y="37"/>
                    <a:pt x="0" y="37"/>
                  </a:cubicBezTo>
                  <a:cubicBezTo>
                    <a:pt x="0" y="36"/>
                    <a:pt x="7" y="30"/>
                    <a:pt x="9" y="28"/>
                  </a:cubicBezTo>
                  <a:cubicBezTo>
                    <a:pt x="18" y="19"/>
                    <a:pt x="28" y="9"/>
                    <a:pt x="36" y="0"/>
                  </a:cubicBezTo>
                  <a:cubicBezTo>
                    <a:pt x="38" y="3"/>
                    <a:pt x="43" y="7"/>
                    <a:pt x="47" y="10"/>
                  </a:cubicBezTo>
                  <a:cubicBezTo>
                    <a:pt x="47" y="11"/>
                    <a:pt x="50" y="14"/>
                    <a:pt x="50" y="14"/>
                  </a:cubicBezTo>
                  <a:cubicBezTo>
                    <a:pt x="50" y="15"/>
                    <a:pt x="46" y="18"/>
                    <a:pt x="45" y="19"/>
                  </a:cubicBezTo>
                  <a:cubicBezTo>
                    <a:pt x="40" y="24"/>
                    <a:pt x="35" y="30"/>
                    <a:pt x="30" y="34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41">
              <a:extLst>
                <a:ext uri="{FF2B5EF4-FFF2-40B4-BE49-F238E27FC236}">
                  <a16:creationId xmlns:a16="http://schemas.microsoft.com/office/drawing/2014/main" id="{4BB5791F-A065-6DC2-3856-27B8560C3181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 bwMode="auto">
            <a:xfrm>
              <a:off x="3194" y="1818"/>
              <a:ext cx="101" cy="100"/>
            </a:xfrm>
            <a:custGeom>
              <a:avLst/>
              <a:gdLst>
                <a:gd name="T0" fmla="*/ 110 w 110"/>
                <a:gd name="T1" fmla="*/ 38 h 109"/>
                <a:gd name="T2" fmla="*/ 99 w 110"/>
                <a:gd name="T3" fmla="*/ 48 h 109"/>
                <a:gd name="T4" fmla="*/ 96 w 110"/>
                <a:gd name="T5" fmla="*/ 52 h 109"/>
                <a:gd name="T6" fmla="*/ 91 w 110"/>
                <a:gd name="T7" fmla="*/ 47 h 109"/>
                <a:gd name="T8" fmla="*/ 76 w 110"/>
                <a:gd name="T9" fmla="*/ 31 h 109"/>
                <a:gd name="T10" fmla="*/ 62 w 110"/>
                <a:gd name="T11" fmla="*/ 45 h 109"/>
                <a:gd name="T12" fmla="*/ 79 w 110"/>
                <a:gd name="T13" fmla="*/ 63 h 109"/>
                <a:gd name="T14" fmla="*/ 65 w 110"/>
                <a:gd name="T15" fmla="*/ 77 h 109"/>
                <a:gd name="T16" fmla="*/ 47 w 110"/>
                <a:gd name="T17" fmla="*/ 59 h 109"/>
                <a:gd name="T18" fmla="*/ 31 w 110"/>
                <a:gd name="T19" fmla="*/ 74 h 109"/>
                <a:gd name="T20" fmla="*/ 51 w 110"/>
                <a:gd name="T21" fmla="*/ 95 h 109"/>
                <a:gd name="T22" fmla="*/ 40 w 110"/>
                <a:gd name="T23" fmla="*/ 106 h 109"/>
                <a:gd name="T24" fmla="*/ 37 w 110"/>
                <a:gd name="T25" fmla="*/ 109 h 109"/>
                <a:gd name="T26" fmla="*/ 28 w 110"/>
                <a:gd name="T27" fmla="*/ 99 h 109"/>
                <a:gd name="T28" fmla="*/ 0 w 110"/>
                <a:gd name="T29" fmla="*/ 71 h 109"/>
                <a:gd name="T30" fmla="*/ 74 w 110"/>
                <a:gd name="T31" fmla="*/ 0 h 109"/>
                <a:gd name="T32" fmla="*/ 110 w 110"/>
                <a:gd name="T33" fmla="*/ 3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0" h="109">
                  <a:moveTo>
                    <a:pt x="110" y="38"/>
                  </a:moveTo>
                  <a:cubicBezTo>
                    <a:pt x="106" y="41"/>
                    <a:pt x="103" y="45"/>
                    <a:pt x="99" y="48"/>
                  </a:cubicBezTo>
                  <a:cubicBezTo>
                    <a:pt x="99" y="49"/>
                    <a:pt x="96" y="52"/>
                    <a:pt x="96" y="52"/>
                  </a:cubicBezTo>
                  <a:cubicBezTo>
                    <a:pt x="95" y="52"/>
                    <a:pt x="92" y="48"/>
                    <a:pt x="91" y="47"/>
                  </a:cubicBezTo>
                  <a:cubicBezTo>
                    <a:pt x="86" y="41"/>
                    <a:pt x="81" y="36"/>
                    <a:pt x="76" y="31"/>
                  </a:cubicBezTo>
                  <a:cubicBezTo>
                    <a:pt x="71" y="35"/>
                    <a:pt x="67" y="40"/>
                    <a:pt x="62" y="45"/>
                  </a:cubicBezTo>
                  <a:cubicBezTo>
                    <a:pt x="67" y="51"/>
                    <a:pt x="74" y="57"/>
                    <a:pt x="79" y="63"/>
                  </a:cubicBezTo>
                  <a:cubicBezTo>
                    <a:pt x="74" y="68"/>
                    <a:pt x="69" y="72"/>
                    <a:pt x="65" y="77"/>
                  </a:cubicBezTo>
                  <a:cubicBezTo>
                    <a:pt x="59" y="71"/>
                    <a:pt x="53" y="65"/>
                    <a:pt x="47" y="59"/>
                  </a:cubicBezTo>
                  <a:cubicBezTo>
                    <a:pt x="42" y="63"/>
                    <a:pt x="36" y="69"/>
                    <a:pt x="31" y="74"/>
                  </a:cubicBezTo>
                  <a:cubicBezTo>
                    <a:pt x="38" y="81"/>
                    <a:pt x="44" y="88"/>
                    <a:pt x="51" y="95"/>
                  </a:cubicBezTo>
                  <a:cubicBezTo>
                    <a:pt x="48" y="98"/>
                    <a:pt x="44" y="102"/>
                    <a:pt x="40" y="106"/>
                  </a:cubicBezTo>
                  <a:cubicBezTo>
                    <a:pt x="40" y="106"/>
                    <a:pt x="37" y="109"/>
                    <a:pt x="37" y="109"/>
                  </a:cubicBezTo>
                  <a:cubicBezTo>
                    <a:pt x="36" y="109"/>
                    <a:pt x="29" y="101"/>
                    <a:pt x="28" y="99"/>
                  </a:cubicBezTo>
                  <a:cubicBezTo>
                    <a:pt x="19" y="90"/>
                    <a:pt x="8" y="79"/>
                    <a:pt x="0" y="71"/>
                  </a:cubicBezTo>
                  <a:cubicBezTo>
                    <a:pt x="25" y="47"/>
                    <a:pt x="50" y="24"/>
                    <a:pt x="74" y="0"/>
                  </a:cubicBezTo>
                  <a:cubicBezTo>
                    <a:pt x="86" y="13"/>
                    <a:pt x="99" y="25"/>
                    <a:pt x="110" y="38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42">
              <a:extLst>
                <a:ext uri="{FF2B5EF4-FFF2-40B4-BE49-F238E27FC236}">
                  <a16:creationId xmlns:a16="http://schemas.microsoft.com/office/drawing/2014/main" id="{29B43B6C-5EC5-4949-6BB1-D1BC6ACB3079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 bwMode="auto">
            <a:xfrm>
              <a:off x="3921" y="1862"/>
              <a:ext cx="80" cy="85"/>
            </a:xfrm>
            <a:custGeom>
              <a:avLst/>
              <a:gdLst>
                <a:gd name="T0" fmla="*/ 86 w 86"/>
                <a:gd name="T1" fmla="*/ 76 h 92"/>
                <a:gd name="T2" fmla="*/ 73 w 86"/>
                <a:gd name="T3" fmla="*/ 88 h 92"/>
                <a:gd name="T4" fmla="*/ 68 w 86"/>
                <a:gd name="T5" fmla="*/ 92 h 92"/>
                <a:gd name="T6" fmla="*/ 60 w 86"/>
                <a:gd name="T7" fmla="*/ 82 h 92"/>
                <a:gd name="T8" fmla="*/ 0 w 86"/>
                <a:gd name="T9" fmla="*/ 16 h 92"/>
                <a:gd name="T10" fmla="*/ 17 w 86"/>
                <a:gd name="T11" fmla="*/ 0 h 92"/>
                <a:gd name="T12" fmla="*/ 86 w 86"/>
                <a:gd name="T13" fmla="*/ 7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92">
                  <a:moveTo>
                    <a:pt x="86" y="76"/>
                  </a:moveTo>
                  <a:cubicBezTo>
                    <a:pt x="81" y="80"/>
                    <a:pt x="77" y="83"/>
                    <a:pt x="73" y="88"/>
                  </a:cubicBezTo>
                  <a:cubicBezTo>
                    <a:pt x="72" y="88"/>
                    <a:pt x="69" y="92"/>
                    <a:pt x="68" y="92"/>
                  </a:cubicBezTo>
                  <a:cubicBezTo>
                    <a:pt x="67" y="92"/>
                    <a:pt x="61" y="83"/>
                    <a:pt x="60" y="82"/>
                  </a:cubicBezTo>
                  <a:cubicBezTo>
                    <a:pt x="40" y="60"/>
                    <a:pt x="19" y="36"/>
                    <a:pt x="0" y="16"/>
                  </a:cubicBezTo>
                  <a:cubicBezTo>
                    <a:pt x="5" y="10"/>
                    <a:pt x="11" y="5"/>
                    <a:pt x="17" y="0"/>
                  </a:cubicBezTo>
                  <a:cubicBezTo>
                    <a:pt x="40" y="25"/>
                    <a:pt x="62" y="51"/>
                    <a:pt x="86" y="76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43">
              <a:extLst>
                <a:ext uri="{FF2B5EF4-FFF2-40B4-BE49-F238E27FC236}">
                  <a16:creationId xmlns:a16="http://schemas.microsoft.com/office/drawing/2014/main" id="{3453B9B2-1026-D26A-AF96-5D0DA10722D5}"/>
                </a:ext>
              </a:extLst>
            </p:cNvPr>
            <p:cNvSpPr>
              <a:spLocks noEditPoints="1"/>
            </p:cNvSpPr>
            <p:nvPr>
              <p:custDataLst>
                <p:tags r:id="rId40"/>
              </p:custDataLst>
            </p:nvPr>
          </p:nvSpPr>
          <p:spPr bwMode="auto">
            <a:xfrm>
              <a:off x="3251" y="1867"/>
              <a:ext cx="100" cy="108"/>
            </a:xfrm>
            <a:custGeom>
              <a:avLst/>
              <a:gdLst>
                <a:gd name="T0" fmla="*/ 70 w 108"/>
                <a:gd name="T1" fmla="*/ 67 h 118"/>
                <a:gd name="T2" fmla="*/ 73 w 108"/>
                <a:gd name="T3" fmla="*/ 80 h 118"/>
                <a:gd name="T4" fmla="*/ 49 w 108"/>
                <a:gd name="T5" fmla="*/ 113 h 118"/>
                <a:gd name="T6" fmla="*/ 48 w 108"/>
                <a:gd name="T7" fmla="*/ 118 h 118"/>
                <a:gd name="T8" fmla="*/ 29 w 108"/>
                <a:gd name="T9" fmla="*/ 103 h 118"/>
                <a:gd name="T10" fmla="*/ 41 w 108"/>
                <a:gd name="T11" fmla="*/ 86 h 118"/>
                <a:gd name="T12" fmla="*/ 52 w 108"/>
                <a:gd name="T13" fmla="*/ 67 h 118"/>
                <a:gd name="T14" fmla="*/ 46 w 108"/>
                <a:gd name="T15" fmla="*/ 60 h 118"/>
                <a:gd name="T16" fmla="*/ 18 w 108"/>
                <a:gd name="T17" fmla="*/ 94 h 118"/>
                <a:gd name="T18" fmla="*/ 0 w 108"/>
                <a:gd name="T19" fmla="*/ 80 h 118"/>
                <a:gd name="T20" fmla="*/ 64 w 108"/>
                <a:gd name="T21" fmla="*/ 0 h 118"/>
                <a:gd name="T22" fmla="*/ 65 w 108"/>
                <a:gd name="T23" fmla="*/ 0 h 118"/>
                <a:gd name="T24" fmla="*/ 86 w 108"/>
                <a:gd name="T25" fmla="*/ 18 h 118"/>
                <a:gd name="T26" fmla="*/ 97 w 108"/>
                <a:gd name="T27" fmla="*/ 54 h 118"/>
                <a:gd name="T28" fmla="*/ 70 w 108"/>
                <a:gd name="T29" fmla="*/ 67 h 118"/>
                <a:gd name="T30" fmla="*/ 64 w 108"/>
                <a:gd name="T31" fmla="*/ 38 h 118"/>
                <a:gd name="T32" fmla="*/ 56 w 108"/>
                <a:gd name="T33" fmla="*/ 46 h 118"/>
                <a:gd name="T34" fmla="*/ 61 w 108"/>
                <a:gd name="T35" fmla="*/ 49 h 118"/>
                <a:gd name="T36" fmla="*/ 66 w 108"/>
                <a:gd name="T37" fmla="*/ 51 h 118"/>
                <a:gd name="T38" fmla="*/ 78 w 108"/>
                <a:gd name="T39" fmla="*/ 36 h 118"/>
                <a:gd name="T40" fmla="*/ 71 w 108"/>
                <a:gd name="T41" fmla="*/ 28 h 118"/>
                <a:gd name="T42" fmla="*/ 64 w 108"/>
                <a:gd name="T43" fmla="*/ 3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118">
                  <a:moveTo>
                    <a:pt x="70" y="67"/>
                  </a:moveTo>
                  <a:cubicBezTo>
                    <a:pt x="72" y="71"/>
                    <a:pt x="74" y="75"/>
                    <a:pt x="73" y="80"/>
                  </a:cubicBezTo>
                  <a:cubicBezTo>
                    <a:pt x="70" y="92"/>
                    <a:pt x="53" y="103"/>
                    <a:pt x="49" y="113"/>
                  </a:cubicBezTo>
                  <a:cubicBezTo>
                    <a:pt x="48" y="115"/>
                    <a:pt x="48" y="117"/>
                    <a:pt x="48" y="118"/>
                  </a:cubicBezTo>
                  <a:cubicBezTo>
                    <a:pt x="41" y="113"/>
                    <a:pt x="35" y="108"/>
                    <a:pt x="29" y="103"/>
                  </a:cubicBezTo>
                  <a:cubicBezTo>
                    <a:pt x="31" y="97"/>
                    <a:pt x="36" y="92"/>
                    <a:pt x="41" y="86"/>
                  </a:cubicBezTo>
                  <a:cubicBezTo>
                    <a:pt x="45" y="81"/>
                    <a:pt x="53" y="74"/>
                    <a:pt x="52" y="67"/>
                  </a:cubicBezTo>
                  <a:cubicBezTo>
                    <a:pt x="52" y="64"/>
                    <a:pt x="49" y="62"/>
                    <a:pt x="46" y="60"/>
                  </a:cubicBezTo>
                  <a:cubicBezTo>
                    <a:pt x="36" y="71"/>
                    <a:pt x="27" y="82"/>
                    <a:pt x="18" y="94"/>
                  </a:cubicBezTo>
                  <a:cubicBezTo>
                    <a:pt x="11" y="90"/>
                    <a:pt x="6" y="84"/>
                    <a:pt x="0" y="80"/>
                  </a:cubicBezTo>
                  <a:cubicBezTo>
                    <a:pt x="21" y="53"/>
                    <a:pt x="43" y="27"/>
                    <a:pt x="64" y="0"/>
                  </a:cubicBezTo>
                  <a:cubicBezTo>
                    <a:pt x="64" y="0"/>
                    <a:pt x="64" y="0"/>
                    <a:pt x="65" y="0"/>
                  </a:cubicBezTo>
                  <a:cubicBezTo>
                    <a:pt x="71" y="6"/>
                    <a:pt x="78" y="11"/>
                    <a:pt x="86" y="18"/>
                  </a:cubicBezTo>
                  <a:cubicBezTo>
                    <a:pt x="97" y="26"/>
                    <a:pt x="108" y="38"/>
                    <a:pt x="97" y="54"/>
                  </a:cubicBezTo>
                  <a:cubicBezTo>
                    <a:pt x="91" y="61"/>
                    <a:pt x="84" y="72"/>
                    <a:pt x="70" y="67"/>
                  </a:cubicBezTo>
                  <a:close/>
                  <a:moveTo>
                    <a:pt x="64" y="38"/>
                  </a:moveTo>
                  <a:cubicBezTo>
                    <a:pt x="63" y="39"/>
                    <a:pt x="56" y="45"/>
                    <a:pt x="56" y="46"/>
                  </a:cubicBezTo>
                  <a:cubicBezTo>
                    <a:pt x="56" y="48"/>
                    <a:pt x="59" y="49"/>
                    <a:pt x="61" y="49"/>
                  </a:cubicBezTo>
                  <a:cubicBezTo>
                    <a:pt x="63" y="50"/>
                    <a:pt x="65" y="51"/>
                    <a:pt x="66" y="51"/>
                  </a:cubicBezTo>
                  <a:cubicBezTo>
                    <a:pt x="71" y="51"/>
                    <a:pt x="79" y="41"/>
                    <a:pt x="78" y="36"/>
                  </a:cubicBezTo>
                  <a:cubicBezTo>
                    <a:pt x="77" y="33"/>
                    <a:pt x="74" y="31"/>
                    <a:pt x="71" y="28"/>
                  </a:cubicBezTo>
                  <a:cubicBezTo>
                    <a:pt x="68" y="31"/>
                    <a:pt x="67" y="34"/>
                    <a:pt x="64" y="38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44">
              <a:extLst>
                <a:ext uri="{FF2B5EF4-FFF2-40B4-BE49-F238E27FC236}">
                  <a16:creationId xmlns:a16="http://schemas.microsoft.com/office/drawing/2014/main" id="{DC6693AC-AA5B-C3EC-7C0C-7E5AFE0DFD13}"/>
                </a:ext>
              </a:extLst>
            </p:cNvPr>
            <p:cNvSpPr>
              <a:spLocks noEditPoints="1"/>
            </p:cNvSpPr>
            <p:nvPr>
              <p:custDataLst>
                <p:tags r:id="rId41"/>
              </p:custDataLst>
            </p:nvPr>
          </p:nvSpPr>
          <p:spPr bwMode="auto">
            <a:xfrm>
              <a:off x="3863" y="1897"/>
              <a:ext cx="88" cy="99"/>
            </a:xfrm>
            <a:custGeom>
              <a:avLst/>
              <a:gdLst>
                <a:gd name="T0" fmla="*/ 34 w 95"/>
                <a:gd name="T1" fmla="*/ 1 h 107"/>
                <a:gd name="T2" fmla="*/ 70 w 95"/>
                <a:gd name="T3" fmla="*/ 31 h 107"/>
                <a:gd name="T4" fmla="*/ 81 w 95"/>
                <a:gd name="T5" fmla="*/ 48 h 107"/>
                <a:gd name="T6" fmla="*/ 90 w 95"/>
                <a:gd name="T7" fmla="*/ 80 h 107"/>
                <a:gd name="T8" fmla="*/ 50 w 95"/>
                <a:gd name="T9" fmla="*/ 101 h 107"/>
                <a:gd name="T10" fmla="*/ 21 w 95"/>
                <a:gd name="T11" fmla="*/ 68 h 107"/>
                <a:gd name="T12" fmla="*/ 11 w 95"/>
                <a:gd name="T13" fmla="*/ 54 h 107"/>
                <a:gd name="T14" fmla="*/ 4 w 95"/>
                <a:gd name="T15" fmla="*/ 24 h 107"/>
                <a:gd name="T16" fmla="*/ 25 w 95"/>
                <a:gd name="T17" fmla="*/ 4 h 107"/>
                <a:gd name="T18" fmla="*/ 34 w 95"/>
                <a:gd name="T19" fmla="*/ 1 h 107"/>
                <a:gd name="T20" fmla="*/ 28 w 95"/>
                <a:gd name="T21" fmla="*/ 36 h 107"/>
                <a:gd name="T22" fmla="*/ 51 w 95"/>
                <a:gd name="T23" fmla="*/ 70 h 107"/>
                <a:gd name="T24" fmla="*/ 62 w 95"/>
                <a:gd name="T25" fmla="*/ 81 h 107"/>
                <a:gd name="T26" fmla="*/ 69 w 95"/>
                <a:gd name="T27" fmla="*/ 76 h 107"/>
                <a:gd name="T28" fmla="*/ 62 w 95"/>
                <a:gd name="T29" fmla="*/ 61 h 107"/>
                <a:gd name="T30" fmla="*/ 43 w 95"/>
                <a:gd name="T31" fmla="*/ 33 h 107"/>
                <a:gd name="T32" fmla="*/ 30 w 95"/>
                <a:gd name="T33" fmla="*/ 22 h 107"/>
                <a:gd name="T34" fmla="*/ 28 w 95"/>
                <a:gd name="T35" fmla="*/ 3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5" h="107">
                  <a:moveTo>
                    <a:pt x="34" y="1"/>
                  </a:moveTo>
                  <a:cubicBezTo>
                    <a:pt x="54" y="0"/>
                    <a:pt x="62" y="19"/>
                    <a:pt x="70" y="31"/>
                  </a:cubicBezTo>
                  <a:cubicBezTo>
                    <a:pt x="74" y="37"/>
                    <a:pt x="77" y="42"/>
                    <a:pt x="81" y="48"/>
                  </a:cubicBezTo>
                  <a:cubicBezTo>
                    <a:pt x="86" y="55"/>
                    <a:pt x="95" y="66"/>
                    <a:pt x="90" y="80"/>
                  </a:cubicBezTo>
                  <a:cubicBezTo>
                    <a:pt x="86" y="91"/>
                    <a:pt x="67" y="107"/>
                    <a:pt x="50" y="101"/>
                  </a:cubicBezTo>
                  <a:cubicBezTo>
                    <a:pt x="37" y="96"/>
                    <a:pt x="29" y="80"/>
                    <a:pt x="21" y="68"/>
                  </a:cubicBezTo>
                  <a:cubicBezTo>
                    <a:pt x="18" y="63"/>
                    <a:pt x="15" y="58"/>
                    <a:pt x="11" y="54"/>
                  </a:cubicBezTo>
                  <a:cubicBezTo>
                    <a:pt x="7" y="47"/>
                    <a:pt x="0" y="35"/>
                    <a:pt x="4" y="24"/>
                  </a:cubicBezTo>
                  <a:cubicBezTo>
                    <a:pt x="7" y="15"/>
                    <a:pt x="16" y="8"/>
                    <a:pt x="25" y="4"/>
                  </a:cubicBezTo>
                  <a:cubicBezTo>
                    <a:pt x="28" y="3"/>
                    <a:pt x="31" y="2"/>
                    <a:pt x="34" y="1"/>
                  </a:cubicBezTo>
                  <a:close/>
                  <a:moveTo>
                    <a:pt x="28" y="36"/>
                  </a:moveTo>
                  <a:cubicBezTo>
                    <a:pt x="35" y="47"/>
                    <a:pt x="44" y="59"/>
                    <a:pt x="51" y="70"/>
                  </a:cubicBezTo>
                  <a:cubicBezTo>
                    <a:pt x="53" y="73"/>
                    <a:pt x="57" y="81"/>
                    <a:pt x="62" y="81"/>
                  </a:cubicBezTo>
                  <a:cubicBezTo>
                    <a:pt x="65" y="81"/>
                    <a:pt x="69" y="79"/>
                    <a:pt x="69" y="76"/>
                  </a:cubicBezTo>
                  <a:cubicBezTo>
                    <a:pt x="70" y="71"/>
                    <a:pt x="64" y="64"/>
                    <a:pt x="62" y="61"/>
                  </a:cubicBezTo>
                  <a:cubicBezTo>
                    <a:pt x="55" y="50"/>
                    <a:pt x="50" y="43"/>
                    <a:pt x="43" y="33"/>
                  </a:cubicBezTo>
                  <a:cubicBezTo>
                    <a:pt x="40" y="29"/>
                    <a:pt x="36" y="21"/>
                    <a:pt x="30" y="22"/>
                  </a:cubicBezTo>
                  <a:cubicBezTo>
                    <a:pt x="23" y="24"/>
                    <a:pt x="25" y="31"/>
                    <a:pt x="28" y="36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45">
              <a:extLst>
                <a:ext uri="{FF2B5EF4-FFF2-40B4-BE49-F238E27FC236}">
                  <a16:creationId xmlns:a16="http://schemas.microsoft.com/office/drawing/2014/main" id="{FB5D25DB-B25A-4509-AE98-092587F3740B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 bwMode="auto">
            <a:xfrm>
              <a:off x="3328" y="1915"/>
              <a:ext cx="85" cy="97"/>
            </a:xfrm>
            <a:custGeom>
              <a:avLst/>
              <a:gdLst>
                <a:gd name="T0" fmla="*/ 79 w 92"/>
                <a:gd name="T1" fmla="*/ 55 h 106"/>
                <a:gd name="T2" fmla="*/ 61 w 92"/>
                <a:gd name="T3" fmla="*/ 44 h 106"/>
                <a:gd name="T4" fmla="*/ 66 w 92"/>
                <a:gd name="T5" fmla="*/ 30 h 106"/>
                <a:gd name="T6" fmla="*/ 53 w 92"/>
                <a:gd name="T7" fmla="*/ 29 h 106"/>
                <a:gd name="T8" fmla="*/ 58 w 92"/>
                <a:gd name="T9" fmla="*/ 53 h 106"/>
                <a:gd name="T10" fmla="*/ 63 w 92"/>
                <a:gd name="T11" fmla="*/ 77 h 106"/>
                <a:gd name="T12" fmla="*/ 36 w 92"/>
                <a:gd name="T13" fmla="*/ 105 h 106"/>
                <a:gd name="T14" fmla="*/ 1 w 92"/>
                <a:gd name="T15" fmla="*/ 77 h 106"/>
                <a:gd name="T16" fmla="*/ 10 w 92"/>
                <a:gd name="T17" fmla="*/ 52 h 106"/>
                <a:gd name="T18" fmla="*/ 30 w 92"/>
                <a:gd name="T19" fmla="*/ 64 h 106"/>
                <a:gd name="T20" fmla="*/ 31 w 92"/>
                <a:gd name="T21" fmla="*/ 85 h 106"/>
                <a:gd name="T22" fmla="*/ 39 w 92"/>
                <a:gd name="T23" fmla="*/ 72 h 106"/>
                <a:gd name="T24" fmla="*/ 28 w 92"/>
                <a:gd name="T25" fmla="*/ 32 h 106"/>
                <a:gd name="T26" fmla="*/ 62 w 92"/>
                <a:gd name="T27" fmla="*/ 5 h 106"/>
                <a:gd name="T28" fmla="*/ 87 w 92"/>
                <a:gd name="T29" fmla="*/ 25 h 106"/>
                <a:gd name="T30" fmla="*/ 79 w 92"/>
                <a:gd name="T31" fmla="*/ 5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106">
                  <a:moveTo>
                    <a:pt x="79" y="55"/>
                  </a:moveTo>
                  <a:cubicBezTo>
                    <a:pt x="73" y="52"/>
                    <a:pt x="67" y="47"/>
                    <a:pt x="61" y="44"/>
                  </a:cubicBezTo>
                  <a:cubicBezTo>
                    <a:pt x="61" y="39"/>
                    <a:pt x="68" y="36"/>
                    <a:pt x="66" y="30"/>
                  </a:cubicBezTo>
                  <a:cubicBezTo>
                    <a:pt x="65" y="22"/>
                    <a:pt x="55" y="24"/>
                    <a:pt x="53" y="29"/>
                  </a:cubicBezTo>
                  <a:cubicBezTo>
                    <a:pt x="50" y="35"/>
                    <a:pt x="56" y="48"/>
                    <a:pt x="58" y="53"/>
                  </a:cubicBezTo>
                  <a:cubicBezTo>
                    <a:pt x="60" y="60"/>
                    <a:pt x="63" y="69"/>
                    <a:pt x="63" y="77"/>
                  </a:cubicBezTo>
                  <a:cubicBezTo>
                    <a:pt x="62" y="92"/>
                    <a:pt x="50" y="105"/>
                    <a:pt x="36" y="105"/>
                  </a:cubicBezTo>
                  <a:cubicBezTo>
                    <a:pt x="20" y="106"/>
                    <a:pt x="2" y="92"/>
                    <a:pt x="1" y="77"/>
                  </a:cubicBezTo>
                  <a:cubicBezTo>
                    <a:pt x="0" y="67"/>
                    <a:pt x="5" y="61"/>
                    <a:pt x="10" y="52"/>
                  </a:cubicBezTo>
                  <a:cubicBezTo>
                    <a:pt x="17" y="56"/>
                    <a:pt x="23" y="60"/>
                    <a:pt x="30" y="64"/>
                  </a:cubicBezTo>
                  <a:cubicBezTo>
                    <a:pt x="27" y="67"/>
                    <a:pt x="17" y="85"/>
                    <a:pt x="31" y="85"/>
                  </a:cubicBezTo>
                  <a:cubicBezTo>
                    <a:pt x="36" y="85"/>
                    <a:pt x="40" y="80"/>
                    <a:pt x="39" y="72"/>
                  </a:cubicBezTo>
                  <a:cubicBezTo>
                    <a:pt x="38" y="60"/>
                    <a:pt x="27" y="48"/>
                    <a:pt x="28" y="32"/>
                  </a:cubicBezTo>
                  <a:cubicBezTo>
                    <a:pt x="30" y="17"/>
                    <a:pt x="42" y="0"/>
                    <a:pt x="62" y="5"/>
                  </a:cubicBezTo>
                  <a:cubicBezTo>
                    <a:pt x="72" y="8"/>
                    <a:pt x="84" y="17"/>
                    <a:pt x="87" y="25"/>
                  </a:cubicBezTo>
                  <a:cubicBezTo>
                    <a:pt x="92" y="36"/>
                    <a:pt x="85" y="46"/>
                    <a:pt x="79" y="55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46">
              <a:extLst>
                <a:ext uri="{FF2B5EF4-FFF2-40B4-BE49-F238E27FC236}">
                  <a16:creationId xmlns:a16="http://schemas.microsoft.com/office/drawing/2014/main" id="{AD682F4E-C673-5B95-7E72-B7E76EC1B3E8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 bwMode="auto">
            <a:xfrm>
              <a:off x="3398" y="1944"/>
              <a:ext cx="56" cy="96"/>
            </a:xfrm>
            <a:custGeom>
              <a:avLst/>
              <a:gdLst>
                <a:gd name="T0" fmla="*/ 61 w 61"/>
                <a:gd name="T1" fmla="*/ 9 h 104"/>
                <a:gd name="T2" fmla="*/ 22 w 61"/>
                <a:gd name="T3" fmla="*/ 104 h 104"/>
                <a:gd name="T4" fmla="*/ 0 w 61"/>
                <a:gd name="T5" fmla="*/ 95 h 104"/>
                <a:gd name="T6" fmla="*/ 30 w 61"/>
                <a:gd name="T7" fmla="*/ 24 h 104"/>
                <a:gd name="T8" fmla="*/ 40 w 61"/>
                <a:gd name="T9" fmla="*/ 0 h 104"/>
                <a:gd name="T10" fmla="*/ 61 w 61"/>
                <a:gd name="T11" fmla="*/ 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104">
                  <a:moveTo>
                    <a:pt x="61" y="9"/>
                  </a:moveTo>
                  <a:cubicBezTo>
                    <a:pt x="48" y="40"/>
                    <a:pt x="35" y="72"/>
                    <a:pt x="22" y="104"/>
                  </a:cubicBezTo>
                  <a:cubicBezTo>
                    <a:pt x="15" y="101"/>
                    <a:pt x="8" y="98"/>
                    <a:pt x="0" y="95"/>
                  </a:cubicBezTo>
                  <a:cubicBezTo>
                    <a:pt x="10" y="72"/>
                    <a:pt x="20" y="48"/>
                    <a:pt x="30" y="24"/>
                  </a:cubicBezTo>
                  <a:cubicBezTo>
                    <a:pt x="33" y="16"/>
                    <a:pt x="36" y="6"/>
                    <a:pt x="40" y="0"/>
                  </a:cubicBezTo>
                  <a:cubicBezTo>
                    <a:pt x="47" y="3"/>
                    <a:pt x="54" y="6"/>
                    <a:pt x="61" y="9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47">
              <a:extLst>
                <a:ext uri="{FF2B5EF4-FFF2-40B4-BE49-F238E27FC236}">
                  <a16:creationId xmlns:a16="http://schemas.microsoft.com/office/drawing/2014/main" id="{1CC42BF1-3FDD-ECAE-5F98-77CDB658330C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 bwMode="auto">
            <a:xfrm>
              <a:off x="3462" y="1959"/>
              <a:ext cx="55" cy="100"/>
            </a:xfrm>
            <a:custGeom>
              <a:avLst/>
              <a:gdLst>
                <a:gd name="T0" fmla="*/ 59 w 59"/>
                <a:gd name="T1" fmla="*/ 11 h 109"/>
                <a:gd name="T2" fmla="*/ 55 w 59"/>
                <a:gd name="T3" fmla="*/ 31 h 109"/>
                <a:gd name="T4" fmla="*/ 40 w 59"/>
                <a:gd name="T5" fmla="*/ 28 h 109"/>
                <a:gd name="T6" fmla="*/ 23 w 59"/>
                <a:gd name="T7" fmla="*/ 109 h 109"/>
                <a:gd name="T8" fmla="*/ 0 w 59"/>
                <a:gd name="T9" fmla="*/ 104 h 109"/>
                <a:gd name="T10" fmla="*/ 17 w 59"/>
                <a:gd name="T11" fmla="*/ 23 h 109"/>
                <a:gd name="T12" fmla="*/ 3 w 59"/>
                <a:gd name="T13" fmla="*/ 20 h 109"/>
                <a:gd name="T14" fmla="*/ 6 w 59"/>
                <a:gd name="T15" fmla="*/ 0 h 109"/>
                <a:gd name="T16" fmla="*/ 59 w 59"/>
                <a:gd name="T17" fmla="*/ 11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09">
                  <a:moveTo>
                    <a:pt x="59" y="11"/>
                  </a:moveTo>
                  <a:cubicBezTo>
                    <a:pt x="57" y="18"/>
                    <a:pt x="56" y="24"/>
                    <a:pt x="55" y="31"/>
                  </a:cubicBezTo>
                  <a:cubicBezTo>
                    <a:pt x="50" y="30"/>
                    <a:pt x="45" y="29"/>
                    <a:pt x="40" y="28"/>
                  </a:cubicBezTo>
                  <a:cubicBezTo>
                    <a:pt x="34" y="54"/>
                    <a:pt x="29" y="82"/>
                    <a:pt x="23" y="109"/>
                  </a:cubicBezTo>
                  <a:cubicBezTo>
                    <a:pt x="15" y="107"/>
                    <a:pt x="8" y="105"/>
                    <a:pt x="0" y="104"/>
                  </a:cubicBezTo>
                  <a:cubicBezTo>
                    <a:pt x="6" y="77"/>
                    <a:pt x="11" y="50"/>
                    <a:pt x="17" y="23"/>
                  </a:cubicBezTo>
                  <a:cubicBezTo>
                    <a:pt x="13" y="22"/>
                    <a:pt x="7" y="21"/>
                    <a:pt x="3" y="20"/>
                  </a:cubicBezTo>
                  <a:cubicBezTo>
                    <a:pt x="3" y="13"/>
                    <a:pt x="5" y="7"/>
                    <a:pt x="6" y="0"/>
                  </a:cubicBezTo>
                  <a:cubicBezTo>
                    <a:pt x="24" y="4"/>
                    <a:pt x="41" y="8"/>
                    <a:pt x="59" y="11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48">
              <a:extLst>
                <a:ext uri="{FF2B5EF4-FFF2-40B4-BE49-F238E27FC236}">
                  <a16:creationId xmlns:a16="http://schemas.microsoft.com/office/drawing/2014/main" id="{C77D3704-2058-815D-09A3-D3BA12125FA3}"/>
                </a:ext>
              </a:extLst>
            </p:cNvPr>
            <p:cNvSpPr>
              <a:spLocks noEditPoints="1"/>
            </p:cNvSpPr>
            <p:nvPr>
              <p:custDataLst>
                <p:tags r:id="rId45"/>
              </p:custDataLst>
            </p:nvPr>
          </p:nvSpPr>
          <p:spPr bwMode="auto">
            <a:xfrm>
              <a:off x="3712" y="1967"/>
              <a:ext cx="62" cy="101"/>
            </a:xfrm>
            <a:custGeom>
              <a:avLst/>
              <a:gdLst>
                <a:gd name="T0" fmla="*/ 68 w 68"/>
                <a:gd name="T1" fmla="*/ 98 h 109"/>
                <a:gd name="T2" fmla="*/ 44 w 68"/>
                <a:gd name="T3" fmla="*/ 102 h 109"/>
                <a:gd name="T4" fmla="*/ 39 w 68"/>
                <a:gd name="T5" fmla="*/ 85 h 109"/>
                <a:gd name="T6" fmla="*/ 23 w 68"/>
                <a:gd name="T7" fmla="*/ 87 h 109"/>
                <a:gd name="T8" fmla="*/ 24 w 68"/>
                <a:gd name="T9" fmla="*/ 106 h 109"/>
                <a:gd name="T10" fmla="*/ 0 w 68"/>
                <a:gd name="T11" fmla="*/ 109 h 109"/>
                <a:gd name="T12" fmla="*/ 3 w 68"/>
                <a:gd name="T13" fmla="*/ 5 h 109"/>
                <a:gd name="T14" fmla="*/ 33 w 68"/>
                <a:gd name="T15" fmla="*/ 0 h 109"/>
                <a:gd name="T16" fmla="*/ 33 w 68"/>
                <a:gd name="T17" fmla="*/ 0 h 109"/>
                <a:gd name="T18" fmla="*/ 38 w 68"/>
                <a:gd name="T19" fmla="*/ 12 h 109"/>
                <a:gd name="T20" fmla="*/ 68 w 68"/>
                <a:gd name="T21" fmla="*/ 98 h 109"/>
                <a:gd name="T22" fmla="*/ 23 w 68"/>
                <a:gd name="T23" fmla="*/ 68 h 109"/>
                <a:gd name="T24" fmla="*/ 33 w 68"/>
                <a:gd name="T25" fmla="*/ 66 h 109"/>
                <a:gd name="T26" fmla="*/ 22 w 68"/>
                <a:gd name="T27" fmla="*/ 22 h 109"/>
                <a:gd name="T28" fmla="*/ 23 w 68"/>
                <a:gd name="T29" fmla="*/ 6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" h="109">
                  <a:moveTo>
                    <a:pt x="68" y="98"/>
                  </a:moveTo>
                  <a:cubicBezTo>
                    <a:pt x="61" y="100"/>
                    <a:pt x="52" y="101"/>
                    <a:pt x="44" y="102"/>
                  </a:cubicBezTo>
                  <a:cubicBezTo>
                    <a:pt x="42" y="96"/>
                    <a:pt x="40" y="91"/>
                    <a:pt x="39" y="85"/>
                  </a:cubicBezTo>
                  <a:cubicBezTo>
                    <a:pt x="33" y="85"/>
                    <a:pt x="29" y="86"/>
                    <a:pt x="23" y="87"/>
                  </a:cubicBezTo>
                  <a:cubicBezTo>
                    <a:pt x="23" y="93"/>
                    <a:pt x="24" y="99"/>
                    <a:pt x="24" y="106"/>
                  </a:cubicBezTo>
                  <a:cubicBezTo>
                    <a:pt x="15" y="106"/>
                    <a:pt x="8" y="108"/>
                    <a:pt x="0" y="109"/>
                  </a:cubicBezTo>
                  <a:cubicBezTo>
                    <a:pt x="1" y="74"/>
                    <a:pt x="2" y="39"/>
                    <a:pt x="3" y="5"/>
                  </a:cubicBezTo>
                  <a:cubicBezTo>
                    <a:pt x="13" y="3"/>
                    <a:pt x="24" y="2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1"/>
                    <a:pt x="38" y="9"/>
                    <a:pt x="38" y="12"/>
                  </a:cubicBezTo>
                  <a:cubicBezTo>
                    <a:pt x="48" y="40"/>
                    <a:pt x="59" y="72"/>
                    <a:pt x="68" y="98"/>
                  </a:cubicBezTo>
                  <a:close/>
                  <a:moveTo>
                    <a:pt x="23" y="68"/>
                  </a:moveTo>
                  <a:cubicBezTo>
                    <a:pt x="27" y="67"/>
                    <a:pt x="29" y="66"/>
                    <a:pt x="33" y="66"/>
                  </a:cubicBezTo>
                  <a:cubicBezTo>
                    <a:pt x="30" y="52"/>
                    <a:pt x="25" y="37"/>
                    <a:pt x="22" y="22"/>
                  </a:cubicBezTo>
                  <a:cubicBezTo>
                    <a:pt x="22" y="37"/>
                    <a:pt x="23" y="52"/>
                    <a:pt x="23" y="68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49">
              <a:extLst>
                <a:ext uri="{FF2B5EF4-FFF2-40B4-BE49-F238E27FC236}">
                  <a16:creationId xmlns:a16="http://schemas.microsoft.com/office/drawing/2014/main" id="{59732443-489B-51BB-EA88-D418E9AC57CA}"/>
                </a:ext>
              </a:extLst>
            </p:cNvPr>
            <p:cNvSpPr>
              <a:spLocks noEditPoints="1"/>
            </p:cNvSpPr>
            <p:nvPr>
              <p:custDataLst>
                <p:tags r:id="rId46"/>
              </p:custDataLst>
            </p:nvPr>
          </p:nvSpPr>
          <p:spPr bwMode="auto">
            <a:xfrm>
              <a:off x="3518" y="1975"/>
              <a:ext cx="63" cy="98"/>
            </a:xfrm>
            <a:custGeom>
              <a:avLst/>
              <a:gdLst>
                <a:gd name="T0" fmla="*/ 58 w 68"/>
                <a:gd name="T1" fmla="*/ 3 h 106"/>
                <a:gd name="T2" fmla="*/ 68 w 68"/>
                <a:gd name="T3" fmla="*/ 106 h 106"/>
                <a:gd name="T4" fmla="*/ 43 w 68"/>
                <a:gd name="T5" fmla="*/ 104 h 106"/>
                <a:gd name="T6" fmla="*/ 43 w 68"/>
                <a:gd name="T7" fmla="*/ 86 h 106"/>
                <a:gd name="T8" fmla="*/ 27 w 68"/>
                <a:gd name="T9" fmla="*/ 84 h 106"/>
                <a:gd name="T10" fmla="*/ 23 w 68"/>
                <a:gd name="T11" fmla="*/ 103 h 106"/>
                <a:gd name="T12" fmla="*/ 0 w 68"/>
                <a:gd name="T13" fmla="*/ 101 h 106"/>
                <a:gd name="T14" fmla="*/ 27 w 68"/>
                <a:gd name="T15" fmla="*/ 0 h 106"/>
                <a:gd name="T16" fmla="*/ 58 w 68"/>
                <a:gd name="T17" fmla="*/ 3 h 106"/>
                <a:gd name="T18" fmla="*/ 32 w 68"/>
                <a:gd name="T19" fmla="*/ 66 h 106"/>
                <a:gd name="T20" fmla="*/ 42 w 68"/>
                <a:gd name="T21" fmla="*/ 67 h 106"/>
                <a:gd name="T22" fmla="*/ 40 w 68"/>
                <a:gd name="T23" fmla="*/ 21 h 106"/>
                <a:gd name="T24" fmla="*/ 32 w 68"/>
                <a:gd name="T25" fmla="*/ 6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106">
                  <a:moveTo>
                    <a:pt x="58" y="3"/>
                  </a:moveTo>
                  <a:cubicBezTo>
                    <a:pt x="61" y="38"/>
                    <a:pt x="65" y="72"/>
                    <a:pt x="68" y="106"/>
                  </a:cubicBezTo>
                  <a:cubicBezTo>
                    <a:pt x="60" y="106"/>
                    <a:pt x="51" y="105"/>
                    <a:pt x="43" y="104"/>
                  </a:cubicBezTo>
                  <a:cubicBezTo>
                    <a:pt x="43" y="98"/>
                    <a:pt x="43" y="92"/>
                    <a:pt x="43" y="86"/>
                  </a:cubicBezTo>
                  <a:cubicBezTo>
                    <a:pt x="38" y="85"/>
                    <a:pt x="32" y="85"/>
                    <a:pt x="27" y="84"/>
                  </a:cubicBezTo>
                  <a:cubicBezTo>
                    <a:pt x="26" y="90"/>
                    <a:pt x="25" y="97"/>
                    <a:pt x="23" y="103"/>
                  </a:cubicBezTo>
                  <a:cubicBezTo>
                    <a:pt x="15" y="102"/>
                    <a:pt x="7" y="101"/>
                    <a:pt x="0" y="101"/>
                  </a:cubicBezTo>
                  <a:cubicBezTo>
                    <a:pt x="9" y="67"/>
                    <a:pt x="17" y="33"/>
                    <a:pt x="27" y="0"/>
                  </a:cubicBezTo>
                  <a:cubicBezTo>
                    <a:pt x="38" y="1"/>
                    <a:pt x="48" y="2"/>
                    <a:pt x="58" y="3"/>
                  </a:cubicBezTo>
                  <a:close/>
                  <a:moveTo>
                    <a:pt x="32" y="66"/>
                  </a:moveTo>
                  <a:cubicBezTo>
                    <a:pt x="35" y="67"/>
                    <a:pt x="39" y="66"/>
                    <a:pt x="42" y="67"/>
                  </a:cubicBezTo>
                  <a:cubicBezTo>
                    <a:pt x="42" y="51"/>
                    <a:pt x="41" y="36"/>
                    <a:pt x="40" y="21"/>
                  </a:cubicBezTo>
                  <a:cubicBezTo>
                    <a:pt x="38" y="37"/>
                    <a:pt x="34" y="51"/>
                    <a:pt x="32" y="66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50">
              <a:extLst>
                <a:ext uri="{FF2B5EF4-FFF2-40B4-BE49-F238E27FC236}">
                  <a16:creationId xmlns:a16="http://schemas.microsoft.com/office/drawing/2014/main" id="{16063AF8-0095-7B47-AD31-6D445A4B5C53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 bwMode="auto">
            <a:xfrm>
              <a:off x="3603" y="1979"/>
              <a:ext cx="60" cy="103"/>
            </a:xfrm>
            <a:custGeom>
              <a:avLst/>
              <a:gdLst>
                <a:gd name="T0" fmla="*/ 62 w 65"/>
                <a:gd name="T1" fmla="*/ 38 h 111"/>
                <a:gd name="T2" fmla="*/ 40 w 65"/>
                <a:gd name="T3" fmla="*/ 37 h 111"/>
                <a:gd name="T4" fmla="*/ 31 w 65"/>
                <a:gd name="T5" fmla="*/ 21 h 111"/>
                <a:gd name="T6" fmla="*/ 27 w 65"/>
                <a:gd name="T7" fmla="*/ 27 h 111"/>
                <a:gd name="T8" fmla="*/ 42 w 65"/>
                <a:gd name="T9" fmla="*/ 47 h 111"/>
                <a:gd name="T10" fmla="*/ 58 w 65"/>
                <a:gd name="T11" fmla="*/ 65 h 111"/>
                <a:gd name="T12" fmla="*/ 58 w 65"/>
                <a:gd name="T13" fmla="*/ 94 h 111"/>
                <a:gd name="T14" fmla="*/ 7 w 65"/>
                <a:gd name="T15" fmla="*/ 99 h 111"/>
                <a:gd name="T16" fmla="*/ 0 w 65"/>
                <a:gd name="T17" fmla="*/ 68 h 111"/>
                <a:gd name="T18" fmla="*/ 24 w 65"/>
                <a:gd name="T19" fmla="*/ 70 h 111"/>
                <a:gd name="T20" fmla="*/ 24 w 65"/>
                <a:gd name="T21" fmla="*/ 86 h 111"/>
                <a:gd name="T22" fmla="*/ 38 w 65"/>
                <a:gd name="T23" fmla="*/ 83 h 111"/>
                <a:gd name="T24" fmla="*/ 34 w 65"/>
                <a:gd name="T25" fmla="*/ 71 h 111"/>
                <a:gd name="T26" fmla="*/ 4 w 65"/>
                <a:gd name="T27" fmla="*/ 30 h 111"/>
                <a:gd name="T28" fmla="*/ 28 w 65"/>
                <a:gd name="T29" fmla="*/ 2 h 111"/>
                <a:gd name="T30" fmla="*/ 62 w 65"/>
                <a:gd name="T31" fmla="*/ 3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5" h="111">
                  <a:moveTo>
                    <a:pt x="62" y="38"/>
                  </a:moveTo>
                  <a:cubicBezTo>
                    <a:pt x="55" y="38"/>
                    <a:pt x="48" y="37"/>
                    <a:pt x="40" y="37"/>
                  </a:cubicBezTo>
                  <a:cubicBezTo>
                    <a:pt x="42" y="30"/>
                    <a:pt x="41" y="17"/>
                    <a:pt x="31" y="21"/>
                  </a:cubicBezTo>
                  <a:cubicBezTo>
                    <a:pt x="28" y="22"/>
                    <a:pt x="27" y="25"/>
                    <a:pt x="27" y="27"/>
                  </a:cubicBezTo>
                  <a:cubicBezTo>
                    <a:pt x="27" y="35"/>
                    <a:pt x="37" y="42"/>
                    <a:pt x="42" y="47"/>
                  </a:cubicBezTo>
                  <a:cubicBezTo>
                    <a:pt x="47" y="52"/>
                    <a:pt x="55" y="59"/>
                    <a:pt x="58" y="65"/>
                  </a:cubicBezTo>
                  <a:cubicBezTo>
                    <a:pt x="63" y="74"/>
                    <a:pt x="61" y="88"/>
                    <a:pt x="58" y="94"/>
                  </a:cubicBezTo>
                  <a:cubicBezTo>
                    <a:pt x="48" y="111"/>
                    <a:pt x="18" y="111"/>
                    <a:pt x="7" y="99"/>
                  </a:cubicBezTo>
                  <a:cubicBezTo>
                    <a:pt x="0" y="91"/>
                    <a:pt x="0" y="82"/>
                    <a:pt x="0" y="68"/>
                  </a:cubicBezTo>
                  <a:cubicBezTo>
                    <a:pt x="8" y="69"/>
                    <a:pt x="16" y="69"/>
                    <a:pt x="24" y="70"/>
                  </a:cubicBezTo>
                  <a:cubicBezTo>
                    <a:pt x="24" y="75"/>
                    <a:pt x="22" y="81"/>
                    <a:pt x="24" y="86"/>
                  </a:cubicBezTo>
                  <a:cubicBezTo>
                    <a:pt x="28" y="91"/>
                    <a:pt x="37" y="89"/>
                    <a:pt x="38" y="83"/>
                  </a:cubicBezTo>
                  <a:cubicBezTo>
                    <a:pt x="39" y="78"/>
                    <a:pt x="36" y="73"/>
                    <a:pt x="34" y="71"/>
                  </a:cubicBezTo>
                  <a:cubicBezTo>
                    <a:pt x="24" y="59"/>
                    <a:pt x="4" y="52"/>
                    <a:pt x="4" y="30"/>
                  </a:cubicBezTo>
                  <a:cubicBezTo>
                    <a:pt x="4" y="15"/>
                    <a:pt x="13" y="4"/>
                    <a:pt x="28" y="2"/>
                  </a:cubicBezTo>
                  <a:cubicBezTo>
                    <a:pt x="54" y="0"/>
                    <a:pt x="65" y="12"/>
                    <a:pt x="62" y="38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51">
              <a:extLst>
                <a:ext uri="{FF2B5EF4-FFF2-40B4-BE49-F238E27FC236}">
                  <a16:creationId xmlns:a16="http://schemas.microsoft.com/office/drawing/2014/main" id="{EA054143-3E1A-0945-5D64-FFD057F3DF55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 bwMode="auto">
            <a:xfrm>
              <a:off x="3081" y="1646"/>
              <a:ext cx="109" cy="88"/>
            </a:xfrm>
            <a:custGeom>
              <a:avLst/>
              <a:gdLst>
                <a:gd name="T0" fmla="*/ 49 w 118"/>
                <a:gd name="T1" fmla="*/ 62 h 95"/>
                <a:gd name="T2" fmla="*/ 56 w 118"/>
                <a:gd name="T3" fmla="*/ 60 h 95"/>
                <a:gd name="T4" fmla="*/ 111 w 118"/>
                <a:gd name="T5" fmla="*/ 40 h 95"/>
                <a:gd name="T6" fmla="*/ 118 w 118"/>
                <a:gd name="T7" fmla="*/ 62 h 95"/>
                <a:gd name="T8" fmla="*/ 21 w 118"/>
                <a:gd name="T9" fmla="*/ 95 h 95"/>
                <a:gd name="T10" fmla="*/ 13 w 118"/>
                <a:gd name="T11" fmla="*/ 72 h 95"/>
                <a:gd name="T12" fmla="*/ 72 w 118"/>
                <a:gd name="T13" fmla="*/ 31 h 95"/>
                <a:gd name="T14" fmla="*/ 7 w 118"/>
                <a:gd name="T15" fmla="*/ 55 h 95"/>
                <a:gd name="T16" fmla="*/ 0 w 118"/>
                <a:gd name="T17" fmla="*/ 33 h 95"/>
                <a:gd name="T18" fmla="*/ 96 w 118"/>
                <a:gd name="T19" fmla="*/ 0 h 95"/>
                <a:gd name="T20" fmla="*/ 105 w 118"/>
                <a:gd name="T21" fmla="*/ 24 h 95"/>
                <a:gd name="T22" fmla="*/ 49 w 118"/>
                <a:gd name="T23" fmla="*/ 6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95">
                  <a:moveTo>
                    <a:pt x="49" y="62"/>
                  </a:moveTo>
                  <a:cubicBezTo>
                    <a:pt x="49" y="64"/>
                    <a:pt x="54" y="61"/>
                    <a:pt x="56" y="60"/>
                  </a:cubicBezTo>
                  <a:cubicBezTo>
                    <a:pt x="73" y="53"/>
                    <a:pt x="93" y="47"/>
                    <a:pt x="111" y="40"/>
                  </a:cubicBezTo>
                  <a:cubicBezTo>
                    <a:pt x="113" y="48"/>
                    <a:pt x="116" y="55"/>
                    <a:pt x="118" y="62"/>
                  </a:cubicBezTo>
                  <a:cubicBezTo>
                    <a:pt x="85" y="73"/>
                    <a:pt x="53" y="84"/>
                    <a:pt x="21" y="95"/>
                  </a:cubicBezTo>
                  <a:cubicBezTo>
                    <a:pt x="19" y="87"/>
                    <a:pt x="16" y="80"/>
                    <a:pt x="13" y="72"/>
                  </a:cubicBezTo>
                  <a:cubicBezTo>
                    <a:pt x="32" y="58"/>
                    <a:pt x="51" y="43"/>
                    <a:pt x="72" y="31"/>
                  </a:cubicBezTo>
                  <a:cubicBezTo>
                    <a:pt x="52" y="39"/>
                    <a:pt x="29" y="47"/>
                    <a:pt x="7" y="55"/>
                  </a:cubicBezTo>
                  <a:cubicBezTo>
                    <a:pt x="5" y="48"/>
                    <a:pt x="2" y="40"/>
                    <a:pt x="0" y="33"/>
                  </a:cubicBezTo>
                  <a:cubicBezTo>
                    <a:pt x="32" y="22"/>
                    <a:pt x="64" y="11"/>
                    <a:pt x="96" y="0"/>
                  </a:cubicBezTo>
                  <a:cubicBezTo>
                    <a:pt x="99" y="7"/>
                    <a:pt x="102" y="16"/>
                    <a:pt x="105" y="24"/>
                  </a:cubicBezTo>
                  <a:cubicBezTo>
                    <a:pt x="87" y="37"/>
                    <a:pt x="69" y="50"/>
                    <a:pt x="49" y="62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52">
              <a:extLst>
                <a:ext uri="{FF2B5EF4-FFF2-40B4-BE49-F238E27FC236}">
                  <a16:creationId xmlns:a16="http://schemas.microsoft.com/office/drawing/2014/main" id="{4E215CCF-96D2-45C7-2818-D6E6140F11B3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 bwMode="auto">
            <a:xfrm>
              <a:off x="4000" y="1745"/>
              <a:ext cx="111" cy="105"/>
            </a:xfrm>
            <a:custGeom>
              <a:avLst/>
              <a:gdLst>
                <a:gd name="T0" fmla="*/ 39 w 121"/>
                <a:gd name="T1" fmla="*/ 56 h 114"/>
                <a:gd name="T2" fmla="*/ 96 w 121"/>
                <a:gd name="T3" fmla="*/ 96 h 114"/>
                <a:gd name="T4" fmla="*/ 82 w 121"/>
                <a:gd name="T5" fmla="*/ 114 h 114"/>
                <a:gd name="T6" fmla="*/ 0 w 121"/>
                <a:gd name="T7" fmla="*/ 54 h 114"/>
                <a:gd name="T8" fmla="*/ 15 w 121"/>
                <a:gd name="T9" fmla="*/ 33 h 114"/>
                <a:gd name="T10" fmla="*/ 79 w 121"/>
                <a:gd name="T11" fmla="*/ 57 h 114"/>
                <a:gd name="T12" fmla="*/ 25 w 121"/>
                <a:gd name="T13" fmla="*/ 19 h 114"/>
                <a:gd name="T14" fmla="*/ 38 w 121"/>
                <a:gd name="T15" fmla="*/ 0 h 114"/>
                <a:gd name="T16" fmla="*/ 121 w 121"/>
                <a:gd name="T17" fmla="*/ 61 h 114"/>
                <a:gd name="T18" fmla="*/ 106 w 121"/>
                <a:gd name="T19" fmla="*/ 81 h 114"/>
                <a:gd name="T20" fmla="*/ 39 w 121"/>
                <a:gd name="T21" fmla="*/ 5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114">
                  <a:moveTo>
                    <a:pt x="39" y="56"/>
                  </a:moveTo>
                  <a:cubicBezTo>
                    <a:pt x="58" y="68"/>
                    <a:pt x="77" y="82"/>
                    <a:pt x="96" y="96"/>
                  </a:cubicBezTo>
                  <a:cubicBezTo>
                    <a:pt x="91" y="102"/>
                    <a:pt x="87" y="108"/>
                    <a:pt x="82" y="114"/>
                  </a:cubicBezTo>
                  <a:cubicBezTo>
                    <a:pt x="55" y="94"/>
                    <a:pt x="27" y="74"/>
                    <a:pt x="0" y="54"/>
                  </a:cubicBezTo>
                  <a:cubicBezTo>
                    <a:pt x="5" y="47"/>
                    <a:pt x="10" y="40"/>
                    <a:pt x="15" y="33"/>
                  </a:cubicBezTo>
                  <a:cubicBezTo>
                    <a:pt x="36" y="41"/>
                    <a:pt x="59" y="48"/>
                    <a:pt x="79" y="57"/>
                  </a:cubicBezTo>
                  <a:cubicBezTo>
                    <a:pt x="60" y="45"/>
                    <a:pt x="43" y="32"/>
                    <a:pt x="25" y="19"/>
                  </a:cubicBezTo>
                  <a:cubicBezTo>
                    <a:pt x="29" y="13"/>
                    <a:pt x="34" y="7"/>
                    <a:pt x="38" y="0"/>
                  </a:cubicBezTo>
                  <a:cubicBezTo>
                    <a:pt x="66" y="21"/>
                    <a:pt x="93" y="41"/>
                    <a:pt x="121" y="61"/>
                  </a:cubicBezTo>
                  <a:cubicBezTo>
                    <a:pt x="116" y="68"/>
                    <a:pt x="111" y="74"/>
                    <a:pt x="106" y="81"/>
                  </a:cubicBezTo>
                  <a:cubicBezTo>
                    <a:pt x="84" y="73"/>
                    <a:pt x="60" y="66"/>
                    <a:pt x="39" y="56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53">
              <a:extLst>
                <a:ext uri="{FF2B5EF4-FFF2-40B4-BE49-F238E27FC236}">
                  <a16:creationId xmlns:a16="http://schemas.microsoft.com/office/drawing/2014/main" id="{7A08864F-B5FA-C677-9659-64B2C4DEF25E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 bwMode="auto">
            <a:xfrm>
              <a:off x="3769" y="1930"/>
              <a:ext cx="109" cy="117"/>
            </a:xfrm>
            <a:custGeom>
              <a:avLst/>
              <a:gdLst>
                <a:gd name="T0" fmla="*/ 60 w 118"/>
                <a:gd name="T1" fmla="*/ 118 h 127"/>
                <a:gd name="T2" fmla="*/ 39 w 118"/>
                <a:gd name="T3" fmla="*/ 127 h 127"/>
                <a:gd name="T4" fmla="*/ 0 w 118"/>
                <a:gd name="T5" fmla="*/ 32 h 127"/>
                <a:gd name="T6" fmla="*/ 33 w 118"/>
                <a:gd name="T7" fmla="*/ 19 h 127"/>
                <a:gd name="T8" fmla="*/ 60 w 118"/>
                <a:gd name="T9" fmla="*/ 68 h 127"/>
                <a:gd name="T10" fmla="*/ 46 w 118"/>
                <a:gd name="T11" fmla="*/ 14 h 127"/>
                <a:gd name="T12" fmla="*/ 79 w 118"/>
                <a:gd name="T13" fmla="*/ 0 h 127"/>
                <a:gd name="T14" fmla="*/ 118 w 118"/>
                <a:gd name="T15" fmla="*/ 95 h 127"/>
                <a:gd name="T16" fmla="*/ 97 w 118"/>
                <a:gd name="T17" fmla="*/ 103 h 127"/>
                <a:gd name="T18" fmla="*/ 66 w 118"/>
                <a:gd name="T19" fmla="*/ 27 h 127"/>
                <a:gd name="T20" fmla="*/ 85 w 118"/>
                <a:gd name="T21" fmla="*/ 108 h 127"/>
                <a:gd name="T22" fmla="*/ 72 w 118"/>
                <a:gd name="T23" fmla="*/ 114 h 127"/>
                <a:gd name="T24" fmla="*/ 28 w 118"/>
                <a:gd name="T25" fmla="*/ 44 h 127"/>
                <a:gd name="T26" fmla="*/ 60 w 118"/>
                <a:gd name="T27" fmla="*/ 118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8" h="127">
                  <a:moveTo>
                    <a:pt x="60" y="118"/>
                  </a:moveTo>
                  <a:cubicBezTo>
                    <a:pt x="53" y="122"/>
                    <a:pt x="46" y="124"/>
                    <a:pt x="39" y="127"/>
                  </a:cubicBezTo>
                  <a:cubicBezTo>
                    <a:pt x="26" y="95"/>
                    <a:pt x="12" y="65"/>
                    <a:pt x="0" y="32"/>
                  </a:cubicBezTo>
                  <a:cubicBezTo>
                    <a:pt x="11" y="28"/>
                    <a:pt x="22" y="23"/>
                    <a:pt x="33" y="19"/>
                  </a:cubicBezTo>
                  <a:cubicBezTo>
                    <a:pt x="42" y="35"/>
                    <a:pt x="52" y="50"/>
                    <a:pt x="60" y="68"/>
                  </a:cubicBezTo>
                  <a:cubicBezTo>
                    <a:pt x="55" y="52"/>
                    <a:pt x="50" y="32"/>
                    <a:pt x="46" y="14"/>
                  </a:cubicBezTo>
                  <a:cubicBezTo>
                    <a:pt x="56" y="9"/>
                    <a:pt x="68" y="4"/>
                    <a:pt x="79" y="0"/>
                  </a:cubicBezTo>
                  <a:cubicBezTo>
                    <a:pt x="92" y="32"/>
                    <a:pt x="105" y="63"/>
                    <a:pt x="118" y="95"/>
                  </a:cubicBezTo>
                  <a:cubicBezTo>
                    <a:pt x="111" y="97"/>
                    <a:pt x="104" y="100"/>
                    <a:pt x="97" y="103"/>
                  </a:cubicBezTo>
                  <a:cubicBezTo>
                    <a:pt x="87" y="78"/>
                    <a:pt x="76" y="53"/>
                    <a:pt x="66" y="27"/>
                  </a:cubicBezTo>
                  <a:cubicBezTo>
                    <a:pt x="72" y="53"/>
                    <a:pt x="79" y="81"/>
                    <a:pt x="85" y="108"/>
                  </a:cubicBezTo>
                  <a:cubicBezTo>
                    <a:pt x="81" y="110"/>
                    <a:pt x="76" y="112"/>
                    <a:pt x="72" y="114"/>
                  </a:cubicBezTo>
                  <a:cubicBezTo>
                    <a:pt x="57" y="91"/>
                    <a:pt x="42" y="67"/>
                    <a:pt x="28" y="44"/>
                  </a:cubicBezTo>
                  <a:cubicBezTo>
                    <a:pt x="39" y="68"/>
                    <a:pt x="49" y="94"/>
                    <a:pt x="60" y="118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54">
              <a:extLst>
                <a:ext uri="{FF2B5EF4-FFF2-40B4-BE49-F238E27FC236}">
                  <a16:creationId xmlns:a16="http://schemas.microsoft.com/office/drawing/2014/main" id="{3677B841-D755-CF88-26B4-93811BF04119}"/>
                </a:ext>
              </a:extLst>
            </p:cNvPr>
            <p:cNvSpPr>
              <a:spLocks noEditPoints="1"/>
            </p:cNvSpPr>
            <p:nvPr>
              <p:custDataLst>
                <p:tags r:id="rId51"/>
              </p:custDataLst>
            </p:nvPr>
          </p:nvSpPr>
          <p:spPr bwMode="auto">
            <a:xfrm>
              <a:off x="3439" y="1221"/>
              <a:ext cx="76" cy="72"/>
            </a:xfrm>
            <a:custGeom>
              <a:avLst/>
              <a:gdLst>
                <a:gd name="T0" fmla="*/ 41 w 82"/>
                <a:gd name="T1" fmla="*/ 0 h 78"/>
                <a:gd name="T2" fmla="*/ 54 w 82"/>
                <a:gd name="T3" fmla="*/ 26 h 78"/>
                <a:gd name="T4" fmla="*/ 82 w 82"/>
                <a:gd name="T5" fmla="*/ 30 h 78"/>
                <a:gd name="T6" fmla="*/ 77 w 82"/>
                <a:gd name="T7" fmla="*/ 34 h 78"/>
                <a:gd name="T8" fmla="*/ 67 w 82"/>
                <a:gd name="T9" fmla="*/ 45 h 78"/>
                <a:gd name="T10" fmla="*/ 62 w 82"/>
                <a:gd name="T11" fmla="*/ 50 h 78"/>
                <a:gd name="T12" fmla="*/ 64 w 82"/>
                <a:gd name="T13" fmla="*/ 64 h 78"/>
                <a:gd name="T14" fmla="*/ 67 w 82"/>
                <a:gd name="T15" fmla="*/ 78 h 78"/>
                <a:gd name="T16" fmla="*/ 41 w 82"/>
                <a:gd name="T17" fmla="*/ 65 h 78"/>
                <a:gd name="T18" fmla="*/ 16 w 82"/>
                <a:gd name="T19" fmla="*/ 78 h 78"/>
                <a:gd name="T20" fmla="*/ 21 w 82"/>
                <a:gd name="T21" fmla="*/ 50 h 78"/>
                <a:gd name="T22" fmla="*/ 0 w 82"/>
                <a:gd name="T23" fmla="*/ 30 h 78"/>
                <a:gd name="T24" fmla="*/ 28 w 82"/>
                <a:gd name="T25" fmla="*/ 26 h 78"/>
                <a:gd name="T26" fmla="*/ 41 w 82"/>
                <a:gd name="T27" fmla="*/ 0 h 78"/>
                <a:gd name="T28" fmla="*/ 27 w 82"/>
                <a:gd name="T29" fmla="*/ 63 h 78"/>
                <a:gd name="T30" fmla="*/ 41 w 82"/>
                <a:gd name="T31" fmla="*/ 55 h 78"/>
                <a:gd name="T32" fmla="*/ 56 w 82"/>
                <a:gd name="T33" fmla="*/ 63 h 78"/>
                <a:gd name="T34" fmla="*/ 52 w 82"/>
                <a:gd name="T35" fmla="*/ 46 h 78"/>
                <a:gd name="T36" fmla="*/ 65 w 82"/>
                <a:gd name="T37" fmla="*/ 35 h 78"/>
                <a:gd name="T38" fmla="*/ 48 w 82"/>
                <a:gd name="T39" fmla="*/ 33 h 78"/>
                <a:gd name="T40" fmla="*/ 41 w 82"/>
                <a:gd name="T41" fmla="*/ 19 h 78"/>
                <a:gd name="T42" fmla="*/ 34 w 82"/>
                <a:gd name="T43" fmla="*/ 33 h 78"/>
                <a:gd name="T44" fmla="*/ 18 w 82"/>
                <a:gd name="T45" fmla="*/ 35 h 78"/>
                <a:gd name="T46" fmla="*/ 30 w 82"/>
                <a:gd name="T47" fmla="*/ 47 h 78"/>
                <a:gd name="T48" fmla="*/ 27 w 82"/>
                <a:gd name="T49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2" h="78">
                  <a:moveTo>
                    <a:pt x="41" y="0"/>
                  </a:moveTo>
                  <a:cubicBezTo>
                    <a:pt x="46" y="8"/>
                    <a:pt x="50" y="17"/>
                    <a:pt x="54" y="26"/>
                  </a:cubicBezTo>
                  <a:cubicBezTo>
                    <a:pt x="63" y="27"/>
                    <a:pt x="72" y="28"/>
                    <a:pt x="82" y="30"/>
                  </a:cubicBezTo>
                  <a:cubicBezTo>
                    <a:pt x="82" y="31"/>
                    <a:pt x="79" y="33"/>
                    <a:pt x="77" y="34"/>
                  </a:cubicBezTo>
                  <a:cubicBezTo>
                    <a:pt x="74" y="38"/>
                    <a:pt x="71" y="41"/>
                    <a:pt x="67" y="45"/>
                  </a:cubicBezTo>
                  <a:cubicBezTo>
                    <a:pt x="65" y="46"/>
                    <a:pt x="62" y="49"/>
                    <a:pt x="62" y="50"/>
                  </a:cubicBezTo>
                  <a:cubicBezTo>
                    <a:pt x="61" y="53"/>
                    <a:pt x="64" y="61"/>
                    <a:pt x="64" y="64"/>
                  </a:cubicBezTo>
                  <a:cubicBezTo>
                    <a:pt x="65" y="69"/>
                    <a:pt x="66" y="73"/>
                    <a:pt x="67" y="78"/>
                  </a:cubicBezTo>
                  <a:cubicBezTo>
                    <a:pt x="58" y="74"/>
                    <a:pt x="50" y="69"/>
                    <a:pt x="41" y="65"/>
                  </a:cubicBezTo>
                  <a:cubicBezTo>
                    <a:pt x="33" y="69"/>
                    <a:pt x="24" y="74"/>
                    <a:pt x="16" y="78"/>
                  </a:cubicBezTo>
                  <a:cubicBezTo>
                    <a:pt x="17" y="69"/>
                    <a:pt x="19" y="59"/>
                    <a:pt x="21" y="50"/>
                  </a:cubicBezTo>
                  <a:cubicBezTo>
                    <a:pt x="15" y="43"/>
                    <a:pt x="6" y="36"/>
                    <a:pt x="0" y="30"/>
                  </a:cubicBezTo>
                  <a:cubicBezTo>
                    <a:pt x="10" y="28"/>
                    <a:pt x="19" y="27"/>
                    <a:pt x="28" y="26"/>
                  </a:cubicBezTo>
                  <a:cubicBezTo>
                    <a:pt x="33" y="17"/>
                    <a:pt x="37" y="8"/>
                    <a:pt x="41" y="0"/>
                  </a:cubicBezTo>
                  <a:close/>
                  <a:moveTo>
                    <a:pt x="27" y="63"/>
                  </a:moveTo>
                  <a:cubicBezTo>
                    <a:pt x="32" y="60"/>
                    <a:pt x="37" y="57"/>
                    <a:pt x="41" y="55"/>
                  </a:cubicBezTo>
                  <a:cubicBezTo>
                    <a:pt x="46" y="58"/>
                    <a:pt x="51" y="60"/>
                    <a:pt x="56" y="63"/>
                  </a:cubicBezTo>
                  <a:cubicBezTo>
                    <a:pt x="54" y="57"/>
                    <a:pt x="54" y="52"/>
                    <a:pt x="52" y="46"/>
                  </a:cubicBezTo>
                  <a:cubicBezTo>
                    <a:pt x="57" y="43"/>
                    <a:pt x="60" y="39"/>
                    <a:pt x="65" y="35"/>
                  </a:cubicBezTo>
                  <a:cubicBezTo>
                    <a:pt x="59" y="35"/>
                    <a:pt x="54" y="34"/>
                    <a:pt x="48" y="33"/>
                  </a:cubicBezTo>
                  <a:cubicBezTo>
                    <a:pt x="46" y="28"/>
                    <a:pt x="44" y="23"/>
                    <a:pt x="41" y="19"/>
                  </a:cubicBezTo>
                  <a:cubicBezTo>
                    <a:pt x="39" y="24"/>
                    <a:pt x="36" y="28"/>
                    <a:pt x="34" y="33"/>
                  </a:cubicBezTo>
                  <a:cubicBezTo>
                    <a:pt x="29" y="34"/>
                    <a:pt x="24" y="34"/>
                    <a:pt x="18" y="35"/>
                  </a:cubicBezTo>
                  <a:cubicBezTo>
                    <a:pt x="21" y="39"/>
                    <a:pt x="27" y="42"/>
                    <a:pt x="30" y="47"/>
                  </a:cubicBezTo>
                  <a:cubicBezTo>
                    <a:pt x="29" y="52"/>
                    <a:pt x="27" y="58"/>
                    <a:pt x="27" y="63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55">
              <a:extLst>
                <a:ext uri="{FF2B5EF4-FFF2-40B4-BE49-F238E27FC236}">
                  <a16:creationId xmlns:a16="http://schemas.microsoft.com/office/drawing/2014/main" id="{12B55F4C-64F4-6B4B-94CC-E22E7853280B}"/>
                </a:ext>
              </a:extLst>
            </p:cNvPr>
            <p:cNvSpPr>
              <a:spLocks noEditPoints="1"/>
            </p:cNvSpPr>
            <p:nvPr>
              <p:custDataLst>
                <p:tags r:id="rId52"/>
              </p:custDataLst>
            </p:nvPr>
          </p:nvSpPr>
          <p:spPr bwMode="auto">
            <a:xfrm>
              <a:off x="3727" y="1221"/>
              <a:ext cx="76" cy="72"/>
            </a:xfrm>
            <a:custGeom>
              <a:avLst/>
              <a:gdLst>
                <a:gd name="T0" fmla="*/ 40 w 82"/>
                <a:gd name="T1" fmla="*/ 0 h 78"/>
                <a:gd name="T2" fmla="*/ 53 w 82"/>
                <a:gd name="T3" fmla="*/ 26 h 78"/>
                <a:gd name="T4" fmla="*/ 81 w 82"/>
                <a:gd name="T5" fmla="*/ 30 h 78"/>
                <a:gd name="T6" fmla="*/ 79 w 82"/>
                <a:gd name="T7" fmla="*/ 32 h 78"/>
                <a:gd name="T8" fmla="*/ 61 w 82"/>
                <a:gd name="T9" fmla="*/ 50 h 78"/>
                <a:gd name="T10" fmla="*/ 66 w 82"/>
                <a:gd name="T11" fmla="*/ 78 h 78"/>
                <a:gd name="T12" fmla="*/ 41 w 82"/>
                <a:gd name="T13" fmla="*/ 65 h 78"/>
                <a:gd name="T14" fmla="*/ 15 w 82"/>
                <a:gd name="T15" fmla="*/ 78 h 78"/>
                <a:gd name="T16" fmla="*/ 20 w 82"/>
                <a:gd name="T17" fmla="*/ 50 h 78"/>
                <a:gd name="T18" fmla="*/ 0 w 82"/>
                <a:gd name="T19" fmla="*/ 30 h 78"/>
                <a:gd name="T20" fmla="*/ 28 w 82"/>
                <a:gd name="T21" fmla="*/ 26 h 78"/>
                <a:gd name="T22" fmla="*/ 40 w 82"/>
                <a:gd name="T23" fmla="*/ 0 h 78"/>
                <a:gd name="T24" fmla="*/ 33 w 82"/>
                <a:gd name="T25" fmla="*/ 33 h 78"/>
                <a:gd name="T26" fmla="*/ 18 w 82"/>
                <a:gd name="T27" fmla="*/ 35 h 78"/>
                <a:gd name="T28" fmla="*/ 29 w 82"/>
                <a:gd name="T29" fmla="*/ 47 h 78"/>
                <a:gd name="T30" fmla="*/ 26 w 82"/>
                <a:gd name="T31" fmla="*/ 62 h 78"/>
                <a:gd name="T32" fmla="*/ 41 w 82"/>
                <a:gd name="T33" fmla="*/ 55 h 78"/>
                <a:gd name="T34" fmla="*/ 55 w 82"/>
                <a:gd name="T35" fmla="*/ 62 h 78"/>
                <a:gd name="T36" fmla="*/ 52 w 82"/>
                <a:gd name="T37" fmla="*/ 47 h 78"/>
                <a:gd name="T38" fmla="*/ 58 w 82"/>
                <a:gd name="T39" fmla="*/ 41 h 78"/>
                <a:gd name="T40" fmla="*/ 63 w 82"/>
                <a:gd name="T41" fmla="*/ 35 h 78"/>
                <a:gd name="T42" fmla="*/ 48 w 82"/>
                <a:gd name="T43" fmla="*/ 33 h 78"/>
                <a:gd name="T44" fmla="*/ 40 w 82"/>
                <a:gd name="T45" fmla="*/ 18 h 78"/>
                <a:gd name="T46" fmla="*/ 33 w 82"/>
                <a:gd name="T47" fmla="*/ 3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2" h="78">
                  <a:moveTo>
                    <a:pt x="40" y="0"/>
                  </a:moveTo>
                  <a:cubicBezTo>
                    <a:pt x="45" y="8"/>
                    <a:pt x="49" y="17"/>
                    <a:pt x="53" y="26"/>
                  </a:cubicBezTo>
                  <a:cubicBezTo>
                    <a:pt x="63" y="27"/>
                    <a:pt x="72" y="28"/>
                    <a:pt x="81" y="30"/>
                  </a:cubicBezTo>
                  <a:cubicBezTo>
                    <a:pt x="82" y="31"/>
                    <a:pt x="80" y="31"/>
                    <a:pt x="79" y="32"/>
                  </a:cubicBezTo>
                  <a:cubicBezTo>
                    <a:pt x="74" y="38"/>
                    <a:pt x="67" y="44"/>
                    <a:pt x="61" y="50"/>
                  </a:cubicBezTo>
                  <a:cubicBezTo>
                    <a:pt x="63" y="59"/>
                    <a:pt x="64" y="69"/>
                    <a:pt x="66" y="78"/>
                  </a:cubicBezTo>
                  <a:cubicBezTo>
                    <a:pt x="58" y="75"/>
                    <a:pt x="49" y="69"/>
                    <a:pt x="41" y="65"/>
                  </a:cubicBezTo>
                  <a:cubicBezTo>
                    <a:pt x="32" y="69"/>
                    <a:pt x="24" y="74"/>
                    <a:pt x="15" y="78"/>
                  </a:cubicBezTo>
                  <a:cubicBezTo>
                    <a:pt x="17" y="69"/>
                    <a:pt x="18" y="59"/>
                    <a:pt x="20" y="50"/>
                  </a:cubicBezTo>
                  <a:cubicBezTo>
                    <a:pt x="14" y="43"/>
                    <a:pt x="5" y="36"/>
                    <a:pt x="0" y="30"/>
                  </a:cubicBezTo>
                  <a:cubicBezTo>
                    <a:pt x="9" y="28"/>
                    <a:pt x="18" y="27"/>
                    <a:pt x="28" y="26"/>
                  </a:cubicBezTo>
                  <a:cubicBezTo>
                    <a:pt x="32" y="17"/>
                    <a:pt x="36" y="8"/>
                    <a:pt x="40" y="0"/>
                  </a:cubicBezTo>
                  <a:close/>
                  <a:moveTo>
                    <a:pt x="33" y="33"/>
                  </a:moveTo>
                  <a:cubicBezTo>
                    <a:pt x="28" y="34"/>
                    <a:pt x="23" y="34"/>
                    <a:pt x="18" y="35"/>
                  </a:cubicBezTo>
                  <a:cubicBezTo>
                    <a:pt x="20" y="39"/>
                    <a:pt x="26" y="42"/>
                    <a:pt x="29" y="47"/>
                  </a:cubicBezTo>
                  <a:cubicBezTo>
                    <a:pt x="28" y="52"/>
                    <a:pt x="27" y="57"/>
                    <a:pt x="26" y="62"/>
                  </a:cubicBezTo>
                  <a:cubicBezTo>
                    <a:pt x="31" y="60"/>
                    <a:pt x="36" y="57"/>
                    <a:pt x="41" y="55"/>
                  </a:cubicBezTo>
                  <a:cubicBezTo>
                    <a:pt x="45" y="57"/>
                    <a:pt x="50" y="60"/>
                    <a:pt x="55" y="62"/>
                  </a:cubicBezTo>
                  <a:cubicBezTo>
                    <a:pt x="54" y="57"/>
                    <a:pt x="53" y="52"/>
                    <a:pt x="52" y="47"/>
                  </a:cubicBezTo>
                  <a:cubicBezTo>
                    <a:pt x="54" y="45"/>
                    <a:pt x="56" y="43"/>
                    <a:pt x="58" y="41"/>
                  </a:cubicBezTo>
                  <a:cubicBezTo>
                    <a:pt x="60" y="39"/>
                    <a:pt x="63" y="37"/>
                    <a:pt x="63" y="35"/>
                  </a:cubicBezTo>
                  <a:cubicBezTo>
                    <a:pt x="58" y="34"/>
                    <a:pt x="53" y="34"/>
                    <a:pt x="48" y="33"/>
                  </a:cubicBezTo>
                  <a:cubicBezTo>
                    <a:pt x="45" y="28"/>
                    <a:pt x="43" y="23"/>
                    <a:pt x="40" y="18"/>
                  </a:cubicBezTo>
                  <a:cubicBezTo>
                    <a:pt x="38" y="23"/>
                    <a:pt x="36" y="28"/>
                    <a:pt x="33" y="33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56">
              <a:extLst>
                <a:ext uri="{FF2B5EF4-FFF2-40B4-BE49-F238E27FC236}">
                  <a16:creationId xmlns:a16="http://schemas.microsoft.com/office/drawing/2014/main" id="{5DEF4900-D998-E2B2-363F-A69DA9D20727}"/>
                </a:ext>
              </a:extLst>
            </p:cNvPr>
            <p:cNvSpPr>
              <a:spLocks noEditPoints="1"/>
            </p:cNvSpPr>
            <p:nvPr>
              <p:custDataLst>
                <p:tags r:id="rId53"/>
              </p:custDataLst>
            </p:nvPr>
          </p:nvSpPr>
          <p:spPr bwMode="auto">
            <a:xfrm>
              <a:off x="3364" y="1183"/>
              <a:ext cx="513" cy="477"/>
            </a:xfrm>
            <a:custGeom>
              <a:avLst/>
              <a:gdLst>
                <a:gd name="T0" fmla="*/ 4 w 555"/>
                <a:gd name="T1" fmla="*/ 99 h 516"/>
                <a:gd name="T2" fmla="*/ 390 w 555"/>
                <a:gd name="T3" fmla="*/ 456 h 516"/>
                <a:gd name="T4" fmla="*/ 265 w 555"/>
                <a:gd name="T5" fmla="*/ 123 h 516"/>
                <a:gd name="T6" fmla="*/ 340 w 555"/>
                <a:gd name="T7" fmla="*/ 123 h 516"/>
                <a:gd name="T8" fmla="*/ 358 w 555"/>
                <a:gd name="T9" fmla="*/ 171 h 516"/>
                <a:gd name="T10" fmla="*/ 426 w 555"/>
                <a:gd name="T11" fmla="*/ 171 h 516"/>
                <a:gd name="T12" fmla="*/ 432 w 555"/>
                <a:gd name="T13" fmla="*/ 165 h 516"/>
                <a:gd name="T14" fmla="*/ 364 w 555"/>
                <a:gd name="T15" fmla="*/ 165 h 516"/>
                <a:gd name="T16" fmla="*/ 383 w 555"/>
                <a:gd name="T17" fmla="*/ 315 h 516"/>
                <a:gd name="T18" fmla="*/ 367 w 555"/>
                <a:gd name="T19" fmla="*/ 321 h 516"/>
                <a:gd name="T20" fmla="*/ 188 w 555"/>
                <a:gd name="T21" fmla="*/ 321 h 516"/>
                <a:gd name="T22" fmla="*/ 166 w 555"/>
                <a:gd name="T23" fmla="*/ 257 h 516"/>
                <a:gd name="T24" fmla="*/ 142 w 555"/>
                <a:gd name="T25" fmla="*/ 208 h 516"/>
                <a:gd name="T26" fmla="*/ 148 w 555"/>
                <a:gd name="T27" fmla="*/ 224 h 516"/>
                <a:gd name="T28" fmla="*/ 300 w 555"/>
                <a:gd name="T29" fmla="*/ 185 h 516"/>
                <a:gd name="T30" fmla="*/ 366 w 555"/>
                <a:gd name="T31" fmla="*/ 251 h 516"/>
                <a:gd name="T32" fmla="*/ 362 w 555"/>
                <a:gd name="T33" fmla="*/ 224 h 516"/>
                <a:gd name="T34" fmla="*/ 273 w 555"/>
                <a:gd name="T35" fmla="*/ 248 h 516"/>
                <a:gd name="T36" fmla="*/ 238 w 555"/>
                <a:gd name="T37" fmla="*/ 309 h 516"/>
                <a:gd name="T38" fmla="*/ 220 w 555"/>
                <a:gd name="T39" fmla="*/ 300 h 516"/>
                <a:gd name="T40" fmla="*/ 232 w 555"/>
                <a:gd name="T41" fmla="*/ 327 h 516"/>
                <a:gd name="T42" fmla="*/ 242 w 555"/>
                <a:gd name="T43" fmla="*/ 224 h 516"/>
                <a:gd name="T44" fmla="*/ 238 w 555"/>
                <a:gd name="T45" fmla="*/ 244 h 516"/>
                <a:gd name="T46" fmla="*/ 243 w 555"/>
                <a:gd name="T47" fmla="*/ 258 h 516"/>
                <a:gd name="T48" fmla="*/ 305 w 555"/>
                <a:gd name="T49" fmla="*/ 230 h 516"/>
                <a:gd name="T50" fmla="*/ 281 w 555"/>
                <a:gd name="T51" fmla="*/ 208 h 516"/>
                <a:gd name="T52" fmla="*/ 316 w 555"/>
                <a:gd name="T53" fmla="*/ 263 h 516"/>
                <a:gd name="T54" fmla="*/ 311 w 555"/>
                <a:gd name="T55" fmla="*/ 157 h 516"/>
                <a:gd name="T56" fmla="*/ 246 w 555"/>
                <a:gd name="T57" fmla="*/ 179 h 516"/>
                <a:gd name="T58" fmla="*/ 255 w 555"/>
                <a:gd name="T59" fmla="*/ 185 h 516"/>
                <a:gd name="T60" fmla="*/ 188 w 555"/>
                <a:gd name="T61" fmla="*/ 251 h 516"/>
                <a:gd name="T62" fmla="*/ 182 w 555"/>
                <a:gd name="T63" fmla="*/ 274 h 516"/>
                <a:gd name="T64" fmla="*/ 193 w 555"/>
                <a:gd name="T65" fmla="*/ 208 h 516"/>
                <a:gd name="T66" fmla="*/ 172 w 555"/>
                <a:gd name="T67" fmla="*/ 296 h 516"/>
                <a:gd name="T68" fmla="*/ 199 w 555"/>
                <a:gd name="T69" fmla="*/ 315 h 516"/>
                <a:gd name="T70" fmla="*/ 220 w 555"/>
                <a:gd name="T71" fmla="*/ 257 h 516"/>
                <a:gd name="T72" fmla="*/ 220 w 555"/>
                <a:gd name="T73" fmla="*/ 333 h 516"/>
                <a:gd name="T74" fmla="*/ 325 w 555"/>
                <a:gd name="T75" fmla="*/ 358 h 516"/>
                <a:gd name="T76" fmla="*/ 335 w 555"/>
                <a:gd name="T77" fmla="*/ 343 h 516"/>
                <a:gd name="T78" fmla="*/ 323 w 555"/>
                <a:gd name="T79" fmla="*/ 300 h 516"/>
                <a:gd name="T80" fmla="*/ 323 w 555"/>
                <a:gd name="T81" fmla="*/ 294 h 516"/>
                <a:gd name="T82" fmla="*/ 352 w 555"/>
                <a:gd name="T83" fmla="*/ 268 h 516"/>
                <a:gd name="T84" fmla="*/ 356 w 555"/>
                <a:gd name="T85" fmla="*/ 296 h 516"/>
                <a:gd name="T86" fmla="*/ 383 w 555"/>
                <a:gd name="T87" fmla="*/ 289 h 516"/>
                <a:gd name="T88" fmla="*/ 373 w 555"/>
                <a:gd name="T89" fmla="*/ 230 h 516"/>
                <a:gd name="T90" fmla="*/ 426 w 555"/>
                <a:gd name="T91" fmla="*/ 230 h 516"/>
                <a:gd name="T92" fmla="*/ 386 w 555"/>
                <a:gd name="T93" fmla="*/ 208 h 516"/>
                <a:gd name="T94" fmla="*/ 487 w 555"/>
                <a:gd name="T95" fmla="*/ 299 h 516"/>
                <a:gd name="T96" fmla="*/ 218 w 555"/>
                <a:gd name="T97" fmla="*/ 185 h 516"/>
                <a:gd name="T98" fmla="*/ 175 w 555"/>
                <a:gd name="T99" fmla="*/ 171 h 516"/>
                <a:gd name="T100" fmla="*/ 193 w 555"/>
                <a:gd name="T101" fmla="*/ 165 h 516"/>
                <a:gd name="T102" fmla="*/ 124 w 555"/>
                <a:gd name="T103" fmla="*/ 165 h 516"/>
                <a:gd name="T104" fmla="*/ 222 w 555"/>
                <a:gd name="T105" fmla="*/ 349 h 516"/>
                <a:gd name="T106" fmla="*/ 278 w 555"/>
                <a:gd name="T107" fmla="*/ 496 h 516"/>
                <a:gd name="T108" fmla="*/ 264 w 555"/>
                <a:gd name="T109" fmla="*/ 455 h 516"/>
                <a:gd name="T110" fmla="*/ 294 w 555"/>
                <a:gd name="T111" fmla="*/ 441 h 516"/>
                <a:gd name="T112" fmla="*/ 297 w 555"/>
                <a:gd name="T113" fmla="*/ 450 h 516"/>
                <a:gd name="T114" fmla="*/ 252 w 555"/>
                <a:gd name="T115" fmla="*/ 445 h 516"/>
                <a:gd name="T116" fmla="*/ 460 w 555"/>
                <a:gd name="T117" fmla="*/ 401 h 516"/>
                <a:gd name="T118" fmla="*/ 389 w 555"/>
                <a:gd name="T119" fmla="*/ 308 h 516"/>
                <a:gd name="T120" fmla="*/ 308 w 555"/>
                <a:gd name="T121" fmla="*/ 139 h 516"/>
                <a:gd name="T122" fmla="*/ 234 w 555"/>
                <a:gd name="T123" fmla="*/ 139 h 516"/>
                <a:gd name="T124" fmla="*/ 278 w 555"/>
                <a:gd name="T125" fmla="*/ 62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55" h="516">
                  <a:moveTo>
                    <a:pt x="446" y="6"/>
                  </a:moveTo>
                  <a:cubicBezTo>
                    <a:pt x="444" y="5"/>
                    <a:pt x="439" y="0"/>
                    <a:pt x="439" y="0"/>
                  </a:cubicBezTo>
                  <a:cubicBezTo>
                    <a:pt x="439" y="0"/>
                    <a:pt x="436" y="2"/>
                    <a:pt x="435" y="3"/>
                  </a:cubicBezTo>
                  <a:cubicBezTo>
                    <a:pt x="425" y="9"/>
                    <a:pt x="415" y="15"/>
                    <a:pt x="406" y="20"/>
                  </a:cubicBezTo>
                  <a:cubicBezTo>
                    <a:pt x="370" y="38"/>
                    <a:pt x="332" y="50"/>
                    <a:pt x="278" y="50"/>
                  </a:cubicBezTo>
                  <a:cubicBezTo>
                    <a:pt x="207" y="50"/>
                    <a:pt x="162" y="29"/>
                    <a:pt x="118" y="0"/>
                  </a:cubicBezTo>
                  <a:cubicBezTo>
                    <a:pt x="99" y="16"/>
                    <a:pt x="78" y="34"/>
                    <a:pt x="59" y="52"/>
                  </a:cubicBezTo>
                  <a:cubicBezTo>
                    <a:pt x="40" y="68"/>
                    <a:pt x="22" y="84"/>
                    <a:pt x="4" y="99"/>
                  </a:cubicBezTo>
                  <a:cubicBezTo>
                    <a:pt x="3" y="100"/>
                    <a:pt x="0" y="101"/>
                    <a:pt x="1" y="102"/>
                  </a:cubicBezTo>
                  <a:cubicBezTo>
                    <a:pt x="25" y="107"/>
                    <a:pt x="40" y="121"/>
                    <a:pt x="48" y="141"/>
                  </a:cubicBezTo>
                  <a:cubicBezTo>
                    <a:pt x="57" y="162"/>
                    <a:pt x="55" y="191"/>
                    <a:pt x="55" y="221"/>
                  </a:cubicBezTo>
                  <a:cubicBezTo>
                    <a:pt x="55" y="320"/>
                    <a:pt x="58" y="421"/>
                    <a:pt x="132" y="445"/>
                  </a:cubicBezTo>
                  <a:cubicBezTo>
                    <a:pt x="181" y="461"/>
                    <a:pt x="238" y="470"/>
                    <a:pt x="268" y="505"/>
                  </a:cubicBezTo>
                  <a:cubicBezTo>
                    <a:pt x="271" y="508"/>
                    <a:pt x="274" y="513"/>
                    <a:pt x="278" y="516"/>
                  </a:cubicBezTo>
                  <a:cubicBezTo>
                    <a:pt x="285" y="509"/>
                    <a:pt x="291" y="501"/>
                    <a:pt x="299" y="494"/>
                  </a:cubicBezTo>
                  <a:cubicBezTo>
                    <a:pt x="322" y="475"/>
                    <a:pt x="358" y="465"/>
                    <a:pt x="390" y="456"/>
                  </a:cubicBezTo>
                  <a:cubicBezTo>
                    <a:pt x="413" y="449"/>
                    <a:pt x="437" y="443"/>
                    <a:pt x="452" y="431"/>
                  </a:cubicBezTo>
                  <a:cubicBezTo>
                    <a:pt x="498" y="391"/>
                    <a:pt x="502" y="307"/>
                    <a:pt x="502" y="221"/>
                  </a:cubicBezTo>
                  <a:cubicBezTo>
                    <a:pt x="502" y="191"/>
                    <a:pt x="500" y="163"/>
                    <a:pt x="508" y="141"/>
                  </a:cubicBezTo>
                  <a:cubicBezTo>
                    <a:pt x="517" y="121"/>
                    <a:pt x="531" y="106"/>
                    <a:pt x="555" y="102"/>
                  </a:cubicBezTo>
                  <a:cubicBezTo>
                    <a:pt x="520" y="70"/>
                    <a:pt x="483" y="38"/>
                    <a:pt x="446" y="6"/>
                  </a:cubicBezTo>
                  <a:close/>
                  <a:moveTo>
                    <a:pt x="252" y="145"/>
                  </a:moveTo>
                  <a:cubicBezTo>
                    <a:pt x="253" y="138"/>
                    <a:pt x="252" y="130"/>
                    <a:pt x="252" y="123"/>
                  </a:cubicBezTo>
                  <a:cubicBezTo>
                    <a:pt x="257" y="123"/>
                    <a:pt x="261" y="123"/>
                    <a:pt x="265" y="123"/>
                  </a:cubicBezTo>
                  <a:cubicBezTo>
                    <a:pt x="265" y="130"/>
                    <a:pt x="265" y="138"/>
                    <a:pt x="265" y="145"/>
                  </a:cubicBezTo>
                  <a:cubicBezTo>
                    <a:pt x="272" y="146"/>
                    <a:pt x="281" y="145"/>
                    <a:pt x="289" y="145"/>
                  </a:cubicBezTo>
                  <a:cubicBezTo>
                    <a:pt x="291" y="139"/>
                    <a:pt x="289" y="130"/>
                    <a:pt x="290" y="123"/>
                  </a:cubicBezTo>
                  <a:cubicBezTo>
                    <a:pt x="294" y="123"/>
                    <a:pt x="298" y="123"/>
                    <a:pt x="303" y="123"/>
                  </a:cubicBezTo>
                  <a:cubicBezTo>
                    <a:pt x="303" y="130"/>
                    <a:pt x="303" y="138"/>
                    <a:pt x="303" y="145"/>
                  </a:cubicBezTo>
                  <a:cubicBezTo>
                    <a:pt x="310" y="146"/>
                    <a:pt x="319" y="145"/>
                    <a:pt x="327" y="145"/>
                  </a:cubicBezTo>
                  <a:cubicBezTo>
                    <a:pt x="327" y="138"/>
                    <a:pt x="327" y="130"/>
                    <a:pt x="327" y="123"/>
                  </a:cubicBezTo>
                  <a:cubicBezTo>
                    <a:pt x="331" y="123"/>
                    <a:pt x="335" y="123"/>
                    <a:pt x="340" y="123"/>
                  </a:cubicBezTo>
                  <a:cubicBezTo>
                    <a:pt x="340" y="133"/>
                    <a:pt x="340" y="142"/>
                    <a:pt x="340" y="152"/>
                  </a:cubicBezTo>
                  <a:cubicBezTo>
                    <a:pt x="298" y="152"/>
                    <a:pt x="257" y="152"/>
                    <a:pt x="215" y="152"/>
                  </a:cubicBezTo>
                  <a:cubicBezTo>
                    <a:pt x="215" y="142"/>
                    <a:pt x="215" y="132"/>
                    <a:pt x="216" y="123"/>
                  </a:cubicBezTo>
                  <a:cubicBezTo>
                    <a:pt x="220" y="123"/>
                    <a:pt x="224" y="123"/>
                    <a:pt x="228" y="123"/>
                  </a:cubicBezTo>
                  <a:cubicBezTo>
                    <a:pt x="228" y="130"/>
                    <a:pt x="228" y="138"/>
                    <a:pt x="228" y="145"/>
                  </a:cubicBezTo>
                  <a:cubicBezTo>
                    <a:pt x="235" y="146"/>
                    <a:pt x="244" y="145"/>
                    <a:pt x="252" y="145"/>
                  </a:cubicBezTo>
                  <a:close/>
                  <a:moveTo>
                    <a:pt x="346" y="171"/>
                  </a:moveTo>
                  <a:cubicBezTo>
                    <a:pt x="350" y="171"/>
                    <a:pt x="354" y="171"/>
                    <a:pt x="358" y="171"/>
                  </a:cubicBezTo>
                  <a:cubicBezTo>
                    <a:pt x="358" y="177"/>
                    <a:pt x="358" y="184"/>
                    <a:pt x="358" y="191"/>
                  </a:cubicBezTo>
                  <a:cubicBezTo>
                    <a:pt x="365" y="192"/>
                    <a:pt x="373" y="191"/>
                    <a:pt x="381" y="191"/>
                  </a:cubicBezTo>
                  <a:cubicBezTo>
                    <a:pt x="381" y="184"/>
                    <a:pt x="381" y="178"/>
                    <a:pt x="381" y="171"/>
                  </a:cubicBezTo>
                  <a:cubicBezTo>
                    <a:pt x="384" y="171"/>
                    <a:pt x="388" y="171"/>
                    <a:pt x="392" y="171"/>
                  </a:cubicBezTo>
                  <a:cubicBezTo>
                    <a:pt x="392" y="178"/>
                    <a:pt x="392" y="184"/>
                    <a:pt x="392" y="191"/>
                  </a:cubicBezTo>
                  <a:cubicBezTo>
                    <a:pt x="399" y="191"/>
                    <a:pt x="407" y="191"/>
                    <a:pt x="414" y="191"/>
                  </a:cubicBezTo>
                  <a:cubicBezTo>
                    <a:pt x="415" y="185"/>
                    <a:pt x="414" y="177"/>
                    <a:pt x="415" y="171"/>
                  </a:cubicBezTo>
                  <a:cubicBezTo>
                    <a:pt x="418" y="171"/>
                    <a:pt x="422" y="171"/>
                    <a:pt x="426" y="171"/>
                  </a:cubicBezTo>
                  <a:cubicBezTo>
                    <a:pt x="426" y="181"/>
                    <a:pt x="426" y="192"/>
                    <a:pt x="426" y="202"/>
                  </a:cubicBezTo>
                  <a:cubicBezTo>
                    <a:pt x="397" y="202"/>
                    <a:pt x="367" y="202"/>
                    <a:pt x="337" y="202"/>
                  </a:cubicBezTo>
                  <a:cubicBezTo>
                    <a:pt x="337" y="196"/>
                    <a:pt x="337" y="191"/>
                    <a:pt x="337" y="185"/>
                  </a:cubicBezTo>
                  <a:cubicBezTo>
                    <a:pt x="340" y="185"/>
                    <a:pt x="342" y="185"/>
                    <a:pt x="345" y="185"/>
                  </a:cubicBezTo>
                  <a:cubicBezTo>
                    <a:pt x="346" y="181"/>
                    <a:pt x="345" y="175"/>
                    <a:pt x="346" y="171"/>
                  </a:cubicBezTo>
                  <a:close/>
                  <a:moveTo>
                    <a:pt x="489" y="227"/>
                  </a:moveTo>
                  <a:cubicBezTo>
                    <a:pt x="470" y="227"/>
                    <a:pt x="451" y="227"/>
                    <a:pt x="432" y="227"/>
                  </a:cubicBezTo>
                  <a:cubicBezTo>
                    <a:pt x="432" y="206"/>
                    <a:pt x="432" y="186"/>
                    <a:pt x="432" y="165"/>
                  </a:cubicBezTo>
                  <a:cubicBezTo>
                    <a:pt x="425" y="164"/>
                    <a:pt x="417" y="165"/>
                    <a:pt x="409" y="165"/>
                  </a:cubicBezTo>
                  <a:cubicBezTo>
                    <a:pt x="408" y="171"/>
                    <a:pt x="409" y="179"/>
                    <a:pt x="409" y="186"/>
                  </a:cubicBezTo>
                  <a:cubicBezTo>
                    <a:pt x="405" y="186"/>
                    <a:pt x="401" y="186"/>
                    <a:pt x="398" y="186"/>
                  </a:cubicBezTo>
                  <a:cubicBezTo>
                    <a:pt x="398" y="179"/>
                    <a:pt x="398" y="172"/>
                    <a:pt x="398" y="165"/>
                  </a:cubicBezTo>
                  <a:cubicBezTo>
                    <a:pt x="391" y="164"/>
                    <a:pt x="382" y="165"/>
                    <a:pt x="375" y="165"/>
                  </a:cubicBezTo>
                  <a:cubicBezTo>
                    <a:pt x="375" y="172"/>
                    <a:pt x="375" y="179"/>
                    <a:pt x="375" y="186"/>
                  </a:cubicBezTo>
                  <a:cubicBezTo>
                    <a:pt x="371" y="186"/>
                    <a:pt x="367" y="186"/>
                    <a:pt x="364" y="186"/>
                  </a:cubicBezTo>
                  <a:cubicBezTo>
                    <a:pt x="364" y="179"/>
                    <a:pt x="364" y="172"/>
                    <a:pt x="364" y="165"/>
                  </a:cubicBezTo>
                  <a:cubicBezTo>
                    <a:pt x="358" y="164"/>
                    <a:pt x="351" y="165"/>
                    <a:pt x="345" y="165"/>
                  </a:cubicBezTo>
                  <a:cubicBezTo>
                    <a:pt x="346" y="157"/>
                    <a:pt x="345" y="149"/>
                    <a:pt x="346" y="143"/>
                  </a:cubicBezTo>
                  <a:cubicBezTo>
                    <a:pt x="396" y="143"/>
                    <a:pt x="445" y="143"/>
                    <a:pt x="495" y="143"/>
                  </a:cubicBezTo>
                  <a:cubicBezTo>
                    <a:pt x="486" y="164"/>
                    <a:pt x="491" y="197"/>
                    <a:pt x="489" y="227"/>
                  </a:cubicBezTo>
                  <a:close/>
                  <a:moveTo>
                    <a:pt x="362" y="315"/>
                  </a:moveTo>
                  <a:cubicBezTo>
                    <a:pt x="362" y="308"/>
                    <a:pt x="362" y="302"/>
                    <a:pt x="362" y="296"/>
                  </a:cubicBezTo>
                  <a:cubicBezTo>
                    <a:pt x="369" y="296"/>
                    <a:pt x="376" y="296"/>
                    <a:pt x="383" y="296"/>
                  </a:cubicBezTo>
                  <a:cubicBezTo>
                    <a:pt x="383" y="302"/>
                    <a:pt x="383" y="308"/>
                    <a:pt x="383" y="315"/>
                  </a:cubicBezTo>
                  <a:cubicBezTo>
                    <a:pt x="376" y="315"/>
                    <a:pt x="369" y="315"/>
                    <a:pt x="362" y="315"/>
                  </a:cubicBezTo>
                  <a:close/>
                  <a:moveTo>
                    <a:pt x="383" y="321"/>
                  </a:moveTo>
                  <a:cubicBezTo>
                    <a:pt x="383" y="328"/>
                    <a:pt x="383" y="336"/>
                    <a:pt x="383" y="343"/>
                  </a:cubicBezTo>
                  <a:cubicBezTo>
                    <a:pt x="380" y="343"/>
                    <a:pt x="376" y="343"/>
                    <a:pt x="373" y="343"/>
                  </a:cubicBezTo>
                  <a:cubicBezTo>
                    <a:pt x="373" y="336"/>
                    <a:pt x="373" y="328"/>
                    <a:pt x="373" y="321"/>
                  </a:cubicBezTo>
                  <a:cubicBezTo>
                    <a:pt x="376" y="321"/>
                    <a:pt x="380" y="321"/>
                    <a:pt x="383" y="321"/>
                  </a:cubicBezTo>
                  <a:close/>
                  <a:moveTo>
                    <a:pt x="341" y="321"/>
                  </a:moveTo>
                  <a:cubicBezTo>
                    <a:pt x="350" y="321"/>
                    <a:pt x="358" y="321"/>
                    <a:pt x="367" y="321"/>
                  </a:cubicBezTo>
                  <a:cubicBezTo>
                    <a:pt x="367" y="328"/>
                    <a:pt x="367" y="336"/>
                    <a:pt x="367" y="343"/>
                  </a:cubicBezTo>
                  <a:cubicBezTo>
                    <a:pt x="358" y="343"/>
                    <a:pt x="350" y="343"/>
                    <a:pt x="341" y="343"/>
                  </a:cubicBezTo>
                  <a:cubicBezTo>
                    <a:pt x="341" y="336"/>
                    <a:pt x="341" y="327"/>
                    <a:pt x="341" y="321"/>
                  </a:cubicBezTo>
                  <a:close/>
                  <a:moveTo>
                    <a:pt x="188" y="321"/>
                  </a:moveTo>
                  <a:cubicBezTo>
                    <a:pt x="197" y="321"/>
                    <a:pt x="205" y="321"/>
                    <a:pt x="214" y="321"/>
                  </a:cubicBezTo>
                  <a:cubicBezTo>
                    <a:pt x="214" y="328"/>
                    <a:pt x="214" y="336"/>
                    <a:pt x="214" y="343"/>
                  </a:cubicBezTo>
                  <a:cubicBezTo>
                    <a:pt x="205" y="343"/>
                    <a:pt x="197" y="343"/>
                    <a:pt x="188" y="343"/>
                  </a:cubicBezTo>
                  <a:cubicBezTo>
                    <a:pt x="188" y="336"/>
                    <a:pt x="188" y="327"/>
                    <a:pt x="188" y="321"/>
                  </a:cubicBezTo>
                  <a:close/>
                  <a:moveTo>
                    <a:pt x="166" y="257"/>
                  </a:moveTo>
                  <a:cubicBezTo>
                    <a:pt x="166" y="271"/>
                    <a:pt x="166" y="285"/>
                    <a:pt x="166" y="299"/>
                  </a:cubicBezTo>
                  <a:cubicBezTo>
                    <a:pt x="134" y="299"/>
                    <a:pt x="101" y="299"/>
                    <a:pt x="69" y="299"/>
                  </a:cubicBezTo>
                  <a:cubicBezTo>
                    <a:pt x="67" y="279"/>
                    <a:pt x="67" y="258"/>
                    <a:pt x="66" y="236"/>
                  </a:cubicBezTo>
                  <a:cubicBezTo>
                    <a:pt x="66" y="236"/>
                    <a:pt x="66" y="236"/>
                    <a:pt x="67" y="235"/>
                  </a:cubicBezTo>
                  <a:cubicBezTo>
                    <a:pt x="86" y="235"/>
                    <a:pt x="105" y="235"/>
                    <a:pt x="124" y="235"/>
                  </a:cubicBezTo>
                  <a:cubicBezTo>
                    <a:pt x="124" y="242"/>
                    <a:pt x="124" y="249"/>
                    <a:pt x="124" y="256"/>
                  </a:cubicBezTo>
                  <a:cubicBezTo>
                    <a:pt x="137" y="257"/>
                    <a:pt x="152" y="257"/>
                    <a:pt x="166" y="257"/>
                  </a:cubicBezTo>
                  <a:close/>
                  <a:moveTo>
                    <a:pt x="147" y="230"/>
                  </a:moveTo>
                  <a:cubicBezTo>
                    <a:pt x="147" y="237"/>
                    <a:pt x="147" y="244"/>
                    <a:pt x="147" y="251"/>
                  </a:cubicBezTo>
                  <a:cubicBezTo>
                    <a:pt x="141" y="251"/>
                    <a:pt x="136" y="251"/>
                    <a:pt x="130" y="251"/>
                  </a:cubicBezTo>
                  <a:cubicBezTo>
                    <a:pt x="130" y="244"/>
                    <a:pt x="130" y="237"/>
                    <a:pt x="130" y="230"/>
                  </a:cubicBezTo>
                  <a:cubicBezTo>
                    <a:pt x="136" y="230"/>
                    <a:pt x="141" y="230"/>
                    <a:pt x="147" y="230"/>
                  </a:cubicBezTo>
                  <a:close/>
                  <a:moveTo>
                    <a:pt x="130" y="224"/>
                  </a:moveTo>
                  <a:cubicBezTo>
                    <a:pt x="130" y="219"/>
                    <a:pt x="130" y="213"/>
                    <a:pt x="130" y="208"/>
                  </a:cubicBezTo>
                  <a:cubicBezTo>
                    <a:pt x="134" y="208"/>
                    <a:pt x="138" y="208"/>
                    <a:pt x="142" y="208"/>
                  </a:cubicBezTo>
                  <a:cubicBezTo>
                    <a:pt x="142" y="213"/>
                    <a:pt x="142" y="219"/>
                    <a:pt x="142" y="224"/>
                  </a:cubicBezTo>
                  <a:cubicBezTo>
                    <a:pt x="138" y="224"/>
                    <a:pt x="134" y="224"/>
                    <a:pt x="130" y="224"/>
                  </a:cubicBezTo>
                  <a:close/>
                  <a:moveTo>
                    <a:pt x="153" y="251"/>
                  </a:moveTo>
                  <a:cubicBezTo>
                    <a:pt x="153" y="244"/>
                    <a:pt x="153" y="236"/>
                    <a:pt x="153" y="230"/>
                  </a:cubicBezTo>
                  <a:cubicBezTo>
                    <a:pt x="163" y="230"/>
                    <a:pt x="172" y="230"/>
                    <a:pt x="182" y="230"/>
                  </a:cubicBezTo>
                  <a:cubicBezTo>
                    <a:pt x="182" y="237"/>
                    <a:pt x="182" y="244"/>
                    <a:pt x="182" y="251"/>
                  </a:cubicBezTo>
                  <a:cubicBezTo>
                    <a:pt x="172" y="251"/>
                    <a:pt x="163" y="251"/>
                    <a:pt x="153" y="251"/>
                  </a:cubicBezTo>
                  <a:close/>
                  <a:moveTo>
                    <a:pt x="148" y="224"/>
                  </a:moveTo>
                  <a:cubicBezTo>
                    <a:pt x="148" y="219"/>
                    <a:pt x="148" y="213"/>
                    <a:pt x="148" y="208"/>
                  </a:cubicBezTo>
                  <a:cubicBezTo>
                    <a:pt x="155" y="208"/>
                    <a:pt x="162" y="208"/>
                    <a:pt x="169" y="208"/>
                  </a:cubicBezTo>
                  <a:cubicBezTo>
                    <a:pt x="169" y="213"/>
                    <a:pt x="169" y="219"/>
                    <a:pt x="169" y="224"/>
                  </a:cubicBezTo>
                  <a:cubicBezTo>
                    <a:pt x="162" y="224"/>
                    <a:pt x="155" y="224"/>
                    <a:pt x="148" y="224"/>
                  </a:cubicBezTo>
                  <a:close/>
                  <a:moveTo>
                    <a:pt x="331" y="185"/>
                  </a:moveTo>
                  <a:cubicBezTo>
                    <a:pt x="331" y="191"/>
                    <a:pt x="331" y="196"/>
                    <a:pt x="331" y="202"/>
                  </a:cubicBezTo>
                  <a:cubicBezTo>
                    <a:pt x="321" y="202"/>
                    <a:pt x="310" y="202"/>
                    <a:pt x="299" y="202"/>
                  </a:cubicBezTo>
                  <a:cubicBezTo>
                    <a:pt x="300" y="197"/>
                    <a:pt x="299" y="190"/>
                    <a:pt x="300" y="185"/>
                  </a:cubicBezTo>
                  <a:cubicBezTo>
                    <a:pt x="310" y="185"/>
                    <a:pt x="321" y="185"/>
                    <a:pt x="331" y="185"/>
                  </a:cubicBezTo>
                  <a:close/>
                  <a:moveTo>
                    <a:pt x="317" y="179"/>
                  </a:moveTo>
                  <a:cubicBezTo>
                    <a:pt x="317" y="172"/>
                    <a:pt x="317" y="165"/>
                    <a:pt x="317" y="157"/>
                  </a:cubicBezTo>
                  <a:cubicBezTo>
                    <a:pt x="325" y="157"/>
                    <a:pt x="332" y="157"/>
                    <a:pt x="340" y="157"/>
                  </a:cubicBezTo>
                  <a:cubicBezTo>
                    <a:pt x="340" y="165"/>
                    <a:pt x="340" y="172"/>
                    <a:pt x="340" y="179"/>
                  </a:cubicBezTo>
                  <a:cubicBezTo>
                    <a:pt x="332" y="179"/>
                    <a:pt x="325" y="179"/>
                    <a:pt x="317" y="179"/>
                  </a:cubicBezTo>
                  <a:close/>
                  <a:moveTo>
                    <a:pt x="366" y="230"/>
                  </a:moveTo>
                  <a:cubicBezTo>
                    <a:pt x="366" y="237"/>
                    <a:pt x="366" y="244"/>
                    <a:pt x="366" y="251"/>
                  </a:cubicBezTo>
                  <a:cubicBezTo>
                    <a:pt x="356" y="251"/>
                    <a:pt x="345" y="251"/>
                    <a:pt x="335" y="251"/>
                  </a:cubicBezTo>
                  <a:cubicBezTo>
                    <a:pt x="335" y="244"/>
                    <a:pt x="334" y="236"/>
                    <a:pt x="335" y="230"/>
                  </a:cubicBezTo>
                  <a:cubicBezTo>
                    <a:pt x="345" y="230"/>
                    <a:pt x="356" y="230"/>
                    <a:pt x="366" y="230"/>
                  </a:cubicBezTo>
                  <a:close/>
                  <a:moveTo>
                    <a:pt x="362" y="224"/>
                  </a:moveTo>
                  <a:cubicBezTo>
                    <a:pt x="362" y="219"/>
                    <a:pt x="362" y="213"/>
                    <a:pt x="362" y="208"/>
                  </a:cubicBezTo>
                  <a:cubicBezTo>
                    <a:pt x="368" y="208"/>
                    <a:pt x="374" y="208"/>
                    <a:pt x="380" y="208"/>
                  </a:cubicBezTo>
                  <a:cubicBezTo>
                    <a:pt x="380" y="213"/>
                    <a:pt x="380" y="219"/>
                    <a:pt x="380" y="224"/>
                  </a:cubicBezTo>
                  <a:cubicBezTo>
                    <a:pt x="374" y="224"/>
                    <a:pt x="368" y="224"/>
                    <a:pt x="362" y="224"/>
                  </a:cubicBezTo>
                  <a:close/>
                  <a:moveTo>
                    <a:pt x="356" y="224"/>
                  </a:moveTo>
                  <a:cubicBezTo>
                    <a:pt x="344" y="224"/>
                    <a:pt x="331" y="224"/>
                    <a:pt x="318" y="224"/>
                  </a:cubicBezTo>
                  <a:cubicBezTo>
                    <a:pt x="319" y="219"/>
                    <a:pt x="318" y="213"/>
                    <a:pt x="319" y="208"/>
                  </a:cubicBezTo>
                  <a:cubicBezTo>
                    <a:pt x="331" y="208"/>
                    <a:pt x="344" y="208"/>
                    <a:pt x="356" y="208"/>
                  </a:cubicBezTo>
                  <a:cubicBezTo>
                    <a:pt x="356" y="213"/>
                    <a:pt x="356" y="219"/>
                    <a:pt x="356" y="224"/>
                  </a:cubicBezTo>
                  <a:close/>
                  <a:moveTo>
                    <a:pt x="317" y="299"/>
                  </a:moveTo>
                  <a:cubicBezTo>
                    <a:pt x="290" y="299"/>
                    <a:pt x="264" y="299"/>
                    <a:pt x="238" y="299"/>
                  </a:cubicBezTo>
                  <a:cubicBezTo>
                    <a:pt x="235" y="270"/>
                    <a:pt x="250" y="250"/>
                    <a:pt x="273" y="248"/>
                  </a:cubicBezTo>
                  <a:cubicBezTo>
                    <a:pt x="296" y="246"/>
                    <a:pt x="314" y="262"/>
                    <a:pt x="317" y="282"/>
                  </a:cubicBezTo>
                  <a:cubicBezTo>
                    <a:pt x="318" y="287"/>
                    <a:pt x="316" y="293"/>
                    <a:pt x="317" y="299"/>
                  </a:cubicBezTo>
                  <a:close/>
                  <a:moveTo>
                    <a:pt x="238" y="345"/>
                  </a:moveTo>
                  <a:cubicBezTo>
                    <a:pt x="238" y="345"/>
                    <a:pt x="239" y="345"/>
                    <a:pt x="239" y="345"/>
                  </a:cubicBezTo>
                  <a:cubicBezTo>
                    <a:pt x="239" y="346"/>
                    <a:pt x="238" y="346"/>
                    <a:pt x="238" y="347"/>
                  </a:cubicBezTo>
                  <a:cubicBezTo>
                    <a:pt x="237" y="347"/>
                    <a:pt x="238" y="346"/>
                    <a:pt x="238" y="345"/>
                  </a:cubicBezTo>
                  <a:close/>
                  <a:moveTo>
                    <a:pt x="238" y="343"/>
                  </a:moveTo>
                  <a:cubicBezTo>
                    <a:pt x="238" y="332"/>
                    <a:pt x="238" y="320"/>
                    <a:pt x="238" y="309"/>
                  </a:cubicBezTo>
                  <a:cubicBezTo>
                    <a:pt x="238" y="309"/>
                    <a:pt x="238" y="308"/>
                    <a:pt x="238" y="308"/>
                  </a:cubicBezTo>
                  <a:cubicBezTo>
                    <a:pt x="264" y="308"/>
                    <a:pt x="291" y="308"/>
                    <a:pt x="317" y="308"/>
                  </a:cubicBezTo>
                  <a:cubicBezTo>
                    <a:pt x="317" y="320"/>
                    <a:pt x="317" y="331"/>
                    <a:pt x="317" y="343"/>
                  </a:cubicBezTo>
                  <a:cubicBezTo>
                    <a:pt x="290" y="343"/>
                    <a:pt x="264" y="343"/>
                    <a:pt x="238" y="343"/>
                  </a:cubicBezTo>
                  <a:close/>
                  <a:moveTo>
                    <a:pt x="232" y="300"/>
                  </a:moveTo>
                  <a:cubicBezTo>
                    <a:pt x="232" y="304"/>
                    <a:pt x="232" y="307"/>
                    <a:pt x="232" y="310"/>
                  </a:cubicBezTo>
                  <a:cubicBezTo>
                    <a:pt x="228" y="310"/>
                    <a:pt x="224" y="310"/>
                    <a:pt x="220" y="310"/>
                  </a:cubicBezTo>
                  <a:cubicBezTo>
                    <a:pt x="220" y="307"/>
                    <a:pt x="220" y="304"/>
                    <a:pt x="220" y="300"/>
                  </a:cubicBezTo>
                  <a:cubicBezTo>
                    <a:pt x="224" y="300"/>
                    <a:pt x="228" y="300"/>
                    <a:pt x="232" y="300"/>
                  </a:cubicBezTo>
                  <a:close/>
                  <a:moveTo>
                    <a:pt x="220" y="294"/>
                  </a:moveTo>
                  <a:cubicBezTo>
                    <a:pt x="220" y="290"/>
                    <a:pt x="220" y="287"/>
                    <a:pt x="220" y="284"/>
                  </a:cubicBezTo>
                  <a:cubicBezTo>
                    <a:pt x="224" y="284"/>
                    <a:pt x="228" y="284"/>
                    <a:pt x="232" y="284"/>
                  </a:cubicBezTo>
                  <a:cubicBezTo>
                    <a:pt x="232" y="287"/>
                    <a:pt x="232" y="290"/>
                    <a:pt x="232" y="294"/>
                  </a:cubicBezTo>
                  <a:cubicBezTo>
                    <a:pt x="228" y="294"/>
                    <a:pt x="224" y="294"/>
                    <a:pt x="220" y="294"/>
                  </a:cubicBezTo>
                  <a:close/>
                  <a:moveTo>
                    <a:pt x="232" y="316"/>
                  </a:moveTo>
                  <a:cubicBezTo>
                    <a:pt x="232" y="320"/>
                    <a:pt x="232" y="323"/>
                    <a:pt x="232" y="327"/>
                  </a:cubicBezTo>
                  <a:cubicBezTo>
                    <a:pt x="228" y="327"/>
                    <a:pt x="224" y="327"/>
                    <a:pt x="220" y="327"/>
                  </a:cubicBezTo>
                  <a:cubicBezTo>
                    <a:pt x="220" y="323"/>
                    <a:pt x="220" y="320"/>
                    <a:pt x="220" y="316"/>
                  </a:cubicBezTo>
                  <a:cubicBezTo>
                    <a:pt x="224" y="316"/>
                    <a:pt x="228" y="316"/>
                    <a:pt x="232" y="316"/>
                  </a:cubicBezTo>
                  <a:close/>
                  <a:moveTo>
                    <a:pt x="242" y="224"/>
                  </a:moveTo>
                  <a:cubicBezTo>
                    <a:pt x="243" y="219"/>
                    <a:pt x="242" y="213"/>
                    <a:pt x="243" y="208"/>
                  </a:cubicBezTo>
                  <a:cubicBezTo>
                    <a:pt x="253" y="208"/>
                    <a:pt x="264" y="208"/>
                    <a:pt x="274" y="208"/>
                  </a:cubicBezTo>
                  <a:cubicBezTo>
                    <a:pt x="274" y="213"/>
                    <a:pt x="274" y="219"/>
                    <a:pt x="274" y="224"/>
                  </a:cubicBezTo>
                  <a:cubicBezTo>
                    <a:pt x="264" y="224"/>
                    <a:pt x="253" y="224"/>
                    <a:pt x="242" y="224"/>
                  </a:cubicBezTo>
                  <a:close/>
                  <a:moveTo>
                    <a:pt x="274" y="230"/>
                  </a:moveTo>
                  <a:cubicBezTo>
                    <a:pt x="274" y="234"/>
                    <a:pt x="274" y="238"/>
                    <a:pt x="274" y="243"/>
                  </a:cubicBezTo>
                  <a:cubicBezTo>
                    <a:pt x="270" y="243"/>
                    <a:pt x="266" y="244"/>
                    <a:pt x="262" y="245"/>
                  </a:cubicBezTo>
                  <a:cubicBezTo>
                    <a:pt x="261" y="241"/>
                    <a:pt x="259" y="237"/>
                    <a:pt x="258" y="233"/>
                  </a:cubicBezTo>
                  <a:cubicBezTo>
                    <a:pt x="262" y="231"/>
                    <a:pt x="268" y="230"/>
                    <a:pt x="274" y="230"/>
                  </a:cubicBezTo>
                  <a:close/>
                  <a:moveTo>
                    <a:pt x="256" y="247"/>
                  </a:moveTo>
                  <a:cubicBezTo>
                    <a:pt x="254" y="250"/>
                    <a:pt x="250" y="251"/>
                    <a:pt x="248" y="254"/>
                  </a:cubicBezTo>
                  <a:cubicBezTo>
                    <a:pt x="245" y="250"/>
                    <a:pt x="241" y="248"/>
                    <a:pt x="238" y="244"/>
                  </a:cubicBezTo>
                  <a:cubicBezTo>
                    <a:pt x="243" y="241"/>
                    <a:pt x="247" y="237"/>
                    <a:pt x="252" y="235"/>
                  </a:cubicBezTo>
                  <a:cubicBezTo>
                    <a:pt x="253" y="239"/>
                    <a:pt x="255" y="243"/>
                    <a:pt x="256" y="247"/>
                  </a:cubicBezTo>
                  <a:close/>
                  <a:moveTo>
                    <a:pt x="250" y="230"/>
                  </a:moveTo>
                  <a:cubicBezTo>
                    <a:pt x="240" y="234"/>
                    <a:pt x="232" y="242"/>
                    <a:pt x="226" y="248"/>
                  </a:cubicBezTo>
                  <a:cubicBezTo>
                    <a:pt x="226" y="242"/>
                    <a:pt x="226" y="236"/>
                    <a:pt x="226" y="230"/>
                  </a:cubicBezTo>
                  <a:cubicBezTo>
                    <a:pt x="234" y="230"/>
                    <a:pt x="242" y="230"/>
                    <a:pt x="250" y="230"/>
                  </a:cubicBezTo>
                  <a:close/>
                  <a:moveTo>
                    <a:pt x="233" y="248"/>
                  </a:moveTo>
                  <a:cubicBezTo>
                    <a:pt x="237" y="251"/>
                    <a:pt x="241" y="254"/>
                    <a:pt x="243" y="258"/>
                  </a:cubicBezTo>
                  <a:cubicBezTo>
                    <a:pt x="242" y="260"/>
                    <a:pt x="240" y="262"/>
                    <a:pt x="239" y="264"/>
                  </a:cubicBezTo>
                  <a:cubicBezTo>
                    <a:pt x="235" y="262"/>
                    <a:pt x="230" y="261"/>
                    <a:pt x="225" y="260"/>
                  </a:cubicBezTo>
                  <a:cubicBezTo>
                    <a:pt x="227" y="255"/>
                    <a:pt x="231" y="252"/>
                    <a:pt x="233" y="248"/>
                  </a:cubicBezTo>
                  <a:close/>
                  <a:moveTo>
                    <a:pt x="305" y="230"/>
                  </a:moveTo>
                  <a:cubicBezTo>
                    <a:pt x="312" y="229"/>
                    <a:pt x="321" y="230"/>
                    <a:pt x="329" y="230"/>
                  </a:cubicBezTo>
                  <a:cubicBezTo>
                    <a:pt x="329" y="236"/>
                    <a:pt x="329" y="242"/>
                    <a:pt x="329" y="247"/>
                  </a:cubicBezTo>
                  <a:cubicBezTo>
                    <a:pt x="328" y="248"/>
                    <a:pt x="327" y="246"/>
                    <a:pt x="326" y="246"/>
                  </a:cubicBezTo>
                  <a:cubicBezTo>
                    <a:pt x="321" y="240"/>
                    <a:pt x="314" y="233"/>
                    <a:pt x="305" y="230"/>
                  </a:cubicBezTo>
                  <a:close/>
                  <a:moveTo>
                    <a:pt x="316" y="244"/>
                  </a:moveTo>
                  <a:cubicBezTo>
                    <a:pt x="313" y="247"/>
                    <a:pt x="310" y="251"/>
                    <a:pt x="306" y="253"/>
                  </a:cubicBezTo>
                  <a:cubicBezTo>
                    <a:pt x="304" y="251"/>
                    <a:pt x="301" y="249"/>
                    <a:pt x="297" y="247"/>
                  </a:cubicBezTo>
                  <a:cubicBezTo>
                    <a:pt x="299" y="243"/>
                    <a:pt x="301" y="239"/>
                    <a:pt x="302" y="235"/>
                  </a:cubicBezTo>
                  <a:cubicBezTo>
                    <a:pt x="307" y="237"/>
                    <a:pt x="312" y="240"/>
                    <a:pt x="316" y="244"/>
                  </a:cubicBezTo>
                  <a:close/>
                  <a:moveTo>
                    <a:pt x="313" y="224"/>
                  </a:moveTo>
                  <a:cubicBezTo>
                    <a:pt x="302" y="224"/>
                    <a:pt x="291" y="224"/>
                    <a:pt x="281" y="224"/>
                  </a:cubicBezTo>
                  <a:cubicBezTo>
                    <a:pt x="281" y="219"/>
                    <a:pt x="280" y="213"/>
                    <a:pt x="281" y="208"/>
                  </a:cubicBezTo>
                  <a:cubicBezTo>
                    <a:pt x="291" y="208"/>
                    <a:pt x="302" y="208"/>
                    <a:pt x="313" y="208"/>
                  </a:cubicBezTo>
                  <a:cubicBezTo>
                    <a:pt x="313" y="213"/>
                    <a:pt x="313" y="219"/>
                    <a:pt x="313" y="224"/>
                  </a:cubicBezTo>
                  <a:close/>
                  <a:moveTo>
                    <a:pt x="296" y="232"/>
                  </a:moveTo>
                  <a:cubicBezTo>
                    <a:pt x="295" y="237"/>
                    <a:pt x="293" y="241"/>
                    <a:pt x="292" y="245"/>
                  </a:cubicBezTo>
                  <a:cubicBezTo>
                    <a:pt x="289" y="244"/>
                    <a:pt x="285" y="243"/>
                    <a:pt x="281" y="243"/>
                  </a:cubicBezTo>
                  <a:cubicBezTo>
                    <a:pt x="281" y="238"/>
                    <a:pt x="281" y="234"/>
                    <a:pt x="281" y="230"/>
                  </a:cubicBezTo>
                  <a:cubicBezTo>
                    <a:pt x="287" y="230"/>
                    <a:pt x="291" y="231"/>
                    <a:pt x="296" y="232"/>
                  </a:cubicBezTo>
                  <a:close/>
                  <a:moveTo>
                    <a:pt x="316" y="263"/>
                  </a:moveTo>
                  <a:cubicBezTo>
                    <a:pt x="314" y="262"/>
                    <a:pt x="313" y="259"/>
                    <a:pt x="311" y="258"/>
                  </a:cubicBezTo>
                  <a:cubicBezTo>
                    <a:pt x="314" y="254"/>
                    <a:pt x="317" y="251"/>
                    <a:pt x="320" y="248"/>
                  </a:cubicBezTo>
                  <a:cubicBezTo>
                    <a:pt x="324" y="251"/>
                    <a:pt x="327" y="255"/>
                    <a:pt x="329" y="260"/>
                  </a:cubicBezTo>
                  <a:cubicBezTo>
                    <a:pt x="325" y="261"/>
                    <a:pt x="320" y="262"/>
                    <a:pt x="316" y="263"/>
                  </a:cubicBezTo>
                  <a:close/>
                  <a:moveTo>
                    <a:pt x="311" y="179"/>
                  </a:moveTo>
                  <a:cubicBezTo>
                    <a:pt x="301" y="179"/>
                    <a:pt x="291" y="179"/>
                    <a:pt x="282" y="179"/>
                  </a:cubicBezTo>
                  <a:cubicBezTo>
                    <a:pt x="282" y="172"/>
                    <a:pt x="281" y="164"/>
                    <a:pt x="282" y="157"/>
                  </a:cubicBezTo>
                  <a:cubicBezTo>
                    <a:pt x="292" y="157"/>
                    <a:pt x="301" y="157"/>
                    <a:pt x="311" y="157"/>
                  </a:cubicBezTo>
                  <a:cubicBezTo>
                    <a:pt x="311" y="165"/>
                    <a:pt x="311" y="172"/>
                    <a:pt x="311" y="179"/>
                  </a:cubicBezTo>
                  <a:close/>
                  <a:moveTo>
                    <a:pt x="293" y="185"/>
                  </a:moveTo>
                  <a:cubicBezTo>
                    <a:pt x="293" y="191"/>
                    <a:pt x="293" y="196"/>
                    <a:pt x="293" y="202"/>
                  </a:cubicBezTo>
                  <a:cubicBezTo>
                    <a:pt x="283" y="202"/>
                    <a:pt x="272" y="202"/>
                    <a:pt x="262" y="202"/>
                  </a:cubicBezTo>
                  <a:cubicBezTo>
                    <a:pt x="262" y="197"/>
                    <a:pt x="261" y="190"/>
                    <a:pt x="262" y="185"/>
                  </a:cubicBezTo>
                  <a:cubicBezTo>
                    <a:pt x="272" y="185"/>
                    <a:pt x="283" y="185"/>
                    <a:pt x="293" y="185"/>
                  </a:cubicBezTo>
                  <a:close/>
                  <a:moveTo>
                    <a:pt x="275" y="179"/>
                  </a:moveTo>
                  <a:cubicBezTo>
                    <a:pt x="266" y="179"/>
                    <a:pt x="256" y="179"/>
                    <a:pt x="246" y="179"/>
                  </a:cubicBezTo>
                  <a:cubicBezTo>
                    <a:pt x="246" y="172"/>
                    <a:pt x="245" y="164"/>
                    <a:pt x="246" y="157"/>
                  </a:cubicBezTo>
                  <a:cubicBezTo>
                    <a:pt x="256" y="157"/>
                    <a:pt x="266" y="157"/>
                    <a:pt x="275" y="157"/>
                  </a:cubicBezTo>
                  <a:cubicBezTo>
                    <a:pt x="275" y="165"/>
                    <a:pt x="275" y="172"/>
                    <a:pt x="275" y="179"/>
                  </a:cubicBezTo>
                  <a:close/>
                  <a:moveTo>
                    <a:pt x="255" y="185"/>
                  </a:moveTo>
                  <a:cubicBezTo>
                    <a:pt x="255" y="191"/>
                    <a:pt x="255" y="196"/>
                    <a:pt x="255" y="202"/>
                  </a:cubicBezTo>
                  <a:cubicBezTo>
                    <a:pt x="245" y="202"/>
                    <a:pt x="234" y="202"/>
                    <a:pt x="224" y="202"/>
                  </a:cubicBezTo>
                  <a:cubicBezTo>
                    <a:pt x="224" y="197"/>
                    <a:pt x="223" y="190"/>
                    <a:pt x="224" y="185"/>
                  </a:cubicBezTo>
                  <a:cubicBezTo>
                    <a:pt x="235" y="185"/>
                    <a:pt x="245" y="185"/>
                    <a:pt x="255" y="185"/>
                  </a:cubicBezTo>
                  <a:close/>
                  <a:moveTo>
                    <a:pt x="237" y="208"/>
                  </a:moveTo>
                  <a:cubicBezTo>
                    <a:pt x="237" y="213"/>
                    <a:pt x="237" y="219"/>
                    <a:pt x="237" y="224"/>
                  </a:cubicBezTo>
                  <a:cubicBezTo>
                    <a:pt x="224" y="224"/>
                    <a:pt x="211" y="224"/>
                    <a:pt x="198" y="224"/>
                  </a:cubicBezTo>
                  <a:cubicBezTo>
                    <a:pt x="199" y="219"/>
                    <a:pt x="198" y="213"/>
                    <a:pt x="199" y="208"/>
                  </a:cubicBezTo>
                  <a:cubicBezTo>
                    <a:pt x="211" y="208"/>
                    <a:pt x="224" y="208"/>
                    <a:pt x="237" y="208"/>
                  </a:cubicBezTo>
                  <a:close/>
                  <a:moveTo>
                    <a:pt x="220" y="230"/>
                  </a:moveTo>
                  <a:cubicBezTo>
                    <a:pt x="220" y="237"/>
                    <a:pt x="220" y="244"/>
                    <a:pt x="220" y="251"/>
                  </a:cubicBezTo>
                  <a:cubicBezTo>
                    <a:pt x="209" y="251"/>
                    <a:pt x="199" y="251"/>
                    <a:pt x="188" y="251"/>
                  </a:cubicBezTo>
                  <a:cubicBezTo>
                    <a:pt x="188" y="244"/>
                    <a:pt x="188" y="236"/>
                    <a:pt x="188" y="230"/>
                  </a:cubicBezTo>
                  <a:cubicBezTo>
                    <a:pt x="199" y="230"/>
                    <a:pt x="209" y="230"/>
                    <a:pt x="220" y="230"/>
                  </a:cubicBezTo>
                  <a:close/>
                  <a:moveTo>
                    <a:pt x="172" y="268"/>
                  </a:moveTo>
                  <a:cubicBezTo>
                    <a:pt x="172" y="264"/>
                    <a:pt x="172" y="261"/>
                    <a:pt x="172" y="257"/>
                  </a:cubicBezTo>
                  <a:cubicBezTo>
                    <a:pt x="180" y="257"/>
                    <a:pt x="189" y="257"/>
                    <a:pt x="197" y="257"/>
                  </a:cubicBezTo>
                  <a:cubicBezTo>
                    <a:pt x="197" y="261"/>
                    <a:pt x="197" y="264"/>
                    <a:pt x="197" y="268"/>
                  </a:cubicBezTo>
                  <a:cubicBezTo>
                    <a:pt x="189" y="268"/>
                    <a:pt x="180" y="268"/>
                    <a:pt x="172" y="268"/>
                  </a:cubicBezTo>
                  <a:close/>
                  <a:moveTo>
                    <a:pt x="182" y="274"/>
                  </a:moveTo>
                  <a:cubicBezTo>
                    <a:pt x="182" y="279"/>
                    <a:pt x="182" y="284"/>
                    <a:pt x="182" y="289"/>
                  </a:cubicBezTo>
                  <a:cubicBezTo>
                    <a:pt x="179" y="289"/>
                    <a:pt x="176" y="289"/>
                    <a:pt x="172" y="289"/>
                  </a:cubicBezTo>
                  <a:cubicBezTo>
                    <a:pt x="172" y="284"/>
                    <a:pt x="172" y="279"/>
                    <a:pt x="172" y="274"/>
                  </a:cubicBezTo>
                  <a:cubicBezTo>
                    <a:pt x="176" y="274"/>
                    <a:pt x="179" y="274"/>
                    <a:pt x="182" y="274"/>
                  </a:cubicBezTo>
                  <a:close/>
                  <a:moveTo>
                    <a:pt x="193" y="224"/>
                  </a:moveTo>
                  <a:cubicBezTo>
                    <a:pt x="187" y="224"/>
                    <a:pt x="181" y="224"/>
                    <a:pt x="175" y="224"/>
                  </a:cubicBezTo>
                  <a:cubicBezTo>
                    <a:pt x="175" y="219"/>
                    <a:pt x="175" y="213"/>
                    <a:pt x="175" y="208"/>
                  </a:cubicBezTo>
                  <a:cubicBezTo>
                    <a:pt x="181" y="208"/>
                    <a:pt x="187" y="208"/>
                    <a:pt x="193" y="208"/>
                  </a:cubicBezTo>
                  <a:cubicBezTo>
                    <a:pt x="193" y="213"/>
                    <a:pt x="193" y="219"/>
                    <a:pt x="193" y="224"/>
                  </a:cubicBezTo>
                  <a:close/>
                  <a:moveTo>
                    <a:pt x="172" y="321"/>
                  </a:moveTo>
                  <a:cubicBezTo>
                    <a:pt x="176" y="321"/>
                    <a:pt x="179" y="321"/>
                    <a:pt x="182" y="321"/>
                  </a:cubicBezTo>
                  <a:cubicBezTo>
                    <a:pt x="182" y="328"/>
                    <a:pt x="182" y="336"/>
                    <a:pt x="182" y="343"/>
                  </a:cubicBezTo>
                  <a:cubicBezTo>
                    <a:pt x="179" y="343"/>
                    <a:pt x="176" y="343"/>
                    <a:pt x="172" y="343"/>
                  </a:cubicBezTo>
                  <a:cubicBezTo>
                    <a:pt x="172" y="336"/>
                    <a:pt x="172" y="328"/>
                    <a:pt x="172" y="321"/>
                  </a:cubicBezTo>
                  <a:close/>
                  <a:moveTo>
                    <a:pt x="172" y="315"/>
                  </a:moveTo>
                  <a:cubicBezTo>
                    <a:pt x="172" y="308"/>
                    <a:pt x="172" y="302"/>
                    <a:pt x="172" y="296"/>
                  </a:cubicBezTo>
                  <a:cubicBezTo>
                    <a:pt x="179" y="296"/>
                    <a:pt x="186" y="296"/>
                    <a:pt x="193" y="296"/>
                  </a:cubicBezTo>
                  <a:cubicBezTo>
                    <a:pt x="193" y="302"/>
                    <a:pt x="193" y="308"/>
                    <a:pt x="193" y="315"/>
                  </a:cubicBezTo>
                  <a:cubicBezTo>
                    <a:pt x="186" y="315"/>
                    <a:pt x="179" y="315"/>
                    <a:pt x="172" y="315"/>
                  </a:cubicBezTo>
                  <a:close/>
                  <a:moveTo>
                    <a:pt x="199" y="315"/>
                  </a:moveTo>
                  <a:cubicBezTo>
                    <a:pt x="199" y="308"/>
                    <a:pt x="199" y="302"/>
                    <a:pt x="199" y="296"/>
                  </a:cubicBezTo>
                  <a:cubicBezTo>
                    <a:pt x="204" y="296"/>
                    <a:pt x="209" y="296"/>
                    <a:pt x="214" y="296"/>
                  </a:cubicBezTo>
                  <a:cubicBezTo>
                    <a:pt x="214" y="302"/>
                    <a:pt x="214" y="308"/>
                    <a:pt x="214" y="315"/>
                  </a:cubicBezTo>
                  <a:cubicBezTo>
                    <a:pt x="209" y="315"/>
                    <a:pt x="204" y="315"/>
                    <a:pt x="199" y="315"/>
                  </a:cubicBezTo>
                  <a:close/>
                  <a:moveTo>
                    <a:pt x="188" y="289"/>
                  </a:moveTo>
                  <a:cubicBezTo>
                    <a:pt x="188" y="284"/>
                    <a:pt x="188" y="279"/>
                    <a:pt x="188" y="274"/>
                  </a:cubicBezTo>
                  <a:cubicBezTo>
                    <a:pt x="197" y="274"/>
                    <a:pt x="205" y="274"/>
                    <a:pt x="214" y="274"/>
                  </a:cubicBezTo>
                  <a:cubicBezTo>
                    <a:pt x="214" y="279"/>
                    <a:pt x="214" y="284"/>
                    <a:pt x="214" y="289"/>
                  </a:cubicBezTo>
                  <a:cubicBezTo>
                    <a:pt x="205" y="289"/>
                    <a:pt x="197" y="289"/>
                    <a:pt x="188" y="289"/>
                  </a:cubicBezTo>
                  <a:close/>
                  <a:moveTo>
                    <a:pt x="203" y="268"/>
                  </a:moveTo>
                  <a:cubicBezTo>
                    <a:pt x="203" y="264"/>
                    <a:pt x="203" y="261"/>
                    <a:pt x="203" y="257"/>
                  </a:cubicBezTo>
                  <a:cubicBezTo>
                    <a:pt x="208" y="257"/>
                    <a:pt x="214" y="257"/>
                    <a:pt x="220" y="257"/>
                  </a:cubicBezTo>
                  <a:cubicBezTo>
                    <a:pt x="218" y="260"/>
                    <a:pt x="216" y="264"/>
                    <a:pt x="215" y="268"/>
                  </a:cubicBezTo>
                  <a:cubicBezTo>
                    <a:pt x="211" y="268"/>
                    <a:pt x="207" y="268"/>
                    <a:pt x="203" y="268"/>
                  </a:cubicBezTo>
                  <a:close/>
                  <a:moveTo>
                    <a:pt x="222" y="265"/>
                  </a:moveTo>
                  <a:cubicBezTo>
                    <a:pt x="227" y="266"/>
                    <a:pt x="231" y="268"/>
                    <a:pt x="236" y="269"/>
                  </a:cubicBezTo>
                  <a:cubicBezTo>
                    <a:pt x="235" y="272"/>
                    <a:pt x="234" y="275"/>
                    <a:pt x="233" y="278"/>
                  </a:cubicBezTo>
                  <a:cubicBezTo>
                    <a:pt x="229" y="278"/>
                    <a:pt x="224" y="278"/>
                    <a:pt x="220" y="278"/>
                  </a:cubicBezTo>
                  <a:cubicBezTo>
                    <a:pt x="219" y="272"/>
                    <a:pt x="221" y="269"/>
                    <a:pt x="222" y="265"/>
                  </a:cubicBezTo>
                  <a:close/>
                  <a:moveTo>
                    <a:pt x="220" y="333"/>
                  </a:moveTo>
                  <a:cubicBezTo>
                    <a:pt x="224" y="333"/>
                    <a:pt x="228" y="333"/>
                    <a:pt x="232" y="333"/>
                  </a:cubicBezTo>
                  <a:cubicBezTo>
                    <a:pt x="232" y="336"/>
                    <a:pt x="232" y="340"/>
                    <a:pt x="232" y="343"/>
                  </a:cubicBezTo>
                  <a:cubicBezTo>
                    <a:pt x="228" y="343"/>
                    <a:pt x="224" y="343"/>
                    <a:pt x="220" y="343"/>
                  </a:cubicBezTo>
                  <a:cubicBezTo>
                    <a:pt x="220" y="340"/>
                    <a:pt x="220" y="336"/>
                    <a:pt x="220" y="333"/>
                  </a:cubicBezTo>
                  <a:close/>
                  <a:moveTo>
                    <a:pt x="236" y="349"/>
                  </a:moveTo>
                  <a:cubicBezTo>
                    <a:pt x="256" y="349"/>
                    <a:pt x="275" y="349"/>
                    <a:pt x="295" y="349"/>
                  </a:cubicBezTo>
                  <a:cubicBezTo>
                    <a:pt x="301" y="349"/>
                    <a:pt x="309" y="348"/>
                    <a:pt x="314" y="349"/>
                  </a:cubicBezTo>
                  <a:cubicBezTo>
                    <a:pt x="317" y="350"/>
                    <a:pt x="322" y="355"/>
                    <a:pt x="325" y="358"/>
                  </a:cubicBezTo>
                  <a:cubicBezTo>
                    <a:pt x="334" y="368"/>
                    <a:pt x="344" y="378"/>
                    <a:pt x="353" y="387"/>
                  </a:cubicBezTo>
                  <a:cubicBezTo>
                    <a:pt x="301" y="387"/>
                    <a:pt x="250" y="387"/>
                    <a:pt x="198" y="387"/>
                  </a:cubicBezTo>
                  <a:cubicBezTo>
                    <a:pt x="198" y="386"/>
                    <a:pt x="201" y="384"/>
                    <a:pt x="202" y="383"/>
                  </a:cubicBezTo>
                  <a:cubicBezTo>
                    <a:pt x="213" y="372"/>
                    <a:pt x="225" y="360"/>
                    <a:pt x="236" y="349"/>
                  </a:cubicBezTo>
                  <a:close/>
                  <a:moveTo>
                    <a:pt x="323" y="343"/>
                  </a:moveTo>
                  <a:cubicBezTo>
                    <a:pt x="323" y="340"/>
                    <a:pt x="323" y="336"/>
                    <a:pt x="323" y="333"/>
                  </a:cubicBezTo>
                  <a:cubicBezTo>
                    <a:pt x="327" y="333"/>
                    <a:pt x="331" y="333"/>
                    <a:pt x="335" y="333"/>
                  </a:cubicBezTo>
                  <a:cubicBezTo>
                    <a:pt x="335" y="336"/>
                    <a:pt x="335" y="340"/>
                    <a:pt x="335" y="343"/>
                  </a:cubicBezTo>
                  <a:cubicBezTo>
                    <a:pt x="331" y="343"/>
                    <a:pt x="327" y="343"/>
                    <a:pt x="323" y="343"/>
                  </a:cubicBezTo>
                  <a:close/>
                  <a:moveTo>
                    <a:pt x="323" y="327"/>
                  </a:moveTo>
                  <a:cubicBezTo>
                    <a:pt x="323" y="323"/>
                    <a:pt x="323" y="320"/>
                    <a:pt x="323" y="316"/>
                  </a:cubicBezTo>
                  <a:cubicBezTo>
                    <a:pt x="327" y="316"/>
                    <a:pt x="331" y="316"/>
                    <a:pt x="335" y="316"/>
                  </a:cubicBezTo>
                  <a:cubicBezTo>
                    <a:pt x="335" y="320"/>
                    <a:pt x="335" y="323"/>
                    <a:pt x="335" y="327"/>
                  </a:cubicBezTo>
                  <a:cubicBezTo>
                    <a:pt x="331" y="327"/>
                    <a:pt x="327" y="327"/>
                    <a:pt x="323" y="327"/>
                  </a:cubicBezTo>
                  <a:close/>
                  <a:moveTo>
                    <a:pt x="323" y="310"/>
                  </a:moveTo>
                  <a:cubicBezTo>
                    <a:pt x="323" y="307"/>
                    <a:pt x="323" y="304"/>
                    <a:pt x="323" y="300"/>
                  </a:cubicBezTo>
                  <a:cubicBezTo>
                    <a:pt x="327" y="300"/>
                    <a:pt x="331" y="300"/>
                    <a:pt x="335" y="300"/>
                  </a:cubicBezTo>
                  <a:cubicBezTo>
                    <a:pt x="335" y="304"/>
                    <a:pt x="335" y="307"/>
                    <a:pt x="335" y="310"/>
                  </a:cubicBezTo>
                  <a:cubicBezTo>
                    <a:pt x="331" y="310"/>
                    <a:pt x="327" y="310"/>
                    <a:pt x="323" y="310"/>
                  </a:cubicBezTo>
                  <a:close/>
                  <a:moveTo>
                    <a:pt x="323" y="294"/>
                  </a:moveTo>
                  <a:cubicBezTo>
                    <a:pt x="323" y="290"/>
                    <a:pt x="323" y="287"/>
                    <a:pt x="323" y="284"/>
                  </a:cubicBezTo>
                  <a:cubicBezTo>
                    <a:pt x="327" y="284"/>
                    <a:pt x="331" y="284"/>
                    <a:pt x="335" y="284"/>
                  </a:cubicBezTo>
                  <a:cubicBezTo>
                    <a:pt x="335" y="287"/>
                    <a:pt x="335" y="290"/>
                    <a:pt x="335" y="294"/>
                  </a:cubicBezTo>
                  <a:cubicBezTo>
                    <a:pt x="331" y="294"/>
                    <a:pt x="327" y="294"/>
                    <a:pt x="323" y="294"/>
                  </a:cubicBezTo>
                  <a:close/>
                  <a:moveTo>
                    <a:pt x="321" y="278"/>
                  </a:moveTo>
                  <a:cubicBezTo>
                    <a:pt x="321" y="275"/>
                    <a:pt x="320" y="272"/>
                    <a:pt x="318" y="269"/>
                  </a:cubicBezTo>
                  <a:cubicBezTo>
                    <a:pt x="322" y="267"/>
                    <a:pt x="328" y="267"/>
                    <a:pt x="332" y="265"/>
                  </a:cubicBezTo>
                  <a:cubicBezTo>
                    <a:pt x="334" y="268"/>
                    <a:pt x="335" y="272"/>
                    <a:pt x="335" y="278"/>
                  </a:cubicBezTo>
                  <a:cubicBezTo>
                    <a:pt x="330" y="278"/>
                    <a:pt x="326" y="278"/>
                    <a:pt x="321" y="278"/>
                  </a:cubicBezTo>
                  <a:close/>
                  <a:moveTo>
                    <a:pt x="334" y="257"/>
                  </a:moveTo>
                  <a:cubicBezTo>
                    <a:pt x="340" y="256"/>
                    <a:pt x="346" y="257"/>
                    <a:pt x="352" y="257"/>
                  </a:cubicBezTo>
                  <a:cubicBezTo>
                    <a:pt x="352" y="261"/>
                    <a:pt x="352" y="264"/>
                    <a:pt x="352" y="268"/>
                  </a:cubicBezTo>
                  <a:cubicBezTo>
                    <a:pt x="348" y="268"/>
                    <a:pt x="344" y="268"/>
                    <a:pt x="340" y="268"/>
                  </a:cubicBezTo>
                  <a:cubicBezTo>
                    <a:pt x="338" y="264"/>
                    <a:pt x="337" y="260"/>
                    <a:pt x="334" y="257"/>
                  </a:cubicBezTo>
                  <a:close/>
                  <a:moveTo>
                    <a:pt x="341" y="289"/>
                  </a:moveTo>
                  <a:cubicBezTo>
                    <a:pt x="341" y="284"/>
                    <a:pt x="341" y="279"/>
                    <a:pt x="341" y="274"/>
                  </a:cubicBezTo>
                  <a:cubicBezTo>
                    <a:pt x="350" y="274"/>
                    <a:pt x="358" y="274"/>
                    <a:pt x="367" y="274"/>
                  </a:cubicBezTo>
                  <a:cubicBezTo>
                    <a:pt x="367" y="279"/>
                    <a:pt x="367" y="284"/>
                    <a:pt x="367" y="289"/>
                  </a:cubicBezTo>
                  <a:cubicBezTo>
                    <a:pt x="358" y="289"/>
                    <a:pt x="350" y="289"/>
                    <a:pt x="341" y="289"/>
                  </a:cubicBezTo>
                  <a:close/>
                  <a:moveTo>
                    <a:pt x="356" y="296"/>
                  </a:moveTo>
                  <a:cubicBezTo>
                    <a:pt x="356" y="302"/>
                    <a:pt x="356" y="308"/>
                    <a:pt x="356" y="315"/>
                  </a:cubicBezTo>
                  <a:cubicBezTo>
                    <a:pt x="351" y="315"/>
                    <a:pt x="346" y="315"/>
                    <a:pt x="341" y="315"/>
                  </a:cubicBezTo>
                  <a:cubicBezTo>
                    <a:pt x="341" y="308"/>
                    <a:pt x="341" y="302"/>
                    <a:pt x="341" y="296"/>
                  </a:cubicBezTo>
                  <a:cubicBezTo>
                    <a:pt x="346" y="296"/>
                    <a:pt x="351" y="296"/>
                    <a:pt x="356" y="296"/>
                  </a:cubicBezTo>
                  <a:close/>
                  <a:moveTo>
                    <a:pt x="373" y="289"/>
                  </a:moveTo>
                  <a:cubicBezTo>
                    <a:pt x="373" y="284"/>
                    <a:pt x="373" y="279"/>
                    <a:pt x="373" y="274"/>
                  </a:cubicBezTo>
                  <a:cubicBezTo>
                    <a:pt x="376" y="274"/>
                    <a:pt x="380" y="274"/>
                    <a:pt x="383" y="274"/>
                  </a:cubicBezTo>
                  <a:cubicBezTo>
                    <a:pt x="383" y="279"/>
                    <a:pt x="383" y="284"/>
                    <a:pt x="383" y="289"/>
                  </a:cubicBezTo>
                  <a:cubicBezTo>
                    <a:pt x="380" y="289"/>
                    <a:pt x="376" y="289"/>
                    <a:pt x="373" y="289"/>
                  </a:cubicBezTo>
                  <a:close/>
                  <a:moveTo>
                    <a:pt x="358" y="268"/>
                  </a:moveTo>
                  <a:cubicBezTo>
                    <a:pt x="358" y="264"/>
                    <a:pt x="358" y="261"/>
                    <a:pt x="358" y="257"/>
                  </a:cubicBezTo>
                  <a:cubicBezTo>
                    <a:pt x="366" y="257"/>
                    <a:pt x="375" y="257"/>
                    <a:pt x="383" y="257"/>
                  </a:cubicBezTo>
                  <a:cubicBezTo>
                    <a:pt x="383" y="261"/>
                    <a:pt x="383" y="264"/>
                    <a:pt x="383" y="268"/>
                  </a:cubicBezTo>
                  <a:cubicBezTo>
                    <a:pt x="375" y="268"/>
                    <a:pt x="366" y="268"/>
                    <a:pt x="358" y="268"/>
                  </a:cubicBezTo>
                  <a:close/>
                  <a:moveTo>
                    <a:pt x="372" y="251"/>
                  </a:moveTo>
                  <a:cubicBezTo>
                    <a:pt x="373" y="244"/>
                    <a:pt x="372" y="236"/>
                    <a:pt x="373" y="230"/>
                  </a:cubicBezTo>
                  <a:cubicBezTo>
                    <a:pt x="382" y="230"/>
                    <a:pt x="392" y="230"/>
                    <a:pt x="402" y="230"/>
                  </a:cubicBezTo>
                  <a:cubicBezTo>
                    <a:pt x="402" y="237"/>
                    <a:pt x="402" y="244"/>
                    <a:pt x="402" y="251"/>
                  </a:cubicBezTo>
                  <a:cubicBezTo>
                    <a:pt x="392" y="251"/>
                    <a:pt x="382" y="251"/>
                    <a:pt x="372" y="251"/>
                  </a:cubicBezTo>
                  <a:close/>
                  <a:moveTo>
                    <a:pt x="426" y="230"/>
                  </a:moveTo>
                  <a:cubicBezTo>
                    <a:pt x="426" y="237"/>
                    <a:pt x="426" y="244"/>
                    <a:pt x="426" y="251"/>
                  </a:cubicBezTo>
                  <a:cubicBezTo>
                    <a:pt x="420" y="251"/>
                    <a:pt x="414" y="251"/>
                    <a:pt x="407" y="251"/>
                  </a:cubicBezTo>
                  <a:cubicBezTo>
                    <a:pt x="407" y="244"/>
                    <a:pt x="407" y="237"/>
                    <a:pt x="407" y="230"/>
                  </a:cubicBezTo>
                  <a:cubicBezTo>
                    <a:pt x="414" y="230"/>
                    <a:pt x="420" y="230"/>
                    <a:pt x="426" y="230"/>
                  </a:cubicBezTo>
                  <a:close/>
                  <a:moveTo>
                    <a:pt x="413" y="224"/>
                  </a:moveTo>
                  <a:cubicBezTo>
                    <a:pt x="413" y="219"/>
                    <a:pt x="413" y="213"/>
                    <a:pt x="413" y="208"/>
                  </a:cubicBezTo>
                  <a:cubicBezTo>
                    <a:pt x="418" y="208"/>
                    <a:pt x="422" y="208"/>
                    <a:pt x="426" y="208"/>
                  </a:cubicBezTo>
                  <a:cubicBezTo>
                    <a:pt x="426" y="213"/>
                    <a:pt x="426" y="219"/>
                    <a:pt x="426" y="224"/>
                  </a:cubicBezTo>
                  <a:cubicBezTo>
                    <a:pt x="422" y="224"/>
                    <a:pt x="418" y="224"/>
                    <a:pt x="413" y="224"/>
                  </a:cubicBezTo>
                  <a:close/>
                  <a:moveTo>
                    <a:pt x="407" y="224"/>
                  </a:moveTo>
                  <a:cubicBezTo>
                    <a:pt x="400" y="224"/>
                    <a:pt x="393" y="224"/>
                    <a:pt x="386" y="224"/>
                  </a:cubicBezTo>
                  <a:cubicBezTo>
                    <a:pt x="386" y="219"/>
                    <a:pt x="386" y="213"/>
                    <a:pt x="386" y="208"/>
                  </a:cubicBezTo>
                  <a:cubicBezTo>
                    <a:pt x="393" y="208"/>
                    <a:pt x="400" y="208"/>
                    <a:pt x="407" y="208"/>
                  </a:cubicBezTo>
                  <a:cubicBezTo>
                    <a:pt x="407" y="213"/>
                    <a:pt x="407" y="219"/>
                    <a:pt x="407" y="224"/>
                  </a:cubicBezTo>
                  <a:close/>
                  <a:moveTo>
                    <a:pt x="389" y="257"/>
                  </a:moveTo>
                  <a:cubicBezTo>
                    <a:pt x="403" y="257"/>
                    <a:pt x="417" y="257"/>
                    <a:pt x="432" y="257"/>
                  </a:cubicBezTo>
                  <a:cubicBezTo>
                    <a:pt x="433" y="251"/>
                    <a:pt x="432" y="243"/>
                    <a:pt x="432" y="236"/>
                  </a:cubicBezTo>
                  <a:cubicBezTo>
                    <a:pt x="432" y="236"/>
                    <a:pt x="432" y="236"/>
                    <a:pt x="432" y="235"/>
                  </a:cubicBezTo>
                  <a:cubicBezTo>
                    <a:pt x="451" y="235"/>
                    <a:pt x="470" y="235"/>
                    <a:pt x="489" y="235"/>
                  </a:cubicBezTo>
                  <a:cubicBezTo>
                    <a:pt x="489" y="258"/>
                    <a:pt x="488" y="279"/>
                    <a:pt x="487" y="299"/>
                  </a:cubicBezTo>
                  <a:cubicBezTo>
                    <a:pt x="454" y="299"/>
                    <a:pt x="421" y="299"/>
                    <a:pt x="389" y="299"/>
                  </a:cubicBezTo>
                  <a:cubicBezTo>
                    <a:pt x="389" y="285"/>
                    <a:pt x="389" y="271"/>
                    <a:pt x="389" y="257"/>
                  </a:cubicBezTo>
                  <a:close/>
                  <a:moveTo>
                    <a:pt x="216" y="157"/>
                  </a:moveTo>
                  <a:cubicBezTo>
                    <a:pt x="224" y="157"/>
                    <a:pt x="232" y="157"/>
                    <a:pt x="240" y="157"/>
                  </a:cubicBezTo>
                  <a:cubicBezTo>
                    <a:pt x="240" y="165"/>
                    <a:pt x="240" y="172"/>
                    <a:pt x="240" y="179"/>
                  </a:cubicBezTo>
                  <a:cubicBezTo>
                    <a:pt x="232" y="179"/>
                    <a:pt x="223" y="179"/>
                    <a:pt x="215" y="179"/>
                  </a:cubicBezTo>
                  <a:cubicBezTo>
                    <a:pt x="215" y="172"/>
                    <a:pt x="215" y="164"/>
                    <a:pt x="216" y="157"/>
                  </a:cubicBezTo>
                  <a:close/>
                  <a:moveTo>
                    <a:pt x="218" y="185"/>
                  </a:moveTo>
                  <a:cubicBezTo>
                    <a:pt x="218" y="191"/>
                    <a:pt x="218" y="196"/>
                    <a:pt x="218" y="202"/>
                  </a:cubicBezTo>
                  <a:cubicBezTo>
                    <a:pt x="188" y="202"/>
                    <a:pt x="159" y="202"/>
                    <a:pt x="130" y="202"/>
                  </a:cubicBezTo>
                  <a:cubicBezTo>
                    <a:pt x="130" y="192"/>
                    <a:pt x="130" y="180"/>
                    <a:pt x="130" y="171"/>
                  </a:cubicBezTo>
                  <a:cubicBezTo>
                    <a:pt x="134" y="171"/>
                    <a:pt x="138" y="171"/>
                    <a:pt x="142" y="171"/>
                  </a:cubicBezTo>
                  <a:cubicBezTo>
                    <a:pt x="142" y="177"/>
                    <a:pt x="142" y="184"/>
                    <a:pt x="142" y="191"/>
                  </a:cubicBezTo>
                  <a:cubicBezTo>
                    <a:pt x="148" y="192"/>
                    <a:pt x="157" y="191"/>
                    <a:pt x="164" y="191"/>
                  </a:cubicBezTo>
                  <a:cubicBezTo>
                    <a:pt x="165" y="185"/>
                    <a:pt x="164" y="177"/>
                    <a:pt x="164" y="171"/>
                  </a:cubicBezTo>
                  <a:cubicBezTo>
                    <a:pt x="168" y="171"/>
                    <a:pt x="172" y="171"/>
                    <a:pt x="175" y="171"/>
                  </a:cubicBezTo>
                  <a:cubicBezTo>
                    <a:pt x="175" y="178"/>
                    <a:pt x="175" y="184"/>
                    <a:pt x="175" y="191"/>
                  </a:cubicBezTo>
                  <a:cubicBezTo>
                    <a:pt x="183" y="191"/>
                    <a:pt x="191" y="191"/>
                    <a:pt x="198" y="191"/>
                  </a:cubicBezTo>
                  <a:cubicBezTo>
                    <a:pt x="198" y="184"/>
                    <a:pt x="198" y="178"/>
                    <a:pt x="198" y="171"/>
                  </a:cubicBezTo>
                  <a:cubicBezTo>
                    <a:pt x="202" y="171"/>
                    <a:pt x="206" y="171"/>
                    <a:pt x="209" y="171"/>
                  </a:cubicBezTo>
                  <a:cubicBezTo>
                    <a:pt x="209" y="175"/>
                    <a:pt x="209" y="180"/>
                    <a:pt x="209" y="185"/>
                  </a:cubicBezTo>
                  <a:cubicBezTo>
                    <a:pt x="212" y="185"/>
                    <a:pt x="215" y="185"/>
                    <a:pt x="218" y="185"/>
                  </a:cubicBezTo>
                  <a:close/>
                  <a:moveTo>
                    <a:pt x="209" y="165"/>
                  </a:moveTo>
                  <a:cubicBezTo>
                    <a:pt x="204" y="165"/>
                    <a:pt x="198" y="165"/>
                    <a:pt x="193" y="165"/>
                  </a:cubicBezTo>
                  <a:cubicBezTo>
                    <a:pt x="192" y="171"/>
                    <a:pt x="193" y="179"/>
                    <a:pt x="193" y="186"/>
                  </a:cubicBezTo>
                  <a:cubicBezTo>
                    <a:pt x="189" y="186"/>
                    <a:pt x="185" y="186"/>
                    <a:pt x="182" y="186"/>
                  </a:cubicBezTo>
                  <a:cubicBezTo>
                    <a:pt x="182" y="179"/>
                    <a:pt x="182" y="172"/>
                    <a:pt x="182" y="165"/>
                  </a:cubicBezTo>
                  <a:cubicBezTo>
                    <a:pt x="175" y="164"/>
                    <a:pt x="166" y="165"/>
                    <a:pt x="159" y="165"/>
                  </a:cubicBezTo>
                  <a:cubicBezTo>
                    <a:pt x="159" y="172"/>
                    <a:pt x="159" y="179"/>
                    <a:pt x="159" y="186"/>
                  </a:cubicBezTo>
                  <a:cubicBezTo>
                    <a:pt x="155" y="186"/>
                    <a:pt x="151" y="186"/>
                    <a:pt x="148" y="186"/>
                  </a:cubicBezTo>
                  <a:cubicBezTo>
                    <a:pt x="148" y="179"/>
                    <a:pt x="148" y="172"/>
                    <a:pt x="148" y="165"/>
                  </a:cubicBezTo>
                  <a:cubicBezTo>
                    <a:pt x="140" y="164"/>
                    <a:pt x="132" y="165"/>
                    <a:pt x="124" y="165"/>
                  </a:cubicBezTo>
                  <a:cubicBezTo>
                    <a:pt x="123" y="185"/>
                    <a:pt x="124" y="206"/>
                    <a:pt x="124" y="227"/>
                  </a:cubicBezTo>
                  <a:cubicBezTo>
                    <a:pt x="105" y="227"/>
                    <a:pt x="86" y="227"/>
                    <a:pt x="66" y="227"/>
                  </a:cubicBezTo>
                  <a:cubicBezTo>
                    <a:pt x="66" y="197"/>
                    <a:pt x="69" y="165"/>
                    <a:pt x="61" y="143"/>
                  </a:cubicBezTo>
                  <a:cubicBezTo>
                    <a:pt x="110" y="143"/>
                    <a:pt x="160" y="143"/>
                    <a:pt x="209" y="143"/>
                  </a:cubicBezTo>
                  <a:cubicBezTo>
                    <a:pt x="209" y="150"/>
                    <a:pt x="209" y="157"/>
                    <a:pt x="209" y="165"/>
                  </a:cubicBezTo>
                  <a:close/>
                  <a:moveTo>
                    <a:pt x="166" y="308"/>
                  </a:moveTo>
                  <a:cubicBezTo>
                    <a:pt x="166" y="321"/>
                    <a:pt x="166" y="335"/>
                    <a:pt x="166" y="349"/>
                  </a:cubicBezTo>
                  <a:cubicBezTo>
                    <a:pt x="184" y="349"/>
                    <a:pt x="204" y="349"/>
                    <a:pt x="222" y="349"/>
                  </a:cubicBezTo>
                  <a:cubicBezTo>
                    <a:pt x="223" y="350"/>
                    <a:pt x="222" y="351"/>
                    <a:pt x="221" y="351"/>
                  </a:cubicBezTo>
                  <a:cubicBezTo>
                    <a:pt x="212" y="360"/>
                    <a:pt x="204" y="369"/>
                    <a:pt x="194" y="378"/>
                  </a:cubicBezTo>
                  <a:cubicBezTo>
                    <a:pt x="191" y="381"/>
                    <a:pt x="187" y="387"/>
                    <a:pt x="184" y="387"/>
                  </a:cubicBezTo>
                  <a:cubicBezTo>
                    <a:pt x="179" y="389"/>
                    <a:pt x="166" y="387"/>
                    <a:pt x="160" y="387"/>
                  </a:cubicBezTo>
                  <a:cubicBezTo>
                    <a:pt x="136" y="387"/>
                    <a:pt x="112" y="387"/>
                    <a:pt x="88" y="387"/>
                  </a:cubicBezTo>
                  <a:cubicBezTo>
                    <a:pt x="78" y="365"/>
                    <a:pt x="72" y="337"/>
                    <a:pt x="70" y="308"/>
                  </a:cubicBezTo>
                  <a:cubicBezTo>
                    <a:pt x="102" y="308"/>
                    <a:pt x="134" y="308"/>
                    <a:pt x="166" y="308"/>
                  </a:cubicBezTo>
                  <a:close/>
                  <a:moveTo>
                    <a:pt x="278" y="496"/>
                  </a:moveTo>
                  <a:cubicBezTo>
                    <a:pt x="270" y="490"/>
                    <a:pt x="262" y="483"/>
                    <a:pt x="253" y="477"/>
                  </a:cubicBezTo>
                  <a:cubicBezTo>
                    <a:pt x="261" y="473"/>
                    <a:pt x="269" y="469"/>
                    <a:pt x="277" y="464"/>
                  </a:cubicBezTo>
                  <a:cubicBezTo>
                    <a:pt x="285" y="469"/>
                    <a:pt x="293" y="473"/>
                    <a:pt x="302" y="477"/>
                  </a:cubicBezTo>
                  <a:cubicBezTo>
                    <a:pt x="293" y="483"/>
                    <a:pt x="286" y="490"/>
                    <a:pt x="278" y="496"/>
                  </a:cubicBezTo>
                  <a:close/>
                  <a:moveTo>
                    <a:pt x="291" y="462"/>
                  </a:moveTo>
                  <a:cubicBezTo>
                    <a:pt x="286" y="460"/>
                    <a:pt x="282" y="457"/>
                    <a:pt x="277" y="455"/>
                  </a:cubicBezTo>
                  <a:cubicBezTo>
                    <a:pt x="272" y="457"/>
                    <a:pt x="268" y="460"/>
                    <a:pt x="263" y="462"/>
                  </a:cubicBezTo>
                  <a:cubicBezTo>
                    <a:pt x="263" y="460"/>
                    <a:pt x="264" y="457"/>
                    <a:pt x="264" y="455"/>
                  </a:cubicBezTo>
                  <a:cubicBezTo>
                    <a:pt x="264" y="452"/>
                    <a:pt x="266" y="449"/>
                    <a:pt x="265" y="447"/>
                  </a:cubicBezTo>
                  <a:cubicBezTo>
                    <a:pt x="265" y="445"/>
                    <a:pt x="261" y="442"/>
                    <a:pt x="260" y="441"/>
                  </a:cubicBezTo>
                  <a:cubicBezTo>
                    <a:pt x="258" y="439"/>
                    <a:pt x="255" y="437"/>
                    <a:pt x="254" y="435"/>
                  </a:cubicBezTo>
                  <a:cubicBezTo>
                    <a:pt x="259" y="434"/>
                    <a:pt x="264" y="434"/>
                    <a:pt x="270" y="433"/>
                  </a:cubicBezTo>
                  <a:cubicBezTo>
                    <a:pt x="272" y="428"/>
                    <a:pt x="274" y="423"/>
                    <a:pt x="277" y="418"/>
                  </a:cubicBezTo>
                  <a:cubicBezTo>
                    <a:pt x="279" y="423"/>
                    <a:pt x="282" y="428"/>
                    <a:pt x="284" y="433"/>
                  </a:cubicBezTo>
                  <a:cubicBezTo>
                    <a:pt x="289" y="433"/>
                    <a:pt x="294" y="434"/>
                    <a:pt x="299" y="435"/>
                  </a:cubicBezTo>
                  <a:cubicBezTo>
                    <a:pt x="299" y="437"/>
                    <a:pt x="296" y="439"/>
                    <a:pt x="294" y="441"/>
                  </a:cubicBezTo>
                  <a:cubicBezTo>
                    <a:pt x="292" y="443"/>
                    <a:pt x="290" y="445"/>
                    <a:pt x="288" y="446"/>
                  </a:cubicBezTo>
                  <a:cubicBezTo>
                    <a:pt x="289" y="452"/>
                    <a:pt x="290" y="457"/>
                    <a:pt x="291" y="462"/>
                  </a:cubicBezTo>
                  <a:close/>
                  <a:moveTo>
                    <a:pt x="460" y="401"/>
                  </a:moveTo>
                  <a:cubicBezTo>
                    <a:pt x="454" y="412"/>
                    <a:pt x="445" y="421"/>
                    <a:pt x="434" y="428"/>
                  </a:cubicBezTo>
                  <a:cubicBezTo>
                    <a:pt x="422" y="435"/>
                    <a:pt x="405" y="439"/>
                    <a:pt x="389" y="443"/>
                  </a:cubicBezTo>
                  <a:cubicBezTo>
                    <a:pt x="358" y="452"/>
                    <a:pt x="326" y="462"/>
                    <a:pt x="302" y="477"/>
                  </a:cubicBezTo>
                  <a:cubicBezTo>
                    <a:pt x="301" y="470"/>
                    <a:pt x="300" y="464"/>
                    <a:pt x="298" y="457"/>
                  </a:cubicBezTo>
                  <a:cubicBezTo>
                    <a:pt x="298" y="455"/>
                    <a:pt x="297" y="452"/>
                    <a:pt x="297" y="450"/>
                  </a:cubicBezTo>
                  <a:cubicBezTo>
                    <a:pt x="298" y="447"/>
                    <a:pt x="306" y="442"/>
                    <a:pt x="308" y="440"/>
                  </a:cubicBezTo>
                  <a:cubicBezTo>
                    <a:pt x="312" y="436"/>
                    <a:pt x="315" y="433"/>
                    <a:pt x="318" y="430"/>
                  </a:cubicBezTo>
                  <a:cubicBezTo>
                    <a:pt x="309" y="428"/>
                    <a:pt x="300" y="427"/>
                    <a:pt x="290" y="426"/>
                  </a:cubicBezTo>
                  <a:cubicBezTo>
                    <a:pt x="285" y="417"/>
                    <a:pt x="281" y="409"/>
                    <a:pt x="277" y="400"/>
                  </a:cubicBezTo>
                  <a:cubicBezTo>
                    <a:pt x="272" y="408"/>
                    <a:pt x="269" y="417"/>
                    <a:pt x="264" y="426"/>
                  </a:cubicBezTo>
                  <a:cubicBezTo>
                    <a:pt x="255" y="427"/>
                    <a:pt x="246" y="428"/>
                    <a:pt x="237" y="429"/>
                  </a:cubicBezTo>
                  <a:cubicBezTo>
                    <a:pt x="236" y="431"/>
                    <a:pt x="239" y="433"/>
                    <a:pt x="241" y="434"/>
                  </a:cubicBezTo>
                  <a:cubicBezTo>
                    <a:pt x="245" y="438"/>
                    <a:pt x="247" y="441"/>
                    <a:pt x="252" y="445"/>
                  </a:cubicBezTo>
                  <a:cubicBezTo>
                    <a:pt x="253" y="446"/>
                    <a:pt x="256" y="449"/>
                    <a:pt x="256" y="451"/>
                  </a:cubicBezTo>
                  <a:cubicBezTo>
                    <a:pt x="257" y="453"/>
                    <a:pt x="255" y="460"/>
                    <a:pt x="254" y="463"/>
                  </a:cubicBezTo>
                  <a:cubicBezTo>
                    <a:pt x="253" y="468"/>
                    <a:pt x="252" y="472"/>
                    <a:pt x="252" y="476"/>
                  </a:cubicBezTo>
                  <a:cubicBezTo>
                    <a:pt x="227" y="460"/>
                    <a:pt x="194" y="451"/>
                    <a:pt x="162" y="442"/>
                  </a:cubicBezTo>
                  <a:cubicBezTo>
                    <a:pt x="152" y="439"/>
                    <a:pt x="140" y="437"/>
                    <a:pt x="130" y="433"/>
                  </a:cubicBezTo>
                  <a:cubicBezTo>
                    <a:pt x="114" y="426"/>
                    <a:pt x="101" y="411"/>
                    <a:pt x="93" y="396"/>
                  </a:cubicBezTo>
                  <a:cubicBezTo>
                    <a:pt x="216" y="396"/>
                    <a:pt x="339" y="396"/>
                    <a:pt x="462" y="396"/>
                  </a:cubicBezTo>
                  <a:cubicBezTo>
                    <a:pt x="463" y="398"/>
                    <a:pt x="461" y="399"/>
                    <a:pt x="460" y="401"/>
                  </a:cubicBezTo>
                  <a:close/>
                  <a:moveTo>
                    <a:pt x="467" y="387"/>
                  </a:moveTo>
                  <a:cubicBezTo>
                    <a:pt x="438" y="387"/>
                    <a:pt x="409" y="387"/>
                    <a:pt x="379" y="387"/>
                  </a:cubicBezTo>
                  <a:cubicBezTo>
                    <a:pt x="375" y="387"/>
                    <a:pt x="370" y="388"/>
                    <a:pt x="367" y="387"/>
                  </a:cubicBezTo>
                  <a:cubicBezTo>
                    <a:pt x="364" y="387"/>
                    <a:pt x="359" y="381"/>
                    <a:pt x="356" y="378"/>
                  </a:cubicBezTo>
                  <a:cubicBezTo>
                    <a:pt x="347" y="368"/>
                    <a:pt x="337" y="359"/>
                    <a:pt x="328" y="349"/>
                  </a:cubicBezTo>
                  <a:cubicBezTo>
                    <a:pt x="348" y="349"/>
                    <a:pt x="368" y="349"/>
                    <a:pt x="388" y="349"/>
                  </a:cubicBezTo>
                  <a:cubicBezTo>
                    <a:pt x="389" y="336"/>
                    <a:pt x="389" y="322"/>
                    <a:pt x="389" y="309"/>
                  </a:cubicBezTo>
                  <a:cubicBezTo>
                    <a:pt x="389" y="309"/>
                    <a:pt x="389" y="308"/>
                    <a:pt x="389" y="308"/>
                  </a:cubicBezTo>
                  <a:cubicBezTo>
                    <a:pt x="421" y="308"/>
                    <a:pt x="454" y="308"/>
                    <a:pt x="486" y="308"/>
                  </a:cubicBezTo>
                  <a:cubicBezTo>
                    <a:pt x="483" y="338"/>
                    <a:pt x="478" y="365"/>
                    <a:pt x="467" y="387"/>
                  </a:cubicBezTo>
                  <a:close/>
                  <a:moveTo>
                    <a:pt x="499" y="134"/>
                  </a:moveTo>
                  <a:cubicBezTo>
                    <a:pt x="448" y="134"/>
                    <a:pt x="397" y="134"/>
                    <a:pt x="345" y="134"/>
                  </a:cubicBezTo>
                  <a:cubicBezTo>
                    <a:pt x="345" y="128"/>
                    <a:pt x="345" y="123"/>
                    <a:pt x="345" y="118"/>
                  </a:cubicBezTo>
                  <a:cubicBezTo>
                    <a:pt x="338" y="117"/>
                    <a:pt x="329" y="117"/>
                    <a:pt x="321" y="117"/>
                  </a:cubicBezTo>
                  <a:cubicBezTo>
                    <a:pt x="321" y="124"/>
                    <a:pt x="321" y="132"/>
                    <a:pt x="321" y="139"/>
                  </a:cubicBezTo>
                  <a:cubicBezTo>
                    <a:pt x="317" y="139"/>
                    <a:pt x="313" y="139"/>
                    <a:pt x="308" y="139"/>
                  </a:cubicBezTo>
                  <a:cubicBezTo>
                    <a:pt x="308" y="132"/>
                    <a:pt x="308" y="125"/>
                    <a:pt x="308" y="118"/>
                  </a:cubicBezTo>
                  <a:cubicBezTo>
                    <a:pt x="301" y="117"/>
                    <a:pt x="292" y="117"/>
                    <a:pt x="284" y="117"/>
                  </a:cubicBezTo>
                  <a:cubicBezTo>
                    <a:pt x="284" y="124"/>
                    <a:pt x="284" y="132"/>
                    <a:pt x="284" y="139"/>
                  </a:cubicBezTo>
                  <a:cubicBezTo>
                    <a:pt x="280" y="139"/>
                    <a:pt x="275" y="139"/>
                    <a:pt x="271" y="139"/>
                  </a:cubicBezTo>
                  <a:cubicBezTo>
                    <a:pt x="271" y="132"/>
                    <a:pt x="271" y="125"/>
                    <a:pt x="271" y="118"/>
                  </a:cubicBezTo>
                  <a:cubicBezTo>
                    <a:pt x="264" y="117"/>
                    <a:pt x="255" y="117"/>
                    <a:pt x="247" y="117"/>
                  </a:cubicBezTo>
                  <a:cubicBezTo>
                    <a:pt x="247" y="124"/>
                    <a:pt x="247" y="132"/>
                    <a:pt x="247" y="139"/>
                  </a:cubicBezTo>
                  <a:cubicBezTo>
                    <a:pt x="242" y="139"/>
                    <a:pt x="238" y="139"/>
                    <a:pt x="234" y="139"/>
                  </a:cubicBezTo>
                  <a:cubicBezTo>
                    <a:pt x="234" y="132"/>
                    <a:pt x="234" y="124"/>
                    <a:pt x="234" y="117"/>
                  </a:cubicBezTo>
                  <a:cubicBezTo>
                    <a:pt x="226" y="117"/>
                    <a:pt x="218" y="117"/>
                    <a:pt x="209" y="117"/>
                  </a:cubicBezTo>
                  <a:cubicBezTo>
                    <a:pt x="209" y="123"/>
                    <a:pt x="209" y="128"/>
                    <a:pt x="209" y="134"/>
                  </a:cubicBezTo>
                  <a:cubicBezTo>
                    <a:pt x="159" y="134"/>
                    <a:pt x="108" y="134"/>
                    <a:pt x="58" y="134"/>
                  </a:cubicBezTo>
                  <a:cubicBezTo>
                    <a:pt x="49" y="119"/>
                    <a:pt x="40" y="105"/>
                    <a:pt x="25" y="97"/>
                  </a:cubicBezTo>
                  <a:cubicBezTo>
                    <a:pt x="24" y="96"/>
                    <a:pt x="26" y="95"/>
                    <a:pt x="27" y="95"/>
                  </a:cubicBezTo>
                  <a:cubicBezTo>
                    <a:pt x="57" y="68"/>
                    <a:pt x="89" y="42"/>
                    <a:pt x="119" y="16"/>
                  </a:cubicBezTo>
                  <a:cubicBezTo>
                    <a:pt x="160" y="43"/>
                    <a:pt x="212" y="62"/>
                    <a:pt x="278" y="62"/>
                  </a:cubicBezTo>
                  <a:cubicBezTo>
                    <a:pt x="330" y="62"/>
                    <a:pt x="370" y="51"/>
                    <a:pt x="404" y="33"/>
                  </a:cubicBezTo>
                  <a:cubicBezTo>
                    <a:pt x="416" y="27"/>
                    <a:pt x="428" y="21"/>
                    <a:pt x="438" y="15"/>
                  </a:cubicBezTo>
                  <a:cubicBezTo>
                    <a:pt x="469" y="42"/>
                    <a:pt x="502" y="70"/>
                    <a:pt x="532" y="97"/>
                  </a:cubicBezTo>
                  <a:cubicBezTo>
                    <a:pt x="517" y="105"/>
                    <a:pt x="506" y="118"/>
                    <a:pt x="499" y="134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A91C9B19-F882-901F-E5F7-9AC24B43A4A2}"/>
              </a:ext>
            </a:extLst>
          </p:cNvPr>
          <p:cNvSpPr txBox="1"/>
          <p:nvPr/>
        </p:nvSpPr>
        <p:spPr>
          <a:xfrm>
            <a:off x="909858" y="2007080"/>
            <a:ext cx="72913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PCC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Counting Bloom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Filter (CBF) to record existing flow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Fairness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Providing a backup server for each server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Deployability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reliance on any specific protocol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modification of server configuration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561F06F9-6E7A-738A-914E-DE022E9C0002}"/>
              </a:ext>
            </a:extLst>
          </p:cNvPr>
          <p:cNvSpPr txBox="1"/>
          <p:nvPr/>
        </p:nvSpPr>
        <p:spPr>
          <a:xfrm>
            <a:off x="909858" y="1272771"/>
            <a:ext cx="4616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Maat meet the requirements 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图片 25" descr="对勾">
            <a:extLst>
              <a:ext uri="{FF2B5EF4-FFF2-40B4-BE49-F238E27FC236}">
                <a16:creationId xmlns:a16="http://schemas.microsoft.com/office/drawing/2014/main" id="{763EB94F-5575-5257-05CE-3A54DEF13D81}"/>
              </a:ext>
            </a:extLst>
      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8110080" y="2213966"/>
            <a:ext cx="540000" cy="540000"/>
          </a:xfrm>
          <a:prstGeom prst="rect">
            <a:avLst/>
          </a:prstGeom>
        </p:spPr>
      </p:pic>
      <p:pic>
        <p:nvPicPr>
          <p:cNvPr id="28" name="图片 27" descr="对勾">
            <a:extLst>
              <a:ext uri="{FF2B5EF4-FFF2-40B4-BE49-F238E27FC236}">
                <a16:creationId xmlns:a16="http://schemas.microsoft.com/office/drawing/2014/main" id="{BC189B8F-0D1B-3127-A15D-CA89386DCF89}"/>
              </a:ext>
            </a:extLst>
      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8086452" y="3276140"/>
            <a:ext cx="540000" cy="540000"/>
          </a:xfrm>
          <a:prstGeom prst="rect">
            <a:avLst/>
          </a:prstGeom>
        </p:spPr>
      </p:pic>
      <p:pic>
        <p:nvPicPr>
          <p:cNvPr id="29" name="图片 28" descr="对勾">
            <a:extLst>
              <a:ext uri="{FF2B5EF4-FFF2-40B4-BE49-F238E27FC236}">
                <a16:creationId xmlns:a16="http://schemas.microsoft.com/office/drawing/2014/main" id="{66DF80BC-B795-6B99-5664-7C60F2DEFBAB}"/>
              </a:ext>
            </a:extLst>
      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8110080" y="4329402"/>
            <a:ext cx="540000" cy="540000"/>
          </a:xfrm>
          <a:prstGeom prst="rect">
            <a:avLst/>
          </a:prstGeom>
        </p:spPr>
      </p:pic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EB77EAD3-E41A-EBD0-31FF-38A9B8E6CA99}"/>
              </a:ext>
            </a:extLst>
          </p:cNvPr>
          <p:cNvCxnSpPr/>
          <p:nvPr/>
        </p:nvCxnSpPr>
        <p:spPr>
          <a:xfrm>
            <a:off x="8356452" y="2280536"/>
            <a:ext cx="299049" cy="312403"/>
          </a:xfrm>
          <a:prstGeom prst="line">
            <a:avLst/>
          </a:prstGeom>
          <a:ln w="57150">
            <a:solidFill>
              <a:srgbClr val="D81E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073680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ED065E-AD42-737E-BFB1-9BA101E40C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BD453A34-A644-0250-5E3D-150E31C30E6A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8567853" y="6304064"/>
            <a:ext cx="2743200" cy="365125"/>
          </a:xfrm>
        </p:spPr>
        <p:txBody>
          <a:bodyPr/>
          <a:lstStyle/>
          <a:p>
            <a:fld id="{6128E786-177D-4968-AA9C-E01690304C33}" type="slidenum">
              <a:rPr lang="zh-CN" altLang="en-US" sz="1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fld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文本占位符 2">
            <a:extLst>
              <a:ext uri="{FF2B5EF4-FFF2-40B4-BE49-F238E27FC236}">
                <a16:creationId xmlns:a16="http://schemas.microsoft.com/office/drawing/2014/main" id="{71E2124B-FE25-528A-EBCE-B2A8EA58E97B}"/>
              </a:ext>
            </a:extLst>
          </p:cNvPr>
          <p:cNvSpPr txBox="1"/>
          <p:nvPr/>
        </p:nvSpPr>
        <p:spPr>
          <a:xfrm>
            <a:off x="626686" y="452047"/>
            <a:ext cx="1908839" cy="504218"/>
          </a:xfrm>
          <a:prstGeom prst="rect">
            <a:avLst/>
          </a:prstGeom>
        </p:spPr>
        <p:txBody>
          <a:bodyPr vert="horz" lIns="91440" tIns="45720" rIns="91440" bIns="45720" rtlCol="0">
            <a:normAutofit fontScale="97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Design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1" name="圆角矩形 1766">
            <a:extLst>
              <a:ext uri="{FF2B5EF4-FFF2-40B4-BE49-F238E27FC236}">
                <a16:creationId xmlns:a16="http://schemas.microsoft.com/office/drawing/2014/main" id="{74D430CF-8604-971D-23CA-F33DDEE67382}"/>
              </a:ext>
            </a:extLst>
          </p:cNvPr>
          <p:cNvSpPr/>
          <p:nvPr/>
        </p:nvSpPr>
        <p:spPr>
          <a:xfrm rot="10800000" flipV="1">
            <a:off x="0" y="401407"/>
            <a:ext cx="484287" cy="491115"/>
          </a:xfrm>
          <a:prstGeom prst="roundRect">
            <a:avLst>
              <a:gd name="adj" fmla="val 5039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2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73" name="文本框 172">
            <a:extLst>
              <a:ext uri="{FF2B5EF4-FFF2-40B4-BE49-F238E27FC236}">
                <a16:creationId xmlns:a16="http://schemas.microsoft.com/office/drawing/2014/main" id="{A0205EC1-47CB-1E0B-12D5-A6260B987AAE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84504" y="1019810"/>
            <a:ext cx="10655600" cy="10151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000" b="1" dirty="0"/>
              <a:t>Design Goal:</a:t>
            </a:r>
            <a:r>
              <a:rPr lang="en-US" altLang="zh-CN" sz="2000" dirty="0"/>
              <a:t> 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improve the fairness of the L4 LBs, while ensuring both PCC and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deployability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0">
              <a:lnSpc>
                <a:spcPct val="160000"/>
              </a:lnSpc>
              <a:buFont typeface="+mj-lt"/>
              <a:buNone/>
            </a:pPr>
            <a:r>
              <a:rPr 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1)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Framework</a:t>
            </a:r>
            <a:endParaRPr lang="zh-CN" altLang="en-US" sz="2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314AE340-2AC4-9B37-E503-5E5532D6509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873047" y="85558"/>
            <a:ext cx="1194264" cy="1187213"/>
            <a:chOff x="2946" y="838"/>
            <a:chExt cx="1355" cy="1347"/>
          </a:xfrm>
          <a:solidFill>
            <a:schemeClr val="accent1">
              <a:lumMod val="75000"/>
            </a:schemeClr>
          </a:solidFill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D62B3FE2-B44A-262A-53E5-58A1D4547250}"/>
                </a:ext>
              </a:extLst>
            </p:cNvPr>
            <p:cNvSpPr>
              <a:spLocks noEditPoints="1"/>
            </p:cNvSpPr>
            <p:nvPr>
              <p:custDataLst>
                <p:tags r:id="rId3"/>
              </p:custDataLst>
            </p:nvPr>
          </p:nvSpPr>
          <p:spPr bwMode="auto">
            <a:xfrm>
              <a:off x="2946" y="838"/>
              <a:ext cx="1355" cy="1347"/>
            </a:xfrm>
            <a:custGeom>
              <a:avLst/>
              <a:gdLst>
                <a:gd name="T0" fmla="*/ 710 w 1467"/>
                <a:gd name="T1" fmla="*/ 0 h 1459"/>
                <a:gd name="T2" fmla="*/ 754 w 1467"/>
                <a:gd name="T3" fmla="*/ 0 h 1459"/>
                <a:gd name="T4" fmla="*/ 754 w 1467"/>
                <a:gd name="T5" fmla="*/ 0 h 1459"/>
                <a:gd name="T6" fmla="*/ 1045 w 1467"/>
                <a:gd name="T7" fmla="*/ 71 h 1459"/>
                <a:gd name="T8" fmla="*/ 1256 w 1467"/>
                <a:gd name="T9" fmla="*/ 222 h 1459"/>
                <a:gd name="T10" fmla="*/ 1336 w 1467"/>
                <a:gd name="T11" fmla="*/ 322 h 1459"/>
                <a:gd name="T12" fmla="*/ 1457 w 1467"/>
                <a:gd name="T13" fmla="*/ 654 h 1459"/>
                <a:gd name="T14" fmla="*/ 1441 w 1467"/>
                <a:gd name="T15" fmla="*/ 901 h 1459"/>
                <a:gd name="T16" fmla="*/ 1394 w 1467"/>
                <a:gd name="T17" fmla="*/ 1035 h 1459"/>
                <a:gd name="T18" fmla="*/ 1244 w 1467"/>
                <a:gd name="T19" fmla="*/ 1247 h 1459"/>
                <a:gd name="T20" fmla="*/ 1030 w 1467"/>
                <a:gd name="T21" fmla="*/ 1394 h 1459"/>
                <a:gd name="T22" fmla="*/ 894 w 1467"/>
                <a:gd name="T23" fmla="*/ 1440 h 1459"/>
                <a:gd name="T24" fmla="*/ 732 w 1467"/>
                <a:gd name="T25" fmla="*/ 1458 h 1459"/>
                <a:gd name="T26" fmla="*/ 434 w 1467"/>
                <a:gd name="T27" fmla="*/ 1394 h 1459"/>
                <a:gd name="T28" fmla="*/ 220 w 1467"/>
                <a:gd name="T29" fmla="*/ 1247 h 1459"/>
                <a:gd name="T30" fmla="*/ 23 w 1467"/>
                <a:gd name="T31" fmla="*/ 900 h 1459"/>
                <a:gd name="T32" fmla="*/ 3 w 1467"/>
                <a:gd name="T33" fmla="*/ 696 h 1459"/>
                <a:gd name="T34" fmla="*/ 19 w 1467"/>
                <a:gd name="T35" fmla="*/ 576 h 1459"/>
                <a:gd name="T36" fmla="*/ 128 w 1467"/>
                <a:gd name="T37" fmla="*/ 322 h 1459"/>
                <a:gd name="T38" fmla="*/ 419 w 1467"/>
                <a:gd name="T39" fmla="*/ 71 h 1459"/>
                <a:gd name="T40" fmla="*/ 710 w 1467"/>
                <a:gd name="T41" fmla="*/ 0 h 1459"/>
                <a:gd name="T42" fmla="*/ 685 w 1467"/>
                <a:gd name="T43" fmla="*/ 35 h 1459"/>
                <a:gd name="T44" fmla="*/ 571 w 1467"/>
                <a:gd name="T45" fmla="*/ 52 h 1459"/>
                <a:gd name="T46" fmla="*/ 238 w 1467"/>
                <a:gd name="T47" fmla="*/ 240 h 1459"/>
                <a:gd name="T48" fmla="*/ 97 w 1467"/>
                <a:gd name="T49" fmla="*/ 447 h 1459"/>
                <a:gd name="T50" fmla="*/ 36 w 1467"/>
                <a:gd name="T51" fmla="*/ 734 h 1459"/>
                <a:gd name="T52" fmla="*/ 55 w 1467"/>
                <a:gd name="T53" fmla="*/ 890 h 1459"/>
                <a:gd name="T54" fmla="*/ 164 w 1467"/>
                <a:gd name="T55" fmla="*/ 1129 h 1459"/>
                <a:gd name="T56" fmla="*/ 265 w 1467"/>
                <a:gd name="T57" fmla="*/ 1244 h 1459"/>
                <a:gd name="T58" fmla="*/ 338 w 1467"/>
                <a:gd name="T59" fmla="*/ 1302 h 1459"/>
                <a:gd name="T60" fmla="*/ 580 w 1467"/>
                <a:gd name="T61" fmla="*/ 1408 h 1459"/>
                <a:gd name="T62" fmla="*/ 737 w 1467"/>
                <a:gd name="T63" fmla="*/ 1425 h 1459"/>
                <a:gd name="T64" fmla="*/ 1022 w 1467"/>
                <a:gd name="T65" fmla="*/ 1362 h 1459"/>
                <a:gd name="T66" fmla="*/ 1267 w 1467"/>
                <a:gd name="T67" fmla="*/ 1173 h 1459"/>
                <a:gd name="T68" fmla="*/ 1367 w 1467"/>
                <a:gd name="T69" fmla="*/ 1012 h 1459"/>
                <a:gd name="T70" fmla="*/ 1427 w 1467"/>
                <a:gd name="T71" fmla="*/ 724 h 1459"/>
                <a:gd name="T72" fmla="*/ 1409 w 1467"/>
                <a:gd name="T73" fmla="*/ 569 h 1459"/>
                <a:gd name="T74" fmla="*/ 1364 w 1467"/>
                <a:gd name="T75" fmla="*/ 440 h 1459"/>
                <a:gd name="T76" fmla="*/ 1126 w 1467"/>
                <a:gd name="T77" fmla="*/ 156 h 1459"/>
                <a:gd name="T78" fmla="*/ 810 w 1467"/>
                <a:gd name="T79" fmla="*/ 38 h 1459"/>
                <a:gd name="T80" fmla="*/ 727 w 1467"/>
                <a:gd name="T81" fmla="*/ 34 h 1459"/>
                <a:gd name="T82" fmla="*/ 685 w 1467"/>
                <a:gd name="T83" fmla="*/ 35 h 1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7" h="1459">
                  <a:moveTo>
                    <a:pt x="710" y="0"/>
                  </a:moveTo>
                  <a:cubicBezTo>
                    <a:pt x="725" y="0"/>
                    <a:pt x="739" y="0"/>
                    <a:pt x="754" y="0"/>
                  </a:cubicBezTo>
                  <a:cubicBezTo>
                    <a:pt x="754" y="0"/>
                    <a:pt x="754" y="0"/>
                    <a:pt x="754" y="0"/>
                  </a:cubicBezTo>
                  <a:cubicBezTo>
                    <a:pt x="870" y="4"/>
                    <a:pt x="964" y="33"/>
                    <a:pt x="1045" y="71"/>
                  </a:cubicBezTo>
                  <a:cubicBezTo>
                    <a:pt x="1127" y="109"/>
                    <a:pt x="1195" y="162"/>
                    <a:pt x="1256" y="222"/>
                  </a:cubicBezTo>
                  <a:cubicBezTo>
                    <a:pt x="1286" y="252"/>
                    <a:pt x="1312" y="286"/>
                    <a:pt x="1336" y="322"/>
                  </a:cubicBezTo>
                  <a:cubicBezTo>
                    <a:pt x="1398" y="412"/>
                    <a:pt x="1442" y="518"/>
                    <a:pt x="1457" y="654"/>
                  </a:cubicBezTo>
                  <a:cubicBezTo>
                    <a:pt x="1467" y="740"/>
                    <a:pt x="1458" y="830"/>
                    <a:pt x="1441" y="901"/>
                  </a:cubicBezTo>
                  <a:cubicBezTo>
                    <a:pt x="1429" y="949"/>
                    <a:pt x="1413" y="994"/>
                    <a:pt x="1394" y="1035"/>
                  </a:cubicBezTo>
                  <a:cubicBezTo>
                    <a:pt x="1355" y="1117"/>
                    <a:pt x="1305" y="1187"/>
                    <a:pt x="1244" y="1247"/>
                  </a:cubicBezTo>
                  <a:cubicBezTo>
                    <a:pt x="1183" y="1306"/>
                    <a:pt x="1114" y="1357"/>
                    <a:pt x="1030" y="1394"/>
                  </a:cubicBezTo>
                  <a:cubicBezTo>
                    <a:pt x="988" y="1413"/>
                    <a:pt x="944" y="1429"/>
                    <a:pt x="894" y="1440"/>
                  </a:cubicBezTo>
                  <a:cubicBezTo>
                    <a:pt x="845" y="1451"/>
                    <a:pt x="790" y="1459"/>
                    <a:pt x="732" y="1458"/>
                  </a:cubicBezTo>
                  <a:cubicBezTo>
                    <a:pt x="614" y="1457"/>
                    <a:pt x="517" y="1432"/>
                    <a:pt x="434" y="1394"/>
                  </a:cubicBezTo>
                  <a:cubicBezTo>
                    <a:pt x="351" y="1357"/>
                    <a:pt x="279" y="1306"/>
                    <a:pt x="220" y="1247"/>
                  </a:cubicBezTo>
                  <a:cubicBezTo>
                    <a:pt x="128" y="1155"/>
                    <a:pt x="60" y="1045"/>
                    <a:pt x="23" y="900"/>
                  </a:cubicBezTo>
                  <a:cubicBezTo>
                    <a:pt x="8" y="841"/>
                    <a:pt x="0" y="771"/>
                    <a:pt x="3" y="696"/>
                  </a:cubicBezTo>
                  <a:cubicBezTo>
                    <a:pt x="5" y="652"/>
                    <a:pt x="11" y="612"/>
                    <a:pt x="19" y="576"/>
                  </a:cubicBezTo>
                  <a:cubicBezTo>
                    <a:pt x="41" y="476"/>
                    <a:pt x="78" y="394"/>
                    <a:pt x="128" y="322"/>
                  </a:cubicBezTo>
                  <a:cubicBezTo>
                    <a:pt x="201" y="215"/>
                    <a:pt x="297" y="129"/>
                    <a:pt x="419" y="71"/>
                  </a:cubicBezTo>
                  <a:cubicBezTo>
                    <a:pt x="501" y="32"/>
                    <a:pt x="595" y="4"/>
                    <a:pt x="710" y="0"/>
                  </a:cubicBezTo>
                  <a:close/>
                  <a:moveTo>
                    <a:pt x="685" y="35"/>
                  </a:moveTo>
                  <a:cubicBezTo>
                    <a:pt x="644" y="38"/>
                    <a:pt x="607" y="43"/>
                    <a:pt x="571" y="52"/>
                  </a:cubicBezTo>
                  <a:cubicBezTo>
                    <a:pt x="431" y="87"/>
                    <a:pt x="326" y="152"/>
                    <a:pt x="238" y="240"/>
                  </a:cubicBezTo>
                  <a:cubicBezTo>
                    <a:pt x="180" y="298"/>
                    <a:pt x="133" y="366"/>
                    <a:pt x="97" y="447"/>
                  </a:cubicBezTo>
                  <a:cubicBezTo>
                    <a:pt x="61" y="526"/>
                    <a:pt x="36" y="619"/>
                    <a:pt x="36" y="734"/>
                  </a:cubicBezTo>
                  <a:cubicBezTo>
                    <a:pt x="36" y="791"/>
                    <a:pt x="44" y="843"/>
                    <a:pt x="55" y="890"/>
                  </a:cubicBezTo>
                  <a:cubicBezTo>
                    <a:pt x="77" y="984"/>
                    <a:pt x="116" y="1060"/>
                    <a:pt x="164" y="1129"/>
                  </a:cubicBezTo>
                  <a:cubicBezTo>
                    <a:pt x="193" y="1171"/>
                    <a:pt x="228" y="1211"/>
                    <a:pt x="265" y="1244"/>
                  </a:cubicBezTo>
                  <a:cubicBezTo>
                    <a:pt x="288" y="1265"/>
                    <a:pt x="312" y="1284"/>
                    <a:pt x="338" y="1302"/>
                  </a:cubicBezTo>
                  <a:cubicBezTo>
                    <a:pt x="406" y="1349"/>
                    <a:pt x="486" y="1387"/>
                    <a:pt x="580" y="1408"/>
                  </a:cubicBezTo>
                  <a:cubicBezTo>
                    <a:pt x="628" y="1418"/>
                    <a:pt x="681" y="1426"/>
                    <a:pt x="737" y="1425"/>
                  </a:cubicBezTo>
                  <a:cubicBezTo>
                    <a:pt x="848" y="1423"/>
                    <a:pt x="942" y="1399"/>
                    <a:pt x="1022" y="1362"/>
                  </a:cubicBezTo>
                  <a:cubicBezTo>
                    <a:pt x="1120" y="1315"/>
                    <a:pt x="1201" y="1251"/>
                    <a:pt x="1267" y="1173"/>
                  </a:cubicBezTo>
                  <a:cubicBezTo>
                    <a:pt x="1307" y="1125"/>
                    <a:pt x="1341" y="1072"/>
                    <a:pt x="1367" y="1012"/>
                  </a:cubicBezTo>
                  <a:cubicBezTo>
                    <a:pt x="1403" y="931"/>
                    <a:pt x="1427" y="839"/>
                    <a:pt x="1427" y="724"/>
                  </a:cubicBezTo>
                  <a:cubicBezTo>
                    <a:pt x="1427" y="668"/>
                    <a:pt x="1420" y="616"/>
                    <a:pt x="1409" y="569"/>
                  </a:cubicBezTo>
                  <a:cubicBezTo>
                    <a:pt x="1398" y="523"/>
                    <a:pt x="1382" y="478"/>
                    <a:pt x="1364" y="440"/>
                  </a:cubicBezTo>
                  <a:cubicBezTo>
                    <a:pt x="1308" y="321"/>
                    <a:pt x="1229" y="227"/>
                    <a:pt x="1126" y="156"/>
                  </a:cubicBezTo>
                  <a:cubicBezTo>
                    <a:pt x="1040" y="97"/>
                    <a:pt x="939" y="53"/>
                    <a:pt x="810" y="38"/>
                  </a:cubicBezTo>
                  <a:cubicBezTo>
                    <a:pt x="784" y="35"/>
                    <a:pt x="754" y="32"/>
                    <a:pt x="727" y="34"/>
                  </a:cubicBezTo>
                  <a:cubicBezTo>
                    <a:pt x="712" y="34"/>
                    <a:pt x="698" y="34"/>
                    <a:pt x="685" y="35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DDB37E41-18CC-4BBB-2F1B-FDA0D7CBE941}"/>
                </a:ext>
              </a:extLst>
            </p:cNvPr>
            <p:cNvSpPr>
              <a:spLocks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3007" y="895"/>
              <a:ext cx="1230" cy="1232"/>
            </a:xfrm>
            <a:custGeom>
              <a:avLst/>
              <a:gdLst>
                <a:gd name="T0" fmla="*/ 663 w 1332"/>
                <a:gd name="T1" fmla="*/ 1 h 1334"/>
                <a:gd name="T2" fmla="*/ 742 w 1332"/>
                <a:gd name="T3" fmla="*/ 5 h 1334"/>
                <a:gd name="T4" fmla="*/ 938 w 1332"/>
                <a:gd name="T5" fmla="*/ 59 h 1334"/>
                <a:gd name="T6" fmla="*/ 1135 w 1332"/>
                <a:gd name="T7" fmla="*/ 195 h 1334"/>
                <a:gd name="T8" fmla="*/ 1272 w 1332"/>
                <a:gd name="T9" fmla="*/ 391 h 1334"/>
                <a:gd name="T10" fmla="*/ 1332 w 1332"/>
                <a:gd name="T11" fmla="*/ 664 h 1334"/>
                <a:gd name="T12" fmla="*/ 1274 w 1332"/>
                <a:gd name="T13" fmla="*/ 939 h 1334"/>
                <a:gd name="T14" fmla="*/ 1138 w 1332"/>
                <a:gd name="T15" fmla="*/ 1136 h 1334"/>
                <a:gd name="T16" fmla="*/ 942 w 1332"/>
                <a:gd name="T17" fmla="*/ 1273 h 1334"/>
                <a:gd name="T18" fmla="*/ 669 w 1332"/>
                <a:gd name="T19" fmla="*/ 1334 h 1334"/>
                <a:gd name="T20" fmla="*/ 394 w 1332"/>
                <a:gd name="T21" fmla="*/ 1275 h 1334"/>
                <a:gd name="T22" fmla="*/ 197 w 1332"/>
                <a:gd name="T23" fmla="*/ 1139 h 1334"/>
                <a:gd name="T24" fmla="*/ 17 w 1332"/>
                <a:gd name="T25" fmla="*/ 819 h 1334"/>
                <a:gd name="T26" fmla="*/ 0 w 1332"/>
                <a:gd name="T27" fmla="*/ 670 h 1334"/>
                <a:gd name="T28" fmla="*/ 58 w 1332"/>
                <a:gd name="T29" fmla="*/ 395 h 1334"/>
                <a:gd name="T30" fmla="*/ 118 w 1332"/>
                <a:gd name="T31" fmla="*/ 289 h 1334"/>
                <a:gd name="T32" fmla="*/ 390 w 1332"/>
                <a:gd name="T33" fmla="*/ 61 h 1334"/>
                <a:gd name="T34" fmla="*/ 514 w 1332"/>
                <a:gd name="T35" fmla="*/ 18 h 1334"/>
                <a:gd name="T36" fmla="*/ 623 w 1332"/>
                <a:gd name="T37" fmla="*/ 2 h 1334"/>
                <a:gd name="T38" fmla="*/ 663 w 1332"/>
                <a:gd name="T39" fmla="*/ 1 h 1334"/>
                <a:gd name="T40" fmla="*/ 624 w 1332"/>
                <a:gd name="T41" fmla="*/ 17 h 1334"/>
                <a:gd name="T42" fmla="*/ 587 w 1332"/>
                <a:gd name="T43" fmla="*/ 21 h 1334"/>
                <a:gd name="T44" fmla="*/ 397 w 1332"/>
                <a:gd name="T45" fmla="*/ 74 h 1334"/>
                <a:gd name="T46" fmla="*/ 204 w 1332"/>
                <a:gd name="T47" fmla="*/ 208 h 1334"/>
                <a:gd name="T48" fmla="*/ 72 w 1332"/>
                <a:gd name="T49" fmla="*/ 401 h 1334"/>
                <a:gd name="T50" fmla="*/ 15 w 1332"/>
                <a:gd name="T51" fmla="*/ 670 h 1334"/>
                <a:gd name="T52" fmla="*/ 73 w 1332"/>
                <a:gd name="T53" fmla="*/ 937 h 1334"/>
                <a:gd name="T54" fmla="*/ 207 w 1332"/>
                <a:gd name="T55" fmla="*/ 1128 h 1334"/>
                <a:gd name="T56" fmla="*/ 400 w 1332"/>
                <a:gd name="T57" fmla="*/ 1261 h 1334"/>
                <a:gd name="T58" fmla="*/ 668 w 1332"/>
                <a:gd name="T59" fmla="*/ 1318 h 1334"/>
                <a:gd name="T60" fmla="*/ 935 w 1332"/>
                <a:gd name="T61" fmla="*/ 1260 h 1334"/>
                <a:gd name="T62" fmla="*/ 1127 w 1332"/>
                <a:gd name="T63" fmla="*/ 1126 h 1334"/>
                <a:gd name="T64" fmla="*/ 1260 w 1332"/>
                <a:gd name="T65" fmla="*/ 934 h 1334"/>
                <a:gd name="T66" fmla="*/ 1317 w 1332"/>
                <a:gd name="T67" fmla="*/ 665 h 1334"/>
                <a:gd name="T68" fmla="*/ 1259 w 1332"/>
                <a:gd name="T69" fmla="*/ 398 h 1334"/>
                <a:gd name="T70" fmla="*/ 1125 w 1332"/>
                <a:gd name="T71" fmla="*/ 206 h 1334"/>
                <a:gd name="T72" fmla="*/ 932 w 1332"/>
                <a:gd name="T73" fmla="*/ 73 h 1334"/>
                <a:gd name="T74" fmla="*/ 741 w 1332"/>
                <a:gd name="T75" fmla="*/ 20 h 1334"/>
                <a:gd name="T76" fmla="*/ 664 w 1332"/>
                <a:gd name="T77" fmla="*/ 16 h 1334"/>
                <a:gd name="T78" fmla="*/ 624 w 1332"/>
                <a:gd name="T79" fmla="*/ 17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32" h="1334">
                  <a:moveTo>
                    <a:pt x="663" y="1"/>
                  </a:moveTo>
                  <a:cubicBezTo>
                    <a:pt x="688" y="0"/>
                    <a:pt x="718" y="2"/>
                    <a:pt x="742" y="5"/>
                  </a:cubicBezTo>
                  <a:cubicBezTo>
                    <a:pt x="816" y="13"/>
                    <a:pt x="882" y="34"/>
                    <a:pt x="938" y="59"/>
                  </a:cubicBezTo>
                  <a:cubicBezTo>
                    <a:pt x="1015" y="94"/>
                    <a:pt x="1080" y="140"/>
                    <a:pt x="1135" y="195"/>
                  </a:cubicBezTo>
                  <a:cubicBezTo>
                    <a:pt x="1192" y="251"/>
                    <a:pt x="1236" y="314"/>
                    <a:pt x="1272" y="391"/>
                  </a:cubicBezTo>
                  <a:cubicBezTo>
                    <a:pt x="1307" y="467"/>
                    <a:pt x="1332" y="557"/>
                    <a:pt x="1332" y="664"/>
                  </a:cubicBezTo>
                  <a:cubicBezTo>
                    <a:pt x="1332" y="774"/>
                    <a:pt x="1309" y="862"/>
                    <a:pt x="1274" y="939"/>
                  </a:cubicBezTo>
                  <a:cubicBezTo>
                    <a:pt x="1239" y="1016"/>
                    <a:pt x="1194" y="1080"/>
                    <a:pt x="1138" y="1136"/>
                  </a:cubicBezTo>
                  <a:cubicBezTo>
                    <a:pt x="1083" y="1192"/>
                    <a:pt x="1019" y="1238"/>
                    <a:pt x="942" y="1273"/>
                  </a:cubicBezTo>
                  <a:cubicBezTo>
                    <a:pt x="866" y="1308"/>
                    <a:pt x="776" y="1333"/>
                    <a:pt x="669" y="1334"/>
                  </a:cubicBezTo>
                  <a:cubicBezTo>
                    <a:pt x="560" y="1334"/>
                    <a:pt x="471" y="1309"/>
                    <a:pt x="394" y="1275"/>
                  </a:cubicBezTo>
                  <a:cubicBezTo>
                    <a:pt x="317" y="1241"/>
                    <a:pt x="252" y="1195"/>
                    <a:pt x="197" y="1139"/>
                  </a:cubicBezTo>
                  <a:cubicBezTo>
                    <a:pt x="114" y="1056"/>
                    <a:pt x="50" y="954"/>
                    <a:pt x="17" y="819"/>
                  </a:cubicBezTo>
                  <a:cubicBezTo>
                    <a:pt x="6" y="774"/>
                    <a:pt x="0" y="724"/>
                    <a:pt x="0" y="670"/>
                  </a:cubicBezTo>
                  <a:cubicBezTo>
                    <a:pt x="0" y="561"/>
                    <a:pt x="24" y="471"/>
                    <a:pt x="58" y="395"/>
                  </a:cubicBezTo>
                  <a:cubicBezTo>
                    <a:pt x="75" y="357"/>
                    <a:pt x="96" y="321"/>
                    <a:pt x="118" y="289"/>
                  </a:cubicBezTo>
                  <a:cubicBezTo>
                    <a:pt x="187" y="190"/>
                    <a:pt x="277" y="114"/>
                    <a:pt x="390" y="61"/>
                  </a:cubicBezTo>
                  <a:cubicBezTo>
                    <a:pt x="428" y="43"/>
                    <a:pt x="469" y="29"/>
                    <a:pt x="514" y="18"/>
                  </a:cubicBezTo>
                  <a:cubicBezTo>
                    <a:pt x="548" y="10"/>
                    <a:pt x="583" y="5"/>
                    <a:pt x="623" y="2"/>
                  </a:cubicBezTo>
                  <a:cubicBezTo>
                    <a:pt x="636" y="2"/>
                    <a:pt x="649" y="2"/>
                    <a:pt x="663" y="1"/>
                  </a:cubicBezTo>
                  <a:close/>
                  <a:moveTo>
                    <a:pt x="624" y="17"/>
                  </a:moveTo>
                  <a:cubicBezTo>
                    <a:pt x="611" y="18"/>
                    <a:pt x="599" y="19"/>
                    <a:pt x="587" y="21"/>
                  </a:cubicBezTo>
                  <a:cubicBezTo>
                    <a:pt x="515" y="29"/>
                    <a:pt x="452" y="49"/>
                    <a:pt x="397" y="74"/>
                  </a:cubicBezTo>
                  <a:cubicBezTo>
                    <a:pt x="322" y="109"/>
                    <a:pt x="260" y="153"/>
                    <a:pt x="204" y="208"/>
                  </a:cubicBezTo>
                  <a:cubicBezTo>
                    <a:pt x="150" y="262"/>
                    <a:pt x="105" y="326"/>
                    <a:pt x="72" y="401"/>
                  </a:cubicBezTo>
                  <a:cubicBezTo>
                    <a:pt x="38" y="476"/>
                    <a:pt x="15" y="563"/>
                    <a:pt x="15" y="670"/>
                  </a:cubicBezTo>
                  <a:cubicBezTo>
                    <a:pt x="15" y="776"/>
                    <a:pt x="40" y="863"/>
                    <a:pt x="73" y="937"/>
                  </a:cubicBezTo>
                  <a:cubicBezTo>
                    <a:pt x="107" y="1012"/>
                    <a:pt x="153" y="1074"/>
                    <a:pt x="207" y="1128"/>
                  </a:cubicBezTo>
                  <a:cubicBezTo>
                    <a:pt x="261" y="1182"/>
                    <a:pt x="325" y="1228"/>
                    <a:pt x="400" y="1261"/>
                  </a:cubicBezTo>
                  <a:cubicBezTo>
                    <a:pt x="474" y="1294"/>
                    <a:pt x="562" y="1319"/>
                    <a:pt x="668" y="1318"/>
                  </a:cubicBezTo>
                  <a:cubicBezTo>
                    <a:pt x="773" y="1318"/>
                    <a:pt x="861" y="1294"/>
                    <a:pt x="935" y="1260"/>
                  </a:cubicBezTo>
                  <a:cubicBezTo>
                    <a:pt x="1010" y="1226"/>
                    <a:pt x="1073" y="1180"/>
                    <a:pt x="1127" y="1126"/>
                  </a:cubicBezTo>
                  <a:cubicBezTo>
                    <a:pt x="1181" y="1072"/>
                    <a:pt x="1227" y="1009"/>
                    <a:pt x="1260" y="934"/>
                  </a:cubicBezTo>
                  <a:cubicBezTo>
                    <a:pt x="1294" y="858"/>
                    <a:pt x="1317" y="772"/>
                    <a:pt x="1317" y="665"/>
                  </a:cubicBezTo>
                  <a:cubicBezTo>
                    <a:pt x="1317" y="558"/>
                    <a:pt x="1292" y="472"/>
                    <a:pt x="1259" y="398"/>
                  </a:cubicBezTo>
                  <a:cubicBezTo>
                    <a:pt x="1224" y="322"/>
                    <a:pt x="1180" y="261"/>
                    <a:pt x="1125" y="206"/>
                  </a:cubicBezTo>
                  <a:cubicBezTo>
                    <a:pt x="1071" y="152"/>
                    <a:pt x="1007" y="107"/>
                    <a:pt x="932" y="73"/>
                  </a:cubicBezTo>
                  <a:cubicBezTo>
                    <a:pt x="877" y="48"/>
                    <a:pt x="813" y="28"/>
                    <a:pt x="741" y="20"/>
                  </a:cubicBezTo>
                  <a:cubicBezTo>
                    <a:pt x="717" y="18"/>
                    <a:pt x="689" y="15"/>
                    <a:pt x="664" y="16"/>
                  </a:cubicBezTo>
                  <a:cubicBezTo>
                    <a:pt x="650" y="17"/>
                    <a:pt x="637" y="16"/>
                    <a:pt x="624" y="17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48D1466C-E639-BE1A-011D-F7C1F6F484B8}"/>
                </a:ext>
              </a:extLst>
            </p:cNvPr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3687" y="943"/>
              <a:ext cx="94" cy="131"/>
            </a:xfrm>
            <a:custGeom>
              <a:avLst/>
              <a:gdLst>
                <a:gd name="T0" fmla="*/ 59 w 102"/>
                <a:gd name="T1" fmla="*/ 11 h 142"/>
                <a:gd name="T2" fmla="*/ 74 w 102"/>
                <a:gd name="T3" fmla="*/ 12 h 142"/>
                <a:gd name="T4" fmla="*/ 90 w 102"/>
                <a:gd name="T5" fmla="*/ 12 h 142"/>
                <a:gd name="T6" fmla="*/ 101 w 102"/>
                <a:gd name="T7" fmla="*/ 25 h 142"/>
                <a:gd name="T8" fmla="*/ 95 w 102"/>
                <a:gd name="T9" fmla="*/ 34 h 142"/>
                <a:gd name="T10" fmla="*/ 85 w 102"/>
                <a:gd name="T11" fmla="*/ 56 h 142"/>
                <a:gd name="T12" fmla="*/ 81 w 102"/>
                <a:gd name="T13" fmla="*/ 67 h 142"/>
                <a:gd name="T14" fmla="*/ 73 w 102"/>
                <a:gd name="T15" fmla="*/ 73 h 142"/>
                <a:gd name="T16" fmla="*/ 67 w 102"/>
                <a:gd name="T17" fmla="*/ 65 h 142"/>
                <a:gd name="T18" fmla="*/ 44 w 102"/>
                <a:gd name="T19" fmla="*/ 61 h 142"/>
                <a:gd name="T20" fmla="*/ 22 w 102"/>
                <a:gd name="T21" fmla="*/ 126 h 142"/>
                <a:gd name="T22" fmla="*/ 9 w 102"/>
                <a:gd name="T23" fmla="*/ 142 h 142"/>
                <a:gd name="T24" fmla="*/ 14 w 102"/>
                <a:gd name="T25" fmla="*/ 111 h 142"/>
                <a:gd name="T26" fmla="*/ 41 w 102"/>
                <a:gd name="T27" fmla="*/ 43 h 142"/>
                <a:gd name="T28" fmla="*/ 45 w 102"/>
                <a:gd name="T29" fmla="*/ 10 h 142"/>
                <a:gd name="T30" fmla="*/ 45 w 102"/>
                <a:gd name="T31" fmla="*/ 2 h 142"/>
                <a:gd name="T32" fmla="*/ 59 w 102"/>
                <a:gd name="T33" fmla="*/ 11 h 142"/>
                <a:gd name="T34" fmla="*/ 79 w 102"/>
                <a:gd name="T35" fmla="*/ 42 h 142"/>
                <a:gd name="T36" fmla="*/ 84 w 102"/>
                <a:gd name="T37" fmla="*/ 21 h 142"/>
                <a:gd name="T38" fmla="*/ 60 w 102"/>
                <a:gd name="T39" fmla="*/ 18 h 142"/>
                <a:gd name="T40" fmla="*/ 53 w 102"/>
                <a:gd name="T41" fmla="*/ 34 h 142"/>
                <a:gd name="T42" fmla="*/ 72 w 102"/>
                <a:gd name="T43" fmla="*/ 42 h 142"/>
                <a:gd name="T44" fmla="*/ 50 w 102"/>
                <a:gd name="T45" fmla="*/ 41 h 142"/>
                <a:gd name="T46" fmla="*/ 46 w 102"/>
                <a:gd name="T47" fmla="*/ 55 h 142"/>
                <a:gd name="T48" fmla="*/ 71 w 102"/>
                <a:gd name="T49" fmla="*/ 61 h 142"/>
                <a:gd name="T50" fmla="*/ 79 w 102"/>
                <a:gd name="T51" fmla="*/ 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2" h="142">
                  <a:moveTo>
                    <a:pt x="59" y="11"/>
                  </a:moveTo>
                  <a:cubicBezTo>
                    <a:pt x="64" y="12"/>
                    <a:pt x="69" y="12"/>
                    <a:pt x="74" y="12"/>
                  </a:cubicBezTo>
                  <a:cubicBezTo>
                    <a:pt x="80" y="12"/>
                    <a:pt x="86" y="11"/>
                    <a:pt x="90" y="12"/>
                  </a:cubicBezTo>
                  <a:cubicBezTo>
                    <a:pt x="93" y="12"/>
                    <a:pt x="102" y="21"/>
                    <a:pt x="101" y="25"/>
                  </a:cubicBezTo>
                  <a:cubicBezTo>
                    <a:pt x="101" y="28"/>
                    <a:pt x="96" y="32"/>
                    <a:pt x="95" y="34"/>
                  </a:cubicBezTo>
                  <a:cubicBezTo>
                    <a:pt x="90" y="40"/>
                    <a:pt x="88" y="48"/>
                    <a:pt x="85" y="56"/>
                  </a:cubicBezTo>
                  <a:cubicBezTo>
                    <a:pt x="84" y="60"/>
                    <a:pt x="83" y="64"/>
                    <a:pt x="81" y="67"/>
                  </a:cubicBezTo>
                  <a:cubicBezTo>
                    <a:pt x="79" y="69"/>
                    <a:pt x="75" y="73"/>
                    <a:pt x="73" y="73"/>
                  </a:cubicBezTo>
                  <a:cubicBezTo>
                    <a:pt x="69" y="72"/>
                    <a:pt x="68" y="67"/>
                    <a:pt x="67" y="65"/>
                  </a:cubicBezTo>
                  <a:cubicBezTo>
                    <a:pt x="60" y="63"/>
                    <a:pt x="52" y="62"/>
                    <a:pt x="44" y="61"/>
                  </a:cubicBezTo>
                  <a:cubicBezTo>
                    <a:pt x="37" y="82"/>
                    <a:pt x="31" y="107"/>
                    <a:pt x="22" y="126"/>
                  </a:cubicBezTo>
                  <a:cubicBezTo>
                    <a:pt x="19" y="132"/>
                    <a:pt x="16" y="140"/>
                    <a:pt x="9" y="142"/>
                  </a:cubicBezTo>
                  <a:cubicBezTo>
                    <a:pt x="0" y="131"/>
                    <a:pt x="9" y="119"/>
                    <a:pt x="14" y="111"/>
                  </a:cubicBezTo>
                  <a:cubicBezTo>
                    <a:pt x="26" y="92"/>
                    <a:pt x="34" y="68"/>
                    <a:pt x="41" y="43"/>
                  </a:cubicBezTo>
                  <a:cubicBezTo>
                    <a:pt x="44" y="33"/>
                    <a:pt x="46" y="21"/>
                    <a:pt x="45" y="10"/>
                  </a:cubicBezTo>
                  <a:cubicBezTo>
                    <a:pt x="45" y="8"/>
                    <a:pt x="44" y="5"/>
                    <a:pt x="45" y="2"/>
                  </a:cubicBezTo>
                  <a:cubicBezTo>
                    <a:pt x="52" y="0"/>
                    <a:pt x="55" y="8"/>
                    <a:pt x="59" y="11"/>
                  </a:cubicBezTo>
                  <a:close/>
                  <a:moveTo>
                    <a:pt x="79" y="42"/>
                  </a:moveTo>
                  <a:cubicBezTo>
                    <a:pt x="80" y="38"/>
                    <a:pt x="86" y="25"/>
                    <a:pt x="84" y="21"/>
                  </a:cubicBezTo>
                  <a:cubicBezTo>
                    <a:pt x="82" y="17"/>
                    <a:pt x="66" y="19"/>
                    <a:pt x="60" y="18"/>
                  </a:cubicBezTo>
                  <a:cubicBezTo>
                    <a:pt x="56" y="22"/>
                    <a:pt x="55" y="28"/>
                    <a:pt x="53" y="34"/>
                  </a:cubicBezTo>
                  <a:cubicBezTo>
                    <a:pt x="62" y="34"/>
                    <a:pt x="70" y="35"/>
                    <a:pt x="72" y="42"/>
                  </a:cubicBezTo>
                  <a:cubicBezTo>
                    <a:pt x="65" y="45"/>
                    <a:pt x="57" y="41"/>
                    <a:pt x="50" y="41"/>
                  </a:cubicBezTo>
                  <a:cubicBezTo>
                    <a:pt x="48" y="46"/>
                    <a:pt x="47" y="50"/>
                    <a:pt x="46" y="55"/>
                  </a:cubicBezTo>
                  <a:cubicBezTo>
                    <a:pt x="56" y="55"/>
                    <a:pt x="68" y="53"/>
                    <a:pt x="71" y="61"/>
                  </a:cubicBezTo>
                  <a:cubicBezTo>
                    <a:pt x="74" y="56"/>
                    <a:pt x="76" y="49"/>
                    <a:pt x="79" y="42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9B93D57A-FB00-20C5-1525-6C1D02C8EB1E}"/>
                </a:ext>
              </a:extLst>
            </p:cNvPr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3785" y="953"/>
              <a:ext cx="68" cy="165"/>
            </a:xfrm>
            <a:custGeom>
              <a:avLst/>
              <a:gdLst>
                <a:gd name="T0" fmla="*/ 26 w 74"/>
                <a:gd name="T1" fmla="*/ 11 h 178"/>
                <a:gd name="T2" fmla="*/ 43 w 74"/>
                <a:gd name="T3" fmla="*/ 13 h 178"/>
                <a:gd name="T4" fmla="*/ 59 w 74"/>
                <a:gd name="T5" fmla="*/ 10 h 178"/>
                <a:gd name="T6" fmla="*/ 68 w 74"/>
                <a:gd name="T7" fmla="*/ 16 h 178"/>
                <a:gd name="T8" fmla="*/ 74 w 74"/>
                <a:gd name="T9" fmla="*/ 25 h 178"/>
                <a:gd name="T10" fmla="*/ 70 w 74"/>
                <a:gd name="T11" fmla="*/ 32 h 178"/>
                <a:gd name="T12" fmla="*/ 59 w 74"/>
                <a:gd name="T13" fmla="*/ 64 h 178"/>
                <a:gd name="T14" fmla="*/ 37 w 74"/>
                <a:gd name="T15" fmla="*/ 151 h 178"/>
                <a:gd name="T16" fmla="*/ 32 w 74"/>
                <a:gd name="T17" fmla="*/ 167 h 178"/>
                <a:gd name="T18" fmla="*/ 19 w 74"/>
                <a:gd name="T19" fmla="*/ 177 h 178"/>
                <a:gd name="T20" fmla="*/ 8 w 74"/>
                <a:gd name="T21" fmla="*/ 163 h 178"/>
                <a:gd name="T22" fmla="*/ 0 w 74"/>
                <a:gd name="T23" fmla="*/ 147 h 178"/>
                <a:gd name="T24" fmla="*/ 9 w 74"/>
                <a:gd name="T25" fmla="*/ 151 h 178"/>
                <a:gd name="T26" fmla="*/ 18 w 74"/>
                <a:gd name="T27" fmla="*/ 155 h 178"/>
                <a:gd name="T28" fmla="*/ 27 w 74"/>
                <a:gd name="T29" fmla="*/ 135 h 178"/>
                <a:gd name="T30" fmla="*/ 46 w 74"/>
                <a:gd name="T31" fmla="*/ 70 h 178"/>
                <a:gd name="T32" fmla="*/ 14 w 74"/>
                <a:gd name="T33" fmla="*/ 63 h 178"/>
                <a:gd name="T34" fmla="*/ 9 w 74"/>
                <a:gd name="T35" fmla="*/ 68 h 178"/>
                <a:gd name="T36" fmla="*/ 11 w 74"/>
                <a:gd name="T37" fmla="*/ 35 h 178"/>
                <a:gd name="T38" fmla="*/ 15 w 74"/>
                <a:gd name="T39" fmla="*/ 11 h 178"/>
                <a:gd name="T40" fmla="*/ 15 w 74"/>
                <a:gd name="T41" fmla="*/ 3 h 178"/>
                <a:gd name="T42" fmla="*/ 26 w 74"/>
                <a:gd name="T43" fmla="*/ 11 h 178"/>
                <a:gd name="T44" fmla="*/ 22 w 74"/>
                <a:gd name="T45" fmla="*/ 35 h 178"/>
                <a:gd name="T46" fmla="*/ 46 w 74"/>
                <a:gd name="T47" fmla="*/ 43 h 178"/>
                <a:gd name="T48" fmla="*/ 33 w 74"/>
                <a:gd name="T49" fmla="*/ 43 h 178"/>
                <a:gd name="T50" fmla="*/ 20 w 74"/>
                <a:gd name="T51" fmla="*/ 41 h 178"/>
                <a:gd name="T52" fmla="*/ 16 w 74"/>
                <a:gd name="T53" fmla="*/ 56 h 178"/>
                <a:gd name="T54" fmla="*/ 43 w 74"/>
                <a:gd name="T55" fmla="*/ 59 h 178"/>
                <a:gd name="T56" fmla="*/ 48 w 74"/>
                <a:gd name="T57" fmla="*/ 63 h 178"/>
                <a:gd name="T58" fmla="*/ 56 w 74"/>
                <a:gd name="T59" fmla="*/ 21 h 178"/>
                <a:gd name="T60" fmla="*/ 26 w 74"/>
                <a:gd name="T61" fmla="*/ 18 h 178"/>
                <a:gd name="T62" fmla="*/ 22 w 74"/>
                <a:gd name="T63" fmla="*/ 3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4" h="178">
                  <a:moveTo>
                    <a:pt x="26" y="11"/>
                  </a:moveTo>
                  <a:cubicBezTo>
                    <a:pt x="32" y="11"/>
                    <a:pt x="37" y="13"/>
                    <a:pt x="43" y="13"/>
                  </a:cubicBezTo>
                  <a:cubicBezTo>
                    <a:pt x="48" y="13"/>
                    <a:pt x="54" y="10"/>
                    <a:pt x="59" y="10"/>
                  </a:cubicBezTo>
                  <a:cubicBezTo>
                    <a:pt x="62" y="11"/>
                    <a:pt x="65" y="14"/>
                    <a:pt x="68" y="16"/>
                  </a:cubicBezTo>
                  <a:cubicBezTo>
                    <a:pt x="70" y="18"/>
                    <a:pt x="74" y="22"/>
                    <a:pt x="74" y="25"/>
                  </a:cubicBezTo>
                  <a:cubicBezTo>
                    <a:pt x="74" y="28"/>
                    <a:pt x="71" y="30"/>
                    <a:pt x="70" y="32"/>
                  </a:cubicBezTo>
                  <a:cubicBezTo>
                    <a:pt x="64" y="40"/>
                    <a:pt x="62" y="53"/>
                    <a:pt x="59" y="64"/>
                  </a:cubicBezTo>
                  <a:cubicBezTo>
                    <a:pt x="51" y="93"/>
                    <a:pt x="44" y="121"/>
                    <a:pt x="37" y="151"/>
                  </a:cubicBezTo>
                  <a:cubicBezTo>
                    <a:pt x="36" y="157"/>
                    <a:pt x="34" y="163"/>
                    <a:pt x="32" y="167"/>
                  </a:cubicBezTo>
                  <a:cubicBezTo>
                    <a:pt x="29" y="170"/>
                    <a:pt x="22" y="177"/>
                    <a:pt x="19" y="177"/>
                  </a:cubicBezTo>
                  <a:cubicBezTo>
                    <a:pt x="14" y="178"/>
                    <a:pt x="11" y="167"/>
                    <a:pt x="8" y="163"/>
                  </a:cubicBezTo>
                  <a:cubicBezTo>
                    <a:pt x="5" y="157"/>
                    <a:pt x="2" y="152"/>
                    <a:pt x="0" y="147"/>
                  </a:cubicBezTo>
                  <a:cubicBezTo>
                    <a:pt x="4" y="147"/>
                    <a:pt x="6" y="149"/>
                    <a:pt x="9" y="151"/>
                  </a:cubicBezTo>
                  <a:cubicBezTo>
                    <a:pt x="11" y="152"/>
                    <a:pt x="15" y="155"/>
                    <a:pt x="18" y="155"/>
                  </a:cubicBezTo>
                  <a:cubicBezTo>
                    <a:pt x="22" y="154"/>
                    <a:pt x="25" y="140"/>
                    <a:pt x="27" y="135"/>
                  </a:cubicBezTo>
                  <a:cubicBezTo>
                    <a:pt x="34" y="114"/>
                    <a:pt x="41" y="90"/>
                    <a:pt x="46" y="70"/>
                  </a:cubicBezTo>
                  <a:cubicBezTo>
                    <a:pt x="37" y="67"/>
                    <a:pt x="25" y="65"/>
                    <a:pt x="14" y="63"/>
                  </a:cubicBezTo>
                  <a:cubicBezTo>
                    <a:pt x="12" y="64"/>
                    <a:pt x="12" y="68"/>
                    <a:pt x="9" y="68"/>
                  </a:cubicBezTo>
                  <a:cubicBezTo>
                    <a:pt x="1" y="58"/>
                    <a:pt x="8" y="46"/>
                    <a:pt x="11" y="35"/>
                  </a:cubicBezTo>
                  <a:cubicBezTo>
                    <a:pt x="13" y="28"/>
                    <a:pt x="16" y="20"/>
                    <a:pt x="15" y="11"/>
                  </a:cubicBezTo>
                  <a:cubicBezTo>
                    <a:pt x="15" y="8"/>
                    <a:pt x="14" y="5"/>
                    <a:pt x="15" y="3"/>
                  </a:cubicBezTo>
                  <a:cubicBezTo>
                    <a:pt x="18" y="0"/>
                    <a:pt x="24" y="9"/>
                    <a:pt x="26" y="11"/>
                  </a:cubicBezTo>
                  <a:close/>
                  <a:moveTo>
                    <a:pt x="22" y="35"/>
                  </a:moveTo>
                  <a:cubicBezTo>
                    <a:pt x="31" y="33"/>
                    <a:pt x="44" y="34"/>
                    <a:pt x="46" y="43"/>
                  </a:cubicBezTo>
                  <a:cubicBezTo>
                    <a:pt x="42" y="45"/>
                    <a:pt x="37" y="43"/>
                    <a:pt x="33" y="43"/>
                  </a:cubicBezTo>
                  <a:cubicBezTo>
                    <a:pt x="28" y="42"/>
                    <a:pt x="24" y="41"/>
                    <a:pt x="20" y="41"/>
                  </a:cubicBezTo>
                  <a:cubicBezTo>
                    <a:pt x="18" y="46"/>
                    <a:pt x="17" y="51"/>
                    <a:pt x="16" y="56"/>
                  </a:cubicBezTo>
                  <a:cubicBezTo>
                    <a:pt x="24" y="58"/>
                    <a:pt x="37" y="56"/>
                    <a:pt x="43" y="59"/>
                  </a:cubicBezTo>
                  <a:cubicBezTo>
                    <a:pt x="45" y="60"/>
                    <a:pt x="47" y="63"/>
                    <a:pt x="48" y="63"/>
                  </a:cubicBezTo>
                  <a:cubicBezTo>
                    <a:pt x="51" y="49"/>
                    <a:pt x="57" y="38"/>
                    <a:pt x="56" y="21"/>
                  </a:cubicBezTo>
                  <a:cubicBezTo>
                    <a:pt x="48" y="18"/>
                    <a:pt x="36" y="19"/>
                    <a:pt x="26" y="18"/>
                  </a:cubicBezTo>
                  <a:cubicBezTo>
                    <a:pt x="25" y="24"/>
                    <a:pt x="22" y="30"/>
                    <a:pt x="22" y="35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20E31762-9B52-E9AE-5427-8A332AF27862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 bwMode="auto">
            <a:xfrm>
              <a:off x="3387" y="966"/>
              <a:ext cx="161" cy="161"/>
            </a:xfrm>
            <a:custGeom>
              <a:avLst/>
              <a:gdLst>
                <a:gd name="T0" fmla="*/ 54 w 175"/>
                <a:gd name="T1" fmla="*/ 56 h 174"/>
                <a:gd name="T2" fmla="*/ 75 w 175"/>
                <a:gd name="T3" fmla="*/ 44 h 174"/>
                <a:gd name="T4" fmla="*/ 94 w 175"/>
                <a:gd name="T5" fmla="*/ 32 h 174"/>
                <a:gd name="T6" fmla="*/ 117 w 175"/>
                <a:gd name="T7" fmla="*/ 36 h 174"/>
                <a:gd name="T8" fmla="*/ 103 w 175"/>
                <a:gd name="T9" fmla="*/ 45 h 174"/>
                <a:gd name="T10" fmla="*/ 56 w 175"/>
                <a:gd name="T11" fmla="*/ 66 h 174"/>
                <a:gd name="T12" fmla="*/ 57 w 175"/>
                <a:gd name="T13" fmla="*/ 73 h 174"/>
                <a:gd name="T14" fmla="*/ 109 w 175"/>
                <a:gd name="T15" fmla="*/ 103 h 174"/>
                <a:gd name="T16" fmla="*/ 139 w 175"/>
                <a:gd name="T17" fmla="*/ 114 h 174"/>
                <a:gd name="T18" fmla="*/ 158 w 175"/>
                <a:gd name="T19" fmla="*/ 115 h 174"/>
                <a:gd name="T20" fmla="*/ 175 w 175"/>
                <a:gd name="T21" fmla="*/ 118 h 174"/>
                <a:gd name="T22" fmla="*/ 158 w 175"/>
                <a:gd name="T23" fmla="*/ 127 h 174"/>
                <a:gd name="T24" fmla="*/ 148 w 175"/>
                <a:gd name="T25" fmla="*/ 131 h 174"/>
                <a:gd name="T26" fmla="*/ 135 w 175"/>
                <a:gd name="T27" fmla="*/ 135 h 174"/>
                <a:gd name="T28" fmla="*/ 114 w 175"/>
                <a:gd name="T29" fmla="*/ 124 h 174"/>
                <a:gd name="T30" fmla="*/ 59 w 175"/>
                <a:gd name="T31" fmla="*/ 82 h 174"/>
                <a:gd name="T32" fmla="*/ 32 w 175"/>
                <a:gd name="T33" fmla="*/ 163 h 174"/>
                <a:gd name="T34" fmla="*/ 15 w 175"/>
                <a:gd name="T35" fmla="*/ 174 h 174"/>
                <a:gd name="T36" fmla="*/ 20 w 175"/>
                <a:gd name="T37" fmla="*/ 167 h 174"/>
                <a:gd name="T38" fmla="*/ 48 w 175"/>
                <a:gd name="T39" fmla="*/ 105 h 174"/>
                <a:gd name="T40" fmla="*/ 45 w 175"/>
                <a:gd name="T41" fmla="*/ 72 h 174"/>
                <a:gd name="T42" fmla="*/ 31 w 175"/>
                <a:gd name="T43" fmla="*/ 81 h 174"/>
                <a:gd name="T44" fmla="*/ 17 w 175"/>
                <a:gd name="T45" fmla="*/ 90 h 174"/>
                <a:gd name="T46" fmla="*/ 0 w 175"/>
                <a:gd name="T47" fmla="*/ 88 h 174"/>
                <a:gd name="T48" fmla="*/ 10 w 175"/>
                <a:gd name="T49" fmla="*/ 81 h 174"/>
                <a:gd name="T50" fmla="*/ 43 w 175"/>
                <a:gd name="T51" fmla="*/ 63 h 174"/>
                <a:gd name="T52" fmla="*/ 36 w 175"/>
                <a:gd name="T53" fmla="*/ 40 h 174"/>
                <a:gd name="T54" fmla="*/ 23 w 175"/>
                <a:gd name="T55" fmla="*/ 12 h 174"/>
                <a:gd name="T56" fmla="*/ 16 w 175"/>
                <a:gd name="T57" fmla="*/ 7 h 174"/>
                <a:gd name="T58" fmla="*/ 24 w 175"/>
                <a:gd name="T59" fmla="*/ 1 h 174"/>
                <a:gd name="T60" fmla="*/ 43 w 175"/>
                <a:gd name="T61" fmla="*/ 5 h 174"/>
                <a:gd name="T62" fmla="*/ 44 w 175"/>
                <a:gd name="T63" fmla="*/ 13 h 174"/>
                <a:gd name="T64" fmla="*/ 54 w 175"/>
                <a:gd name="T65" fmla="*/ 5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5" h="174">
                  <a:moveTo>
                    <a:pt x="54" y="56"/>
                  </a:moveTo>
                  <a:cubicBezTo>
                    <a:pt x="61" y="52"/>
                    <a:pt x="68" y="48"/>
                    <a:pt x="75" y="44"/>
                  </a:cubicBezTo>
                  <a:cubicBezTo>
                    <a:pt x="81" y="40"/>
                    <a:pt x="87" y="34"/>
                    <a:pt x="94" y="32"/>
                  </a:cubicBezTo>
                  <a:cubicBezTo>
                    <a:pt x="99" y="29"/>
                    <a:pt x="117" y="30"/>
                    <a:pt x="117" y="36"/>
                  </a:cubicBezTo>
                  <a:cubicBezTo>
                    <a:pt x="117" y="41"/>
                    <a:pt x="105" y="43"/>
                    <a:pt x="103" y="45"/>
                  </a:cubicBezTo>
                  <a:cubicBezTo>
                    <a:pt x="86" y="51"/>
                    <a:pt x="71" y="58"/>
                    <a:pt x="56" y="66"/>
                  </a:cubicBezTo>
                  <a:cubicBezTo>
                    <a:pt x="57" y="68"/>
                    <a:pt x="57" y="70"/>
                    <a:pt x="57" y="73"/>
                  </a:cubicBezTo>
                  <a:cubicBezTo>
                    <a:pt x="73" y="84"/>
                    <a:pt x="90" y="94"/>
                    <a:pt x="109" y="103"/>
                  </a:cubicBezTo>
                  <a:cubicBezTo>
                    <a:pt x="117" y="108"/>
                    <a:pt x="127" y="112"/>
                    <a:pt x="139" y="114"/>
                  </a:cubicBezTo>
                  <a:cubicBezTo>
                    <a:pt x="145" y="114"/>
                    <a:pt x="152" y="115"/>
                    <a:pt x="158" y="115"/>
                  </a:cubicBezTo>
                  <a:cubicBezTo>
                    <a:pt x="164" y="115"/>
                    <a:pt x="171" y="115"/>
                    <a:pt x="175" y="118"/>
                  </a:cubicBezTo>
                  <a:cubicBezTo>
                    <a:pt x="171" y="123"/>
                    <a:pt x="164" y="125"/>
                    <a:pt x="158" y="127"/>
                  </a:cubicBezTo>
                  <a:cubicBezTo>
                    <a:pt x="155" y="129"/>
                    <a:pt x="152" y="130"/>
                    <a:pt x="148" y="131"/>
                  </a:cubicBezTo>
                  <a:cubicBezTo>
                    <a:pt x="144" y="133"/>
                    <a:pt x="141" y="136"/>
                    <a:pt x="135" y="135"/>
                  </a:cubicBezTo>
                  <a:cubicBezTo>
                    <a:pt x="128" y="134"/>
                    <a:pt x="120" y="127"/>
                    <a:pt x="114" y="124"/>
                  </a:cubicBezTo>
                  <a:cubicBezTo>
                    <a:pt x="95" y="111"/>
                    <a:pt x="75" y="96"/>
                    <a:pt x="59" y="82"/>
                  </a:cubicBezTo>
                  <a:cubicBezTo>
                    <a:pt x="65" y="119"/>
                    <a:pt x="51" y="146"/>
                    <a:pt x="32" y="163"/>
                  </a:cubicBezTo>
                  <a:cubicBezTo>
                    <a:pt x="27" y="168"/>
                    <a:pt x="22" y="174"/>
                    <a:pt x="15" y="174"/>
                  </a:cubicBezTo>
                  <a:cubicBezTo>
                    <a:pt x="15" y="171"/>
                    <a:pt x="18" y="169"/>
                    <a:pt x="20" y="167"/>
                  </a:cubicBezTo>
                  <a:cubicBezTo>
                    <a:pt x="32" y="151"/>
                    <a:pt x="46" y="132"/>
                    <a:pt x="48" y="105"/>
                  </a:cubicBezTo>
                  <a:cubicBezTo>
                    <a:pt x="48" y="93"/>
                    <a:pt x="47" y="83"/>
                    <a:pt x="45" y="72"/>
                  </a:cubicBezTo>
                  <a:cubicBezTo>
                    <a:pt x="40" y="74"/>
                    <a:pt x="36" y="77"/>
                    <a:pt x="31" y="81"/>
                  </a:cubicBezTo>
                  <a:cubicBezTo>
                    <a:pt x="26" y="84"/>
                    <a:pt x="21" y="88"/>
                    <a:pt x="17" y="90"/>
                  </a:cubicBezTo>
                  <a:cubicBezTo>
                    <a:pt x="12" y="92"/>
                    <a:pt x="4" y="92"/>
                    <a:pt x="0" y="88"/>
                  </a:cubicBezTo>
                  <a:cubicBezTo>
                    <a:pt x="3" y="84"/>
                    <a:pt x="7" y="83"/>
                    <a:pt x="10" y="81"/>
                  </a:cubicBezTo>
                  <a:cubicBezTo>
                    <a:pt x="21" y="75"/>
                    <a:pt x="32" y="69"/>
                    <a:pt x="43" y="63"/>
                  </a:cubicBezTo>
                  <a:cubicBezTo>
                    <a:pt x="41" y="55"/>
                    <a:pt x="39" y="48"/>
                    <a:pt x="36" y="40"/>
                  </a:cubicBezTo>
                  <a:cubicBezTo>
                    <a:pt x="33" y="29"/>
                    <a:pt x="31" y="18"/>
                    <a:pt x="23" y="12"/>
                  </a:cubicBezTo>
                  <a:cubicBezTo>
                    <a:pt x="21" y="10"/>
                    <a:pt x="16" y="9"/>
                    <a:pt x="16" y="7"/>
                  </a:cubicBezTo>
                  <a:cubicBezTo>
                    <a:pt x="15" y="4"/>
                    <a:pt x="20" y="1"/>
                    <a:pt x="24" y="1"/>
                  </a:cubicBezTo>
                  <a:cubicBezTo>
                    <a:pt x="31" y="0"/>
                    <a:pt x="41" y="2"/>
                    <a:pt x="43" y="5"/>
                  </a:cubicBezTo>
                  <a:cubicBezTo>
                    <a:pt x="45" y="7"/>
                    <a:pt x="44" y="10"/>
                    <a:pt x="44" y="13"/>
                  </a:cubicBezTo>
                  <a:cubicBezTo>
                    <a:pt x="45" y="29"/>
                    <a:pt x="52" y="42"/>
                    <a:pt x="54" y="56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85975B98-A1AD-402A-B75E-A26FB1948D06}"/>
                </a:ext>
              </a:extLst>
            </p:cNvPr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3205" y="1093"/>
              <a:ext cx="834" cy="836"/>
            </a:xfrm>
            <a:custGeom>
              <a:avLst/>
              <a:gdLst>
                <a:gd name="T0" fmla="*/ 446 w 904"/>
                <a:gd name="T1" fmla="*/ 1 h 906"/>
                <a:gd name="T2" fmla="*/ 549 w 904"/>
                <a:gd name="T3" fmla="*/ 12 h 906"/>
                <a:gd name="T4" fmla="*/ 634 w 904"/>
                <a:gd name="T5" fmla="*/ 40 h 906"/>
                <a:gd name="T6" fmla="*/ 768 w 904"/>
                <a:gd name="T7" fmla="*/ 131 h 906"/>
                <a:gd name="T8" fmla="*/ 862 w 904"/>
                <a:gd name="T9" fmla="*/ 264 h 906"/>
                <a:gd name="T10" fmla="*/ 904 w 904"/>
                <a:gd name="T11" fmla="*/ 447 h 906"/>
                <a:gd name="T12" fmla="*/ 865 w 904"/>
                <a:gd name="T13" fmla="*/ 635 h 906"/>
                <a:gd name="T14" fmla="*/ 774 w 904"/>
                <a:gd name="T15" fmla="*/ 769 h 906"/>
                <a:gd name="T16" fmla="*/ 642 w 904"/>
                <a:gd name="T17" fmla="*/ 863 h 906"/>
                <a:gd name="T18" fmla="*/ 458 w 904"/>
                <a:gd name="T19" fmla="*/ 905 h 906"/>
                <a:gd name="T20" fmla="*/ 270 w 904"/>
                <a:gd name="T21" fmla="*/ 867 h 906"/>
                <a:gd name="T22" fmla="*/ 136 w 904"/>
                <a:gd name="T23" fmla="*/ 776 h 906"/>
                <a:gd name="T24" fmla="*/ 13 w 904"/>
                <a:gd name="T25" fmla="*/ 559 h 906"/>
                <a:gd name="T26" fmla="*/ 0 w 904"/>
                <a:gd name="T27" fmla="*/ 459 h 906"/>
                <a:gd name="T28" fmla="*/ 79 w 904"/>
                <a:gd name="T29" fmla="*/ 199 h 906"/>
                <a:gd name="T30" fmla="*/ 262 w 904"/>
                <a:gd name="T31" fmla="*/ 43 h 906"/>
                <a:gd name="T32" fmla="*/ 445 w 904"/>
                <a:gd name="T33" fmla="*/ 1 h 906"/>
                <a:gd name="T34" fmla="*/ 446 w 904"/>
                <a:gd name="T35" fmla="*/ 1 h 906"/>
                <a:gd name="T36" fmla="*/ 271 w 904"/>
                <a:gd name="T37" fmla="*/ 54 h 906"/>
                <a:gd name="T38" fmla="*/ 141 w 904"/>
                <a:gd name="T39" fmla="*/ 144 h 906"/>
                <a:gd name="T40" fmla="*/ 52 w 904"/>
                <a:gd name="T41" fmla="*/ 273 h 906"/>
                <a:gd name="T42" fmla="*/ 13 w 904"/>
                <a:gd name="T43" fmla="*/ 454 h 906"/>
                <a:gd name="T44" fmla="*/ 52 w 904"/>
                <a:gd name="T45" fmla="*/ 634 h 906"/>
                <a:gd name="T46" fmla="*/ 142 w 904"/>
                <a:gd name="T47" fmla="*/ 764 h 906"/>
                <a:gd name="T48" fmla="*/ 272 w 904"/>
                <a:gd name="T49" fmla="*/ 853 h 906"/>
                <a:gd name="T50" fmla="*/ 453 w 904"/>
                <a:gd name="T51" fmla="*/ 892 h 906"/>
                <a:gd name="T52" fmla="*/ 633 w 904"/>
                <a:gd name="T53" fmla="*/ 853 h 906"/>
                <a:gd name="T54" fmla="*/ 763 w 904"/>
                <a:gd name="T55" fmla="*/ 763 h 906"/>
                <a:gd name="T56" fmla="*/ 852 w 904"/>
                <a:gd name="T57" fmla="*/ 633 h 906"/>
                <a:gd name="T58" fmla="*/ 891 w 904"/>
                <a:gd name="T59" fmla="*/ 452 h 906"/>
                <a:gd name="T60" fmla="*/ 852 w 904"/>
                <a:gd name="T61" fmla="*/ 272 h 906"/>
                <a:gd name="T62" fmla="*/ 762 w 904"/>
                <a:gd name="T63" fmla="*/ 143 h 906"/>
                <a:gd name="T64" fmla="*/ 632 w 904"/>
                <a:gd name="T65" fmla="*/ 53 h 906"/>
                <a:gd name="T66" fmla="*/ 451 w 904"/>
                <a:gd name="T67" fmla="*/ 14 h 906"/>
                <a:gd name="T68" fmla="*/ 271 w 904"/>
                <a:gd name="T69" fmla="*/ 54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04" h="906">
                  <a:moveTo>
                    <a:pt x="446" y="1"/>
                  </a:moveTo>
                  <a:cubicBezTo>
                    <a:pt x="481" y="0"/>
                    <a:pt x="519" y="5"/>
                    <a:pt x="549" y="12"/>
                  </a:cubicBezTo>
                  <a:cubicBezTo>
                    <a:pt x="580" y="19"/>
                    <a:pt x="608" y="28"/>
                    <a:pt x="634" y="40"/>
                  </a:cubicBezTo>
                  <a:cubicBezTo>
                    <a:pt x="687" y="62"/>
                    <a:pt x="731" y="94"/>
                    <a:pt x="768" y="131"/>
                  </a:cubicBezTo>
                  <a:cubicBezTo>
                    <a:pt x="807" y="170"/>
                    <a:pt x="838" y="211"/>
                    <a:pt x="862" y="264"/>
                  </a:cubicBezTo>
                  <a:cubicBezTo>
                    <a:pt x="885" y="315"/>
                    <a:pt x="904" y="376"/>
                    <a:pt x="904" y="447"/>
                  </a:cubicBezTo>
                  <a:cubicBezTo>
                    <a:pt x="904" y="523"/>
                    <a:pt x="888" y="582"/>
                    <a:pt x="865" y="635"/>
                  </a:cubicBezTo>
                  <a:cubicBezTo>
                    <a:pt x="843" y="688"/>
                    <a:pt x="811" y="731"/>
                    <a:pt x="774" y="769"/>
                  </a:cubicBezTo>
                  <a:cubicBezTo>
                    <a:pt x="737" y="807"/>
                    <a:pt x="694" y="839"/>
                    <a:pt x="642" y="863"/>
                  </a:cubicBezTo>
                  <a:cubicBezTo>
                    <a:pt x="591" y="887"/>
                    <a:pt x="528" y="904"/>
                    <a:pt x="458" y="905"/>
                  </a:cubicBezTo>
                  <a:cubicBezTo>
                    <a:pt x="385" y="906"/>
                    <a:pt x="322" y="890"/>
                    <a:pt x="270" y="867"/>
                  </a:cubicBezTo>
                  <a:cubicBezTo>
                    <a:pt x="219" y="844"/>
                    <a:pt x="173" y="813"/>
                    <a:pt x="136" y="776"/>
                  </a:cubicBezTo>
                  <a:cubicBezTo>
                    <a:pt x="80" y="719"/>
                    <a:pt x="35" y="650"/>
                    <a:pt x="13" y="559"/>
                  </a:cubicBezTo>
                  <a:cubicBezTo>
                    <a:pt x="5" y="529"/>
                    <a:pt x="0" y="495"/>
                    <a:pt x="0" y="459"/>
                  </a:cubicBezTo>
                  <a:cubicBezTo>
                    <a:pt x="0" y="348"/>
                    <a:pt x="33" y="265"/>
                    <a:pt x="79" y="199"/>
                  </a:cubicBezTo>
                  <a:cubicBezTo>
                    <a:pt x="124" y="133"/>
                    <a:pt x="184" y="79"/>
                    <a:pt x="262" y="43"/>
                  </a:cubicBezTo>
                  <a:cubicBezTo>
                    <a:pt x="312" y="20"/>
                    <a:pt x="373" y="1"/>
                    <a:pt x="445" y="1"/>
                  </a:cubicBezTo>
                  <a:lnTo>
                    <a:pt x="446" y="1"/>
                  </a:lnTo>
                  <a:close/>
                  <a:moveTo>
                    <a:pt x="271" y="54"/>
                  </a:moveTo>
                  <a:cubicBezTo>
                    <a:pt x="221" y="77"/>
                    <a:pt x="178" y="107"/>
                    <a:pt x="141" y="144"/>
                  </a:cubicBezTo>
                  <a:cubicBezTo>
                    <a:pt x="104" y="181"/>
                    <a:pt x="75" y="222"/>
                    <a:pt x="52" y="273"/>
                  </a:cubicBezTo>
                  <a:cubicBezTo>
                    <a:pt x="29" y="324"/>
                    <a:pt x="13" y="383"/>
                    <a:pt x="13" y="454"/>
                  </a:cubicBezTo>
                  <a:cubicBezTo>
                    <a:pt x="13" y="524"/>
                    <a:pt x="30" y="584"/>
                    <a:pt x="52" y="634"/>
                  </a:cubicBezTo>
                  <a:cubicBezTo>
                    <a:pt x="75" y="685"/>
                    <a:pt x="106" y="727"/>
                    <a:pt x="142" y="764"/>
                  </a:cubicBezTo>
                  <a:cubicBezTo>
                    <a:pt x="179" y="801"/>
                    <a:pt x="222" y="830"/>
                    <a:pt x="272" y="853"/>
                  </a:cubicBezTo>
                  <a:cubicBezTo>
                    <a:pt x="322" y="876"/>
                    <a:pt x="382" y="892"/>
                    <a:pt x="453" y="892"/>
                  </a:cubicBezTo>
                  <a:cubicBezTo>
                    <a:pt x="523" y="892"/>
                    <a:pt x="583" y="875"/>
                    <a:pt x="633" y="853"/>
                  </a:cubicBezTo>
                  <a:cubicBezTo>
                    <a:pt x="684" y="830"/>
                    <a:pt x="726" y="799"/>
                    <a:pt x="763" y="763"/>
                  </a:cubicBezTo>
                  <a:cubicBezTo>
                    <a:pt x="799" y="726"/>
                    <a:pt x="830" y="683"/>
                    <a:pt x="852" y="633"/>
                  </a:cubicBezTo>
                  <a:cubicBezTo>
                    <a:pt x="875" y="582"/>
                    <a:pt x="891" y="524"/>
                    <a:pt x="891" y="452"/>
                  </a:cubicBezTo>
                  <a:cubicBezTo>
                    <a:pt x="891" y="382"/>
                    <a:pt x="875" y="322"/>
                    <a:pt x="852" y="272"/>
                  </a:cubicBezTo>
                  <a:cubicBezTo>
                    <a:pt x="828" y="221"/>
                    <a:pt x="799" y="180"/>
                    <a:pt x="762" y="143"/>
                  </a:cubicBezTo>
                  <a:cubicBezTo>
                    <a:pt x="725" y="106"/>
                    <a:pt x="683" y="76"/>
                    <a:pt x="632" y="53"/>
                  </a:cubicBezTo>
                  <a:cubicBezTo>
                    <a:pt x="583" y="30"/>
                    <a:pt x="520" y="14"/>
                    <a:pt x="451" y="14"/>
                  </a:cubicBezTo>
                  <a:cubicBezTo>
                    <a:pt x="379" y="15"/>
                    <a:pt x="321" y="30"/>
                    <a:pt x="271" y="54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53BA0B61-2771-BFB2-BDC2-542A5739FDBC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 bwMode="auto">
            <a:xfrm>
              <a:off x="3929" y="1120"/>
              <a:ext cx="187" cy="75"/>
            </a:xfrm>
            <a:custGeom>
              <a:avLst/>
              <a:gdLst>
                <a:gd name="T0" fmla="*/ 200 w 203"/>
                <a:gd name="T1" fmla="*/ 82 h 82"/>
                <a:gd name="T2" fmla="*/ 183 w 203"/>
                <a:gd name="T3" fmla="*/ 70 h 82"/>
                <a:gd name="T4" fmla="*/ 154 w 203"/>
                <a:gd name="T5" fmla="*/ 43 h 82"/>
                <a:gd name="T6" fmla="*/ 137 w 203"/>
                <a:gd name="T7" fmla="*/ 23 h 82"/>
                <a:gd name="T8" fmla="*/ 85 w 203"/>
                <a:gd name="T9" fmla="*/ 48 h 82"/>
                <a:gd name="T10" fmla="*/ 9 w 203"/>
                <a:gd name="T11" fmla="*/ 60 h 82"/>
                <a:gd name="T12" fmla="*/ 0 w 203"/>
                <a:gd name="T13" fmla="*/ 56 h 82"/>
                <a:gd name="T14" fmla="*/ 19 w 203"/>
                <a:gd name="T15" fmla="*/ 53 h 82"/>
                <a:gd name="T16" fmla="*/ 72 w 203"/>
                <a:gd name="T17" fmla="*/ 42 h 82"/>
                <a:gd name="T18" fmla="*/ 114 w 203"/>
                <a:gd name="T19" fmla="*/ 20 h 82"/>
                <a:gd name="T20" fmla="*/ 133 w 203"/>
                <a:gd name="T21" fmla="*/ 3 h 82"/>
                <a:gd name="T22" fmla="*/ 140 w 203"/>
                <a:gd name="T23" fmla="*/ 16 h 82"/>
                <a:gd name="T24" fmla="*/ 153 w 203"/>
                <a:gd name="T25" fmla="*/ 31 h 82"/>
                <a:gd name="T26" fmla="*/ 182 w 203"/>
                <a:gd name="T27" fmla="*/ 57 h 82"/>
                <a:gd name="T28" fmla="*/ 198 w 203"/>
                <a:gd name="T29" fmla="*/ 69 h 82"/>
                <a:gd name="T30" fmla="*/ 200 w 203"/>
                <a:gd name="T3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3" h="82">
                  <a:moveTo>
                    <a:pt x="200" y="82"/>
                  </a:moveTo>
                  <a:cubicBezTo>
                    <a:pt x="193" y="80"/>
                    <a:pt x="188" y="75"/>
                    <a:pt x="183" y="70"/>
                  </a:cubicBezTo>
                  <a:cubicBezTo>
                    <a:pt x="173" y="61"/>
                    <a:pt x="164" y="53"/>
                    <a:pt x="154" y="43"/>
                  </a:cubicBezTo>
                  <a:cubicBezTo>
                    <a:pt x="147" y="37"/>
                    <a:pt x="140" y="32"/>
                    <a:pt x="137" y="23"/>
                  </a:cubicBezTo>
                  <a:cubicBezTo>
                    <a:pt x="119" y="30"/>
                    <a:pt x="103" y="41"/>
                    <a:pt x="85" y="48"/>
                  </a:cubicBezTo>
                  <a:cubicBezTo>
                    <a:pt x="64" y="57"/>
                    <a:pt x="38" y="64"/>
                    <a:pt x="9" y="60"/>
                  </a:cubicBezTo>
                  <a:cubicBezTo>
                    <a:pt x="5" y="60"/>
                    <a:pt x="0" y="59"/>
                    <a:pt x="0" y="56"/>
                  </a:cubicBezTo>
                  <a:cubicBezTo>
                    <a:pt x="6" y="54"/>
                    <a:pt x="12" y="54"/>
                    <a:pt x="19" y="53"/>
                  </a:cubicBezTo>
                  <a:cubicBezTo>
                    <a:pt x="39" y="52"/>
                    <a:pt x="56" y="49"/>
                    <a:pt x="72" y="42"/>
                  </a:cubicBezTo>
                  <a:cubicBezTo>
                    <a:pt x="87" y="37"/>
                    <a:pt x="101" y="29"/>
                    <a:pt x="114" y="20"/>
                  </a:cubicBezTo>
                  <a:cubicBezTo>
                    <a:pt x="122" y="15"/>
                    <a:pt x="130" y="12"/>
                    <a:pt x="133" y="3"/>
                  </a:cubicBezTo>
                  <a:cubicBezTo>
                    <a:pt x="140" y="0"/>
                    <a:pt x="139" y="12"/>
                    <a:pt x="140" y="16"/>
                  </a:cubicBezTo>
                  <a:cubicBezTo>
                    <a:pt x="141" y="20"/>
                    <a:pt x="150" y="28"/>
                    <a:pt x="153" y="31"/>
                  </a:cubicBezTo>
                  <a:cubicBezTo>
                    <a:pt x="162" y="41"/>
                    <a:pt x="172" y="49"/>
                    <a:pt x="182" y="57"/>
                  </a:cubicBezTo>
                  <a:cubicBezTo>
                    <a:pt x="187" y="61"/>
                    <a:pt x="194" y="64"/>
                    <a:pt x="198" y="69"/>
                  </a:cubicBezTo>
                  <a:cubicBezTo>
                    <a:pt x="200" y="72"/>
                    <a:pt x="203" y="78"/>
                    <a:pt x="200" y="82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92227A2B-3E89-4BD2-32BD-83EE1A175FC8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 bwMode="auto">
            <a:xfrm>
              <a:off x="3124" y="1130"/>
              <a:ext cx="117" cy="153"/>
            </a:xfrm>
            <a:custGeom>
              <a:avLst/>
              <a:gdLst>
                <a:gd name="T0" fmla="*/ 62 w 127"/>
                <a:gd name="T1" fmla="*/ 1 h 166"/>
                <a:gd name="T2" fmla="*/ 92 w 127"/>
                <a:gd name="T3" fmla="*/ 39 h 166"/>
                <a:gd name="T4" fmla="*/ 104 w 127"/>
                <a:gd name="T5" fmla="*/ 18 h 166"/>
                <a:gd name="T6" fmla="*/ 126 w 127"/>
                <a:gd name="T7" fmla="*/ 12 h 166"/>
                <a:gd name="T8" fmla="*/ 122 w 127"/>
                <a:gd name="T9" fmla="*/ 37 h 166"/>
                <a:gd name="T10" fmla="*/ 120 w 127"/>
                <a:gd name="T11" fmla="*/ 46 h 166"/>
                <a:gd name="T12" fmla="*/ 114 w 127"/>
                <a:gd name="T13" fmla="*/ 39 h 166"/>
                <a:gd name="T14" fmla="*/ 108 w 127"/>
                <a:gd name="T15" fmla="*/ 31 h 166"/>
                <a:gd name="T16" fmla="*/ 99 w 127"/>
                <a:gd name="T17" fmla="*/ 41 h 166"/>
                <a:gd name="T18" fmla="*/ 66 w 127"/>
                <a:gd name="T19" fmla="*/ 116 h 166"/>
                <a:gd name="T20" fmla="*/ 54 w 127"/>
                <a:gd name="T21" fmla="*/ 136 h 166"/>
                <a:gd name="T22" fmla="*/ 70 w 127"/>
                <a:gd name="T23" fmla="*/ 163 h 166"/>
                <a:gd name="T24" fmla="*/ 53 w 127"/>
                <a:gd name="T25" fmla="*/ 159 h 166"/>
                <a:gd name="T26" fmla="*/ 51 w 127"/>
                <a:gd name="T27" fmla="*/ 151 h 166"/>
                <a:gd name="T28" fmla="*/ 45 w 127"/>
                <a:gd name="T29" fmla="*/ 141 h 166"/>
                <a:gd name="T30" fmla="*/ 39 w 127"/>
                <a:gd name="T31" fmla="*/ 136 h 166"/>
                <a:gd name="T32" fmla="*/ 49 w 127"/>
                <a:gd name="T33" fmla="*/ 134 h 166"/>
                <a:gd name="T34" fmla="*/ 57 w 127"/>
                <a:gd name="T35" fmla="*/ 118 h 166"/>
                <a:gd name="T36" fmla="*/ 10 w 127"/>
                <a:gd name="T37" fmla="*/ 106 h 166"/>
                <a:gd name="T38" fmla="*/ 3 w 127"/>
                <a:gd name="T39" fmla="*/ 105 h 166"/>
                <a:gd name="T40" fmla="*/ 12 w 127"/>
                <a:gd name="T41" fmla="*/ 94 h 166"/>
                <a:gd name="T42" fmla="*/ 0 w 127"/>
                <a:gd name="T43" fmla="*/ 76 h 166"/>
                <a:gd name="T44" fmla="*/ 14 w 127"/>
                <a:gd name="T45" fmla="*/ 68 h 166"/>
                <a:gd name="T46" fmla="*/ 16 w 127"/>
                <a:gd name="T47" fmla="*/ 92 h 166"/>
                <a:gd name="T48" fmla="*/ 24 w 127"/>
                <a:gd name="T49" fmla="*/ 96 h 166"/>
                <a:gd name="T50" fmla="*/ 34 w 127"/>
                <a:gd name="T51" fmla="*/ 77 h 166"/>
                <a:gd name="T52" fmla="*/ 29 w 127"/>
                <a:gd name="T53" fmla="*/ 98 h 166"/>
                <a:gd name="T54" fmla="*/ 39 w 127"/>
                <a:gd name="T55" fmla="*/ 103 h 166"/>
                <a:gd name="T56" fmla="*/ 51 w 127"/>
                <a:gd name="T57" fmla="*/ 85 h 166"/>
                <a:gd name="T58" fmla="*/ 44 w 127"/>
                <a:gd name="T59" fmla="*/ 104 h 166"/>
                <a:gd name="T60" fmla="*/ 60 w 127"/>
                <a:gd name="T61" fmla="*/ 110 h 166"/>
                <a:gd name="T62" fmla="*/ 88 w 127"/>
                <a:gd name="T63" fmla="*/ 51 h 166"/>
                <a:gd name="T64" fmla="*/ 77 w 127"/>
                <a:gd name="T65" fmla="*/ 39 h 166"/>
                <a:gd name="T66" fmla="*/ 72 w 127"/>
                <a:gd name="T67" fmla="*/ 49 h 166"/>
                <a:gd name="T68" fmla="*/ 64 w 127"/>
                <a:gd name="T69" fmla="*/ 58 h 166"/>
                <a:gd name="T70" fmla="*/ 73 w 127"/>
                <a:gd name="T71" fmla="*/ 35 h 166"/>
                <a:gd name="T72" fmla="*/ 65 w 127"/>
                <a:gd name="T73" fmla="*/ 27 h 166"/>
                <a:gd name="T74" fmla="*/ 59 w 127"/>
                <a:gd name="T75" fmla="*/ 37 h 166"/>
                <a:gd name="T76" fmla="*/ 51 w 127"/>
                <a:gd name="T77" fmla="*/ 45 h 166"/>
                <a:gd name="T78" fmla="*/ 62 w 127"/>
                <a:gd name="T79" fmla="*/ 23 h 166"/>
                <a:gd name="T80" fmla="*/ 50 w 127"/>
                <a:gd name="T81" fmla="*/ 15 h 166"/>
                <a:gd name="T82" fmla="*/ 43 w 127"/>
                <a:gd name="T83" fmla="*/ 30 h 166"/>
                <a:gd name="T84" fmla="*/ 34 w 127"/>
                <a:gd name="T85" fmla="*/ 34 h 166"/>
                <a:gd name="T86" fmla="*/ 39 w 127"/>
                <a:gd name="T87" fmla="*/ 21 h 166"/>
                <a:gd name="T88" fmla="*/ 44 w 127"/>
                <a:gd name="T89" fmla="*/ 8 h 166"/>
                <a:gd name="T90" fmla="*/ 62 w 127"/>
                <a:gd name="T91" fmla="*/ 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7" h="166">
                  <a:moveTo>
                    <a:pt x="62" y="1"/>
                  </a:moveTo>
                  <a:cubicBezTo>
                    <a:pt x="69" y="16"/>
                    <a:pt x="81" y="28"/>
                    <a:pt x="92" y="39"/>
                  </a:cubicBezTo>
                  <a:cubicBezTo>
                    <a:pt x="97" y="32"/>
                    <a:pt x="97" y="22"/>
                    <a:pt x="104" y="18"/>
                  </a:cubicBezTo>
                  <a:cubicBezTo>
                    <a:pt x="110" y="15"/>
                    <a:pt x="119" y="13"/>
                    <a:pt x="126" y="12"/>
                  </a:cubicBezTo>
                  <a:cubicBezTo>
                    <a:pt x="127" y="19"/>
                    <a:pt x="123" y="27"/>
                    <a:pt x="122" y="37"/>
                  </a:cubicBezTo>
                  <a:cubicBezTo>
                    <a:pt x="122" y="40"/>
                    <a:pt x="123" y="44"/>
                    <a:pt x="120" y="46"/>
                  </a:cubicBezTo>
                  <a:cubicBezTo>
                    <a:pt x="117" y="45"/>
                    <a:pt x="116" y="42"/>
                    <a:pt x="114" y="39"/>
                  </a:cubicBezTo>
                  <a:cubicBezTo>
                    <a:pt x="112" y="37"/>
                    <a:pt x="111" y="32"/>
                    <a:pt x="108" y="31"/>
                  </a:cubicBezTo>
                  <a:cubicBezTo>
                    <a:pt x="105" y="31"/>
                    <a:pt x="101" y="37"/>
                    <a:pt x="99" y="41"/>
                  </a:cubicBezTo>
                  <a:cubicBezTo>
                    <a:pt x="87" y="65"/>
                    <a:pt x="75" y="90"/>
                    <a:pt x="66" y="116"/>
                  </a:cubicBezTo>
                  <a:cubicBezTo>
                    <a:pt x="63" y="124"/>
                    <a:pt x="62" y="134"/>
                    <a:pt x="54" y="136"/>
                  </a:cubicBezTo>
                  <a:cubicBezTo>
                    <a:pt x="58" y="146"/>
                    <a:pt x="69" y="150"/>
                    <a:pt x="70" y="163"/>
                  </a:cubicBezTo>
                  <a:cubicBezTo>
                    <a:pt x="66" y="166"/>
                    <a:pt x="55" y="162"/>
                    <a:pt x="53" y="159"/>
                  </a:cubicBezTo>
                  <a:cubicBezTo>
                    <a:pt x="52" y="158"/>
                    <a:pt x="52" y="154"/>
                    <a:pt x="51" y="151"/>
                  </a:cubicBezTo>
                  <a:cubicBezTo>
                    <a:pt x="49" y="148"/>
                    <a:pt x="48" y="143"/>
                    <a:pt x="45" y="141"/>
                  </a:cubicBezTo>
                  <a:cubicBezTo>
                    <a:pt x="43" y="139"/>
                    <a:pt x="40" y="140"/>
                    <a:pt x="39" y="136"/>
                  </a:cubicBezTo>
                  <a:cubicBezTo>
                    <a:pt x="41" y="133"/>
                    <a:pt x="46" y="133"/>
                    <a:pt x="49" y="134"/>
                  </a:cubicBezTo>
                  <a:cubicBezTo>
                    <a:pt x="52" y="129"/>
                    <a:pt x="54" y="123"/>
                    <a:pt x="57" y="118"/>
                  </a:cubicBezTo>
                  <a:cubicBezTo>
                    <a:pt x="42" y="114"/>
                    <a:pt x="28" y="105"/>
                    <a:pt x="10" y="106"/>
                  </a:cubicBezTo>
                  <a:cubicBezTo>
                    <a:pt x="8" y="106"/>
                    <a:pt x="5" y="107"/>
                    <a:pt x="3" y="105"/>
                  </a:cubicBezTo>
                  <a:cubicBezTo>
                    <a:pt x="2" y="99"/>
                    <a:pt x="8" y="97"/>
                    <a:pt x="12" y="94"/>
                  </a:cubicBezTo>
                  <a:cubicBezTo>
                    <a:pt x="9" y="87"/>
                    <a:pt x="7" y="79"/>
                    <a:pt x="0" y="76"/>
                  </a:cubicBezTo>
                  <a:cubicBezTo>
                    <a:pt x="2" y="70"/>
                    <a:pt x="7" y="67"/>
                    <a:pt x="14" y="68"/>
                  </a:cubicBezTo>
                  <a:cubicBezTo>
                    <a:pt x="16" y="75"/>
                    <a:pt x="15" y="84"/>
                    <a:pt x="16" y="92"/>
                  </a:cubicBezTo>
                  <a:cubicBezTo>
                    <a:pt x="19" y="94"/>
                    <a:pt x="21" y="95"/>
                    <a:pt x="24" y="96"/>
                  </a:cubicBezTo>
                  <a:cubicBezTo>
                    <a:pt x="25" y="87"/>
                    <a:pt x="26" y="77"/>
                    <a:pt x="34" y="77"/>
                  </a:cubicBezTo>
                  <a:cubicBezTo>
                    <a:pt x="34" y="85"/>
                    <a:pt x="30" y="91"/>
                    <a:pt x="29" y="98"/>
                  </a:cubicBezTo>
                  <a:cubicBezTo>
                    <a:pt x="32" y="100"/>
                    <a:pt x="36" y="101"/>
                    <a:pt x="39" y="103"/>
                  </a:cubicBezTo>
                  <a:cubicBezTo>
                    <a:pt x="40" y="94"/>
                    <a:pt x="42" y="85"/>
                    <a:pt x="51" y="85"/>
                  </a:cubicBezTo>
                  <a:cubicBezTo>
                    <a:pt x="51" y="92"/>
                    <a:pt x="46" y="98"/>
                    <a:pt x="44" y="104"/>
                  </a:cubicBezTo>
                  <a:cubicBezTo>
                    <a:pt x="49" y="107"/>
                    <a:pt x="55" y="108"/>
                    <a:pt x="60" y="110"/>
                  </a:cubicBezTo>
                  <a:cubicBezTo>
                    <a:pt x="69" y="90"/>
                    <a:pt x="78" y="70"/>
                    <a:pt x="88" y="51"/>
                  </a:cubicBezTo>
                  <a:cubicBezTo>
                    <a:pt x="85" y="46"/>
                    <a:pt x="80" y="43"/>
                    <a:pt x="77" y="39"/>
                  </a:cubicBezTo>
                  <a:cubicBezTo>
                    <a:pt x="76" y="42"/>
                    <a:pt x="74" y="46"/>
                    <a:pt x="72" y="49"/>
                  </a:cubicBezTo>
                  <a:cubicBezTo>
                    <a:pt x="70" y="53"/>
                    <a:pt x="69" y="58"/>
                    <a:pt x="64" y="58"/>
                  </a:cubicBezTo>
                  <a:cubicBezTo>
                    <a:pt x="65" y="49"/>
                    <a:pt x="67" y="39"/>
                    <a:pt x="73" y="35"/>
                  </a:cubicBezTo>
                  <a:cubicBezTo>
                    <a:pt x="71" y="32"/>
                    <a:pt x="68" y="30"/>
                    <a:pt x="65" y="27"/>
                  </a:cubicBezTo>
                  <a:cubicBezTo>
                    <a:pt x="63" y="30"/>
                    <a:pt x="61" y="34"/>
                    <a:pt x="59" y="37"/>
                  </a:cubicBezTo>
                  <a:cubicBezTo>
                    <a:pt x="57" y="41"/>
                    <a:pt x="56" y="46"/>
                    <a:pt x="51" y="45"/>
                  </a:cubicBezTo>
                  <a:cubicBezTo>
                    <a:pt x="52" y="37"/>
                    <a:pt x="54" y="27"/>
                    <a:pt x="62" y="23"/>
                  </a:cubicBezTo>
                  <a:cubicBezTo>
                    <a:pt x="59" y="22"/>
                    <a:pt x="55" y="13"/>
                    <a:pt x="50" y="15"/>
                  </a:cubicBezTo>
                  <a:cubicBezTo>
                    <a:pt x="47" y="16"/>
                    <a:pt x="45" y="28"/>
                    <a:pt x="43" y="30"/>
                  </a:cubicBezTo>
                  <a:cubicBezTo>
                    <a:pt x="40" y="33"/>
                    <a:pt x="38" y="34"/>
                    <a:pt x="34" y="34"/>
                  </a:cubicBezTo>
                  <a:cubicBezTo>
                    <a:pt x="35" y="30"/>
                    <a:pt x="37" y="25"/>
                    <a:pt x="39" y="21"/>
                  </a:cubicBezTo>
                  <a:cubicBezTo>
                    <a:pt x="40" y="17"/>
                    <a:pt x="42" y="11"/>
                    <a:pt x="44" y="8"/>
                  </a:cubicBezTo>
                  <a:cubicBezTo>
                    <a:pt x="46" y="5"/>
                    <a:pt x="56" y="0"/>
                    <a:pt x="62" y="1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ED2B21F6-462A-65CD-8979-46D8D0D8EB4C}"/>
                </a:ext>
              </a:extLst>
            </p:cNvPr>
            <p:cNvSpPr>
              <a:spLocks noEditPoints="1"/>
            </p:cNvSpPr>
            <p:nvPr>
              <p:custDataLst>
                <p:tags r:id="rId11"/>
              </p:custDataLst>
            </p:nvPr>
          </p:nvSpPr>
          <p:spPr bwMode="auto">
            <a:xfrm>
              <a:off x="4005" y="1149"/>
              <a:ext cx="94" cy="89"/>
            </a:xfrm>
            <a:custGeom>
              <a:avLst/>
              <a:gdLst>
                <a:gd name="T0" fmla="*/ 78 w 102"/>
                <a:gd name="T1" fmla="*/ 70 h 96"/>
                <a:gd name="T2" fmla="*/ 71 w 102"/>
                <a:gd name="T3" fmla="*/ 73 h 96"/>
                <a:gd name="T4" fmla="*/ 58 w 102"/>
                <a:gd name="T5" fmla="*/ 82 h 96"/>
                <a:gd name="T6" fmla="*/ 52 w 102"/>
                <a:gd name="T7" fmla="*/ 87 h 96"/>
                <a:gd name="T8" fmla="*/ 33 w 102"/>
                <a:gd name="T9" fmla="*/ 92 h 96"/>
                <a:gd name="T10" fmla="*/ 34 w 102"/>
                <a:gd name="T11" fmla="*/ 87 h 96"/>
                <a:gd name="T12" fmla="*/ 6 w 102"/>
                <a:gd name="T13" fmla="*/ 57 h 96"/>
                <a:gd name="T14" fmla="*/ 1 w 102"/>
                <a:gd name="T15" fmla="*/ 57 h 96"/>
                <a:gd name="T16" fmla="*/ 15 w 102"/>
                <a:gd name="T17" fmla="*/ 42 h 96"/>
                <a:gd name="T18" fmla="*/ 22 w 102"/>
                <a:gd name="T19" fmla="*/ 37 h 96"/>
                <a:gd name="T20" fmla="*/ 36 w 102"/>
                <a:gd name="T21" fmla="*/ 25 h 96"/>
                <a:gd name="T22" fmla="*/ 41 w 102"/>
                <a:gd name="T23" fmla="*/ 18 h 96"/>
                <a:gd name="T24" fmla="*/ 45 w 102"/>
                <a:gd name="T25" fmla="*/ 28 h 96"/>
                <a:gd name="T26" fmla="*/ 60 w 102"/>
                <a:gd name="T27" fmla="*/ 25 h 96"/>
                <a:gd name="T28" fmla="*/ 52 w 102"/>
                <a:gd name="T29" fmla="*/ 17 h 96"/>
                <a:gd name="T30" fmla="*/ 45 w 102"/>
                <a:gd name="T31" fmla="*/ 0 h 96"/>
                <a:gd name="T32" fmla="*/ 52 w 102"/>
                <a:gd name="T33" fmla="*/ 5 h 96"/>
                <a:gd name="T34" fmla="*/ 70 w 102"/>
                <a:gd name="T35" fmla="*/ 23 h 96"/>
                <a:gd name="T36" fmla="*/ 83 w 102"/>
                <a:gd name="T37" fmla="*/ 35 h 96"/>
                <a:gd name="T38" fmla="*/ 97 w 102"/>
                <a:gd name="T39" fmla="*/ 45 h 96"/>
                <a:gd name="T40" fmla="*/ 99 w 102"/>
                <a:gd name="T41" fmla="*/ 59 h 96"/>
                <a:gd name="T42" fmla="*/ 90 w 102"/>
                <a:gd name="T43" fmla="*/ 52 h 96"/>
                <a:gd name="T44" fmla="*/ 67 w 102"/>
                <a:gd name="T45" fmla="*/ 31 h 96"/>
                <a:gd name="T46" fmla="*/ 65 w 102"/>
                <a:gd name="T47" fmla="*/ 35 h 96"/>
                <a:gd name="T48" fmla="*/ 50 w 102"/>
                <a:gd name="T49" fmla="*/ 32 h 96"/>
                <a:gd name="T50" fmla="*/ 61 w 102"/>
                <a:gd name="T51" fmla="*/ 41 h 96"/>
                <a:gd name="T52" fmla="*/ 73 w 102"/>
                <a:gd name="T53" fmla="*/ 48 h 96"/>
                <a:gd name="T54" fmla="*/ 78 w 102"/>
                <a:gd name="T55" fmla="*/ 70 h 96"/>
                <a:gd name="T56" fmla="*/ 41 w 102"/>
                <a:gd name="T57" fmla="*/ 32 h 96"/>
                <a:gd name="T58" fmla="*/ 33 w 102"/>
                <a:gd name="T59" fmla="*/ 38 h 96"/>
                <a:gd name="T60" fmla="*/ 53 w 102"/>
                <a:gd name="T61" fmla="*/ 53 h 96"/>
                <a:gd name="T62" fmla="*/ 53 w 102"/>
                <a:gd name="T63" fmla="*/ 61 h 96"/>
                <a:gd name="T64" fmla="*/ 47 w 102"/>
                <a:gd name="T65" fmla="*/ 56 h 96"/>
                <a:gd name="T66" fmla="*/ 30 w 102"/>
                <a:gd name="T67" fmla="*/ 40 h 96"/>
                <a:gd name="T68" fmla="*/ 23 w 102"/>
                <a:gd name="T69" fmla="*/ 47 h 96"/>
                <a:gd name="T70" fmla="*/ 44 w 102"/>
                <a:gd name="T71" fmla="*/ 65 h 96"/>
                <a:gd name="T72" fmla="*/ 43 w 102"/>
                <a:gd name="T73" fmla="*/ 71 h 96"/>
                <a:gd name="T74" fmla="*/ 31 w 102"/>
                <a:gd name="T75" fmla="*/ 60 h 96"/>
                <a:gd name="T76" fmla="*/ 19 w 102"/>
                <a:gd name="T77" fmla="*/ 49 h 96"/>
                <a:gd name="T78" fmla="*/ 11 w 102"/>
                <a:gd name="T79" fmla="*/ 54 h 96"/>
                <a:gd name="T80" fmla="*/ 39 w 102"/>
                <a:gd name="T81" fmla="*/ 82 h 96"/>
                <a:gd name="T82" fmla="*/ 68 w 102"/>
                <a:gd name="T83" fmla="*/ 58 h 96"/>
                <a:gd name="T84" fmla="*/ 41 w 102"/>
                <a:gd name="T85" fmla="*/ 3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2" h="96">
                  <a:moveTo>
                    <a:pt x="78" y="70"/>
                  </a:moveTo>
                  <a:cubicBezTo>
                    <a:pt x="76" y="72"/>
                    <a:pt x="73" y="72"/>
                    <a:pt x="71" y="73"/>
                  </a:cubicBezTo>
                  <a:cubicBezTo>
                    <a:pt x="66" y="74"/>
                    <a:pt x="62" y="79"/>
                    <a:pt x="58" y="82"/>
                  </a:cubicBezTo>
                  <a:cubicBezTo>
                    <a:pt x="56" y="83"/>
                    <a:pt x="54" y="85"/>
                    <a:pt x="52" y="87"/>
                  </a:cubicBezTo>
                  <a:cubicBezTo>
                    <a:pt x="47" y="91"/>
                    <a:pt x="42" y="96"/>
                    <a:pt x="33" y="92"/>
                  </a:cubicBezTo>
                  <a:cubicBezTo>
                    <a:pt x="32" y="91"/>
                    <a:pt x="34" y="89"/>
                    <a:pt x="34" y="87"/>
                  </a:cubicBezTo>
                  <a:cubicBezTo>
                    <a:pt x="26" y="76"/>
                    <a:pt x="15" y="67"/>
                    <a:pt x="6" y="57"/>
                  </a:cubicBezTo>
                  <a:cubicBezTo>
                    <a:pt x="4" y="57"/>
                    <a:pt x="3" y="57"/>
                    <a:pt x="1" y="57"/>
                  </a:cubicBezTo>
                  <a:cubicBezTo>
                    <a:pt x="0" y="48"/>
                    <a:pt x="8" y="45"/>
                    <a:pt x="15" y="42"/>
                  </a:cubicBezTo>
                  <a:cubicBezTo>
                    <a:pt x="17" y="40"/>
                    <a:pt x="20" y="38"/>
                    <a:pt x="22" y="37"/>
                  </a:cubicBezTo>
                  <a:cubicBezTo>
                    <a:pt x="27" y="33"/>
                    <a:pt x="32" y="29"/>
                    <a:pt x="36" y="25"/>
                  </a:cubicBezTo>
                  <a:cubicBezTo>
                    <a:pt x="37" y="24"/>
                    <a:pt x="38" y="18"/>
                    <a:pt x="41" y="18"/>
                  </a:cubicBezTo>
                  <a:cubicBezTo>
                    <a:pt x="44" y="18"/>
                    <a:pt x="43" y="27"/>
                    <a:pt x="45" y="28"/>
                  </a:cubicBezTo>
                  <a:cubicBezTo>
                    <a:pt x="50" y="27"/>
                    <a:pt x="55" y="26"/>
                    <a:pt x="60" y="25"/>
                  </a:cubicBezTo>
                  <a:cubicBezTo>
                    <a:pt x="58" y="23"/>
                    <a:pt x="55" y="20"/>
                    <a:pt x="52" y="17"/>
                  </a:cubicBezTo>
                  <a:cubicBezTo>
                    <a:pt x="47" y="13"/>
                    <a:pt x="41" y="10"/>
                    <a:pt x="45" y="0"/>
                  </a:cubicBezTo>
                  <a:cubicBezTo>
                    <a:pt x="48" y="1"/>
                    <a:pt x="50" y="3"/>
                    <a:pt x="52" y="5"/>
                  </a:cubicBezTo>
                  <a:cubicBezTo>
                    <a:pt x="58" y="11"/>
                    <a:pt x="63" y="17"/>
                    <a:pt x="70" y="23"/>
                  </a:cubicBezTo>
                  <a:cubicBezTo>
                    <a:pt x="74" y="27"/>
                    <a:pt x="79" y="31"/>
                    <a:pt x="83" y="35"/>
                  </a:cubicBezTo>
                  <a:cubicBezTo>
                    <a:pt x="88" y="38"/>
                    <a:pt x="94" y="41"/>
                    <a:pt x="97" y="45"/>
                  </a:cubicBezTo>
                  <a:cubicBezTo>
                    <a:pt x="100" y="48"/>
                    <a:pt x="102" y="55"/>
                    <a:pt x="99" y="59"/>
                  </a:cubicBezTo>
                  <a:cubicBezTo>
                    <a:pt x="95" y="59"/>
                    <a:pt x="93" y="55"/>
                    <a:pt x="90" y="52"/>
                  </a:cubicBezTo>
                  <a:cubicBezTo>
                    <a:pt x="83" y="45"/>
                    <a:pt x="76" y="38"/>
                    <a:pt x="67" y="31"/>
                  </a:cubicBezTo>
                  <a:cubicBezTo>
                    <a:pt x="67" y="32"/>
                    <a:pt x="67" y="34"/>
                    <a:pt x="65" y="35"/>
                  </a:cubicBezTo>
                  <a:cubicBezTo>
                    <a:pt x="60" y="33"/>
                    <a:pt x="55" y="33"/>
                    <a:pt x="50" y="32"/>
                  </a:cubicBezTo>
                  <a:cubicBezTo>
                    <a:pt x="53" y="35"/>
                    <a:pt x="56" y="38"/>
                    <a:pt x="61" y="41"/>
                  </a:cubicBezTo>
                  <a:cubicBezTo>
                    <a:pt x="64" y="44"/>
                    <a:pt x="69" y="46"/>
                    <a:pt x="73" y="48"/>
                  </a:cubicBezTo>
                  <a:cubicBezTo>
                    <a:pt x="78" y="52"/>
                    <a:pt x="80" y="61"/>
                    <a:pt x="78" y="70"/>
                  </a:cubicBezTo>
                  <a:close/>
                  <a:moveTo>
                    <a:pt x="41" y="32"/>
                  </a:moveTo>
                  <a:cubicBezTo>
                    <a:pt x="38" y="34"/>
                    <a:pt x="35" y="36"/>
                    <a:pt x="33" y="38"/>
                  </a:cubicBezTo>
                  <a:cubicBezTo>
                    <a:pt x="39" y="42"/>
                    <a:pt x="49" y="47"/>
                    <a:pt x="53" y="53"/>
                  </a:cubicBezTo>
                  <a:cubicBezTo>
                    <a:pt x="54" y="54"/>
                    <a:pt x="56" y="60"/>
                    <a:pt x="53" y="61"/>
                  </a:cubicBezTo>
                  <a:cubicBezTo>
                    <a:pt x="51" y="61"/>
                    <a:pt x="47" y="57"/>
                    <a:pt x="47" y="56"/>
                  </a:cubicBezTo>
                  <a:cubicBezTo>
                    <a:pt x="41" y="51"/>
                    <a:pt x="35" y="46"/>
                    <a:pt x="30" y="40"/>
                  </a:cubicBezTo>
                  <a:cubicBezTo>
                    <a:pt x="28" y="42"/>
                    <a:pt x="25" y="44"/>
                    <a:pt x="23" y="47"/>
                  </a:cubicBezTo>
                  <a:cubicBezTo>
                    <a:pt x="29" y="52"/>
                    <a:pt x="42" y="56"/>
                    <a:pt x="44" y="65"/>
                  </a:cubicBezTo>
                  <a:cubicBezTo>
                    <a:pt x="44" y="66"/>
                    <a:pt x="45" y="70"/>
                    <a:pt x="43" y="71"/>
                  </a:cubicBezTo>
                  <a:cubicBezTo>
                    <a:pt x="38" y="68"/>
                    <a:pt x="34" y="64"/>
                    <a:pt x="31" y="60"/>
                  </a:cubicBezTo>
                  <a:cubicBezTo>
                    <a:pt x="27" y="57"/>
                    <a:pt x="23" y="53"/>
                    <a:pt x="19" y="49"/>
                  </a:cubicBezTo>
                  <a:cubicBezTo>
                    <a:pt x="17" y="51"/>
                    <a:pt x="13" y="52"/>
                    <a:pt x="11" y="54"/>
                  </a:cubicBezTo>
                  <a:cubicBezTo>
                    <a:pt x="21" y="63"/>
                    <a:pt x="32" y="71"/>
                    <a:pt x="39" y="82"/>
                  </a:cubicBezTo>
                  <a:cubicBezTo>
                    <a:pt x="50" y="75"/>
                    <a:pt x="60" y="68"/>
                    <a:pt x="68" y="58"/>
                  </a:cubicBezTo>
                  <a:cubicBezTo>
                    <a:pt x="61" y="47"/>
                    <a:pt x="50" y="40"/>
                    <a:pt x="41" y="32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ADC299F6-F9CC-E8D5-FC57-7A4DDC330CB2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 bwMode="auto">
            <a:xfrm>
              <a:off x="3140" y="1159"/>
              <a:ext cx="30" cy="39"/>
            </a:xfrm>
            <a:custGeom>
              <a:avLst/>
              <a:gdLst>
                <a:gd name="T0" fmla="*/ 14 w 32"/>
                <a:gd name="T1" fmla="*/ 2 h 42"/>
                <a:gd name="T2" fmla="*/ 18 w 32"/>
                <a:gd name="T3" fmla="*/ 17 h 42"/>
                <a:gd name="T4" fmla="*/ 32 w 32"/>
                <a:gd name="T5" fmla="*/ 18 h 42"/>
                <a:gd name="T6" fmla="*/ 19 w 32"/>
                <a:gd name="T7" fmla="*/ 26 h 42"/>
                <a:gd name="T8" fmla="*/ 18 w 32"/>
                <a:gd name="T9" fmla="*/ 42 h 42"/>
                <a:gd name="T10" fmla="*/ 13 w 32"/>
                <a:gd name="T11" fmla="*/ 29 h 42"/>
                <a:gd name="T12" fmla="*/ 0 w 32"/>
                <a:gd name="T13" fmla="*/ 34 h 42"/>
                <a:gd name="T14" fmla="*/ 11 w 32"/>
                <a:gd name="T15" fmla="*/ 22 h 42"/>
                <a:gd name="T16" fmla="*/ 5 w 32"/>
                <a:gd name="T17" fmla="*/ 9 h 42"/>
                <a:gd name="T18" fmla="*/ 1 w 32"/>
                <a:gd name="T19" fmla="*/ 6 h 42"/>
                <a:gd name="T20" fmla="*/ 14 w 32"/>
                <a:gd name="T21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42">
                  <a:moveTo>
                    <a:pt x="14" y="2"/>
                  </a:moveTo>
                  <a:cubicBezTo>
                    <a:pt x="16" y="7"/>
                    <a:pt x="16" y="12"/>
                    <a:pt x="18" y="17"/>
                  </a:cubicBezTo>
                  <a:cubicBezTo>
                    <a:pt x="20" y="15"/>
                    <a:pt x="32" y="13"/>
                    <a:pt x="32" y="18"/>
                  </a:cubicBezTo>
                  <a:cubicBezTo>
                    <a:pt x="32" y="22"/>
                    <a:pt x="21" y="24"/>
                    <a:pt x="19" y="26"/>
                  </a:cubicBezTo>
                  <a:cubicBezTo>
                    <a:pt x="19" y="29"/>
                    <a:pt x="20" y="42"/>
                    <a:pt x="18" y="42"/>
                  </a:cubicBezTo>
                  <a:cubicBezTo>
                    <a:pt x="15" y="42"/>
                    <a:pt x="15" y="30"/>
                    <a:pt x="13" y="29"/>
                  </a:cubicBezTo>
                  <a:cubicBezTo>
                    <a:pt x="8" y="30"/>
                    <a:pt x="5" y="35"/>
                    <a:pt x="0" y="34"/>
                  </a:cubicBezTo>
                  <a:cubicBezTo>
                    <a:pt x="2" y="29"/>
                    <a:pt x="8" y="26"/>
                    <a:pt x="11" y="22"/>
                  </a:cubicBezTo>
                  <a:cubicBezTo>
                    <a:pt x="10" y="19"/>
                    <a:pt x="8" y="11"/>
                    <a:pt x="5" y="9"/>
                  </a:cubicBezTo>
                  <a:cubicBezTo>
                    <a:pt x="4" y="7"/>
                    <a:pt x="1" y="8"/>
                    <a:pt x="1" y="6"/>
                  </a:cubicBezTo>
                  <a:cubicBezTo>
                    <a:pt x="1" y="2"/>
                    <a:pt x="11" y="0"/>
                    <a:pt x="14" y="2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D0BFE94-63CB-1F3E-5E19-D34B213249AF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 bwMode="auto">
            <a:xfrm>
              <a:off x="3190" y="1168"/>
              <a:ext cx="93" cy="122"/>
            </a:xfrm>
            <a:custGeom>
              <a:avLst/>
              <a:gdLst>
                <a:gd name="T0" fmla="*/ 58 w 101"/>
                <a:gd name="T1" fmla="*/ 59 h 133"/>
                <a:gd name="T2" fmla="*/ 95 w 101"/>
                <a:gd name="T3" fmla="*/ 86 h 133"/>
                <a:gd name="T4" fmla="*/ 96 w 101"/>
                <a:gd name="T5" fmla="*/ 104 h 133"/>
                <a:gd name="T6" fmla="*/ 88 w 101"/>
                <a:gd name="T7" fmla="*/ 105 h 133"/>
                <a:gd name="T8" fmla="*/ 69 w 101"/>
                <a:gd name="T9" fmla="*/ 110 h 133"/>
                <a:gd name="T10" fmla="*/ 80 w 101"/>
                <a:gd name="T11" fmla="*/ 93 h 133"/>
                <a:gd name="T12" fmla="*/ 69 w 101"/>
                <a:gd name="T13" fmla="*/ 78 h 133"/>
                <a:gd name="T14" fmla="*/ 53 w 101"/>
                <a:gd name="T15" fmla="*/ 69 h 133"/>
                <a:gd name="T16" fmla="*/ 35 w 101"/>
                <a:gd name="T17" fmla="*/ 110 h 133"/>
                <a:gd name="T18" fmla="*/ 16 w 101"/>
                <a:gd name="T19" fmla="*/ 132 h 133"/>
                <a:gd name="T20" fmla="*/ 23 w 101"/>
                <a:gd name="T21" fmla="*/ 116 h 133"/>
                <a:gd name="T22" fmla="*/ 45 w 101"/>
                <a:gd name="T23" fmla="*/ 68 h 133"/>
                <a:gd name="T24" fmla="*/ 31 w 101"/>
                <a:gd name="T25" fmla="*/ 69 h 133"/>
                <a:gd name="T26" fmla="*/ 38 w 101"/>
                <a:gd name="T27" fmla="*/ 59 h 133"/>
                <a:gd name="T28" fmla="*/ 34 w 101"/>
                <a:gd name="T29" fmla="*/ 48 h 133"/>
                <a:gd name="T30" fmla="*/ 28 w 101"/>
                <a:gd name="T31" fmla="*/ 39 h 133"/>
                <a:gd name="T32" fmla="*/ 20 w 101"/>
                <a:gd name="T33" fmla="*/ 56 h 133"/>
                <a:gd name="T34" fmla="*/ 18 w 101"/>
                <a:gd name="T35" fmla="*/ 66 h 133"/>
                <a:gd name="T36" fmla="*/ 14 w 101"/>
                <a:gd name="T37" fmla="*/ 80 h 133"/>
                <a:gd name="T38" fmla="*/ 0 w 101"/>
                <a:gd name="T39" fmla="*/ 84 h 133"/>
                <a:gd name="T40" fmla="*/ 9 w 101"/>
                <a:gd name="T41" fmla="*/ 67 h 133"/>
                <a:gd name="T42" fmla="*/ 17 w 101"/>
                <a:gd name="T43" fmla="*/ 40 h 133"/>
                <a:gd name="T44" fmla="*/ 30 w 101"/>
                <a:gd name="T45" fmla="*/ 24 h 133"/>
                <a:gd name="T46" fmla="*/ 42 w 101"/>
                <a:gd name="T47" fmla="*/ 23 h 133"/>
                <a:gd name="T48" fmla="*/ 42 w 101"/>
                <a:gd name="T49" fmla="*/ 57 h 133"/>
                <a:gd name="T50" fmla="*/ 50 w 101"/>
                <a:gd name="T51" fmla="*/ 57 h 133"/>
                <a:gd name="T52" fmla="*/ 65 w 101"/>
                <a:gd name="T53" fmla="*/ 23 h 133"/>
                <a:gd name="T54" fmla="*/ 73 w 101"/>
                <a:gd name="T55" fmla="*/ 7 h 133"/>
                <a:gd name="T56" fmla="*/ 87 w 101"/>
                <a:gd name="T57" fmla="*/ 1 h 133"/>
                <a:gd name="T58" fmla="*/ 83 w 101"/>
                <a:gd name="T59" fmla="*/ 18 h 133"/>
                <a:gd name="T60" fmla="*/ 58 w 101"/>
                <a:gd name="T61" fmla="*/ 5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1" h="133">
                  <a:moveTo>
                    <a:pt x="58" y="59"/>
                  </a:moveTo>
                  <a:cubicBezTo>
                    <a:pt x="71" y="65"/>
                    <a:pt x="87" y="72"/>
                    <a:pt x="95" y="86"/>
                  </a:cubicBezTo>
                  <a:cubicBezTo>
                    <a:pt x="97" y="90"/>
                    <a:pt x="101" y="102"/>
                    <a:pt x="96" y="104"/>
                  </a:cubicBezTo>
                  <a:cubicBezTo>
                    <a:pt x="94" y="105"/>
                    <a:pt x="91" y="105"/>
                    <a:pt x="88" y="105"/>
                  </a:cubicBezTo>
                  <a:cubicBezTo>
                    <a:pt x="81" y="106"/>
                    <a:pt x="74" y="110"/>
                    <a:pt x="69" y="110"/>
                  </a:cubicBezTo>
                  <a:cubicBezTo>
                    <a:pt x="71" y="103"/>
                    <a:pt x="80" y="101"/>
                    <a:pt x="80" y="93"/>
                  </a:cubicBezTo>
                  <a:cubicBezTo>
                    <a:pt x="81" y="87"/>
                    <a:pt x="74" y="82"/>
                    <a:pt x="69" y="78"/>
                  </a:cubicBezTo>
                  <a:cubicBezTo>
                    <a:pt x="64" y="75"/>
                    <a:pt x="58" y="72"/>
                    <a:pt x="53" y="69"/>
                  </a:cubicBezTo>
                  <a:cubicBezTo>
                    <a:pt x="47" y="81"/>
                    <a:pt x="40" y="96"/>
                    <a:pt x="35" y="110"/>
                  </a:cubicBezTo>
                  <a:cubicBezTo>
                    <a:pt x="32" y="120"/>
                    <a:pt x="30" y="133"/>
                    <a:pt x="16" y="132"/>
                  </a:cubicBezTo>
                  <a:cubicBezTo>
                    <a:pt x="17" y="126"/>
                    <a:pt x="20" y="121"/>
                    <a:pt x="23" y="116"/>
                  </a:cubicBezTo>
                  <a:cubicBezTo>
                    <a:pt x="30" y="100"/>
                    <a:pt x="37" y="84"/>
                    <a:pt x="45" y="68"/>
                  </a:cubicBezTo>
                  <a:cubicBezTo>
                    <a:pt x="39" y="67"/>
                    <a:pt x="35" y="71"/>
                    <a:pt x="31" y="69"/>
                  </a:cubicBezTo>
                  <a:cubicBezTo>
                    <a:pt x="29" y="63"/>
                    <a:pt x="35" y="61"/>
                    <a:pt x="38" y="59"/>
                  </a:cubicBezTo>
                  <a:cubicBezTo>
                    <a:pt x="37" y="55"/>
                    <a:pt x="35" y="52"/>
                    <a:pt x="34" y="48"/>
                  </a:cubicBezTo>
                  <a:cubicBezTo>
                    <a:pt x="33" y="46"/>
                    <a:pt x="31" y="39"/>
                    <a:pt x="28" y="39"/>
                  </a:cubicBezTo>
                  <a:cubicBezTo>
                    <a:pt x="23" y="38"/>
                    <a:pt x="21" y="51"/>
                    <a:pt x="20" y="56"/>
                  </a:cubicBezTo>
                  <a:cubicBezTo>
                    <a:pt x="19" y="60"/>
                    <a:pt x="19" y="63"/>
                    <a:pt x="18" y="66"/>
                  </a:cubicBezTo>
                  <a:cubicBezTo>
                    <a:pt x="17" y="71"/>
                    <a:pt x="16" y="77"/>
                    <a:pt x="14" y="80"/>
                  </a:cubicBezTo>
                  <a:cubicBezTo>
                    <a:pt x="11" y="83"/>
                    <a:pt x="5" y="86"/>
                    <a:pt x="0" y="84"/>
                  </a:cubicBezTo>
                  <a:cubicBezTo>
                    <a:pt x="1" y="77"/>
                    <a:pt x="7" y="74"/>
                    <a:pt x="9" y="67"/>
                  </a:cubicBezTo>
                  <a:cubicBezTo>
                    <a:pt x="12" y="59"/>
                    <a:pt x="14" y="49"/>
                    <a:pt x="17" y="40"/>
                  </a:cubicBezTo>
                  <a:cubicBezTo>
                    <a:pt x="19" y="30"/>
                    <a:pt x="21" y="28"/>
                    <a:pt x="30" y="24"/>
                  </a:cubicBezTo>
                  <a:cubicBezTo>
                    <a:pt x="34" y="22"/>
                    <a:pt x="39" y="20"/>
                    <a:pt x="42" y="23"/>
                  </a:cubicBezTo>
                  <a:cubicBezTo>
                    <a:pt x="41" y="33"/>
                    <a:pt x="41" y="45"/>
                    <a:pt x="42" y="57"/>
                  </a:cubicBezTo>
                  <a:cubicBezTo>
                    <a:pt x="44" y="57"/>
                    <a:pt x="48" y="56"/>
                    <a:pt x="50" y="57"/>
                  </a:cubicBezTo>
                  <a:cubicBezTo>
                    <a:pt x="54" y="48"/>
                    <a:pt x="60" y="34"/>
                    <a:pt x="65" y="23"/>
                  </a:cubicBezTo>
                  <a:cubicBezTo>
                    <a:pt x="67" y="16"/>
                    <a:pt x="68" y="10"/>
                    <a:pt x="73" y="7"/>
                  </a:cubicBezTo>
                  <a:cubicBezTo>
                    <a:pt x="76" y="5"/>
                    <a:pt x="84" y="0"/>
                    <a:pt x="87" y="1"/>
                  </a:cubicBezTo>
                  <a:cubicBezTo>
                    <a:pt x="95" y="2"/>
                    <a:pt x="85" y="15"/>
                    <a:pt x="83" y="18"/>
                  </a:cubicBezTo>
                  <a:cubicBezTo>
                    <a:pt x="74" y="31"/>
                    <a:pt x="66" y="45"/>
                    <a:pt x="58" y="59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16">
              <a:extLst>
                <a:ext uri="{FF2B5EF4-FFF2-40B4-BE49-F238E27FC236}">
                  <a16:creationId xmlns:a16="http://schemas.microsoft.com/office/drawing/2014/main" id="{80CF7C5B-D868-B8BD-EA27-A63377A8254A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 bwMode="auto">
            <a:xfrm>
              <a:off x="3164" y="1179"/>
              <a:ext cx="31" cy="37"/>
            </a:xfrm>
            <a:custGeom>
              <a:avLst/>
              <a:gdLst>
                <a:gd name="T0" fmla="*/ 14 w 33"/>
                <a:gd name="T1" fmla="*/ 1 h 40"/>
                <a:gd name="T2" fmla="*/ 17 w 33"/>
                <a:gd name="T3" fmla="*/ 12 h 40"/>
                <a:gd name="T4" fmla="*/ 33 w 33"/>
                <a:gd name="T5" fmla="*/ 12 h 40"/>
                <a:gd name="T6" fmla="*/ 19 w 33"/>
                <a:gd name="T7" fmla="*/ 20 h 40"/>
                <a:gd name="T8" fmla="*/ 19 w 33"/>
                <a:gd name="T9" fmla="*/ 40 h 40"/>
                <a:gd name="T10" fmla="*/ 16 w 33"/>
                <a:gd name="T11" fmla="*/ 31 h 40"/>
                <a:gd name="T12" fmla="*/ 13 w 33"/>
                <a:gd name="T13" fmla="*/ 22 h 40"/>
                <a:gd name="T14" fmla="*/ 0 w 33"/>
                <a:gd name="T15" fmla="*/ 25 h 40"/>
                <a:gd name="T16" fmla="*/ 10 w 33"/>
                <a:gd name="T17" fmla="*/ 17 h 40"/>
                <a:gd name="T18" fmla="*/ 1 w 33"/>
                <a:gd name="T19" fmla="*/ 5 h 40"/>
                <a:gd name="T20" fmla="*/ 14 w 33"/>
                <a:gd name="T21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40">
                  <a:moveTo>
                    <a:pt x="14" y="1"/>
                  </a:moveTo>
                  <a:cubicBezTo>
                    <a:pt x="15" y="4"/>
                    <a:pt x="15" y="9"/>
                    <a:pt x="17" y="12"/>
                  </a:cubicBezTo>
                  <a:cubicBezTo>
                    <a:pt x="19" y="8"/>
                    <a:pt x="33" y="7"/>
                    <a:pt x="33" y="12"/>
                  </a:cubicBezTo>
                  <a:cubicBezTo>
                    <a:pt x="33" y="17"/>
                    <a:pt x="21" y="17"/>
                    <a:pt x="19" y="20"/>
                  </a:cubicBezTo>
                  <a:cubicBezTo>
                    <a:pt x="19" y="26"/>
                    <a:pt x="22" y="35"/>
                    <a:pt x="19" y="40"/>
                  </a:cubicBezTo>
                  <a:cubicBezTo>
                    <a:pt x="17" y="38"/>
                    <a:pt x="17" y="34"/>
                    <a:pt x="16" y="31"/>
                  </a:cubicBezTo>
                  <a:cubicBezTo>
                    <a:pt x="15" y="28"/>
                    <a:pt x="14" y="25"/>
                    <a:pt x="13" y="22"/>
                  </a:cubicBezTo>
                  <a:cubicBezTo>
                    <a:pt x="9" y="22"/>
                    <a:pt x="5" y="28"/>
                    <a:pt x="0" y="25"/>
                  </a:cubicBezTo>
                  <a:cubicBezTo>
                    <a:pt x="3" y="21"/>
                    <a:pt x="7" y="20"/>
                    <a:pt x="10" y="17"/>
                  </a:cubicBezTo>
                  <a:cubicBezTo>
                    <a:pt x="9" y="12"/>
                    <a:pt x="6" y="8"/>
                    <a:pt x="1" y="5"/>
                  </a:cubicBezTo>
                  <a:cubicBezTo>
                    <a:pt x="3" y="1"/>
                    <a:pt x="8" y="0"/>
                    <a:pt x="14" y="1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4780C506-773A-6216-706E-6EE2015550AD}"/>
                </a:ext>
              </a:extLst>
            </p:cNvPr>
            <p:cNvSpPr>
              <a:spLocks noEditPoints="1"/>
            </p:cNvSpPr>
            <p:nvPr>
              <p:custDataLst>
                <p:tags r:id="rId15"/>
              </p:custDataLst>
            </p:nvPr>
          </p:nvSpPr>
          <p:spPr bwMode="auto">
            <a:xfrm>
              <a:off x="3947" y="1197"/>
              <a:ext cx="88" cy="114"/>
            </a:xfrm>
            <a:custGeom>
              <a:avLst/>
              <a:gdLst>
                <a:gd name="T0" fmla="*/ 65 w 95"/>
                <a:gd name="T1" fmla="*/ 7 h 123"/>
                <a:gd name="T2" fmla="*/ 66 w 95"/>
                <a:gd name="T3" fmla="*/ 21 h 123"/>
                <a:gd name="T4" fmla="*/ 77 w 95"/>
                <a:gd name="T5" fmla="*/ 31 h 123"/>
                <a:gd name="T6" fmla="*/ 90 w 95"/>
                <a:gd name="T7" fmla="*/ 55 h 123"/>
                <a:gd name="T8" fmla="*/ 80 w 95"/>
                <a:gd name="T9" fmla="*/ 54 h 123"/>
                <a:gd name="T10" fmla="*/ 54 w 95"/>
                <a:gd name="T11" fmla="*/ 57 h 123"/>
                <a:gd name="T12" fmla="*/ 69 w 95"/>
                <a:gd name="T13" fmla="*/ 107 h 123"/>
                <a:gd name="T14" fmla="*/ 75 w 95"/>
                <a:gd name="T15" fmla="*/ 123 h 123"/>
                <a:gd name="T16" fmla="*/ 66 w 95"/>
                <a:gd name="T17" fmla="*/ 119 h 123"/>
                <a:gd name="T18" fmla="*/ 59 w 95"/>
                <a:gd name="T19" fmla="*/ 112 h 123"/>
                <a:gd name="T20" fmla="*/ 46 w 95"/>
                <a:gd name="T21" fmla="*/ 98 h 123"/>
                <a:gd name="T22" fmla="*/ 45 w 95"/>
                <a:gd name="T23" fmla="*/ 56 h 123"/>
                <a:gd name="T24" fmla="*/ 7 w 95"/>
                <a:gd name="T25" fmla="*/ 36 h 123"/>
                <a:gd name="T26" fmla="*/ 0 w 95"/>
                <a:gd name="T27" fmla="*/ 25 h 123"/>
                <a:gd name="T28" fmla="*/ 5 w 95"/>
                <a:gd name="T29" fmla="*/ 27 h 123"/>
                <a:gd name="T30" fmla="*/ 45 w 95"/>
                <a:gd name="T31" fmla="*/ 47 h 123"/>
                <a:gd name="T32" fmla="*/ 47 w 95"/>
                <a:gd name="T33" fmla="*/ 21 h 123"/>
                <a:gd name="T34" fmla="*/ 1 w 95"/>
                <a:gd name="T35" fmla="*/ 0 h 123"/>
                <a:gd name="T36" fmla="*/ 2 w 95"/>
                <a:gd name="T37" fmla="*/ 0 h 123"/>
                <a:gd name="T38" fmla="*/ 58 w 95"/>
                <a:gd name="T39" fmla="*/ 10 h 123"/>
                <a:gd name="T40" fmla="*/ 65 w 95"/>
                <a:gd name="T41" fmla="*/ 7 h 123"/>
                <a:gd name="T42" fmla="*/ 53 w 95"/>
                <a:gd name="T43" fmla="*/ 47 h 123"/>
                <a:gd name="T44" fmla="*/ 66 w 95"/>
                <a:gd name="T45" fmla="*/ 45 h 123"/>
                <a:gd name="T46" fmla="*/ 76 w 95"/>
                <a:gd name="T47" fmla="*/ 40 h 123"/>
                <a:gd name="T48" fmla="*/ 69 w 95"/>
                <a:gd name="T49" fmla="*/ 33 h 123"/>
                <a:gd name="T50" fmla="*/ 58 w 95"/>
                <a:gd name="T51" fmla="*/ 22 h 123"/>
                <a:gd name="T52" fmla="*/ 52 w 95"/>
                <a:gd name="T53" fmla="*/ 21 h 123"/>
                <a:gd name="T54" fmla="*/ 53 w 95"/>
                <a:gd name="T55" fmla="*/ 4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5" h="123">
                  <a:moveTo>
                    <a:pt x="65" y="7"/>
                  </a:moveTo>
                  <a:cubicBezTo>
                    <a:pt x="69" y="9"/>
                    <a:pt x="69" y="18"/>
                    <a:pt x="66" y="21"/>
                  </a:cubicBezTo>
                  <a:cubicBezTo>
                    <a:pt x="69" y="25"/>
                    <a:pt x="72" y="28"/>
                    <a:pt x="77" y="31"/>
                  </a:cubicBezTo>
                  <a:cubicBezTo>
                    <a:pt x="84" y="37"/>
                    <a:pt x="95" y="41"/>
                    <a:pt x="90" y="55"/>
                  </a:cubicBezTo>
                  <a:cubicBezTo>
                    <a:pt x="86" y="56"/>
                    <a:pt x="83" y="54"/>
                    <a:pt x="80" y="54"/>
                  </a:cubicBezTo>
                  <a:cubicBezTo>
                    <a:pt x="71" y="54"/>
                    <a:pt x="63" y="57"/>
                    <a:pt x="54" y="57"/>
                  </a:cubicBezTo>
                  <a:cubicBezTo>
                    <a:pt x="56" y="76"/>
                    <a:pt x="63" y="92"/>
                    <a:pt x="69" y="107"/>
                  </a:cubicBezTo>
                  <a:cubicBezTo>
                    <a:pt x="71" y="112"/>
                    <a:pt x="74" y="117"/>
                    <a:pt x="75" y="123"/>
                  </a:cubicBezTo>
                  <a:cubicBezTo>
                    <a:pt x="72" y="123"/>
                    <a:pt x="69" y="120"/>
                    <a:pt x="66" y="119"/>
                  </a:cubicBezTo>
                  <a:cubicBezTo>
                    <a:pt x="64" y="117"/>
                    <a:pt x="61" y="114"/>
                    <a:pt x="59" y="112"/>
                  </a:cubicBezTo>
                  <a:cubicBezTo>
                    <a:pt x="55" y="109"/>
                    <a:pt x="49" y="103"/>
                    <a:pt x="46" y="98"/>
                  </a:cubicBezTo>
                  <a:cubicBezTo>
                    <a:pt x="41" y="87"/>
                    <a:pt x="47" y="71"/>
                    <a:pt x="45" y="56"/>
                  </a:cubicBezTo>
                  <a:cubicBezTo>
                    <a:pt x="30" y="53"/>
                    <a:pt x="17" y="46"/>
                    <a:pt x="7" y="36"/>
                  </a:cubicBezTo>
                  <a:cubicBezTo>
                    <a:pt x="4" y="33"/>
                    <a:pt x="0" y="29"/>
                    <a:pt x="0" y="25"/>
                  </a:cubicBezTo>
                  <a:cubicBezTo>
                    <a:pt x="2" y="24"/>
                    <a:pt x="4" y="26"/>
                    <a:pt x="5" y="27"/>
                  </a:cubicBezTo>
                  <a:cubicBezTo>
                    <a:pt x="16" y="35"/>
                    <a:pt x="29" y="44"/>
                    <a:pt x="45" y="47"/>
                  </a:cubicBezTo>
                  <a:cubicBezTo>
                    <a:pt x="46" y="38"/>
                    <a:pt x="46" y="29"/>
                    <a:pt x="47" y="21"/>
                  </a:cubicBezTo>
                  <a:cubicBezTo>
                    <a:pt x="28" y="18"/>
                    <a:pt x="11" y="12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6" y="5"/>
                    <a:pt x="38" y="14"/>
                    <a:pt x="58" y="10"/>
                  </a:cubicBezTo>
                  <a:cubicBezTo>
                    <a:pt x="60" y="9"/>
                    <a:pt x="62" y="7"/>
                    <a:pt x="65" y="7"/>
                  </a:cubicBezTo>
                  <a:close/>
                  <a:moveTo>
                    <a:pt x="53" y="47"/>
                  </a:moveTo>
                  <a:cubicBezTo>
                    <a:pt x="57" y="47"/>
                    <a:pt x="61" y="46"/>
                    <a:pt x="66" y="45"/>
                  </a:cubicBezTo>
                  <a:cubicBezTo>
                    <a:pt x="69" y="44"/>
                    <a:pt x="75" y="43"/>
                    <a:pt x="76" y="40"/>
                  </a:cubicBezTo>
                  <a:cubicBezTo>
                    <a:pt x="76" y="37"/>
                    <a:pt x="71" y="35"/>
                    <a:pt x="69" y="33"/>
                  </a:cubicBezTo>
                  <a:cubicBezTo>
                    <a:pt x="63" y="29"/>
                    <a:pt x="61" y="26"/>
                    <a:pt x="58" y="22"/>
                  </a:cubicBezTo>
                  <a:cubicBezTo>
                    <a:pt x="56" y="21"/>
                    <a:pt x="54" y="21"/>
                    <a:pt x="52" y="21"/>
                  </a:cubicBezTo>
                  <a:cubicBezTo>
                    <a:pt x="52" y="30"/>
                    <a:pt x="52" y="39"/>
                    <a:pt x="53" y="47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18">
              <a:extLst>
                <a:ext uri="{FF2B5EF4-FFF2-40B4-BE49-F238E27FC236}">
                  <a16:creationId xmlns:a16="http://schemas.microsoft.com/office/drawing/2014/main" id="{C5B5DE22-56DD-CEA6-A63E-AC813717DC93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 bwMode="auto">
            <a:xfrm>
              <a:off x="3049" y="1364"/>
              <a:ext cx="146" cy="147"/>
            </a:xfrm>
            <a:custGeom>
              <a:avLst/>
              <a:gdLst>
                <a:gd name="T0" fmla="*/ 78 w 158"/>
                <a:gd name="T1" fmla="*/ 0 h 159"/>
                <a:gd name="T2" fmla="*/ 95 w 158"/>
                <a:gd name="T3" fmla="*/ 41 h 159"/>
                <a:gd name="T4" fmla="*/ 135 w 158"/>
                <a:gd name="T5" fmla="*/ 23 h 159"/>
                <a:gd name="T6" fmla="*/ 117 w 158"/>
                <a:gd name="T7" fmla="*/ 63 h 159"/>
                <a:gd name="T8" fmla="*/ 158 w 158"/>
                <a:gd name="T9" fmla="*/ 79 h 159"/>
                <a:gd name="T10" fmla="*/ 117 w 158"/>
                <a:gd name="T11" fmla="*/ 95 h 159"/>
                <a:gd name="T12" fmla="*/ 134 w 158"/>
                <a:gd name="T13" fmla="*/ 135 h 159"/>
                <a:gd name="T14" fmla="*/ 95 w 158"/>
                <a:gd name="T15" fmla="*/ 118 h 159"/>
                <a:gd name="T16" fmla="*/ 79 w 158"/>
                <a:gd name="T17" fmla="*/ 159 h 159"/>
                <a:gd name="T18" fmla="*/ 63 w 158"/>
                <a:gd name="T19" fmla="*/ 118 h 159"/>
                <a:gd name="T20" fmla="*/ 23 w 158"/>
                <a:gd name="T21" fmla="*/ 135 h 159"/>
                <a:gd name="T22" fmla="*/ 40 w 158"/>
                <a:gd name="T23" fmla="*/ 96 h 159"/>
                <a:gd name="T24" fmla="*/ 0 w 158"/>
                <a:gd name="T25" fmla="*/ 80 h 159"/>
                <a:gd name="T26" fmla="*/ 40 w 158"/>
                <a:gd name="T27" fmla="*/ 63 h 159"/>
                <a:gd name="T28" fmla="*/ 23 w 158"/>
                <a:gd name="T29" fmla="*/ 23 h 159"/>
                <a:gd name="T30" fmla="*/ 62 w 158"/>
                <a:gd name="T31" fmla="*/ 41 h 159"/>
                <a:gd name="T32" fmla="*/ 78 w 158"/>
                <a:gd name="T33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8" h="159">
                  <a:moveTo>
                    <a:pt x="78" y="0"/>
                  </a:moveTo>
                  <a:cubicBezTo>
                    <a:pt x="84" y="13"/>
                    <a:pt x="89" y="27"/>
                    <a:pt x="95" y="41"/>
                  </a:cubicBezTo>
                  <a:cubicBezTo>
                    <a:pt x="108" y="35"/>
                    <a:pt x="121" y="29"/>
                    <a:pt x="135" y="23"/>
                  </a:cubicBezTo>
                  <a:cubicBezTo>
                    <a:pt x="129" y="36"/>
                    <a:pt x="123" y="50"/>
                    <a:pt x="117" y="63"/>
                  </a:cubicBezTo>
                  <a:cubicBezTo>
                    <a:pt x="130" y="69"/>
                    <a:pt x="144" y="74"/>
                    <a:pt x="158" y="79"/>
                  </a:cubicBezTo>
                  <a:cubicBezTo>
                    <a:pt x="145" y="85"/>
                    <a:pt x="131" y="90"/>
                    <a:pt x="117" y="95"/>
                  </a:cubicBezTo>
                  <a:cubicBezTo>
                    <a:pt x="123" y="109"/>
                    <a:pt x="129" y="122"/>
                    <a:pt x="134" y="135"/>
                  </a:cubicBezTo>
                  <a:cubicBezTo>
                    <a:pt x="121" y="130"/>
                    <a:pt x="108" y="124"/>
                    <a:pt x="95" y="118"/>
                  </a:cubicBezTo>
                  <a:cubicBezTo>
                    <a:pt x="89" y="131"/>
                    <a:pt x="84" y="145"/>
                    <a:pt x="79" y="159"/>
                  </a:cubicBezTo>
                  <a:cubicBezTo>
                    <a:pt x="73" y="145"/>
                    <a:pt x="68" y="131"/>
                    <a:pt x="63" y="118"/>
                  </a:cubicBezTo>
                  <a:cubicBezTo>
                    <a:pt x="49" y="124"/>
                    <a:pt x="36" y="130"/>
                    <a:pt x="23" y="135"/>
                  </a:cubicBezTo>
                  <a:cubicBezTo>
                    <a:pt x="28" y="122"/>
                    <a:pt x="34" y="109"/>
                    <a:pt x="40" y="96"/>
                  </a:cubicBezTo>
                  <a:cubicBezTo>
                    <a:pt x="27" y="90"/>
                    <a:pt x="13" y="85"/>
                    <a:pt x="0" y="80"/>
                  </a:cubicBezTo>
                  <a:cubicBezTo>
                    <a:pt x="13" y="74"/>
                    <a:pt x="27" y="69"/>
                    <a:pt x="40" y="63"/>
                  </a:cubicBezTo>
                  <a:cubicBezTo>
                    <a:pt x="34" y="50"/>
                    <a:pt x="28" y="37"/>
                    <a:pt x="23" y="23"/>
                  </a:cubicBezTo>
                  <a:cubicBezTo>
                    <a:pt x="36" y="29"/>
                    <a:pt x="49" y="35"/>
                    <a:pt x="62" y="41"/>
                  </a:cubicBezTo>
                  <a:cubicBezTo>
                    <a:pt x="68" y="28"/>
                    <a:pt x="73" y="14"/>
                    <a:pt x="78" y="0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19">
              <a:extLst>
                <a:ext uri="{FF2B5EF4-FFF2-40B4-BE49-F238E27FC236}">
                  <a16:creationId xmlns:a16="http://schemas.microsoft.com/office/drawing/2014/main" id="{E3A471BC-77BA-93FB-7FBE-34C7A4A46EDF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 bwMode="auto">
            <a:xfrm>
              <a:off x="4051" y="1364"/>
              <a:ext cx="147" cy="147"/>
            </a:xfrm>
            <a:custGeom>
              <a:avLst/>
              <a:gdLst>
                <a:gd name="T0" fmla="*/ 79 w 159"/>
                <a:gd name="T1" fmla="*/ 0 h 159"/>
                <a:gd name="T2" fmla="*/ 95 w 159"/>
                <a:gd name="T3" fmla="*/ 41 h 159"/>
                <a:gd name="T4" fmla="*/ 135 w 159"/>
                <a:gd name="T5" fmla="*/ 23 h 159"/>
                <a:gd name="T6" fmla="*/ 118 w 159"/>
                <a:gd name="T7" fmla="*/ 63 h 159"/>
                <a:gd name="T8" fmla="*/ 159 w 159"/>
                <a:gd name="T9" fmla="*/ 79 h 159"/>
                <a:gd name="T10" fmla="*/ 118 w 159"/>
                <a:gd name="T11" fmla="*/ 95 h 159"/>
                <a:gd name="T12" fmla="*/ 135 w 159"/>
                <a:gd name="T13" fmla="*/ 135 h 159"/>
                <a:gd name="T14" fmla="*/ 96 w 159"/>
                <a:gd name="T15" fmla="*/ 118 h 159"/>
                <a:gd name="T16" fmla="*/ 80 w 159"/>
                <a:gd name="T17" fmla="*/ 159 h 159"/>
                <a:gd name="T18" fmla="*/ 63 w 159"/>
                <a:gd name="T19" fmla="*/ 118 h 159"/>
                <a:gd name="T20" fmla="*/ 24 w 159"/>
                <a:gd name="T21" fmla="*/ 135 h 159"/>
                <a:gd name="T22" fmla="*/ 41 w 159"/>
                <a:gd name="T23" fmla="*/ 96 h 159"/>
                <a:gd name="T24" fmla="*/ 0 w 159"/>
                <a:gd name="T25" fmla="*/ 80 h 159"/>
                <a:gd name="T26" fmla="*/ 41 w 159"/>
                <a:gd name="T27" fmla="*/ 63 h 159"/>
                <a:gd name="T28" fmla="*/ 24 w 159"/>
                <a:gd name="T29" fmla="*/ 23 h 159"/>
                <a:gd name="T30" fmla="*/ 63 w 159"/>
                <a:gd name="T31" fmla="*/ 41 h 159"/>
                <a:gd name="T32" fmla="*/ 79 w 159"/>
                <a:gd name="T33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9" h="159">
                  <a:moveTo>
                    <a:pt x="79" y="0"/>
                  </a:moveTo>
                  <a:cubicBezTo>
                    <a:pt x="85" y="13"/>
                    <a:pt x="90" y="27"/>
                    <a:pt x="95" y="41"/>
                  </a:cubicBezTo>
                  <a:cubicBezTo>
                    <a:pt x="109" y="35"/>
                    <a:pt x="122" y="29"/>
                    <a:pt x="135" y="23"/>
                  </a:cubicBezTo>
                  <a:cubicBezTo>
                    <a:pt x="130" y="37"/>
                    <a:pt x="124" y="50"/>
                    <a:pt x="118" y="63"/>
                  </a:cubicBezTo>
                  <a:cubicBezTo>
                    <a:pt x="131" y="69"/>
                    <a:pt x="145" y="74"/>
                    <a:pt x="159" y="79"/>
                  </a:cubicBezTo>
                  <a:cubicBezTo>
                    <a:pt x="146" y="85"/>
                    <a:pt x="132" y="90"/>
                    <a:pt x="118" y="95"/>
                  </a:cubicBezTo>
                  <a:cubicBezTo>
                    <a:pt x="124" y="109"/>
                    <a:pt x="130" y="122"/>
                    <a:pt x="135" y="135"/>
                  </a:cubicBezTo>
                  <a:cubicBezTo>
                    <a:pt x="122" y="130"/>
                    <a:pt x="109" y="124"/>
                    <a:pt x="96" y="118"/>
                  </a:cubicBezTo>
                  <a:cubicBezTo>
                    <a:pt x="90" y="131"/>
                    <a:pt x="85" y="145"/>
                    <a:pt x="80" y="159"/>
                  </a:cubicBezTo>
                  <a:cubicBezTo>
                    <a:pt x="74" y="145"/>
                    <a:pt x="69" y="131"/>
                    <a:pt x="63" y="118"/>
                  </a:cubicBezTo>
                  <a:cubicBezTo>
                    <a:pt x="50" y="124"/>
                    <a:pt x="37" y="130"/>
                    <a:pt x="24" y="135"/>
                  </a:cubicBezTo>
                  <a:cubicBezTo>
                    <a:pt x="29" y="122"/>
                    <a:pt x="35" y="109"/>
                    <a:pt x="41" y="96"/>
                  </a:cubicBezTo>
                  <a:cubicBezTo>
                    <a:pt x="28" y="90"/>
                    <a:pt x="14" y="85"/>
                    <a:pt x="0" y="80"/>
                  </a:cubicBezTo>
                  <a:cubicBezTo>
                    <a:pt x="13" y="74"/>
                    <a:pt x="27" y="69"/>
                    <a:pt x="41" y="63"/>
                  </a:cubicBezTo>
                  <a:cubicBezTo>
                    <a:pt x="35" y="50"/>
                    <a:pt x="29" y="37"/>
                    <a:pt x="24" y="23"/>
                  </a:cubicBezTo>
                  <a:cubicBezTo>
                    <a:pt x="37" y="29"/>
                    <a:pt x="50" y="35"/>
                    <a:pt x="63" y="41"/>
                  </a:cubicBezTo>
                  <a:cubicBezTo>
                    <a:pt x="69" y="28"/>
                    <a:pt x="74" y="14"/>
                    <a:pt x="79" y="0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20">
              <a:extLst>
                <a:ext uri="{FF2B5EF4-FFF2-40B4-BE49-F238E27FC236}">
                  <a16:creationId xmlns:a16="http://schemas.microsoft.com/office/drawing/2014/main" id="{1B9AF319-8B02-01B0-3F7A-AAAFF2F80B98}"/>
                </a:ext>
              </a:extLst>
            </p:cNvPr>
            <p:cNvSpPr>
              <a:spLocks noEditPoints="1"/>
            </p:cNvSpPr>
            <p:nvPr>
              <p:custDataLst>
                <p:tags r:id="rId18"/>
              </p:custDataLst>
            </p:nvPr>
          </p:nvSpPr>
          <p:spPr bwMode="auto">
            <a:xfrm>
              <a:off x="3279" y="1453"/>
              <a:ext cx="686" cy="365"/>
            </a:xfrm>
            <a:custGeom>
              <a:avLst/>
              <a:gdLst>
                <a:gd name="T0" fmla="*/ 173 w 744"/>
                <a:gd name="T1" fmla="*/ 171 h 395"/>
                <a:gd name="T2" fmla="*/ 155 w 744"/>
                <a:gd name="T3" fmla="*/ 238 h 395"/>
                <a:gd name="T4" fmla="*/ 576 w 744"/>
                <a:gd name="T5" fmla="*/ 274 h 395"/>
                <a:gd name="T6" fmla="*/ 565 w 744"/>
                <a:gd name="T7" fmla="*/ 200 h 395"/>
                <a:gd name="T8" fmla="*/ 654 w 744"/>
                <a:gd name="T9" fmla="*/ 147 h 395"/>
                <a:gd name="T10" fmla="*/ 637 w 744"/>
                <a:gd name="T11" fmla="*/ 0 h 395"/>
                <a:gd name="T12" fmla="*/ 736 w 744"/>
                <a:gd name="T13" fmla="*/ 25 h 395"/>
                <a:gd name="T14" fmla="*/ 723 w 744"/>
                <a:gd name="T15" fmla="*/ 112 h 395"/>
                <a:gd name="T16" fmla="*/ 714 w 744"/>
                <a:gd name="T17" fmla="*/ 207 h 395"/>
                <a:gd name="T18" fmla="*/ 679 w 744"/>
                <a:gd name="T19" fmla="*/ 297 h 395"/>
                <a:gd name="T20" fmla="*/ 613 w 744"/>
                <a:gd name="T21" fmla="*/ 331 h 395"/>
                <a:gd name="T22" fmla="*/ 558 w 744"/>
                <a:gd name="T23" fmla="*/ 392 h 395"/>
                <a:gd name="T24" fmla="*/ 193 w 744"/>
                <a:gd name="T25" fmla="*/ 390 h 395"/>
                <a:gd name="T26" fmla="*/ 132 w 744"/>
                <a:gd name="T27" fmla="*/ 336 h 395"/>
                <a:gd name="T28" fmla="*/ 83 w 744"/>
                <a:gd name="T29" fmla="*/ 316 h 395"/>
                <a:gd name="T30" fmla="*/ 65 w 744"/>
                <a:gd name="T31" fmla="*/ 260 h 395"/>
                <a:gd name="T32" fmla="*/ 2 w 744"/>
                <a:gd name="T33" fmla="*/ 151 h 395"/>
                <a:gd name="T34" fmla="*/ 21 w 744"/>
                <a:gd name="T35" fmla="*/ 99 h 395"/>
                <a:gd name="T36" fmla="*/ 12 w 744"/>
                <a:gd name="T37" fmla="*/ 48 h 395"/>
                <a:gd name="T38" fmla="*/ 106 w 744"/>
                <a:gd name="T39" fmla="*/ 0 h 395"/>
                <a:gd name="T40" fmla="*/ 92 w 744"/>
                <a:gd name="T41" fmla="*/ 109 h 395"/>
                <a:gd name="T42" fmla="*/ 15 w 744"/>
                <a:gd name="T43" fmla="*/ 33 h 395"/>
                <a:gd name="T44" fmla="*/ 74 w 744"/>
                <a:gd name="T45" fmla="*/ 49 h 395"/>
                <a:gd name="T46" fmla="*/ 71 w 744"/>
                <a:gd name="T47" fmla="*/ 19 h 395"/>
                <a:gd name="T48" fmla="*/ 673 w 744"/>
                <a:gd name="T49" fmla="*/ 18 h 395"/>
                <a:gd name="T50" fmla="*/ 670 w 744"/>
                <a:gd name="T51" fmla="*/ 49 h 395"/>
                <a:gd name="T52" fmla="*/ 729 w 744"/>
                <a:gd name="T53" fmla="*/ 36 h 395"/>
                <a:gd name="T54" fmla="*/ 673 w 744"/>
                <a:gd name="T55" fmla="*/ 18 h 395"/>
                <a:gd name="T56" fmla="*/ 28 w 744"/>
                <a:gd name="T57" fmla="*/ 117 h 395"/>
                <a:gd name="T58" fmla="*/ 32 w 744"/>
                <a:gd name="T59" fmla="*/ 183 h 395"/>
                <a:gd name="T60" fmla="*/ 80 w 744"/>
                <a:gd name="T61" fmla="*/ 133 h 395"/>
                <a:gd name="T62" fmla="*/ 99 w 744"/>
                <a:gd name="T63" fmla="*/ 27 h 395"/>
                <a:gd name="T64" fmla="*/ 648 w 744"/>
                <a:gd name="T65" fmla="*/ 74 h 395"/>
                <a:gd name="T66" fmla="*/ 664 w 744"/>
                <a:gd name="T67" fmla="*/ 155 h 395"/>
                <a:gd name="T68" fmla="*/ 721 w 744"/>
                <a:gd name="T69" fmla="*/ 184 h 395"/>
                <a:gd name="T70" fmla="*/ 728 w 744"/>
                <a:gd name="T71" fmla="*/ 135 h 395"/>
                <a:gd name="T72" fmla="*/ 645 w 744"/>
                <a:gd name="T73" fmla="*/ 27 h 395"/>
                <a:gd name="T74" fmla="*/ 31 w 744"/>
                <a:gd name="T75" fmla="*/ 58 h 395"/>
                <a:gd name="T76" fmla="*/ 31 w 744"/>
                <a:gd name="T77" fmla="*/ 58 h 395"/>
                <a:gd name="T78" fmla="*/ 713 w 744"/>
                <a:gd name="T79" fmla="*/ 58 h 395"/>
                <a:gd name="T80" fmla="*/ 86 w 744"/>
                <a:gd name="T81" fmla="*/ 158 h 395"/>
                <a:gd name="T82" fmla="*/ 104 w 744"/>
                <a:gd name="T83" fmla="*/ 238 h 395"/>
                <a:gd name="T84" fmla="*/ 144 w 744"/>
                <a:gd name="T85" fmla="*/ 347 h 395"/>
                <a:gd name="T86" fmla="*/ 164 w 744"/>
                <a:gd name="T87" fmla="*/ 331 h 395"/>
                <a:gd name="T88" fmla="*/ 144 w 744"/>
                <a:gd name="T89" fmla="*/ 246 h 395"/>
                <a:gd name="T90" fmla="*/ 158 w 744"/>
                <a:gd name="T91" fmla="*/ 166 h 395"/>
                <a:gd name="T92" fmla="*/ 86 w 744"/>
                <a:gd name="T93" fmla="*/ 158 h 395"/>
                <a:gd name="T94" fmla="*/ 585 w 744"/>
                <a:gd name="T95" fmla="*/ 166 h 395"/>
                <a:gd name="T96" fmla="*/ 593 w 744"/>
                <a:gd name="T97" fmla="*/ 270 h 395"/>
                <a:gd name="T98" fmla="*/ 580 w 744"/>
                <a:gd name="T99" fmla="*/ 378 h 395"/>
                <a:gd name="T100" fmla="*/ 637 w 744"/>
                <a:gd name="T101" fmla="*/ 293 h 395"/>
                <a:gd name="T102" fmla="*/ 659 w 744"/>
                <a:gd name="T103" fmla="*/ 198 h 395"/>
                <a:gd name="T104" fmla="*/ 30 w 744"/>
                <a:gd name="T105" fmla="*/ 193 h 395"/>
                <a:gd name="T106" fmla="*/ 77 w 744"/>
                <a:gd name="T107" fmla="*/ 308 h 395"/>
                <a:gd name="T108" fmla="*/ 92 w 744"/>
                <a:gd name="T109" fmla="*/ 230 h 395"/>
                <a:gd name="T110" fmla="*/ 30 w 744"/>
                <a:gd name="T111" fmla="*/ 193 h 395"/>
                <a:gd name="T112" fmla="*/ 656 w 744"/>
                <a:gd name="T113" fmla="*/ 303 h 395"/>
                <a:gd name="T114" fmla="*/ 670 w 744"/>
                <a:gd name="T115" fmla="*/ 264 h 395"/>
                <a:gd name="T116" fmla="*/ 669 w 744"/>
                <a:gd name="T117" fmla="*/ 174 h 395"/>
                <a:gd name="T118" fmla="*/ 257 w 744"/>
                <a:gd name="T119" fmla="*/ 268 h 395"/>
                <a:gd name="T120" fmla="*/ 179 w 744"/>
                <a:gd name="T121" fmla="*/ 383 h 395"/>
                <a:gd name="T122" fmla="*/ 543 w 744"/>
                <a:gd name="T123" fmla="*/ 379 h 395"/>
                <a:gd name="T124" fmla="*/ 572 w 744"/>
                <a:gd name="T125" fmla="*/ 284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44" h="395">
                  <a:moveTo>
                    <a:pt x="90" y="147"/>
                  </a:moveTo>
                  <a:cubicBezTo>
                    <a:pt x="114" y="148"/>
                    <a:pt x="139" y="144"/>
                    <a:pt x="155" y="153"/>
                  </a:cubicBezTo>
                  <a:cubicBezTo>
                    <a:pt x="163" y="157"/>
                    <a:pt x="168" y="163"/>
                    <a:pt x="173" y="171"/>
                  </a:cubicBezTo>
                  <a:cubicBezTo>
                    <a:pt x="177" y="179"/>
                    <a:pt x="181" y="192"/>
                    <a:pt x="178" y="203"/>
                  </a:cubicBezTo>
                  <a:cubicBezTo>
                    <a:pt x="176" y="210"/>
                    <a:pt x="172" y="216"/>
                    <a:pt x="168" y="222"/>
                  </a:cubicBezTo>
                  <a:cubicBezTo>
                    <a:pt x="163" y="227"/>
                    <a:pt x="158" y="232"/>
                    <a:pt x="155" y="238"/>
                  </a:cubicBezTo>
                  <a:cubicBezTo>
                    <a:pt x="151" y="254"/>
                    <a:pt x="161" y="267"/>
                    <a:pt x="167" y="275"/>
                  </a:cubicBezTo>
                  <a:cubicBezTo>
                    <a:pt x="229" y="261"/>
                    <a:pt x="297" y="251"/>
                    <a:pt x="372" y="251"/>
                  </a:cubicBezTo>
                  <a:cubicBezTo>
                    <a:pt x="446" y="251"/>
                    <a:pt x="515" y="261"/>
                    <a:pt x="576" y="274"/>
                  </a:cubicBezTo>
                  <a:cubicBezTo>
                    <a:pt x="584" y="267"/>
                    <a:pt x="594" y="252"/>
                    <a:pt x="588" y="237"/>
                  </a:cubicBezTo>
                  <a:cubicBezTo>
                    <a:pt x="585" y="230"/>
                    <a:pt x="579" y="225"/>
                    <a:pt x="575" y="219"/>
                  </a:cubicBezTo>
                  <a:cubicBezTo>
                    <a:pt x="571" y="214"/>
                    <a:pt x="566" y="208"/>
                    <a:pt x="565" y="200"/>
                  </a:cubicBezTo>
                  <a:cubicBezTo>
                    <a:pt x="564" y="188"/>
                    <a:pt x="567" y="178"/>
                    <a:pt x="571" y="170"/>
                  </a:cubicBezTo>
                  <a:cubicBezTo>
                    <a:pt x="575" y="163"/>
                    <a:pt x="582" y="157"/>
                    <a:pt x="589" y="153"/>
                  </a:cubicBezTo>
                  <a:cubicBezTo>
                    <a:pt x="605" y="144"/>
                    <a:pt x="630" y="148"/>
                    <a:pt x="654" y="147"/>
                  </a:cubicBezTo>
                  <a:cubicBezTo>
                    <a:pt x="655" y="133"/>
                    <a:pt x="656" y="119"/>
                    <a:pt x="652" y="108"/>
                  </a:cubicBezTo>
                  <a:cubicBezTo>
                    <a:pt x="649" y="98"/>
                    <a:pt x="643" y="89"/>
                    <a:pt x="640" y="79"/>
                  </a:cubicBezTo>
                  <a:cubicBezTo>
                    <a:pt x="633" y="57"/>
                    <a:pt x="638" y="28"/>
                    <a:pt x="637" y="0"/>
                  </a:cubicBezTo>
                  <a:cubicBezTo>
                    <a:pt x="643" y="7"/>
                    <a:pt x="647" y="16"/>
                    <a:pt x="652" y="24"/>
                  </a:cubicBezTo>
                  <a:cubicBezTo>
                    <a:pt x="656" y="22"/>
                    <a:pt x="658" y="18"/>
                    <a:pt x="662" y="15"/>
                  </a:cubicBezTo>
                  <a:cubicBezTo>
                    <a:pt x="683" y="1"/>
                    <a:pt x="725" y="5"/>
                    <a:pt x="736" y="25"/>
                  </a:cubicBezTo>
                  <a:cubicBezTo>
                    <a:pt x="743" y="38"/>
                    <a:pt x="732" y="50"/>
                    <a:pt x="723" y="56"/>
                  </a:cubicBezTo>
                  <a:cubicBezTo>
                    <a:pt x="723" y="70"/>
                    <a:pt x="723" y="83"/>
                    <a:pt x="723" y="98"/>
                  </a:cubicBezTo>
                  <a:cubicBezTo>
                    <a:pt x="723" y="102"/>
                    <a:pt x="722" y="108"/>
                    <a:pt x="723" y="112"/>
                  </a:cubicBezTo>
                  <a:cubicBezTo>
                    <a:pt x="724" y="116"/>
                    <a:pt x="728" y="120"/>
                    <a:pt x="730" y="123"/>
                  </a:cubicBezTo>
                  <a:cubicBezTo>
                    <a:pt x="737" y="133"/>
                    <a:pt x="744" y="146"/>
                    <a:pt x="741" y="163"/>
                  </a:cubicBezTo>
                  <a:cubicBezTo>
                    <a:pt x="739" y="181"/>
                    <a:pt x="724" y="196"/>
                    <a:pt x="714" y="207"/>
                  </a:cubicBezTo>
                  <a:cubicBezTo>
                    <a:pt x="702" y="220"/>
                    <a:pt x="691" y="231"/>
                    <a:pt x="683" y="247"/>
                  </a:cubicBezTo>
                  <a:cubicBezTo>
                    <a:pt x="679" y="256"/>
                    <a:pt x="679" y="264"/>
                    <a:pt x="679" y="279"/>
                  </a:cubicBezTo>
                  <a:cubicBezTo>
                    <a:pt x="679" y="284"/>
                    <a:pt x="679" y="290"/>
                    <a:pt x="679" y="297"/>
                  </a:cubicBezTo>
                  <a:cubicBezTo>
                    <a:pt x="678" y="306"/>
                    <a:pt x="678" y="315"/>
                    <a:pt x="670" y="316"/>
                  </a:cubicBezTo>
                  <a:cubicBezTo>
                    <a:pt x="654" y="320"/>
                    <a:pt x="644" y="300"/>
                    <a:pt x="630" y="301"/>
                  </a:cubicBezTo>
                  <a:cubicBezTo>
                    <a:pt x="617" y="302"/>
                    <a:pt x="616" y="320"/>
                    <a:pt x="613" y="331"/>
                  </a:cubicBezTo>
                  <a:cubicBezTo>
                    <a:pt x="611" y="339"/>
                    <a:pt x="608" y="347"/>
                    <a:pt x="606" y="354"/>
                  </a:cubicBezTo>
                  <a:cubicBezTo>
                    <a:pt x="600" y="367"/>
                    <a:pt x="592" y="382"/>
                    <a:pt x="581" y="390"/>
                  </a:cubicBezTo>
                  <a:cubicBezTo>
                    <a:pt x="575" y="395"/>
                    <a:pt x="567" y="394"/>
                    <a:pt x="558" y="392"/>
                  </a:cubicBezTo>
                  <a:cubicBezTo>
                    <a:pt x="535" y="386"/>
                    <a:pt x="511" y="380"/>
                    <a:pt x="486" y="376"/>
                  </a:cubicBezTo>
                  <a:cubicBezTo>
                    <a:pt x="449" y="371"/>
                    <a:pt x="411" y="367"/>
                    <a:pt x="377" y="367"/>
                  </a:cubicBezTo>
                  <a:cubicBezTo>
                    <a:pt x="307" y="367"/>
                    <a:pt x="249" y="375"/>
                    <a:pt x="193" y="390"/>
                  </a:cubicBezTo>
                  <a:cubicBezTo>
                    <a:pt x="184" y="393"/>
                    <a:pt x="175" y="395"/>
                    <a:pt x="167" y="392"/>
                  </a:cubicBezTo>
                  <a:cubicBezTo>
                    <a:pt x="161" y="389"/>
                    <a:pt x="155" y="383"/>
                    <a:pt x="151" y="377"/>
                  </a:cubicBezTo>
                  <a:cubicBezTo>
                    <a:pt x="143" y="365"/>
                    <a:pt x="136" y="352"/>
                    <a:pt x="132" y="336"/>
                  </a:cubicBezTo>
                  <a:cubicBezTo>
                    <a:pt x="128" y="323"/>
                    <a:pt x="129" y="301"/>
                    <a:pt x="113" y="301"/>
                  </a:cubicBezTo>
                  <a:cubicBezTo>
                    <a:pt x="108" y="301"/>
                    <a:pt x="102" y="305"/>
                    <a:pt x="97" y="308"/>
                  </a:cubicBezTo>
                  <a:cubicBezTo>
                    <a:pt x="92" y="310"/>
                    <a:pt x="88" y="314"/>
                    <a:pt x="83" y="316"/>
                  </a:cubicBezTo>
                  <a:cubicBezTo>
                    <a:pt x="77" y="318"/>
                    <a:pt x="72" y="317"/>
                    <a:pt x="69" y="314"/>
                  </a:cubicBezTo>
                  <a:cubicBezTo>
                    <a:pt x="64" y="309"/>
                    <a:pt x="65" y="297"/>
                    <a:pt x="65" y="288"/>
                  </a:cubicBezTo>
                  <a:cubicBezTo>
                    <a:pt x="65" y="278"/>
                    <a:pt x="66" y="268"/>
                    <a:pt x="65" y="260"/>
                  </a:cubicBezTo>
                  <a:cubicBezTo>
                    <a:pt x="63" y="245"/>
                    <a:pt x="52" y="233"/>
                    <a:pt x="44" y="223"/>
                  </a:cubicBezTo>
                  <a:cubicBezTo>
                    <a:pt x="36" y="214"/>
                    <a:pt x="26" y="203"/>
                    <a:pt x="18" y="192"/>
                  </a:cubicBezTo>
                  <a:cubicBezTo>
                    <a:pt x="9" y="182"/>
                    <a:pt x="0" y="170"/>
                    <a:pt x="2" y="151"/>
                  </a:cubicBezTo>
                  <a:cubicBezTo>
                    <a:pt x="4" y="139"/>
                    <a:pt x="9" y="129"/>
                    <a:pt x="15" y="121"/>
                  </a:cubicBezTo>
                  <a:cubicBezTo>
                    <a:pt x="17" y="119"/>
                    <a:pt x="21" y="115"/>
                    <a:pt x="21" y="113"/>
                  </a:cubicBezTo>
                  <a:cubicBezTo>
                    <a:pt x="22" y="109"/>
                    <a:pt x="21" y="103"/>
                    <a:pt x="21" y="99"/>
                  </a:cubicBezTo>
                  <a:cubicBezTo>
                    <a:pt x="21" y="89"/>
                    <a:pt x="21" y="81"/>
                    <a:pt x="21" y="70"/>
                  </a:cubicBezTo>
                  <a:cubicBezTo>
                    <a:pt x="21" y="65"/>
                    <a:pt x="22" y="59"/>
                    <a:pt x="21" y="56"/>
                  </a:cubicBezTo>
                  <a:cubicBezTo>
                    <a:pt x="20" y="53"/>
                    <a:pt x="14" y="51"/>
                    <a:pt x="12" y="48"/>
                  </a:cubicBezTo>
                  <a:cubicBezTo>
                    <a:pt x="8" y="44"/>
                    <a:pt x="4" y="35"/>
                    <a:pt x="7" y="27"/>
                  </a:cubicBezTo>
                  <a:cubicBezTo>
                    <a:pt x="18" y="1"/>
                    <a:pt x="76" y="0"/>
                    <a:pt x="91" y="24"/>
                  </a:cubicBezTo>
                  <a:cubicBezTo>
                    <a:pt x="96" y="16"/>
                    <a:pt x="101" y="8"/>
                    <a:pt x="106" y="0"/>
                  </a:cubicBezTo>
                  <a:cubicBezTo>
                    <a:pt x="107" y="0"/>
                    <a:pt x="107" y="0"/>
                    <a:pt x="107" y="1"/>
                  </a:cubicBezTo>
                  <a:cubicBezTo>
                    <a:pt x="106" y="28"/>
                    <a:pt x="111" y="58"/>
                    <a:pt x="104" y="79"/>
                  </a:cubicBezTo>
                  <a:cubicBezTo>
                    <a:pt x="101" y="89"/>
                    <a:pt x="95" y="98"/>
                    <a:pt x="92" y="109"/>
                  </a:cubicBezTo>
                  <a:cubicBezTo>
                    <a:pt x="88" y="120"/>
                    <a:pt x="89" y="133"/>
                    <a:pt x="90" y="147"/>
                  </a:cubicBezTo>
                  <a:close/>
                  <a:moveTo>
                    <a:pt x="25" y="20"/>
                  </a:moveTo>
                  <a:cubicBezTo>
                    <a:pt x="21" y="22"/>
                    <a:pt x="15" y="28"/>
                    <a:pt x="15" y="33"/>
                  </a:cubicBezTo>
                  <a:cubicBezTo>
                    <a:pt x="14" y="40"/>
                    <a:pt x="20" y="46"/>
                    <a:pt x="26" y="48"/>
                  </a:cubicBezTo>
                  <a:cubicBezTo>
                    <a:pt x="32" y="51"/>
                    <a:pt x="43" y="49"/>
                    <a:pt x="52" y="49"/>
                  </a:cubicBezTo>
                  <a:cubicBezTo>
                    <a:pt x="59" y="49"/>
                    <a:pt x="70" y="51"/>
                    <a:pt x="74" y="49"/>
                  </a:cubicBezTo>
                  <a:cubicBezTo>
                    <a:pt x="77" y="48"/>
                    <a:pt x="78" y="44"/>
                    <a:pt x="80" y="41"/>
                  </a:cubicBezTo>
                  <a:cubicBezTo>
                    <a:pt x="82" y="38"/>
                    <a:pt x="85" y="35"/>
                    <a:pt x="85" y="32"/>
                  </a:cubicBezTo>
                  <a:cubicBezTo>
                    <a:pt x="85" y="26"/>
                    <a:pt x="76" y="21"/>
                    <a:pt x="71" y="19"/>
                  </a:cubicBezTo>
                  <a:cubicBezTo>
                    <a:pt x="64" y="16"/>
                    <a:pt x="55" y="15"/>
                    <a:pt x="48" y="15"/>
                  </a:cubicBezTo>
                  <a:cubicBezTo>
                    <a:pt x="39" y="15"/>
                    <a:pt x="31" y="17"/>
                    <a:pt x="25" y="20"/>
                  </a:cubicBezTo>
                  <a:close/>
                  <a:moveTo>
                    <a:pt x="673" y="18"/>
                  </a:moveTo>
                  <a:cubicBezTo>
                    <a:pt x="667" y="21"/>
                    <a:pt x="659" y="26"/>
                    <a:pt x="659" y="33"/>
                  </a:cubicBezTo>
                  <a:cubicBezTo>
                    <a:pt x="659" y="35"/>
                    <a:pt x="662" y="38"/>
                    <a:pt x="664" y="41"/>
                  </a:cubicBezTo>
                  <a:cubicBezTo>
                    <a:pt x="666" y="44"/>
                    <a:pt x="668" y="48"/>
                    <a:pt x="670" y="49"/>
                  </a:cubicBezTo>
                  <a:cubicBezTo>
                    <a:pt x="674" y="51"/>
                    <a:pt x="685" y="49"/>
                    <a:pt x="692" y="49"/>
                  </a:cubicBezTo>
                  <a:cubicBezTo>
                    <a:pt x="699" y="49"/>
                    <a:pt x="707" y="50"/>
                    <a:pt x="714" y="49"/>
                  </a:cubicBezTo>
                  <a:cubicBezTo>
                    <a:pt x="721" y="49"/>
                    <a:pt x="729" y="42"/>
                    <a:pt x="729" y="36"/>
                  </a:cubicBezTo>
                  <a:cubicBezTo>
                    <a:pt x="731" y="27"/>
                    <a:pt x="721" y="21"/>
                    <a:pt x="716" y="19"/>
                  </a:cubicBezTo>
                  <a:cubicBezTo>
                    <a:pt x="709" y="16"/>
                    <a:pt x="701" y="15"/>
                    <a:pt x="692" y="15"/>
                  </a:cubicBezTo>
                  <a:cubicBezTo>
                    <a:pt x="686" y="15"/>
                    <a:pt x="679" y="16"/>
                    <a:pt x="673" y="18"/>
                  </a:cubicBezTo>
                  <a:close/>
                  <a:moveTo>
                    <a:pt x="77" y="59"/>
                  </a:moveTo>
                  <a:cubicBezTo>
                    <a:pt x="70" y="70"/>
                    <a:pt x="62" y="80"/>
                    <a:pt x="54" y="89"/>
                  </a:cubicBezTo>
                  <a:cubicBezTo>
                    <a:pt x="45" y="99"/>
                    <a:pt x="37" y="107"/>
                    <a:pt x="28" y="117"/>
                  </a:cubicBezTo>
                  <a:cubicBezTo>
                    <a:pt x="19" y="128"/>
                    <a:pt x="7" y="144"/>
                    <a:pt x="11" y="164"/>
                  </a:cubicBezTo>
                  <a:cubicBezTo>
                    <a:pt x="12" y="170"/>
                    <a:pt x="19" y="183"/>
                    <a:pt x="23" y="184"/>
                  </a:cubicBezTo>
                  <a:cubicBezTo>
                    <a:pt x="25" y="185"/>
                    <a:pt x="29" y="184"/>
                    <a:pt x="32" y="183"/>
                  </a:cubicBezTo>
                  <a:cubicBezTo>
                    <a:pt x="49" y="180"/>
                    <a:pt x="59" y="174"/>
                    <a:pt x="69" y="166"/>
                  </a:cubicBezTo>
                  <a:cubicBezTo>
                    <a:pt x="73" y="163"/>
                    <a:pt x="78" y="158"/>
                    <a:pt x="80" y="154"/>
                  </a:cubicBezTo>
                  <a:cubicBezTo>
                    <a:pt x="81" y="148"/>
                    <a:pt x="80" y="140"/>
                    <a:pt x="80" y="133"/>
                  </a:cubicBezTo>
                  <a:cubicBezTo>
                    <a:pt x="80" y="127"/>
                    <a:pt x="80" y="119"/>
                    <a:pt x="81" y="113"/>
                  </a:cubicBezTo>
                  <a:cubicBezTo>
                    <a:pt x="83" y="99"/>
                    <a:pt x="93" y="89"/>
                    <a:pt x="96" y="74"/>
                  </a:cubicBezTo>
                  <a:cubicBezTo>
                    <a:pt x="100" y="60"/>
                    <a:pt x="99" y="46"/>
                    <a:pt x="99" y="27"/>
                  </a:cubicBezTo>
                  <a:cubicBezTo>
                    <a:pt x="99" y="27"/>
                    <a:pt x="99" y="26"/>
                    <a:pt x="99" y="26"/>
                  </a:cubicBezTo>
                  <a:cubicBezTo>
                    <a:pt x="92" y="37"/>
                    <a:pt x="85" y="48"/>
                    <a:pt x="77" y="59"/>
                  </a:cubicBezTo>
                  <a:close/>
                  <a:moveTo>
                    <a:pt x="648" y="74"/>
                  </a:moveTo>
                  <a:cubicBezTo>
                    <a:pt x="650" y="86"/>
                    <a:pt x="658" y="97"/>
                    <a:pt x="662" y="109"/>
                  </a:cubicBezTo>
                  <a:cubicBezTo>
                    <a:pt x="664" y="116"/>
                    <a:pt x="664" y="125"/>
                    <a:pt x="664" y="134"/>
                  </a:cubicBezTo>
                  <a:cubicBezTo>
                    <a:pt x="664" y="140"/>
                    <a:pt x="663" y="149"/>
                    <a:pt x="664" y="155"/>
                  </a:cubicBezTo>
                  <a:cubicBezTo>
                    <a:pt x="665" y="158"/>
                    <a:pt x="671" y="163"/>
                    <a:pt x="675" y="166"/>
                  </a:cubicBezTo>
                  <a:cubicBezTo>
                    <a:pt x="683" y="173"/>
                    <a:pt x="691" y="178"/>
                    <a:pt x="703" y="181"/>
                  </a:cubicBezTo>
                  <a:cubicBezTo>
                    <a:pt x="706" y="182"/>
                    <a:pt x="717" y="185"/>
                    <a:pt x="721" y="184"/>
                  </a:cubicBezTo>
                  <a:cubicBezTo>
                    <a:pt x="724" y="184"/>
                    <a:pt x="726" y="178"/>
                    <a:pt x="728" y="176"/>
                  </a:cubicBezTo>
                  <a:cubicBezTo>
                    <a:pt x="730" y="172"/>
                    <a:pt x="731" y="169"/>
                    <a:pt x="732" y="166"/>
                  </a:cubicBezTo>
                  <a:cubicBezTo>
                    <a:pt x="735" y="155"/>
                    <a:pt x="732" y="142"/>
                    <a:pt x="728" y="135"/>
                  </a:cubicBezTo>
                  <a:cubicBezTo>
                    <a:pt x="723" y="125"/>
                    <a:pt x="715" y="116"/>
                    <a:pt x="707" y="108"/>
                  </a:cubicBezTo>
                  <a:cubicBezTo>
                    <a:pt x="700" y="100"/>
                    <a:pt x="692" y="92"/>
                    <a:pt x="685" y="83"/>
                  </a:cubicBezTo>
                  <a:cubicBezTo>
                    <a:pt x="670" y="64"/>
                    <a:pt x="657" y="46"/>
                    <a:pt x="645" y="27"/>
                  </a:cubicBezTo>
                  <a:cubicBezTo>
                    <a:pt x="645" y="27"/>
                    <a:pt x="645" y="26"/>
                    <a:pt x="645" y="26"/>
                  </a:cubicBezTo>
                  <a:cubicBezTo>
                    <a:pt x="645" y="44"/>
                    <a:pt x="644" y="61"/>
                    <a:pt x="648" y="74"/>
                  </a:cubicBezTo>
                  <a:close/>
                  <a:moveTo>
                    <a:pt x="31" y="58"/>
                  </a:moveTo>
                  <a:cubicBezTo>
                    <a:pt x="31" y="72"/>
                    <a:pt x="31" y="87"/>
                    <a:pt x="31" y="102"/>
                  </a:cubicBezTo>
                  <a:cubicBezTo>
                    <a:pt x="44" y="89"/>
                    <a:pt x="57" y="74"/>
                    <a:pt x="68" y="58"/>
                  </a:cubicBezTo>
                  <a:cubicBezTo>
                    <a:pt x="56" y="58"/>
                    <a:pt x="43" y="58"/>
                    <a:pt x="31" y="58"/>
                  </a:cubicBezTo>
                  <a:close/>
                  <a:moveTo>
                    <a:pt x="711" y="100"/>
                  </a:moveTo>
                  <a:cubicBezTo>
                    <a:pt x="712" y="100"/>
                    <a:pt x="712" y="102"/>
                    <a:pt x="713" y="101"/>
                  </a:cubicBezTo>
                  <a:cubicBezTo>
                    <a:pt x="713" y="87"/>
                    <a:pt x="713" y="72"/>
                    <a:pt x="713" y="58"/>
                  </a:cubicBezTo>
                  <a:cubicBezTo>
                    <a:pt x="701" y="58"/>
                    <a:pt x="688" y="58"/>
                    <a:pt x="676" y="58"/>
                  </a:cubicBezTo>
                  <a:cubicBezTo>
                    <a:pt x="686" y="73"/>
                    <a:pt x="699" y="87"/>
                    <a:pt x="711" y="100"/>
                  </a:cubicBezTo>
                  <a:close/>
                  <a:moveTo>
                    <a:pt x="86" y="158"/>
                  </a:moveTo>
                  <a:cubicBezTo>
                    <a:pt x="84" y="170"/>
                    <a:pt x="81" y="187"/>
                    <a:pt x="85" y="199"/>
                  </a:cubicBezTo>
                  <a:cubicBezTo>
                    <a:pt x="88" y="205"/>
                    <a:pt x="92" y="211"/>
                    <a:pt x="96" y="218"/>
                  </a:cubicBezTo>
                  <a:cubicBezTo>
                    <a:pt x="99" y="224"/>
                    <a:pt x="102" y="231"/>
                    <a:pt x="104" y="238"/>
                  </a:cubicBezTo>
                  <a:cubicBezTo>
                    <a:pt x="108" y="254"/>
                    <a:pt x="106" y="273"/>
                    <a:pt x="108" y="293"/>
                  </a:cubicBezTo>
                  <a:cubicBezTo>
                    <a:pt x="119" y="289"/>
                    <a:pt x="128" y="295"/>
                    <a:pt x="132" y="302"/>
                  </a:cubicBezTo>
                  <a:cubicBezTo>
                    <a:pt x="139" y="315"/>
                    <a:pt x="139" y="333"/>
                    <a:pt x="144" y="347"/>
                  </a:cubicBezTo>
                  <a:cubicBezTo>
                    <a:pt x="150" y="360"/>
                    <a:pt x="156" y="369"/>
                    <a:pt x="164" y="378"/>
                  </a:cubicBezTo>
                  <a:cubicBezTo>
                    <a:pt x="165" y="379"/>
                    <a:pt x="165" y="381"/>
                    <a:pt x="167" y="381"/>
                  </a:cubicBezTo>
                  <a:cubicBezTo>
                    <a:pt x="160" y="368"/>
                    <a:pt x="162" y="349"/>
                    <a:pt x="164" y="331"/>
                  </a:cubicBezTo>
                  <a:cubicBezTo>
                    <a:pt x="166" y="317"/>
                    <a:pt x="168" y="301"/>
                    <a:pt x="164" y="290"/>
                  </a:cubicBezTo>
                  <a:cubicBezTo>
                    <a:pt x="162" y="283"/>
                    <a:pt x="155" y="277"/>
                    <a:pt x="151" y="270"/>
                  </a:cubicBezTo>
                  <a:cubicBezTo>
                    <a:pt x="148" y="264"/>
                    <a:pt x="144" y="256"/>
                    <a:pt x="144" y="246"/>
                  </a:cubicBezTo>
                  <a:cubicBezTo>
                    <a:pt x="144" y="231"/>
                    <a:pt x="152" y="225"/>
                    <a:pt x="159" y="216"/>
                  </a:cubicBezTo>
                  <a:cubicBezTo>
                    <a:pt x="163" y="212"/>
                    <a:pt x="169" y="206"/>
                    <a:pt x="170" y="200"/>
                  </a:cubicBezTo>
                  <a:cubicBezTo>
                    <a:pt x="171" y="187"/>
                    <a:pt x="166" y="173"/>
                    <a:pt x="158" y="166"/>
                  </a:cubicBezTo>
                  <a:cubicBezTo>
                    <a:pt x="154" y="162"/>
                    <a:pt x="147" y="158"/>
                    <a:pt x="141" y="157"/>
                  </a:cubicBezTo>
                  <a:cubicBezTo>
                    <a:pt x="123" y="155"/>
                    <a:pt x="104" y="159"/>
                    <a:pt x="86" y="157"/>
                  </a:cubicBezTo>
                  <a:cubicBezTo>
                    <a:pt x="86" y="157"/>
                    <a:pt x="86" y="158"/>
                    <a:pt x="86" y="158"/>
                  </a:cubicBezTo>
                  <a:close/>
                  <a:moveTo>
                    <a:pt x="625" y="157"/>
                  </a:moveTo>
                  <a:cubicBezTo>
                    <a:pt x="618" y="157"/>
                    <a:pt x="611" y="156"/>
                    <a:pt x="603" y="157"/>
                  </a:cubicBezTo>
                  <a:cubicBezTo>
                    <a:pt x="597" y="158"/>
                    <a:pt x="589" y="162"/>
                    <a:pt x="585" y="166"/>
                  </a:cubicBezTo>
                  <a:cubicBezTo>
                    <a:pt x="579" y="173"/>
                    <a:pt x="570" y="192"/>
                    <a:pt x="576" y="204"/>
                  </a:cubicBezTo>
                  <a:cubicBezTo>
                    <a:pt x="580" y="215"/>
                    <a:pt x="590" y="221"/>
                    <a:pt x="596" y="230"/>
                  </a:cubicBezTo>
                  <a:cubicBezTo>
                    <a:pt x="603" y="243"/>
                    <a:pt x="598" y="259"/>
                    <a:pt x="593" y="270"/>
                  </a:cubicBezTo>
                  <a:cubicBezTo>
                    <a:pt x="588" y="279"/>
                    <a:pt x="579" y="286"/>
                    <a:pt x="578" y="299"/>
                  </a:cubicBezTo>
                  <a:cubicBezTo>
                    <a:pt x="576" y="325"/>
                    <a:pt x="588" y="360"/>
                    <a:pt x="577" y="381"/>
                  </a:cubicBezTo>
                  <a:cubicBezTo>
                    <a:pt x="579" y="381"/>
                    <a:pt x="579" y="379"/>
                    <a:pt x="580" y="378"/>
                  </a:cubicBezTo>
                  <a:cubicBezTo>
                    <a:pt x="588" y="369"/>
                    <a:pt x="594" y="360"/>
                    <a:pt x="599" y="348"/>
                  </a:cubicBezTo>
                  <a:cubicBezTo>
                    <a:pt x="605" y="334"/>
                    <a:pt x="605" y="315"/>
                    <a:pt x="611" y="303"/>
                  </a:cubicBezTo>
                  <a:cubicBezTo>
                    <a:pt x="616" y="295"/>
                    <a:pt x="625" y="289"/>
                    <a:pt x="637" y="293"/>
                  </a:cubicBezTo>
                  <a:cubicBezTo>
                    <a:pt x="638" y="272"/>
                    <a:pt x="635" y="254"/>
                    <a:pt x="640" y="238"/>
                  </a:cubicBezTo>
                  <a:cubicBezTo>
                    <a:pt x="642" y="230"/>
                    <a:pt x="645" y="223"/>
                    <a:pt x="649" y="217"/>
                  </a:cubicBezTo>
                  <a:cubicBezTo>
                    <a:pt x="652" y="210"/>
                    <a:pt x="657" y="204"/>
                    <a:pt x="659" y="198"/>
                  </a:cubicBezTo>
                  <a:cubicBezTo>
                    <a:pt x="663" y="186"/>
                    <a:pt x="660" y="169"/>
                    <a:pt x="658" y="157"/>
                  </a:cubicBezTo>
                  <a:cubicBezTo>
                    <a:pt x="647" y="157"/>
                    <a:pt x="635" y="157"/>
                    <a:pt x="625" y="157"/>
                  </a:cubicBezTo>
                  <a:close/>
                  <a:moveTo>
                    <a:pt x="30" y="193"/>
                  </a:moveTo>
                  <a:cubicBezTo>
                    <a:pt x="44" y="213"/>
                    <a:pt x="72" y="231"/>
                    <a:pt x="74" y="264"/>
                  </a:cubicBezTo>
                  <a:cubicBezTo>
                    <a:pt x="74" y="271"/>
                    <a:pt x="73" y="278"/>
                    <a:pt x="73" y="287"/>
                  </a:cubicBezTo>
                  <a:cubicBezTo>
                    <a:pt x="73" y="293"/>
                    <a:pt x="73" y="306"/>
                    <a:pt x="77" y="308"/>
                  </a:cubicBezTo>
                  <a:cubicBezTo>
                    <a:pt x="81" y="309"/>
                    <a:pt x="86" y="305"/>
                    <a:pt x="89" y="303"/>
                  </a:cubicBezTo>
                  <a:cubicBezTo>
                    <a:pt x="93" y="300"/>
                    <a:pt x="97" y="299"/>
                    <a:pt x="99" y="296"/>
                  </a:cubicBezTo>
                  <a:cubicBezTo>
                    <a:pt x="99" y="271"/>
                    <a:pt x="99" y="248"/>
                    <a:pt x="92" y="230"/>
                  </a:cubicBezTo>
                  <a:cubicBezTo>
                    <a:pt x="85" y="213"/>
                    <a:pt x="71" y="199"/>
                    <a:pt x="75" y="174"/>
                  </a:cubicBezTo>
                  <a:cubicBezTo>
                    <a:pt x="75" y="174"/>
                    <a:pt x="75" y="173"/>
                    <a:pt x="74" y="174"/>
                  </a:cubicBezTo>
                  <a:cubicBezTo>
                    <a:pt x="62" y="182"/>
                    <a:pt x="48" y="190"/>
                    <a:pt x="30" y="193"/>
                  </a:cubicBezTo>
                  <a:close/>
                  <a:moveTo>
                    <a:pt x="652" y="231"/>
                  </a:moveTo>
                  <a:cubicBezTo>
                    <a:pt x="644" y="251"/>
                    <a:pt x="646" y="270"/>
                    <a:pt x="644" y="297"/>
                  </a:cubicBezTo>
                  <a:cubicBezTo>
                    <a:pt x="648" y="299"/>
                    <a:pt x="652" y="301"/>
                    <a:pt x="656" y="303"/>
                  </a:cubicBezTo>
                  <a:cubicBezTo>
                    <a:pt x="659" y="305"/>
                    <a:pt x="665" y="310"/>
                    <a:pt x="669" y="307"/>
                  </a:cubicBezTo>
                  <a:cubicBezTo>
                    <a:pt x="671" y="304"/>
                    <a:pt x="671" y="291"/>
                    <a:pt x="671" y="286"/>
                  </a:cubicBezTo>
                  <a:cubicBezTo>
                    <a:pt x="671" y="278"/>
                    <a:pt x="670" y="271"/>
                    <a:pt x="670" y="264"/>
                  </a:cubicBezTo>
                  <a:cubicBezTo>
                    <a:pt x="672" y="234"/>
                    <a:pt x="696" y="214"/>
                    <a:pt x="711" y="197"/>
                  </a:cubicBezTo>
                  <a:cubicBezTo>
                    <a:pt x="713" y="196"/>
                    <a:pt x="714" y="194"/>
                    <a:pt x="714" y="193"/>
                  </a:cubicBezTo>
                  <a:cubicBezTo>
                    <a:pt x="696" y="190"/>
                    <a:pt x="682" y="182"/>
                    <a:pt x="669" y="174"/>
                  </a:cubicBezTo>
                  <a:cubicBezTo>
                    <a:pt x="673" y="200"/>
                    <a:pt x="658" y="214"/>
                    <a:pt x="652" y="231"/>
                  </a:cubicBezTo>
                  <a:close/>
                  <a:moveTo>
                    <a:pt x="350" y="261"/>
                  </a:moveTo>
                  <a:cubicBezTo>
                    <a:pt x="318" y="262"/>
                    <a:pt x="287" y="264"/>
                    <a:pt x="257" y="268"/>
                  </a:cubicBezTo>
                  <a:cubicBezTo>
                    <a:pt x="227" y="272"/>
                    <a:pt x="199" y="278"/>
                    <a:pt x="172" y="284"/>
                  </a:cubicBezTo>
                  <a:cubicBezTo>
                    <a:pt x="181" y="307"/>
                    <a:pt x="169" y="337"/>
                    <a:pt x="172" y="365"/>
                  </a:cubicBezTo>
                  <a:cubicBezTo>
                    <a:pt x="173" y="371"/>
                    <a:pt x="174" y="382"/>
                    <a:pt x="179" y="383"/>
                  </a:cubicBezTo>
                  <a:cubicBezTo>
                    <a:pt x="181" y="384"/>
                    <a:pt x="186" y="382"/>
                    <a:pt x="189" y="381"/>
                  </a:cubicBezTo>
                  <a:cubicBezTo>
                    <a:pt x="244" y="367"/>
                    <a:pt x="305" y="358"/>
                    <a:pt x="372" y="358"/>
                  </a:cubicBezTo>
                  <a:cubicBezTo>
                    <a:pt x="434" y="358"/>
                    <a:pt x="493" y="366"/>
                    <a:pt x="543" y="379"/>
                  </a:cubicBezTo>
                  <a:cubicBezTo>
                    <a:pt x="548" y="380"/>
                    <a:pt x="561" y="385"/>
                    <a:pt x="565" y="383"/>
                  </a:cubicBezTo>
                  <a:cubicBezTo>
                    <a:pt x="570" y="381"/>
                    <a:pt x="572" y="369"/>
                    <a:pt x="572" y="361"/>
                  </a:cubicBezTo>
                  <a:cubicBezTo>
                    <a:pt x="574" y="335"/>
                    <a:pt x="563" y="305"/>
                    <a:pt x="572" y="284"/>
                  </a:cubicBezTo>
                  <a:cubicBezTo>
                    <a:pt x="507" y="270"/>
                    <a:pt x="431" y="257"/>
                    <a:pt x="350" y="261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21">
              <a:extLst>
                <a:ext uri="{FF2B5EF4-FFF2-40B4-BE49-F238E27FC236}">
                  <a16:creationId xmlns:a16="http://schemas.microsoft.com/office/drawing/2014/main" id="{55BC2018-598B-0E63-FCF1-86E94C9AFDF3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 bwMode="auto">
            <a:xfrm>
              <a:off x="3060" y="1575"/>
              <a:ext cx="102" cy="64"/>
            </a:xfrm>
            <a:custGeom>
              <a:avLst/>
              <a:gdLst>
                <a:gd name="T0" fmla="*/ 103 w 111"/>
                <a:gd name="T1" fmla="*/ 0 h 70"/>
                <a:gd name="T2" fmla="*/ 105 w 111"/>
                <a:gd name="T3" fmla="*/ 6 h 70"/>
                <a:gd name="T4" fmla="*/ 107 w 111"/>
                <a:gd name="T5" fmla="*/ 24 h 70"/>
                <a:gd name="T6" fmla="*/ 42 w 111"/>
                <a:gd name="T7" fmla="*/ 31 h 70"/>
                <a:gd name="T8" fmla="*/ 23 w 111"/>
                <a:gd name="T9" fmla="*/ 36 h 70"/>
                <a:gd name="T10" fmla="*/ 24 w 111"/>
                <a:gd name="T11" fmla="*/ 44 h 70"/>
                <a:gd name="T12" fmla="*/ 45 w 111"/>
                <a:gd name="T13" fmla="*/ 44 h 70"/>
                <a:gd name="T14" fmla="*/ 108 w 111"/>
                <a:gd name="T15" fmla="*/ 37 h 70"/>
                <a:gd name="T16" fmla="*/ 111 w 111"/>
                <a:gd name="T17" fmla="*/ 60 h 70"/>
                <a:gd name="T18" fmla="*/ 70 w 111"/>
                <a:gd name="T19" fmla="*/ 65 h 70"/>
                <a:gd name="T20" fmla="*/ 29 w 111"/>
                <a:gd name="T21" fmla="*/ 69 h 70"/>
                <a:gd name="T22" fmla="*/ 11 w 111"/>
                <a:gd name="T23" fmla="*/ 60 h 70"/>
                <a:gd name="T24" fmla="*/ 10 w 111"/>
                <a:gd name="T25" fmla="*/ 18 h 70"/>
                <a:gd name="T26" fmla="*/ 53 w 111"/>
                <a:gd name="T27" fmla="*/ 6 h 70"/>
                <a:gd name="T28" fmla="*/ 103 w 111"/>
                <a:gd name="T2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1" h="70">
                  <a:moveTo>
                    <a:pt x="103" y="0"/>
                  </a:moveTo>
                  <a:cubicBezTo>
                    <a:pt x="105" y="1"/>
                    <a:pt x="105" y="4"/>
                    <a:pt x="105" y="6"/>
                  </a:cubicBezTo>
                  <a:cubicBezTo>
                    <a:pt x="105" y="11"/>
                    <a:pt x="106" y="18"/>
                    <a:pt x="107" y="24"/>
                  </a:cubicBezTo>
                  <a:cubicBezTo>
                    <a:pt x="87" y="26"/>
                    <a:pt x="64" y="28"/>
                    <a:pt x="42" y="31"/>
                  </a:cubicBezTo>
                  <a:cubicBezTo>
                    <a:pt x="37" y="32"/>
                    <a:pt x="25" y="32"/>
                    <a:pt x="23" y="36"/>
                  </a:cubicBezTo>
                  <a:cubicBezTo>
                    <a:pt x="22" y="39"/>
                    <a:pt x="24" y="43"/>
                    <a:pt x="24" y="44"/>
                  </a:cubicBezTo>
                  <a:cubicBezTo>
                    <a:pt x="28" y="47"/>
                    <a:pt x="40" y="45"/>
                    <a:pt x="45" y="44"/>
                  </a:cubicBezTo>
                  <a:cubicBezTo>
                    <a:pt x="67" y="42"/>
                    <a:pt x="87" y="39"/>
                    <a:pt x="108" y="37"/>
                  </a:cubicBezTo>
                  <a:cubicBezTo>
                    <a:pt x="109" y="45"/>
                    <a:pt x="110" y="53"/>
                    <a:pt x="111" y="60"/>
                  </a:cubicBezTo>
                  <a:cubicBezTo>
                    <a:pt x="98" y="62"/>
                    <a:pt x="84" y="63"/>
                    <a:pt x="70" y="65"/>
                  </a:cubicBezTo>
                  <a:cubicBezTo>
                    <a:pt x="57" y="66"/>
                    <a:pt x="42" y="70"/>
                    <a:pt x="29" y="69"/>
                  </a:cubicBezTo>
                  <a:cubicBezTo>
                    <a:pt x="22" y="68"/>
                    <a:pt x="15" y="65"/>
                    <a:pt x="11" y="60"/>
                  </a:cubicBezTo>
                  <a:cubicBezTo>
                    <a:pt x="4" y="51"/>
                    <a:pt x="0" y="29"/>
                    <a:pt x="10" y="18"/>
                  </a:cubicBezTo>
                  <a:cubicBezTo>
                    <a:pt x="18" y="9"/>
                    <a:pt x="36" y="8"/>
                    <a:pt x="53" y="6"/>
                  </a:cubicBezTo>
                  <a:cubicBezTo>
                    <a:pt x="70" y="4"/>
                    <a:pt x="87" y="2"/>
                    <a:pt x="103" y="0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22">
              <a:extLst>
                <a:ext uri="{FF2B5EF4-FFF2-40B4-BE49-F238E27FC236}">
                  <a16:creationId xmlns:a16="http://schemas.microsoft.com/office/drawing/2014/main" id="{A7E9AEDD-2F27-B887-BF9B-1EA9A962D2F4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 bwMode="auto">
            <a:xfrm>
              <a:off x="4085" y="1574"/>
              <a:ext cx="99" cy="71"/>
            </a:xfrm>
            <a:custGeom>
              <a:avLst/>
              <a:gdLst>
                <a:gd name="T0" fmla="*/ 40 w 108"/>
                <a:gd name="T1" fmla="*/ 3 h 77"/>
                <a:gd name="T2" fmla="*/ 36 w 108"/>
                <a:gd name="T3" fmla="*/ 25 h 77"/>
                <a:gd name="T4" fmla="*/ 19 w 108"/>
                <a:gd name="T5" fmla="*/ 32 h 77"/>
                <a:gd name="T6" fmla="*/ 36 w 108"/>
                <a:gd name="T7" fmla="*/ 32 h 77"/>
                <a:gd name="T8" fmla="*/ 46 w 108"/>
                <a:gd name="T9" fmla="*/ 25 h 77"/>
                <a:gd name="T10" fmla="*/ 78 w 108"/>
                <a:gd name="T11" fmla="*/ 9 h 77"/>
                <a:gd name="T12" fmla="*/ 105 w 108"/>
                <a:gd name="T13" fmla="*/ 32 h 77"/>
                <a:gd name="T14" fmla="*/ 63 w 108"/>
                <a:gd name="T15" fmla="*/ 68 h 77"/>
                <a:gd name="T16" fmla="*/ 66 w 108"/>
                <a:gd name="T17" fmla="*/ 46 h 77"/>
                <a:gd name="T18" fmla="*/ 83 w 108"/>
                <a:gd name="T19" fmla="*/ 46 h 77"/>
                <a:gd name="T20" fmla="*/ 80 w 108"/>
                <a:gd name="T21" fmla="*/ 33 h 77"/>
                <a:gd name="T22" fmla="*/ 70 w 108"/>
                <a:gd name="T23" fmla="*/ 35 h 77"/>
                <a:gd name="T24" fmla="*/ 32 w 108"/>
                <a:gd name="T25" fmla="*/ 60 h 77"/>
                <a:gd name="T26" fmla="*/ 0 w 108"/>
                <a:gd name="T27" fmla="*/ 34 h 77"/>
                <a:gd name="T28" fmla="*/ 21 w 108"/>
                <a:gd name="T29" fmla="*/ 1 h 77"/>
                <a:gd name="T30" fmla="*/ 40 w 108"/>
                <a:gd name="T31" fmla="*/ 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8" h="77">
                  <a:moveTo>
                    <a:pt x="40" y="3"/>
                  </a:moveTo>
                  <a:cubicBezTo>
                    <a:pt x="39" y="11"/>
                    <a:pt x="37" y="18"/>
                    <a:pt x="36" y="25"/>
                  </a:cubicBezTo>
                  <a:cubicBezTo>
                    <a:pt x="30" y="24"/>
                    <a:pt x="17" y="21"/>
                    <a:pt x="19" y="32"/>
                  </a:cubicBezTo>
                  <a:cubicBezTo>
                    <a:pt x="20" y="41"/>
                    <a:pt x="31" y="36"/>
                    <a:pt x="36" y="32"/>
                  </a:cubicBezTo>
                  <a:cubicBezTo>
                    <a:pt x="39" y="30"/>
                    <a:pt x="43" y="27"/>
                    <a:pt x="46" y="25"/>
                  </a:cubicBezTo>
                  <a:cubicBezTo>
                    <a:pt x="55" y="17"/>
                    <a:pt x="62" y="8"/>
                    <a:pt x="78" y="9"/>
                  </a:cubicBezTo>
                  <a:cubicBezTo>
                    <a:pt x="92" y="10"/>
                    <a:pt x="103" y="19"/>
                    <a:pt x="105" y="32"/>
                  </a:cubicBezTo>
                  <a:cubicBezTo>
                    <a:pt x="108" y="59"/>
                    <a:pt x="91" y="77"/>
                    <a:pt x="63" y="68"/>
                  </a:cubicBezTo>
                  <a:cubicBezTo>
                    <a:pt x="64" y="61"/>
                    <a:pt x="65" y="54"/>
                    <a:pt x="66" y="46"/>
                  </a:cubicBezTo>
                  <a:cubicBezTo>
                    <a:pt x="71" y="46"/>
                    <a:pt x="79" y="49"/>
                    <a:pt x="83" y="46"/>
                  </a:cubicBezTo>
                  <a:cubicBezTo>
                    <a:pt x="89" y="42"/>
                    <a:pt x="85" y="33"/>
                    <a:pt x="80" y="33"/>
                  </a:cubicBezTo>
                  <a:cubicBezTo>
                    <a:pt x="77" y="32"/>
                    <a:pt x="72" y="34"/>
                    <a:pt x="70" y="35"/>
                  </a:cubicBezTo>
                  <a:cubicBezTo>
                    <a:pt x="58" y="42"/>
                    <a:pt x="50" y="59"/>
                    <a:pt x="32" y="60"/>
                  </a:cubicBezTo>
                  <a:cubicBezTo>
                    <a:pt x="14" y="62"/>
                    <a:pt x="0" y="50"/>
                    <a:pt x="0" y="34"/>
                  </a:cubicBezTo>
                  <a:cubicBezTo>
                    <a:pt x="0" y="18"/>
                    <a:pt x="7" y="3"/>
                    <a:pt x="21" y="1"/>
                  </a:cubicBezTo>
                  <a:cubicBezTo>
                    <a:pt x="29" y="0"/>
                    <a:pt x="32" y="2"/>
                    <a:pt x="40" y="3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23">
              <a:extLst>
                <a:ext uri="{FF2B5EF4-FFF2-40B4-BE49-F238E27FC236}">
                  <a16:creationId xmlns:a16="http://schemas.microsoft.com/office/drawing/2014/main" id="{DF5D6334-4361-F695-2B1F-42C16D3983E7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 bwMode="auto">
            <a:xfrm>
              <a:off x="4071" y="1644"/>
              <a:ext cx="96" cy="49"/>
            </a:xfrm>
            <a:custGeom>
              <a:avLst/>
              <a:gdLst>
                <a:gd name="T0" fmla="*/ 104 w 104"/>
                <a:gd name="T1" fmla="*/ 31 h 53"/>
                <a:gd name="T2" fmla="*/ 97 w 104"/>
                <a:gd name="T3" fmla="*/ 53 h 53"/>
                <a:gd name="T4" fmla="*/ 0 w 104"/>
                <a:gd name="T5" fmla="*/ 22 h 53"/>
                <a:gd name="T6" fmla="*/ 7 w 104"/>
                <a:gd name="T7" fmla="*/ 0 h 53"/>
                <a:gd name="T8" fmla="*/ 104 w 104"/>
                <a:gd name="T9" fmla="*/ 3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53">
                  <a:moveTo>
                    <a:pt x="104" y="31"/>
                  </a:moveTo>
                  <a:cubicBezTo>
                    <a:pt x="102" y="39"/>
                    <a:pt x="99" y="46"/>
                    <a:pt x="97" y="53"/>
                  </a:cubicBezTo>
                  <a:cubicBezTo>
                    <a:pt x="64" y="43"/>
                    <a:pt x="32" y="32"/>
                    <a:pt x="0" y="22"/>
                  </a:cubicBezTo>
                  <a:cubicBezTo>
                    <a:pt x="2" y="14"/>
                    <a:pt x="4" y="6"/>
                    <a:pt x="7" y="0"/>
                  </a:cubicBezTo>
                  <a:cubicBezTo>
                    <a:pt x="39" y="10"/>
                    <a:pt x="72" y="20"/>
                    <a:pt x="104" y="31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24">
              <a:extLst>
                <a:ext uri="{FF2B5EF4-FFF2-40B4-BE49-F238E27FC236}">
                  <a16:creationId xmlns:a16="http://schemas.microsoft.com/office/drawing/2014/main" id="{439BECC2-1E71-7CED-F444-788C91A5B7FC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 bwMode="auto">
            <a:xfrm>
              <a:off x="4047" y="1688"/>
              <a:ext cx="98" cy="77"/>
            </a:xfrm>
            <a:custGeom>
              <a:avLst/>
              <a:gdLst>
                <a:gd name="T0" fmla="*/ 49 w 106"/>
                <a:gd name="T1" fmla="*/ 7 h 83"/>
                <a:gd name="T2" fmla="*/ 40 w 106"/>
                <a:gd name="T3" fmla="*/ 27 h 83"/>
                <a:gd name="T4" fmla="*/ 21 w 106"/>
                <a:gd name="T5" fmla="*/ 30 h 83"/>
                <a:gd name="T6" fmla="*/ 40 w 106"/>
                <a:gd name="T7" fmla="*/ 34 h 83"/>
                <a:gd name="T8" fmla="*/ 50 w 106"/>
                <a:gd name="T9" fmla="*/ 29 h 83"/>
                <a:gd name="T10" fmla="*/ 72 w 106"/>
                <a:gd name="T11" fmla="*/ 20 h 83"/>
                <a:gd name="T12" fmla="*/ 105 w 106"/>
                <a:gd name="T13" fmla="*/ 44 h 83"/>
                <a:gd name="T14" fmla="*/ 77 w 106"/>
                <a:gd name="T15" fmla="*/ 82 h 83"/>
                <a:gd name="T16" fmla="*/ 55 w 106"/>
                <a:gd name="T17" fmla="*/ 76 h 83"/>
                <a:gd name="T18" fmla="*/ 64 w 106"/>
                <a:gd name="T19" fmla="*/ 55 h 83"/>
                <a:gd name="T20" fmla="*/ 85 w 106"/>
                <a:gd name="T21" fmla="*/ 52 h 83"/>
                <a:gd name="T22" fmla="*/ 77 w 106"/>
                <a:gd name="T23" fmla="*/ 44 h 83"/>
                <a:gd name="T24" fmla="*/ 57 w 106"/>
                <a:gd name="T25" fmla="*/ 51 h 83"/>
                <a:gd name="T26" fmla="*/ 35 w 106"/>
                <a:gd name="T27" fmla="*/ 61 h 83"/>
                <a:gd name="T28" fmla="*/ 2 w 106"/>
                <a:gd name="T29" fmla="*/ 32 h 83"/>
                <a:gd name="T30" fmla="*/ 27 w 106"/>
                <a:gd name="T31" fmla="*/ 1 h 83"/>
                <a:gd name="T32" fmla="*/ 49 w 106"/>
                <a:gd name="T33" fmla="*/ 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" h="83">
                  <a:moveTo>
                    <a:pt x="49" y="7"/>
                  </a:moveTo>
                  <a:cubicBezTo>
                    <a:pt x="46" y="14"/>
                    <a:pt x="42" y="20"/>
                    <a:pt x="40" y="27"/>
                  </a:cubicBezTo>
                  <a:cubicBezTo>
                    <a:pt x="36" y="25"/>
                    <a:pt x="21" y="19"/>
                    <a:pt x="21" y="30"/>
                  </a:cubicBezTo>
                  <a:cubicBezTo>
                    <a:pt x="21" y="40"/>
                    <a:pt x="33" y="37"/>
                    <a:pt x="40" y="34"/>
                  </a:cubicBezTo>
                  <a:cubicBezTo>
                    <a:pt x="43" y="33"/>
                    <a:pt x="47" y="31"/>
                    <a:pt x="50" y="29"/>
                  </a:cubicBezTo>
                  <a:cubicBezTo>
                    <a:pt x="57" y="26"/>
                    <a:pt x="64" y="21"/>
                    <a:pt x="72" y="20"/>
                  </a:cubicBezTo>
                  <a:cubicBezTo>
                    <a:pt x="88" y="19"/>
                    <a:pt x="103" y="30"/>
                    <a:pt x="105" y="44"/>
                  </a:cubicBezTo>
                  <a:cubicBezTo>
                    <a:pt x="106" y="60"/>
                    <a:pt x="95" y="82"/>
                    <a:pt x="77" y="82"/>
                  </a:cubicBezTo>
                  <a:cubicBezTo>
                    <a:pt x="68" y="83"/>
                    <a:pt x="64" y="79"/>
                    <a:pt x="55" y="76"/>
                  </a:cubicBezTo>
                  <a:cubicBezTo>
                    <a:pt x="58" y="69"/>
                    <a:pt x="61" y="62"/>
                    <a:pt x="64" y="55"/>
                  </a:cubicBezTo>
                  <a:cubicBezTo>
                    <a:pt x="68" y="57"/>
                    <a:pt x="85" y="65"/>
                    <a:pt x="85" y="52"/>
                  </a:cubicBezTo>
                  <a:cubicBezTo>
                    <a:pt x="85" y="47"/>
                    <a:pt x="81" y="45"/>
                    <a:pt x="77" y="44"/>
                  </a:cubicBezTo>
                  <a:cubicBezTo>
                    <a:pt x="70" y="43"/>
                    <a:pt x="63" y="48"/>
                    <a:pt x="57" y="51"/>
                  </a:cubicBezTo>
                  <a:cubicBezTo>
                    <a:pt x="51" y="55"/>
                    <a:pt x="44" y="60"/>
                    <a:pt x="35" y="61"/>
                  </a:cubicBezTo>
                  <a:cubicBezTo>
                    <a:pt x="16" y="63"/>
                    <a:pt x="0" y="50"/>
                    <a:pt x="2" y="32"/>
                  </a:cubicBezTo>
                  <a:cubicBezTo>
                    <a:pt x="3" y="18"/>
                    <a:pt x="13" y="2"/>
                    <a:pt x="27" y="1"/>
                  </a:cubicBezTo>
                  <a:cubicBezTo>
                    <a:pt x="36" y="0"/>
                    <a:pt x="40" y="4"/>
                    <a:pt x="49" y="7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25">
              <a:extLst>
                <a:ext uri="{FF2B5EF4-FFF2-40B4-BE49-F238E27FC236}">
                  <a16:creationId xmlns:a16="http://schemas.microsoft.com/office/drawing/2014/main" id="{06C13FE6-CE12-E223-8F23-BAABBB7A270A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 bwMode="auto">
            <a:xfrm>
              <a:off x="3665" y="1711"/>
              <a:ext cx="43" cy="38"/>
            </a:xfrm>
            <a:custGeom>
              <a:avLst/>
              <a:gdLst>
                <a:gd name="T0" fmla="*/ 16 w 47"/>
                <a:gd name="T1" fmla="*/ 0 h 41"/>
                <a:gd name="T2" fmla="*/ 23 w 47"/>
                <a:gd name="T3" fmla="*/ 4 h 41"/>
                <a:gd name="T4" fmla="*/ 20 w 47"/>
                <a:gd name="T5" fmla="*/ 13 h 41"/>
                <a:gd name="T6" fmla="*/ 47 w 47"/>
                <a:gd name="T7" fmla="*/ 38 h 41"/>
                <a:gd name="T8" fmla="*/ 31 w 47"/>
                <a:gd name="T9" fmla="*/ 38 h 41"/>
                <a:gd name="T10" fmla="*/ 25 w 47"/>
                <a:gd name="T11" fmla="*/ 27 h 41"/>
                <a:gd name="T12" fmla="*/ 19 w 47"/>
                <a:gd name="T13" fmla="*/ 16 h 41"/>
                <a:gd name="T14" fmla="*/ 0 w 47"/>
                <a:gd name="T15" fmla="*/ 41 h 41"/>
                <a:gd name="T16" fmla="*/ 14 w 47"/>
                <a:gd name="T17" fmla="*/ 14 h 41"/>
                <a:gd name="T18" fmla="*/ 17 w 47"/>
                <a:gd name="T19" fmla="*/ 4 h 41"/>
                <a:gd name="T20" fmla="*/ 16 w 47"/>
                <a:gd name="T2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41">
                  <a:moveTo>
                    <a:pt x="16" y="0"/>
                  </a:moveTo>
                  <a:cubicBezTo>
                    <a:pt x="19" y="0"/>
                    <a:pt x="22" y="2"/>
                    <a:pt x="23" y="4"/>
                  </a:cubicBezTo>
                  <a:cubicBezTo>
                    <a:pt x="23" y="7"/>
                    <a:pt x="21" y="10"/>
                    <a:pt x="20" y="13"/>
                  </a:cubicBezTo>
                  <a:cubicBezTo>
                    <a:pt x="27" y="23"/>
                    <a:pt x="37" y="32"/>
                    <a:pt x="47" y="38"/>
                  </a:cubicBezTo>
                  <a:cubicBezTo>
                    <a:pt x="43" y="39"/>
                    <a:pt x="33" y="40"/>
                    <a:pt x="31" y="38"/>
                  </a:cubicBezTo>
                  <a:cubicBezTo>
                    <a:pt x="28" y="36"/>
                    <a:pt x="27" y="30"/>
                    <a:pt x="25" y="27"/>
                  </a:cubicBezTo>
                  <a:cubicBezTo>
                    <a:pt x="23" y="23"/>
                    <a:pt x="20" y="19"/>
                    <a:pt x="19" y="16"/>
                  </a:cubicBezTo>
                  <a:cubicBezTo>
                    <a:pt x="14" y="26"/>
                    <a:pt x="10" y="37"/>
                    <a:pt x="0" y="41"/>
                  </a:cubicBezTo>
                  <a:cubicBezTo>
                    <a:pt x="6" y="35"/>
                    <a:pt x="11" y="25"/>
                    <a:pt x="14" y="14"/>
                  </a:cubicBezTo>
                  <a:cubicBezTo>
                    <a:pt x="15" y="11"/>
                    <a:pt x="17" y="7"/>
                    <a:pt x="17" y="4"/>
                  </a:cubicBezTo>
                  <a:cubicBezTo>
                    <a:pt x="16" y="2"/>
                    <a:pt x="15" y="1"/>
                    <a:pt x="16" y="0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26">
              <a:extLst>
                <a:ext uri="{FF2B5EF4-FFF2-40B4-BE49-F238E27FC236}">
                  <a16:creationId xmlns:a16="http://schemas.microsoft.com/office/drawing/2014/main" id="{6642BCD2-D83F-007B-B5DE-B42A7CE9B259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 bwMode="auto">
            <a:xfrm>
              <a:off x="3556" y="1711"/>
              <a:ext cx="43" cy="33"/>
            </a:xfrm>
            <a:custGeom>
              <a:avLst/>
              <a:gdLst>
                <a:gd name="T0" fmla="*/ 43 w 46"/>
                <a:gd name="T1" fmla="*/ 3 h 35"/>
                <a:gd name="T2" fmla="*/ 22 w 46"/>
                <a:gd name="T3" fmla="*/ 8 h 35"/>
                <a:gd name="T4" fmla="*/ 25 w 46"/>
                <a:gd name="T5" fmla="*/ 11 h 35"/>
                <a:gd name="T6" fmla="*/ 17 w 46"/>
                <a:gd name="T7" fmla="*/ 20 h 35"/>
                <a:gd name="T8" fmla="*/ 9 w 46"/>
                <a:gd name="T9" fmla="*/ 28 h 35"/>
                <a:gd name="T10" fmla="*/ 34 w 46"/>
                <a:gd name="T11" fmla="*/ 24 h 35"/>
                <a:gd name="T12" fmla="*/ 28 w 46"/>
                <a:gd name="T13" fmla="*/ 16 h 35"/>
                <a:gd name="T14" fmla="*/ 42 w 46"/>
                <a:gd name="T15" fmla="*/ 21 h 35"/>
                <a:gd name="T16" fmla="*/ 43 w 46"/>
                <a:gd name="T17" fmla="*/ 30 h 35"/>
                <a:gd name="T18" fmla="*/ 36 w 46"/>
                <a:gd name="T19" fmla="*/ 26 h 35"/>
                <a:gd name="T20" fmla="*/ 28 w 46"/>
                <a:gd name="T21" fmla="*/ 28 h 35"/>
                <a:gd name="T22" fmla="*/ 2 w 46"/>
                <a:gd name="T23" fmla="*/ 35 h 35"/>
                <a:gd name="T24" fmla="*/ 2 w 46"/>
                <a:gd name="T25" fmla="*/ 28 h 35"/>
                <a:gd name="T26" fmla="*/ 15 w 46"/>
                <a:gd name="T27" fmla="*/ 9 h 35"/>
                <a:gd name="T28" fmla="*/ 2 w 46"/>
                <a:gd name="T29" fmla="*/ 8 h 35"/>
                <a:gd name="T30" fmla="*/ 20 w 46"/>
                <a:gd name="T31" fmla="*/ 5 h 35"/>
                <a:gd name="T32" fmla="*/ 36 w 46"/>
                <a:gd name="T33" fmla="*/ 1 h 35"/>
                <a:gd name="T34" fmla="*/ 43 w 46"/>
                <a:gd name="T35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" h="35">
                  <a:moveTo>
                    <a:pt x="43" y="3"/>
                  </a:moveTo>
                  <a:cubicBezTo>
                    <a:pt x="39" y="7"/>
                    <a:pt x="29" y="6"/>
                    <a:pt x="22" y="8"/>
                  </a:cubicBezTo>
                  <a:cubicBezTo>
                    <a:pt x="22" y="9"/>
                    <a:pt x="25" y="9"/>
                    <a:pt x="25" y="11"/>
                  </a:cubicBezTo>
                  <a:cubicBezTo>
                    <a:pt x="25" y="13"/>
                    <a:pt x="19" y="18"/>
                    <a:pt x="17" y="20"/>
                  </a:cubicBezTo>
                  <a:cubicBezTo>
                    <a:pt x="14" y="23"/>
                    <a:pt x="11" y="26"/>
                    <a:pt x="9" y="28"/>
                  </a:cubicBezTo>
                  <a:cubicBezTo>
                    <a:pt x="18" y="27"/>
                    <a:pt x="25" y="25"/>
                    <a:pt x="34" y="24"/>
                  </a:cubicBezTo>
                  <a:cubicBezTo>
                    <a:pt x="33" y="21"/>
                    <a:pt x="29" y="19"/>
                    <a:pt x="28" y="16"/>
                  </a:cubicBezTo>
                  <a:cubicBezTo>
                    <a:pt x="32" y="15"/>
                    <a:pt x="39" y="17"/>
                    <a:pt x="42" y="21"/>
                  </a:cubicBezTo>
                  <a:cubicBezTo>
                    <a:pt x="44" y="23"/>
                    <a:pt x="46" y="28"/>
                    <a:pt x="43" y="30"/>
                  </a:cubicBezTo>
                  <a:cubicBezTo>
                    <a:pt x="40" y="31"/>
                    <a:pt x="39" y="26"/>
                    <a:pt x="36" y="26"/>
                  </a:cubicBezTo>
                  <a:cubicBezTo>
                    <a:pt x="34" y="25"/>
                    <a:pt x="30" y="27"/>
                    <a:pt x="28" y="28"/>
                  </a:cubicBezTo>
                  <a:cubicBezTo>
                    <a:pt x="20" y="30"/>
                    <a:pt x="10" y="33"/>
                    <a:pt x="2" y="35"/>
                  </a:cubicBezTo>
                  <a:cubicBezTo>
                    <a:pt x="1" y="34"/>
                    <a:pt x="0" y="30"/>
                    <a:pt x="2" y="28"/>
                  </a:cubicBezTo>
                  <a:cubicBezTo>
                    <a:pt x="9" y="25"/>
                    <a:pt x="16" y="19"/>
                    <a:pt x="15" y="9"/>
                  </a:cubicBezTo>
                  <a:cubicBezTo>
                    <a:pt x="12" y="9"/>
                    <a:pt x="5" y="10"/>
                    <a:pt x="2" y="8"/>
                  </a:cubicBezTo>
                  <a:cubicBezTo>
                    <a:pt x="7" y="6"/>
                    <a:pt x="14" y="6"/>
                    <a:pt x="20" y="5"/>
                  </a:cubicBezTo>
                  <a:cubicBezTo>
                    <a:pt x="26" y="4"/>
                    <a:pt x="32" y="3"/>
                    <a:pt x="36" y="1"/>
                  </a:cubicBezTo>
                  <a:cubicBezTo>
                    <a:pt x="39" y="1"/>
                    <a:pt x="43" y="0"/>
                    <a:pt x="43" y="3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27">
              <a:extLst>
                <a:ext uri="{FF2B5EF4-FFF2-40B4-BE49-F238E27FC236}">
                  <a16:creationId xmlns:a16="http://schemas.microsoft.com/office/drawing/2014/main" id="{4BA2DB1C-B088-2A0D-C46A-7DE8A0544ED9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 bwMode="auto">
            <a:xfrm>
              <a:off x="3653" y="1712"/>
              <a:ext cx="16" cy="11"/>
            </a:xfrm>
            <a:custGeom>
              <a:avLst/>
              <a:gdLst>
                <a:gd name="T0" fmla="*/ 9 w 17"/>
                <a:gd name="T1" fmla="*/ 11 h 11"/>
                <a:gd name="T2" fmla="*/ 0 w 17"/>
                <a:gd name="T3" fmla="*/ 2 h 11"/>
                <a:gd name="T4" fmla="*/ 9 w 17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1">
                  <a:moveTo>
                    <a:pt x="9" y="11"/>
                  </a:moveTo>
                  <a:cubicBezTo>
                    <a:pt x="5" y="9"/>
                    <a:pt x="1" y="6"/>
                    <a:pt x="0" y="2"/>
                  </a:cubicBezTo>
                  <a:cubicBezTo>
                    <a:pt x="6" y="0"/>
                    <a:pt x="17" y="7"/>
                    <a:pt x="9" y="11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28">
              <a:extLst>
                <a:ext uri="{FF2B5EF4-FFF2-40B4-BE49-F238E27FC236}">
                  <a16:creationId xmlns:a16="http://schemas.microsoft.com/office/drawing/2014/main" id="{48550FCD-A33B-0D76-B5C9-C832913977FC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 bwMode="auto">
            <a:xfrm>
              <a:off x="3490" y="1713"/>
              <a:ext cx="16" cy="16"/>
            </a:xfrm>
            <a:custGeom>
              <a:avLst/>
              <a:gdLst>
                <a:gd name="T0" fmla="*/ 17 w 17"/>
                <a:gd name="T1" fmla="*/ 7 h 17"/>
                <a:gd name="T2" fmla="*/ 0 w 17"/>
                <a:gd name="T3" fmla="*/ 17 h 17"/>
                <a:gd name="T4" fmla="*/ 7 w 17"/>
                <a:gd name="T5" fmla="*/ 8 h 17"/>
                <a:gd name="T6" fmla="*/ 17 w 17"/>
                <a:gd name="T7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7">
                  <a:moveTo>
                    <a:pt x="17" y="7"/>
                  </a:moveTo>
                  <a:cubicBezTo>
                    <a:pt x="12" y="11"/>
                    <a:pt x="6" y="14"/>
                    <a:pt x="0" y="17"/>
                  </a:cubicBezTo>
                  <a:cubicBezTo>
                    <a:pt x="2" y="14"/>
                    <a:pt x="5" y="12"/>
                    <a:pt x="7" y="8"/>
                  </a:cubicBezTo>
                  <a:cubicBezTo>
                    <a:pt x="5" y="0"/>
                    <a:pt x="15" y="5"/>
                    <a:pt x="17" y="7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29">
              <a:extLst>
                <a:ext uri="{FF2B5EF4-FFF2-40B4-BE49-F238E27FC236}">
                  <a16:creationId xmlns:a16="http://schemas.microsoft.com/office/drawing/2014/main" id="{BA209D2A-58E4-F7DB-C7CC-4C07736F25E3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 bwMode="auto">
            <a:xfrm>
              <a:off x="3115" y="1721"/>
              <a:ext cx="94" cy="61"/>
            </a:xfrm>
            <a:custGeom>
              <a:avLst/>
              <a:gdLst>
                <a:gd name="T0" fmla="*/ 102 w 102"/>
                <a:gd name="T1" fmla="*/ 21 h 66"/>
                <a:gd name="T2" fmla="*/ 10 w 102"/>
                <a:gd name="T3" fmla="*/ 66 h 66"/>
                <a:gd name="T4" fmla="*/ 0 w 102"/>
                <a:gd name="T5" fmla="*/ 45 h 66"/>
                <a:gd name="T6" fmla="*/ 92 w 102"/>
                <a:gd name="T7" fmla="*/ 0 h 66"/>
                <a:gd name="T8" fmla="*/ 102 w 102"/>
                <a:gd name="T9" fmla="*/ 2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66">
                  <a:moveTo>
                    <a:pt x="102" y="21"/>
                  </a:moveTo>
                  <a:cubicBezTo>
                    <a:pt x="71" y="36"/>
                    <a:pt x="40" y="51"/>
                    <a:pt x="10" y="66"/>
                  </a:cubicBezTo>
                  <a:cubicBezTo>
                    <a:pt x="6" y="59"/>
                    <a:pt x="3" y="51"/>
                    <a:pt x="0" y="45"/>
                  </a:cubicBezTo>
                  <a:cubicBezTo>
                    <a:pt x="30" y="30"/>
                    <a:pt x="61" y="14"/>
                    <a:pt x="92" y="0"/>
                  </a:cubicBezTo>
                  <a:cubicBezTo>
                    <a:pt x="95" y="7"/>
                    <a:pt x="99" y="14"/>
                    <a:pt x="102" y="21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30">
              <a:extLst>
                <a:ext uri="{FF2B5EF4-FFF2-40B4-BE49-F238E27FC236}">
                  <a16:creationId xmlns:a16="http://schemas.microsoft.com/office/drawing/2014/main" id="{4EF3AED7-BE6E-5CA9-4248-CA619F43CE2C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 bwMode="auto">
            <a:xfrm>
              <a:off x="3474" y="1720"/>
              <a:ext cx="11" cy="10"/>
            </a:xfrm>
            <a:custGeom>
              <a:avLst/>
              <a:gdLst>
                <a:gd name="T0" fmla="*/ 0 w 12"/>
                <a:gd name="T1" fmla="*/ 3 h 11"/>
                <a:gd name="T2" fmla="*/ 7 w 12"/>
                <a:gd name="T3" fmla="*/ 11 h 11"/>
                <a:gd name="T4" fmla="*/ 0 w 12"/>
                <a:gd name="T5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1">
                  <a:moveTo>
                    <a:pt x="0" y="3"/>
                  </a:moveTo>
                  <a:cubicBezTo>
                    <a:pt x="6" y="0"/>
                    <a:pt x="12" y="10"/>
                    <a:pt x="7" y="11"/>
                  </a:cubicBezTo>
                  <a:cubicBezTo>
                    <a:pt x="4" y="11"/>
                    <a:pt x="1" y="6"/>
                    <a:pt x="0" y="3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31">
              <a:extLst>
                <a:ext uri="{FF2B5EF4-FFF2-40B4-BE49-F238E27FC236}">
                  <a16:creationId xmlns:a16="http://schemas.microsoft.com/office/drawing/2014/main" id="{46F3544A-0263-4670-5362-4EF2E6E3D93F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 bwMode="auto">
            <a:xfrm>
              <a:off x="3717" y="1723"/>
              <a:ext cx="69" cy="59"/>
            </a:xfrm>
            <a:custGeom>
              <a:avLst/>
              <a:gdLst>
                <a:gd name="T0" fmla="*/ 50 w 75"/>
                <a:gd name="T1" fmla="*/ 5 h 64"/>
                <a:gd name="T2" fmla="*/ 45 w 75"/>
                <a:gd name="T3" fmla="*/ 27 h 64"/>
                <a:gd name="T4" fmla="*/ 65 w 75"/>
                <a:gd name="T5" fmla="*/ 30 h 64"/>
                <a:gd name="T6" fmla="*/ 51 w 75"/>
                <a:gd name="T7" fmla="*/ 31 h 64"/>
                <a:gd name="T8" fmla="*/ 45 w 75"/>
                <a:gd name="T9" fmla="*/ 31 h 64"/>
                <a:gd name="T10" fmla="*/ 41 w 75"/>
                <a:gd name="T11" fmla="*/ 56 h 64"/>
                <a:gd name="T12" fmla="*/ 75 w 75"/>
                <a:gd name="T13" fmla="*/ 63 h 64"/>
                <a:gd name="T14" fmla="*/ 56 w 75"/>
                <a:gd name="T15" fmla="*/ 61 h 64"/>
                <a:gd name="T16" fmla="*/ 28 w 75"/>
                <a:gd name="T17" fmla="*/ 59 h 64"/>
                <a:gd name="T18" fmla="*/ 0 w 75"/>
                <a:gd name="T19" fmla="*/ 55 h 64"/>
                <a:gd name="T20" fmla="*/ 18 w 75"/>
                <a:gd name="T21" fmla="*/ 55 h 64"/>
                <a:gd name="T22" fmla="*/ 19 w 75"/>
                <a:gd name="T23" fmla="*/ 30 h 64"/>
                <a:gd name="T24" fmla="*/ 17 w 75"/>
                <a:gd name="T25" fmla="*/ 22 h 64"/>
                <a:gd name="T26" fmla="*/ 26 w 75"/>
                <a:gd name="T27" fmla="*/ 27 h 64"/>
                <a:gd name="T28" fmla="*/ 24 w 75"/>
                <a:gd name="T29" fmla="*/ 56 h 64"/>
                <a:gd name="T30" fmla="*/ 36 w 75"/>
                <a:gd name="T31" fmla="*/ 56 h 64"/>
                <a:gd name="T32" fmla="*/ 39 w 75"/>
                <a:gd name="T33" fmla="*/ 33 h 64"/>
                <a:gd name="T34" fmla="*/ 41 w 75"/>
                <a:gd name="T35" fmla="*/ 8 h 64"/>
                <a:gd name="T36" fmla="*/ 39 w 75"/>
                <a:gd name="T37" fmla="*/ 1 h 64"/>
                <a:gd name="T38" fmla="*/ 40 w 75"/>
                <a:gd name="T39" fmla="*/ 0 h 64"/>
                <a:gd name="T40" fmla="*/ 50 w 75"/>
                <a:gd name="T41" fmla="*/ 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64">
                  <a:moveTo>
                    <a:pt x="50" y="5"/>
                  </a:moveTo>
                  <a:cubicBezTo>
                    <a:pt x="48" y="12"/>
                    <a:pt x="46" y="19"/>
                    <a:pt x="45" y="27"/>
                  </a:cubicBezTo>
                  <a:cubicBezTo>
                    <a:pt x="51" y="28"/>
                    <a:pt x="64" y="23"/>
                    <a:pt x="65" y="30"/>
                  </a:cubicBezTo>
                  <a:cubicBezTo>
                    <a:pt x="63" y="33"/>
                    <a:pt x="56" y="32"/>
                    <a:pt x="51" y="31"/>
                  </a:cubicBezTo>
                  <a:cubicBezTo>
                    <a:pt x="49" y="31"/>
                    <a:pt x="47" y="31"/>
                    <a:pt x="45" y="31"/>
                  </a:cubicBezTo>
                  <a:cubicBezTo>
                    <a:pt x="44" y="39"/>
                    <a:pt x="43" y="48"/>
                    <a:pt x="41" y="56"/>
                  </a:cubicBezTo>
                  <a:cubicBezTo>
                    <a:pt x="53" y="58"/>
                    <a:pt x="73" y="51"/>
                    <a:pt x="75" y="63"/>
                  </a:cubicBezTo>
                  <a:cubicBezTo>
                    <a:pt x="69" y="64"/>
                    <a:pt x="62" y="62"/>
                    <a:pt x="56" y="61"/>
                  </a:cubicBezTo>
                  <a:cubicBezTo>
                    <a:pt x="47" y="60"/>
                    <a:pt x="38" y="59"/>
                    <a:pt x="28" y="59"/>
                  </a:cubicBezTo>
                  <a:cubicBezTo>
                    <a:pt x="18" y="58"/>
                    <a:pt x="6" y="60"/>
                    <a:pt x="0" y="55"/>
                  </a:cubicBezTo>
                  <a:cubicBezTo>
                    <a:pt x="5" y="55"/>
                    <a:pt x="12" y="56"/>
                    <a:pt x="18" y="55"/>
                  </a:cubicBezTo>
                  <a:cubicBezTo>
                    <a:pt x="19" y="47"/>
                    <a:pt x="20" y="37"/>
                    <a:pt x="19" y="30"/>
                  </a:cubicBezTo>
                  <a:cubicBezTo>
                    <a:pt x="19" y="27"/>
                    <a:pt x="16" y="25"/>
                    <a:pt x="17" y="22"/>
                  </a:cubicBezTo>
                  <a:cubicBezTo>
                    <a:pt x="20" y="22"/>
                    <a:pt x="24" y="24"/>
                    <a:pt x="26" y="27"/>
                  </a:cubicBezTo>
                  <a:cubicBezTo>
                    <a:pt x="24" y="35"/>
                    <a:pt x="24" y="46"/>
                    <a:pt x="24" y="56"/>
                  </a:cubicBezTo>
                  <a:cubicBezTo>
                    <a:pt x="28" y="56"/>
                    <a:pt x="32" y="56"/>
                    <a:pt x="36" y="56"/>
                  </a:cubicBezTo>
                  <a:cubicBezTo>
                    <a:pt x="37" y="49"/>
                    <a:pt x="38" y="41"/>
                    <a:pt x="39" y="33"/>
                  </a:cubicBezTo>
                  <a:cubicBezTo>
                    <a:pt x="40" y="24"/>
                    <a:pt x="42" y="16"/>
                    <a:pt x="41" y="8"/>
                  </a:cubicBezTo>
                  <a:cubicBezTo>
                    <a:pt x="41" y="6"/>
                    <a:pt x="39" y="3"/>
                    <a:pt x="39" y="1"/>
                  </a:cubicBezTo>
                  <a:cubicBezTo>
                    <a:pt x="39" y="1"/>
                    <a:pt x="39" y="1"/>
                    <a:pt x="40" y="0"/>
                  </a:cubicBezTo>
                  <a:cubicBezTo>
                    <a:pt x="44" y="1"/>
                    <a:pt x="48" y="2"/>
                    <a:pt x="50" y="5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32">
              <a:extLst>
                <a:ext uri="{FF2B5EF4-FFF2-40B4-BE49-F238E27FC236}">
                  <a16:creationId xmlns:a16="http://schemas.microsoft.com/office/drawing/2014/main" id="{239B2D4C-EC8C-1576-74C3-7CD1150FFD75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 bwMode="auto">
            <a:xfrm>
              <a:off x="3458" y="1727"/>
              <a:ext cx="66" cy="44"/>
            </a:xfrm>
            <a:custGeom>
              <a:avLst/>
              <a:gdLst>
                <a:gd name="T0" fmla="*/ 52 w 72"/>
                <a:gd name="T1" fmla="*/ 2 h 48"/>
                <a:gd name="T2" fmla="*/ 36 w 72"/>
                <a:gd name="T3" fmla="*/ 7 h 48"/>
                <a:gd name="T4" fmla="*/ 37 w 72"/>
                <a:gd name="T5" fmla="*/ 13 h 48"/>
                <a:gd name="T6" fmla="*/ 48 w 72"/>
                <a:gd name="T7" fmla="*/ 12 h 48"/>
                <a:gd name="T8" fmla="*/ 37 w 72"/>
                <a:gd name="T9" fmla="*/ 15 h 48"/>
                <a:gd name="T10" fmla="*/ 37 w 72"/>
                <a:gd name="T11" fmla="*/ 21 h 48"/>
                <a:gd name="T12" fmla="*/ 56 w 72"/>
                <a:gd name="T13" fmla="*/ 20 h 48"/>
                <a:gd name="T14" fmla="*/ 37 w 72"/>
                <a:gd name="T15" fmla="*/ 24 h 48"/>
                <a:gd name="T16" fmla="*/ 37 w 72"/>
                <a:gd name="T17" fmla="*/ 35 h 48"/>
                <a:gd name="T18" fmla="*/ 46 w 72"/>
                <a:gd name="T19" fmla="*/ 24 h 48"/>
                <a:gd name="T20" fmla="*/ 54 w 72"/>
                <a:gd name="T21" fmla="*/ 26 h 48"/>
                <a:gd name="T22" fmla="*/ 48 w 72"/>
                <a:gd name="T23" fmla="*/ 33 h 48"/>
                <a:gd name="T24" fmla="*/ 72 w 72"/>
                <a:gd name="T25" fmla="*/ 35 h 48"/>
                <a:gd name="T26" fmla="*/ 54 w 72"/>
                <a:gd name="T27" fmla="*/ 36 h 48"/>
                <a:gd name="T28" fmla="*/ 17 w 72"/>
                <a:gd name="T29" fmla="*/ 41 h 48"/>
                <a:gd name="T30" fmla="*/ 0 w 72"/>
                <a:gd name="T31" fmla="*/ 40 h 48"/>
                <a:gd name="T32" fmla="*/ 33 w 72"/>
                <a:gd name="T33" fmla="*/ 36 h 48"/>
                <a:gd name="T34" fmla="*/ 32 w 72"/>
                <a:gd name="T35" fmla="*/ 25 h 48"/>
                <a:gd name="T36" fmla="*/ 15 w 72"/>
                <a:gd name="T37" fmla="*/ 25 h 48"/>
                <a:gd name="T38" fmla="*/ 32 w 72"/>
                <a:gd name="T39" fmla="*/ 22 h 48"/>
                <a:gd name="T40" fmla="*/ 31 w 72"/>
                <a:gd name="T41" fmla="*/ 17 h 48"/>
                <a:gd name="T42" fmla="*/ 21 w 72"/>
                <a:gd name="T43" fmla="*/ 16 h 48"/>
                <a:gd name="T44" fmla="*/ 31 w 72"/>
                <a:gd name="T45" fmla="*/ 14 h 48"/>
                <a:gd name="T46" fmla="*/ 28 w 72"/>
                <a:gd name="T47" fmla="*/ 8 h 48"/>
                <a:gd name="T48" fmla="*/ 16 w 72"/>
                <a:gd name="T49" fmla="*/ 8 h 48"/>
                <a:gd name="T50" fmla="*/ 43 w 72"/>
                <a:gd name="T51" fmla="*/ 2 h 48"/>
                <a:gd name="T52" fmla="*/ 52 w 72"/>
                <a:gd name="T53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48">
                  <a:moveTo>
                    <a:pt x="52" y="2"/>
                  </a:moveTo>
                  <a:cubicBezTo>
                    <a:pt x="49" y="6"/>
                    <a:pt x="41" y="5"/>
                    <a:pt x="36" y="7"/>
                  </a:cubicBezTo>
                  <a:cubicBezTo>
                    <a:pt x="37" y="8"/>
                    <a:pt x="38" y="11"/>
                    <a:pt x="37" y="13"/>
                  </a:cubicBezTo>
                  <a:cubicBezTo>
                    <a:pt x="40" y="12"/>
                    <a:pt x="45" y="10"/>
                    <a:pt x="48" y="12"/>
                  </a:cubicBezTo>
                  <a:cubicBezTo>
                    <a:pt x="46" y="15"/>
                    <a:pt x="41" y="15"/>
                    <a:pt x="37" y="15"/>
                  </a:cubicBezTo>
                  <a:cubicBezTo>
                    <a:pt x="37" y="17"/>
                    <a:pt x="37" y="19"/>
                    <a:pt x="37" y="21"/>
                  </a:cubicBezTo>
                  <a:cubicBezTo>
                    <a:pt x="43" y="20"/>
                    <a:pt x="51" y="16"/>
                    <a:pt x="56" y="20"/>
                  </a:cubicBezTo>
                  <a:cubicBezTo>
                    <a:pt x="51" y="23"/>
                    <a:pt x="43" y="23"/>
                    <a:pt x="37" y="24"/>
                  </a:cubicBezTo>
                  <a:cubicBezTo>
                    <a:pt x="37" y="28"/>
                    <a:pt x="38" y="31"/>
                    <a:pt x="37" y="35"/>
                  </a:cubicBezTo>
                  <a:cubicBezTo>
                    <a:pt x="45" y="36"/>
                    <a:pt x="48" y="31"/>
                    <a:pt x="46" y="24"/>
                  </a:cubicBezTo>
                  <a:cubicBezTo>
                    <a:pt x="49" y="24"/>
                    <a:pt x="53" y="24"/>
                    <a:pt x="54" y="26"/>
                  </a:cubicBezTo>
                  <a:cubicBezTo>
                    <a:pt x="53" y="29"/>
                    <a:pt x="50" y="31"/>
                    <a:pt x="48" y="33"/>
                  </a:cubicBezTo>
                  <a:cubicBezTo>
                    <a:pt x="56" y="32"/>
                    <a:pt x="69" y="26"/>
                    <a:pt x="72" y="35"/>
                  </a:cubicBezTo>
                  <a:cubicBezTo>
                    <a:pt x="66" y="37"/>
                    <a:pt x="60" y="36"/>
                    <a:pt x="54" y="36"/>
                  </a:cubicBezTo>
                  <a:cubicBezTo>
                    <a:pt x="41" y="37"/>
                    <a:pt x="28" y="39"/>
                    <a:pt x="17" y="41"/>
                  </a:cubicBezTo>
                  <a:cubicBezTo>
                    <a:pt x="10" y="43"/>
                    <a:pt x="4" y="48"/>
                    <a:pt x="0" y="40"/>
                  </a:cubicBezTo>
                  <a:cubicBezTo>
                    <a:pt x="11" y="39"/>
                    <a:pt x="22" y="38"/>
                    <a:pt x="33" y="36"/>
                  </a:cubicBezTo>
                  <a:cubicBezTo>
                    <a:pt x="33" y="32"/>
                    <a:pt x="32" y="28"/>
                    <a:pt x="32" y="25"/>
                  </a:cubicBezTo>
                  <a:cubicBezTo>
                    <a:pt x="27" y="25"/>
                    <a:pt x="19" y="28"/>
                    <a:pt x="15" y="25"/>
                  </a:cubicBezTo>
                  <a:cubicBezTo>
                    <a:pt x="19" y="23"/>
                    <a:pt x="27" y="23"/>
                    <a:pt x="32" y="22"/>
                  </a:cubicBezTo>
                  <a:cubicBezTo>
                    <a:pt x="32" y="21"/>
                    <a:pt x="32" y="18"/>
                    <a:pt x="31" y="17"/>
                  </a:cubicBezTo>
                  <a:cubicBezTo>
                    <a:pt x="28" y="17"/>
                    <a:pt x="23" y="19"/>
                    <a:pt x="21" y="16"/>
                  </a:cubicBezTo>
                  <a:cubicBezTo>
                    <a:pt x="23" y="14"/>
                    <a:pt x="27" y="15"/>
                    <a:pt x="31" y="14"/>
                  </a:cubicBezTo>
                  <a:cubicBezTo>
                    <a:pt x="31" y="11"/>
                    <a:pt x="29" y="10"/>
                    <a:pt x="28" y="8"/>
                  </a:cubicBezTo>
                  <a:cubicBezTo>
                    <a:pt x="25" y="9"/>
                    <a:pt x="18" y="11"/>
                    <a:pt x="16" y="8"/>
                  </a:cubicBezTo>
                  <a:cubicBezTo>
                    <a:pt x="24" y="6"/>
                    <a:pt x="34" y="4"/>
                    <a:pt x="43" y="2"/>
                  </a:cubicBezTo>
                  <a:cubicBezTo>
                    <a:pt x="46" y="1"/>
                    <a:pt x="49" y="0"/>
                    <a:pt x="52" y="2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33">
              <a:extLst>
                <a:ext uri="{FF2B5EF4-FFF2-40B4-BE49-F238E27FC236}">
                  <a16:creationId xmlns:a16="http://schemas.microsoft.com/office/drawing/2014/main" id="{63B2B352-DCBC-A0E8-395F-3609022D0419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 bwMode="auto">
            <a:xfrm>
              <a:off x="3631" y="1725"/>
              <a:ext cx="38" cy="44"/>
            </a:xfrm>
            <a:custGeom>
              <a:avLst/>
              <a:gdLst>
                <a:gd name="T0" fmla="*/ 41 w 41"/>
                <a:gd name="T1" fmla="*/ 6 h 47"/>
                <a:gd name="T2" fmla="*/ 24 w 41"/>
                <a:gd name="T3" fmla="*/ 9 h 47"/>
                <a:gd name="T4" fmla="*/ 28 w 41"/>
                <a:gd name="T5" fmla="*/ 13 h 47"/>
                <a:gd name="T6" fmla="*/ 25 w 41"/>
                <a:gd name="T7" fmla="*/ 17 h 47"/>
                <a:gd name="T8" fmla="*/ 36 w 41"/>
                <a:gd name="T9" fmla="*/ 22 h 47"/>
                <a:gd name="T10" fmla="*/ 34 w 41"/>
                <a:gd name="T11" fmla="*/ 28 h 47"/>
                <a:gd name="T12" fmla="*/ 20 w 41"/>
                <a:gd name="T13" fmla="*/ 47 h 47"/>
                <a:gd name="T14" fmla="*/ 16 w 41"/>
                <a:gd name="T15" fmla="*/ 38 h 47"/>
                <a:gd name="T16" fmla="*/ 23 w 41"/>
                <a:gd name="T17" fmla="*/ 40 h 47"/>
                <a:gd name="T18" fmla="*/ 24 w 41"/>
                <a:gd name="T19" fmla="*/ 20 h 47"/>
                <a:gd name="T20" fmla="*/ 0 w 41"/>
                <a:gd name="T21" fmla="*/ 42 h 47"/>
                <a:gd name="T22" fmla="*/ 21 w 41"/>
                <a:gd name="T23" fmla="*/ 9 h 47"/>
                <a:gd name="T24" fmla="*/ 3 w 41"/>
                <a:gd name="T25" fmla="*/ 7 h 47"/>
                <a:gd name="T26" fmla="*/ 24 w 41"/>
                <a:gd name="T27" fmla="*/ 5 h 47"/>
                <a:gd name="T28" fmla="*/ 41 w 41"/>
                <a:gd name="T29" fmla="*/ 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" h="47">
                  <a:moveTo>
                    <a:pt x="41" y="6"/>
                  </a:moveTo>
                  <a:cubicBezTo>
                    <a:pt x="37" y="9"/>
                    <a:pt x="29" y="7"/>
                    <a:pt x="24" y="9"/>
                  </a:cubicBezTo>
                  <a:cubicBezTo>
                    <a:pt x="24" y="10"/>
                    <a:pt x="27" y="11"/>
                    <a:pt x="28" y="13"/>
                  </a:cubicBezTo>
                  <a:cubicBezTo>
                    <a:pt x="27" y="14"/>
                    <a:pt x="26" y="15"/>
                    <a:pt x="25" y="17"/>
                  </a:cubicBezTo>
                  <a:cubicBezTo>
                    <a:pt x="30" y="17"/>
                    <a:pt x="36" y="18"/>
                    <a:pt x="36" y="22"/>
                  </a:cubicBezTo>
                  <a:cubicBezTo>
                    <a:pt x="36" y="23"/>
                    <a:pt x="34" y="26"/>
                    <a:pt x="34" y="28"/>
                  </a:cubicBezTo>
                  <a:cubicBezTo>
                    <a:pt x="31" y="35"/>
                    <a:pt x="29" y="47"/>
                    <a:pt x="20" y="47"/>
                  </a:cubicBezTo>
                  <a:cubicBezTo>
                    <a:pt x="19" y="43"/>
                    <a:pt x="17" y="41"/>
                    <a:pt x="16" y="38"/>
                  </a:cubicBezTo>
                  <a:cubicBezTo>
                    <a:pt x="18" y="38"/>
                    <a:pt x="20" y="39"/>
                    <a:pt x="23" y="40"/>
                  </a:cubicBezTo>
                  <a:cubicBezTo>
                    <a:pt x="26" y="36"/>
                    <a:pt x="35" y="21"/>
                    <a:pt x="24" y="20"/>
                  </a:cubicBezTo>
                  <a:cubicBezTo>
                    <a:pt x="19" y="30"/>
                    <a:pt x="12" y="38"/>
                    <a:pt x="0" y="42"/>
                  </a:cubicBezTo>
                  <a:cubicBezTo>
                    <a:pt x="8" y="32"/>
                    <a:pt x="20" y="26"/>
                    <a:pt x="21" y="9"/>
                  </a:cubicBezTo>
                  <a:cubicBezTo>
                    <a:pt x="14" y="11"/>
                    <a:pt x="5" y="14"/>
                    <a:pt x="3" y="7"/>
                  </a:cubicBezTo>
                  <a:cubicBezTo>
                    <a:pt x="10" y="7"/>
                    <a:pt x="17" y="6"/>
                    <a:pt x="24" y="5"/>
                  </a:cubicBezTo>
                  <a:cubicBezTo>
                    <a:pt x="31" y="4"/>
                    <a:pt x="39" y="0"/>
                    <a:pt x="41" y="6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34">
              <a:extLst>
                <a:ext uri="{FF2B5EF4-FFF2-40B4-BE49-F238E27FC236}">
                  <a16:creationId xmlns:a16="http://schemas.microsoft.com/office/drawing/2014/main" id="{0CBB9354-66BE-110E-3510-D0E29B88445C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 bwMode="auto">
            <a:xfrm>
              <a:off x="3548" y="1740"/>
              <a:ext cx="66" cy="32"/>
            </a:xfrm>
            <a:custGeom>
              <a:avLst/>
              <a:gdLst>
                <a:gd name="T0" fmla="*/ 28 w 71"/>
                <a:gd name="T1" fmla="*/ 1 h 35"/>
                <a:gd name="T2" fmla="*/ 38 w 71"/>
                <a:gd name="T3" fmla="*/ 4 h 35"/>
                <a:gd name="T4" fmla="*/ 37 w 71"/>
                <a:gd name="T5" fmla="*/ 10 h 35"/>
                <a:gd name="T6" fmla="*/ 52 w 71"/>
                <a:gd name="T7" fmla="*/ 10 h 35"/>
                <a:gd name="T8" fmla="*/ 37 w 71"/>
                <a:gd name="T9" fmla="*/ 15 h 35"/>
                <a:gd name="T10" fmla="*/ 38 w 71"/>
                <a:gd name="T11" fmla="*/ 25 h 35"/>
                <a:gd name="T12" fmla="*/ 71 w 71"/>
                <a:gd name="T13" fmla="*/ 27 h 35"/>
                <a:gd name="T14" fmla="*/ 56 w 71"/>
                <a:gd name="T15" fmla="*/ 29 h 35"/>
                <a:gd name="T16" fmla="*/ 26 w 71"/>
                <a:gd name="T17" fmla="*/ 31 h 35"/>
                <a:gd name="T18" fmla="*/ 16 w 71"/>
                <a:gd name="T19" fmla="*/ 32 h 35"/>
                <a:gd name="T20" fmla="*/ 0 w 71"/>
                <a:gd name="T21" fmla="*/ 32 h 35"/>
                <a:gd name="T22" fmla="*/ 16 w 71"/>
                <a:gd name="T23" fmla="*/ 29 h 35"/>
                <a:gd name="T24" fmla="*/ 32 w 71"/>
                <a:gd name="T25" fmla="*/ 27 h 35"/>
                <a:gd name="T26" fmla="*/ 32 w 71"/>
                <a:gd name="T27" fmla="*/ 16 h 35"/>
                <a:gd name="T28" fmla="*/ 15 w 71"/>
                <a:gd name="T29" fmla="*/ 15 h 35"/>
                <a:gd name="T30" fmla="*/ 31 w 71"/>
                <a:gd name="T31" fmla="*/ 12 h 35"/>
                <a:gd name="T32" fmla="*/ 28 w 71"/>
                <a:gd name="T33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" h="35">
                  <a:moveTo>
                    <a:pt x="28" y="1"/>
                  </a:moveTo>
                  <a:cubicBezTo>
                    <a:pt x="33" y="0"/>
                    <a:pt x="35" y="2"/>
                    <a:pt x="38" y="4"/>
                  </a:cubicBezTo>
                  <a:cubicBezTo>
                    <a:pt x="38" y="6"/>
                    <a:pt x="37" y="7"/>
                    <a:pt x="37" y="10"/>
                  </a:cubicBezTo>
                  <a:cubicBezTo>
                    <a:pt x="41" y="10"/>
                    <a:pt x="49" y="6"/>
                    <a:pt x="52" y="10"/>
                  </a:cubicBezTo>
                  <a:cubicBezTo>
                    <a:pt x="50" y="14"/>
                    <a:pt x="42" y="13"/>
                    <a:pt x="37" y="15"/>
                  </a:cubicBezTo>
                  <a:cubicBezTo>
                    <a:pt x="37" y="18"/>
                    <a:pt x="37" y="22"/>
                    <a:pt x="38" y="25"/>
                  </a:cubicBezTo>
                  <a:cubicBezTo>
                    <a:pt x="48" y="26"/>
                    <a:pt x="65" y="16"/>
                    <a:pt x="71" y="27"/>
                  </a:cubicBezTo>
                  <a:cubicBezTo>
                    <a:pt x="67" y="30"/>
                    <a:pt x="61" y="28"/>
                    <a:pt x="56" y="29"/>
                  </a:cubicBezTo>
                  <a:cubicBezTo>
                    <a:pt x="45" y="29"/>
                    <a:pt x="35" y="29"/>
                    <a:pt x="26" y="31"/>
                  </a:cubicBezTo>
                  <a:cubicBezTo>
                    <a:pt x="23" y="31"/>
                    <a:pt x="19" y="31"/>
                    <a:pt x="16" y="32"/>
                  </a:cubicBezTo>
                  <a:cubicBezTo>
                    <a:pt x="10" y="33"/>
                    <a:pt x="5" y="35"/>
                    <a:pt x="0" y="32"/>
                  </a:cubicBezTo>
                  <a:cubicBezTo>
                    <a:pt x="4" y="30"/>
                    <a:pt x="10" y="30"/>
                    <a:pt x="16" y="29"/>
                  </a:cubicBezTo>
                  <a:cubicBezTo>
                    <a:pt x="21" y="28"/>
                    <a:pt x="27" y="27"/>
                    <a:pt x="32" y="27"/>
                  </a:cubicBezTo>
                  <a:cubicBezTo>
                    <a:pt x="32" y="23"/>
                    <a:pt x="31" y="20"/>
                    <a:pt x="32" y="16"/>
                  </a:cubicBezTo>
                  <a:cubicBezTo>
                    <a:pt x="27" y="16"/>
                    <a:pt x="19" y="18"/>
                    <a:pt x="15" y="15"/>
                  </a:cubicBezTo>
                  <a:cubicBezTo>
                    <a:pt x="19" y="13"/>
                    <a:pt x="26" y="13"/>
                    <a:pt x="31" y="12"/>
                  </a:cubicBezTo>
                  <a:cubicBezTo>
                    <a:pt x="31" y="7"/>
                    <a:pt x="29" y="5"/>
                    <a:pt x="28" y="1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35">
              <a:extLst>
                <a:ext uri="{FF2B5EF4-FFF2-40B4-BE49-F238E27FC236}">
                  <a16:creationId xmlns:a16="http://schemas.microsoft.com/office/drawing/2014/main" id="{01857F4E-EDA2-F282-ED25-C078A2AF07CA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 bwMode="auto">
            <a:xfrm>
              <a:off x="3676" y="1746"/>
              <a:ext cx="12" cy="10"/>
            </a:xfrm>
            <a:custGeom>
              <a:avLst/>
              <a:gdLst>
                <a:gd name="T0" fmla="*/ 11 w 13"/>
                <a:gd name="T1" fmla="*/ 4 h 11"/>
                <a:gd name="T2" fmla="*/ 9 w 13"/>
                <a:gd name="T3" fmla="*/ 11 h 11"/>
                <a:gd name="T4" fmla="*/ 0 w 13"/>
                <a:gd name="T5" fmla="*/ 2 h 11"/>
                <a:gd name="T6" fmla="*/ 11 w 13"/>
                <a:gd name="T7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1">
                  <a:moveTo>
                    <a:pt x="11" y="4"/>
                  </a:moveTo>
                  <a:cubicBezTo>
                    <a:pt x="13" y="7"/>
                    <a:pt x="11" y="10"/>
                    <a:pt x="9" y="11"/>
                  </a:cubicBezTo>
                  <a:cubicBezTo>
                    <a:pt x="5" y="9"/>
                    <a:pt x="2" y="6"/>
                    <a:pt x="0" y="2"/>
                  </a:cubicBezTo>
                  <a:cubicBezTo>
                    <a:pt x="4" y="0"/>
                    <a:pt x="8" y="4"/>
                    <a:pt x="11" y="4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36">
              <a:extLst>
                <a:ext uri="{FF2B5EF4-FFF2-40B4-BE49-F238E27FC236}">
                  <a16:creationId xmlns:a16="http://schemas.microsoft.com/office/drawing/2014/main" id="{85C10DBC-94D7-22AE-B7B6-9DFCD71F6575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 bwMode="auto">
            <a:xfrm>
              <a:off x="3475" y="1752"/>
              <a:ext cx="10" cy="8"/>
            </a:xfrm>
            <a:custGeom>
              <a:avLst/>
              <a:gdLst>
                <a:gd name="T0" fmla="*/ 5 w 11"/>
                <a:gd name="T1" fmla="*/ 9 h 9"/>
                <a:gd name="T2" fmla="*/ 0 w 11"/>
                <a:gd name="T3" fmla="*/ 2 h 9"/>
                <a:gd name="T4" fmla="*/ 5 w 1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9">
                  <a:moveTo>
                    <a:pt x="5" y="9"/>
                  </a:moveTo>
                  <a:cubicBezTo>
                    <a:pt x="2" y="8"/>
                    <a:pt x="1" y="5"/>
                    <a:pt x="0" y="2"/>
                  </a:cubicBezTo>
                  <a:cubicBezTo>
                    <a:pt x="5" y="0"/>
                    <a:pt x="11" y="6"/>
                    <a:pt x="5" y="9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37">
              <a:extLst>
                <a:ext uri="{FF2B5EF4-FFF2-40B4-BE49-F238E27FC236}">
                  <a16:creationId xmlns:a16="http://schemas.microsoft.com/office/drawing/2014/main" id="{B0C847D5-68F5-04E9-72C5-17EC95A91E8F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 bwMode="auto">
            <a:xfrm>
              <a:off x="3149" y="1757"/>
              <a:ext cx="102" cy="87"/>
            </a:xfrm>
            <a:custGeom>
              <a:avLst/>
              <a:gdLst>
                <a:gd name="T0" fmla="*/ 32 w 110"/>
                <a:gd name="T1" fmla="*/ 66 h 95"/>
                <a:gd name="T2" fmla="*/ 35 w 110"/>
                <a:gd name="T3" fmla="*/ 64 h 95"/>
                <a:gd name="T4" fmla="*/ 97 w 110"/>
                <a:gd name="T5" fmla="*/ 31 h 95"/>
                <a:gd name="T6" fmla="*/ 110 w 110"/>
                <a:gd name="T7" fmla="*/ 52 h 95"/>
                <a:gd name="T8" fmla="*/ 17 w 110"/>
                <a:gd name="T9" fmla="*/ 95 h 95"/>
                <a:gd name="T10" fmla="*/ 0 w 110"/>
                <a:gd name="T11" fmla="*/ 71 h 95"/>
                <a:gd name="T12" fmla="*/ 76 w 110"/>
                <a:gd name="T13" fmla="*/ 0 h 95"/>
                <a:gd name="T14" fmla="*/ 89 w 110"/>
                <a:gd name="T15" fmla="*/ 20 h 95"/>
                <a:gd name="T16" fmla="*/ 32 w 110"/>
                <a:gd name="T17" fmla="*/ 6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95">
                  <a:moveTo>
                    <a:pt x="32" y="66"/>
                  </a:moveTo>
                  <a:cubicBezTo>
                    <a:pt x="32" y="67"/>
                    <a:pt x="34" y="65"/>
                    <a:pt x="35" y="64"/>
                  </a:cubicBezTo>
                  <a:cubicBezTo>
                    <a:pt x="55" y="53"/>
                    <a:pt x="77" y="42"/>
                    <a:pt x="97" y="31"/>
                  </a:cubicBezTo>
                  <a:cubicBezTo>
                    <a:pt x="101" y="39"/>
                    <a:pt x="106" y="44"/>
                    <a:pt x="110" y="52"/>
                  </a:cubicBezTo>
                  <a:cubicBezTo>
                    <a:pt x="79" y="66"/>
                    <a:pt x="48" y="80"/>
                    <a:pt x="17" y="95"/>
                  </a:cubicBezTo>
                  <a:cubicBezTo>
                    <a:pt x="11" y="87"/>
                    <a:pt x="6" y="79"/>
                    <a:pt x="0" y="71"/>
                  </a:cubicBezTo>
                  <a:cubicBezTo>
                    <a:pt x="25" y="47"/>
                    <a:pt x="51" y="24"/>
                    <a:pt x="76" y="0"/>
                  </a:cubicBezTo>
                  <a:cubicBezTo>
                    <a:pt x="80" y="7"/>
                    <a:pt x="85" y="13"/>
                    <a:pt x="89" y="20"/>
                  </a:cubicBezTo>
                  <a:cubicBezTo>
                    <a:pt x="70" y="36"/>
                    <a:pt x="52" y="52"/>
                    <a:pt x="32" y="66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38">
              <a:extLst>
                <a:ext uri="{FF2B5EF4-FFF2-40B4-BE49-F238E27FC236}">
                  <a16:creationId xmlns:a16="http://schemas.microsoft.com/office/drawing/2014/main" id="{2DEF2228-C606-A92C-1572-31BC39D26513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 bwMode="auto">
            <a:xfrm>
              <a:off x="3673" y="1760"/>
              <a:ext cx="19" cy="12"/>
            </a:xfrm>
            <a:custGeom>
              <a:avLst/>
              <a:gdLst>
                <a:gd name="T0" fmla="*/ 0 w 21"/>
                <a:gd name="T1" fmla="*/ 0 h 13"/>
                <a:gd name="T2" fmla="*/ 13 w 21"/>
                <a:gd name="T3" fmla="*/ 13 h 13"/>
                <a:gd name="T4" fmla="*/ 0 w 21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3">
                  <a:moveTo>
                    <a:pt x="0" y="0"/>
                  </a:moveTo>
                  <a:cubicBezTo>
                    <a:pt x="8" y="0"/>
                    <a:pt x="21" y="8"/>
                    <a:pt x="13" y="13"/>
                  </a:cubicBezTo>
                  <a:cubicBezTo>
                    <a:pt x="7" y="10"/>
                    <a:pt x="3" y="6"/>
                    <a:pt x="0" y="0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39">
              <a:extLst>
                <a:ext uri="{FF2B5EF4-FFF2-40B4-BE49-F238E27FC236}">
                  <a16:creationId xmlns:a16="http://schemas.microsoft.com/office/drawing/2014/main" id="{79309C0D-F3BA-4DC1-E1FD-FCB0E5776C83}"/>
                </a:ext>
              </a:extLst>
            </p:cNvPr>
            <p:cNvSpPr>
              <a:spLocks noEditPoints="1"/>
            </p:cNvSpPr>
            <p:nvPr>
              <p:custDataLst>
                <p:tags r:id="rId37"/>
              </p:custDataLst>
            </p:nvPr>
          </p:nvSpPr>
          <p:spPr bwMode="auto">
            <a:xfrm>
              <a:off x="3476" y="1760"/>
              <a:ext cx="35" cy="25"/>
            </a:xfrm>
            <a:custGeom>
              <a:avLst/>
              <a:gdLst>
                <a:gd name="T0" fmla="*/ 38 w 38"/>
                <a:gd name="T1" fmla="*/ 10 h 27"/>
                <a:gd name="T2" fmla="*/ 32 w 38"/>
                <a:gd name="T3" fmla="*/ 17 h 27"/>
                <a:gd name="T4" fmla="*/ 35 w 38"/>
                <a:gd name="T5" fmla="*/ 20 h 27"/>
                <a:gd name="T6" fmla="*/ 9 w 38"/>
                <a:gd name="T7" fmla="*/ 24 h 27"/>
                <a:gd name="T8" fmla="*/ 8 w 38"/>
                <a:gd name="T9" fmla="*/ 27 h 27"/>
                <a:gd name="T10" fmla="*/ 3 w 38"/>
                <a:gd name="T11" fmla="*/ 19 h 27"/>
                <a:gd name="T12" fmla="*/ 0 w 38"/>
                <a:gd name="T13" fmla="*/ 10 h 27"/>
                <a:gd name="T14" fmla="*/ 5 w 38"/>
                <a:gd name="T15" fmla="*/ 11 h 27"/>
                <a:gd name="T16" fmla="*/ 38 w 38"/>
                <a:gd name="T17" fmla="*/ 10 h 27"/>
                <a:gd name="T18" fmla="*/ 6 w 38"/>
                <a:gd name="T19" fmla="*/ 13 h 27"/>
                <a:gd name="T20" fmla="*/ 8 w 38"/>
                <a:gd name="T21" fmla="*/ 22 h 27"/>
                <a:gd name="T22" fmla="*/ 26 w 38"/>
                <a:gd name="T23" fmla="*/ 18 h 27"/>
                <a:gd name="T24" fmla="*/ 27 w 38"/>
                <a:gd name="T25" fmla="*/ 10 h 27"/>
                <a:gd name="T26" fmla="*/ 6 w 38"/>
                <a:gd name="T27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27">
                  <a:moveTo>
                    <a:pt x="38" y="10"/>
                  </a:moveTo>
                  <a:cubicBezTo>
                    <a:pt x="35" y="12"/>
                    <a:pt x="33" y="14"/>
                    <a:pt x="32" y="17"/>
                  </a:cubicBezTo>
                  <a:cubicBezTo>
                    <a:pt x="33" y="18"/>
                    <a:pt x="35" y="18"/>
                    <a:pt x="35" y="20"/>
                  </a:cubicBezTo>
                  <a:cubicBezTo>
                    <a:pt x="27" y="22"/>
                    <a:pt x="18" y="23"/>
                    <a:pt x="9" y="24"/>
                  </a:cubicBezTo>
                  <a:cubicBezTo>
                    <a:pt x="8" y="25"/>
                    <a:pt x="9" y="27"/>
                    <a:pt x="8" y="27"/>
                  </a:cubicBezTo>
                  <a:cubicBezTo>
                    <a:pt x="4" y="27"/>
                    <a:pt x="4" y="22"/>
                    <a:pt x="3" y="19"/>
                  </a:cubicBezTo>
                  <a:cubicBezTo>
                    <a:pt x="2" y="16"/>
                    <a:pt x="1" y="13"/>
                    <a:pt x="0" y="10"/>
                  </a:cubicBezTo>
                  <a:cubicBezTo>
                    <a:pt x="1" y="9"/>
                    <a:pt x="4" y="10"/>
                    <a:pt x="5" y="11"/>
                  </a:cubicBezTo>
                  <a:cubicBezTo>
                    <a:pt x="16" y="10"/>
                    <a:pt x="31" y="0"/>
                    <a:pt x="38" y="10"/>
                  </a:cubicBezTo>
                  <a:close/>
                  <a:moveTo>
                    <a:pt x="6" y="13"/>
                  </a:moveTo>
                  <a:cubicBezTo>
                    <a:pt x="6" y="16"/>
                    <a:pt x="7" y="19"/>
                    <a:pt x="8" y="22"/>
                  </a:cubicBezTo>
                  <a:cubicBezTo>
                    <a:pt x="14" y="21"/>
                    <a:pt x="20" y="19"/>
                    <a:pt x="26" y="18"/>
                  </a:cubicBezTo>
                  <a:cubicBezTo>
                    <a:pt x="27" y="16"/>
                    <a:pt x="28" y="13"/>
                    <a:pt x="27" y="10"/>
                  </a:cubicBezTo>
                  <a:cubicBezTo>
                    <a:pt x="19" y="10"/>
                    <a:pt x="13" y="12"/>
                    <a:pt x="6" y="13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40">
              <a:extLst>
                <a:ext uri="{FF2B5EF4-FFF2-40B4-BE49-F238E27FC236}">
                  <a16:creationId xmlns:a16="http://schemas.microsoft.com/office/drawing/2014/main" id="{017C6997-25C2-6BF3-C523-786FF04CABA6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 bwMode="auto">
            <a:xfrm>
              <a:off x="3956" y="1810"/>
              <a:ext cx="102" cy="101"/>
            </a:xfrm>
            <a:custGeom>
              <a:avLst/>
              <a:gdLst>
                <a:gd name="T0" fmla="*/ 30 w 110"/>
                <a:gd name="T1" fmla="*/ 34 h 109"/>
                <a:gd name="T2" fmla="*/ 45 w 110"/>
                <a:gd name="T3" fmla="*/ 48 h 109"/>
                <a:gd name="T4" fmla="*/ 62 w 110"/>
                <a:gd name="T5" fmla="*/ 30 h 109"/>
                <a:gd name="T6" fmla="*/ 76 w 110"/>
                <a:gd name="T7" fmla="*/ 44 h 109"/>
                <a:gd name="T8" fmla="*/ 59 w 110"/>
                <a:gd name="T9" fmla="*/ 62 h 109"/>
                <a:gd name="T10" fmla="*/ 75 w 110"/>
                <a:gd name="T11" fmla="*/ 78 h 109"/>
                <a:gd name="T12" fmla="*/ 95 w 110"/>
                <a:gd name="T13" fmla="*/ 57 h 109"/>
                <a:gd name="T14" fmla="*/ 107 w 110"/>
                <a:gd name="T15" fmla="*/ 67 h 109"/>
                <a:gd name="T16" fmla="*/ 110 w 110"/>
                <a:gd name="T17" fmla="*/ 70 h 109"/>
                <a:gd name="T18" fmla="*/ 101 w 110"/>
                <a:gd name="T19" fmla="*/ 80 h 109"/>
                <a:gd name="T20" fmla="*/ 74 w 110"/>
                <a:gd name="T21" fmla="*/ 109 h 109"/>
                <a:gd name="T22" fmla="*/ 4 w 110"/>
                <a:gd name="T23" fmla="*/ 42 h 109"/>
                <a:gd name="T24" fmla="*/ 0 w 110"/>
                <a:gd name="T25" fmla="*/ 37 h 109"/>
                <a:gd name="T26" fmla="*/ 9 w 110"/>
                <a:gd name="T27" fmla="*/ 28 h 109"/>
                <a:gd name="T28" fmla="*/ 36 w 110"/>
                <a:gd name="T29" fmla="*/ 0 h 109"/>
                <a:gd name="T30" fmla="*/ 47 w 110"/>
                <a:gd name="T31" fmla="*/ 10 h 109"/>
                <a:gd name="T32" fmla="*/ 50 w 110"/>
                <a:gd name="T33" fmla="*/ 14 h 109"/>
                <a:gd name="T34" fmla="*/ 45 w 110"/>
                <a:gd name="T35" fmla="*/ 19 h 109"/>
                <a:gd name="T36" fmla="*/ 30 w 110"/>
                <a:gd name="T37" fmla="*/ 34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0" h="109">
                  <a:moveTo>
                    <a:pt x="30" y="34"/>
                  </a:moveTo>
                  <a:cubicBezTo>
                    <a:pt x="35" y="39"/>
                    <a:pt x="40" y="44"/>
                    <a:pt x="45" y="48"/>
                  </a:cubicBezTo>
                  <a:cubicBezTo>
                    <a:pt x="51" y="42"/>
                    <a:pt x="57" y="36"/>
                    <a:pt x="62" y="30"/>
                  </a:cubicBezTo>
                  <a:cubicBezTo>
                    <a:pt x="67" y="34"/>
                    <a:pt x="71" y="39"/>
                    <a:pt x="76" y="44"/>
                  </a:cubicBezTo>
                  <a:cubicBezTo>
                    <a:pt x="71" y="50"/>
                    <a:pt x="65" y="56"/>
                    <a:pt x="59" y="62"/>
                  </a:cubicBezTo>
                  <a:cubicBezTo>
                    <a:pt x="64" y="67"/>
                    <a:pt x="70" y="72"/>
                    <a:pt x="75" y="78"/>
                  </a:cubicBezTo>
                  <a:cubicBezTo>
                    <a:pt x="82" y="71"/>
                    <a:pt x="89" y="64"/>
                    <a:pt x="95" y="57"/>
                  </a:cubicBezTo>
                  <a:cubicBezTo>
                    <a:pt x="99" y="60"/>
                    <a:pt x="103" y="63"/>
                    <a:pt x="107" y="67"/>
                  </a:cubicBezTo>
                  <a:cubicBezTo>
                    <a:pt x="107" y="67"/>
                    <a:pt x="110" y="70"/>
                    <a:pt x="110" y="70"/>
                  </a:cubicBezTo>
                  <a:cubicBezTo>
                    <a:pt x="110" y="72"/>
                    <a:pt x="102" y="79"/>
                    <a:pt x="101" y="80"/>
                  </a:cubicBezTo>
                  <a:cubicBezTo>
                    <a:pt x="92" y="90"/>
                    <a:pt x="81" y="100"/>
                    <a:pt x="74" y="109"/>
                  </a:cubicBezTo>
                  <a:cubicBezTo>
                    <a:pt x="51" y="88"/>
                    <a:pt x="28" y="64"/>
                    <a:pt x="4" y="42"/>
                  </a:cubicBezTo>
                  <a:cubicBezTo>
                    <a:pt x="3" y="41"/>
                    <a:pt x="0" y="37"/>
                    <a:pt x="0" y="37"/>
                  </a:cubicBezTo>
                  <a:cubicBezTo>
                    <a:pt x="0" y="36"/>
                    <a:pt x="7" y="30"/>
                    <a:pt x="9" y="28"/>
                  </a:cubicBezTo>
                  <a:cubicBezTo>
                    <a:pt x="18" y="19"/>
                    <a:pt x="28" y="9"/>
                    <a:pt x="36" y="0"/>
                  </a:cubicBezTo>
                  <a:cubicBezTo>
                    <a:pt x="38" y="3"/>
                    <a:pt x="43" y="7"/>
                    <a:pt x="47" y="10"/>
                  </a:cubicBezTo>
                  <a:cubicBezTo>
                    <a:pt x="47" y="11"/>
                    <a:pt x="50" y="14"/>
                    <a:pt x="50" y="14"/>
                  </a:cubicBezTo>
                  <a:cubicBezTo>
                    <a:pt x="50" y="15"/>
                    <a:pt x="46" y="18"/>
                    <a:pt x="45" y="19"/>
                  </a:cubicBezTo>
                  <a:cubicBezTo>
                    <a:pt x="40" y="24"/>
                    <a:pt x="35" y="30"/>
                    <a:pt x="30" y="34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41">
              <a:extLst>
                <a:ext uri="{FF2B5EF4-FFF2-40B4-BE49-F238E27FC236}">
                  <a16:creationId xmlns:a16="http://schemas.microsoft.com/office/drawing/2014/main" id="{DC70D3DB-D306-F36C-5A4F-49D5BD35844F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 bwMode="auto">
            <a:xfrm>
              <a:off x="3194" y="1818"/>
              <a:ext cx="101" cy="100"/>
            </a:xfrm>
            <a:custGeom>
              <a:avLst/>
              <a:gdLst>
                <a:gd name="T0" fmla="*/ 110 w 110"/>
                <a:gd name="T1" fmla="*/ 38 h 109"/>
                <a:gd name="T2" fmla="*/ 99 w 110"/>
                <a:gd name="T3" fmla="*/ 48 h 109"/>
                <a:gd name="T4" fmla="*/ 96 w 110"/>
                <a:gd name="T5" fmla="*/ 52 h 109"/>
                <a:gd name="T6" fmla="*/ 91 w 110"/>
                <a:gd name="T7" fmla="*/ 47 h 109"/>
                <a:gd name="T8" fmla="*/ 76 w 110"/>
                <a:gd name="T9" fmla="*/ 31 h 109"/>
                <a:gd name="T10" fmla="*/ 62 w 110"/>
                <a:gd name="T11" fmla="*/ 45 h 109"/>
                <a:gd name="T12" fmla="*/ 79 w 110"/>
                <a:gd name="T13" fmla="*/ 63 h 109"/>
                <a:gd name="T14" fmla="*/ 65 w 110"/>
                <a:gd name="T15" fmla="*/ 77 h 109"/>
                <a:gd name="T16" fmla="*/ 47 w 110"/>
                <a:gd name="T17" fmla="*/ 59 h 109"/>
                <a:gd name="T18" fmla="*/ 31 w 110"/>
                <a:gd name="T19" fmla="*/ 74 h 109"/>
                <a:gd name="T20" fmla="*/ 51 w 110"/>
                <a:gd name="T21" fmla="*/ 95 h 109"/>
                <a:gd name="T22" fmla="*/ 40 w 110"/>
                <a:gd name="T23" fmla="*/ 106 h 109"/>
                <a:gd name="T24" fmla="*/ 37 w 110"/>
                <a:gd name="T25" fmla="*/ 109 h 109"/>
                <a:gd name="T26" fmla="*/ 28 w 110"/>
                <a:gd name="T27" fmla="*/ 99 h 109"/>
                <a:gd name="T28" fmla="*/ 0 w 110"/>
                <a:gd name="T29" fmla="*/ 71 h 109"/>
                <a:gd name="T30" fmla="*/ 74 w 110"/>
                <a:gd name="T31" fmla="*/ 0 h 109"/>
                <a:gd name="T32" fmla="*/ 110 w 110"/>
                <a:gd name="T33" fmla="*/ 3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0" h="109">
                  <a:moveTo>
                    <a:pt x="110" y="38"/>
                  </a:moveTo>
                  <a:cubicBezTo>
                    <a:pt x="106" y="41"/>
                    <a:pt x="103" y="45"/>
                    <a:pt x="99" y="48"/>
                  </a:cubicBezTo>
                  <a:cubicBezTo>
                    <a:pt x="99" y="49"/>
                    <a:pt x="96" y="52"/>
                    <a:pt x="96" y="52"/>
                  </a:cubicBezTo>
                  <a:cubicBezTo>
                    <a:pt x="95" y="52"/>
                    <a:pt x="92" y="48"/>
                    <a:pt x="91" y="47"/>
                  </a:cubicBezTo>
                  <a:cubicBezTo>
                    <a:pt x="86" y="41"/>
                    <a:pt x="81" y="36"/>
                    <a:pt x="76" y="31"/>
                  </a:cubicBezTo>
                  <a:cubicBezTo>
                    <a:pt x="71" y="35"/>
                    <a:pt x="67" y="40"/>
                    <a:pt x="62" y="45"/>
                  </a:cubicBezTo>
                  <a:cubicBezTo>
                    <a:pt x="67" y="51"/>
                    <a:pt x="74" y="57"/>
                    <a:pt x="79" y="63"/>
                  </a:cubicBezTo>
                  <a:cubicBezTo>
                    <a:pt x="74" y="68"/>
                    <a:pt x="69" y="72"/>
                    <a:pt x="65" y="77"/>
                  </a:cubicBezTo>
                  <a:cubicBezTo>
                    <a:pt x="59" y="71"/>
                    <a:pt x="53" y="65"/>
                    <a:pt x="47" y="59"/>
                  </a:cubicBezTo>
                  <a:cubicBezTo>
                    <a:pt x="42" y="63"/>
                    <a:pt x="36" y="69"/>
                    <a:pt x="31" y="74"/>
                  </a:cubicBezTo>
                  <a:cubicBezTo>
                    <a:pt x="38" y="81"/>
                    <a:pt x="44" y="88"/>
                    <a:pt x="51" y="95"/>
                  </a:cubicBezTo>
                  <a:cubicBezTo>
                    <a:pt x="48" y="98"/>
                    <a:pt x="44" y="102"/>
                    <a:pt x="40" y="106"/>
                  </a:cubicBezTo>
                  <a:cubicBezTo>
                    <a:pt x="40" y="106"/>
                    <a:pt x="37" y="109"/>
                    <a:pt x="37" y="109"/>
                  </a:cubicBezTo>
                  <a:cubicBezTo>
                    <a:pt x="36" y="109"/>
                    <a:pt x="29" y="101"/>
                    <a:pt x="28" y="99"/>
                  </a:cubicBezTo>
                  <a:cubicBezTo>
                    <a:pt x="19" y="90"/>
                    <a:pt x="8" y="79"/>
                    <a:pt x="0" y="71"/>
                  </a:cubicBezTo>
                  <a:cubicBezTo>
                    <a:pt x="25" y="47"/>
                    <a:pt x="50" y="24"/>
                    <a:pt x="74" y="0"/>
                  </a:cubicBezTo>
                  <a:cubicBezTo>
                    <a:pt x="86" y="13"/>
                    <a:pt x="99" y="25"/>
                    <a:pt x="110" y="38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42">
              <a:extLst>
                <a:ext uri="{FF2B5EF4-FFF2-40B4-BE49-F238E27FC236}">
                  <a16:creationId xmlns:a16="http://schemas.microsoft.com/office/drawing/2014/main" id="{929BFB55-9754-E776-13D1-A837D27F0467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 bwMode="auto">
            <a:xfrm>
              <a:off x="3921" y="1862"/>
              <a:ext cx="80" cy="85"/>
            </a:xfrm>
            <a:custGeom>
              <a:avLst/>
              <a:gdLst>
                <a:gd name="T0" fmla="*/ 86 w 86"/>
                <a:gd name="T1" fmla="*/ 76 h 92"/>
                <a:gd name="T2" fmla="*/ 73 w 86"/>
                <a:gd name="T3" fmla="*/ 88 h 92"/>
                <a:gd name="T4" fmla="*/ 68 w 86"/>
                <a:gd name="T5" fmla="*/ 92 h 92"/>
                <a:gd name="T6" fmla="*/ 60 w 86"/>
                <a:gd name="T7" fmla="*/ 82 h 92"/>
                <a:gd name="T8" fmla="*/ 0 w 86"/>
                <a:gd name="T9" fmla="*/ 16 h 92"/>
                <a:gd name="T10" fmla="*/ 17 w 86"/>
                <a:gd name="T11" fmla="*/ 0 h 92"/>
                <a:gd name="T12" fmla="*/ 86 w 86"/>
                <a:gd name="T13" fmla="*/ 7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92">
                  <a:moveTo>
                    <a:pt x="86" y="76"/>
                  </a:moveTo>
                  <a:cubicBezTo>
                    <a:pt x="81" y="80"/>
                    <a:pt x="77" y="83"/>
                    <a:pt x="73" y="88"/>
                  </a:cubicBezTo>
                  <a:cubicBezTo>
                    <a:pt x="72" y="88"/>
                    <a:pt x="69" y="92"/>
                    <a:pt x="68" y="92"/>
                  </a:cubicBezTo>
                  <a:cubicBezTo>
                    <a:pt x="67" y="92"/>
                    <a:pt x="61" y="83"/>
                    <a:pt x="60" y="82"/>
                  </a:cubicBezTo>
                  <a:cubicBezTo>
                    <a:pt x="40" y="60"/>
                    <a:pt x="19" y="36"/>
                    <a:pt x="0" y="16"/>
                  </a:cubicBezTo>
                  <a:cubicBezTo>
                    <a:pt x="5" y="10"/>
                    <a:pt x="11" y="5"/>
                    <a:pt x="17" y="0"/>
                  </a:cubicBezTo>
                  <a:cubicBezTo>
                    <a:pt x="40" y="25"/>
                    <a:pt x="62" y="51"/>
                    <a:pt x="86" y="76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43">
              <a:extLst>
                <a:ext uri="{FF2B5EF4-FFF2-40B4-BE49-F238E27FC236}">
                  <a16:creationId xmlns:a16="http://schemas.microsoft.com/office/drawing/2014/main" id="{D3D8C9C4-CD27-A4BF-3461-2917402E7FD1}"/>
                </a:ext>
              </a:extLst>
            </p:cNvPr>
            <p:cNvSpPr>
              <a:spLocks noEditPoints="1"/>
            </p:cNvSpPr>
            <p:nvPr>
              <p:custDataLst>
                <p:tags r:id="rId41"/>
              </p:custDataLst>
            </p:nvPr>
          </p:nvSpPr>
          <p:spPr bwMode="auto">
            <a:xfrm>
              <a:off x="3251" y="1867"/>
              <a:ext cx="100" cy="108"/>
            </a:xfrm>
            <a:custGeom>
              <a:avLst/>
              <a:gdLst>
                <a:gd name="T0" fmla="*/ 70 w 108"/>
                <a:gd name="T1" fmla="*/ 67 h 118"/>
                <a:gd name="T2" fmla="*/ 73 w 108"/>
                <a:gd name="T3" fmla="*/ 80 h 118"/>
                <a:gd name="T4" fmla="*/ 49 w 108"/>
                <a:gd name="T5" fmla="*/ 113 h 118"/>
                <a:gd name="T6" fmla="*/ 48 w 108"/>
                <a:gd name="T7" fmla="*/ 118 h 118"/>
                <a:gd name="T8" fmla="*/ 29 w 108"/>
                <a:gd name="T9" fmla="*/ 103 h 118"/>
                <a:gd name="T10" fmla="*/ 41 w 108"/>
                <a:gd name="T11" fmla="*/ 86 h 118"/>
                <a:gd name="T12" fmla="*/ 52 w 108"/>
                <a:gd name="T13" fmla="*/ 67 h 118"/>
                <a:gd name="T14" fmla="*/ 46 w 108"/>
                <a:gd name="T15" fmla="*/ 60 h 118"/>
                <a:gd name="T16" fmla="*/ 18 w 108"/>
                <a:gd name="T17" fmla="*/ 94 h 118"/>
                <a:gd name="T18" fmla="*/ 0 w 108"/>
                <a:gd name="T19" fmla="*/ 80 h 118"/>
                <a:gd name="T20" fmla="*/ 64 w 108"/>
                <a:gd name="T21" fmla="*/ 0 h 118"/>
                <a:gd name="T22" fmla="*/ 65 w 108"/>
                <a:gd name="T23" fmla="*/ 0 h 118"/>
                <a:gd name="T24" fmla="*/ 86 w 108"/>
                <a:gd name="T25" fmla="*/ 18 h 118"/>
                <a:gd name="T26" fmla="*/ 97 w 108"/>
                <a:gd name="T27" fmla="*/ 54 h 118"/>
                <a:gd name="T28" fmla="*/ 70 w 108"/>
                <a:gd name="T29" fmla="*/ 67 h 118"/>
                <a:gd name="T30" fmla="*/ 64 w 108"/>
                <a:gd name="T31" fmla="*/ 38 h 118"/>
                <a:gd name="T32" fmla="*/ 56 w 108"/>
                <a:gd name="T33" fmla="*/ 46 h 118"/>
                <a:gd name="T34" fmla="*/ 61 w 108"/>
                <a:gd name="T35" fmla="*/ 49 h 118"/>
                <a:gd name="T36" fmla="*/ 66 w 108"/>
                <a:gd name="T37" fmla="*/ 51 h 118"/>
                <a:gd name="T38" fmla="*/ 78 w 108"/>
                <a:gd name="T39" fmla="*/ 36 h 118"/>
                <a:gd name="T40" fmla="*/ 71 w 108"/>
                <a:gd name="T41" fmla="*/ 28 h 118"/>
                <a:gd name="T42" fmla="*/ 64 w 108"/>
                <a:gd name="T43" fmla="*/ 3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118">
                  <a:moveTo>
                    <a:pt x="70" y="67"/>
                  </a:moveTo>
                  <a:cubicBezTo>
                    <a:pt x="72" y="71"/>
                    <a:pt x="74" y="75"/>
                    <a:pt x="73" y="80"/>
                  </a:cubicBezTo>
                  <a:cubicBezTo>
                    <a:pt x="70" y="92"/>
                    <a:pt x="53" y="103"/>
                    <a:pt x="49" y="113"/>
                  </a:cubicBezTo>
                  <a:cubicBezTo>
                    <a:pt x="48" y="115"/>
                    <a:pt x="48" y="117"/>
                    <a:pt x="48" y="118"/>
                  </a:cubicBezTo>
                  <a:cubicBezTo>
                    <a:pt x="41" y="113"/>
                    <a:pt x="35" y="108"/>
                    <a:pt x="29" y="103"/>
                  </a:cubicBezTo>
                  <a:cubicBezTo>
                    <a:pt x="31" y="97"/>
                    <a:pt x="36" y="92"/>
                    <a:pt x="41" y="86"/>
                  </a:cubicBezTo>
                  <a:cubicBezTo>
                    <a:pt x="45" y="81"/>
                    <a:pt x="53" y="74"/>
                    <a:pt x="52" y="67"/>
                  </a:cubicBezTo>
                  <a:cubicBezTo>
                    <a:pt x="52" y="64"/>
                    <a:pt x="49" y="62"/>
                    <a:pt x="46" y="60"/>
                  </a:cubicBezTo>
                  <a:cubicBezTo>
                    <a:pt x="36" y="71"/>
                    <a:pt x="27" y="82"/>
                    <a:pt x="18" y="94"/>
                  </a:cubicBezTo>
                  <a:cubicBezTo>
                    <a:pt x="11" y="90"/>
                    <a:pt x="6" y="84"/>
                    <a:pt x="0" y="80"/>
                  </a:cubicBezTo>
                  <a:cubicBezTo>
                    <a:pt x="21" y="53"/>
                    <a:pt x="43" y="27"/>
                    <a:pt x="64" y="0"/>
                  </a:cubicBezTo>
                  <a:cubicBezTo>
                    <a:pt x="64" y="0"/>
                    <a:pt x="64" y="0"/>
                    <a:pt x="65" y="0"/>
                  </a:cubicBezTo>
                  <a:cubicBezTo>
                    <a:pt x="71" y="6"/>
                    <a:pt x="78" y="11"/>
                    <a:pt x="86" y="18"/>
                  </a:cubicBezTo>
                  <a:cubicBezTo>
                    <a:pt x="97" y="26"/>
                    <a:pt x="108" y="38"/>
                    <a:pt x="97" y="54"/>
                  </a:cubicBezTo>
                  <a:cubicBezTo>
                    <a:pt x="91" y="61"/>
                    <a:pt x="84" y="72"/>
                    <a:pt x="70" y="67"/>
                  </a:cubicBezTo>
                  <a:close/>
                  <a:moveTo>
                    <a:pt x="64" y="38"/>
                  </a:moveTo>
                  <a:cubicBezTo>
                    <a:pt x="63" y="39"/>
                    <a:pt x="56" y="45"/>
                    <a:pt x="56" y="46"/>
                  </a:cubicBezTo>
                  <a:cubicBezTo>
                    <a:pt x="56" y="48"/>
                    <a:pt x="59" y="49"/>
                    <a:pt x="61" y="49"/>
                  </a:cubicBezTo>
                  <a:cubicBezTo>
                    <a:pt x="63" y="50"/>
                    <a:pt x="65" y="51"/>
                    <a:pt x="66" y="51"/>
                  </a:cubicBezTo>
                  <a:cubicBezTo>
                    <a:pt x="71" y="51"/>
                    <a:pt x="79" y="41"/>
                    <a:pt x="78" y="36"/>
                  </a:cubicBezTo>
                  <a:cubicBezTo>
                    <a:pt x="77" y="33"/>
                    <a:pt x="74" y="31"/>
                    <a:pt x="71" y="28"/>
                  </a:cubicBezTo>
                  <a:cubicBezTo>
                    <a:pt x="68" y="31"/>
                    <a:pt x="67" y="34"/>
                    <a:pt x="64" y="38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44">
              <a:extLst>
                <a:ext uri="{FF2B5EF4-FFF2-40B4-BE49-F238E27FC236}">
                  <a16:creationId xmlns:a16="http://schemas.microsoft.com/office/drawing/2014/main" id="{C4FD0FFE-329B-7282-2E0C-B7028AB0B780}"/>
                </a:ext>
              </a:extLst>
            </p:cNvPr>
            <p:cNvSpPr>
              <a:spLocks noEditPoints="1"/>
            </p:cNvSpPr>
            <p:nvPr>
              <p:custDataLst>
                <p:tags r:id="rId42"/>
              </p:custDataLst>
            </p:nvPr>
          </p:nvSpPr>
          <p:spPr bwMode="auto">
            <a:xfrm>
              <a:off x="3863" y="1897"/>
              <a:ext cx="88" cy="99"/>
            </a:xfrm>
            <a:custGeom>
              <a:avLst/>
              <a:gdLst>
                <a:gd name="T0" fmla="*/ 34 w 95"/>
                <a:gd name="T1" fmla="*/ 1 h 107"/>
                <a:gd name="T2" fmla="*/ 70 w 95"/>
                <a:gd name="T3" fmla="*/ 31 h 107"/>
                <a:gd name="T4" fmla="*/ 81 w 95"/>
                <a:gd name="T5" fmla="*/ 48 h 107"/>
                <a:gd name="T6" fmla="*/ 90 w 95"/>
                <a:gd name="T7" fmla="*/ 80 h 107"/>
                <a:gd name="T8" fmla="*/ 50 w 95"/>
                <a:gd name="T9" fmla="*/ 101 h 107"/>
                <a:gd name="T10" fmla="*/ 21 w 95"/>
                <a:gd name="T11" fmla="*/ 68 h 107"/>
                <a:gd name="T12" fmla="*/ 11 w 95"/>
                <a:gd name="T13" fmla="*/ 54 h 107"/>
                <a:gd name="T14" fmla="*/ 4 w 95"/>
                <a:gd name="T15" fmla="*/ 24 h 107"/>
                <a:gd name="T16" fmla="*/ 25 w 95"/>
                <a:gd name="T17" fmla="*/ 4 h 107"/>
                <a:gd name="T18" fmla="*/ 34 w 95"/>
                <a:gd name="T19" fmla="*/ 1 h 107"/>
                <a:gd name="T20" fmla="*/ 28 w 95"/>
                <a:gd name="T21" fmla="*/ 36 h 107"/>
                <a:gd name="T22" fmla="*/ 51 w 95"/>
                <a:gd name="T23" fmla="*/ 70 h 107"/>
                <a:gd name="T24" fmla="*/ 62 w 95"/>
                <a:gd name="T25" fmla="*/ 81 h 107"/>
                <a:gd name="T26" fmla="*/ 69 w 95"/>
                <a:gd name="T27" fmla="*/ 76 h 107"/>
                <a:gd name="T28" fmla="*/ 62 w 95"/>
                <a:gd name="T29" fmla="*/ 61 h 107"/>
                <a:gd name="T30" fmla="*/ 43 w 95"/>
                <a:gd name="T31" fmla="*/ 33 h 107"/>
                <a:gd name="T32" fmla="*/ 30 w 95"/>
                <a:gd name="T33" fmla="*/ 22 h 107"/>
                <a:gd name="T34" fmla="*/ 28 w 95"/>
                <a:gd name="T35" fmla="*/ 3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5" h="107">
                  <a:moveTo>
                    <a:pt x="34" y="1"/>
                  </a:moveTo>
                  <a:cubicBezTo>
                    <a:pt x="54" y="0"/>
                    <a:pt x="62" y="19"/>
                    <a:pt x="70" y="31"/>
                  </a:cubicBezTo>
                  <a:cubicBezTo>
                    <a:pt x="74" y="37"/>
                    <a:pt x="77" y="42"/>
                    <a:pt x="81" y="48"/>
                  </a:cubicBezTo>
                  <a:cubicBezTo>
                    <a:pt x="86" y="55"/>
                    <a:pt x="95" y="66"/>
                    <a:pt x="90" y="80"/>
                  </a:cubicBezTo>
                  <a:cubicBezTo>
                    <a:pt x="86" y="91"/>
                    <a:pt x="67" y="107"/>
                    <a:pt x="50" y="101"/>
                  </a:cubicBezTo>
                  <a:cubicBezTo>
                    <a:pt x="37" y="96"/>
                    <a:pt x="29" y="80"/>
                    <a:pt x="21" y="68"/>
                  </a:cubicBezTo>
                  <a:cubicBezTo>
                    <a:pt x="18" y="63"/>
                    <a:pt x="15" y="58"/>
                    <a:pt x="11" y="54"/>
                  </a:cubicBezTo>
                  <a:cubicBezTo>
                    <a:pt x="7" y="47"/>
                    <a:pt x="0" y="35"/>
                    <a:pt x="4" y="24"/>
                  </a:cubicBezTo>
                  <a:cubicBezTo>
                    <a:pt x="7" y="15"/>
                    <a:pt x="16" y="8"/>
                    <a:pt x="25" y="4"/>
                  </a:cubicBezTo>
                  <a:cubicBezTo>
                    <a:pt x="28" y="3"/>
                    <a:pt x="31" y="2"/>
                    <a:pt x="34" y="1"/>
                  </a:cubicBezTo>
                  <a:close/>
                  <a:moveTo>
                    <a:pt x="28" y="36"/>
                  </a:moveTo>
                  <a:cubicBezTo>
                    <a:pt x="35" y="47"/>
                    <a:pt x="44" y="59"/>
                    <a:pt x="51" y="70"/>
                  </a:cubicBezTo>
                  <a:cubicBezTo>
                    <a:pt x="53" y="73"/>
                    <a:pt x="57" y="81"/>
                    <a:pt x="62" y="81"/>
                  </a:cubicBezTo>
                  <a:cubicBezTo>
                    <a:pt x="65" y="81"/>
                    <a:pt x="69" y="79"/>
                    <a:pt x="69" y="76"/>
                  </a:cubicBezTo>
                  <a:cubicBezTo>
                    <a:pt x="70" y="71"/>
                    <a:pt x="64" y="64"/>
                    <a:pt x="62" y="61"/>
                  </a:cubicBezTo>
                  <a:cubicBezTo>
                    <a:pt x="55" y="50"/>
                    <a:pt x="50" y="43"/>
                    <a:pt x="43" y="33"/>
                  </a:cubicBezTo>
                  <a:cubicBezTo>
                    <a:pt x="40" y="29"/>
                    <a:pt x="36" y="21"/>
                    <a:pt x="30" y="22"/>
                  </a:cubicBezTo>
                  <a:cubicBezTo>
                    <a:pt x="23" y="24"/>
                    <a:pt x="25" y="31"/>
                    <a:pt x="28" y="36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45">
              <a:extLst>
                <a:ext uri="{FF2B5EF4-FFF2-40B4-BE49-F238E27FC236}">
                  <a16:creationId xmlns:a16="http://schemas.microsoft.com/office/drawing/2014/main" id="{C3D20612-B99D-862D-71C3-136414D27594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 bwMode="auto">
            <a:xfrm>
              <a:off x="3328" y="1915"/>
              <a:ext cx="85" cy="97"/>
            </a:xfrm>
            <a:custGeom>
              <a:avLst/>
              <a:gdLst>
                <a:gd name="T0" fmla="*/ 79 w 92"/>
                <a:gd name="T1" fmla="*/ 55 h 106"/>
                <a:gd name="T2" fmla="*/ 61 w 92"/>
                <a:gd name="T3" fmla="*/ 44 h 106"/>
                <a:gd name="T4" fmla="*/ 66 w 92"/>
                <a:gd name="T5" fmla="*/ 30 h 106"/>
                <a:gd name="T6" fmla="*/ 53 w 92"/>
                <a:gd name="T7" fmla="*/ 29 h 106"/>
                <a:gd name="T8" fmla="*/ 58 w 92"/>
                <a:gd name="T9" fmla="*/ 53 h 106"/>
                <a:gd name="T10" fmla="*/ 63 w 92"/>
                <a:gd name="T11" fmla="*/ 77 h 106"/>
                <a:gd name="T12" fmla="*/ 36 w 92"/>
                <a:gd name="T13" fmla="*/ 105 h 106"/>
                <a:gd name="T14" fmla="*/ 1 w 92"/>
                <a:gd name="T15" fmla="*/ 77 h 106"/>
                <a:gd name="T16" fmla="*/ 10 w 92"/>
                <a:gd name="T17" fmla="*/ 52 h 106"/>
                <a:gd name="T18" fmla="*/ 30 w 92"/>
                <a:gd name="T19" fmla="*/ 64 h 106"/>
                <a:gd name="T20" fmla="*/ 31 w 92"/>
                <a:gd name="T21" fmla="*/ 85 h 106"/>
                <a:gd name="T22" fmla="*/ 39 w 92"/>
                <a:gd name="T23" fmla="*/ 72 h 106"/>
                <a:gd name="T24" fmla="*/ 28 w 92"/>
                <a:gd name="T25" fmla="*/ 32 h 106"/>
                <a:gd name="T26" fmla="*/ 62 w 92"/>
                <a:gd name="T27" fmla="*/ 5 h 106"/>
                <a:gd name="T28" fmla="*/ 87 w 92"/>
                <a:gd name="T29" fmla="*/ 25 h 106"/>
                <a:gd name="T30" fmla="*/ 79 w 92"/>
                <a:gd name="T31" fmla="*/ 5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106">
                  <a:moveTo>
                    <a:pt x="79" y="55"/>
                  </a:moveTo>
                  <a:cubicBezTo>
                    <a:pt x="73" y="52"/>
                    <a:pt x="67" y="47"/>
                    <a:pt x="61" y="44"/>
                  </a:cubicBezTo>
                  <a:cubicBezTo>
                    <a:pt x="61" y="39"/>
                    <a:pt x="68" y="36"/>
                    <a:pt x="66" y="30"/>
                  </a:cubicBezTo>
                  <a:cubicBezTo>
                    <a:pt x="65" y="22"/>
                    <a:pt x="55" y="24"/>
                    <a:pt x="53" y="29"/>
                  </a:cubicBezTo>
                  <a:cubicBezTo>
                    <a:pt x="50" y="35"/>
                    <a:pt x="56" y="48"/>
                    <a:pt x="58" y="53"/>
                  </a:cubicBezTo>
                  <a:cubicBezTo>
                    <a:pt x="60" y="60"/>
                    <a:pt x="63" y="69"/>
                    <a:pt x="63" y="77"/>
                  </a:cubicBezTo>
                  <a:cubicBezTo>
                    <a:pt x="62" y="92"/>
                    <a:pt x="50" y="105"/>
                    <a:pt x="36" y="105"/>
                  </a:cubicBezTo>
                  <a:cubicBezTo>
                    <a:pt x="20" y="106"/>
                    <a:pt x="2" y="92"/>
                    <a:pt x="1" y="77"/>
                  </a:cubicBezTo>
                  <a:cubicBezTo>
                    <a:pt x="0" y="67"/>
                    <a:pt x="5" y="61"/>
                    <a:pt x="10" y="52"/>
                  </a:cubicBezTo>
                  <a:cubicBezTo>
                    <a:pt x="17" y="56"/>
                    <a:pt x="23" y="60"/>
                    <a:pt x="30" y="64"/>
                  </a:cubicBezTo>
                  <a:cubicBezTo>
                    <a:pt x="27" y="67"/>
                    <a:pt x="17" y="85"/>
                    <a:pt x="31" y="85"/>
                  </a:cubicBezTo>
                  <a:cubicBezTo>
                    <a:pt x="36" y="85"/>
                    <a:pt x="40" y="80"/>
                    <a:pt x="39" y="72"/>
                  </a:cubicBezTo>
                  <a:cubicBezTo>
                    <a:pt x="38" y="60"/>
                    <a:pt x="27" y="48"/>
                    <a:pt x="28" y="32"/>
                  </a:cubicBezTo>
                  <a:cubicBezTo>
                    <a:pt x="30" y="17"/>
                    <a:pt x="42" y="0"/>
                    <a:pt x="62" y="5"/>
                  </a:cubicBezTo>
                  <a:cubicBezTo>
                    <a:pt x="72" y="8"/>
                    <a:pt x="84" y="17"/>
                    <a:pt x="87" y="25"/>
                  </a:cubicBezTo>
                  <a:cubicBezTo>
                    <a:pt x="92" y="36"/>
                    <a:pt x="85" y="46"/>
                    <a:pt x="79" y="55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46">
              <a:extLst>
                <a:ext uri="{FF2B5EF4-FFF2-40B4-BE49-F238E27FC236}">
                  <a16:creationId xmlns:a16="http://schemas.microsoft.com/office/drawing/2014/main" id="{CAEF67F9-7899-5E8B-AEDF-4E44F616EDAD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 bwMode="auto">
            <a:xfrm>
              <a:off x="3398" y="1944"/>
              <a:ext cx="56" cy="96"/>
            </a:xfrm>
            <a:custGeom>
              <a:avLst/>
              <a:gdLst>
                <a:gd name="T0" fmla="*/ 61 w 61"/>
                <a:gd name="T1" fmla="*/ 9 h 104"/>
                <a:gd name="T2" fmla="*/ 22 w 61"/>
                <a:gd name="T3" fmla="*/ 104 h 104"/>
                <a:gd name="T4" fmla="*/ 0 w 61"/>
                <a:gd name="T5" fmla="*/ 95 h 104"/>
                <a:gd name="T6" fmla="*/ 30 w 61"/>
                <a:gd name="T7" fmla="*/ 24 h 104"/>
                <a:gd name="T8" fmla="*/ 40 w 61"/>
                <a:gd name="T9" fmla="*/ 0 h 104"/>
                <a:gd name="T10" fmla="*/ 61 w 61"/>
                <a:gd name="T11" fmla="*/ 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104">
                  <a:moveTo>
                    <a:pt x="61" y="9"/>
                  </a:moveTo>
                  <a:cubicBezTo>
                    <a:pt x="48" y="40"/>
                    <a:pt x="35" y="72"/>
                    <a:pt x="22" y="104"/>
                  </a:cubicBezTo>
                  <a:cubicBezTo>
                    <a:pt x="15" y="101"/>
                    <a:pt x="8" y="98"/>
                    <a:pt x="0" y="95"/>
                  </a:cubicBezTo>
                  <a:cubicBezTo>
                    <a:pt x="10" y="72"/>
                    <a:pt x="20" y="48"/>
                    <a:pt x="30" y="24"/>
                  </a:cubicBezTo>
                  <a:cubicBezTo>
                    <a:pt x="33" y="16"/>
                    <a:pt x="36" y="6"/>
                    <a:pt x="40" y="0"/>
                  </a:cubicBezTo>
                  <a:cubicBezTo>
                    <a:pt x="47" y="3"/>
                    <a:pt x="54" y="6"/>
                    <a:pt x="61" y="9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47">
              <a:extLst>
                <a:ext uri="{FF2B5EF4-FFF2-40B4-BE49-F238E27FC236}">
                  <a16:creationId xmlns:a16="http://schemas.microsoft.com/office/drawing/2014/main" id="{B99707CA-52FB-5560-0B82-773E212E3B58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 bwMode="auto">
            <a:xfrm>
              <a:off x="3462" y="1959"/>
              <a:ext cx="55" cy="100"/>
            </a:xfrm>
            <a:custGeom>
              <a:avLst/>
              <a:gdLst>
                <a:gd name="T0" fmla="*/ 59 w 59"/>
                <a:gd name="T1" fmla="*/ 11 h 109"/>
                <a:gd name="T2" fmla="*/ 55 w 59"/>
                <a:gd name="T3" fmla="*/ 31 h 109"/>
                <a:gd name="T4" fmla="*/ 40 w 59"/>
                <a:gd name="T5" fmla="*/ 28 h 109"/>
                <a:gd name="T6" fmla="*/ 23 w 59"/>
                <a:gd name="T7" fmla="*/ 109 h 109"/>
                <a:gd name="T8" fmla="*/ 0 w 59"/>
                <a:gd name="T9" fmla="*/ 104 h 109"/>
                <a:gd name="T10" fmla="*/ 17 w 59"/>
                <a:gd name="T11" fmla="*/ 23 h 109"/>
                <a:gd name="T12" fmla="*/ 3 w 59"/>
                <a:gd name="T13" fmla="*/ 20 h 109"/>
                <a:gd name="T14" fmla="*/ 6 w 59"/>
                <a:gd name="T15" fmla="*/ 0 h 109"/>
                <a:gd name="T16" fmla="*/ 59 w 59"/>
                <a:gd name="T17" fmla="*/ 11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09">
                  <a:moveTo>
                    <a:pt x="59" y="11"/>
                  </a:moveTo>
                  <a:cubicBezTo>
                    <a:pt x="57" y="18"/>
                    <a:pt x="56" y="24"/>
                    <a:pt x="55" y="31"/>
                  </a:cubicBezTo>
                  <a:cubicBezTo>
                    <a:pt x="50" y="30"/>
                    <a:pt x="45" y="29"/>
                    <a:pt x="40" y="28"/>
                  </a:cubicBezTo>
                  <a:cubicBezTo>
                    <a:pt x="34" y="54"/>
                    <a:pt x="29" y="82"/>
                    <a:pt x="23" y="109"/>
                  </a:cubicBezTo>
                  <a:cubicBezTo>
                    <a:pt x="15" y="107"/>
                    <a:pt x="8" y="105"/>
                    <a:pt x="0" y="104"/>
                  </a:cubicBezTo>
                  <a:cubicBezTo>
                    <a:pt x="6" y="77"/>
                    <a:pt x="11" y="50"/>
                    <a:pt x="17" y="23"/>
                  </a:cubicBezTo>
                  <a:cubicBezTo>
                    <a:pt x="13" y="22"/>
                    <a:pt x="7" y="21"/>
                    <a:pt x="3" y="20"/>
                  </a:cubicBezTo>
                  <a:cubicBezTo>
                    <a:pt x="3" y="13"/>
                    <a:pt x="5" y="7"/>
                    <a:pt x="6" y="0"/>
                  </a:cubicBezTo>
                  <a:cubicBezTo>
                    <a:pt x="24" y="4"/>
                    <a:pt x="41" y="8"/>
                    <a:pt x="59" y="11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48">
              <a:extLst>
                <a:ext uri="{FF2B5EF4-FFF2-40B4-BE49-F238E27FC236}">
                  <a16:creationId xmlns:a16="http://schemas.microsoft.com/office/drawing/2014/main" id="{1E106BC1-380C-A194-628A-4952A2948628}"/>
                </a:ext>
              </a:extLst>
            </p:cNvPr>
            <p:cNvSpPr>
              <a:spLocks noEditPoints="1"/>
            </p:cNvSpPr>
            <p:nvPr>
              <p:custDataLst>
                <p:tags r:id="rId46"/>
              </p:custDataLst>
            </p:nvPr>
          </p:nvSpPr>
          <p:spPr bwMode="auto">
            <a:xfrm>
              <a:off x="3712" y="1967"/>
              <a:ext cx="62" cy="101"/>
            </a:xfrm>
            <a:custGeom>
              <a:avLst/>
              <a:gdLst>
                <a:gd name="T0" fmla="*/ 68 w 68"/>
                <a:gd name="T1" fmla="*/ 98 h 109"/>
                <a:gd name="T2" fmla="*/ 44 w 68"/>
                <a:gd name="T3" fmla="*/ 102 h 109"/>
                <a:gd name="T4" fmla="*/ 39 w 68"/>
                <a:gd name="T5" fmla="*/ 85 h 109"/>
                <a:gd name="T6" fmla="*/ 23 w 68"/>
                <a:gd name="T7" fmla="*/ 87 h 109"/>
                <a:gd name="T8" fmla="*/ 24 w 68"/>
                <a:gd name="T9" fmla="*/ 106 h 109"/>
                <a:gd name="T10" fmla="*/ 0 w 68"/>
                <a:gd name="T11" fmla="*/ 109 h 109"/>
                <a:gd name="T12" fmla="*/ 3 w 68"/>
                <a:gd name="T13" fmla="*/ 5 h 109"/>
                <a:gd name="T14" fmla="*/ 33 w 68"/>
                <a:gd name="T15" fmla="*/ 0 h 109"/>
                <a:gd name="T16" fmla="*/ 33 w 68"/>
                <a:gd name="T17" fmla="*/ 0 h 109"/>
                <a:gd name="T18" fmla="*/ 38 w 68"/>
                <a:gd name="T19" fmla="*/ 12 h 109"/>
                <a:gd name="T20" fmla="*/ 68 w 68"/>
                <a:gd name="T21" fmla="*/ 98 h 109"/>
                <a:gd name="T22" fmla="*/ 23 w 68"/>
                <a:gd name="T23" fmla="*/ 68 h 109"/>
                <a:gd name="T24" fmla="*/ 33 w 68"/>
                <a:gd name="T25" fmla="*/ 66 h 109"/>
                <a:gd name="T26" fmla="*/ 22 w 68"/>
                <a:gd name="T27" fmla="*/ 22 h 109"/>
                <a:gd name="T28" fmla="*/ 23 w 68"/>
                <a:gd name="T29" fmla="*/ 6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" h="109">
                  <a:moveTo>
                    <a:pt x="68" y="98"/>
                  </a:moveTo>
                  <a:cubicBezTo>
                    <a:pt x="61" y="100"/>
                    <a:pt x="52" y="101"/>
                    <a:pt x="44" y="102"/>
                  </a:cubicBezTo>
                  <a:cubicBezTo>
                    <a:pt x="42" y="96"/>
                    <a:pt x="40" y="91"/>
                    <a:pt x="39" y="85"/>
                  </a:cubicBezTo>
                  <a:cubicBezTo>
                    <a:pt x="33" y="85"/>
                    <a:pt x="29" y="86"/>
                    <a:pt x="23" y="87"/>
                  </a:cubicBezTo>
                  <a:cubicBezTo>
                    <a:pt x="23" y="93"/>
                    <a:pt x="24" y="99"/>
                    <a:pt x="24" y="106"/>
                  </a:cubicBezTo>
                  <a:cubicBezTo>
                    <a:pt x="15" y="106"/>
                    <a:pt x="8" y="108"/>
                    <a:pt x="0" y="109"/>
                  </a:cubicBezTo>
                  <a:cubicBezTo>
                    <a:pt x="1" y="74"/>
                    <a:pt x="2" y="39"/>
                    <a:pt x="3" y="5"/>
                  </a:cubicBezTo>
                  <a:cubicBezTo>
                    <a:pt x="13" y="3"/>
                    <a:pt x="24" y="2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1"/>
                    <a:pt x="38" y="9"/>
                    <a:pt x="38" y="12"/>
                  </a:cubicBezTo>
                  <a:cubicBezTo>
                    <a:pt x="48" y="40"/>
                    <a:pt x="59" y="72"/>
                    <a:pt x="68" y="98"/>
                  </a:cubicBezTo>
                  <a:close/>
                  <a:moveTo>
                    <a:pt x="23" y="68"/>
                  </a:moveTo>
                  <a:cubicBezTo>
                    <a:pt x="27" y="67"/>
                    <a:pt x="29" y="66"/>
                    <a:pt x="33" y="66"/>
                  </a:cubicBezTo>
                  <a:cubicBezTo>
                    <a:pt x="30" y="52"/>
                    <a:pt x="25" y="37"/>
                    <a:pt x="22" y="22"/>
                  </a:cubicBezTo>
                  <a:cubicBezTo>
                    <a:pt x="22" y="37"/>
                    <a:pt x="23" y="52"/>
                    <a:pt x="23" y="68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49">
              <a:extLst>
                <a:ext uri="{FF2B5EF4-FFF2-40B4-BE49-F238E27FC236}">
                  <a16:creationId xmlns:a16="http://schemas.microsoft.com/office/drawing/2014/main" id="{7F278C12-760A-01A9-4A36-0DC28B5CD174}"/>
                </a:ext>
              </a:extLst>
            </p:cNvPr>
            <p:cNvSpPr>
              <a:spLocks noEditPoints="1"/>
            </p:cNvSpPr>
            <p:nvPr>
              <p:custDataLst>
                <p:tags r:id="rId47"/>
              </p:custDataLst>
            </p:nvPr>
          </p:nvSpPr>
          <p:spPr bwMode="auto">
            <a:xfrm>
              <a:off x="3518" y="1975"/>
              <a:ext cx="63" cy="98"/>
            </a:xfrm>
            <a:custGeom>
              <a:avLst/>
              <a:gdLst>
                <a:gd name="T0" fmla="*/ 58 w 68"/>
                <a:gd name="T1" fmla="*/ 3 h 106"/>
                <a:gd name="T2" fmla="*/ 68 w 68"/>
                <a:gd name="T3" fmla="*/ 106 h 106"/>
                <a:gd name="T4" fmla="*/ 43 w 68"/>
                <a:gd name="T5" fmla="*/ 104 h 106"/>
                <a:gd name="T6" fmla="*/ 43 w 68"/>
                <a:gd name="T7" fmla="*/ 86 h 106"/>
                <a:gd name="T8" fmla="*/ 27 w 68"/>
                <a:gd name="T9" fmla="*/ 84 h 106"/>
                <a:gd name="T10" fmla="*/ 23 w 68"/>
                <a:gd name="T11" fmla="*/ 103 h 106"/>
                <a:gd name="T12" fmla="*/ 0 w 68"/>
                <a:gd name="T13" fmla="*/ 101 h 106"/>
                <a:gd name="T14" fmla="*/ 27 w 68"/>
                <a:gd name="T15" fmla="*/ 0 h 106"/>
                <a:gd name="T16" fmla="*/ 58 w 68"/>
                <a:gd name="T17" fmla="*/ 3 h 106"/>
                <a:gd name="T18" fmla="*/ 32 w 68"/>
                <a:gd name="T19" fmla="*/ 66 h 106"/>
                <a:gd name="T20" fmla="*/ 42 w 68"/>
                <a:gd name="T21" fmla="*/ 67 h 106"/>
                <a:gd name="T22" fmla="*/ 40 w 68"/>
                <a:gd name="T23" fmla="*/ 21 h 106"/>
                <a:gd name="T24" fmla="*/ 32 w 68"/>
                <a:gd name="T25" fmla="*/ 6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106">
                  <a:moveTo>
                    <a:pt x="58" y="3"/>
                  </a:moveTo>
                  <a:cubicBezTo>
                    <a:pt x="61" y="38"/>
                    <a:pt x="65" y="72"/>
                    <a:pt x="68" y="106"/>
                  </a:cubicBezTo>
                  <a:cubicBezTo>
                    <a:pt x="60" y="106"/>
                    <a:pt x="51" y="105"/>
                    <a:pt x="43" y="104"/>
                  </a:cubicBezTo>
                  <a:cubicBezTo>
                    <a:pt x="43" y="98"/>
                    <a:pt x="43" y="92"/>
                    <a:pt x="43" y="86"/>
                  </a:cubicBezTo>
                  <a:cubicBezTo>
                    <a:pt x="38" y="85"/>
                    <a:pt x="32" y="85"/>
                    <a:pt x="27" y="84"/>
                  </a:cubicBezTo>
                  <a:cubicBezTo>
                    <a:pt x="26" y="90"/>
                    <a:pt x="25" y="97"/>
                    <a:pt x="23" y="103"/>
                  </a:cubicBezTo>
                  <a:cubicBezTo>
                    <a:pt x="15" y="102"/>
                    <a:pt x="7" y="101"/>
                    <a:pt x="0" y="101"/>
                  </a:cubicBezTo>
                  <a:cubicBezTo>
                    <a:pt x="9" y="67"/>
                    <a:pt x="17" y="33"/>
                    <a:pt x="27" y="0"/>
                  </a:cubicBezTo>
                  <a:cubicBezTo>
                    <a:pt x="38" y="1"/>
                    <a:pt x="48" y="2"/>
                    <a:pt x="58" y="3"/>
                  </a:cubicBezTo>
                  <a:close/>
                  <a:moveTo>
                    <a:pt x="32" y="66"/>
                  </a:moveTo>
                  <a:cubicBezTo>
                    <a:pt x="35" y="67"/>
                    <a:pt x="39" y="66"/>
                    <a:pt x="42" y="67"/>
                  </a:cubicBezTo>
                  <a:cubicBezTo>
                    <a:pt x="42" y="51"/>
                    <a:pt x="41" y="36"/>
                    <a:pt x="40" y="21"/>
                  </a:cubicBezTo>
                  <a:cubicBezTo>
                    <a:pt x="38" y="37"/>
                    <a:pt x="34" y="51"/>
                    <a:pt x="32" y="66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50">
              <a:extLst>
                <a:ext uri="{FF2B5EF4-FFF2-40B4-BE49-F238E27FC236}">
                  <a16:creationId xmlns:a16="http://schemas.microsoft.com/office/drawing/2014/main" id="{3040C144-4D70-722A-D73E-6669530F6D19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 bwMode="auto">
            <a:xfrm>
              <a:off x="3603" y="1979"/>
              <a:ext cx="60" cy="103"/>
            </a:xfrm>
            <a:custGeom>
              <a:avLst/>
              <a:gdLst>
                <a:gd name="T0" fmla="*/ 62 w 65"/>
                <a:gd name="T1" fmla="*/ 38 h 111"/>
                <a:gd name="T2" fmla="*/ 40 w 65"/>
                <a:gd name="T3" fmla="*/ 37 h 111"/>
                <a:gd name="T4" fmla="*/ 31 w 65"/>
                <a:gd name="T5" fmla="*/ 21 h 111"/>
                <a:gd name="T6" fmla="*/ 27 w 65"/>
                <a:gd name="T7" fmla="*/ 27 h 111"/>
                <a:gd name="T8" fmla="*/ 42 w 65"/>
                <a:gd name="T9" fmla="*/ 47 h 111"/>
                <a:gd name="T10" fmla="*/ 58 w 65"/>
                <a:gd name="T11" fmla="*/ 65 h 111"/>
                <a:gd name="T12" fmla="*/ 58 w 65"/>
                <a:gd name="T13" fmla="*/ 94 h 111"/>
                <a:gd name="T14" fmla="*/ 7 w 65"/>
                <a:gd name="T15" fmla="*/ 99 h 111"/>
                <a:gd name="T16" fmla="*/ 0 w 65"/>
                <a:gd name="T17" fmla="*/ 68 h 111"/>
                <a:gd name="T18" fmla="*/ 24 w 65"/>
                <a:gd name="T19" fmla="*/ 70 h 111"/>
                <a:gd name="T20" fmla="*/ 24 w 65"/>
                <a:gd name="T21" fmla="*/ 86 h 111"/>
                <a:gd name="T22" fmla="*/ 38 w 65"/>
                <a:gd name="T23" fmla="*/ 83 h 111"/>
                <a:gd name="T24" fmla="*/ 34 w 65"/>
                <a:gd name="T25" fmla="*/ 71 h 111"/>
                <a:gd name="T26" fmla="*/ 4 w 65"/>
                <a:gd name="T27" fmla="*/ 30 h 111"/>
                <a:gd name="T28" fmla="*/ 28 w 65"/>
                <a:gd name="T29" fmla="*/ 2 h 111"/>
                <a:gd name="T30" fmla="*/ 62 w 65"/>
                <a:gd name="T31" fmla="*/ 3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5" h="111">
                  <a:moveTo>
                    <a:pt x="62" y="38"/>
                  </a:moveTo>
                  <a:cubicBezTo>
                    <a:pt x="55" y="38"/>
                    <a:pt x="48" y="37"/>
                    <a:pt x="40" y="37"/>
                  </a:cubicBezTo>
                  <a:cubicBezTo>
                    <a:pt x="42" y="30"/>
                    <a:pt x="41" y="17"/>
                    <a:pt x="31" y="21"/>
                  </a:cubicBezTo>
                  <a:cubicBezTo>
                    <a:pt x="28" y="22"/>
                    <a:pt x="27" y="25"/>
                    <a:pt x="27" y="27"/>
                  </a:cubicBezTo>
                  <a:cubicBezTo>
                    <a:pt x="27" y="35"/>
                    <a:pt x="37" y="42"/>
                    <a:pt x="42" y="47"/>
                  </a:cubicBezTo>
                  <a:cubicBezTo>
                    <a:pt x="47" y="52"/>
                    <a:pt x="55" y="59"/>
                    <a:pt x="58" y="65"/>
                  </a:cubicBezTo>
                  <a:cubicBezTo>
                    <a:pt x="63" y="74"/>
                    <a:pt x="61" y="88"/>
                    <a:pt x="58" y="94"/>
                  </a:cubicBezTo>
                  <a:cubicBezTo>
                    <a:pt x="48" y="111"/>
                    <a:pt x="18" y="111"/>
                    <a:pt x="7" y="99"/>
                  </a:cubicBezTo>
                  <a:cubicBezTo>
                    <a:pt x="0" y="91"/>
                    <a:pt x="0" y="82"/>
                    <a:pt x="0" y="68"/>
                  </a:cubicBezTo>
                  <a:cubicBezTo>
                    <a:pt x="8" y="69"/>
                    <a:pt x="16" y="69"/>
                    <a:pt x="24" y="70"/>
                  </a:cubicBezTo>
                  <a:cubicBezTo>
                    <a:pt x="24" y="75"/>
                    <a:pt x="22" y="81"/>
                    <a:pt x="24" y="86"/>
                  </a:cubicBezTo>
                  <a:cubicBezTo>
                    <a:pt x="28" y="91"/>
                    <a:pt x="37" y="89"/>
                    <a:pt x="38" y="83"/>
                  </a:cubicBezTo>
                  <a:cubicBezTo>
                    <a:pt x="39" y="78"/>
                    <a:pt x="36" y="73"/>
                    <a:pt x="34" y="71"/>
                  </a:cubicBezTo>
                  <a:cubicBezTo>
                    <a:pt x="24" y="59"/>
                    <a:pt x="4" y="52"/>
                    <a:pt x="4" y="30"/>
                  </a:cubicBezTo>
                  <a:cubicBezTo>
                    <a:pt x="4" y="15"/>
                    <a:pt x="13" y="4"/>
                    <a:pt x="28" y="2"/>
                  </a:cubicBezTo>
                  <a:cubicBezTo>
                    <a:pt x="54" y="0"/>
                    <a:pt x="65" y="12"/>
                    <a:pt x="62" y="38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51">
              <a:extLst>
                <a:ext uri="{FF2B5EF4-FFF2-40B4-BE49-F238E27FC236}">
                  <a16:creationId xmlns:a16="http://schemas.microsoft.com/office/drawing/2014/main" id="{7C7D7055-AAA3-27E6-B807-E7074F6D34D6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 bwMode="auto">
            <a:xfrm>
              <a:off x="3081" y="1646"/>
              <a:ext cx="109" cy="88"/>
            </a:xfrm>
            <a:custGeom>
              <a:avLst/>
              <a:gdLst>
                <a:gd name="T0" fmla="*/ 49 w 118"/>
                <a:gd name="T1" fmla="*/ 62 h 95"/>
                <a:gd name="T2" fmla="*/ 56 w 118"/>
                <a:gd name="T3" fmla="*/ 60 h 95"/>
                <a:gd name="T4" fmla="*/ 111 w 118"/>
                <a:gd name="T5" fmla="*/ 40 h 95"/>
                <a:gd name="T6" fmla="*/ 118 w 118"/>
                <a:gd name="T7" fmla="*/ 62 h 95"/>
                <a:gd name="T8" fmla="*/ 21 w 118"/>
                <a:gd name="T9" fmla="*/ 95 h 95"/>
                <a:gd name="T10" fmla="*/ 13 w 118"/>
                <a:gd name="T11" fmla="*/ 72 h 95"/>
                <a:gd name="T12" fmla="*/ 72 w 118"/>
                <a:gd name="T13" fmla="*/ 31 h 95"/>
                <a:gd name="T14" fmla="*/ 7 w 118"/>
                <a:gd name="T15" fmla="*/ 55 h 95"/>
                <a:gd name="T16" fmla="*/ 0 w 118"/>
                <a:gd name="T17" fmla="*/ 33 h 95"/>
                <a:gd name="T18" fmla="*/ 96 w 118"/>
                <a:gd name="T19" fmla="*/ 0 h 95"/>
                <a:gd name="T20" fmla="*/ 105 w 118"/>
                <a:gd name="T21" fmla="*/ 24 h 95"/>
                <a:gd name="T22" fmla="*/ 49 w 118"/>
                <a:gd name="T23" fmla="*/ 6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95">
                  <a:moveTo>
                    <a:pt x="49" y="62"/>
                  </a:moveTo>
                  <a:cubicBezTo>
                    <a:pt x="49" y="64"/>
                    <a:pt x="54" y="61"/>
                    <a:pt x="56" y="60"/>
                  </a:cubicBezTo>
                  <a:cubicBezTo>
                    <a:pt x="73" y="53"/>
                    <a:pt x="93" y="47"/>
                    <a:pt x="111" y="40"/>
                  </a:cubicBezTo>
                  <a:cubicBezTo>
                    <a:pt x="113" y="48"/>
                    <a:pt x="116" y="55"/>
                    <a:pt x="118" y="62"/>
                  </a:cubicBezTo>
                  <a:cubicBezTo>
                    <a:pt x="85" y="73"/>
                    <a:pt x="53" y="84"/>
                    <a:pt x="21" y="95"/>
                  </a:cubicBezTo>
                  <a:cubicBezTo>
                    <a:pt x="19" y="87"/>
                    <a:pt x="16" y="80"/>
                    <a:pt x="13" y="72"/>
                  </a:cubicBezTo>
                  <a:cubicBezTo>
                    <a:pt x="32" y="58"/>
                    <a:pt x="51" y="43"/>
                    <a:pt x="72" y="31"/>
                  </a:cubicBezTo>
                  <a:cubicBezTo>
                    <a:pt x="52" y="39"/>
                    <a:pt x="29" y="47"/>
                    <a:pt x="7" y="55"/>
                  </a:cubicBezTo>
                  <a:cubicBezTo>
                    <a:pt x="5" y="48"/>
                    <a:pt x="2" y="40"/>
                    <a:pt x="0" y="33"/>
                  </a:cubicBezTo>
                  <a:cubicBezTo>
                    <a:pt x="32" y="22"/>
                    <a:pt x="64" y="11"/>
                    <a:pt x="96" y="0"/>
                  </a:cubicBezTo>
                  <a:cubicBezTo>
                    <a:pt x="99" y="7"/>
                    <a:pt x="102" y="16"/>
                    <a:pt x="105" y="24"/>
                  </a:cubicBezTo>
                  <a:cubicBezTo>
                    <a:pt x="87" y="37"/>
                    <a:pt x="69" y="50"/>
                    <a:pt x="49" y="62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52">
              <a:extLst>
                <a:ext uri="{FF2B5EF4-FFF2-40B4-BE49-F238E27FC236}">
                  <a16:creationId xmlns:a16="http://schemas.microsoft.com/office/drawing/2014/main" id="{4EE3D234-5C24-0DA0-722E-606369505EF6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 bwMode="auto">
            <a:xfrm>
              <a:off x="4000" y="1745"/>
              <a:ext cx="111" cy="105"/>
            </a:xfrm>
            <a:custGeom>
              <a:avLst/>
              <a:gdLst>
                <a:gd name="T0" fmla="*/ 39 w 121"/>
                <a:gd name="T1" fmla="*/ 56 h 114"/>
                <a:gd name="T2" fmla="*/ 96 w 121"/>
                <a:gd name="T3" fmla="*/ 96 h 114"/>
                <a:gd name="T4" fmla="*/ 82 w 121"/>
                <a:gd name="T5" fmla="*/ 114 h 114"/>
                <a:gd name="T6" fmla="*/ 0 w 121"/>
                <a:gd name="T7" fmla="*/ 54 h 114"/>
                <a:gd name="T8" fmla="*/ 15 w 121"/>
                <a:gd name="T9" fmla="*/ 33 h 114"/>
                <a:gd name="T10" fmla="*/ 79 w 121"/>
                <a:gd name="T11" fmla="*/ 57 h 114"/>
                <a:gd name="T12" fmla="*/ 25 w 121"/>
                <a:gd name="T13" fmla="*/ 19 h 114"/>
                <a:gd name="T14" fmla="*/ 38 w 121"/>
                <a:gd name="T15" fmla="*/ 0 h 114"/>
                <a:gd name="T16" fmla="*/ 121 w 121"/>
                <a:gd name="T17" fmla="*/ 61 h 114"/>
                <a:gd name="T18" fmla="*/ 106 w 121"/>
                <a:gd name="T19" fmla="*/ 81 h 114"/>
                <a:gd name="T20" fmla="*/ 39 w 121"/>
                <a:gd name="T21" fmla="*/ 5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114">
                  <a:moveTo>
                    <a:pt x="39" y="56"/>
                  </a:moveTo>
                  <a:cubicBezTo>
                    <a:pt x="58" y="68"/>
                    <a:pt x="77" y="82"/>
                    <a:pt x="96" y="96"/>
                  </a:cubicBezTo>
                  <a:cubicBezTo>
                    <a:pt x="91" y="102"/>
                    <a:pt x="87" y="108"/>
                    <a:pt x="82" y="114"/>
                  </a:cubicBezTo>
                  <a:cubicBezTo>
                    <a:pt x="55" y="94"/>
                    <a:pt x="27" y="74"/>
                    <a:pt x="0" y="54"/>
                  </a:cubicBezTo>
                  <a:cubicBezTo>
                    <a:pt x="5" y="47"/>
                    <a:pt x="10" y="40"/>
                    <a:pt x="15" y="33"/>
                  </a:cubicBezTo>
                  <a:cubicBezTo>
                    <a:pt x="36" y="41"/>
                    <a:pt x="59" y="48"/>
                    <a:pt x="79" y="57"/>
                  </a:cubicBezTo>
                  <a:cubicBezTo>
                    <a:pt x="60" y="45"/>
                    <a:pt x="43" y="32"/>
                    <a:pt x="25" y="19"/>
                  </a:cubicBezTo>
                  <a:cubicBezTo>
                    <a:pt x="29" y="13"/>
                    <a:pt x="34" y="7"/>
                    <a:pt x="38" y="0"/>
                  </a:cubicBezTo>
                  <a:cubicBezTo>
                    <a:pt x="66" y="21"/>
                    <a:pt x="93" y="41"/>
                    <a:pt x="121" y="61"/>
                  </a:cubicBezTo>
                  <a:cubicBezTo>
                    <a:pt x="116" y="68"/>
                    <a:pt x="111" y="74"/>
                    <a:pt x="106" y="81"/>
                  </a:cubicBezTo>
                  <a:cubicBezTo>
                    <a:pt x="84" y="73"/>
                    <a:pt x="60" y="66"/>
                    <a:pt x="39" y="56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53">
              <a:extLst>
                <a:ext uri="{FF2B5EF4-FFF2-40B4-BE49-F238E27FC236}">
                  <a16:creationId xmlns:a16="http://schemas.microsoft.com/office/drawing/2014/main" id="{5BF1EC4F-C63E-849E-C227-43F6EE363EF5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 bwMode="auto">
            <a:xfrm>
              <a:off x="3769" y="1930"/>
              <a:ext cx="109" cy="117"/>
            </a:xfrm>
            <a:custGeom>
              <a:avLst/>
              <a:gdLst>
                <a:gd name="T0" fmla="*/ 60 w 118"/>
                <a:gd name="T1" fmla="*/ 118 h 127"/>
                <a:gd name="T2" fmla="*/ 39 w 118"/>
                <a:gd name="T3" fmla="*/ 127 h 127"/>
                <a:gd name="T4" fmla="*/ 0 w 118"/>
                <a:gd name="T5" fmla="*/ 32 h 127"/>
                <a:gd name="T6" fmla="*/ 33 w 118"/>
                <a:gd name="T7" fmla="*/ 19 h 127"/>
                <a:gd name="T8" fmla="*/ 60 w 118"/>
                <a:gd name="T9" fmla="*/ 68 h 127"/>
                <a:gd name="T10" fmla="*/ 46 w 118"/>
                <a:gd name="T11" fmla="*/ 14 h 127"/>
                <a:gd name="T12" fmla="*/ 79 w 118"/>
                <a:gd name="T13" fmla="*/ 0 h 127"/>
                <a:gd name="T14" fmla="*/ 118 w 118"/>
                <a:gd name="T15" fmla="*/ 95 h 127"/>
                <a:gd name="T16" fmla="*/ 97 w 118"/>
                <a:gd name="T17" fmla="*/ 103 h 127"/>
                <a:gd name="T18" fmla="*/ 66 w 118"/>
                <a:gd name="T19" fmla="*/ 27 h 127"/>
                <a:gd name="T20" fmla="*/ 85 w 118"/>
                <a:gd name="T21" fmla="*/ 108 h 127"/>
                <a:gd name="T22" fmla="*/ 72 w 118"/>
                <a:gd name="T23" fmla="*/ 114 h 127"/>
                <a:gd name="T24" fmla="*/ 28 w 118"/>
                <a:gd name="T25" fmla="*/ 44 h 127"/>
                <a:gd name="T26" fmla="*/ 60 w 118"/>
                <a:gd name="T27" fmla="*/ 118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8" h="127">
                  <a:moveTo>
                    <a:pt x="60" y="118"/>
                  </a:moveTo>
                  <a:cubicBezTo>
                    <a:pt x="53" y="122"/>
                    <a:pt x="46" y="124"/>
                    <a:pt x="39" y="127"/>
                  </a:cubicBezTo>
                  <a:cubicBezTo>
                    <a:pt x="26" y="95"/>
                    <a:pt x="12" y="65"/>
                    <a:pt x="0" y="32"/>
                  </a:cubicBezTo>
                  <a:cubicBezTo>
                    <a:pt x="11" y="28"/>
                    <a:pt x="22" y="23"/>
                    <a:pt x="33" y="19"/>
                  </a:cubicBezTo>
                  <a:cubicBezTo>
                    <a:pt x="42" y="35"/>
                    <a:pt x="52" y="50"/>
                    <a:pt x="60" y="68"/>
                  </a:cubicBezTo>
                  <a:cubicBezTo>
                    <a:pt x="55" y="52"/>
                    <a:pt x="50" y="32"/>
                    <a:pt x="46" y="14"/>
                  </a:cubicBezTo>
                  <a:cubicBezTo>
                    <a:pt x="56" y="9"/>
                    <a:pt x="68" y="4"/>
                    <a:pt x="79" y="0"/>
                  </a:cubicBezTo>
                  <a:cubicBezTo>
                    <a:pt x="92" y="32"/>
                    <a:pt x="105" y="63"/>
                    <a:pt x="118" y="95"/>
                  </a:cubicBezTo>
                  <a:cubicBezTo>
                    <a:pt x="111" y="97"/>
                    <a:pt x="104" y="100"/>
                    <a:pt x="97" y="103"/>
                  </a:cubicBezTo>
                  <a:cubicBezTo>
                    <a:pt x="87" y="78"/>
                    <a:pt x="76" y="53"/>
                    <a:pt x="66" y="27"/>
                  </a:cubicBezTo>
                  <a:cubicBezTo>
                    <a:pt x="72" y="53"/>
                    <a:pt x="79" y="81"/>
                    <a:pt x="85" y="108"/>
                  </a:cubicBezTo>
                  <a:cubicBezTo>
                    <a:pt x="81" y="110"/>
                    <a:pt x="76" y="112"/>
                    <a:pt x="72" y="114"/>
                  </a:cubicBezTo>
                  <a:cubicBezTo>
                    <a:pt x="57" y="91"/>
                    <a:pt x="42" y="67"/>
                    <a:pt x="28" y="44"/>
                  </a:cubicBezTo>
                  <a:cubicBezTo>
                    <a:pt x="39" y="68"/>
                    <a:pt x="49" y="94"/>
                    <a:pt x="60" y="118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54">
              <a:extLst>
                <a:ext uri="{FF2B5EF4-FFF2-40B4-BE49-F238E27FC236}">
                  <a16:creationId xmlns:a16="http://schemas.microsoft.com/office/drawing/2014/main" id="{DD77B21B-EBA9-3A33-B75D-6691DD5E669E}"/>
                </a:ext>
              </a:extLst>
            </p:cNvPr>
            <p:cNvSpPr>
              <a:spLocks noEditPoints="1"/>
            </p:cNvSpPr>
            <p:nvPr>
              <p:custDataLst>
                <p:tags r:id="rId52"/>
              </p:custDataLst>
            </p:nvPr>
          </p:nvSpPr>
          <p:spPr bwMode="auto">
            <a:xfrm>
              <a:off x="3439" y="1221"/>
              <a:ext cx="76" cy="72"/>
            </a:xfrm>
            <a:custGeom>
              <a:avLst/>
              <a:gdLst>
                <a:gd name="T0" fmla="*/ 41 w 82"/>
                <a:gd name="T1" fmla="*/ 0 h 78"/>
                <a:gd name="T2" fmla="*/ 54 w 82"/>
                <a:gd name="T3" fmla="*/ 26 h 78"/>
                <a:gd name="T4" fmla="*/ 82 w 82"/>
                <a:gd name="T5" fmla="*/ 30 h 78"/>
                <a:gd name="T6" fmla="*/ 77 w 82"/>
                <a:gd name="T7" fmla="*/ 34 h 78"/>
                <a:gd name="T8" fmla="*/ 67 w 82"/>
                <a:gd name="T9" fmla="*/ 45 h 78"/>
                <a:gd name="T10" fmla="*/ 62 w 82"/>
                <a:gd name="T11" fmla="*/ 50 h 78"/>
                <a:gd name="T12" fmla="*/ 64 w 82"/>
                <a:gd name="T13" fmla="*/ 64 h 78"/>
                <a:gd name="T14" fmla="*/ 67 w 82"/>
                <a:gd name="T15" fmla="*/ 78 h 78"/>
                <a:gd name="T16" fmla="*/ 41 w 82"/>
                <a:gd name="T17" fmla="*/ 65 h 78"/>
                <a:gd name="T18" fmla="*/ 16 w 82"/>
                <a:gd name="T19" fmla="*/ 78 h 78"/>
                <a:gd name="T20" fmla="*/ 21 w 82"/>
                <a:gd name="T21" fmla="*/ 50 h 78"/>
                <a:gd name="T22" fmla="*/ 0 w 82"/>
                <a:gd name="T23" fmla="*/ 30 h 78"/>
                <a:gd name="T24" fmla="*/ 28 w 82"/>
                <a:gd name="T25" fmla="*/ 26 h 78"/>
                <a:gd name="T26" fmla="*/ 41 w 82"/>
                <a:gd name="T27" fmla="*/ 0 h 78"/>
                <a:gd name="T28" fmla="*/ 27 w 82"/>
                <a:gd name="T29" fmla="*/ 63 h 78"/>
                <a:gd name="T30" fmla="*/ 41 w 82"/>
                <a:gd name="T31" fmla="*/ 55 h 78"/>
                <a:gd name="T32" fmla="*/ 56 w 82"/>
                <a:gd name="T33" fmla="*/ 63 h 78"/>
                <a:gd name="T34" fmla="*/ 52 w 82"/>
                <a:gd name="T35" fmla="*/ 46 h 78"/>
                <a:gd name="T36" fmla="*/ 65 w 82"/>
                <a:gd name="T37" fmla="*/ 35 h 78"/>
                <a:gd name="T38" fmla="*/ 48 w 82"/>
                <a:gd name="T39" fmla="*/ 33 h 78"/>
                <a:gd name="T40" fmla="*/ 41 w 82"/>
                <a:gd name="T41" fmla="*/ 19 h 78"/>
                <a:gd name="T42" fmla="*/ 34 w 82"/>
                <a:gd name="T43" fmla="*/ 33 h 78"/>
                <a:gd name="T44" fmla="*/ 18 w 82"/>
                <a:gd name="T45" fmla="*/ 35 h 78"/>
                <a:gd name="T46" fmla="*/ 30 w 82"/>
                <a:gd name="T47" fmla="*/ 47 h 78"/>
                <a:gd name="T48" fmla="*/ 27 w 82"/>
                <a:gd name="T49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2" h="78">
                  <a:moveTo>
                    <a:pt x="41" y="0"/>
                  </a:moveTo>
                  <a:cubicBezTo>
                    <a:pt x="46" y="8"/>
                    <a:pt x="50" y="17"/>
                    <a:pt x="54" y="26"/>
                  </a:cubicBezTo>
                  <a:cubicBezTo>
                    <a:pt x="63" y="27"/>
                    <a:pt x="72" y="28"/>
                    <a:pt x="82" y="30"/>
                  </a:cubicBezTo>
                  <a:cubicBezTo>
                    <a:pt x="82" y="31"/>
                    <a:pt x="79" y="33"/>
                    <a:pt x="77" y="34"/>
                  </a:cubicBezTo>
                  <a:cubicBezTo>
                    <a:pt x="74" y="38"/>
                    <a:pt x="71" y="41"/>
                    <a:pt x="67" y="45"/>
                  </a:cubicBezTo>
                  <a:cubicBezTo>
                    <a:pt x="65" y="46"/>
                    <a:pt x="62" y="49"/>
                    <a:pt x="62" y="50"/>
                  </a:cubicBezTo>
                  <a:cubicBezTo>
                    <a:pt x="61" y="53"/>
                    <a:pt x="64" y="61"/>
                    <a:pt x="64" y="64"/>
                  </a:cubicBezTo>
                  <a:cubicBezTo>
                    <a:pt x="65" y="69"/>
                    <a:pt x="66" y="73"/>
                    <a:pt x="67" y="78"/>
                  </a:cubicBezTo>
                  <a:cubicBezTo>
                    <a:pt x="58" y="74"/>
                    <a:pt x="50" y="69"/>
                    <a:pt x="41" y="65"/>
                  </a:cubicBezTo>
                  <a:cubicBezTo>
                    <a:pt x="33" y="69"/>
                    <a:pt x="24" y="74"/>
                    <a:pt x="16" y="78"/>
                  </a:cubicBezTo>
                  <a:cubicBezTo>
                    <a:pt x="17" y="69"/>
                    <a:pt x="19" y="59"/>
                    <a:pt x="21" y="50"/>
                  </a:cubicBezTo>
                  <a:cubicBezTo>
                    <a:pt x="15" y="43"/>
                    <a:pt x="6" y="36"/>
                    <a:pt x="0" y="30"/>
                  </a:cubicBezTo>
                  <a:cubicBezTo>
                    <a:pt x="10" y="28"/>
                    <a:pt x="19" y="27"/>
                    <a:pt x="28" y="26"/>
                  </a:cubicBezTo>
                  <a:cubicBezTo>
                    <a:pt x="33" y="17"/>
                    <a:pt x="37" y="8"/>
                    <a:pt x="41" y="0"/>
                  </a:cubicBezTo>
                  <a:close/>
                  <a:moveTo>
                    <a:pt x="27" y="63"/>
                  </a:moveTo>
                  <a:cubicBezTo>
                    <a:pt x="32" y="60"/>
                    <a:pt x="37" y="57"/>
                    <a:pt x="41" y="55"/>
                  </a:cubicBezTo>
                  <a:cubicBezTo>
                    <a:pt x="46" y="58"/>
                    <a:pt x="51" y="60"/>
                    <a:pt x="56" y="63"/>
                  </a:cubicBezTo>
                  <a:cubicBezTo>
                    <a:pt x="54" y="57"/>
                    <a:pt x="54" y="52"/>
                    <a:pt x="52" y="46"/>
                  </a:cubicBezTo>
                  <a:cubicBezTo>
                    <a:pt x="57" y="43"/>
                    <a:pt x="60" y="39"/>
                    <a:pt x="65" y="35"/>
                  </a:cubicBezTo>
                  <a:cubicBezTo>
                    <a:pt x="59" y="35"/>
                    <a:pt x="54" y="34"/>
                    <a:pt x="48" y="33"/>
                  </a:cubicBezTo>
                  <a:cubicBezTo>
                    <a:pt x="46" y="28"/>
                    <a:pt x="44" y="23"/>
                    <a:pt x="41" y="19"/>
                  </a:cubicBezTo>
                  <a:cubicBezTo>
                    <a:pt x="39" y="24"/>
                    <a:pt x="36" y="28"/>
                    <a:pt x="34" y="33"/>
                  </a:cubicBezTo>
                  <a:cubicBezTo>
                    <a:pt x="29" y="34"/>
                    <a:pt x="24" y="34"/>
                    <a:pt x="18" y="35"/>
                  </a:cubicBezTo>
                  <a:cubicBezTo>
                    <a:pt x="21" y="39"/>
                    <a:pt x="27" y="42"/>
                    <a:pt x="30" y="47"/>
                  </a:cubicBezTo>
                  <a:cubicBezTo>
                    <a:pt x="29" y="52"/>
                    <a:pt x="27" y="58"/>
                    <a:pt x="27" y="63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55">
              <a:extLst>
                <a:ext uri="{FF2B5EF4-FFF2-40B4-BE49-F238E27FC236}">
                  <a16:creationId xmlns:a16="http://schemas.microsoft.com/office/drawing/2014/main" id="{0ECE3C3E-E74E-B771-B5B1-8A78A9F13268}"/>
                </a:ext>
              </a:extLst>
            </p:cNvPr>
            <p:cNvSpPr>
              <a:spLocks noEditPoints="1"/>
            </p:cNvSpPr>
            <p:nvPr>
              <p:custDataLst>
                <p:tags r:id="rId53"/>
              </p:custDataLst>
            </p:nvPr>
          </p:nvSpPr>
          <p:spPr bwMode="auto">
            <a:xfrm>
              <a:off x="3727" y="1221"/>
              <a:ext cx="76" cy="72"/>
            </a:xfrm>
            <a:custGeom>
              <a:avLst/>
              <a:gdLst>
                <a:gd name="T0" fmla="*/ 40 w 82"/>
                <a:gd name="T1" fmla="*/ 0 h 78"/>
                <a:gd name="T2" fmla="*/ 53 w 82"/>
                <a:gd name="T3" fmla="*/ 26 h 78"/>
                <a:gd name="T4" fmla="*/ 81 w 82"/>
                <a:gd name="T5" fmla="*/ 30 h 78"/>
                <a:gd name="T6" fmla="*/ 79 w 82"/>
                <a:gd name="T7" fmla="*/ 32 h 78"/>
                <a:gd name="T8" fmla="*/ 61 w 82"/>
                <a:gd name="T9" fmla="*/ 50 h 78"/>
                <a:gd name="T10" fmla="*/ 66 w 82"/>
                <a:gd name="T11" fmla="*/ 78 h 78"/>
                <a:gd name="T12" fmla="*/ 41 w 82"/>
                <a:gd name="T13" fmla="*/ 65 h 78"/>
                <a:gd name="T14" fmla="*/ 15 w 82"/>
                <a:gd name="T15" fmla="*/ 78 h 78"/>
                <a:gd name="T16" fmla="*/ 20 w 82"/>
                <a:gd name="T17" fmla="*/ 50 h 78"/>
                <a:gd name="T18" fmla="*/ 0 w 82"/>
                <a:gd name="T19" fmla="*/ 30 h 78"/>
                <a:gd name="T20" fmla="*/ 28 w 82"/>
                <a:gd name="T21" fmla="*/ 26 h 78"/>
                <a:gd name="T22" fmla="*/ 40 w 82"/>
                <a:gd name="T23" fmla="*/ 0 h 78"/>
                <a:gd name="T24" fmla="*/ 33 w 82"/>
                <a:gd name="T25" fmla="*/ 33 h 78"/>
                <a:gd name="T26" fmla="*/ 18 w 82"/>
                <a:gd name="T27" fmla="*/ 35 h 78"/>
                <a:gd name="T28" fmla="*/ 29 w 82"/>
                <a:gd name="T29" fmla="*/ 47 h 78"/>
                <a:gd name="T30" fmla="*/ 26 w 82"/>
                <a:gd name="T31" fmla="*/ 62 h 78"/>
                <a:gd name="T32" fmla="*/ 41 w 82"/>
                <a:gd name="T33" fmla="*/ 55 h 78"/>
                <a:gd name="T34" fmla="*/ 55 w 82"/>
                <a:gd name="T35" fmla="*/ 62 h 78"/>
                <a:gd name="T36" fmla="*/ 52 w 82"/>
                <a:gd name="T37" fmla="*/ 47 h 78"/>
                <a:gd name="T38" fmla="*/ 58 w 82"/>
                <a:gd name="T39" fmla="*/ 41 h 78"/>
                <a:gd name="T40" fmla="*/ 63 w 82"/>
                <a:gd name="T41" fmla="*/ 35 h 78"/>
                <a:gd name="T42" fmla="*/ 48 w 82"/>
                <a:gd name="T43" fmla="*/ 33 h 78"/>
                <a:gd name="T44" fmla="*/ 40 w 82"/>
                <a:gd name="T45" fmla="*/ 18 h 78"/>
                <a:gd name="T46" fmla="*/ 33 w 82"/>
                <a:gd name="T47" fmla="*/ 3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2" h="78">
                  <a:moveTo>
                    <a:pt x="40" y="0"/>
                  </a:moveTo>
                  <a:cubicBezTo>
                    <a:pt x="45" y="8"/>
                    <a:pt x="49" y="17"/>
                    <a:pt x="53" y="26"/>
                  </a:cubicBezTo>
                  <a:cubicBezTo>
                    <a:pt x="63" y="27"/>
                    <a:pt x="72" y="28"/>
                    <a:pt x="81" y="30"/>
                  </a:cubicBezTo>
                  <a:cubicBezTo>
                    <a:pt x="82" y="31"/>
                    <a:pt x="80" y="31"/>
                    <a:pt x="79" y="32"/>
                  </a:cubicBezTo>
                  <a:cubicBezTo>
                    <a:pt x="74" y="38"/>
                    <a:pt x="67" y="44"/>
                    <a:pt x="61" y="50"/>
                  </a:cubicBezTo>
                  <a:cubicBezTo>
                    <a:pt x="63" y="59"/>
                    <a:pt x="64" y="69"/>
                    <a:pt x="66" y="78"/>
                  </a:cubicBezTo>
                  <a:cubicBezTo>
                    <a:pt x="58" y="75"/>
                    <a:pt x="49" y="69"/>
                    <a:pt x="41" y="65"/>
                  </a:cubicBezTo>
                  <a:cubicBezTo>
                    <a:pt x="32" y="69"/>
                    <a:pt x="24" y="74"/>
                    <a:pt x="15" y="78"/>
                  </a:cubicBezTo>
                  <a:cubicBezTo>
                    <a:pt x="17" y="69"/>
                    <a:pt x="18" y="59"/>
                    <a:pt x="20" y="50"/>
                  </a:cubicBezTo>
                  <a:cubicBezTo>
                    <a:pt x="14" y="43"/>
                    <a:pt x="5" y="36"/>
                    <a:pt x="0" y="30"/>
                  </a:cubicBezTo>
                  <a:cubicBezTo>
                    <a:pt x="9" y="28"/>
                    <a:pt x="18" y="27"/>
                    <a:pt x="28" y="26"/>
                  </a:cubicBezTo>
                  <a:cubicBezTo>
                    <a:pt x="32" y="17"/>
                    <a:pt x="36" y="8"/>
                    <a:pt x="40" y="0"/>
                  </a:cubicBezTo>
                  <a:close/>
                  <a:moveTo>
                    <a:pt x="33" y="33"/>
                  </a:moveTo>
                  <a:cubicBezTo>
                    <a:pt x="28" y="34"/>
                    <a:pt x="23" y="34"/>
                    <a:pt x="18" y="35"/>
                  </a:cubicBezTo>
                  <a:cubicBezTo>
                    <a:pt x="20" y="39"/>
                    <a:pt x="26" y="42"/>
                    <a:pt x="29" y="47"/>
                  </a:cubicBezTo>
                  <a:cubicBezTo>
                    <a:pt x="28" y="52"/>
                    <a:pt x="27" y="57"/>
                    <a:pt x="26" y="62"/>
                  </a:cubicBezTo>
                  <a:cubicBezTo>
                    <a:pt x="31" y="60"/>
                    <a:pt x="36" y="57"/>
                    <a:pt x="41" y="55"/>
                  </a:cubicBezTo>
                  <a:cubicBezTo>
                    <a:pt x="45" y="57"/>
                    <a:pt x="50" y="60"/>
                    <a:pt x="55" y="62"/>
                  </a:cubicBezTo>
                  <a:cubicBezTo>
                    <a:pt x="54" y="57"/>
                    <a:pt x="53" y="52"/>
                    <a:pt x="52" y="47"/>
                  </a:cubicBezTo>
                  <a:cubicBezTo>
                    <a:pt x="54" y="45"/>
                    <a:pt x="56" y="43"/>
                    <a:pt x="58" y="41"/>
                  </a:cubicBezTo>
                  <a:cubicBezTo>
                    <a:pt x="60" y="39"/>
                    <a:pt x="63" y="37"/>
                    <a:pt x="63" y="35"/>
                  </a:cubicBezTo>
                  <a:cubicBezTo>
                    <a:pt x="58" y="34"/>
                    <a:pt x="53" y="34"/>
                    <a:pt x="48" y="33"/>
                  </a:cubicBezTo>
                  <a:cubicBezTo>
                    <a:pt x="45" y="28"/>
                    <a:pt x="43" y="23"/>
                    <a:pt x="40" y="18"/>
                  </a:cubicBezTo>
                  <a:cubicBezTo>
                    <a:pt x="38" y="23"/>
                    <a:pt x="36" y="28"/>
                    <a:pt x="33" y="33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56">
              <a:extLst>
                <a:ext uri="{FF2B5EF4-FFF2-40B4-BE49-F238E27FC236}">
                  <a16:creationId xmlns:a16="http://schemas.microsoft.com/office/drawing/2014/main" id="{84748223-7FD3-D640-6F33-7319FB8E146E}"/>
                </a:ext>
              </a:extLst>
            </p:cNvPr>
            <p:cNvSpPr>
              <a:spLocks noEditPoints="1"/>
            </p:cNvSpPr>
            <p:nvPr>
              <p:custDataLst>
                <p:tags r:id="rId54"/>
              </p:custDataLst>
            </p:nvPr>
          </p:nvSpPr>
          <p:spPr bwMode="auto">
            <a:xfrm>
              <a:off x="3364" y="1183"/>
              <a:ext cx="513" cy="477"/>
            </a:xfrm>
            <a:custGeom>
              <a:avLst/>
              <a:gdLst>
                <a:gd name="T0" fmla="*/ 4 w 555"/>
                <a:gd name="T1" fmla="*/ 99 h 516"/>
                <a:gd name="T2" fmla="*/ 390 w 555"/>
                <a:gd name="T3" fmla="*/ 456 h 516"/>
                <a:gd name="T4" fmla="*/ 265 w 555"/>
                <a:gd name="T5" fmla="*/ 123 h 516"/>
                <a:gd name="T6" fmla="*/ 340 w 555"/>
                <a:gd name="T7" fmla="*/ 123 h 516"/>
                <a:gd name="T8" fmla="*/ 358 w 555"/>
                <a:gd name="T9" fmla="*/ 171 h 516"/>
                <a:gd name="T10" fmla="*/ 426 w 555"/>
                <a:gd name="T11" fmla="*/ 171 h 516"/>
                <a:gd name="T12" fmla="*/ 432 w 555"/>
                <a:gd name="T13" fmla="*/ 165 h 516"/>
                <a:gd name="T14" fmla="*/ 364 w 555"/>
                <a:gd name="T15" fmla="*/ 165 h 516"/>
                <a:gd name="T16" fmla="*/ 383 w 555"/>
                <a:gd name="T17" fmla="*/ 315 h 516"/>
                <a:gd name="T18" fmla="*/ 367 w 555"/>
                <a:gd name="T19" fmla="*/ 321 h 516"/>
                <a:gd name="T20" fmla="*/ 188 w 555"/>
                <a:gd name="T21" fmla="*/ 321 h 516"/>
                <a:gd name="T22" fmla="*/ 166 w 555"/>
                <a:gd name="T23" fmla="*/ 257 h 516"/>
                <a:gd name="T24" fmla="*/ 142 w 555"/>
                <a:gd name="T25" fmla="*/ 208 h 516"/>
                <a:gd name="T26" fmla="*/ 148 w 555"/>
                <a:gd name="T27" fmla="*/ 224 h 516"/>
                <a:gd name="T28" fmla="*/ 300 w 555"/>
                <a:gd name="T29" fmla="*/ 185 h 516"/>
                <a:gd name="T30" fmla="*/ 366 w 555"/>
                <a:gd name="T31" fmla="*/ 251 h 516"/>
                <a:gd name="T32" fmla="*/ 362 w 555"/>
                <a:gd name="T33" fmla="*/ 224 h 516"/>
                <a:gd name="T34" fmla="*/ 273 w 555"/>
                <a:gd name="T35" fmla="*/ 248 h 516"/>
                <a:gd name="T36" fmla="*/ 238 w 555"/>
                <a:gd name="T37" fmla="*/ 309 h 516"/>
                <a:gd name="T38" fmla="*/ 220 w 555"/>
                <a:gd name="T39" fmla="*/ 300 h 516"/>
                <a:gd name="T40" fmla="*/ 232 w 555"/>
                <a:gd name="T41" fmla="*/ 327 h 516"/>
                <a:gd name="T42" fmla="*/ 242 w 555"/>
                <a:gd name="T43" fmla="*/ 224 h 516"/>
                <a:gd name="T44" fmla="*/ 238 w 555"/>
                <a:gd name="T45" fmla="*/ 244 h 516"/>
                <a:gd name="T46" fmla="*/ 243 w 555"/>
                <a:gd name="T47" fmla="*/ 258 h 516"/>
                <a:gd name="T48" fmla="*/ 305 w 555"/>
                <a:gd name="T49" fmla="*/ 230 h 516"/>
                <a:gd name="T50" fmla="*/ 281 w 555"/>
                <a:gd name="T51" fmla="*/ 208 h 516"/>
                <a:gd name="T52" fmla="*/ 316 w 555"/>
                <a:gd name="T53" fmla="*/ 263 h 516"/>
                <a:gd name="T54" fmla="*/ 311 w 555"/>
                <a:gd name="T55" fmla="*/ 157 h 516"/>
                <a:gd name="T56" fmla="*/ 246 w 555"/>
                <a:gd name="T57" fmla="*/ 179 h 516"/>
                <a:gd name="T58" fmla="*/ 255 w 555"/>
                <a:gd name="T59" fmla="*/ 185 h 516"/>
                <a:gd name="T60" fmla="*/ 188 w 555"/>
                <a:gd name="T61" fmla="*/ 251 h 516"/>
                <a:gd name="T62" fmla="*/ 182 w 555"/>
                <a:gd name="T63" fmla="*/ 274 h 516"/>
                <a:gd name="T64" fmla="*/ 193 w 555"/>
                <a:gd name="T65" fmla="*/ 208 h 516"/>
                <a:gd name="T66" fmla="*/ 172 w 555"/>
                <a:gd name="T67" fmla="*/ 296 h 516"/>
                <a:gd name="T68" fmla="*/ 199 w 555"/>
                <a:gd name="T69" fmla="*/ 315 h 516"/>
                <a:gd name="T70" fmla="*/ 220 w 555"/>
                <a:gd name="T71" fmla="*/ 257 h 516"/>
                <a:gd name="T72" fmla="*/ 220 w 555"/>
                <a:gd name="T73" fmla="*/ 333 h 516"/>
                <a:gd name="T74" fmla="*/ 325 w 555"/>
                <a:gd name="T75" fmla="*/ 358 h 516"/>
                <a:gd name="T76" fmla="*/ 335 w 555"/>
                <a:gd name="T77" fmla="*/ 343 h 516"/>
                <a:gd name="T78" fmla="*/ 323 w 555"/>
                <a:gd name="T79" fmla="*/ 300 h 516"/>
                <a:gd name="T80" fmla="*/ 323 w 555"/>
                <a:gd name="T81" fmla="*/ 294 h 516"/>
                <a:gd name="T82" fmla="*/ 352 w 555"/>
                <a:gd name="T83" fmla="*/ 268 h 516"/>
                <a:gd name="T84" fmla="*/ 356 w 555"/>
                <a:gd name="T85" fmla="*/ 296 h 516"/>
                <a:gd name="T86" fmla="*/ 383 w 555"/>
                <a:gd name="T87" fmla="*/ 289 h 516"/>
                <a:gd name="T88" fmla="*/ 373 w 555"/>
                <a:gd name="T89" fmla="*/ 230 h 516"/>
                <a:gd name="T90" fmla="*/ 426 w 555"/>
                <a:gd name="T91" fmla="*/ 230 h 516"/>
                <a:gd name="T92" fmla="*/ 386 w 555"/>
                <a:gd name="T93" fmla="*/ 208 h 516"/>
                <a:gd name="T94" fmla="*/ 487 w 555"/>
                <a:gd name="T95" fmla="*/ 299 h 516"/>
                <a:gd name="T96" fmla="*/ 218 w 555"/>
                <a:gd name="T97" fmla="*/ 185 h 516"/>
                <a:gd name="T98" fmla="*/ 175 w 555"/>
                <a:gd name="T99" fmla="*/ 171 h 516"/>
                <a:gd name="T100" fmla="*/ 193 w 555"/>
                <a:gd name="T101" fmla="*/ 165 h 516"/>
                <a:gd name="T102" fmla="*/ 124 w 555"/>
                <a:gd name="T103" fmla="*/ 165 h 516"/>
                <a:gd name="T104" fmla="*/ 222 w 555"/>
                <a:gd name="T105" fmla="*/ 349 h 516"/>
                <a:gd name="T106" fmla="*/ 278 w 555"/>
                <a:gd name="T107" fmla="*/ 496 h 516"/>
                <a:gd name="T108" fmla="*/ 264 w 555"/>
                <a:gd name="T109" fmla="*/ 455 h 516"/>
                <a:gd name="T110" fmla="*/ 294 w 555"/>
                <a:gd name="T111" fmla="*/ 441 h 516"/>
                <a:gd name="T112" fmla="*/ 297 w 555"/>
                <a:gd name="T113" fmla="*/ 450 h 516"/>
                <a:gd name="T114" fmla="*/ 252 w 555"/>
                <a:gd name="T115" fmla="*/ 445 h 516"/>
                <a:gd name="T116" fmla="*/ 460 w 555"/>
                <a:gd name="T117" fmla="*/ 401 h 516"/>
                <a:gd name="T118" fmla="*/ 389 w 555"/>
                <a:gd name="T119" fmla="*/ 308 h 516"/>
                <a:gd name="T120" fmla="*/ 308 w 555"/>
                <a:gd name="T121" fmla="*/ 139 h 516"/>
                <a:gd name="T122" fmla="*/ 234 w 555"/>
                <a:gd name="T123" fmla="*/ 139 h 516"/>
                <a:gd name="T124" fmla="*/ 278 w 555"/>
                <a:gd name="T125" fmla="*/ 62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55" h="516">
                  <a:moveTo>
                    <a:pt x="446" y="6"/>
                  </a:moveTo>
                  <a:cubicBezTo>
                    <a:pt x="444" y="5"/>
                    <a:pt x="439" y="0"/>
                    <a:pt x="439" y="0"/>
                  </a:cubicBezTo>
                  <a:cubicBezTo>
                    <a:pt x="439" y="0"/>
                    <a:pt x="436" y="2"/>
                    <a:pt x="435" y="3"/>
                  </a:cubicBezTo>
                  <a:cubicBezTo>
                    <a:pt x="425" y="9"/>
                    <a:pt x="415" y="15"/>
                    <a:pt x="406" y="20"/>
                  </a:cubicBezTo>
                  <a:cubicBezTo>
                    <a:pt x="370" y="38"/>
                    <a:pt x="332" y="50"/>
                    <a:pt x="278" y="50"/>
                  </a:cubicBezTo>
                  <a:cubicBezTo>
                    <a:pt x="207" y="50"/>
                    <a:pt x="162" y="29"/>
                    <a:pt x="118" y="0"/>
                  </a:cubicBezTo>
                  <a:cubicBezTo>
                    <a:pt x="99" y="16"/>
                    <a:pt x="78" y="34"/>
                    <a:pt x="59" y="52"/>
                  </a:cubicBezTo>
                  <a:cubicBezTo>
                    <a:pt x="40" y="68"/>
                    <a:pt x="22" y="84"/>
                    <a:pt x="4" y="99"/>
                  </a:cubicBezTo>
                  <a:cubicBezTo>
                    <a:pt x="3" y="100"/>
                    <a:pt x="0" y="101"/>
                    <a:pt x="1" y="102"/>
                  </a:cubicBezTo>
                  <a:cubicBezTo>
                    <a:pt x="25" y="107"/>
                    <a:pt x="40" y="121"/>
                    <a:pt x="48" y="141"/>
                  </a:cubicBezTo>
                  <a:cubicBezTo>
                    <a:pt x="57" y="162"/>
                    <a:pt x="55" y="191"/>
                    <a:pt x="55" y="221"/>
                  </a:cubicBezTo>
                  <a:cubicBezTo>
                    <a:pt x="55" y="320"/>
                    <a:pt x="58" y="421"/>
                    <a:pt x="132" y="445"/>
                  </a:cubicBezTo>
                  <a:cubicBezTo>
                    <a:pt x="181" y="461"/>
                    <a:pt x="238" y="470"/>
                    <a:pt x="268" y="505"/>
                  </a:cubicBezTo>
                  <a:cubicBezTo>
                    <a:pt x="271" y="508"/>
                    <a:pt x="274" y="513"/>
                    <a:pt x="278" y="516"/>
                  </a:cubicBezTo>
                  <a:cubicBezTo>
                    <a:pt x="285" y="509"/>
                    <a:pt x="291" y="501"/>
                    <a:pt x="299" y="494"/>
                  </a:cubicBezTo>
                  <a:cubicBezTo>
                    <a:pt x="322" y="475"/>
                    <a:pt x="358" y="465"/>
                    <a:pt x="390" y="456"/>
                  </a:cubicBezTo>
                  <a:cubicBezTo>
                    <a:pt x="413" y="449"/>
                    <a:pt x="437" y="443"/>
                    <a:pt x="452" y="431"/>
                  </a:cubicBezTo>
                  <a:cubicBezTo>
                    <a:pt x="498" y="391"/>
                    <a:pt x="502" y="307"/>
                    <a:pt x="502" y="221"/>
                  </a:cubicBezTo>
                  <a:cubicBezTo>
                    <a:pt x="502" y="191"/>
                    <a:pt x="500" y="163"/>
                    <a:pt x="508" y="141"/>
                  </a:cubicBezTo>
                  <a:cubicBezTo>
                    <a:pt x="517" y="121"/>
                    <a:pt x="531" y="106"/>
                    <a:pt x="555" y="102"/>
                  </a:cubicBezTo>
                  <a:cubicBezTo>
                    <a:pt x="520" y="70"/>
                    <a:pt x="483" y="38"/>
                    <a:pt x="446" y="6"/>
                  </a:cubicBezTo>
                  <a:close/>
                  <a:moveTo>
                    <a:pt x="252" y="145"/>
                  </a:moveTo>
                  <a:cubicBezTo>
                    <a:pt x="253" y="138"/>
                    <a:pt x="252" y="130"/>
                    <a:pt x="252" y="123"/>
                  </a:cubicBezTo>
                  <a:cubicBezTo>
                    <a:pt x="257" y="123"/>
                    <a:pt x="261" y="123"/>
                    <a:pt x="265" y="123"/>
                  </a:cubicBezTo>
                  <a:cubicBezTo>
                    <a:pt x="265" y="130"/>
                    <a:pt x="265" y="138"/>
                    <a:pt x="265" y="145"/>
                  </a:cubicBezTo>
                  <a:cubicBezTo>
                    <a:pt x="272" y="146"/>
                    <a:pt x="281" y="145"/>
                    <a:pt x="289" y="145"/>
                  </a:cubicBezTo>
                  <a:cubicBezTo>
                    <a:pt x="291" y="139"/>
                    <a:pt x="289" y="130"/>
                    <a:pt x="290" y="123"/>
                  </a:cubicBezTo>
                  <a:cubicBezTo>
                    <a:pt x="294" y="123"/>
                    <a:pt x="298" y="123"/>
                    <a:pt x="303" y="123"/>
                  </a:cubicBezTo>
                  <a:cubicBezTo>
                    <a:pt x="303" y="130"/>
                    <a:pt x="303" y="138"/>
                    <a:pt x="303" y="145"/>
                  </a:cubicBezTo>
                  <a:cubicBezTo>
                    <a:pt x="310" y="146"/>
                    <a:pt x="319" y="145"/>
                    <a:pt x="327" y="145"/>
                  </a:cubicBezTo>
                  <a:cubicBezTo>
                    <a:pt x="327" y="138"/>
                    <a:pt x="327" y="130"/>
                    <a:pt x="327" y="123"/>
                  </a:cubicBezTo>
                  <a:cubicBezTo>
                    <a:pt x="331" y="123"/>
                    <a:pt x="335" y="123"/>
                    <a:pt x="340" y="123"/>
                  </a:cubicBezTo>
                  <a:cubicBezTo>
                    <a:pt x="340" y="133"/>
                    <a:pt x="340" y="142"/>
                    <a:pt x="340" y="152"/>
                  </a:cubicBezTo>
                  <a:cubicBezTo>
                    <a:pt x="298" y="152"/>
                    <a:pt x="257" y="152"/>
                    <a:pt x="215" y="152"/>
                  </a:cubicBezTo>
                  <a:cubicBezTo>
                    <a:pt x="215" y="142"/>
                    <a:pt x="215" y="132"/>
                    <a:pt x="216" y="123"/>
                  </a:cubicBezTo>
                  <a:cubicBezTo>
                    <a:pt x="220" y="123"/>
                    <a:pt x="224" y="123"/>
                    <a:pt x="228" y="123"/>
                  </a:cubicBezTo>
                  <a:cubicBezTo>
                    <a:pt x="228" y="130"/>
                    <a:pt x="228" y="138"/>
                    <a:pt x="228" y="145"/>
                  </a:cubicBezTo>
                  <a:cubicBezTo>
                    <a:pt x="235" y="146"/>
                    <a:pt x="244" y="145"/>
                    <a:pt x="252" y="145"/>
                  </a:cubicBezTo>
                  <a:close/>
                  <a:moveTo>
                    <a:pt x="346" y="171"/>
                  </a:moveTo>
                  <a:cubicBezTo>
                    <a:pt x="350" y="171"/>
                    <a:pt x="354" y="171"/>
                    <a:pt x="358" y="171"/>
                  </a:cubicBezTo>
                  <a:cubicBezTo>
                    <a:pt x="358" y="177"/>
                    <a:pt x="358" y="184"/>
                    <a:pt x="358" y="191"/>
                  </a:cubicBezTo>
                  <a:cubicBezTo>
                    <a:pt x="365" y="192"/>
                    <a:pt x="373" y="191"/>
                    <a:pt x="381" y="191"/>
                  </a:cubicBezTo>
                  <a:cubicBezTo>
                    <a:pt x="381" y="184"/>
                    <a:pt x="381" y="178"/>
                    <a:pt x="381" y="171"/>
                  </a:cubicBezTo>
                  <a:cubicBezTo>
                    <a:pt x="384" y="171"/>
                    <a:pt x="388" y="171"/>
                    <a:pt x="392" y="171"/>
                  </a:cubicBezTo>
                  <a:cubicBezTo>
                    <a:pt x="392" y="178"/>
                    <a:pt x="392" y="184"/>
                    <a:pt x="392" y="191"/>
                  </a:cubicBezTo>
                  <a:cubicBezTo>
                    <a:pt x="399" y="191"/>
                    <a:pt x="407" y="191"/>
                    <a:pt x="414" y="191"/>
                  </a:cubicBezTo>
                  <a:cubicBezTo>
                    <a:pt x="415" y="185"/>
                    <a:pt x="414" y="177"/>
                    <a:pt x="415" y="171"/>
                  </a:cubicBezTo>
                  <a:cubicBezTo>
                    <a:pt x="418" y="171"/>
                    <a:pt x="422" y="171"/>
                    <a:pt x="426" y="171"/>
                  </a:cubicBezTo>
                  <a:cubicBezTo>
                    <a:pt x="426" y="181"/>
                    <a:pt x="426" y="192"/>
                    <a:pt x="426" y="202"/>
                  </a:cubicBezTo>
                  <a:cubicBezTo>
                    <a:pt x="397" y="202"/>
                    <a:pt x="367" y="202"/>
                    <a:pt x="337" y="202"/>
                  </a:cubicBezTo>
                  <a:cubicBezTo>
                    <a:pt x="337" y="196"/>
                    <a:pt x="337" y="191"/>
                    <a:pt x="337" y="185"/>
                  </a:cubicBezTo>
                  <a:cubicBezTo>
                    <a:pt x="340" y="185"/>
                    <a:pt x="342" y="185"/>
                    <a:pt x="345" y="185"/>
                  </a:cubicBezTo>
                  <a:cubicBezTo>
                    <a:pt x="346" y="181"/>
                    <a:pt x="345" y="175"/>
                    <a:pt x="346" y="171"/>
                  </a:cubicBezTo>
                  <a:close/>
                  <a:moveTo>
                    <a:pt x="489" y="227"/>
                  </a:moveTo>
                  <a:cubicBezTo>
                    <a:pt x="470" y="227"/>
                    <a:pt x="451" y="227"/>
                    <a:pt x="432" y="227"/>
                  </a:cubicBezTo>
                  <a:cubicBezTo>
                    <a:pt x="432" y="206"/>
                    <a:pt x="432" y="186"/>
                    <a:pt x="432" y="165"/>
                  </a:cubicBezTo>
                  <a:cubicBezTo>
                    <a:pt x="425" y="164"/>
                    <a:pt x="417" y="165"/>
                    <a:pt x="409" y="165"/>
                  </a:cubicBezTo>
                  <a:cubicBezTo>
                    <a:pt x="408" y="171"/>
                    <a:pt x="409" y="179"/>
                    <a:pt x="409" y="186"/>
                  </a:cubicBezTo>
                  <a:cubicBezTo>
                    <a:pt x="405" y="186"/>
                    <a:pt x="401" y="186"/>
                    <a:pt x="398" y="186"/>
                  </a:cubicBezTo>
                  <a:cubicBezTo>
                    <a:pt x="398" y="179"/>
                    <a:pt x="398" y="172"/>
                    <a:pt x="398" y="165"/>
                  </a:cubicBezTo>
                  <a:cubicBezTo>
                    <a:pt x="391" y="164"/>
                    <a:pt x="382" y="165"/>
                    <a:pt x="375" y="165"/>
                  </a:cubicBezTo>
                  <a:cubicBezTo>
                    <a:pt x="375" y="172"/>
                    <a:pt x="375" y="179"/>
                    <a:pt x="375" y="186"/>
                  </a:cubicBezTo>
                  <a:cubicBezTo>
                    <a:pt x="371" y="186"/>
                    <a:pt x="367" y="186"/>
                    <a:pt x="364" y="186"/>
                  </a:cubicBezTo>
                  <a:cubicBezTo>
                    <a:pt x="364" y="179"/>
                    <a:pt x="364" y="172"/>
                    <a:pt x="364" y="165"/>
                  </a:cubicBezTo>
                  <a:cubicBezTo>
                    <a:pt x="358" y="164"/>
                    <a:pt x="351" y="165"/>
                    <a:pt x="345" y="165"/>
                  </a:cubicBezTo>
                  <a:cubicBezTo>
                    <a:pt x="346" y="157"/>
                    <a:pt x="345" y="149"/>
                    <a:pt x="346" y="143"/>
                  </a:cubicBezTo>
                  <a:cubicBezTo>
                    <a:pt x="396" y="143"/>
                    <a:pt x="445" y="143"/>
                    <a:pt x="495" y="143"/>
                  </a:cubicBezTo>
                  <a:cubicBezTo>
                    <a:pt x="486" y="164"/>
                    <a:pt x="491" y="197"/>
                    <a:pt x="489" y="227"/>
                  </a:cubicBezTo>
                  <a:close/>
                  <a:moveTo>
                    <a:pt x="362" y="315"/>
                  </a:moveTo>
                  <a:cubicBezTo>
                    <a:pt x="362" y="308"/>
                    <a:pt x="362" y="302"/>
                    <a:pt x="362" y="296"/>
                  </a:cubicBezTo>
                  <a:cubicBezTo>
                    <a:pt x="369" y="296"/>
                    <a:pt x="376" y="296"/>
                    <a:pt x="383" y="296"/>
                  </a:cubicBezTo>
                  <a:cubicBezTo>
                    <a:pt x="383" y="302"/>
                    <a:pt x="383" y="308"/>
                    <a:pt x="383" y="315"/>
                  </a:cubicBezTo>
                  <a:cubicBezTo>
                    <a:pt x="376" y="315"/>
                    <a:pt x="369" y="315"/>
                    <a:pt x="362" y="315"/>
                  </a:cubicBezTo>
                  <a:close/>
                  <a:moveTo>
                    <a:pt x="383" y="321"/>
                  </a:moveTo>
                  <a:cubicBezTo>
                    <a:pt x="383" y="328"/>
                    <a:pt x="383" y="336"/>
                    <a:pt x="383" y="343"/>
                  </a:cubicBezTo>
                  <a:cubicBezTo>
                    <a:pt x="380" y="343"/>
                    <a:pt x="376" y="343"/>
                    <a:pt x="373" y="343"/>
                  </a:cubicBezTo>
                  <a:cubicBezTo>
                    <a:pt x="373" y="336"/>
                    <a:pt x="373" y="328"/>
                    <a:pt x="373" y="321"/>
                  </a:cubicBezTo>
                  <a:cubicBezTo>
                    <a:pt x="376" y="321"/>
                    <a:pt x="380" y="321"/>
                    <a:pt x="383" y="321"/>
                  </a:cubicBezTo>
                  <a:close/>
                  <a:moveTo>
                    <a:pt x="341" y="321"/>
                  </a:moveTo>
                  <a:cubicBezTo>
                    <a:pt x="350" y="321"/>
                    <a:pt x="358" y="321"/>
                    <a:pt x="367" y="321"/>
                  </a:cubicBezTo>
                  <a:cubicBezTo>
                    <a:pt x="367" y="328"/>
                    <a:pt x="367" y="336"/>
                    <a:pt x="367" y="343"/>
                  </a:cubicBezTo>
                  <a:cubicBezTo>
                    <a:pt x="358" y="343"/>
                    <a:pt x="350" y="343"/>
                    <a:pt x="341" y="343"/>
                  </a:cubicBezTo>
                  <a:cubicBezTo>
                    <a:pt x="341" y="336"/>
                    <a:pt x="341" y="327"/>
                    <a:pt x="341" y="321"/>
                  </a:cubicBezTo>
                  <a:close/>
                  <a:moveTo>
                    <a:pt x="188" y="321"/>
                  </a:moveTo>
                  <a:cubicBezTo>
                    <a:pt x="197" y="321"/>
                    <a:pt x="205" y="321"/>
                    <a:pt x="214" y="321"/>
                  </a:cubicBezTo>
                  <a:cubicBezTo>
                    <a:pt x="214" y="328"/>
                    <a:pt x="214" y="336"/>
                    <a:pt x="214" y="343"/>
                  </a:cubicBezTo>
                  <a:cubicBezTo>
                    <a:pt x="205" y="343"/>
                    <a:pt x="197" y="343"/>
                    <a:pt x="188" y="343"/>
                  </a:cubicBezTo>
                  <a:cubicBezTo>
                    <a:pt x="188" y="336"/>
                    <a:pt x="188" y="327"/>
                    <a:pt x="188" y="321"/>
                  </a:cubicBezTo>
                  <a:close/>
                  <a:moveTo>
                    <a:pt x="166" y="257"/>
                  </a:moveTo>
                  <a:cubicBezTo>
                    <a:pt x="166" y="271"/>
                    <a:pt x="166" y="285"/>
                    <a:pt x="166" y="299"/>
                  </a:cubicBezTo>
                  <a:cubicBezTo>
                    <a:pt x="134" y="299"/>
                    <a:pt x="101" y="299"/>
                    <a:pt x="69" y="299"/>
                  </a:cubicBezTo>
                  <a:cubicBezTo>
                    <a:pt x="67" y="279"/>
                    <a:pt x="67" y="258"/>
                    <a:pt x="66" y="236"/>
                  </a:cubicBezTo>
                  <a:cubicBezTo>
                    <a:pt x="66" y="236"/>
                    <a:pt x="66" y="236"/>
                    <a:pt x="67" y="235"/>
                  </a:cubicBezTo>
                  <a:cubicBezTo>
                    <a:pt x="86" y="235"/>
                    <a:pt x="105" y="235"/>
                    <a:pt x="124" y="235"/>
                  </a:cubicBezTo>
                  <a:cubicBezTo>
                    <a:pt x="124" y="242"/>
                    <a:pt x="124" y="249"/>
                    <a:pt x="124" y="256"/>
                  </a:cubicBezTo>
                  <a:cubicBezTo>
                    <a:pt x="137" y="257"/>
                    <a:pt x="152" y="257"/>
                    <a:pt x="166" y="257"/>
                  </a:cubicBezTo>
                  <a:close/>
                  <a:moveTo>
                    <a:pt x="147" y="230"/>
                  </a:moveTo>
                  <a:cubicBezTo>
                    <a:pt x="147" y="237"/>
                    <a:pt x="147" y="244"/>
                    <a:pt x="147" y="251"/>
                  </a:cubicBezTo>
                  <a:cubicBezTo>
                    <a:pt x="141" y="251"/>
                    <a:pt x="136" y="251"/>
                    <a:pt x="130" y="251"/>
                  </a:cubicBezTo>
                  <a:cubicBezTo>
                    <a:pt x="130" y="244"/>
                    <a:pt x="130" y="237"/>
                    <a:pt x="130" y="230"/>
                  </a:cubicBezTo>
                  <a:cubicBezTo>
                    <a:pt x="136" y="230"/>
                    <a:pt x="141" y="230"/>
                    <a:pt x="147" y="230"/>
                  </a:cubicBezTo>
                  <a:close/>
                  <a:moveTo>
                    <a:pt x="130" y="224"/>
                  </a:moveTo>
                  <a:cubicBezTo>
                    <a:pt x="130" y="219"/>
                    <a:pt x="130" y="213"/>
                    <a:pt x="130" y="208"/>
                  </a:cubicBezTo>
                  <a:cubicBezTo>
                    <a:pt x="134" y="208"/>
                    <a:pt x="138" y="208"/>
                    <a:pt x="142" y="208"/>
                  </a:cubicBezTo>
                  <a:cubicBezTo>
                    <a:pt x="142" y="213"/>
                    <a:pt x="142" y="219"/>
                    <a:pt x="142" y="224"/>
                  </a:cubicBezTo>
                  <a:cubicBezTo>
                    <a:pt x="138" y="224"/>
                    <a:pt x="134" y="224"/>
                    <a:pt x="130" y="224"/>
                  </a:cubicBezTo>
                  <a:close/>
                  <a:moveTo>
                    <a:pt x="153" y="251"/>
                  </a:moveTo>
                  <a:cubicBezTo>
                    <a:pt x="153" y="244"/>
                    <a:pt x="153" y="236"/>
                    <a:pt x="153" y="230"/>
                  </a:cubicBezTo>
                  <a:cubicBezTo>
                    <a:pt x="163" y="230"/>
                    <a:pt x="172" y="230"/>
                    <a:pt x="182" y="230"/>
                  </a:cubicBezTo>
                  <a:cubicBezTo>
                    <a:pt x="182" y="237"/>
                    <a:pt x="182" y="244"/>
                    <a:pt x="182" y="251"/>
                  </a:cubicBezTo>
                  <a:cubicBezTo>
                    <a:pt x="172" y="251"/>
                    <a:pt x="163" y="251"/>
                    <a:pt x="153" y="251"/>
                  </a:cubicBezTo>
                  <a:close/>
                  <a:moveTo>
                    <a:pt x="148" y="224"/>
                  </a:moveTo>
                  <a:cubicBezTo>
                    <a:pt x="148" y="219"/>
                    <a:pt x="148" y="213"/>
                    <a:pt x="148" y="208"/>
                  </a:cubicBezTo>
                  <a:cubicBezTo>
                    <a:pt x="155" y="208"/>
                    <a:pt x="162" y="208"/>
                    <a:pt x="169" y="208"/>
                  </a:cubicBezTo>
                  <a:cubicBezTo>
                    <a:pt x="169" y="213"/>
                    <a:pt x="169" y="219"/>
                    <a:pt x="169" y="224"/>
                  </a:cubicBezTo>
                  <a:cubicBezTo>
                    <a:pt x="162" y="224"/>
                    <a:pt x="155" y="224"/>
                    <a:pt x="148" y="224"/>
                  </a:cubicBezTo>
                  <a:close/>
                  <a:moveTo>
                    <a:pt x="331" y="185"/>
                  </a:moveTo>
                  <a:cubicBezTo>
                    <a:pt x="331" y="191"/>
                    <a:pt x="331" y="196"/>
                    <a:pt x="331" y="202"/>
                  </a:cubicBezTo>
                  <a:cubicBezTo>
                    <a:pt x="321" y="202"/>
                    <a:pt x="310" y="202"/>
                    <a:pt x="299" y="202"/>
                  </a:cubicBezTo>
                  <a:cubicBezTo>
                    <a:pt x="300" y="197"/>
                    <a:pt x="299" y="190"/>
                    <a:pt x="300" y="185"/>
                  </a:cubicBezTo>
                  <a:cubicBezTo>
                    <a:pt x="310" y="185"/>
                    <a:pt x="321" y="185"/>
                    <a:pt x="331" y="185"/>
                  </a:cubicBezTo>
                  <a:close/>
                  <a:moveTo>
                    <a:pt x="317" y="179"/>
                  </a:moveTo>
                  <a:cubicBezTo>
                    <a:pt x="317" y="172"/>
                    <a:pt x="317" y="165"/>
                    <a:pt x="317" y="157"/>
                  </a:cubicBezTo>
                  <a:cubicBezTo>
                    <a:pt x="325" y="157"/>
                    <a:pt x="332" y="157"/>
                    <a:pt x="340" y="157"/>
                  </a:cubicBezTo>
                  <a:cubicBezTo>
                    <a:pt x="340" y="165"/>
                    <a:pt x="340" y="172"/>
                    <a:pt x="340" y="179"/>
                  </a:cubicBezTo>
                  <a:cubicBezTo>
                    <a:pt x="332" y="179"/>
                    <a:pt x="325" y="179"/>
                    <a:pt x="317" y="179"/>
                  </a:cubicBezTo>
                  <a:close/>
                  <a:moveTo>
                    <a:pt x="366" y="230"/>
                  </a:moveTo>
                  <a:cubicBezTo>
                    <a:pt x="366" y="237"/>
                    <a:pt x="366" y="244"/>
                    <a:pt x="366" y="251"/>
                  </a:cubicBezTo>
                  <a:cubicBezTo>
                    <a:pt x="356" y="251"/>
                    <a:pt x="345" y="251"/>
                    <a:pt x="335" y="251"/>
                  </a:cubicBezTo>
                  <a:cubicBezTo>
                    <a:pt x="335" y="244"/>
                    <a:pt x="334" y="236"/>
                    <a:pt x="335" y="230"/>
                  </a:cubicBezTo>
                  <a:cubicBezTo>
                    <a:pt x="345" y="230"/>
                    <a:pt x="356" y="230"/>
                    <a:pt x="366" y="230"/>
                  </a:cubicBezTo>
                  <a:close/>
                  <a:moveTo>
                    <a:pt x="362" y="224"/>
                  </a:moveTo>
                  <a:cubicBezTo>
                    <a:pt x="362" y="219"/>
                    <a:pt x="362" y="213"/>
                    <a:pt x="362" y="208"/>
                  </a:cubicBezTo>
                  <a:cubicBezTo>
                    <a:pt x="368" y="208"/>
                    <a:pt x="374" y="208"/>
                    <a:pt x="380" y="208"/>
                  </a:cubicBezTo>
                  <a:cubicBezTo>
                    <a:pt x="380" y="213"/>
                    <a:pt x="380" y="219"/>
                    <a:pt x="380" y="224"/>
                  </a:cubicBezTo>
                  <a:cubicBezTo>
                    <a:pt x="374" y="224"/>
                    <a:pt x="368" y="224"/>
                    <a:pt x="362" y="224"/>
                  </a:cubicBezTo>
                  <a:close/>
                  <a:moveTo>
                    <a:pt x="356" y="224"/>
                  </a:moveTo>
                  <a:cubicBezTo>
                    <a:pt x="344" y="224"/>
                    <a:pt x="331" y="224"/>
                    <a:pt x="318" y="224"/>
                  </a:cubicBezTo>
                  <a:cubicBezTo>
                    <a:pt x="319" y="219"/>
                    <a:pt x="318" y="213"/>
                    <a:pt x="319" y="208"/>
                  </a:cubicBezTo>
                  <a:cubicBezTo>
                    <a:pt x="331" y="208"/>
                    <a:pt x="344" y="208"/>
                    <a:pt x="356" y="208"/>
                  </a:cubicBezTo>
                  <a:cubicBezTo>
                    <a:pt x="356" y="213"/>
                    <a:pt x="356" y="219"/>
                    <a:pt x="356" y="224"/>
                  </a:cubicBezTo>
                  <a:close/>
                  <a:moveTo>
                    <a:pt x="317" y="299"/>
                  </a:moveTo>
                  <a:cubicBezTo>
                    <a:pt x="290" y="299"/>
                    <a:pt x="264" y="299"/>
                    <a:pt x="238" y="299"/>
                  </a:cubicBezTo>
                  <a:cubicBezTo>
                    <a:pt x="235" y="270"/>
                    <a:pt x="250" y="250"/>
                    <a:pt x="273" y="248"/>
                  </a:cubicBezTo>
                  <a:cubicBezTo>
                    <a:pt x="296" y="246"/>
                    <a:pt x="314" y="262"/>
                    <a:pt x="317" y="282"/>
                  </a:cubicBezTo>
                  <a:cubicBezTo>
                    <a:pt x="318" y="287"/>
                    <a:pt x="316" y="293"/>
                    <a:pt x="317" y="299"/>
                  </a:cubicBezTo>
                  <a:close/>
                  <a:moveTo>
                    <a:pt x="238" y="345"/>
                  </a:moveTo>
                  <a:cubicBezTo>
                    <a:pt x="238" y="345"/>
                    <a:pt x="239" y="345"/>
                    <a:pt x="239" y="345"/>
                  </a:cubicBezTo>
                  <a:cubicBezTo>
                    <a:pt x="239" y="346"/>
                    <a:pt x="238" y="346"/>
                    <a:pt x="238" y="347"/>
                  </a:cubicBezTo>
                  <a:cubicBezTo>
                    <a:pt x="237" y="347"/>
                    <a:pt x="238" y="346"/>
                    <a:pt x="238" y="345"/>
                  </a:cubicBezTo>
                  <a:close/>
                  <a:moveTo>
                    <a:pt x="238" y="343"/>
                  </a:moveTo>
                  <a:cubicBezTo>
                    <a:pt x="238" y="332"/>
                    <a:pt x="238" y="320"/>
                    <a:pt x="238" y="309"/>
                  </a:cubicBezTo>
                  <a:cubicBezTo>
                    <a:pt x="238" y="309"/>
                    <a:pt x="238" y="308"/>
                    <a:pt x="238" y="308"/>
                  </a:cubicBezTo>
                  <a:cubicBezTo>
                    <a:pt x="264" y="308"/>
                    <a:pt x="291" y="308"/>
                    <a:pt x="317" y="308"/>
                  </a:cubicBezTo>
                  <a:cubicBezTo>
                    <a:pt x="317" y="320"/>
                    <a:pt x="317" y="331"/>
                    <a:pt x="317" y="343"/>
                  </a:cubicBezTo>
                  <a:cubicBezTo>
                    <a:pt x="290" y="343"/>
                    <a:pt x="264" y="343"/>
                    <a:pt x="238" y="343"/>
                  </a:cubicBezTo>
                  <a:close/>
                  <a:moveTo>
                    <a:pt x="232" y="300"/>
                  </a:moveTo>
                  <a:cubicBezTo>
                    <a:pt x="232" y="304"/>
                    <a:pt x="232" y="307"/>
                    <a:pt x="232" y="310"/>
                  </a:cubicBezTo>
                  <a:cubicBezTo>
                    <a:pt x="228" y="310"/>
                    <a:pt x="224" y="310"/>
                    <a:pt x="220" y="310"/>
                  </a:cubicBezTo>
                  <a:cubicBezTo>
                    <a:pt x="220" y="307"/>
                    <a:pt x="220" y="304"/>
                    <a:pt x="220" y="300"/>
                  </a:cubicBezTo>
                  <a:cubicBezTo>
                    <a:pt x="224" y="300"/>
                    <a:pt x="228" y="300"/>
                    <a:pt x="232" y="300"/>
                  </a:cubicBezTo>
                  <a:close/>
                  <a:moveTo>
                    <a:pt x="220" y="294"/>
                  </a:moveTo>
                  <a:cubicBezTo>
                    <a:pt x="220" y="290"/>
                    <a:pt x="220" y="287"/>
                    <a:pt x="220" y="284"/>
                  </a:cubicBezTo>
                  <a:cubicBezTo>
                    <a:pt x="224" y="284"/>
                    <a:pt x="228" y="284"/>
                    <a:pt x="232" y="284"/>
                  </a:cubicBezTo>
                  <a:cubicBezTo>
                    <a:pt x="232" y="287"/>
                    <a:pt x="232" y="290"/>
                    <a:pt x="232" y="294"/>
                  </a:cubicBezTo>
                  <a:cubicBezTo>
                    <a:pt x="228" y="294"/>
                    <a:pt x="224" y="294"/>
                    <a:pt x="220" y="294"/>
                  </a:cubicBezTo>
                  <a:close/>
                  <a:moveTo>
                    <a:pt x="232" y="316"/>
                  </a:moveTo>
                  <a:cubicBezTo>
                    <a:pt x="232" y="320"/>
                    <a:pt x="232" y="323"/>
                    <a:pt x="232" y="327"/>
                  </a:cubicBezTo>
                  <a:cubicBezTo>
                    <a:pt x="228" y="327"/>
                    <a:pt x="224" y="327"/>
                    <a:pt x="220" y="327"/>
                  </a:cubicBezTo>
                  <a:cubicBezTo>
                    <a:pt x="220" y="323"/>
                    <a:pt x="220" y="320"/>
                    <a:pt x="220" y="316"/>
                  </a:cubicBezTo>
                  <a:cubicBezTo>
                    <a:pt x="224" y="316"/>
                    <a:pt x="228" y="316"/>
                    <a:pt x="232" y="316"/>
                  </a:cubicBezTo>
                  <a:close/>
                  <a:moveTo>
                    <a:pt x="242" y="224"/>
                  </a:moveTo>
                  <a:cubicBezTo>
                    <a:pt x="243" y="219"/>
                    <a:pt x="242" y="213"/>
                    <a:pt x="243" y="208"/>
                  </a:cubicBezTo>
                  <a:cubicBezTo>
                    <a:pt x="253" y="208"/>
                    <a:pt x="264" y="208"/>
                    <a:pt x="274" y="208"/>
                  </a:cubicBezTo>
                  <a:cubicBezTo>
                    <a:pt x="274" y="213"/>
                    <a:pt x="274" y="219"/>
                    <a:pt x="274" y="224"/>
                  </a:cubicBezTo>
                  <a:cubicBezTo>
                    <a:pt x="264" y="224"/>
                    <a:pt x="253" y="224"/>
                    <a:pt x="242" y="224"/>
                  </a:cubicBezTo>
                  <a:close/>
                  <a:moveTo>
                    <a:pt x="274" y="230"/>
                  </a:moveTo>
                  <a:cubicBezTo>
                    <a:pt x="274" y="234"/>
                    <a:pt x="274" y="238"/>
                    <a:pt x="274" y="243"/>
                  </a:cubicBezTo>
                  <a:cubicBezTo>
                    <a:pt x="270" y="243"/>
                    <a:pt x="266" y="244"/>
                    <a:pt x="262" y="245"/>
                  </a:cubicBezTo>
                  <a:cubicBezTo>
                    <a:pt x="261" y="241"/>
                    <a:pt x="259" y="237"/>
                    <a:pt x="258" y="233"/>
                  </a:cubicBezTo>
                  <a:cubicBezTo>
                    <a:pt x="262" y="231"/>
                    <a:pt x="268" y="230"/>
                    <a:pt x="274" y="230"/>
                  </a:cubicBezTo>
                  <a:close/>
                  <a:moveTo>
                    <a:pt x="256" y="247"/>
                  </a:moveTo>
                  <a:cubicBezTo>
                    <a:pt x="254" y="250"/>
                    <a:pt x="250" y="251"/>
                    <a:pt x="248" y="254"/>
                  </a:cubicBezTo>
                  <a:cubicBezTo>
                    <a:pt x="245" y="250"/>
                    <a:pt x="241" y="248"/>
                    <a:pt x="238" y="244"/>
                  </a:cubicBezTo>
                  <a:cubicBezTo>
                    <a:pt x="243" y="241"/>
                    <a:pt x="247" y="237"/>
                    <a:pt x="252" y="235"/>
                  </a:cubicBezTo>
                  <a:cubicBezTo>
                    <a:pt x="253" y="239"/>
                    <a:pt x="255" y="243"/>
                    <a:pt x="256" y="247"/>
                  </a:cubicBezTo>
                  <a:close/>
                  <a:moveTo>
                    <a:pt x="250" y="230"/>
                  </a:moveTo>
                  <a:cubicBezTo>
                    <a:pt x="240" y="234"/>
                    <a:pt x="232" y="242"/>
                    <a:pt x="226" y="248"/>
                  </a:cubicBezTo>
                  <a:cubicBezTo>
                    <a:pt x="226" y="242"/>
                    <a:pt x="226" y="236"/>
                    <a:pt x="226" y="230"/>
                  </a:cubicBezTo>
                  <a:cubicBezTo>
                    <a:pt x="234" y="230"/>
                    <a:pt x="242" y="230"/>
                    <a:pt x="250" y="230"/>
                  </a:cubicBezTo>
                  <a:close/>
                  <a:moveTo>
                    <a:pt x="233" y="248"/>
                  </a:moveTo>
                  <a:cubicBezTo>
                    <a:pt x="237" y="251"/>
                    <a:pt x="241" y="254"/>
                    <a:pt x="243" y="258"/>
                  </a:cubicBezTo>
                  <a:cubicBezTo>
                    <a:pt x="242" y="260"/>
                    <a:pt x="240" y="262"/>
                    <a:pt x="239" y="264"/>
                  </a:cubicBezTo>
                  <a:cubicBezTo>
                    <a:pt x="235" y="262"/>
                    <a:pt x="230" y="261"/>
                    <a:pt x="225" y="260"/>
                  </a:cubicBezTo>
                  <a:cubicBezTo>
                    <a:pt x="227" y="255"/>
                    <a:pt x="231" y="252"/>
                    <a:pt x="233" y="248"/>
                  </a:cubicBezTo>
                  <a:close/>
                  <a:moveTo>
                    <a:pt x="305" y="230"/>
                  </a:moveTo>
                  <a:cubicBezTo>
                    <a:pt x="312" y="229"/>
                    <a:pt x="321" y="230"/>
                    <a:pt x="329" y="230"/>
                  </a:cubicBezTo>
                  <a:cubicBezTo>
                    <a:pt x="329" y="236"/>
                    <a:pt x="329" y="242"/>
                    <a:pt x="329" y="247"/>
                  </a:cubicBezTo>
                  <a:cubicBezTo>
                    <a:pt x="328" y="248"/>
                    <a:pt x="327" y="246"/>
                    <a:pt x="326" y="246"/>
                  </a:cubicBezTo>
                  <a:cubicBezTo>
                    <a:pt x="321" y="240"/>
                    <a:pt x="314" y="233"/>
                    <a:pt x="305" y="230"/>
                  </a:cubicBezTo>
                  <a:close/>
                  <a:moveTo>
                    <a:pt x="316" y="244"/>
                  </a:moveTo>
                  <a:cubicBezTo>
                    <a:pt x="313" y="247"/>
                    <a:pt x="310" y="251"/>
                    <a:pt x="306" y="253"/>
                  </a:cubicBezTo>
                  <a:cubicBezTo>
                    <a:pt x="304" y="251"/>
                    <a:pt x="301" y="249"/>
                    <a:pt x="297" y="247"/>
                  </a:cubicBezTo>
                  <a:cubicBezTo>
                    <a:pt x="299" y="243"/>
                    <a:pt x="301" y="239"/>
                    <a:pt x="302" y="235"/>
                  </a:cubicBezTo>
                  <a:cubicBezTo>
                    <a:pt x="307" y="237"/>
                    <a:pt x="312" y="240"/>
                    <a:pt x="316" y="244"/>
                  </a:cubicBezTo>
                  <a:close/>
                  <a:moveTo>
                    <a:pt x="313" y="224"/>
                  </a:moveTo>
                  <a:cubicBezTo>
                    <a:pt x="302" y="224"/>
                    <a:pt x="291" y="224"/>
                    <a:pt x="281" y="224"/>
                  </a:cubicBezTo>
                  <a:cubicBezTo>
                    <a:pt x="281" y="219"/>
                    <a:pt x="280" y="213"/>
                    <a:pt x="281" y="208"/>
                  </a:cubicBezTo>
                  <a:cubicBezTo>
                    <a:pt x="291" y="208"/>
                    <a:pt x="302" y="208"/>
                    <a:pt x="313" y="208"/>
                  </a:cubicBezTo>
                  <a:cubicBezTo>
                    <a:pt x="313" y="213"/>
                    <a:pt x="313" y="219"/>
                    <a:pt x="313" y="224"/>
                  </a:cubicBezTo>
                  <a:close/>
                  <a:moveTo>
                    <a:pt x="296" y="232"/>
                  </a:moveTo>
                  <a:cubicBezTo>
                    <a:pt x="295" y="237"/>
                    <a:pt x="293" y="241"/>
                    <a:pt x="292" y="245"/>
                  </a:cubicBezTo>
                  <a:cubicBezTo>
                    <a:pt x="289" y="244"/>
                    <a:pt x="285" y="243"/>
                    <a:pt x="281" y="243"/>
                  </a:cubicBezTo>
                  <a:cubicBezTo>
                    <a:pt x="281" y="238"/>
                    <a:pt x="281" y="234"/>
                    <a:pt x="281" y="230"/>
                  </a:cubicBezTo>
                  <a:cubicBezTo>
                    <a:pt x="287" y="230"/>
                    <a:pt x="291" y="231"/>
                    <a:pt x="296" y="232"/>
                  </a:cubicBezTo>
                  <a:close/>
                  <a:moveTo>
                    <a:pt x="316" y="263"/>
                  </a:moveTo>
                  <a:cubicBezTo>
                    <a:pt x="314" y="262"/>
                    <a:pt x="313" y="259"/>
                    <a:pt x="311" y="258"/>
                  </a:cubicBezTo>
                  <a:cubicBezTo>
                    <a:pt x="314" y="254"/>
                    <a:pt x="317" y="251"/>
                    <a:pt x="320" y="248"/>
                  </a:cubicBezTo>
                  <a:cubicBezTo>
                    <a:pt x="324" y="251"/>
                    <a:pt x="327" y="255"/>
                    <a:pt x="329" y="260"/>
                  </a:cubicBezTo>
                  <a:cubicBezTo>
                    <a:pt x="325" y="261"/>
                    <a:pt x="320" y="262"/>
                    <a:pt x="316" y="263"/>
                  </a:cubicBezTo>
                  <a:close/>
                  <a:moveTo>
                    <a:pt x="311" y="179"/>
                  </a:moveTo>
                  <a:cubicBezTo>
                    <a:pt x="301" y="179"/>
                    <a:pt x="291" y="179"/>
                    <a:pt x="282" y="179"/>
                  </a:cubicBezTo>
                  <a:cubicBezTo>
                    <a:pt x="282" y="172"/>
                    <a:pt x="281" y="164"/>
                    <a:pt x="282" y="157"/>
                  </a:cubicBezTo>
                  <a:cubicBezTo>
                    <a:pt x="292" y="157"/>
                    <a:pt x="301" y="157"/>
                    <a:pt x="311" y="157"/>
                  </a:cubicBezTo>
                  <a:cubicBezTo>
                    <a:pt x="311" y="165"/>
                    <a:pt x="311" y="172"/>
                    <a:pt x="311" y="179"/>
                  </a:cubicBezTo>
                  <a:close/>
                  <a:moveTo>
                    <a:pt x="293" y="185"/>
                  </a:moveTo>
                  <a:cubicBezTo>
                    <a:pt x="293" y="191"/>
                    <a:pt x="293" y="196"/>
                    <a:pt x="293" y="202"/>
                  </a:cubicBezTo>
                  <a:cubicBezTo>
                    <a:pt x="283" y="202"/>
                    <a:pt x="272" y="202"/>
                    <a:pt x="262" y="202"/>
                  </a:cubicBezTo>
                  <a:cubicBezTo>
                    <a:pt x="262" y="197"/>
                    <a:pt x="261" y="190"/>
                    <a:pt x="262" y="185"/>
                  </a:cubicBezTo>
                  <a:cubicBezTo>
                    <a:pt x="272" y="185"/>
                    <a:pt x="283" y="185"/>
                    <a:pt x="293" y="185"/>
                  </a:cubicBezTo>
                  <a:close/>
                  <a:moveTo>
                    <a:pt x="275" y="179"/>
                  </a:moveTo>
                  <a:cubicBezTo>
                    <a:pt x="266" y="179"/>
                    <a:pt x="256" y="179"/>
                    <a:pt x="246" y="179"/>
                  </a:cubicBezTo>
                  <a:cubicBezTo>
                    <a:pt x="246" y="172"/>
                    <a:pt x="245" y="164"/>
                    <a:pt x="246" y="157"/>
                  </a:cubicBezTo>
                  <a:cubicBezTo>
                    <a:pt x="256" y="157"/>
                    <a:pt x="266" y="157"/>
                    <a:pt x="275" y="157"/>
                  </a:cubicBezTo>
                  <a:cubicBezTo>
                    <a:pt x="275" y="165"/>
                    <a:pt x="275" y="172"/>
                    <a:pt x="275" y="179"/>
                  </a:cubicBezTo>
                  <a:close/>
                  <a:moveTo>
                    <a:pt x="255" y="185"/>
                  </a:moveTo>
                  <a:cubicBezTo>
                    <a:pt x="255" y="191"/>
                    <a:pt x="255" y="196"/>
                    <a:pt x="255" y="202"/>
                  </a:cubicBezTo>
                  <a:cubicBezTo>
                    <a:pt x="245" y="202"/>
                    <a:pt x="234" y="202"/>
                    <a:pt x="224" y="202"/>
                  </a:cubicBezTo>
                  <a:cubicBezTo>
                    <a:pt x="224" y="197"/>
                    <a:pt x="223" y="190"/>
                    <a:pt x="224" y="185"/>
                  </a:cubicBezTo>
                  <a:cubicBezTo>
                    <a:pt x="235" y="185"/>
                    <a:pt x="245" y="185"/>
                    <a:pt x="255" y="185"/>
                  </a:cubicBezTo>
                  <a:close/>
                  <a:moveTo>
                    <a:pt x="237" y="208"/>
                  </a:moveTo>
                  <a:cubicBezTo>
                    <a:pt x="237" y="213"/>
                    <a:pt x="237" y="219"/>
                    <a:pt x="237" y="224"/>
                  </a:cubicBezTo>
                  <a:cubicBezTo>
                    <a:pt x="224" y="224"/>
                    <a:pt x="211" y="224"/>
                    <a:pt x="198" y="224"/>
                  </a:cubicBezTo>
                  <a:cubicBezTo>
                    <a:pt x="199" y="219"/>
                    <a:pt x="198" y="213"/>
                    <a:pt x="199" y="208"/>
                  </a:cubicBezTo>
                  <a:cubicBezTo>
                    <a:pt x="211" y="208"/>
                    <a:pt x="224" y="208"/>
                    <a:pt x="237" y="208"/>
                  </a:cubicBezTo>
                  <a:close/>
                  <a:moveTo>
                    <a:pt x="220" y="230"/>
                  </a:moveTo>
                  <a:cubicBezTo>
                    <a:pt x="220" y="237"/>
                    <a:pt x="220" y="244"/>
                    <a:pt x="220" y="251"/>
                  </a:cubicBezTo>
                  <a:cubicBezTo>
                    <a:pt x="209" y="251"/>
                    <a:pt x="199" y="251"/>
                    <a:pt x="188" y="251"/>
                  </a:cubicBezTo>
                  <a:cubicBezTo>
                    <a:pt x="188" y="244"/>
                    <a:pt x="188" y="236"/>
                    <a:pt x="188" y="230"/>
                  </a:cubicBezTo>
                  <a:cubicBezTo>
                    <a:pt x="199" y="230"/>
                    <a:pt x="209" y="230"/>
                    <a:pt x="220" y="230"/>
                  </a:cubicBezTo>
                  <a:close/>
                  <a:moveTo>
                    <a:pt x="172" y="268"/>
                  </a:moveTo>
                  <a:cubicBezTo>
                    <a:pt x="172" y="264"/>
                    <a:pt x="172" y="261"/>
                    <a:pt x="172" y="257"/>
                  </a:cubicBezTo>
                  <a:cubicBezTo>
                    <a:pt x="180" y="257"/>
                    <a:pt x="189" y="257"/>
                    <a:pt x="197" y="257"/>
                  </a:cubicBezTo>
                  <a:cubicBezTo>
                    <a:pt x="197" y="261"/>
                    <a:pt x="197" y="264"/>
                    <a:pt x="197" y="268"/>
                  </a:cubicBezTo>
                  <a:cubicBezTo>
                    <a:pt x="189" y="268"/>
                    <a:pt x="180" y="268"/>
                    <a:pt x="172" y="268"/>
                  </a:cubicBezTo>
                  <a:close/>
                  <a:moveTo>
                    <a:pt x="182" y="274"/>
                  </a:moveTo>
                  <a:cubicBezTo>
                    <a:pt x="182" y="279"/>
                    <a:pt x="182" y="284"/>
                    <a:pt x="182" y="289"/>
                  </a:cubicBezTo>
                  <a:cubicBezTo>
                    <a:pt x="179" y="289"/>
                    <a:pt x="176" y="289"/>
                    <a:pt x="172" y="289"/>
                  </a:cubicBezTo>
                  <a:cubicBezTo>
                    <a:pt x="172" y="284"/>
                    <a:pt x="172" y="279"/>
                    <a:pt x="172" y="274"/>
                  </a:cubicBezTo>
                  <a:cubicBezTo>
                    <a:pt x="176" y="274"/>
                    <a:pt x="179" y="274"/>
                    <a:pt x="182" y="274"/>
                  </a:cubicBezTo>
                  <a:close/>
                  <a:moveTo>
                    <a:pt x="193" y="224"/>
                  </a:moveTo>
                  <a:cubicBezTo>
                    <a:pt x="187" y="224"/>
                    <a:pt x="181" y="224"/>
                    <a:pt x="175" y="224"/>
                  </a:cubicBezTo>
                  <a:cubicBezTo>
                    <a:pt x="175" y="219"/>
                    <a:pt x="175" y="213"/>
                    <a:pt x="175" y="208"/>
                  </a:cubicBezTo>
                  <a:cubicBezTo>
                    <a:pt x="181" y="208"/>
                    <a:pt x="187" y="208"/>
                    <a:pt x="193" y="208"/>
                  </a:cubicBezTo>
                  <a:cubicBezTo>
                    <a:pt x="193" y="213"/>
                    <a:pt x="193" y="219"/>
                    <a:pt x="193" y="224"/>
                  </a:cubicBezTo>
                  <a:close/>
                  <a:moveTo>
                    <a:pt x="172" y="321"/>
                  </a:moveTo>
                  <a:cubicBezTo>
                    <a:pt x="176" y="321"/>
                    <a:pt x="179" y="321"/>
                    <a:pt x="182" y="321"/>
                  </a:cubicBezTo>
                  <a:cubicBezTo>
                    <a:pt x="182" y="328"/>
                    <a:pt x="182" y="336"/>
                    <a:pt x="182" y="343"/>
                  </a:cubicBezTo>
                  <a:cubicBezTo>
                    <a:pt x="179" y="343"/>
                    <a:pt x="176" y="343"/>
                    <a:pt x="172" y="343"/>
                  </a:cubicBezTo>
                  <a:cubicBezTo>
                    <a:pt x="172" y="336"/>
                    <a:pt x="172" y="328"/>
                    <a:pt x="172" y="321"/>
                  </a:cubicBezTo>
                  <a:close/>
                  <a:moveTo>
                    <a:pt x="172" y="315"/>
                  </a:moveTo>
                  <a:cubicBezTo>
                    <a:pt x="172" y="308"/>
                    <a:pt x="172" y="302"/>
                    <a:pt x="172" y="296"/>
                  </a:cubicBezTo>
                  <a:cubicBezTo>
                    <a:pt x="179" y="296"/>
                    <a:pt x="186" y="296"/>
                    <a:pt x="193" y="296"/>
                  </a:cubicBezTo>
                  <a:cubicBezTo>
                    <a:pt x="193" y="302"/>
                    <a:pt x="193" y="308"/>
                    <a:pt x="193" y="315"/>
                  </a:cubicBezTo>
                  <a:cubicBezTo>
                    <a:pt x="186" y="315"/>
                    <a:pt x="179" y="315"/>
                    <a:pt x="172" y="315"/>
                  </a:cubicBezTo>
                  <a:close/>
                  <a:moveTo>
                    <a:pt x="199" y="315"/>
                  </a:moveTo>
                  <a:cubicBezTo>
                    <a:pt x="199" y="308"/>
                    <a:pt x="199" y="302"/>
                    <a:pt x="199" y="296"/>
                  </a:cubicBezTo>
                  <a:cubicBezTo>
                    <a:pt x="204" y="296"/>
                    <a:pt x="209" y="296"/>
                    <a:pt x="214" y="296"/>
                  </a:cubicBezTo>
                  <a:cubicBezTo>
                    <a:pt x="214" y="302"/>
                    <a:pt x="214" y="308"/>
                    <a:pt x="214" y="315"/>
                  </a:cubicBezTo>
                  <a:cubicBezTo>
                    <a:pt x="209" y="315"/>
                    <a:pt x="204" y="315"/>
                    <a:pt x="199" y="315"/>
                  </a:cubicBezTo>
                  <a:close/>
                  <a:moveTo>
                    <a:pt x="188" y="289"/>
                  </a:moveTo>
                  <a:cubicBezTo>
                    <a:pt x="188" y="284"/>
                    <a:pt x="188" y="279"/>
                    <a:pt x="188" y="274"/>
                  </a:cubicBezTo>
                  <a:cubicBezTo>
                    <a:pt x="197" y="274"/>
                    <a:pt x="205" y="274"/>
                    <a:pt x="214" y="274"/>
                  </a:cubicBezTo>
                  <a:cubicBezTo>
                    <a:pt x="214" y="279"/>
                    <a:pt x="214" y="284"/>
                    <a:pt x="214" y="289"/>
                  </a:cubicBezTo>
                  <a:cubicBezTo>
                    <a:pt x="205" y="289"/>
                    <a:pt x="197" y="289"/>
                    <a:pt x="188" y="289"/>
                  </a:cubicBezTo>
                  <a:close/>
                  <a:moveTo>
                    <a:pt x="203" y="268"/>
                  </a:moveTo>
                  <a:cubicBezTo>
                    <a:pt x="203" y="264"/>
                    <a:pt x="203" y="261"/>
                    <a:pt x="203" y="257"/>
                  </a:cubicBezTo>
                  <a:cubicBezTo>
                    <a:pt x="208" y="257"/>
                    <a:pt x="214" y="257"/>
                    <a:pt x="220" y="257"/>
                  </a:cubicBezTo>
                  <a:cubicBezTo>
                    <a:pt x="218" y="260"/>
                    <a:pt x="216" y="264"/>
                    <a:pt x="215" y="268"/>
                  </a:cubicBezTo>
                  <a:cubicBezTo>
                    <a:pt x="211" y="268"/>
                    <a:pt x="207" y="268"/>
                    <a:pt x="203" y="268"/>
                  </a:cubicBezTo>
                  <a:close/>
                  <a:moveTo>
                    <a:pt x="222" y="265"/>
                  </a:moveTo>
                  <a:cubicBezTo>
                    <a:pt x="227" y="266"/>
                    <a:pt x="231" y="268"/>
                    <a:pt x="236" y="269"/>
                  </a:cubicBezTo>
                  <a:cubicBezTo>
                    <a:pt x="235" y="272"/>
                    <a:pt x="234" y="275"/>
                    <a:pt x="233" y="278"/>
                  </a:cubicBezTo>
                  <a:cubicBezTo>
                    <a:pt x="229" y="278"/>
                    <a:pt x="224" y="278"/>
                    <a:pt x="220" y="278"/>
                  </a:cubicBezTo>
                  <a:cubicBezTo>
                    <a:pt x="219" y="272"/>
                    <a:pt x="221" y="269"/>
                    <a:pt x="222" y="265"/>
                  </a:cubicBezTo>
                  <a:close/>
                  <a:moveTo>
                    <a:pt x="220" y="333"/>
                  </a:moveTo>
                  <a:cubicBezTo>
                    <a:pt x="224" y="333"/>
                    <a:pt x="228" y="333"/>
                    <a:pt x="232" y="333"/>
                  </a:cubicBezTo>
                  <a:cubicBezTo>
                    <a:pt x="232" y="336"/>
                    <a:pt x="232" y="340"/>
                    <a:pt x="232" y="343"/>
                  </a:cubicBezTo>
                  <a:cubicBezTo>
                    <a:pt x="228" y="343"/>
                    <a:pt x="224" y="343"/>
                    <a:pt x="220" y="343"/>
                  </a:cubicBezTo>
                  <a:cubicBezTo>
                    <a:pt x="220" y="340"/>
                    <a:pt x="220" y="336"/>
                    <a:pt x="220" y="333"/>
                  </a:cubicBezTo>
                  <a:close/>
                  <a:moveTo>
                    <a:pt x="236" y="349"/>
                  </a:moveTo>
                  <a:cubicBezTo>
                    <a:pt x="256" y="349"/>
                    <a:pt x="275" y="349"/>
                    <a:pt x="295" y="349"/>
                  </a:cubicBezTo>
                  <a:cubicBezTo>
                    <a:pt x="301" y="349"/>
                    <a:pt x="309" y="348"/>
                    <a:pt x="314" y="349"/>
                  </a:cubicBezTo>
                  <a:cubicBezTo>
                    <a:pt x="317" y="350"/>
                    <a:pt x="322" y="355"/>
                    <a:pt x="325" y="358"/>
                  </a:cubicBezTo>
                  <a:cubicBezTo>
                    <a:pt x="334" y="368"/>
                    <a:pt x="344" y="378"/>
                    <a:pt x="353" y="387"/>
                  </a:cubicBezTo>
                  <a:cubicBezTo>
                    <a:pt x="301" y="387"/>
                    <a:pt x="250" y="387"/>
                    <a:pt x="198" y="387"/>
                  </a:cubicBezTo>
                  <a:cubicBezTo>
                    <a:pt x="198" y="386"/>
                    <a:pt x="201" y="384"/>
                    <a:pt x="202" y="383"/>
                  </a:cubicBezTo>
                  <a:cubicBezTo>
                    <a:pt x="213" y="372"/>
                    <a:pt x="225" y="360"/>
                    <a:pt x="236" y="349"/>
                  </a:cubicBezTo>
                  <a:close/>
                  <a:moveTo>
                    <a:pt x="323" y="343"/>
                  </a:moveTo>
                  <a:cubicBezTo>
                    <a:pt x="323" y="340"/>
                    <a:pt x="323" y="336"/>
                    <a:pt x="323" y="333"/>
                  </a:cubicBezTo>
                  <a:cubicBezTo>
                    <a:pt x="327" y="333"/>
                    <a:pt x="331" y="333"/>
                    <a:pt x="335" y="333"/>
                  </a:cubicBezTo>
                  <a:cubicBezTo>
                    <a:pt x="335" y="336"/>
                    <a:pt x="335" y="340"/>
                    <a:pt x="335" y="343"/>
                  </a:cubicBezTo>
                  <a:cubicBezTo>
                    <a:pt x="331" y="343"/>
                    <a:pt x="327" y="343"/>
                    <a:pt x="323" y="343"/>
                  </a:cubicBezTo>
                  <a:close/>
                  <a:moveTo>
                    <a:pt x="323" y="327"/>
                  </a:moveTo>
                  <a:cubicBezTo>
                    <a:pt x="323" y="323"/>
                    <a:pt x="323" y="320"/>
                    <a:pt x="323" y="316"/>
                  </a:cubicBezTo>
                  <a:cubicBezTo>
                    <a:pt x="327" y="316"/>
                    <a:pt x="331" y="316"/>
                    <a:pt x="335" y="316"/>
                  </a:cubicBezTo>
                  <a:cubicBezTo>
                    <a:pt x="335" y="320"/>
                    <a:pt x="335" y="323"/>
                    <a:pt x="335" y="327"/>
                  </a:cubicBezTo>
                  <a:cubicBezTo>
                    <a:pt x="331" y="327"/>
                    <a:pt x="327" y="327"/>
                    <a:pt x="323" y="327"/>
                  </a:cubicBezTo>
                  <a:close/>
                  <a:moveTo>
                    <a:pt x="323" y="310"/>
                  </a:moveTo>
                  <a:cubicBezTo>
                    <a:pt x="323" y="307"/>
                    <a:pt x="323" y="304"/>
                    <a:pt x="323" y="300"/>
                  </a:cubicBezTo>
                  <a:cubicBezTo>
                    <a:pt x="327" y="300"/>
                    <a:pt x="331" y="300"/>
                    <a:pt x="335" y="300"/>
                  </a:cubicBezTo>
                  <a:cubicBezTo>
                    <a:pt x="335" y="304"/>
                    <a:pt x="335" y="307"/>
                    <a:pt x="335" y="310"/>
                  </a:cubicBezTo>
                  <a:cubicBezTo>
                    <a:pt x="331" y="310"/>
                    <a:pt x="327" y="310"/>
                    <a:pt x="323" y="310"/>
                  </a:cubicBezTo>
                  <a:close/>
                  <a:moveTo>
                    <a:pt x="323" y="294"/>
                  </a:moveTo>
                  <a:cubicBezTo>
                    <a:pt x="323" y="290"/>
                    <a:pt x="323" y="287"/>
                    <a:pt x="323" y="284"/>
                  </a:cubicBezTo>
                  <a:cubicBezTo>
                    <a:pt x="327" y="284"/>
                    <a:pt x="331" y="284"/>
                    <a:pt x="335" y="284"/>
                  </a:cubicBezTo>
                  <a:cubicBezTo>
                    <a:pt x="335" y="287"/>
                    <a:pt x="335" y="290"/>
                    <a:pt x="335" y="294"/>
                  </a:cubicBezTo>
                  <a:cubicBezTo>
                    <a:pt x="331" y="294"/>
                    <a:pt x="327" y="294"/>
                    <a:pt x="323" y="294"/>
                  </a:cubicBezTo>
                  <a:close/>
                  <a:moveTo>
                    <a:pt x="321" y="278"/>
                  </a:moveTo>
                  <a:cubicBezTo>
                    <a:pt x="321" y="275"/>
                    <a:pt x="320" y="272"/>
                    <a:pt x="318" y="269"/>
                  </a:cubicBezTo>
                  <a:cubicBezTo>
                    <a:pt x="322" y="267"/>
                    <a:pt x="328" y="267"/>
                    <a:pt x="332" y="265"/>
                  </a:cubicBezTo>
                  <a:cubicBezTo>
                    <a:pt x="334" y="268"/>
                    <a:pt x="335" y="272"/>
                    <a:pt x="335" y="278"/>
                  </a:cubicBezTo>
                  <a:cubicBezTo>
                    <a:pt x="330" y="278"/>
                    <a:pt x="326" y="278"/>
                    <a:pt x="321" y="278"/>
                  </a:cubicBezTo>
                  <a:close/>
                  <a:moveTo>
                    <a:pt x="334" y="257"/>
                  </a:moveTo>
                  <a:cubicBezTo>
                    <a:pt x="340" y="256"/>
                    <a:pt x="346" y="257"/>
                    <a:pt x="352" y="257"/>
                  </a:cubicBezTo>
                  <a:cubicBezTo>
                    <a:pt x="352" y="261"/>
                    <a:pt x="352" y="264"/>
                    <a:pt x="352" y="268"/>
                  </a:cubicBezTo>
                  <a:cubicBezTo>
                    <a:pt x="348" y="268"/>
                    <a:pt x="344" y="268"/>
                    <a:pt x="340" y="268"/>
                  </a:cubicBezTo>
                  <a:cubicBezTo>
                    <a:pt x="338" y="264"/>
                    <a:pt x="337" y="260"/>
                    <a:pt x="334" y="257"/>
                  </a:cubicBezTo>
                  <a:close/>
                  <a:moveTo>
                    <a:pt x="341" y="289"/>
                  </a:moveTo>
                  <a:cubicBezTo>
                    <a:pt x="341" y="284"/>
                    <a:pt x="341" y="279"/>
                    <a:pt x="341" y="274"/>
                  </a:cubicBezTo>
                  <a:cubicBezTo>
                    <a:pt x="350" y="274"/>
                    <a:pt x="358" y="274"/>
                    <a:pt x="367" y="274"/>
                  </a:cubicBezTo>
                  <a:cubicBezTo>
                    <a:pt x="367" y="279"/>
                    <a:pt x="367" y="284"/>
                    <a:pt x="367" y="289"/>
                  </a:cubicBezTo>
                  <a:cubicBezTo>
                    <a:pt x="358" y="289"/>
                    <a:pt x="350" y="289"/>
                    <a:pt x="341" y="289"/>
                  </a:cubicBezTo>
                  <a:close/>
                  <a:moveTo>
                    <a:pt x="356" y="296"/>
                  </a:moveTo>
                  <a:cubicBezTo>
                    <a:pt x="356" y="302"/>
                    <a:pt x="356" y="308"/>
                    <a:pt x="356" y="315"/>
                  </a:cubicBezTo>
                  <a:cubicBezTo>
                    <a:pt x="351" y="315"/>
                    <a:pt x="346" y="315"/>
                    <a:pt x="341" y="315"/>
                  </a:cubicBezTo>
                  <a:cubicBezTo>
                    <a:pt x="341" y="308"/>
                    <a:pt x="341" y="302"/>
                    <a:pt x="341" y="296"/>
                  </a:cubicBezTo>
                  <a:cubicBezTo>
                    <a:pt x="346" y="296"/>
                    <a:pt x="351" y="296"/>
                    <a:pt x="356" y="296"/>
                  </a:cubicBezTo>
                  <a:close/>
                  <a:moveTo>
                    <a:pt x="373" y="289"/>
                  </a:moveTo>
                  <a:cubicBezTo>
                    <a:pt x="373" y="284"/>
                    <a:pt x="373" y="279"/>
                    <a:pt x="373" y="274"/>
                  </a:cubicBezTo>
                  <a:cubicBezTo>
                    <a:pt x="376" y="274"/>
                    <a:pt x="380" y="274"/>
                    <a:pt x="383" y="274"/>
                  </a:cubicBezTo>
                  <a:cubicBezTo>
                    <a:pt x="383" y="279"/>
                    <a:pt x="383" y="284"/>
                    <a:pt x="383" y="289"/>
                  </a:cubicBezTo>
                  <a:cubicBezTo>
                    <a:pt x="380" y="289"/>
                    <a:pt x="376" y="289"/>
                    <a:pt x="373" y="289"/>
                  </a:cubicBezTo>
                  <a:close/>
                  <a:moveTo>
                    <a:pt x="358" y="268"/>
                  </a:moveTo>
                  <a:cubicBezTo>
                    <a:pt x="358" y="264"/>
                    <a:pt x="358" y="261"/>
                    <a:pt x="358" y="257"/>
                  </a:cubicBezTo>
                  <a:cubicBezTo>
                    <a:pt x="366" y="257"/>
                    <a:pt x="375" y="257"/>
                    <a:pt x="383" y="257"/>
                  </a:cubicBezTo>
                  <a:cubicBezTo>
                    <a:pt x="383" y="261"/>
                    <a:pt x="383" y="264"/>
                    <a:pt x="383" y="268"/>
                  </a:cubicBezTo>
                  <a:cubicBezTo>
                    <a:pt x="375" y="268"/>
                    <a:pt x="366" y="268"/>
                    <a:pt x="358" y="268"/>
                  </a:cubicBezTo>
                  <a:close/>
                  <a:moveTo>
                    <a:pt x="372" y="251"/>
                  </a:moveTo>
                  <a:cubicBezTo>
                    <a:pt x="373" y="244"/>
                    <a:pt x="372" y="236"/>
                    <a:pt x="373" y="230"/>
                  </a:cubicBezTo>
                  <a:cubicBezTo>
                    <a:pt x="382" y="230"/>
                    <a:pt x="392" y="230"/>
                    <a:pt x="402" y="230"/>
                  </a:cubicBezTo>
                  <a:cubicBezTo>
                    <a:pt x="402" y="237"/>
                    <a:pt x="402" y="244"/>
                    <a:pt x="402" y="251"/>
                  </a:cubicBezTo>
                  <a:cubicBezTo>
                    <a:pt x="392" y="251"/>
                    <a:pt x="382" y="251"/>
                    <a:pt x="372" y="251"/>
                  </a:cubicBezTo>
                  <a:close/>
                  <a:moveTo>
                    <a:pt x="426" y="230"/>
                  </a:moveTo>
                  <a:cubicBezTo>
                    <a:pt x="426" y="237"/>
                    <a:pt x="426" y="244"/>
                    <a:pt x="426" y="251"/>
                  </a:cubicBezTo>
                  <a:cubicBezTo>
                    <a:pt x="420" y="251"/>
                    <a:pt x="414" y="251"/>
                    <a:pt x="407" y="251"/>
                  </a:cubicBezTo>
                  <a:cubicBezTo>
                    <a:pt x="407" y="244"/>
                    <a:pt x="407" y="237"/>
                    <a:pt x="407" y="230"/>
                  </a:cubicBezTo>
                  <a:cubicBezTo>
                    <a:pt x="414" y="230"/>
                    <a:pt x="420" y="230"/>
                    <a:pt x="426" y="230"/>
                  </a:cubicBezTo>
                  <a:close/>
                  <a:moveTo>
                    <a:pt x="413" y="224"/>
                  </a:moveTo>
                  <a:cubicBezTo>
                    <a:pt x="413" y="219"/>
                    <a:pt x="413" y="213"/>
                    <a:pt x="413" y="208"/>
                  </a:cubicBezTo>
                  <a:cubicBezTo>
                    <a:pt x="418" y="208"/>
                    <a:pt x="422" y="208"/>
                    <a:pt x="426" y="208"/>
                  </a:cubicBezTo>
                  <a:cubicBezTo>
                    <a:pt x="426" y="213"/>
                    <a:pt x="426" y="219"/>
                    <a:pt x="426" y="224"/>
                  </a:cubicBezTo>
                  <a:cubicBezTo>
                    <a:pt x="422" y="224"/>
                    <a:pt x="418" y="224"/>
                    <a:pt x="413" y="224"/>
                  </a:cubicBezTo>
                  <a:close/>
                  <a:moveTo>
                    <a:pt x="407" y="224"/>
                  </a:moveTo>
                  <a:cubicBezTo>
                    <a:pt x="400" y="224"/>
                    <a:pt x="393" y="224"/>
                    <a:pt x="386" y="224"/>
                  </a:cubicBezTo>
                  <a:cubicBezTo>
                    <a:pt x="386" y="219"/>
                    <a:pt x="386" y="213"/>
                    <a:pt x="386" y="208"/>
                  </a:cubicBezTo>
                  <a:cubicBezTo>
                    <a:pt x="393" y="208"/>
                    <a:pt x="400" y="208"/>
                    <a:pt x="407" y="208"/>
                  </a:cubicBezTo>
                  <a:cubicBezTo>
                    <a:pt x="407" y="213"/>
                    <a:pt x="407" y="219"/>
                    <a:pt x="407" y="224"/>
                  </a:cubicBezTo>
                  <a:close/>
                  <a:moveTo>
                    <a:pt x="389" y="257"/>
                  </a:moveTo>
                  <a:cubicBezTo>
                    <a:pt x="403" y="257"/>
                    <a:pt x="417" y="257"/>
                    <a:pt x="432" y="257"/>
                  </a:cubicBezTo>
                  <a:cubicBezTo>
                    <a:pt x="433" y="251"/>
                    <a:pt x="432" y="243"/>
                    <a:pt x="432" y="236"/>
                  </a:cubicBezTo>
                  <a:cubicBezTo>
                    <a:pt x="432" y="236"/>
                    <a:pt x="432" y="236"/>
                    <a:pt x="432" y="235"/>
                  </a:cubicBezTo>
                  <a:cubicBezTo>
                    <a:pt x="451" y="235"/>
                    <a:pt x="470" y="235"/>
                    <a:pt x="489" y="235"/>
                  </a:cubicBezTo>
                  <a:cubicBezTo>
                    <a:pt x="489" y="258"/>
                    <a:pt x="488" y="279"/>
                    <a:pt x="487" y="299"/>
                  </a:cubicBezTo>
                  <a:cubicBezTo>
                    <a:pt x="454" y="299"/>
                    <a:pt x="421" y="299"/>
                    <a:pt x="389" y="299"/>
                  </a:cubicBezTo>
                  <a:cubicBezTo>
                    <a:pt x="389" y="285"/>
                    <a:pt x="389" y="271"/>
                    <a:pt x="389" y="257"/>
                  </a:cubicBezTo>
                  <a:close/>
                  <a:moveTo>
                    <a:pt x="216" y="157"/>
                  </a:moveTo>
                  <a:cubicBezTo>
                    <a:pt x="224" y="157"/>
                    <a:pt x="232" y="157"/>
                    <a:pt x="240" y="157"/>
                  </a:cubicBezTo>
                  <a:cubicBezTo>
                    <a:pt x="240" y="165"/>
                    <a:pt x="240" y="172"/>
                    <a:pt x="240" y="179"/>
                  </a:cubicBezTo>
                  <a:cubicBezTo>
                    <a:pt x="232" y="179"/>
                    <a:pt x="223" y="179"/>
                    <a:pt x="215" y="179"/>
                  </a:cubicBezTo>
                  <a:cubicBezTo>
                    <a:pt x="215" y="172"/>
                    <a:pt x="215" y="164"/>
                    <a:pt x="216" y="157"/>
                  </a:cubicBezTo>
                  <a:close/>
                  <a:moveTo>
                    <a:pt x="218" y="185"/>
                  </a:moveTo>
                  <a:cubicBezTo>
                    <a:pt x="218" y="191"/>
                    <a:pt x="218" y="196"/>
                    <a:pt x="218" y="202"/>
                  </a:cubicBezTo>
                  <a:cubicBezTo>
                    <a:pt x="188" y="202"/>
                    <a:pt x="159" y="202"/>
                    <a:pt x="130" y="202"/>
                  </a:cubicBezTo>
                  <a:cubicBezTo>
                    <a:pt x="130" y="192"/>
                    <a:pt x="130" y="180"/>
                    <a:pt x="130" y="171"/>
                  </a:cubicBezTo>
                  <a:cubicBezTo>
                    <a:pt x="134" y="171"/>
                    <a:pt x="138" y="171"/>
                    <a:pt x="142" y="171"/>
                  </a:cubicBezTo>
                  <a:cubicBezTo>
                    <a:pt x="142" y="177"/>
                    <a:pt x="142" y="184"/>
                    <a:pt x="142" y="191"/>
                  </a:cubicBezTo>
                  <a:cubicBezTo>
                    <a:pt x="148" y="192"/>
                    <a:pt x="157" y="191"/>
                    <a:pt x="164" y="191"/>
                  </a:cubicBezTo>
                  <a:cubicBezTo>
                    <a:pt x="165" y="185"/>
                    <a:pt x="164" y="177"/>
                    <a:pt x="164" y="171"/>
                  </a:cubicBezTo>
                  <a:cubicBezTo>
                    <a:pt x="168" y="171"/>
                    <a:pt x="172" y="171"/>
                    <a:pt x="175" y="171"/>
                  </a:cubicBezTo>
                  <a:cubicBezTo>
                    <a:pt x="175" y="178"/>
                    <a:pt x="175" y="184"/>
                    <a:pt x="175" y="191"/>
                  </a:cubicBezTo>
                  <a:cubicBezTo>
                    <a:pt x="183" y="191"/>
                    <a:pt x="191" y="191"/>
                    <a:pt x="198" y="191"/>
                  </a:cubicBezTo>
                  <a:cubicBezTo>
                    <a:pt x="198" y="184"/>
                    <a:pt x="198" y="178"/>
                    <a:pt x="198" y="171"/>
                  </a:cubicBezTo>
                  <a:cubicBezTo>
                    <a:pt x="202" y="171"/>
                    <a:pt x="206" y="171"/>
                    <a:pt x="209" y="171"/>
                  </a:cubicBezTo>
                  <a:cubicBezTo>
                    <a:pt x="209" y="175"/>
                    <a:pt x="209" y="180"/>
                    <a:pt x="209" y="185"/>
                  </a:cubicBezTo>
                  <a:cubicBezTo>
                    <a:pt x="212" y="185"/>
                    <a:pt x="215" y="185"/>
                    <a:pt x="218" y="185"/>
                  </a:cubicBezTo>
                  <a:close/>
                  <a:moveTo>
                    <a:pt x="209" y="165"/>
                  </a:moveTo>
                  <a:cubicBezTo>
                    <a:pt x="204" y="165"/>
                    <a:pt x="198" y="165"/>
                    <a:pt x="193" y="165"/>
                  </a:cubicBezTo>
                  <a:cubicBezTo>
                    <a:pt x="192" y="171"/>
                    <a:pt x="193" y="179"/>
                    <a:pt x="193" y="186"/>
                  </a:cubicBezTo>
                  <a:cubicBezTo>
                    <a:pt x="189" y="186"/>
                    <a:pt x="185" y="186"/>
                    <a:pt x="182" y="186"/>
                  </a:cubicBezTo>
                  <a:cubicBezTo>
                    <a:pt x="182" y="179"/>
                    <a:pt x="182" y="172"/>
                    <a:pt x="182" y="165"/>
                  </a:cubicBezTo>
                  <a:cubicBezTo>
                    <a:pt x="175" y="164"/>
                    <a:pt x="166" y="165"/>
                    <a:pt x="159" y="165"/>
                  </a:cubicBezTo>
                  <a:cubicBezTo>
                    <a:pt x="159" y="172"/>
                    <a:pt x="159" y="179"/>
                    <a:pt x="159" y="186"/>
                  </a:cubicBezTo>
                  <a:cubicBezTo>
                    <a:pt x="155" y="186"/>
                    <a:pt x="151" y="186"/>
                    <a:pt x="148" y="186"/>
                  </a:cubicBezTo>
                  <a:cubicBezTo>
                    <a:pt x="148" y="179"/>
                    <a:pt x="148" y="172"/>
                    <a:pt x="148" y="165"/>
                  </a:cubicBezTo>
                  <a:cubicBezTo>
                    <a:pt x="140" y="164"/>
                    <a:pt x="132" y="165"/>
                    <a:pt x="124" y="165"/>
                  </a:cubicBezTo>
                  <a:cubicBezTo>
                    <a:pt x="123" y="185"/>
                    <a:pt x="124" y="206"/>
                    <a:pt x="124" y="227"/>
                  </a:cubicBezTo>
                  <a:cubicBezTo>
                    <a:pt x="105" y="227"/>
                    <a:pt x="86" y="227"/>
                    <a:pt x="66" y="227"/>
                  </a:cubicBezTo>
                  <a:cubicBezTo>
                    <a:pt x="66" y="197"/>
                    <a:pt x="69" y="165"/>
                    <a:pt x="61" y="143"/>
                  </a:cubicBezTo>
                  <a:cubicBezTo>
                    <a:pt x="110" y="143"/>
                    <a:pt x="160" y="143"/>
                    <a:pt x="209" y="143"/>
                  </a:cubicBezTo>
                  <a:cubicBezTo>
                    <a:pt x="209" y="150"/>
                    <a:pt x="209" y="157"/>
                    <a:pt x="209" y="165"/>
                  </a:cubicBezTo>
                  <a:close/>
                  <a:moveTo>
                    <a:pt x="166" y="308"/>
                  </a:moveTo>
                  <a:cubicBezTo>
                    <a:pt x="166" y="321"/>
                    <a:pt x="166" y="335"/>
                    <a:pt x="166" y="349"/>
                  </a:cubicBezTo>
                  <a:cubicBezTo>
                    <a:pt x="184" y="349"/>
                    <a:pt x="204" y="349"/>
                    <a:pt x="222" y="349"/>
                  </a:cubicBezTo>
                  <a:cubicBezTo>
                    <a:pt x="223" y="350"/>
                    <a:pt x="222" y="351"/>
                    <a:pt x="221" y="351"/>
                  </a:cubicBezTo>
                  <a:cubicBezTo>
                    <a:pt x="212" y="360"/>
                    <a:pt x="204" y="369"/>
                    <a:pt x="194" y="378"/>
                  </a:cubicBezTo>
                  <a:cubicBezTo>
                    <a:pt x="191" y="381"/>
                    <a:pt x="187" y="387"/>
                    <a:pt x="184" y="387"/>
                  </a:cubicBezTo>
                  <a:cubicBezTo>
                    <a:pt x="179" y="389"/>
                    <a:pt x="166" y="387"/>
                    <a:pt x="160" y="387"/>
                  </a:cubicBezTo>
                  <a:cubicBezTo>
                    <a:pt x="136" y="387"/>
                    <a:pt x="112" y="387"/>
                    <a:pt x="88" y="387"/>
                  </a:cubicBezTo>
                  <a:cubicBezTo>
                    <a:pt x="78" y="365"/>
                    <a:pt x="72" y="337"/>
                    <a:pt x="70" y="308"/>
                  </a:cubicBezTo>
                  <a:cubicBezTo>
                    <a:pt x="102" y="308"/>
                    <a:pt x="134" y="308"/>
                    <a:pt x="166" y="308"/>
                  </a:cubicBezTo>
                  <a:close/>
                  <a:moveTo>
                    <a:pt x="278" y="496"/>
                  </a:moveTo>
                  <a:cubicBezTo>
                    <a:pt x="270" y="490"/>
                    <a:pt x="262" y="483"/>
                    <a:pt x="253" y="477"/>
                  </a:cubicBezTo>
                  <a:cubicBezTo>
                    <a:pt x="261" y="473"/>
                    <a:pt x="269" y="469"/>
                    <a:pt x="277" y="464"/>
                  </a:cubicBezTo>
                  <a:cubicBezTo>
                    <a:pt x="285" y="469"/>
                    <a:pt x="293" y="473"/>
                    <a:pt x="302" y="477"/>
                  </a:cubicBezTo>
                  <a:cubicBezTo>
                    <a:pt x="293" y="483"/>
                    <a:pt x="286" y="490"/>
                    <a:pt x="278" y="496"/>
                  </a:cubicBezTo>
                  <a:close/>
                  <a:moveTo>
                    <a:pt x="291" y="462"/>
                  </a:moveTo>
                  <a:cubicBezTo>
                    <a:pt x="286" y="460"/>
                    <a:pt x="282" y="457"/>
                    <a:pt x="277" y="455"/>
                  </a:cubicBezTo>
                  <a:cubicBezTo>
                    <a:pt x="272" y="457"/>
                    <a:pt x="268" y="460"/>
                    <a:pt x="263" y="462"/>
                  </a:cubicBezTo>
                  <a:cubicBezTo>
                    <a:pt x="263" y="460"/>
                    <a:pt x="264" y="457"/>
                    <a:pt x="264" y="455"/>
                  </a:cubicBezTo>
                  <a:cubicBezTo>
                    <a:pt x="264" y="452"/>
                    <a:pt x="266" y="449"/>
                    <a:pt x="265" y="447"/>
                  </a:cubicBezTo>
                  <a:cubicBezTo>
                    <a:pt x="265" y="445"/>
                    <a:pt x="261" y="442"/>
                    <a:pt x="260" y="441"/>
                  </a:cubicBezTo>
                  <a:cubicBezTo>
                    <a:pt x="258" y="439"/>
                    <a:pt x="255" y="437"/>
                    <a:pt x="254" y="435"/>
                  </a:cubicBezTo>
                  <a:cubicBezTo>
                    <a:pt x="259" y="434"/>
                    <a:pt x="264" y="434"/>
                    <a:pt x="270" y="433"/>
                  </a:cubicBezTo>
                  <a:cubicBezTo>
                    <a:pt x="272" y="428"/>
                    <a:pt x="274" y="423"/>
                    <a:pt x="277" y="418"/>
                  </a:cubicBezTo>
                  <a:cubicBezTo>
                    <a:pt x="279" y="423"/>
                    <a:pt x="282" y="428"/>
                    <a:pt x="284" y="433"/>
                  </a:cubicBezTo>
                  <a:cubicBezTo>
                    <a:pt x="289" y="433"/>
                    <a:pt x="294" y="434"/>
                    <a:pt x="299" y="435"/>
                  </a:cubicBezTo>
                  <a:cubicBezTo>
                    <a:pt x="299" y="437"/>
                    <a:pt x="296" y="439"/>
                    <a:pt x="294" y="441"/>
                  </a:cubicBezTo>
                  <a:cubicBezTo>
                    <a:pt x="292" y="443"/>
                    <a:pt x="290" y="445"/>
                    <a:pt x="288" y="446"/>
                  </a:cubicBezTo>
                  <a:cubicBezTo>
                    <a:pt x="289" y="452"/>
                    <a:pt x="290" y="457"/>
                    <a:pt x="291" y="462"/>
                  </a:cubicBezTo>
                  <a:close/>
                  <a:moveTo>
                    <a:pt x="460" y="401"/>
                  </a:moveTo>
                  <a:cubicBezTo>
                    <a:pt x="454" y="412"/>
                    <a:pt x="445" y="421"/>
                    <a:pt x="434" y="428"/>
                  </a:cubicBezTo>
                  <a:cubicBezTo>
                    <a:pt x="422" y="435"/>
                    <a:pt x="405" y="439"/>
                    <a:pt x="389" y="443"/>
                  </a:cubicBezTo>
                  <a:cubicBezTo>
                    <a:pt x="358" y="452"/>
                    <a:pt x="326" y="462"/>
                    <a:pt x="302" y="477"/>
                  </a:cubicBezTo>
                  <a:cubicBezTo>
                    <a:pt x="301" y="470"/>
                    <a:pt x="300" y="464"/>
                    <a:pt x="298" y="457"/>
                  </a:cubicBezTo>
                  <a:cubicBezTo>
                    <a:pt x="298" y="455"/>
                    <a:pt x="297" y="452"/>
                    <a:pt x="297" y="450"/>
                  </a:cubicBezTo>
                  <a:cubicBezTo>
                    <a:pt x="298" y="447"/>
                    <a:pt x="306" y="442"/>
                    <a:pt x="308" y="440"/>
                  </a:cubicBezTo>
                  <a:cubicBezTo>
                    <a:pt x="312" y="436"/>
                    <a:pt x="315" y="433"/>
                    <a:pt x="318" y="430"/>
                  </a:cubicBezTo>
                  <a:cubicBezTo>
                    <a:pt x="309" y="428"/>
                    <a:pt x="300" y="427"/>
                    <a:pt x="290" y="426"/>
                  </a:cubicBezTo>
                  <a:cubicBezTo>
                    <a:pt x="285" y="417"/>
                    <a:pt x="281" y="409"/>
                    <a:pt x="277" y="400"/>
                  </a:cubicBezTo>
                  <a:cubicBezTo>
                    <a:pt x="272" y="408"/>
                    <a:pt x="269" y="417"/>
                    <a:pt x="264" y="426"/>
                  </a:cubicBezTo>
                  <a:cubicBezTo>
                    <a:pt x="255" y="427"/>
                    <a:pt x="246" y="428"/>
                    <a:pt x="237" y="429"/>
                  </a:cubicBezTo>
                  <a:cubicBezTo>
                    <a:pt x="236" y="431"/>
                    <a:pt x="239" y="433"/>
                    <a:pt x="241" y="434"/>
                  </a:cubicBezTo>
                  <a:cubicBezTo>
                    <a:pt x="245" y="438"/>
                    <a:pt x="247" y="441"/>
                    <a:pt x="252" y="445"/>
                  </a:cubicBezTo>
                  <a:cubicBezTo>
                    <a:pt x="253" y="446"/>
                    <a:pt x="256" y="449"/>
                    <a:pt x="256" y="451"/>
                  </a:cubicBezTo>
                  <a:cubicBezTo>
                    <a:pt x="257" y="453"/>
                    <a:pt x="255" y="460"/>
                    <a:pt x="254" y="463"/>
                  </a:cubicBezTo>
                  <a:cubicBezTo>
                    <a:pt x="253" y="468"/>
                    <a:pt x="252" y="472"/>
                    <a:pt x="252" y="476"/>
                  </a:cubicBezTo>
                  <a:cubicBezTo>
                    <a:pt x="227" y="460"/>
                    <a:pt x="194" y="451"/>
                    <a:pt x="162" y="442"/>
                  </a:cubicBezTo>
                  <a:cubicBezTo>
                    <a:pt x="152" y="439"/>
                    <a:pt x="140" y="437"/>
                    <a:pt x="130" y="433"/>
                  </a:cubicBezTo>
                  <a:cubicBezTo>
                    <a:pt x="114" y="426"/>
                    <a:pt x="101" y="411"/>
                    <a:pt x="93" y="396"/>
                  </a:cubicBezTo>
                  <a:cubicBezTo>
                    <a:pt x="216" y="396"/>
                    <a:pt x="339" y="396"/>
                    <a:pt x="462" y="396"/>
                  </a:cubicBezTo>
                  <a:cubicBezTo>
                    <a:pt x="463" y="398"/>
                    <a:pt x="461" y="399"/>
                    <a:pt x="460" y="401"/>
                  </a:cubicBezTo>
                  <a:close/>
                  <a:moveTo>
                    <a:pt x="467" y="387"/>
                  </a:moveTo>
                  <a:cubicBezTo>
                    <a:pt x="438" y="387"/>
                    <a:pt x="409" y="387"/>
                    <a:pt x="379" y="387"/>
                  </a:cubicBezTo>
                  <a:cubicBezTo>
                    <a:pt x="375" y="387"/>
                    <a:pt x="370" y="388"/>
                    <a:pt x="367" y="387"/>
                  </a:cubicBezTo>
                  <a:cubicBezTo>
                    <a:pt x="364" y="387"/>
                    <a:pt x="359" y="381"/>
                    <a:pt x="356" y="378"/>
                  </a:cubicBezTo>
                  <a:cubicBezTo>
                    <a:pt x="347" y="368"/>
                    <a:pt x="337" y="359"/>
                    <a:pt x="328" y="349"/>
                  </a:cubicBezTo>
                  <a:cubicBezTo>
                    <a:pt x="348" y="349"/>
                    <a:pt x="368" y="349"/>
                    <a:pt x="388" y="349"/>
                  </a:cubicBezTo>
                  <a:cubicBezTo>
                    <a:pt x="389" y="336"/>
                    <a:pt x="389" y="322"/>
                    <a:pt x="389" y="309"/>
                  </a:cubicBezTo>
                  <a:cubicBezTo>
                    <a:pt x="389" y="309"/>
                    <a:pt x="389" y="308"/>
                    <a:pt x="389" y="308"/>
                  </a:cubicBezTo>
                  <a:cubicBezTo>
                    <a:pt x="421" y="308"/>
                    <a:pt x="454" y="308"/>
                    <a:pt x="486" y="308"/>
                  </a:cubicBezTo>
                  <a:cubicBezTo>
                    <a:pt x="483" y="338"/>
                    <a:pt x="478" y="365"/>
                    <a:pt x="467" y="387"/>
                  </a:cubicBezTo>
                  <a:close/>
                  <a:moveTo>
                    <a:pt x="499" y="134"/>
                  </a:moveTo>
                  <a:cubicBezTo>
                    <a:pt x="448" y="134"/>
                    <a:pt x="397" y="134"/>
                    <a:pt x="345" y="134"/>
                  </a:cubicBezTo>
                  <a:cubicBezTo>
                    <a:pt x="345" y="128"/>
                    <a:pt x="345" y="123"/>
                    <a:pt x="345" y="118"/>
                  </a:cubicBezTo>
                  <a:cubicBezTo>
                    <a:pt x="338" y="117"/>
                    <a:pt x="329" y="117"/>
                    <a:pt x="321" y="117"/>
                  </a:cubicBezTo>
                  <a:cubicBezTo>
                    <a:pt x="321" y="124"/>
                    <a:pt x="321" y="132"/>
                    <a:pt x="321" y="139"/>
                  </a:cubicBezTo>
                  <a:cubicBezTo>
                    <a:pt x="317" y="139"/>
                    <a:pt x="313" y="139"/>
                    <a:pt x="308" y="139"/>
                  </a:cubicBezTo>
                  <a:cubicBezTo>
                    <a:pt x="308" y="132"/>
                    <a:pt x="308" y="125"/>
                    <a:pt x="308" y="118"/>
                  </a:cubicBezTo>
                  <a:cubicBezTo>
                    <a:pt x="301" y="117"/>
                    <a:pt x="292" y="117"/>
                    <a:pt x="284" y="117"/>
                  </a:cubicBezTo>
                  <a:cubicBezTo>
                    <a:pt x="284" y="124"/>
                    <a:pt x="284" y="132"/>
                    <a:pt x="284" y="139"/>
                  </a:cubicBezTo>
                  <a:cubicBezTo>
                    <a:pt x="280" y="139"/>
                    <a:pt x="275" y="139"/>
                    <a:pt x="271" y="139"/>
                  </a:cubicBezTo>
                  <a:cubicBezTo>
                    <a:pt x="271" y="132"/>
                    <a:pt x="271" y="125"/>
                    <a:pt x="271" y="118"/>
                  </a:cubicBezTo>
                  <a:cubicBezTo>
                    <a:pt x="264" y="117"/>
                    <a:pt x="255" y="117"/>
                    <a:pt x="247" y="117"/>
                  </a:cubicBezTo>
                  <a:cubicBezTo>
                    <a:pt x="247" y="124"/>
                    <a:pt x="247" y="132"/>
                    <a:pt x="247" y="139"/>
                  </a:cubicBezTo>
                  <a:cubicBezTo>
                    <a:pt x="242" y="139"/>
                    <a:pt x="238" y="139"/>
                    <a:pt x="234" y="139"/>
                  </a:cubicBezTo>
                  <a:cubicBezTo>
                    <a:pt x="234" y="132"/>
                    <a:pt x="234" y="124"/>
                    <a:pt x="234" y="117"/>
                  </a:cubicBezTo>
                  <a:cubicBezTo>
                    <a:pt x="226" y="117"/>
                    <a:pt x="218" y="117"/>
                    <a:pt x="209" y="117"/>
                  </a:cubicBezTo>
                  <a:cubicBezTo>
                    <a:pt x="209" y="123"/>
                    <a:pt x="209" y="128"/>
                    <a:pt x="209" y="134"/>
                  </a:cubicBezTo>
                  <a:cubicBezTo>
                    <a:pt x="159" y="134"/>
                    <a:pt x="108" y="134"/>
                    <a:pt x="58" y="134"/>
                  </a:cubicBezTo>
                  <a:cubicBezTo>
                    <a:pt x="49" y="119"/>
                    <a:pt x="40" y="105"/>
                    <a:pt x="25" y="97"/>
                  </a:cubicBezTo>
                  <a:cubicBezTo>
                    <a:pt x="24" y="96"/>
                    <a:pt x="26" y="95"/>
                    <a:pt x="27" y="95"/>
                  </a:cubicBezTo>
                  <a:cubicBezTo>
                    <a:pt x="57" y="68"/>
                    <a:pt x="89" y="42"/>
                    <a:pt x="119" y="16"/>
                  </a:cubicBezTo>
                  <a:cubicBezTo>
                    <a:pt x="160" y="43"/>
                    <a:pt x="212" y="62"/>
                    <a:pt x="278" y="62"/>
                  </a:cubicBezTo>
                  <a:cubicBezTo>
                    <a:pt x="330" y="62"/>
                    <a:pt x="370" y="51"/>
                    <a:pt x="404" y="33"/>
                  </a:cubicBezTo>
                  <a:cubicBezTo>
                    <a:pt x="416" y="27"/>
                    <a:pt x="428" y="21"/>
                    <a:pt x="438" y="15"/>
                  </a:cubicBezTo>
                  <a:cubicBezTo>
                    <a:pt x="469" y="42"/>
                    <a:pt x="502" y="70"/>
                    <a:pt x="532" y="97"/>
                  </a:cubicBezTo>
                  <a:cubicBezTo>
                    <a:pt x="517" y="105"/>
                    <a:pt x="506" y="118"/>
                    <a:pt x="499" y="134"/>
                  </a:cubicBezTo>
                  <a:close/>
                </a:path>
              </a:pathLst>
            </a:cu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rgbClr val="FFFFFF"/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37F354CC-6C7A-5908-1246-5EF72F5D5B97}"/>
              </a:ext>
            </a:extLst>
          </p:cNvPr>
          <p:cNvGrpSpPr/>
          <p:nvPr/>
        </p:nvGrpSpPr>
        <p:grpSpPr>
          <a:xfrm>
            <a:off x="992206" y="2204524"/>
            <a:ext cx="10026268" cy="3783034"/>
            <a:chOff x="942761" y="2252438"/>
            <a:chExt cx="10026268" cy="3783034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38412535-2355-04AB-CD22-E4DA3537FD58}"/>
                </a:ext>
              </a:extLst>
            </p:cNvPr>
            <p:cNvGrpSpPr/>
            <p:nvPr/>
          </p:nvGrpSpPr>
          <p:grpSpPr>
            <a:xfrm>
              <a:off x="942761" y="2252438"/>
              <a:ext cx="9981318" cy="3783034"/>
              <a:chOff x="942761" y="2252438"/>
              <a:chExt cx="9981318" cy="3783034"/>
            </a:xfrm>
          </p:grpSpPr>
          <p:cxnSp>
            <p:nvCxnSpPr>
              <p:cNvPr id="2" name="直接连接符 1">
                <a:extLst>
                  <a:ext uri="{FF2B5EF4-FFF2-40B4-BE49-F238E27FC236}">
                    <a16:creationId xmlns:a16="http://schemas.microsoft.com/office/drawing/2014/main" id="{8CFFE617-7681-FF73-9AC6-6EAAAD231BD3}"/>
                  </a:ext>
                </a:extLst>
              </p:cNvPr>
              <p:cNvCxnSpPr/>
              <p:nvPr/>
            </p:nvCxnSpPr>
            <p:spPr>
              <a:xfrm>
                <a:off x="1016105" y="3793894"/>
                <a:ext cx="8523009" cy="0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  <a:prstDash val="lgDashDotDot"/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sp>
            <p:nvSpPr>
              <p:cNvPr id="72" name="圆角矩形 5">
                <a:extLst>
                  <a:ext uri="{FF2B5EF4-FFF2-40B4-BE49-F238E27FC236}">
                    <a16:creationId xmlns:a16="http://schemas.microsoft.com/office/drawing/2014/main" id="{8FF4B418-74AE-04C6-962A-94B43C185043}"/>
                  </a:ext>
                </a:extLst>
              </p:cNvPr>
              <p:cNvSpPr/>
              <p:nvPr/>
            </p:nvSpPr>
            <p:spPr>
              <a:xfrm>
                <a:off x="1797712" y="4992687"/>
                <a:ext cx="1476311" cy="530685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ASDP</a:t>
                </a:r>
                <a:endParaRPr lang="zh-CN" altLang="en-US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圆角矩形 1">
                <a:extLst>
                  <a:ext uri="{FF2B5EF4-FFF2-40B4-BE49-F238E27FC236}">
                    <a16:creationId xmlns:a16="http://schemas.microsoft.com/office/drawing/2014/main" id="{A5603418-B030-28D4-F75F-029DC2ECC479}"/>
                  </a:ext>
                </a:extLst>
              </p:cNvPr>
              <p:cNvSpPr/>
              <p:nvPr/>
            </p:nvSpPr>
            <p:spPr>
              <a:xfrm>
                <a:off x="4183380" y="4991735"/>
                <a:ext cx="1480078" cy="518160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Index table</a:t>
                </a:r>
                <a:endParaRPr lang="zh-CN" altLang="en-US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圆角矩形 3">
                <a:extLst>
                  <a:ext uri="{FF2B5EF4-FFF2-40B4-BE49-F238E27FC236}">
                    <a16:creationId xmlns:a16="http://schemas.microsoft.com/office/drawing/2014/main" id="{30136341-A017-58DA-962A-5475BC52459D}"/>
                  </a:ext>
                </a:extLst>
              </p:cNvPr>
              <p:cNvSpPr/>
              <p:nvPr/>
            </p:nvSpPr>
            <p:spPr>
              <a:xfrm>
                <a:off x="6231113" y="4011854"/>
                <a:ext cx="2821497" cy="534670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Counting bloom filter(CBF)</a:t>
                </a:r>
                <a:endParaRPr lang="zh-CN" altLang="en-US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文本框 6">
                <a:extLst>
                  <a:ext uri="{FF2B5EF4-FFF2-40B4-BE49-F238E27FC236}">
                    <a16:creationId xmlns:a16="http://schemas.microsoft.com/office/drawing/2014/main" id="{68F6CCF9-0524-2F2C-F15F-E2AEB790F74C}"/>
                  </a:ext>
                </a:extLst>
              </p:cNvPr>
              <p:cNvSpPr txBox="1"/>
              <p:nvPr/>
            </p:nvSpPr>
            <p:spPr>
              <a:xfrm>
                <a:off x="1027638" y="5602213"/>
                <a:ext cx="1582228" cy="40011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Data Plane</a:t>
                </a:r>
                <a:endPara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6" name="文本框 7">
                <a:extLst>
                  <a:ext uri="{FF2B5EF4-FFF2-40B4-BE49-F238E27FC236}">
                    <a16:creationId xmlns:a16="http://schemas.microsoft.com/office/drawing/2014/main" id="{AF06296D-E87A-F052-377F-E36436C2E3C4}"/>
                  </a:ext>
                </a:extLst>
              </p:cNvPr>
              <p:cNvSpPr txBox="1"/>
              <p:nvPr/>
            </p:nvSpPr>
            <p:spPr>
              <a:xfrm>
                <a:off x="1058409" y="2287999"/>
                <a:ext cx="1836682" cy="40011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Control Plane</a:t>
                </a:r>
                <a:endPara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7" name="圆角矩形 8">
                <a:extLst>
                  <a:ext uri="{FF2B5EF4-FFF2-40B4-BE49-F238E27FC236}">
                    <a16:creationId xmlns:a16="http://schemas.microsoft.com/office/drawing/2014/main" id="{B9FBC9A1-8C2A-2276-CD58-AFD4DE900A1C}"/>
                  </a:ext>
                </a:extLst>
              </p:cNvPr>
              <p:cNvSpPr/>
              <p:nvPr/>
            </p:nvSpPr>
            <p:spPr>
              <a:xfrm>
                <a:off x="6896639" y="4990465"/>
                <a:ext cx="1474898" cy="516255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DIP</a:t>
                </a:r>
                <a:r>
                  <a:rPr lang="zh-CN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table</a:t>
                </a:r>
                <a:endParaRPr lang="zh-CN" altLang="en-US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" name="圆角矩形 9">
                <a:extLst>
                  <a:ext uri="{FF2B5EF4-FFF2-40B4-BE49-F238E27FC236}">
                    <a16:creationId xmlns:a16="http://schemas.microsoft.com/office/drawing/2014/main" id="{6C96FF5E-A7A2-E1A5-E51F-25E14D3CA4BE}"/>
                  </a:ext>
                </a:extLst>
              </p:cNvPr>
              <p:cNvSpPr/>
              <p:nvPr/>
            </p:nvSpPr>
            <p:spPr>
              <a:xfrm>
                <a:off x="5764127" y="2799715"/>
                <a:ext cx="1471064" cy="49847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Flow table</a:t>
                </a:r>
                <a:endParaRPr lang="zh-CN" altLang="en-US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79" name="圆角矩形 10">
                <a:extLst>
                  <a:ext uri="{FF2B5EF4-FFF2-40B4-BE49-F238E27FC236}">
                    <a16:creationId xmlns:a16="http://schemas.microsoft.com/office/drawing/2014/main" id="{B9E66519-083D-D629-762B-CFF08C0A4303}"/>
                  </a:ext>
                </a:extLst>
              </p:cNvPr>
              <p:cNvSpPr/>
              <p:nvPr/>
            </p:nvSpPr>
            <p:spPr>
              <a:xfrm>
                <a:off x="1797712" y="2799417"/>
                <a:ext cx="1476311" cy="498573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ASCP</a:t>
                </a:r>
                <a:endParaRPr lang="zh-CN" altLang="en-US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80" name="直接箭头连接符 79">
                <a:extLst>
                  <a:ext uri="{FF2B5EF4-FFF2-40B4-BE49-F238E27FC236}">
                    <a16:creationId xmlns:a16="http://schemas.microsoft.com/office/drawing/2014/main" id="{2C78D7DF-1532-4123-E330-3583A7576013}"/>
                  </a:ext>
                </a:extLst>
              </p:cNvPr>
              <p:cNvCxnSpPr>
                <a:stCxn id="79" idx="2"/>
                <a:endCxn id="72" idx="0"/>
              </p:cNvCxnSpPr>
              <p:nvPr/>
            </p:nvCxnSpPr>
            <p:spPr>
              <a:xfrm>
                <a:off x="2535868" y="3297990"/>
                <a:ext cx="0" cy="1694697"/>
              </a:xfrm>
              <a:prstGeom prst="straightConnector1">
                <a:avLst/>
              </a:prstGeom>
              <a:ln w="28575" cmpd="sng">
                <a:solidFill>
                  <a:schemeClr val="tx1"/>
                </a:solidFill>
                <a:prstDash val="sysDot"/>
                <a:tailEnd type="arrow"/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81" name="直接箭头连接符 80">
                <a:extLst>
                  <a:ext uri="{FF2B5EF4-FFF2-40B4-BE49-F238E27FC236}">
                    <a16:creationId xmlns:a16="http://schemas.microsoft.com/office/drawing/2014/main" id="{78659E35-D14B-A59E-85EB-C80F9247950A}"/>
                  </a:ext>
                </a:extLst>
              </p:cNvPr>
              <p:cNvCxnSpPr>
                <a:cxnSpLocks/>
                <a:stCxn id="72" idx="3"/>
                <a:endCxn id="73" idx="1"/>
              </p:cNvCxnSpPr>
              <p:nvPr/>
            </p:nvCxnSpPr>
            <p:spPr>
              <a:xfrm flipV="1">
                <a:off x="3274023" y="5250815"/>
                <a:ext cx="909357" cy="721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82" name="直接箭头连接符 81">
                <a:extLst>
                  <a:ext uri="{FF2B5EF4-FFF2-40B4-BE49-F238E27FC236}">
                    <a16:creationId xmlns:a16="http://schemas.microsoft.com/office/drawing/2014/main" id="{1B7A1350-616E-CBBD-C703-C673522C1003}"/>
                  </a:ext>
                </a:extLst>
              </p:cNvPr>
              <p:cNvCxnSpPr>
                <a:cxnSpLocks/>
                <a:stCxn id="73" idx="3"/>
                <a:endCxn id="77" idx="1"/>
              </p:cNvCxnSpPr>
              <p:nvPr/>
            </p:nvCxnSpPr>
            <p:spPr>
              <a:xfrm flipV="1">
                <a:off x="5663458" y="5248593"/>
                <a:ext cx="1233181" cy="222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84" name="直接箭头连接符 83">
                <a:extLst>
                  <a:ext uri="{FF2B5EF4-FFF2-40B4-BE49-F238E27FC236}">
                    <a16:creationId xmlns:a16="http://schemas.microsoft.com/office/drawing/2014/main" id="{4015B6F2-17EC-DE6F-333D-4C1697691C0C}"/>
                  </a:ext>
                </a:extLst>
              </p:cNvPr>
              <p:cNvCxnSpPr>
                <a:cxnSpLocks/>
                <a:stCxn id="78" idx="1"/>
                <a:endCxn id="79" idx="3"/>
              </p:cNvCxnSpPr>
              <p:nvPr/>
            </p:nvCxnSpPr>
            <p:spPr>
              <a:xfrm flipH="1" flipV="1">
                <a:off x="3274023" y="3048704"/>
                <a:ext cx="2490104" cy="249"/>
              </a:xfrm>
              <a:prstGeom prst="straightConnector1">
                <a:avLst/>
              </a:prstGeom>
              <a:ln w="28575" cmpd="sng">
                <a:solidFill>
                  <a:schemeClr val="tx1"/>
                </a:solidFill>
                <a:prstDash val="sysDot"/>
                <a:tailEnd type="arrow"/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pic>
            <p:nvPicPr>
              <p:cNvPr id="85" name="图片 84" descr="云服务器-copy">
                <a:extLst>
                  <a:ext uri="{FF2B5EF4-FFF2-40B4-BE49-F238E27FC236}">
                    <a16:creationId xmlns:a16="http://schemas.microsoft.com/office/drawing/2014/main" id="{4E4982AA-CB08-BF07-C213-49CC8D1102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9890008" y="2732389"/>
                <a:ext cx="876935" cy="637598"/>
              </a:xfrm>
              <a:prstGeom prst="rect">
                <a:avLst/>
              </a:prstGeom>
            </p:spPr>
          </p:pic>
          <p:pic>
            <p:nvPicPr>
              <p:cNvPr id="86" name="图片 85" descr="云服务器-copy">
                <a:extLst>
                  <a:ext uri="{FF2B5EF4-FFF2-40B4-BE49-F238E27FC236}">
                    <a16:creationId xmlns:a16="http://schemas.microsoft.com/office/drawing/2014/main" id="{4DB571F4-B388-51F7-4181-50FE65F407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9854240" y="4379782"/>
                <a:ext cx="876935" cy="637598"/>
              </a:xfrm>
              <a:prstGeom prst="rect">
                <a:avLst/>
              </a:prstGeom>
            </p:spPr>
          </p:pic>
          <p:pic>
            <p:nvPicPr>
              <p:cNvPr id="87" name="图片 86" descr="云服务器-copy">
                <a:extLst>
                  <a:ext uri="{FF2B5EF4-FFF2-40B4-BE49-F238E27FC236}">
                    <a16:creationId xmlns:a16="http://schemas.microsoft.com/office/drawing/2014/main" id="{A70A1774-5DC7-C514-BB38-F021D76C4A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9837462" y="5200592"/>
                <a:ext cx="876935" cy="637598"/>
              </a:xfrm>
              <a:prstGeom prst="rect">
                <a:avLst/>
              </a:prstGeom>
            </p:spPr>
          </p:pic>
          <p:cxnSp>
            <p:nvCxnSpPr>
              <p:cNvPr id="89" name="直接箭头连接符 88">
                <a:extLst>
                  <a:ext uri="{FF2B5EF4-FFF2-40B4-BE49-F238E27FC236}">
                    <a16:creationId xmlns:a16="http://schemas.microsoft.com/office/drawing/2014/main" id="{002E9AD7-9635-7E2F-F3A7-4567BD42AD51}"/>
                  </a:ext>
                </a:extLst>
              </p:cNvPr>
              <p:cNvCxnSpPr>
                <a:cxnSpLocks/>
                <a:stCxn id="77" idx="3"/>
              </p:cNvCxnSpPr>
              <p:nvPr/>
            </p:nvCxnSpPr>
            <p:spPr>
              <a:xfrm>
                <a:off x="8371537" y="5248593"/>
                <a:ext cx="1296296" cy="34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sp>
            <p:nvSpPr>
              <p:cNvPr id="90" name="矩形 89">
                <a:extLst>
                  <a:ext uri="{FF2B5EF4-FFF2-40B4-BE49-F238E27FC236}">
                    <a16:creationId xmlns:a16="http://schemas.microsoft.com/office/drawing/2014/main" id="{8FAA0F53-026B-A16A-ED78-C0A91CDF9C44}"/>
                  </a:ext>
                </a:extLst>
              </p:cNvPr>
              <p:cNvSpPr/>
              <p:nvPr/>
            </p:nvSpPr>
            <p:spPr>
              <a:xfrm>
                <a:off x="9662299" y="2342856"/>
                <a:ext cx="1158876" cy="3569892"/>
              </a:xfrm>
              <a:prstGeom prst="rec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  <p:style>
              <a:lnRef idx="0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tx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cxnSp>
            <p:nvCxnSpPr>
              <p:cNvPr id="91" name="直接箭头连接符 90">
                <a:extLst>
                  <a:ext uri="{FF2B5EF4-FFF2-40B4-BE49-F238E27FC236}">
                    <a16:creationId xmlns:a16="http://schemas.microsoft.com/office/drawing/2014/main" id="{DE32A898-D726-2AF4-AA64-78FCACC52534}"/>
                  </a:ext>
                </a:extLst>
              </p:cNvPr>
              <p:cNvCxnSpPr>
                <a:cxnSpLocks/>
                <a:endCxn id="78" idx="3"/>
              </p:cNvCxnSpPr>
              <p:nvPr/>
            </p:nvCxnSpPr>
            <p:spPr>
              <a:xfrm flipH="1">
                <a:off x="7235191" y="3030855"/>
                <a:ext cx="2403474" cy="18098"/>
              </a:xfrm>
              <a:prstGeom prst="straightConnector1">
                <a:avLst/>
              </a:prstGeom>
              <a:ln w="28575" cmpd="sng">
                <a:solidFill>
                  <a:schemeClr val="tx1"/>
                </a:solidFill>
                <a:prstDash val="sysDot"/>
                <a:tailEnd type="arrow"/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sp>
            <p:nvSpPr>
              <p:cNvPr id="92" name="矩形 91">
                <a:extLst>
                  <a:ext uri="{FF2B5EF4-FFF2-40B4-BE49-F238E27FC236}">
                    <a16:creationId xmlns:a16="http://schemas.microsoft.com/office/drawing/2014/main" id="{4AB74189-BF0B-8853-4A4E-E2F30D66D3E2}"/>
                  </a:ext>
                </a:extLst>
              </p:cNvPr>
              <p:cNvSpPr/>
              <p:nvPr/>
            </p:nvSpPr>
            <p:spPr>
              <a:xfrm>
                <a:off x="942761" y="2252438"/>
                <a:ext cx="9981318" cy="3783034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  <p:style>
              <a:lnRef idx="0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tx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cxnSp>
            <p:nvCxnSpPr>
              <p:cNvPr id="93" name="直接箭头连接符 92">
                <a:extLst>
                  <a:ext uri="{FF2B5EF4-FFF2-40B4-BE49-F238E27FC236}">
                    <a16:creationId xmlns:a16="http://schemas.microsoft.com/office/drawing/2014/main" id="{9A45FAA0-27A6-E757-BB84-E10602A1CD8A}"/>
                  </a:ext>
                </a:extLst>
              </p:cNvPr>
              <p:cNvCxnSpPr>
                <a:endCxn id="72" idx="1"/>
              </p:cNvCxnSpPr>
              <p:nvPr/>
            </p:nvCxnSpPr>
            <p:spPr>
              <a:xfrm flipV="1">
                <a:off x="1016105" y="5258030"/>
                <a:ext cx="781607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sp>
            <p:nvSpPr>
              <p:cNvPr id="95" name="文本框 31">
                <a:extLst>
                  <a:ext uri="{FF2B5EF4-FFF2-40B4-BE49-F238E27FC236}">
                    <a16:creationId xmlns:a16="http://schemas.microsoft.com/office/drawing/2014/main" id="{D1DDB8B0-5F40-6B0F-D61B-E2C068D184E3}"/>
                  </a:ext>
                </a:extLst>
              </p:cNvPr>
              <p:cNvSpPr txBox="1"/>
              <p:nvPr/>
            </p:nvSpPr>
            <p:spPr>
              <a:xfrm>
                <a:off x="7441924" y="2643503"/>
                <a:ext cx="20972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record the mapping</a:t>
                </a:r>
              </a:p>
            </p:txBody>
          </p:sp>
          <p:sp>
            <p:nvSpPr>
              <p:cNvPr id="96" name="文本框 32">
                <a:extLst>
                  <a:ext uri="{FF2B5EF4-FFF2-40B4-BE49-F238E27FC236}">
                    <a16:creationId xmlns:a16="http://schemas.microsoft.com/office/drawing/2014/main" id="{AD4BC039-04E3-7AFD-735E-BE67298BF2A9}"/>
                  </a:ext>
                </a:extLst>
              </p:cNvPr>
              <p:cNvSpPr txBox="1"/>
              <p:nvPr/>
            </p:nvSpPr>
            <p:spPr>
              <a:xfrm>
                <a:off x="3818382" y="2648382"/>
                <a:ext cx="1704313" cy="369332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construct entries</a:t>
                </a:r>
                <a:endParaRPr lang="zh-CN" altLang="en-US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7" name="文本框 33">
                <a:extLst>
                  <a:ext uri="{FF2B5EF4-FFF2-40B4-BE49-F238E27FC236}">
                    <a16:creationId xmlns:a16="http://schemas.microsoft.com/office/drawing/2014/main" id="{304A72B5-B8E3-4779-AA87-9EC98D2921C5}"/>
                  </a:ext>
                </a:extLst>
              </p:cNvPr>
              <p:cNvSpPr txBox="1"/>
              <p:nvPr/>
            </p:nvSpPr>
            <p:spPr>
              <a:xfrm>
                <a:off x="2425027" y="3951128"/>
                <a:ext cx="1473480" cy="369332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update entries</a:t>
                </a:r>
                <a:endParaRPr lang="zh-CN" altLang="en-US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8" name="文本框 34">
                <a:extLst>
                  <a:ext uri="{FF2B5EF4-FFF2-40B4-BE49-F238E27FC236}">
                    <a16:creationId xmlns:a16="http://schemas.microsoft.com/office/drawing/2014/main" id="{220BE39F-A9BB-E9FA-ABB5-BA62E6414ACC}"/>
                  </a:ext>
                </a:extLst>
              </p:cNvPr>
              <p:cNvSpPr txBox="1"/>
              <p:nvPr/>
            </p:nvSpPr>
            <p:spPr>
              <a:xfrm>
                <a:off x="3314497" y="5276361"/>
                <a:ext cx="710451" cy="369332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query</a:t>
                </a:r>
                <a:endParaRPr lang="zh-CN" altLang="en-US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9" name="文本框 35">
                <a:extLst>
                  <a:ext uri="{FF2B5EF4-FFF2-40B4-BE49-F238E27FC236}">
                    <a16:creationId xmlns:a16="http://schemas.microsoft.com/office/drawing/2014/main" id="{056E4376-7549-D37B-E43E-B74EAF66C073}"/>
                  </a:ext>
                </a:extLst>
              </p:cNvPr>
              <p:cNvSpPr txBox="1"/>
              <p:nvPr/>
            </p:nvSpPr>
            <p:spPr>
              <a:xfrm>
                <a:off x="5932965" y="5276141"/>
                <a:ext cx="710451" cy="369332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query</a:t>
                </a:r>
                <a:endParaRPr lang="zh-CN" altLang="en-US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0" name="文本框 36">
                <a:extLst>
                  <a:ext uri="{FF2B5EF4-FFF2-40B4-BE49-F238E27FC236}">
                    <a16:creationId xmlns:a16="http://schemas.microsoft.com/office/drawing/2014/main" id="{DF3F656F-005C-179F-A7DA-BC169F0ECF9F}"/>
                  </a:ext>
                </a:extLst>
              </p:cNvPr>
              <p:cNvSpPr txBox="1"/>
              <p:nvPr/>
            </p:nvSpPr>
            <p:spPr>
              <a:xfrm>
                <a:off x="8721341" y="5276361"/>
                <a:ext cx="915635" cy="369332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forward</a:t>
                </a:r>
              </a:p>
            </p:txBody>
          </p:sp>
          <p:sp>
            <p:nvSpPr>
              <p:cNvPr id="101" name="文本框 39">
                <a:extLst>
                  <a:ext uri="{FF2B5EF4-FFF2-40B4-BE49-F238E27FC236}">
                    <a16:creationId xmlns:a16="http://schemas.microsoft.com/office/drawing/2014/main" id="{A7A62A64-E78E-6623-6C9E-285C467074E0}"/>
                  </a:ext>
                </a:extLst>
              </p:cNvPr>
              <p:cNvSpPr txBox="1"/>
              <p:nvPr/>
            </p:nvSpPr>
            <p:spPr>
              <a:xfrm>
                <a:off x="7684213" y="4561119"/>
                <a:ext cx="941283" cy="369332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query…</a:t>
                </a:r>
                <a:endParaRPr lang="zh-CN" altLang="en-US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13" name="直接箭头连接符 112">
                <a:extLst>
                  <a:ext uri="{FF2B5EF4-FFF2-40B4-BE49-F238E27FC236}">
                    <a16:creationId xmlns:a16="http://schemas.microsoft.com/office/drawing/2014/main" id="{AFCC3BE6-4957-6A46-FADE-64B66A8A10C4}"/>
                  </a:ext>
                </a:extLst>
              </p:cNvPr>
              <p:cNvCxnSpPr>
                <a:cxnSpLocks/>
                <a:stCxn id="77" idx="0"/>
                <a:endCxn id="74" idx="2"/>
              </p:cNvCxnSpPr>
              <p:nvPr/>
            </p:nvCxnSpPr>
            <p:spPr>
              <a:xfrm flipV="1">
                <a:off x="7634088" y="4546524"/>
                <a:ext cx="7774" cy="44394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pic>
            <p:nvPicPr>
              <p:cNvPr id="143" name="图片 142" descr="云服务器-copy">
                <a:extLst>
                  <a:ext uri="{FF2B5EF4-FFF2-40B4-BE49-F238E27FC236}">
                    <a16:creationId xmlns:a16="http://schemas.microsoft.com/office/drawing/2014/main" id="{83C718B6-BBC2-0BD4-60D6-E2AB80A108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9865762" y="3531914"/>
                <a:ext cx="876935" cy="637598"/>
              </a:xfrm>
              <a:prstGeom prst="rect">
                <a:avLst/>
              </a:prstGeom>
            </p:spPr>
          </p:pic>
        </p:grp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8C36F855-AAEE-E78A-0DF4-078549C1439C}"/>
                </a:ext>
              </a:extLst>
            </p:cNvPr>
            <p:cNvSpPr txBox="1"/>
            <p:nvPr/>
          </p:nvSpPr>
          <p:spPr>
            <a:xfrm>
              <a:off x="9731502" y="2371737"/>
              <a:ext cx="123752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8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DIP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 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Pool</a:t>
              </a:r>
              <a:endParaRPr lang="zh-CN" altLang="en-US" dirty="0"/>
            </a:p>
          </p:txBody>
        </p:sp>
      </p:grpSp>
      <p:sp>
        <p:nvSpPr>
          <p:cNvPr id="15" name="云形标注 30">
            <a:extLst>
              <a:ext uri="{FF2B5EF4-FFF2-40B4-BE49-F238E27FC236}">
                <a16:creationId xmlns:a16="http://schemas.microsoft.com/office/drawing/2014/main" id="{CAF32EAC-AFE8-9BA6-4A10-9CB358CFD49C}"/>
              </a:ext>
            </a:extLst>
          </p:cNvPr>
          <p:cNvSpPr/>
          <p:nvPr/>
        </p:nvSpPr>
        <p:spPr>
          <a:xfrm>
            <a:off x="2423991" y="5887446"/>
            <a:ext cx="4001976" cy="833236"/>
          </a:xfrm>
          <a:prstGeom prst="cloudCallout">
            <a:avLst>
              <a:gd name="adj1" fmla="val -47077"/>
              <a:gd name="adj2" fmla="val -5575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Selecting an appropriate server for incoming traffic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云形标注 30">
            <a:extLst>
              <a:ext uri="{FF2B5EF4-FFF2-40B4-BE49-F238E27FC236}">
                <a16:creationId xmlns:a16="http://schemas.microsoft.com/office/drawing/2014/main" id="{C6A34757-A12A-EF0B-15A4-E18224FAC3E7}"/>
              </a:ext>
            </a:extLst>
          </p:cNvPr>
          <p:cNvSpPr/>
          <p:nvPr/>
        </p:nvSpPr>
        <p:spPr>
          <a:xfrm>
            <a:off x="3123446" y="1686987"/>
            <a:ext cx="4267255" cy="724545"/>
          </a:xfrm>
          <a:prstGeom prst="cloudCallout">
            <a:avLst>
              <a:gd name="adj1" fmla="val -56508"/>
              <a:gd name="adj2" fmla="val 33349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Update the data plane when network changes occur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133749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jM0MTUyM2Y0MzllMDZkYmU2OGM1MTVmZWZhYzlhODA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Nordri Tools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Nordri Tools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Nordri Tools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3554</TotalTime>
  <Words>1955</Words>
  <Application>Microsoft Office PowerPoint</Application>
  <PresentationFormat>宽屏</PresentationFormat>
  <Paragraphs>288</Paragraphs>
  <Slides>18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18</vt:i4>
      </vt:variant>
    </vt:vector>
  </HeadingPairs>
  <TitlesOfParts>
    <vt:vector size="29" baseType="lpstr">
      <vt:lpstr>等线</vt:lpstr>
      <vt:lpstr>等线 Light</vt:lpstr>
      <vt:lpstr>宋体</vt:lpstr>
      <vt:lpstr>微软雅黑</vt:lpstr>
      <vt:lpstr>Arial</vt:lpstr>
      <vt:lpstr>Calibri</vt:lpstr>
      <vt:lpstr>Cambria Math</vt:lpstr>
      <vt:lpstr>Times New Roman</vt:lpstr>
      <vt:lpstr>Nordri ToolsTheme</vt:lpstr>
      <vt:lpstr>1_Nordri ToolsTheme</vt:lpstr>
      <vt:lpstr>2_Nordri ToolsTheme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综合资源分享吧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开题报告PPT模板</dc:title>
  <dc:creator>爱丽丝</dc:creator>
  <cp:lastModifiedBy>浪 代</cp:lastModifiedBy>
  <cp:revision>1195</cp:revision>
  <dcterms:created xsi:type="dcterms:W3CDTF">2025-05-15T08:10:00Z</dcterms:created>
  <dcterms:modified xsi:type="dcterms:W3CDTF">2025-08-15T07:22:16Z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2052-12.1.0.21171</vt:lpwstr>
  </property>
  <property fmtid="{D5CDD505-2E9C-101B-9397-08002B2CF9AE}" pid="3" name="ICV">
    <vt:lpwstr/>
  </property>
</Properties>
</file>